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slides/slide767.xml" ContentType="application/vnd.openxmlformats-officedocument.presentationml.slide+xml"/>
  <Override PartName="/ppt/slides/slide768.xml" ContentType="application/vnd.openxmlformats-officedocument.presentationml.slide+xml"/>
  <Override PartName="/ppt/slides/slide769.xml" ContentType="application/vnd.openxmlformats-officedocument.presentationml.slide+xml"/>
  <Override PartName="/ppt/slides/slide770.xml" ContentType="application/vnd.openxmlformats-officedocument.presentationml.slide+xml"/>
  <Override PartName="/ppt/slides/slide771.xml" ContentType="application/vnd.openxmlformats-officedocument.presentationml.slide+xml"/>
  <Override PartName="/ppt/slides/slide772.xml" ContentType="application/vnd.openxmlformats-officedocument.presentationml.slide+xml"/>
  <Override PartName="/ppt/slides/slide773.xml" ContentType="application/vnd.openxmlformats-officedocument.presentationml.slide+xml"/>
  <Override PartName="/ppt/slides/slide774.xml" ContentType="application/vnd.openxmlformats-officedocument.presentationml.slide+xml"/>
  <Override PartName="/ppt/slides/slide775.xml" ContentType="application/vnd.openxmlformats-officedocument.presentationml.slide+xml"/>
  <Override PartName="/ppt/slides/slide776.xml" ContentType="application/vnd.openxmlformats-officedocument.presentationml.slide+xml"/>
  <Override PartName="/ppt/slides/slide777.xml" ContentType="application/vnd.openxmlformats-officedocument.presentationml.slide+xml"/>
  <Override PartName="/ppt/slides/slide778.xml" ContentType="application/vnd.openxmlformats-officedocument.presentationml.slide+xml"/>
  <Override PartName="/ppt/slides/slide779.xml" ContentType="application/vnd.openxmlformats-officedocument.presentationml.slide+xml"/>
  <Override PartName="/ppt/slides/slide780.xml" ContentType="application/vnd.openxmlformats-officedocument.presentationml.slide+xml"/>
  <Override PartName="/ppt/slides/slide781.xml" ContentType="application/vnd.openxmlformats-officedocument.presentationml.slide+xml"/>
  <Override PartName="/ppt/slides/slide782.xml" ContentType="application/vnd.openxmlformats-officedocument.presentationml.slide+xml"/>
  <Override PartName="/ppt/slides/slide783.xml" ContentType="application/vnd.openxmlformats-officedocument.presentationml.slide+xml"/>
  <Override PartName="/ppt/slides/slide784.xml" ContentType="application/vnd.openxmlformats-officedocument.presentationml.slide+xml"/>
  <Override PartName="/ppt/slides/slide785.xml" ContentType="application/vnd.openxmlformats-officedocument.presentationml.slide+xml"/>
  <Override PartName="/ppt/slides/slide786.xml" ContentType="application/vnd.openxmlformats-officedocument.presentationml.slide+xml"/>
  <Override PartName="/ppt/slides/slide787.xml" ContentType="application/vnd.openxmlformats-officedocument.presentationml.slide+xml"/>
  <Override PartName="/ppt/slides/slide788.xml" ContentType="application/vnd.openxmlformats-officedocument.presentationml.slide+xml"/>
  <Override PartName="/ppt/slides/slide789.xml" ContentType="application/vnd.openxmlformats-officedocument.presentationml.slide+xml"/>
  <Override PartName="/ppt/slides/slide790.xml" ContentType="application/vnd.openxmlformats-officedocument.presentationml.slide+xml"/>
  <Override PartName="/ppt/slides/slide791.xml" ContentType="application/vnd.openxmlformats-officedocument.presentationml.slide+xml"/>
  <Override PartName="/ppt/slides/slide792.xml" ContentType="application/vnd.openxmlformats-officedocument.presentationml.slide+xml"/>
  <Override PartName="/ppt/slides/slide793.xml" ContentType="application/vnd.openxmlformats-officedocument.presentationml.slide+xml"/>
  <Override PartName="/ppt/slides/slide794.xml" ContentType="application/vnd.openxmlformats-officedocument.presentationml.slide+xml"/>
  <Override PartName="/ppt/slides/slide795.xml" ContentType="application/vnd.openxmlformats-officedocument.presentationml.slide+xml"/>
  <Override PartName="/ppt/slides/slide796.xml" ContentType="application/vnd.openxmlformats-officedocument.presentationml.slide+xml"/>
  <Override PartName="/ppt/slides/slide797.xml" ContentType="application/vnd.openxmlformats-officedocument.presentationml.slide+xml"/>
  <Override PartName="/ppt/slides/slide798.xml" ContentType="application/vnd.openxmlformats-officedocument.presentationml.slide+xml"/>
  <Override PartName="/ppt/slides/slide799.xml" ContentType="application/vnd.openxmlformats-officedocument.presentationml.slide+xml"/>
  <Override PartName="/ppt/slides/slide800.xml" ContentType="application/vnd.openxmlformats-officedocument.presentationml.slide+xml"/>
  <Override PartName="/ppt/slides/slide801.xml" ContentType="application/vnd.openxmlformats-officedocument.presentationml.slide+xml"/>
  <Override PartName="/ppt/slides/slide802.xml" ContentType="application/vnd.openxmlformats-officedocument.presentationml.slide+xml"/>
  <Override PartName="/ppt/slides/slide803.xml" ContentType="application/vnd.openxmlformats-officedocument.presentationml.slide+xml"/>
  <Override PartName="/ppt/slides/slide804.xml" ContentType="application/vnd.openxmlformats-officedocument.presentationml.slide+xml"/>
  <Override PartName="/ppt/slides/slide805.xml" ContentType="application/vnd.openxmlformats-officedocument.presentationml.slide+xml"/>
  <Override PartName="/ppt/slides/slide806.xml" ContentType="application/vnd.openxmlformats-officedocument.presentationml.slide+xml"/>
  <Override PartName="/ppt/slides/slide807.xml" ContentType="application/vnd.openxmlformats-officedocument.presentationml.slide+xml"/>
  <Override PartName="/ppt/slides/slide808.xml" ContentType="application/vnd.openxmlformats-officedocument.presentationml.slide+xml"/>
  <Override PartName="/ppt/slides/slide809.xml" ContentType="application/vnd.openxmlformats-officedocument.presentationml.slide+xml"/>
  <Override PartName="/ppt/slides/slide810.xml" ContentType="application/vnd.openxmlformats-officedocument.presentationml.slide+xml"/>
  <Override PartName="/ppt/slides/slide811.xml" ContentType="application/vnd.openxmlformats-officedocument.presentationml.slide+xml"/>
  <Override PartName="/ppt/slides/slide812.xml" ContentType="application/vnd.openxmlformats-officedocument.presentationml.slide+xml"/>
  <Override PartName="/ppt/slides/slide813.xml" ContentType="application/vnd.openxmlformats-officedocument.presentationml.slide+xml"/>
  <Override PartName="/ppt/slides/slide814.xml" ContentType="application/vnd.openxmlformats-officedocument.presentationml.slide+xml"/>
  <Override PartName="/ppt/slides/slide815.xml" ContentType="application/vnd.openxmlformats-officedocument.presentationml.slide+xml"/>
  <Override PartName="/ppt/slides/slide816.xml" ContentType="application/vnd.openxmlformats-officedocument.presentationml.slide+xml"/>
  <Override PartName="/ppt/slides/slide817.xml" ContentType="application/vnd.openxmlformats-officedocument.presentationml.slide+xml"/>
  <Override PartName="/ppt/slides/slide818.xml" ContentType="application/vnd.openxmlformats-officedocument.presentationml.slide+xml"/>
  <Override PartName="/ppt/slides/slide819.xml" ContentType="application/vnd.openxmlformats-officedocument.presentationml.slide+xml"/>
  <Override PartName="/ppt/slides/slide820.xml" ContentType="application/vnd.openxmlformats-officedocument.presentationml.slide+xml"/>
  <Override PartName="/ppt/slides/slide821.xml" ContentType="application/vnd.openxmlformats-officedocument.presentationml.slide+xml"/>
  <Override PartName="/ppt/slides/slide822.xml" ContentType="application/vnd.openxmlformats-officedocument.presentationml.slide+xml"/>
  <Override PartName="/ppt/slides/slide823.xml" ContentType="application/vnd.openxmlformats-officedocument.presentationml.slide+xml"/>
  <Override PartName="/ppt/slides/slide824.xml" ContentType="application/vnd.openxmlformats-officedocument.presentationml.slide+xml"/>
  <Override PartName="/ppt/slides/slide825.xml" ContentType="application/vnd.openxmlformats-officedocument.presentationml.slide+xml"/>
  <Override PartName="/ppt/slides/slide826.xml" ContentType="application/vnd.openxmlformats-officedocument.presentationml.slide+xml"/>
  <Override PartName="/ppt/slides/slide827.xml" ContentType="application/vnd.openxmlformats-officedocument.presentationml.slide+xml"/>
  <Override PartName="/ppt/slides/slide828.xml" ContentType="application/vnd.openxmlformats-officedocument.presentationml.slide+xml"/>
  <Override PartName="/ppt/slides/slide829.xml" ContentType="application/vnd.openxmlformats-officedocument.presentationml.slide+xml"/>
  <Override PartName="/ppt/slides/slide830.xml" ContentType="application/vnd.openxmlformats-officedocument.presentationml.slide+xml"/>
  <Override PartName="/ppt/slides/slide831.xml" ContentType="application/vnd.openxmlformats-officedocument.presentationml.slide+xml"/>
  <Override PartName="/ppt/slides/slide832.xml" ContentType="application/vnd.openxmlformats-officedocument.presentationml.slide+xml"/>
  <Override PartName="/ppt/slides/slide833.xml" ContentType="application/vnd.openxmlformats-officedocument.presentationml.slide+xml"/>
  <Override PartName="/ppt/slides/slide834.xml" ContentType="application/vnd.openxmlformats-officedocument.presentationml.slide+xml"/>
  <Override PartName="/ppt/slides/slide835.xml" ContentType="application/vnd.openxmlformats-officedocument.presentationml.slide+xml"/>
  <Override PartName="/ppt/slides/slide836.xml" ContentType="application/vnd.openxmlformats-officedocument.presentationml.slide+xml"/>
  <Override PartName="/ppt/slides/slide837.xml" ContentType="application/vnd.openxmlformats-officedocument.presentationml.slide+xml"/>
  <Override PartName="/ppt/slides/slide838.xml" ContentType="application/vnd.openxmlformats-officedocument.presentationml.slide+xml"/>
  <Override PartName="/ppt/slides/slide839.xml" ContentType="application/vnd.openxmlformats-officedocument.presentationml.slide+xml"/>
  <Override PartName="/ppt/slides/slide840.xml" ContentType="application/vnd.openxmlformats-officedocument.presentationml.slide+xml"/>
  <Override PartName="/ppt/slides/slide841.xml" ContentType="application/vnd.openxmlformats-officedocument.presentationml.slide+xml"/>
  <Override PartName="/ppt/slides/slide842.xml" ContentType="application/vnd.openxmlformats-officedocument.presentationml.slide+xml"/>
  <Override PartName="/ppt/slides/slide843.xml" ContentType="application/vnd.openxmlformats-officedocument.presentationml.slide+xml"/>
  <Override PartName="/ppt/slides/slide844.xml" ContentType="application/vnd.openxmlformats-officedocument.presentationml.slide+xml"/>
  <Override PartName="/ppt/slides/slide845.xml" ContentType="application/vnd.openxmlformats-officedocument.presentationml.slide+xml"/>
  <Override PartName="/ppt/slides/slide846.xml" ContentType="application/vnd.openxmlformats-officedocument.presentationml.slide+xml"/>
  <Override PartName="/ppt/slides/slide847.xml" ContentType="application/vnd.openxmlformats-officedocument.presentationml.slide+xml"/>
  <Override PartName="/ppt/slides/slide848.xml" ContentType="application/vnd.openxmlformats-officedocument.presentationml.slide+xml"/>
  <Override PartName="/ppt/slides/slide849.xml" ContentType="application/vnd.openxmlformats-officedocument.presentationml.slide+xml"/>
  <Override PartName="/ppt/slides/slide850.xml" ContentType="application/vnd.openxmlformats-officedocument.presentationml.slide+xml"/>
  <Override PartName="/ppt/slides/slide851.xml" ContentType="application/vnd.openxmlformats-officedocument.presentationml.slide+xml"/>
  <Override PartName="/ppt/slides/slide852.xml" ContentType="application/vnd.openxmlformats-officedocument.presentationml.slide+xml"/>
  <Override PartName="/ppt/slides/slide853.xml" ContentType="application/vnd.openxmlformats-officedocument.presentationml.slide+xml"/>
  <Override PartName="/ppt/slides/slide854.xml" ContentType="application/vnd.openxmlformats-officedocument.presentationml.slide+xml"/>
  <Override PartName="/ppt/slides/slide855.xml" ContentType="application/vnd.openxmlformats-officedocument.presentationml.slide+xml"/>
  <Override PartName="/ppt/slides/slide856.xml" ContentType="application/vnd.openxmlformats-officedocument.presentationml.slide+xml"/>
  <Override PartName="/ppt/slides/slide857.xml" ContentType="application/vnd.openxmlformats-officedocument.presentationml.slide+xml"/>
  <Override PartName="/ppt/slides/slide858.xml" ContentType="application/vnd.openxmlformats-officedocument.presentationml.slide+xml"/>
  <Override PartName="/ppt/slides/slide859.xml" ContentType="application/vnd.openxmlformats-officedocument.presentationml.slide+xml"/>
  <Override PartName="/ppt/slides/slide860.xml" ContentType="application/vnd.openxmlformats-officedocument.presentationml.slide+xml"/>
  <Override PartName="/ppt/slides/slide861.xml" ContentType="application/vnd.openxmlformats-officedocument.presentationml.slide+xml"/>
  <Override PartName="/ppt/slides/slide862.xml" ContentType="application/vnd.openxmlformats-officedocument.presentationml.slide+xml"/>
  <Override PartName="/ppt/slides/slide863.xml" ContentType="application/vnd.openxmlformats-officedocument.presentationml.slide+xml"/>
  <Override PartName="/ppt/slides/slide864.xml" ContentType="application/vnd.openxmlformats-officedocument.presentationml.slide+xml"/>
  <Override PartName="/ppt/slides/slide865.xml" ContentType="application/vnd.openxmlformats-officedocument.presentationml.slide+xml"/>
  <Override PartName="/ppt/slides/slide866.xml" ContentType="application/vnd.openxmlformats-officedocument.presentationml.slide+xml"/>
  <Override PartName="/ppt/slides/slide867.xml" ContentType="application/vnd.openxmlformats-officedocument.presentationml.slide+xml"/>
  <Override PartName="/ppt/slides/slide868.xml" ContentType="application/vnd.openxmlformats-officedocument.presentationml.slide+xml"/>
  <Override PartName="/ppt/slides/slide869.xml" ContentType="application/vnd.openxmlformats-officedocument.presentationml.slide+xml"/>
  <Override PartName="/ppt/slides/slide870.xml" ContentType="application/vnd.openxmlformats-officedocument.presentationml.slide+xml"/>
  <Override PartName="/ppt/slides/slide871.xml" ContentType="application/vnd.openxmlformats-officedocument.presentationml.slide+xml"/>
  <Override PartName="/ppt/slides/slide872.xml" ContentType="application/vnd.openxmlformats-officedocument.presentationml.slide+xml"/>
  <Override PartName="/ppt/slides/slide873.xml" ContentType="application/vnd.openxmlformats-officedocument.presentationml.slide+xml"/>
  <Override PartName="/ppt/slides/slide874.xml" ContentType="application/vnd.openxmlformats-officedocument.presentationml.slide+xml"/>
  <Override PartName="/ppt/slides/slide875.xml" ContentType="application/vnd.openxmlformats-officedocument.presentationml.slide+xml"/>
  <Override PartName="/ppt/slides/slide876.xml" ContentType="application/vnd.openxmlformats-officedocument.presentationml.slide+xml"/>
  <Override PartName="/ppt/slides/slide877.xml" ContentType="application/vnd.openxmlformats-officedocument.presentationml.slide+xml"/>
  <Override PartName="/ppt/slides/slide878.xml" ContentType="application/vnd.openxmlformats-officedocument.presentationml.slide+xml"/>
  <Override PartName="/ppt/slides/slide879.xml" ContentType="application/vnd.openxmlformats-officedocument.presentationml.slide+xml"/>
  <Override PartName="/ppt/slides/slide880.xml" ContentType="application/vnd.openxmlformats-officedocument.presentationml.slide+xml"/>
  <Override PartName="/ppt/slides/slide881.xml" ContentType="application/vnd.openxmlformats-officedocument.presentationml.slide+xml"/>
  <Override PartName="/ppt/slides/slide882.xml" ContentType="application/vnd.openxmlformats-officedocument.presentationml.slide+xml"/>
  <Override PartName="/ppt/slides/slide883.xml" ContentType="application/vnd.openxmlformats-officedocument.presentationml.slide+xml"/>
  <Override PartName="/ppt/slides/slide884.xml" ContentType="application/vnd.openxmlformats-officedocument.presentationml.slide+xml"/>
  <Override PartName="/ppt/slides/slide885.xml" ContentType="application/vnd.openxmlformats-officedocument.presentationml.slide+xml"/>
  <Override PartName="/ppt/slides/slide886.xml" ContentType="application/vnd.openxmlformats-officedocument.presentationml.slide+xml"/>
  <Override PartName="/ppt/slides/slide887.xml" ContentType="application/vnd.openxmlformats-officedocument.presentationml.slide+xml"/>
  <Override PartName="/ppt/slides/slide888.xml" ContentType="application/vnd.openxmlformats-officedocument.presentationml.slide+xml"/>
  <Override PartName="/ppt/slides/slide889.xml" ContentType="application/vnd.openxmlformats-officedocument.presentationml.slide+xml"/>
  <Override PartName="/ppt/slides/slide890.xml" ContentType="application/vnd.openxmlformats-officedocument.presentationml.slide+xml"/>
  <Override PartName="/ppt/slides/slide891.xml" ContentType="application/vnd.openxmlformats-officedocument.presentationml.slide+xml"/>
  <Override PartName="/ppt/slides/slide892.xml" ContentType="application/vnd.openxmlformats-officedocument.presentationml.slide+xml"/>
  <Override PartName="/ppt/slides/slide893.xml" ContentType="application/vnd.openxmlformats-officedocument.presentationml.slide+xml"/>
  <Override PartName="/ppt/slides/slide894.xml" ContentType="application/vnd.openxmlformats-officedocument.presentationml.slide+xml"/>
  <Override PartName="/ppt/slides/slide895.xml" ContentType="application/vnd.openxmlformats-officedocument.presentationml.slide+xml"/>
  <Override PartName="/ppt/slides/slide896.xml" ContentType="application/vnd.openxmlformats-officedocument.presentationml.slide+xml"/>
  <Override PartName="/ppt/slides/slide897.xml" ContentType="application/vnd.openxmlformats-officedocument.presentationml.slide+xml"/>
  <Override PartName="/ppt/slides/slide898.xml" ContentType="application/vnd.openxmlformats-officedocument.presentationml.slide+xml"/>
  <Override PartName="/ppt/slides/slide899.xml" ContentType="application/vnd.openxmlformats-officedocument.presentationml.slide+xml"/>
  <Override PartName="/ppt/slides/slide900.xml" ContentType="application/vnd.openxmlformats-officedocument.presentationml.slide+xml"/>
  <Override PartName="/ppt/slides/slide901.xml" ContentType="application/vnd.openxmlformats-officedocument.presentationml.slide+xml"/>
  <Override PartName="/ppt/slides/slide902.xml" ContentType="application/vnd.openxmlformats-officedocument.presentationml.slide+xml"/>
  <Override PartName="/ppt/slides/slide903.xml" ContentType="application/vnd.openxmlformats-officedocument.presentationml.slide+xml"/>
  <Override PartName="/ppt/slides/slide904.xml" ContentType="application/vnd.openxmlformats-officedocument.presentationml.slide+xml"/>
  <Override PartName="/ppt/slides/slide905.xml" ContentType="application/vnd.openxmlformats-officedocument.presentationml.slide+xml"/>
  <Override PartName="/ppt/slides/slide906.xml" ContentType="application/vnd.openxmlformats-officedocument.presentationml.slide+xml"/>
  <Override PartName="/ppt/slides/slide907.xml" ContentType="application/vnd.openxmlformats-officedocument.presentationml.slide+xml"/>
  <Override PartName="/ppt/slides/slide908.xml" ContentType="application/vnd.openxmlformats-officedocument.presentationml.slide+xml"/>
  <Override PartName="/ppt/slides/slide909.xml" ContentType="application/vnd.openxmlformats-officedocument.presentationml.slide+xml"/>
  <Override PartName="/ppt/slides/slide910.xml" ContentType="application/vnd.openxmlformats-officedocument.presentationml.slide+xml"/>
  <Override PartName="/ppt/slides/slide911.xml" ContentType="application/vnd.openxmlformats-officedocument.presentationml.slide+xml"/>
  <Override PartName="/ppt/slides/slide912.xml" ContentType="application/vnd.openxmlformats-officedocument.presentationml.slide+xml"/>
  <Override PartName="/ppt/slides/slide913.xml" ContentType="application/vnd.openxmlformats-officedocument.presentationml.slide+xml"/>
  <Override PartName="/ppt/slides/slide914.xml" ContentType="application/vnd.openxmlformats-officedocument.presentationml.slide+xml"/>
  <Override PartName="/ppt/slides/slide915.xml" ContentType="application/vnd.openxmlformats-officedocument.presentationml.slide+xml"/>
  <Override PartName="/ppt/slides/slide916.xml" ContentType="application/vnd.openxmlformats-officedocument.presentationml.slide+xml"/>
  <Override PartName="/ppt/slides/slide917.xml" ContentType="application/vnd.openxmlformats-officedocument.presentationml.slide+xml"/>
  <Override PartName="/ppt/slides/slide918.xml" ContentType="application/vnd.openxmlformats-officedocument.presentationml.slide+xml"/>
  <Override PartName="/ppt/slides/slide919.xml" ContentType="application/vnd.openxmlformats-officedocument.presentationml.slide+xml"/>
  <Override PartName="/ppt/slides/slide920.xml" ContentType="application/vnd.openxmlformats-officedocument.presentationml.slide+xml"/>
  <Override PartName="/ppt/slides/slide921.xml" ContentType="application/vnd.openxmlformats-officedocument.presentationml.slide+xml"/>
  <Override PartName="/ppt/slides/slide922.xml" ContentType="application/vnd.openxmlformats-officedocument.presentationml.slide+xml"/>
  <Override PartName="/ppt/slides/slide923.xml" ContentType="application/vnd.openxmlformats-officedocument.presentationml.slide+xml"/>
  <Override PartName="/ppt/slides/slide924.xml" ContentType="application/vnd.openxmlformats-officedocument.presentationml.slide+xml"/>
  <Override PartName="/ppt/slides/slide925.xml" ContentType="application/vnd.openxmlformats-officedocument.presentationml.slide+xml"/>
  <Override PartName="/ppt/slides/slide926.xml" ContentType="application/vnd.openxmlformats-officedocument.presentationml.slide+xml"/>
  <Override PartName="/ppt/slides/slide927.xml" ContentType="application/vnd.openxmlformats-officedocument.presentationml.slide+xml"/>
  <Override PartName="/ppt/slides/slide928.xml" ContentType="application/vnd.openxmlformats-officedocument.presentationml.slide+xml"/>
  <Override PartName="/ppt/slides/slide929.xml" ContentType="application/vnd.openxmlformats-officedocument.presentationml.slide+xml"/>
  <Override PartName="/ppt/slides/slide930.xml" ContentType="application/vnd.openxmlformats-officedocument.presentationml.slide+xml"/>
  <Override PartName="/ppt/slides/slide931.xml" ContentType="application/vnd.openxmlformats-officedocument.presentationml.slide+xml"/>
  <Override PartName="/ppt/slides/slide932.xml" ContentType="application/vnd.openxmlformats-officedocument.presentationml.slide+xml"/>
  <Override PartName="/ppt/slides/slide933.xml" ContentType="application/vnd.openxmlformats-officedocument.presentationml.slide+xml"/>
  <Override PartName="/ppt/slides/slide934.xml" ContentType="application/vnd.openxmlformats-officedocument.presentationml.slide+xml"/>
  <Override PartName="/ppt/slides/slide935.xml" ContentType="application/vnd.openxmlformats-officedocument.presentationml.slide+xml"/>
  <Override PartName="/ppt/slides/slide936.xml" ContentType="application/vnd.openxmlformats-officedocument.presentationml.slide+xml"/>
  <Override PartName="/ppt/slides/slide937.xml" ContentType="application/vnd.openxmlformats-officedocument.presentationml.slide+xml"/>
  <Override PartName="/ppt/slides/slide938.xml" ContentType="application/vnd.openxmlformats-officedocument.presentationml.slide+xml"/>
  <Override PartName="/ppt/slides/slide939.xml" ContentType="application/vnd.openxmlformats-officedocument.presentationml.slide+xml"/>
  <Override PartName="/ppt/slides/slide940.xml" ContentType="application/vnd.openxmlformats-officedocument.presentationml.slide+xml"/>
  <Override PartName="/ppt/slides/slide941.xml" ContentType="application/vnd.openxmlformats-officedocument.presentationml.slide+xml"/>
  <Override PartName="/ppt/slides/slide942.xml" ContentType="application/vnd.openxmlformats-officedocument.presentationml.slide+xml"/>
  <Override PartName="/ppt/slides/slide943.xml" ContentType="application/vnd.openxmlformats-officedocument.presentationml.slide+xml"/>
  <Override PartName="/ppt/slides/slide944.xml" ContentType="application/vnd.openxmlformats-officedocument.presentationml.slide+xml"/>
  <Override PartName="/ppt/slides/slide945.xml" ContentType="application/vnd.openxmlformats-officedocument.presentationml.slide+xml"/>
  <Override PartName="/ppt/slides/slide946.xml" ContentType="application/vnd.openxmlformats-officedocument.presentationml.slide+xml"/>
  <Override PartName="/ppt/slides/slide947.xml" ContentType="application/vnd.openxmlformats-officedocument.presentationml.slide+xml"/>
  <Override PartName="/ppt/slides/slide948.xml" ContentType="application/vnd.openxmlformats-officedocument.presentationml.slide+xml"/>
  <Override PartName="/ppt/slides/slide949.xml" ContentType="application/vnd.openxmlformats-officedocument.presentationml.slide+xml"/>
  <Override PartName="/ppt/slides/slide950.xml" ContentType="application/vnd.openxmlformats-officedocument.presentationml.slide+xml"/>
  <Override PartName="/ppt/slides/slide951.xml" ContentType="application/vnd.openxmlformats-officedocument.presentationml.slide+xml"/>
  <Override PartName="/ppt/slides/slide952.xml" ContentType="application/vnd.openxmlformats-officedocument.presentationml.slide+xml"/>
  <Override PartName="/ppt/slides/slide953.xml" ContentType="application/vnd.openxmlformats-officedocument.presentationml.slide+xml"/>
  <Override PartName="/ppt/slides/slide954.xml" ContentType="application/vnd.openxmlformats-officedocument.presentationml.slide+xml"/>
  <Override PartName="/ppt/slides/slide955.xml" ContentType="application/vnd.openxmlformats-officedocument.presentationml.slide+xml"/>
  <Override PartName="/ppt/slides/slide956.xml" ContentType="application/vnd.openxmlformats-officedocument.presentationml.slide+xml"/>
  <Override PartName="/ppt/slides/slide957.xml" ContentType="application/vnd.openxmlformats-officedocument.presentationml.slide+xml"/>
  <Override PartName="/ppt/slides/slide958.xml" ContentType="application/vnd.openxmlformats-officedocument.presentationml.slide+xml"/>
  <Override PartName="/ppt/slides/slide959.xml" ContentType="application/vnd.openxmlformats-officedocument.presentationml.slide+xml"/>
  <Override PartName="/ppt/slides/slide960.xml" ContentType="application/vnd.openxmlformats-officedocument.presentationml.slide+xml"/>
  <Override PartName="/ppt/slides/slide961.xml" ContentType="application/vnd.openxmlformats-officedocument.presentationml.slide+xml"/>
  <Override PartName="/ppt/slides/slide962.xml" ContentType="application/vnd.openxmlformats-officedocument.presentationml.slide+xml"/>
  <Override PartName="/ppt/slides/slide963.xml" ContentType="application/vnd.openxmlformats-officedocument.presentationml.slide+xml"/>
  <Override PartName="/ppt/slides/slide964.xml" ContentType="application/vnd.openxmlformats-officedocument.presentationml.slide+xml"/>
  <Override PartName="/ppt/slides/slide965.xml" ContentType="application/vnd.openxmlformats-officedocument.presentationml.slide+xml"/>
  <Override PartName="/ppt/slides/slide966.xml" ContentType="application/vnd.openxmlformats-officedocument.presentationml.slide+xml"/>
  <Override PartName="/ppt/slides/slide967.xml" ContentType="application/vnd.openxmlformats-officedocument.presentationml.slide+xml"/>
  <Override PartName="/ppt/slides/slide968.xml" ContentType="application/vnd.openxmlformats-officedocument.presentationml.slide+xml"/>
  <Override PartName="/ppt/slides/slide969.xml" ContentType="application/vnd.openxmlformats-officedocument.presentationml.slide+xml"/>
  <Override PartName="/ppt/slides/slide970.xml" ContentType="application/vnd.openxmlformats-officedocument.presentationml.slide+xml"/>
  <Override PartName="/ppt/slides/slide971.xml" ContentType="application/vnd.openxmlformats-officedocument.presentationml.slide+xml"/>
  <Override PartName="/ppt/slides/slide972.xml" ContentType="application/vnd.openxmlformats-officedocument.presentationml.slide+xml"/>
  <Override PartName="/ppt/slides/slide973.xml" ContentType="application/vnd.openxmlformats-officedocument.presentationml.slide+xml"/>
  <Override PartName="/ppt/slides/slide974.xml" ContentType="application/vnd.openxmlformats-officedocument.presentationml.slide+xml"/>
  <Override PartName="/ppt/slides/slide975.xml" ContentType="application/vnd.openxmlformats-officedocument.presentationml.slide+xml"/>
  <Override PartName="/ppt/slides/slide976.xml" ContentType="application/vnd.openxmlformats-officedocument.presentationml.slide+xml"/>
  <Override PartName="/ppt/slides/slide977.xml" ContentType="application/vnd.openxmlformats-officedocument.presentationml.slide+xml"/>
  <Override PartName="/ppt/slides/slide978.xml" ContentType="application/vnd.openxmlformats-officedocument.presentationml.slide+xml"/>
  <Override PartName="/ppt/slides/slide979.xml" ContentType="application/vnd.openxmlformats-officedocument.presentationml.slide+xml"/>
  <Override PartName="/ppt/slides/slide980.xml" ContentType="application/vnd.openxmlformats-officedocument.presentationml.slide+xml"/>
  <Override PartName="/ppt/slides/slide981.xml" ContentType="application/vnd.openxmlformats-officedocument.presentationml.slide+xml"/>
  <Override PartName="/ppt/slides/slide982.xml" ContentType="application/vnd.openxmlformats-officedocument.presentationml.slide+xml"/>
  <Override PartName="/ppt/slides/slide983.xml" ContentType="application/vnd.openxmlformats-officedocument.presentationml.slide+xml"/>
  <Override PartName="/ppt/slides/slide984.xml" ContentType="application/vnd.openxmlformats-officedocument.presentationml.slide+xml"/>
  <Override PartName="/ppt/slides/slide985.xml" ContentType="application/vnd.openxmlformats-officedocument.presentationml.slide+xml"/>
  <Override PartName="/ppt/slides/slide986.xml" ContentType="application/vnd.openxmlformats-officedocument.presentationml.slide+xml"/>
  <Override PartName="/ppt/slides/slide987.xml" ContentType="application/vnd.openxmlformats-officedocument.presentationml.slide+xml"/>
  <Override PartName="/ppt/slides/slide988.xml" ContentType="application/vnd.openxmlformats-officedocument.presentationml.slide+xml"/>
  <Override PartName="/ppt/slides/slide989.xml" ContentType="application/vnd.openxmlformats-officedocument.presentationml.slide+xml"/>
  <Override PartName="/ppt/slides/slide990.xml" ContentType="application/vnd.openxmlformats-officedocument.presentationml.slide+xml"/>
  <Override PartName="/ppt/slides/slide991.xml" ContentType="application/vnd.openxmlformats-officedocument.presentationml.slide+xml"/>
  <Override PartName="/ppt/slides/slide992.xml" ContentType="application/vnd.openxmlformats-officedocument.presentationml.slide+xml"/>
  <Override PartName="/ppt/slides/slide993.xml" ContentType="application/vnd.openxmlformats-officedocument.presentationml.slide+xml"/>
  <Override PartName="/ppt/slides/slide994.xml" ContentType="application/vnd.openxmlformats-officedocument.presentationml.slide+xml"/>
  <Override PartName="/ppt/slides/slide995.xml" ContentType="application/vnd.openxmlformats-officedocument.presentationml.slide+xml"/>
  <Override PartName="/ppt/slides/slide996.xml" ContentType="application/vnd.openxmlformats-officedocument.presentationml.slide+xml"/>
  <Override PartName="/ppt/slides/slide997.xml" ContentType="application/vnd.openxmlformats-officedocument.presentationml.slide+xml"/>
  <Override PartName="/ppt/slides/slide998.xml" ContentType="application/vnd.openxmlformats-officedocument.presentationml.slide+xml"/>
  <Override PartName="/ppt/slides/slide999.xml" ContentType="application/vnd.openxmlformats-officedocument.presentationml.slide+xml"/>
  <Override PartName="/ppt/slides/slide1000.xml" ContentType="application/vnd.openxmlformats-officedocument.presentationml.slide+xml"/>
  <Override PartName="/ppt/slides/slide1001.xml" ContentType="application/vnd.openxmlformats-officedocument.presentationml.slide+xml"/>
  <Override PartName="/ppt/slides/slide1002.xml" ContentType="application/vnd.openxmlformats-officedocument.presentationml.slide+xml"/>
  <Override PartName="/ppt/slides/slide1003.xml" ContentType="application/vnd.openxmlformats-officedocument.presentationml.slide+xml"/>
  <Override PartName="/ppt/slides/slide1004.xml" ContentType="application/vnd.openxmlformats-officedocument.presentationml.slide+xml"/>
  <Override PartName="/ppt/slides/slide1005.xml" ContentType="application/vnd.openxmlformats-officedocument.presentationml.slide+xml"/>
  <Override PartName="/ppt/slides/slide1006.xml" ContentType="application/vnd.openxmlformats-officedocument.presentationml.slide+xml"/>
  <Override PartName="/ppt/slides/slide1007.xml" ContentType="application/vnd.openxmlformats-officedocument.presentationml.slide+xml"/>
  <Override PartName="/ppt/slides/slide1008.xml" ContentType="application/vnd.openxmlformats-officedocument.presentationml.slide+xml"/>
  <Override PartName="/ppt/slides/slide1009.xml" ContentType="application/vnd.openxmlformats-officedocument.presentationml.slide+xml"/>
  <Override PartName="/ppt/slides/slide1010.xml" ContentType="application/vnd.openxmlformats-officedocument.presentationml.slide+xml"/>
  <Override PartName="/ppt/slides/slide1011.xml" ContentType="application/vnd.openxmlformats-officedocument.presentationml.slide+xml"/>
  <Override PartName="/ppt/slides/slide1012.xml" ContentType="application/vnd.openxmlformats-officedocument.presentationml.slide+xml"/>
  <Override PartName="/ppt/slides/slide1013.xml" ContentType="application/vnd.openxmlformats-officedocument.presentationml.slide+xml"/>
  <Override PartName="/ppt/slides/slide1014.xml" ContentType="application/vnd.openxmlformats-officedocument.presentationml.slide+xml"/>
  <Override PartName="/ppt/slides/slide1015.xml" ContentType="application/vnd.openxmlformats-officedocument.presentationml.slide+xml"/>
  <Override PartName="/ppt/slides/slide1016.xml" ContentType="application/vnd.openxmlformats-officedocument.presentationml.slide+xml"/>
  <Override PartName="/ppt/slides/slide1017.xml" ContentType="application/vnd.openxmlformats-officedocument.presentationml.slide+xml"/>
  <Override PartName="/ppt/slides/slide1018.xml" ContentType="application/vnd.openxmlformats-officedocument.presentationml.slide+xml"/>
  <Override PartName="/ppt/slides/slide1019.xml" ContentType="application/vnd.openxmlformats-officedocument.presentationml.slide+xml"/>
  <Override PartName="/ppt/slides/slide1020.xml" ContentType="application/vnd.openxmlformats-officedocument.presentationml.slide+xml"/>
  <Override PartName="/ppt/slides/slide1021.xml" ContentType="application/vnd.openxmlformats-officedocument.presentationml.slide+xml"/>
  <Override PartName="/ppt/slides/slide1022.xml" ContentType="application/vnd.openxmlformats-officedocument.presentationml.slide+xml"/>
  <Override PartName="/ppt/slides/slide1023.xml" ContentType="application/vnd.openxmlformats-officedocument.presentationml.slide+xml"/>
  <Override PartName="/ppt/slides/slide1024.xml" ContentType="application/vnd.openxmlformats-officedocument.presentationml.slide+xml"/>
  <Override PartName="/ppt/slides/slide1025.xml" ContentType="application/vnd.openxmlformats-officedocument.presentationml.slide+xml"/>
  <Override PartName="/ppt/slides/slide1026.xml" ContentType="application/vnd.openxmlformats-officedocument.presentationml.slide+xml"/>
  <Override PartName="/ppt/slides/slide1027.xml" ContentType="application/vnd.openxmlformats-officedocument.presentationml.slide+xml"/>
  <Override PartName="/ppt/slides/slide1028.xml" ContentType="application/vnd.openxmlformats-officedocument.presentationml.slide+xml"/>
  <Override PartName="/ppt/slides/slide1029.xml" ContentType="application/vnd.openxmlformats-officedocument.presentationml.slide+xml"/>
  <Override PartName="/ppt/slides/slide1030.xml" ContentType="application/vnd.openxmlformats-officedocument.presentationml.slide+xml"/>
  <Override PartName="/ppt/slides/slide1031.xml" ContentType="application/vnd.openxmlformats-officedocument.presentationml.slide+xml"/>
  <Override PartName="/ppt/slides/slide1032.xml" ContentType="application/vnd.openxmlformats-officedocument.presentationml.slide+xml"/>
  <Override PartName="/ppt/slides/slide1033.xml" ContentType="application/vnd.openxmlformats-officedocument.presentationml.slide+xml"/>
  <Override PartName="/ppt/slides/slide1034.xml" ContentType="application/vnd.openxmlformats-officedocument.presentationml.slide+xml"/>
  <Override PartName="/ppt/slides/slide1035.xml" ContentType="application/vnd.openxmlformats-officedocument.presentationml.slide+xml"/>
  <Override PartName="/ppt/slides/slide1036.xml" ContentType="application/vnd.openxmlformats-officedocument.presentationml.slide+xml"/>
  <Override PartName="/ppt/slides/slide1037.xml" ContentType="application/vnd.openxmlformats-officedocument.presentationml.slide+xml"/>
  <Override PartName="/ppt/slides/slide1038.xml" ContentType="application/vnd.openxmlformats-officedocument.presentationml.slide+xml"/>
  <Override PartName="/ppt/slides/slide1039.xml" ContentType="application/vnd.openxmlformats-officedocument.presentationml.slide+xml"/>
  <Override PartName="/ppt/slides/slide1040.xml" ContentType="application/vnd.openxmlformats-officedocument.presentationml.slide+xml"/>
  <Override PartName="/ppt/slides/slide1041.xml" ContentType="application/vnd.openxmlformats-officedocument.presentationml.slide+xml"/>
  <Override PartName="/ppt/slides/slide1042.xml" ContentType="application/vnd.openxmlformats-officedocument.presentationml.slide+xml"/>
  <Override PartName="/ppt/slides/slide1043.xml" ContentType="application/vnd.openxmlformats-officedocument.presentationml.slide+xml"/>
  <Override PartName="/ppt/slides/slide1044.xml" ContentType="application/vnd.openxmlformats-officedocument.presentationml.slide+xml"/>
  <Override PartName="/ppt/slides/slide1045.xml" ContentType="application/vnd.openxmlformats-officedocument.presentationml.slide+xml"/>
  <Override PartName="/ppt/slides/slide1046.xml" ContentType="application/vnd.openxmlformats-officedocument.presentationml.slide+xml"/>
  <Override PartName="/ppt/slides/slide1047.xml" ContentType="application/vnd.openxmlformats-officedocument.presentationml.slide+xml"/>
  <Override PartName="/ppt/slides/slide1048.xml" ContentType="application/vnd.openxmlformats-officedocument.presentationml.slide+xml"/>
  <Override PartName="/ppt/slides/slide1049.xml" ContentType="application/vnd.openxmlformats-officedocument.presentationml.slide+xml"/>
  <Override PartName="/ppt/slides/slide1050.xml" ContentType="application/vnd.openxmlformats-officedocument.presentationml.slide+xml"/>
  <Override PartName="/ppt/slides/slide1051.xml" ContentType="application/vnd.openxmlformats-officedocument.presentationml.slide+xml"/>
  <Override PartName="/ppt/slides/slide1052.xml" ContentType="application/vnd.openxmlformats-officedocument.presentationml.slide+xml"/>
  <Override PartName="/ppt/slides/slide1053.xml" ContentType="application/vnd.openxmlformats-officedocument.presentationml.slide+xml"/>
  <Override PartName="/ppt/slides/slide1054.xml" ContentType="application/vnd.openxmlformats-officedocument.presentationml.slide+xml"/>
  <Override PartName="/ppt/slides/slide1055.xml" ContentType="application/vnd.openxmlformats-officedocument.presentationml.slide+xml"/>
  <Override PartName="/ppt/slides/slide1056.xml" ContentType="application/vnd.openxmlformats-officedocument.presentationml.slide+xml"/>
  <Override PartName="/ppt/slides/slide1057.xml" ContentType="application/vnd.openxmlformats-officedocument.presentationml.slide+xml"/>
  <Override PartName="/ppt/slides/slide1058.xml" ContentType="application/vnd.openxmlformats-officedocument.presentationml.slide+xml"/>
  <Override PartName="/ppt/slides/slide1059.xml" ContentType="application/vnd.openxmlformats-officedocument.presentationml.slide+xml"/>
  <Override PartName="/ppt/slides/slide1060.xml" ContentType="application/vnd.openxmlformats-officedocument.presentationml.slide+xml"/>
  <Override PartName="/ppt/slides/slide1061.xml" ContentType="application/vnd.openxmlformats-officedocument.presentationml.slide+xml"/>
  <Override PartName="/ppt/slides/slide1062.xml" ContentType="application/vnd.openxmlformats-officedocument.presentationml.slide+xml"/>
  <Override PartName="/ppt/slides/slide1063.xml" ContentType="application/vnd.openxmlformats-officedocument.presentationml.slide+xml"/>
  <Override PartName="/ppt/slides/slide1064.xml" ContentType="application/vnd.openxmlformats-officedocument.presentationml.slide+xml"/>
  <Override PartName="/ppt/slides/slide1065.xml" ContentType="application/vnd.openxmlformats-officedocument.presentationml.slide+xml"/>
  <Override PartName="/ppt/slides/slide1066.xml" ContentType="application/vnd.openxmlformats-officedocument.presentationml.slide+xml"/>
  <Override PartName="/ppt/slides/slide1067.xml" ContentType="application/vnd.openxmlformats-officedocument.presentationml.slide+xml"/>
  <Override PartName="/ppt/slides/slide1068.xml" ContentType="application/vnd.openxmlformats-officedocument.presentationml.slide+xml"/>
  <Override PartName="/ppt/slides/slide1069.xml" ContentType="application/vnd.openxmlformats-officedocument.presentationml.slide+xml"/>
  <Override PartName="/ppt/slides/slide1070.xml" ContentType="application/vnd.openxmlformats-officedocument.presentationml.slide+xml"/>
  <Override PartName="/ppt/slides/slide1071.xml" ContentType="application/vnd.openxmlformats-officedocument.presentationml.slide+xml"/>
  <Override PartName="/ppt/slides/slide1072.xml" ContentType="application/vnd.openxmlformats-officedocument.presentationml.slide+xml"/>
  <Override PartName="/ppt/slides/slide1073.xml" ContentType="application/vnd.openxmlformats-officedocument.presentationml.slide+xml"/>
  <Override PartName="/ppt/slides/slide1074.xml" ContentType="application/vnd.openxmlformats-officedocument.presentationml.slide+xml"/>
  <Override PartName="/ppt/slides/slide1075.xml" ContentType="application/vnd.openxmlformats-officedocument.presentationml.slide+xml"/>
  <Override PartName="/ppt/slides/slide1076.xml" ContentType="application/vnd.openxmlformats-officedocument.presentationml.slide+xml"/>
  <Override PartName="/ppt/slides/slide1077.xml" ContentType="application/vnd.openxmlformats-officedocument.presentationml.slide+xml"/>
  <Override PartName="/ppt/slides/slide1078.xml" ContentType="application/vnd.openxmlformats-officedocument.presentationml.slide+xml"/>
  <Override PartName="/ppt/slides/slide1079.xml" ContentType="application/vnd.openxmlformats-officedocument.presentationml.slide+xml"/>
  <Override PartName="/ppt/slides/slide1080.xml" ContentType="application/vnd.openxmlformats-officedocument.presentationml.slide+xml"/>
  <Override PartName="/ppt/slides/slide1081.xml" ContentType="application/vnd.openxmlformats-officedocument.presentationml.slide+xml"/>
  <Override PartName="/ppt/slides/slide1082.xml" ContentType="application/vnd.openxmlformats-officedocument.presentationml.slide+xml"/>
  <Override PartName="/ppt/slides/slide1083.xml" ContentType="application/vnd.openxmlformats-officedocument.presentationml.slide+xml"/>
  <Override PartName="/ppt/slides/slide1084.xml" ContentType="application/vnd.openxmlformats-officedocument.presentationml.slide+xml"/>
  <Override PartName="/ppt/slides/slide1085.xml" ContentType="application/vnd.openxmlformats-officedocument.presentationml.slide+xml"/>
  <Override PartName="/ppt/slides/slide1086.xml" ContentType="application/vnd.openxmlformats-officedocument.presentationml.slide+xml"/>
  <Override PartName="/ppt/slides/slide1087.xml" ContentType="application/vnd.openxmlformats-officedocument.presentationml.slide+xml"/>
  <Override PartName="/ppt/slides/slide1088.xml" ContentType="application/vnd.openxmlformats-officedocument.presentationml.slide+xml"/>
  <Override PartName="/ppt/slides/slide1089.xml" ContentType="application/vnd.openxmlformats-officedocument.presentationml.slide+xml"/>
  <Override PartName="/ppt/slides/slide1090.xml" ContentType="application/vnd.openxmlformats-officedocument.presentationml.slide+xml"/>
  <Override PartName="/ppt/slides/slide1091.xml" ContentType="application/vnd.openxmlformats-officedocument.presentationml.slide+xml"/>
  <Override PartName="/ppt/slides/slide1092.xml" ContentType="application/vnd.openxmlformats-officedocument.presentationml.slide+xml"/>
  <Override PartName="/ppt/slides/slide1093.xml" ContentType="application/vnd.openxmlformats-officedocument.presentationml.slide+xml"/>
  <Override PartName="/ppt/slides/slide1094.xml" ContentType="application/vnd.openxmlformats-officedocument.presentationml.slide+xml"/>
  <Override PartName="/ppt/slides/slide1095.xml" ContentType="application/vnd.openxmlformats-officedocument.presentationml.slide+xml"/>
  <Override PartName="/ppt/slides/slide1096.xml" ContentType="application/vnd.openxmlformats-officedocument.presentationml.slide+xml"/>
  <Override PartName="/ppt/slides/slide1097.xml" ContentType="application/vnd.openxmlformats-officedocument.presentationml.slide+xml"/>
  <Override PartName="/ppt/slides/slide1098.xml" ContentType="application/vnd.openxmlformats-officedocument.presentationml.slide+xml"/>
  <Override PartName="/ppt/slides/slide1099.xml" ContentType="application/vnd.openxmlformats-officedocument.presentationml.slide+xml"/>
  <Override PartName="/ppt/slides/slide1100.xml" ContentType="application/vnd.openxmlformats-officedocument.presentationml.slide+xml"/>
  <Override PartName="/ppt/slides/slide1101.xml" ContentType="application/vnd.openxmlformats-officedocument.presentationml.slide+xml"/>
  <Override PartName="/ppt/slides/slide1102.xml" ContentType="application/vnd.openxmlformats-officedocument.presentationml.slide+xml"/>
  <Override PartName="/ppt/slides/slide1103.xml" ContentType="application/vnd.openxmlformats-officedocument.presentationml.slide+xml"/>
  <Override PartName="/ppt/slides/slide1104.xml" ContentType="application/vnd.openxmlformats-officedocument.presentationml.slide+xml"/>
  <Override PartName="/ppt/slides/slide1105.xml" ContentType="application/vnd.openxmlformats-officedocument.presentationml.slide+xml"/>
  <Override PartName="/ppt/slides/slide1106.xml" ContentType="application/vnd.openxmlformats-officedocument.presentationml.slide+xml"/>
  <Override PartName="/ppt/slides/slide1107.xml" ContentType="application/vnd.openxmlformats-officedocument.presentationml.slide+xml"/>
  <Override PartName="/ppt/slides/slide1108.xml" ContentType="application/vnd.openxmlformats-officedocument.presentationml.slide+xml"/>
  <Override PartName="/ppt/slides/slide1109.xml" ContentType="application/vnd.openxmlformats-officedocument.presentationml.slide+xml"/>
  <Override PartName="/ppt/slides/slide1110.xml" ContentType="application/vnd.openxmlformats-officedocument.presentationml.slide+xml"/>
  <Override PartName="/ppt/slides/slide1111.xml" ContentType="application/vnd.openxmlformats-officedocument.presentationml.slide+xml"/>
  <Override PartName="/ppt/slides/slide1112.xml" ContentType="application/vnd.openxmlformats-officedocument.presentationml.slide+xml"/>
  <Override PartName="/ppt/slides/slide1113.xml" ContentType="application/vnd.openxmlformats-officedocument.presentationml.slide+xml"/>
  <Override PartName="/ppt/slides/slide1114.xml" ContentType="application/vnd.openxmlformats-officedocument.presentationml.slide+xml"/>
  <Override PartName="/ppt/slides/slide1115.xml" ContentType="application/vnd.openxmlformats-officedocument.presentationml.slide+xml"/>
  <Override PartName="/ppt/slides/slide1116.xml" ContentType="application/vnd.openxmlformats-officedocument.presentationml.slide+xml"/>
  <Override PartName="/ppt/slides/slide1117.xml" ContentType="application/vnd.openxmlformats-officedocument.presentationml.slide+xml"/>
  <Override PartName="/ppt/slides/slide1118.xml" ContentType="application/vnd.openxmlformats-officedocument.presentationml.slide+xml"/>
  <Override PartName="/ppt/slides/slide1119.xml" ContentType="application/vnd.openxmlformats-officedocument.presentationml.slide+xml"/>
  <Override PartName="/ppt/slides/slide1120.xml" ContentType="application/vnd.openxmlformats-officedocument.presentationml.slide+xml"/>
  <Override PartName="/ppt/slides/slide1121.xml" ContentType="application/vnd.openxmlformats-officedocument.presentationml.slide+xml"/>
  <Override PartName="/ppt/slides/slide1122.xml" ContentType="application/vnd.openxmlformats-officedocument.presentationml.slide+xml"/>
  <Override PartName="/ppt/slides/slide1123.xml" ContentType="application/vnd.openxmlformats-officedocument.presentationml.slide+xml"/>
  <Override PartName="/ppt/slides/slide1124.xml" ContentType="application/vnd.openxmlformats-officedocument.presentationml.slide+xml"/>
  <Override PartName="/ppt/slides/slide1125.xml" ContentType="application/vnd.openxmlformats-officedocument.presentationml.slide+xml"/>
  <Override PartName="/ppt/slides/slide1126.xml" ContentType="application/vnd.openxmlformats-officedocument.presentationml.slide+xml"/>
  <Override PartName="/ppt/slides/slide1127.xml" ContentType="application/vnd.openxmlformats-officedocument.presentationml.slide+xml"/>
  <Override PartName="/ppt/slides/slide1128.xml" ContentType="application/vnd.openxmlformats-officedocument.presentationml.slide+xml"/>
  <Override PartName="/ppt/slides/slide1129.xml" ContentType="application/vnd.openxmlformats-officedocument.presentationml.slide+xml"/>
  <Override PartName="/ppt/slides/slide1130.xml" ContentType="application/vnd.openxmlformats-officedocument.presentationml.slide+xml"/>
  <Override PartName="/ppt/slides/slide1131.xml" ContentType="application/vnd.openxmlformats-officedocument.presentationml.slide+xml"/>
  <Override PartName="/ppt/slides/slide1132.xml" ContentType="application/vnd.openxmlformats-officedocument.presentationml.slide+xml"/>
  <Override PartName="/ppt/slides/slide1133.xml" ContentType="application/vnd.openxmlformats-officedocument.presentationml.slide+xml"/>
  <Override PartName="/ppt/slides/slide1134.xml" ContentType="application/vnd.openxmlformats-officedocument.presentationml.slide+xml"/>
  <Override PartName="/ppt/slides/slide1135.xml" ContentType="application/vnd.openxmlformats-officedocument.presentationml.slide+xml"/>
  <Override PartName="/ppt/slides/slide1136.xml" ContentType="application/vnd.openxmlformats-officedocument.presentationml.slide+xml"/>
  <Override PartName="/ppt/slides/slide1137.xml" ContentType="application/vnd.openxmlformats-officedocument.presentationml.slide+xml"/>
  <Override PartName="/ppt/slides/slide1138.xml" ContentType="application/vnd.openxmlformats-officedocument.presentationml.slide+xml"/>
  <Override PartName="/ppt/slides/slide1139.xml" ContentType="application/vnd.openxmlformats-officedocument.presentationml.slide+xml"/>
  <Override PartName="/ppt/slides/slide1140.xml" ContentType="application/vnd.openxmlformats-officedocument.presentationml.slide+xml"/>
  <Override PartName="/ppt/slides/slide1141.xml" ContentType="application/vnd.openxmlformats-officedocument.presentationml.slide+xml"/>
  <Override PartName="/ppt/slides/slide1142.xml" ContentType="application/vnd.openxmlformats-officedocument.presentationml.slide+xml"/>
  <Override PartName="/ppt/slides/slide1143.xml" ContentType="application/vnd.openxmlformats-officedocument.presentationml.slide+xml"/>
  <Override PartName="/ppt/slides/slide1144.xml" ContentType="application/vnd.openxmlformats-officedocument.presentationml.slide+xml"/>
  <Override PartName="/ppt/slides/slide1145.xml" ContentType="application/vnd.openxmlformats-officedocument.presentationml.slide+xml"/>
  <Override PartName="/ppt/slides/slide1146.xml" ContentType="application/vnd.openxmlformats-officedocument.presentationml.slide+xml"/>
  <Override PartName="/ppt/slides/slide1147.xml" ContentType="application/vnd.openxmlformats-officedocument.presentationml.slide+xml"/>
  <Override PartName="/ppt/slides/slide1148.xml" ContentType="application/vnd.openxmlformats-officedocument.presentationml.slide+xml"/>
  <Override PartName="/ppt/slides/slide1149.xml" ContentType="application/vnd.openxmlformats-officedocument.presentationml.slide+xml"/>
  <Override PartName="/ppt/slides/slide1150.xml" ContentType="application/vnd.openxmlformats-officedocument.presentationml.slide+xml"/>
  <Override PartName="/ppt/slides/slide1151.xml" ContentType="application/vnd.openxmlformats-officedocument.presentationml.slide+xml"/>
  <Override PartName="/ppt/slides/slide1152.xml" ContentType="application/vnd.openxmlformats-officedocument.presentationml.slide+xml"/>
  <Override PartName="/ppt/slides/slide1153.xml" ContentType="application/vnd.openxmlformats-officedocument.presentationml.slide+xml"/>
  <Override PartName="/ppt/slides/slide1154.xml" ContentType="application/vnd.openxmlformats-officedocument.presentationml.slide+xml"/>
  <Override PartName="/ppt/slides/slide1155.xml" ContentType="application/vnd.openxmlformats-officedocument.presentationml.slide+xml"/>
  <Override PartName="/ppt/slides/slide1156.xml" ContentType="application/vnd.openxmlformats-officedocument.presentationml.slide+xml"/>
  <Override PartName="/ppt/slides/slide1157.xml" ContentType="application/vnd.openxmlformats-officedocument.presentationml.slide+xml"/>
  <Override PartName="/ppt/slides/slide1158.xml" ContentType="application/vnd.openxmlformats-officedocument.presentationml.slide+xml"/>
  <Override PartName="/ppt/slides/slide1159.xml" ContentType="application/vnd.openxmlformats-officedocument.presentationml.slide+xml"/>
  <Override PartName="/ppt/slides/slide1160.xml" ContentType="application/vnd.openxmlformats-officedocument.presentationml.slide+xml"/>
  <Override PartName="/ppt/slides/slide1161.xml" ContentType="application/vnd.openxmlformats-officedocument.presentationml.slide+xml"/>
  <Override PartName="/ppt/slides/slide1162.xml" ContentType="application/vnd.openxmlformats-officedocument.presentationml.slide+xml"/>
  <Override PartName="/ppt/slides/slide1163.xml" ContentType="application/vnd.openxmlformats-officedocument.presentationml.slide+xml"/>
  <Override PartName="/ppt/slides/slide1164.xml" ContentType="application/vnd.openxmlformats-officedocument.presentationml.slide+xml"/>
  <Override PartName="/ppt/slides/slide1165.xml" ContentType="application/vnd.openxmlformats-officedocument.presentationml.slide+xml"/>
  <Override PartName="/ppt/slides/slide1166.xml" ContentType="application/vnd.openxmlformats-officedocument.presentationml.slide+xml"/>
  <Override PartName="/ppt/slides/slide1167.xml" ContentType="application/vnd.openxmlformats-officedocument.presentationml.slide+xml"/>
  <Override PartName="/ppt/slides/slide1168.xml" ContentType="application/vnd.openxmlformats-officedocument.presentationml.slide+xml"/>
  <Override PartName="/ppt/slides/slide1169.xml" ContentType="application/vnd.openxmlformats-officedocument.presentationml.slide+xml"/>
  <Override PartName="/ppt/slides/slide1170.xml" ContentType="application/vnd.openxmlformats-officedocument.presentationml.slide+xml"/>
  <Override PartName="/ppt/slides/slide1171.xml" ContentType="application/vnd.openxmlformats-officedocument.presentationml.slide+xml"/>
  <Override PartName="/ppt/slides/slide1172.xml" ContentType="application/vnd.openxmlformats-officedocument.presentationml.slide+xml"/>
  <Override PartName="/ppt/slides/slide1173.xml" ContentType="application/vnd.openxmlformats-officedocument.presentationml.slide+xml"/>
  <Override PartName="/ppt/slides/slide1174.xml" ContentType="application/vnd.openxmlformats-officedocument.presentationml.slide+xml"/>
  <Override PartName="/ppt/slides/slide1175.xml" ContentType="application/vnd.openxmlformats-officedocument.presentationml.slide+xml"/>
  <Override PartName="/ppt/slides/slide1176.xml" ContentType="application/vnd.openxmlformats-officedocument.presentationml.slide+xml"/>
  <Override PartName="/ppt/slides/slide1177.xml" ContentType="application/vnd.openxmlformats-officedocument.presentationml.slide+xml"/>
  <Override PartName="/ppt/slides/slide1178.xml" ContentType="application/vnd.openxmlformats-officedocument.presentationml.slide+xml"/>
  <Override PartName="/ppt/slides/slide1179.xml" ContentType="application/vnd.openxmlformats-officedocument.presentationml.slide+xml"/>
  <Override PartName="/ppt/slides/slide1180.xml" ContentType="application/vnd.openxmlformats-officedocument.presentationml.slide+xml"/>
  <Override PartName="/ppt/slides/slide1181.xml" ContentType="application/vnd.openxmlformats-officedocument.presentationml.slide+xml"/>
  <Override PartName="/ppt/slides/slide1182.xml" ContentType="application/vnd.openxmlformats-officedocument.presentationml.slide+xml"/>
  <Override PartName="/ppt/slides/slide1183.xml" ContentType="application/vnd.openxmlformats-officedocument.presentationml.slide+xml"/>
  <Override PartName="/ppt/slides/slide1184.xml" ContentType="application/vnd.openxmlformats-officedocument.presentationml.slide+xml"/>
  <Override PartName="/ppt/slides/slide1185.xml" ContentType="application/vnd.openxmlformats-officedocument.presentationml.slide+xml"/>
  <Override PartName="/ppt/slides/slide1186.xml" ContentType="application/vnd.openxmlformats-officedocument.presentationml.slide+xml"/>
  <Override PartName="/ppt/slides/slide1187.xml" ContentType="application/vnd.openxmlformats-officedocument.presentationml.slide+xml"/>
  <Override PartName="/ppt/slides/slide1188.xml" ContentType="application/vnd.openxmlformats-officedocument.presentationml.slide+xml"/>
  <Override PartName="/ppt/slides/slide1189.xml" ContentType="application/vnd.openxmlformats-officedocument.presentationml.slide+xml"/>
  <Override PartName="/ppt/slides/slide1190.xml" ContentType="application/vnd.openxmlformats-officedocument.presentationml.slide+xml"/>
  <Override PartName="/ppt/slides/slide1191.xml" ContentType="application/vnd.openxmlformats-officedocument.presentationml.slide+xml"/>
  <Override PartName="/ppt/slides/slide1192.xml" ContentType="application/vnd.openxmlformats-officedocument.presentationml.slide+xml"/>
  <Override PartName="/ppt/slides/slide1193.xml" ContentType="application/vnd.openxmlformats-officedocument.presentationml.slide+xml"/>
  <Override PartName="/ppt/slides/slide1194.xml" ContentType="application/vnd.openxmlformats-officedocument.presentationml.slide+xml"/>
  <Override PartName="/ppt/slides/slide1195.xml" ContentType="application/vnd.openxmlformats-officedocument.presentationml.slide+xml"/>
  <Override PartName="/ppt/slides/slide1196.xml" ContentType="application/vnd.openxmlformats-officedocument.presentationml.slide+xml"/>
  <Override PartName="/ppt/slides/slide1197.xml" ContentType="application/vnd.openxmlformats-officedocument.presentationml.slide+xml"/>
  <Override PartName="/ppt/slides/slide1198.xml" ContentType="application/vnd.openxmlformats-officedocument.presentationml.slide+xml"/>
  <Override PartName="/ppt/slides/slide1199.xml" ContentType="application/vnd.openxmlformats-officedocument.presentationml.slide+xml"/>
  <Override PartName="/ppt/slides/slide1200.xml" ContentType="application/vnd.openxmlformats-officedocument.presentationml.slide+xml"/>
  <Override PartName="/ppt/slides/slide1201.xml" ContentType="application/vnd.openxmlformats-officedocument.presentationml.slide+xml"/>
  <Override PartName="/ppt/slides/slide1202.xml" ContentType="application/vnd.openxmlformats-officedocument.presentationml.slide+xml"/>
  <Override PartName="/ppt/slides/slide1203.xml" ContentType="application/vnd.openxmlformats-officedocument.presentationml.slide+xml"/>
  <Override PartName="/ppt/slides/slide1204.xml" ContentType="application/vnd.openxmlformats-officedocument.presentationml.slide+xml"/>
  <Override PartName="/ppt/slides/slide1205.xml" ContentType="application/vnd.openxmlformats-officedocument.presentationml.slide+xml"/>
  <Override PartName="/ppt/slides/slide1206.xml" ContentType="application/vnd.openxmlformats-officedocument.presentationml.slide+xml"/>
  <Override PartName="/ppt/slides/slide1207.xml" ContentType="application/vnd.openxmlformats-officedocument.presentationml.slide+xml"/>
  <Override PartName="/ppt/slides/slide1208.xml" ContentType="application/vnd.openxmlformats-officedocument.presentationml.slide+xml"/>
  <Override PartName="/ppt/slides/slide1209.xml" ContentType="application/vnd.openxmlformats-officedocument.presentationml.slide+xml"/>
  <Override PartName="/ppt/slides/slide1210.xml" ContentType="application/vnd.openxmlformats-officedocument.presentationml.slide+xml"/>
  <Override PartName="/ppt/slides/slide1211.xml" ContentType="application/vnd.openxmlformats-officedocument.presentationml.slide+xml"/>
  <Override PartName="/ppt/slides/slide1212.xml" ContentType="application/vnd.openxmlformats-officedocument.presentationml.slide+xml"/>
  <Override PartName="/ppt/slides/slide1213.xml" ContentType="application/vnd.openxmlformats-officedocument.presentationml.slide+xml"/>
  <Override PartName="/ppt/slides/slide1214.xml" ContentType="application/vnd.openxmlformats-officedocument.presentationml.slide+xml"/>
  <Override PartName="/ppt/slides/slide1215.xml" ContentType="application/vnd.openxmlformats-officedocument.presentationml.slide+xml"/>
  <Override PartName="/ppt/slides/slide1216.xml" ContentType="application/vnd.openxmlformats-officedocument.presentationml.slide+xml"/>
  <Override PartName="/ppt/slides/slide1217.xml" ContentType="application/vnd.openxmlformats-officedocument.presentationml.slide+xml"/>
  <Override PartName="/ppt/slides/slide1218.xml" ContentType="application/vnd.openxmlformats-officedocument.presentationml.slide+xml"/>
  <Override PartName="/ppt/slides/slide1219.xml" ContentType="application/vnd.openxmlformats-officedocument.presentationml.slide+xml"/>
  <Override PartName="/ppt/slides/slide1220.xml" ContentType="application/vnd.openxmlformats-officedocument.presentationml.slide+xml"/>
  <Override PartName="/ppt/slides/slide1221.xml" ContentType="application/vnd.openxmlformats-officedocument.presentationml.slide+xml"/>
  <Override PartName="/ppt/slides/slide1222.xml" ContentType="application/vnd.openxmlformats-officedocument.presentationml.slide+xml"/>
  <Override PartName="/ppt/slides/slide1223.xml" ContentType="application/vnd.openxmlformats-officedocument.presentationml.slide+xml"/>
  <Override PartName="/ppt/slides/slide1224.xml" ContentType="application/vnd.openxmlformats-officedocument.presentationml.slide+xml"/>
  <Override PartName="/ppt/slides/slide1225.xml" ContentType="application/vnd.openxmlformats-officedocument.presentationml.slide+xml"/>
  <Override PartName="/ppt/slides/slide1226.xml" ContentType="application/vnd.openxmlformats-officedocument.presentationml.slide+xml"/>
  <Override PartName="/ppt/slides/slide1227.xml" ContentType="application/vnd.openxmlformats-officedocument.presentationml.slide+xml"/>
  <Override PartName="/ppt/slides/slide1228.xml" ContentType="application/vnd.openxmlformats-officedocument.presentationml.slide+xml"/>
  <Override PartName="/ppt/slides/slide1229.xml" ContentType="application/vnd.openxmlformats-officedocument.presentationml.slide+xml"/>
  <Override PartName="/ppt/slides/slide1230.xml" ContentType="application/vnd.openxmlformats-officedocument.presentationml.slide+xml"/>
  <Override PartName="/ppt/slides/slide1231.xml" ContentType="application/vnd.openxmlformats-officedocument.presentationml.slide+xml"/>
  <Override PartName="/ppt/slides/slide1232.xml" ContentType="application/vnd.openxmlformats-officedocument.presentationml.slide+xml"/>
  <Override PartName="/ppt/slides/slide1233.xml" ContentType="application/vnd.openxmlformats-officedocument.presentationml.slide+xml"/>
  <Override PartName="/ppt/slides/slide1234.xml" ContentType="application/vnd.openxmlformats-officedocument.presentationml.slide+xml"/>
  <Override PartName="/ppt/slides/slide1235.xml" ContentType="application/vnd.openxmlformats-officedocument.presentationml.slide+xml"/>
  <Override PartName="/ppt/slides/slide1236.xml" ContentType="application/vnd.openxmlformats-officedocument.presentationml.slide+xml"/>
  <Override PartName="/ppt/slides/slide1237.xml" ContentType="application/vnd.openxmlformats-officedocument.presentationml.slide+xml"/>
  <Override PartName="/ppt/slides/slide1238.xml" ContentType="application/vnd.openxmlformats-officedocument.presentationml.slide+xml"/>
  <Override PartName="/ppt/slides/slide1239.xml" ContentType="application/vnd.openxmlformats-officedocument.presentationml.slide+xml"/>
  <Override PartName="/ppt/slides/slide1240.xml" ContentType="application/vnd.openxmlformats-officedocument.presentationml.slide+xml"/>
  <Override PartName="/ppt/slides/slide1241.xml" ContentType="application/vnd.openxmlformats-officedocument.presentationml.slide+xml"/>
  <Override PartName="/ppt/slides/slide1242.xml" ContentType="application/vnd.openxmlformats-officedocument.presentationml.slide+xml"/>
  <Override PartName="/ppt/slides/slide1243.xml" ContentType="application/vnd.openxmlformats-officedocument.presentationml.slide+xml"/>
  <Override PartName="/ppt/slides/slide1244.xml" ContentType="application/vnd.openxmlformats-officedocument.presentationml.slide+xml"/>
  <Override PartName="/ppt/slides/slide1245.xml" ContentType="application/vnd.openxmlformats-officedocument.presentationml.slide+xml"/>
  <Override PartName="/ppt/slides/slide1246.xml" ContentType="application/vnd.openxmlformats-officedocument.presentationml.slide+xml"/>
  <Override PartName="/ppt/slides/slide1247.xml" ContentType="application/vnd.openxmlformats-officedocument.presentationml.slide+xml"/>
  <Override PartName="/ppt/slides/slide1248.xml" ContentType="application/vnd.openxmlformats-officedocument.presentationml.slide+xml"/>
  <Override PartName="/ppt/slides/slide1249.xml" ContentType="application/vnd.openxmlformats-officedocument.presentationml.slide+xml"/>
  <Override PartName="/ppt/slides/slide1250.xml" ContentType="application/vnd.openxmlformats-officedocument.presentationml.slide+xml"/>
  <Override PartName="/ppt/slides/slide1251.xml" ContentType="application/vnd.openxmlformats-officedocument.presentationml.slide+xml"/>
  <Override PartName="/ppt/slides/slide1252.xml" ContentType="application/vnd.openxmlformats-officedocument.presentationml.slide+xml"/>
  <Override PartName="/ppt/slides/slide1253.xml" ContentType="application/vnd.openxmlformats-officedocument.presentationml.slide+xml"/>
  <Override PartName="/ppt/slides/slide1254.xml" ContentType="application/vnd.openxmlformats-officedocument.presentationml.slide+xml"/>
  <Override PartName="/ppt/slides/slide1255.xml" ContentType="application/vnd.openxmlformats-officedocument.presentationml.slide+xml"/>
  <Override PartName="/ppt/slides/slide1256.xml" ContentType="application/vnd.openxmlformats-officedocument.presentationml.slide+xml"/>
  <Override PartName="/ppt/slides/slide1257.xml" ContentType="application/vnd.openxmlformats-officedocument.presentationml.slide+xml"/>
  <Override PartName="/ppt/slides/slide1258.xml" ContentType="application/vnd.openxmlformats-officedocument.presentationml.slide+xml"/>
  <Override PartName="/ppt/slides/slide1259.xml" ContentType="application/vnd.openxmlformats-officedocument.presentationml.slide+xml"/>
  <Override PartName="/ppt/slides/slide1260.xml" ContentType="application/vnd.openxmlformats-officedocument.presentationml.slide+xml"/>
  <Override PartName="/ppt/slides/slide1261.xml" ContentType="application/vnd.openxmlformats-officedocument.presentationml.slide+xml"/>
  <Override PartName="/ppt/slides/slide1262.xml" ContentType="application/vnd.openxmlformats-officedocument.presentationml.slide+xml"/>
  <Override PartName="/ppt/slides/slide1263.xml" ContentType="application/vnd.openxmlformats-officedocument.presentationml.slide+xml"/>
  <Override PartName="/ppt/slides/slide1264.xml" ContentType="application/vnd.openxmlformats-officedocument.presentationml.slide+xml"/>
  <Override PartName="/ppt/slides/slide1265.xml" ContentType="application/vnd.openxmlformats-officedocument.presentationml.slide+xml"/>
  <Override PartName="/ppt/slides/slide1266.xml" ContentType="application/vnd.openxmlformats-officedocument.presentationml.slide+xml"/>
  <Override PartName="/ppt/slides/slide1267.xml" ContentType="application/vnd.openxmlformats-officedocument.presentationml.slide+xml"/>
  <Override PartName="/ppt/slides/slide1268.xml" ContentType="application/vnd.openxmlformats-officedocument.presentationml.slide+xml"/>
  <Override PartName="/ppt/slides/slide1269.xml" ContentType="application/vnd.openxmlformats-officedocument.presentationml.slide+xml"/>
  <Override PartName="/ppt/slides/slide1270.xml" ContentType="application/vnd.openxmlformats-officedocument.presentationml.slide+xml"/>
  <Override PartName="/ppt/slides/slide1271.xml" ContentType="application/vnd.openxmlformats-officedocument.presentationml.slide+xml"/>
  <Override PartName="/ppt/slides/slide1272.xml" ContentType="application/vnd.openxmlformats-officedocument.presentationml.slide+xml"/>
  <Override PartName="/ppt/slides/slide1273.xml" ContentType="application/vnd.openxmlformats-officedocument.presentationml.slide+xml"/>
  <Override PartName="/ppt/slides/slide1274.xml" ContentType="application/vnd.openxmlformats-officedocument.presentationml.slide+xml"/>
  <Override PartName="/ppt/slides/slide1275.xml" ContentType="application/vnd.openxmlformats-officedocument.presentationml.slide+xml"/>
  <Override PartName="/ppt/slides/slide1276.xml" ContentType="application/vnd.openxmlformats-officedocument.presentationml.slide+xml"/>
  <Override PartName="/ppt/slides/slide1277.xml" ContentType="application/vnd.openxmlformats-officedocument.presentationml.slide+xml"/>
  <Override PartName="/ppt/slides/slide1278.xml" ContentType="application/vnd.openxmlformats-officedocument.presentationml.slide+xml"/>
  <Override PartName="/ppt/slides/slide1279.xml" ContentType="application/vnd.openxmlformats-officedocument.presentationml.slide+xml"/>
  <Override PartName="/ppt/slides/slide1280.xml" ContentType="application/vnd.openxmlformats-officedocument.presentationml.slide+xml"/>
  <Override PartName="/ppt/slides/slide1281.xml" ContentType="application/vnd.openxmlformats-officedocument.presentationml.slide+xml"/>
  <Override PartName="/ppt/slides/slide1282.xml" ContentType="application/vnd.openxmlformats-officedocument.presentationml.slide+xml"/>
  <Override PartName="/ppt/slides/slide1283.xml" ContentType="application/vnd.openxmlformats-officedocument.presentationml.slide+xml"/>
  <Override PartName="/ppt/slides/slide1284.xml" ContentType="application/vnd.openxmlformats-officedocument.presentationml.slide+xml"/>
  <Override PartName="/ppt/slides/slide1285.xml" ContentType="application/vnd.openxmlformats-officedocument.presentationml.slide+xml"/>
  <Override PartName="/ppt/slides/slide1286.xml" ContentType="application/vnd.openxmlformats-officedocument.presentationml.slide+xml"/>
  <Override PartName="/ppt/slides/slide1287.xml" ContentType="application/vnd.openxmlformats-officedocument.presentationml.slide+xml"/>
  <Override PartName="/ppt/slides/slide1288.xml" ContentType="application/vnd.openxmlformats-officedocument.presentationml.slide+xml"/>
  <Override PartName="/ppt/slides/slide1289.xml" ContentType="application/vnd.openxmlformats-officedocument.presentationml.slide+xml"/>
  <Override PartName="/ppt/slides/slide1290.xml" ContentType="application/vnd.openxmlformats-officedocument.presentationml.slide+xml"/>
  <Override PartName="/ppt/slides/slide1291.xml" ContentType="application/vnd.openxmlformats-officedocument.presentationml.slide+xml"/>
  <Override PartName="/ppt/slides/slide1292.xml" ContentType="application/vnd.openxmlformats-officedocument.presentationml.slide+xml"/>
  <Override PartName="/ppt/slides/slide1293.xml" ContentType="application/vnd.openxmlformats-officedocument.presentationml.slide+xml"/>
  <Override PartName="/ppt/slides/slide1294.xml" ContentType="application/vnd.openxmlformats-officedocument.presentationml.slide+xml"/>
  <Override PartName="/ppt/slides/slide1295.xml" ContentType="application/vnd.openxmlformats-officedocument.presentationml.slide+xml"/>
  <Override PartName="/ppt/slides/slide1296.xml" ContentType="application/vnd.openxmlformats-officedocument.presentationml.slide+xml"/>
  <Override PartName="/ppt/slides/slide1297.xml" ContentType="application/vnd.openxmlformats-officedocument.presentationml.slide+xml"/>
  <Override PartName="/ppt/slides/slide1298.xml" ContentType="application/vnd.openxmlformats-officedocument.presentationml.slide+xml"/>
  <Override PartName="/ppt/slides/slide1299.xml" ContentType="application/vnd.openxmlformats-officedocument.presentationml.slide+xml"/>
  <Override PartName="/ppt/slides/slide1300.xml" ContentType="application/vnd.openxmlformats-officedocument.presentationml.slide+xml"/>
  <Override PartName="/ppt/slides/slide1301.xml" ContentType="application/vnd.openxmlformats-officedocument.presentationml.slide+xml"/>
  <Override PartName="/ppt/slides/slide1302.xml" ContentType="application/vnd.openxmlformats-officedocument.presentationml.slide+xml"/>
  <Override PartName="/ppt/slides/slide1303.xml" ContentType="application/vnd.openxmlformats-officedocument.presentationml.slide+xml"/>
  <Override PartName="/ppt/slides/slide1304.xml" ContentType="application/vnd.openxmlformats-officedocument.presentationml.slide+xml"/>
  <Override PartName="/ppt/slides/slide1305.xml" ContentType="application/vnd.openxmlformats-officedocument.presentationml.slide+xml"/>
  <Override PartName="/ppt/slides/slide1306.xml" ContentType="application/vnd.openxmlformats-officedocument.presentationml.slide+xml"/>
  <Override PartName="/ppt/slides/slide1307.xml" ContentType="application/vnd.openxmlformats-officedocument.presentationml.slide+xml"/>
  <Override PartName="/ppt/slides/slide1308.xml" ContentType="application/vnd.openxmlformats-officedocument.presentationml.slide+xml"/>
  <Override PartName="/ppt/slides/slide1309.xml" ContentType="application/vnd.openxmlformats-officedocument.presentationml.slide+xml"/>
  <Override PartName="/ppt/slides/slide1310.xml" ContentType="application/vnd.openxmlformats-officedocument.presentationml.slide+xml"/>
  <Override PartName="/ppt/slides/slide1311.xml" ContentType="application/vnd.openxmlformats-officedocument.presentationml.slide+xml"/>
  <Override PartName="/ppt/slides/slide1312.xml" ContentType="application/vnd.openxmlformats-officedocument.presentationml.slide+xml"/>
  <Override PartName="/ppt/slides/slide1313.xml" ContentType="application/vnd.openxmlformats-officedocument.presentationml.slide+xml"/>
  <Override PartName="/ppt/slides/slide1314.xml" ContentType="application/vnd.openxmlformats-officedocument.presentationml.slide+xml"/>
  <Override PartName="/ppt/slides/slide1315.xml" ContentType="application/vnd.openxmlformats-officedocument.presentationml.slide+xml"/>
  <Override PartName="/ppt/slides/slide1316.xml" ContentType="application/vnd.openxmlformats-officedocument.presentationml.slide+xml"/>
  <Override PartName="/ppt/slides/slide1317.xml" ContentType="application/vnd.openxmlformats-officedocument.presentationml.slide+xml"/>
  <Override PartName="/ppt/slides/slide1318.xml" ContentType="application/vnd.openxmlformats-officedocument.presentationml.slide+xml"/>
  <Override PartName="/ppt/slides/slide1319.xml" ContentType="application/vnd.openxmlformats-officedocument.presentationml.slide+xml"/>
  <Override PartName="/ppt/slides/slide1320.xml" ContentType="application/vnd.openxmlformats-officedocument.presentationml.slide+xml"/>
  <Override PartName="/ppt/slides/slide1321.xml" ContentType="application/vnd.openxmlformats-officedocument.presentationml.slide+xml"/>
  <Override PartName="/ppt/slides/slide1322.xml" ContentType="application/vnd.openxmlformats-officedocument.presentationml.slide+xml"/>
  <Override PartName="/ppt/slides/slide1323.xml" ContentType="application/vnd.openxmlformats-officedocument.presentationml.slide+xml"/>
  <Override PartName="/ppt/slides/slide1324.xml" ContentType="application/vnd.openxmlformats-officedocument.presentationml.slide+xml"/>
  <Override PartName="/ppt/slides/slide1325.xml" ContentType="application/vnd.openxmlformats-officedocument.presentationml.slide+xml"/>
  <Override PartName="/ppt/slides/slide1326.xml" ContentType="application/vnd.openxmlformats-officedocument.presentationml.slide+xml"/>
  <Override PartName="/ppt/slides/slide1327.xml" ContentType="application/vnd.openxmlformats-officedocument.presentationml.slide+xml"/>
  <Override PartName="/ppt/slides/slide1328.xml" ContentType="application/vnd.openxmlformats-officedocument.presentationml.slide+xml"/>
  <Override PartName="/ppt/slides/slide1329.xml" ContentType="application/vnd.openxmlformats-officedocument.presentationml.slide+xml"/>
  <Override PartName="/ppt/slides/slide1330.xml" ContentType="application/vnd.openxmlformats-officedocument.presentationml.slide+xml"/>
  <Override PartName="/ppt/slides/slide1331.xml" ContentType="application/vnd.openxmlformats-officedocument.presentationml.slide+xml"/>
  <Override PartName="/ppt/slides/slide1332.xml" ContentType="application/vnd.openxmlformats-officedocument.presentationml.slide+xml"/>
  <Override PartName="/ppt/slides/slide1333.xml" ContentType="application/vnd.openxmlformats-officedocument.presentationml.slide+xml"/>
  <Override PartName="/ppt/slides/slide1334.xml" ContentType="application/vnd.openxmlformats-officedocument.presentationml.slide+xml"/>
  <Override PartName="/ppt/slides/slide1335.xml" ContentType="application/vnd.openxmlformats-officedocument.presentationml.slide+xml"/>
  <Override PartName="/ppt/slides/slide1336.xml" ContentType="application/vnd.openxmlformats-officedocument.presentationml.slide+xml"/>
  <Override PartName="/ppt/slides/slide1337.xml" ContentType="application/vnd.openxmlformats-officedocument.presentationml.slide+xml"/>
  <Override PartName="/ppt/slides/slide1338.xml" ContentType="application/vnd.openxmlformats-officedocument.presentationml.slide+xml"/>
  <Override PartName="/ppt/slides/slide1339.xml" ContentType="application/vnd.openxmlformats-officedocument.presentationml.slide+xml"/>
  <Override PartName="/ppt/slides/slide1340.xml" ContentType="application/vnd.openxmlformats-officedocument.presentationml.slide+xml"/>
  <Override PartName="/ppt/slides/slide1341.xml" ContentType="application/vnd.openxmlformats-officedocument.presentationml.slide+xml"/>
  <Override PartName="/ppt/slides/slide1342.xml" ContentType="application/vnd.openxmlformats-officedocument.presentationml.slide+xml"/>
  <Override PartName="/ppt/slides/slide1343.xml" ContentType="application/vnd.openxmlformats-officedocument.presentationml.slide+xml"/>
  <Override PartName="/ppt/slides/slide1344.xml" ContentType="application/vnd.openxmlformats-officedocument.presentationml.slide+xml"/>
  <Override PartName="/ppt/slides/slide1345.xml" ContentType="application/vnd.openxmlformats-officedocument.presentationml.slide+xml"/>
  <Override PartName="/ppt/slides/slide1346.xml" ContentType="application/vnd.openxmlformats-officedocument.presentationml.slide+xml"/>
  <Override PartName="/ppt/slides/slide1347.xml" ContentType="application/vnd.openxmlformats-officedocument.presentationml.slide+xml"/>
  <Override PartName="/ppt/slides/slide1348.xml" ContentType="application/vnd.openxmlformats-officedocument.presentationml.slide+xml"/>
  <Override PartName="/ppt/slides/slide1349.xml" ContentType="application/vnd.openxmlformats-officedocument.presentationml.slide+xml"/>
  <Override PartName="/ppt/slides/slide1350.xml" ContentType="application/vnd.openxmlformats-officedocument.presentationml.slide+xml"/>
  <Override PartName="/ppt/slides/slide1351.xml" ContentType="application/vnd.openxmlformats-officedocument.presentationml.slide+xml"/>
  <Override PartName="/ppt/slides/slide1352.xml" ContentType="application/vnd.openxmlformats-officedocument.presentationml.slide+xml"/>
  <Override PartName="/ppt/slides/slide1353.xml" ContentType="application/vnd.openxmlformats-officedocument.presentationml.slide+xml"/>
  <Override PartName="/ppt/slides/slide1354.xml" ContentType="application/vnd.openxmlformats-officedocument.presentationml.slide+xml"/>
  <Override PartName="/ppt/slides/slide1355.xml" ContentType="application/vnd.openxmlformats-officedocument.presentationml.slide+xml"/>
  <Override PartName="/ppt/slides/slide1356.xml" ContentType="application/vnd.openxmlformats-officedocument.presentationml.slide+xml"/>
  <Override PartName="/ppt/slides/slide1357.xml" ContentType="application/vnd.openxmlformats-officedocument.presentationml.slide+xml"/>
  <Override PartName="/ppt/slides/slide1358.xml" ContentType="application/vnd.openxmlformats-officedocument.presentationml.slide+xml"/>
  <Override PartName="/ppt/slides/slide1359.xml" ContentType="application/vnd.openxmlformats-officedocument.presentationml.slide+xml"/>
  <Override PartName="/ppt/slides/slide1360.xml" ContentType="application/vnd.openxmlformats-officedocument.presentationml.slide+xml"/>
  <Override PartName="/ppt/slides/slide1361.xml" ContentType="application/vnd.openxmlformats-officedocument.presentationml.slide+xml"/>
  <Override PartName="/ppt/slides/slide1362.xml" ContentType="application/vnd.openxmlformats-officedocument.presentationml.slide+xml"/>
  <Override PartName="/ppt/slides/slide1363.xml" ContentType="application/vnd.openxmlformats-officedocument.presentationml.slide+xml"/>
  <Override PartName="/ppt/slides/slide1364.xml" ContentType="application/vnd.openxmlformats-officedocument.presentationml.slide+xml"/>
  <Override PartName="/ppt/slides/slide1365.xml" ContentType="application/vnd.openxmlformats-officedocument.presentationml.slide+xml"/>
  <Override PartName="/ppt/slides/slide1366.xml" ContentType="application/vnd.openxmlformats-officedocument.presentationml.slide+xml"/>
  <Override PartName="/ppt/slides/slide1367.xml" ContentType="application/vnd.openxmlformats-officedocument.presentationml.slide+xml"/>
  <Override PartName="/ppt/slides/slide1368.xml" ContentType="application/vnd.openxmlformats-officedocument.presentationml.slide+xml"/>
  <Override PartName="/ppt/slides/slide1369.xml" ContentType="application/vnd.openxmlformats-officedocument.presentationml.slide+xml"/>
  <Override PartName="/ppt/slides/slide1370.xml" ContentType="application/vnd.openxmlformats-officedocument.presentationml.slide+xml"/>
  <Override PartName="/ppt/slides/slide1371.xml" ContentType="application/vnd.openxmlformats-officedocument.presentationml.slide+xml"/>
  <Override PartName="/ppt/slides/slide1372.xml" ContentType="application/vnd.openxmlformats-officedocument.presentationml.slide+xml"/>
  <Override PartName="/ppt/slides/slide1373.xml" ContentType="application/vnd.openxmlformats-officedocument.presentationml.slide+xml"/>
  <Override PartName="/ppt/slides/slide1374.xml" ContentType="application/vnd.openxmlformats-officedocument.presentationml.slide+xml"/>
  <Override PartName="/ppt/slides/slide1375.xml" ContentType="application/vnd.openxmlformats-officedocument.presentationml.slide+xml"/>
  <Override PartName="/ppt/slides/slide1376.xml" ContentType="application/vnd.openxmlformats-officedocument.presentationml.slide+xml"/>
  <Override PartName="/ppt/slides/slide1377.xml" ContentType="application/vnd.openxmlformats-officedocument.presentationml.slide+xml"/>
  <Override PartName="/ppt/slides/slide1378.xml" ContentType="application/vnd.openxmlformats-officedocument.presentationml.slide+xml"/>
  <Override PartName="/ppt/slides/slide1379.xml" ContentType="application/vnd.openxmlformats-officedocument.presentationml.slide+xml"/>
  <Override PartName="/ppt/slides/slide1380.xml" ContentType="application/vnd.openxmlformats-officedocument.presentationml.slide+xml"/>
  <Override PartName="/ppt/slides/slide1381.xml" ContentType="application/vnd.openxmlformats-officedocument.presentationml.slide+xml"/>
  <Override PartName="/ppt/slides/slide1382.xml" ContentType="application/vnd.openxmlformats-officedocument.presentationml.slide+xml"/>
  <Override PartName="/ppt/slides/slide1383.xml" ContentType="application/vnd.openxmlformats-officedocument.presentationml.slide+xml"/>
  <Override PartName="/ppt/slides/slide1384.xml" ContentType="application/vnd.openxmlformats-officedocument.presentationml.slide+xml"/>
  <Override PartName="/ppt/slides/slide1385.xml" ContentType="application/vnd.openxmlformats-officedocument.presentationml.slide+xml"/>
  <Override PartName="/ppt/slides/slide1386.xml" ContentType="application/vnd.openxmlformats-officedocument.presentationml.slide+xml"/>
  <Override PartName="/ppt/slides/slide1387.xml" ContentType="application/vnd.openxmlformats-officedocument.presentationml.slide+xml"/>
  <Override PartName="/ppt/slides/slide1388.xml" ContentType="application/vnd.openxmlformats-officedocument.presentationml.slide+xml"/>
  <Override PartName="/ppt/slides/slide1389.xml" ContentType="application/vnd.openxmlformats-officedocument.presentationml.slide+xml"/>
  <Override PartName="/ppt/slides/slide1390.xml" ContentType="application/vnd.openxmlformats-officedocument.presentationml.slide+xml"/>
  <Override PartName="/ppt/slides/slide1391.xml" ContentType="application/vnd.openxmlformats-officedocument.presentationml.slide+xml"/>
  <Override PartName="/ppt/slides/slide1392.xml" ContentType="application/vnd.openxmlformats-officedocument.presentationml.slide+xml"/>
  <Override PartName="/ppt/slides/slide1393.xml" ContentType="application/vnd.openxmlformats-officedocument.presentationml.slide+xml"/>
  <Override PartName="/ppt/slides/slide1394.xml" ContentType="application/vnd.openxmlformats-officedocument.presentationml.slide+xml"/>
  <Override PartName="/ppt/slides/slide1395.xml" ContentType="application/vnd.openxmlformats-officedocument.presentationml.slide+xml"/>
  <Override PartName="/ppt/slides/slide1396.xml" ContentType="application/vnd.openxmlformats-officedocument.presentationml.slide+xml"/>
  <Override PartName="/ppt/slides/slide1397.xml" ContentType="application/vnd.openxmlformats-officedocument.presentationml.slide+xml"/>
  <Override PartName="/ppt/slides/slide1398.xml" ContentType="application/vnd.openxmlformats-officedocument.presentationml.slide+xml"/>
  <Override PartName="/ppt/slides/slide1399.xml" ContentType="application/vnd.openxmlformats-officedocument.presentationml.slide+xml"/>
  <Override PartName="/ppt/slides/slide1400.xml" ContentType="application/vnd.openxmlformats-officedocument.presentationml.slide+xml"/>
  <Override PartName="/ppt/slides/slide1401.xml" ContentType="application/vnd.openxmlformats-officedocument.presentationml.slide+xml"/>
  <Override PartName="/ppt/slides/slide1402.xml" ContentType="application/vnd.openxmlformats-officedocument.presentationml.slide+xml"/>
  <Override PartName="/ppt/slides/slide1403.xml" ContentType="application/vnd.openxmlformats-officedocument.presentationml.slide+xml"/>
  <Override PartName="/ppt/slides/slide1404.xml" ContentType="application/vnd.openxmlformats-officedocument.presentationml.slide+xml"/>
  <Override PartName="/ppt/slides/slide1405.xml" ContentType="application/vnd.openxmlformats-officedocument.presentationml.slide+xml"/>
  <Override PartName="/ppt/slides/slide1406.xml" ContentType="application/vnd.openxmlformats-officedocument.presentationml.slide+xml"/>
  <Override PartName="/ppt/slides/slide1407.xml" ContentType="application/vnd.openxmlformats-officedocument.presentationml.slide+xml"/>
  <Override PartName="/ppt/slides/slide1408.xml" ContentType="application/vnd.openxmlformats-officedocument.presentationml.slide+xml"/>
  <Override PartName="/ppt/slides/slide1409.xml" ContentType="application/vnd.openxmlformats-officedocument.presentationml.slide+xml"/>
  <Override PartName="/ppt/slides/slide1410.xml" ContentType="application/vnd.openxmlformats-officedocument.presentationml.slide+xml"/>
  <Override PartName="/ppt/slides/slide1411.xml" ContentType="application/vnd.openxmlformats-officedocument.presentationml.slide+xml"/>
  <Override PartName="/ppt/slides/slide1412.xml" ContentType="application/vnd.openxmlformats-officedocument.presentationml.slide+xml"/>
  <Override PartName="/ppt/slides/slide1413.xml" ContentType="application/vnd.openxmlformats-officedocument.presentationml.slide+xml"/>
  <Override PartName="/ppt/slides/slide1414.xml" ContentType="application/vnd.openxmlformats-officedocument.presentationml.slide+xml"/>
  <Override PartName="/ppt/slides/slide1415.xml" ContentType="application/vnd.openxmlformats-officedocument.presentationml.slide+xml"/>
  <Override PartName="/ppt/slides/slide1416.xml" ContentType="application/vnd.openxmlformats-officedocument.presentationml.slide+xml"/>
  <Override PartName="/ppt/slides/slide1417.xml" ContentType="application/vnd.openxmlformats-officedocument.presentationml.slide+xml"/>
  <Override PartName="/ppt/slides/slide1418.xml" ContentType="application/vnd.openxmlformats-officedocument.presentationml.slide+xml"/>
  <Override PartName="/ppt/slides/slide1419.xml" ContentType="application/vnd.openxmlformats-officedocument.presentationml.slide+xml"/>
  <Override PartName="/ppt/slides/slide1420.xml" ContentType="application/vnd.openxmlformats-officedocument.presentationml.slide+xml"/>
  <Override PartName="/ppt/slides/slide1421.xml" ContentType="application/vnd.openxmlformats-officedocument.presentationml.slide+xml"/>
  <Override PartName="/ppt/slides/slide1422.xml" ContentType="application/vnd.openxmlformats-officedocument.presentationml.slide+xml"/>
  <Override PartName="/ppt/slides/slide1423.xml" ContentType="application/vnd.openxmlformats-officedocument.presentationml.slide+xml"/>
  <Override PartName="/ppt/slides/slide1424.xml" ContentType="application/vnd.openxmlformats-officedocument.presentationml.slide+xml"/>
  <Override PartName="/ppt/slides/slide1425.xml" ContentType="application/vnd.openxmlformats-officedocument.presentationml.slide+xml"/>
  <Override PartName="/ppt/slides/slide1426.xml" ContentType="application/vnd.openxmlformats-officedocument.presentationml.slide+xml"/>
  <Override PartName="/ppt/slides/slide1427.xml" ContentType="application/vnd.openxmlformats-officedocument.presentationml.slide+xml"/>
  <Override PartName="/ppt/slides/slide1428.xml" ContentType="application/vnd.openxmlformats-officedocument.presentationml.slide+xml"/>
  <Override PartName="/ppt/slides/slide1429.xml" ContentType="application/vnd.openxmlformats-officedocument.presentationml.slide+xml"/>
  <Override PartName="/ppt/slides/slide1430.xml" ContentType="application/vnd.openxmlformats-officedocument.presentationml.slide+xml"/>
  <Override PartName="/ppt/slides/slide1431.xml" ContentType="application/vnd.openxmlformats-officedocument.presentationml.slide+xml"/>
  <Override PartName="/ppt/slides/slide1432.xml" ContentType="application/vnd.openxmlformats-officedocument.presentationml.slide+xml"/>
  <Override PartName="/ppt/slides/slide1433.xml" ContentType="application/vnd.openxmlformats-officedocument.presentationml.slide+xml"/>
  <Override PartName="/ppt/slides/slide1434.xml" ContentType="application/vnd.openxmlformats-officedocument.presentationml.slide+xml"/>
  <Override PartName="/ppt/slides/slide1435.xml" ContentType="application/vnd.openxmlformats-officedocument.presentationml.slide+xml"/>
  <Override PartName="/ppt/slides/slide1436.xml" ContentType="application/vnd.openxmlformats-officedocument.presentationml.slide+xml"/>
  <Override PartName="/ppt/slides/slide1437.xml" ContentType="application/vnd.openxmlformats-officedocument.presentationml.slide+xml"/>
  <Override PartName="/ppt/slides/slide1438.xml" ContentType="application/vnd.openxmlformats-officedocument.presentationml.slide+xml"/>
  <Override PartName="/ppt/slides/slide1439.xml" ContentType="application/vnd.openxmlformats-officedocument.presentationml.slide+xml"/>
  <Override PartName="/ppt/slides/slide1440.xml" ContentType="application/vnd.openxmlformats-officedocument.presentationml.slide+xml"/>
  <Override PartName="/ppt/slides/slide1441.xml" ContentType="application/vnd.openxmlformats-officedocument.presentationml.slide+xml"/>
  <Override PartName="/ppt/slides/slide1442.xml" ContentType="application/vnd.openxmlformats-officedocument.presentationml.slide+xml"/>
  <Override PartName="/ppt/slides/slide1443.xml" ContentType="application/vnd.openxmlformats-officedocument.presentationml.slide+xml"/>
  <Override PartName="/ppt/slides/slide1444.xml" ContentType="application/vnd.openxmlformats-officedocument.presentationml.slide+xml"/>
  <Override PartName="/ppt/slides/slide1445.xml" ContentType="application/vnd.openxmlformats-officedocument.presentationml.slide+xml"/>
  <Override PartName="/ppt/slides/slide1446.xml" ContentType="application/vnd.openxmlformats-officedocument.presentationml.slide+xml"/>
  <Override PartName="/ppt/slides/slide1447.xml" ContentType="application/vnd.openxmlformats-officedocument.presentationml.slide+xml"/>
  <Override PartName="/ppt/slides/slide1448.xml" ContentType="application/vnd.openxmlformats-officedocument.presentationml.slide+xml"/>
  <Override PartName="/ppt/slides/slide1449.xml" ContentType="application/vnd.openxmlformats-officedocument.presentationml.slide+xml"/>
  <Override PartName="/ppt/slides/slide1450.xml" ContentType="application/vnd.openxmlformats-officedocument.presentationml.slide+xml"/>
  <Override PartName="/ppt/slides/slide1451.xml" ContentType="application/vnd.openxmlformats-officedocument.presentationml.slide+xml"/>
  <Override PartName="/ppt/slides/slide1452.xml" ContentType="application/vnd.openxmlformats-officedocument.presentationml.slide+xml"/>
  <Override PartName="/ppt/slides/slide1453.xml" ContentType="application/vnd.openxmlformats-officedocument.presentationml.slide+xml"/>
  <Override PartName="/ppt/slides/slide1454.xml" ContentType="application/vnd.openxmlformats-officedocument.presentationml.slide+xml"/>
  <Override PartName="/ppt/slides/slide1455.xml" ContentType="application/vnd.openxmlformats-officedocument.presentationml.slide+xml"/>
  <Override PartName="/ppt/slides/slide1456.xml" ContentType="application/vnd.openxmlformats-officedocument.presentationml.slide+xml"/>
  <Override PartName="/ppt/slides/slide1457.xml" ContentType="application/vnd.openxmlformats-officedocument.presentationml.slide+xml"/>
  <Override PartName="/ppt/slides/slide1458.xml" ContentType="application/vnd.openxmlformats-officedocument.presentationml.slide+xml"/>
  <Override PartName="/ppt/slides/slide1459.xml" ContentType="application/vnd.openxmlformats-officedocument.presentationml.slide+xml"/>
  <Override PartName="/ppt/slides/slide1460.xml" ContentType="application/vnd.openxmlformats-officedocument.presentationml.slide+xml"/>
  <Override PartName="/ppt/slides/slide1461.xml" ContentType="application/vnd.openxmlformats-officedocument.presentationml.slide+xml"/>
  <Override PartName="/ppt/slides/slide1462.xml" ContentType="application/vnd.openxmlformats-officedocument.presentationml.slide+xml"/>
  <Override PartName="/ppt/slides/slide1463.xml" ContentType="application/vnd.openxmlformats-officedocument.presentationml.slide+xml"/>
  <Override PartName="/ppt/slides/slide1464.xml" ContentType="application/vnd.openxmlformats-officedocument.presentationml.slide+xml"/>
  <Override PartName="/ppt/slides/slide1465.xml" ContentType="application/vnd.openxmlformats-officedocument.presentationml.slide+xml"/>
  <Override PartName="/ppt/slides/slide1466.xml" ContentType="application/vnd.openxmlformats-officedocument.presentationml.slide+xml"/>
  <Override PartName="/ppt/slides/slide1467.xml" ContentType="application/vnd.openxmlformats-officedocument.presentationml.slide+xml"/>
  <Override PartName="/ppt/slides/slide1468.xml" ContentType="application/vnd.openxmlformats-officedocument.presentationml.slide+xml"/>
  <Override PartName="/ppt/slides/slide1469.xml" ContentType="application/vnd.openxmlformats-officedocument.presentationml.slide+xml"/>
  <Override PartName="/ppt/slides/slide1470.xml" ContentType="application/vnd.openxmlformats-officedocument.presentationml.slide+xml"/>
  <Override PartName="/ppt/slides/slide1471.xml" ContentType="application/vnd.openxmlformats-officedocument.presentationml.slide+xml"/>
  <Override PartName="/ppt/slides/slide1472.xml" ContentType="application/vnd.openxmlformats-officedocument.presentationml.slide+xml"/>
  <Override PartName="/ppt/slides/slide1473.xml" ContentType="application/vnd.openxmlformats-officedocument.presentationml.slide+xml"/>
  <Override PartName="/ppt/slides/slide1474.xml" ContentType="application/vnd.openxmlformats-officedocument.presentationml.slide+xml"/>
  <Override PartName="/ppt/slides/slide1475.xml" ContentType="application/vnd.openxmlformats-officedocument.presentationml.slide+xml"/>
  <Override PartName="/ppt/slides/slide1476.xml" ContentType="application/vnd.openxmlformats-officedocument.presentationml.slide+xml"/>
  <Override PartName="/ppt/slides/slide1477.xml" ContentType="application/vnd.openxmlformats-officedocument.presentationml.slide+xml"/>
  <Override PartName="/ppt/slides/slide1478.xml" ContentType="application/vnd.openxmlformats-officedocument.presentationml.slide+xml"/>
  <Override PartName="/ppt/slides/slide1479.xml" ContentType="application/vnd.openxmlformats-officedocument.presentationml.slide+xml"/>
  <Override PartName="/ppt/slides/slide1480.xml" ContentType="application/vnd.openxmlformats-officedocument.presentationml.slide+xml"/>
  <Override PartName="/ppt/slides/slide1481.xml" ContentType="application/vnd.openxmlformats-officedocument.presentationml.slide+xml"/>
  <Override PartName="/ppt/slides/slide1482.xml" ContentType="application/vnd.openxmlformats-officedocument.presentationml.slide+xml"/>
  <Override PartName="/ppt/slides/slide1483.xml" ContentType="application/vnd.openxmlformats-officedocument.presentationml.slide+xml"/>
  <Override PartName="/ppt/slides/slide1484.xml" ContentType="application/vnd.openxmlformats-officedocument.presentationml.slide+xml"/>
  <Override PartName="/ppt/slides/slide1485.xml" ContentType="application/vnd.openxmlformats-officedocument.presentationml.slide+xml"/>
  <Override PartName="/ppt/slides/slide1486.xml" ContentType="application/vnd.openxmlformats-officedocument.presentationml.slide+xml"/>
  <Override PartName="/ppt/slides/slide1487.xml" ContentType="application/vnd.openxmlformats-officedocument.presentationml.slide+xml"/>
  <Override PartName="/ppt/slides/slide1488.xml" ContentType="application/vnd.openxmlformats-officedocument.presentationml.slide+xml"/>
  <Override PartName="/ppt/slides/slide1489.xml" ContentType="application/vnd.openxmlformats-officedocument.presentationml.slide+xml"/>
  <Override PartName="/ppt/slides/slide1490.xml" ContentType="application/vnd.openxmlformats-officedocument.presentationml.slide+xml"/>
  <Override PartName="/ppt/slides/slide1491.xml" ContentType="application/vnd.openxmlformats-officedocument.presentationml.slide+xml"/>
  <Override PartName="/ppt/slides/slide1492.xml" ContentType="application/vnd.openxmlformats-officedocument.presentationml.slide+xml"/>
  <Override PartName="/ppt/slides/slide1493.xml" ContentType="application/vnd.openxmlformats-officedocument.presentationml.slide+xml"/>
  <Override PartName="/ppt/slides/slide1494.xml" ContentType="application/vnd.openxmlformats-officedocument.presentationml.slide+xml"/>
  <Override PartName="/ppt/slides/slide1495.xml" ContentType="application/vnd.openxmlformats-officedocument.presentationml.slide+xml"/>
  <Override PartName="/ppt/slides/slide1496.xml" ContentType="application/vnd.openxmlformats-officedocument.presentationml.slide+xml"/>
  <Override PartName="/ppt/slides/slide1497.xml" ContentType="application/vnd.openxmlformats-officedocument.presentationml.slide+xml"/>
  <Override PartName="/ppt/slides/slide1498.xml" ContentType="application/vnd.openxmlformats-officedocument.presentationml.slide+xml"/>
  <Override PartName="/ppt/slides/slide1499.xml" ContentType="application/vnd.openxmlformats-officedocument.presentationml.slide+xml"/>
  <Override PartName="/ppt/slides/slide1500.xml" ContentType="application/vnd.openxmlformats-officedocument.presentationml.slide+xml"/>
  <Override PartName="/ppt/slides/slide1501.xml" ContentType="application/vnd.openxmlformats-officedocument.presentationml.slide+xml"/>
  <Override PartName="/ppt/slides/slide1502.xml" ContentType="application/vnd.openxmlformats-officedocument.presentationml.slide+xml"/>
  <Override PartName="/ppt/slides/slide1503.xml" ContentType="application/vnd.openxmlformats-officedocument.presentationml.slide+xml"/>
  <Override PartName="/ppt/slides/slide1504.xml" ContentType="application/vnd.openxmlformats-officedocument.presentationml.slide+xml"/>
  <Override PartName="/ppt/slides/slide1505.xml" ContentType="application/vnd.openxmlformats-officedocument.presentationml.slide+xml"/>
  <Override PartName="/ppt/slides/slide1506.xml" ContentType="application/vnd.openxmlformats-officedocument.presentationml.slide+xml"/>
  <Override PartName="/ppt/slides/slide1507.xml" ContentType="application/vnd.openxmlformats-officedocument.presentationml.slide+xml"/>
  <Override PartName="/ppt/slides/slide1508.xml" ContentType="application/vnd.openxmlformats-officedocument.presentationml.slide+xml"/>
  <Override PartName="/ppt/slides/slide1509.xml" ContentType="application/vnd.openxmlformats-officedocument.presentationml.slide+xml"/>
  <Override PartName="/ppt/slides/slide1510.xml" ContentType="application/vnd.openxmlformats-officedocument.presentationml.slide+xml"/>
  <Override PartName="/ppt/slides/slide1511.xml" ContentType="application/vnd.openxmlformats-officedocument.presentationml.slide+xml"/>
  <Override PartName="/ppt/slides/slide1512.xml" ContentType="application/vnd.openxmlformats-officedocument.presentationml.slide+xml"/>
  <Override PartName="/ppt/slides/slide1513.xml" ContentType="application/vnd.openxmlformats-officedocument.presentationml.slide+xml"/>
  <Override PartName="/ppt/slides/slide1514.xml" ContentType="application/vnd.openxmlformats-officedocument.presentationml.slide+xml"/>
  <Override PartName="/ppt/slides/slide1515.xml" ContentType="application/vnd.openxmlformats-officedocument.presentationml.slide+xml"/>
  <Override PartName="/ppt/slides/slide1516.xml" ContentType="application/vnd.openxmlformats-officedocument.presentationml.slide+xml"/>
  <Override PartName="/ppt/slides/slide1517.xml" ContentType="application/vnd.openxmlformats-officedocument.presentationml.slide+xml"/>
  <Override PartName="/ppt/slides/slide1518.xml" ContentType="application/vnd.openxmlformats-officedocument.presentationml.slide+xml"/>
  <Override PartName="/ppt/slides/slide1519.xml" ContentType="application/vnd.openxmlformats-officedocument.presentationml.slide+xml"/>
  <Override PartName="/ppt/slides/slide1520.xml" ContentType="application/vnd.openxmlformats-officedocument.presentationml.slide+xml"/>
  <Override PartName="/ppt/slides/slide1521.xml" ContentType="application/vnd.openxmlformats-officedocument.presentationml.slide+xml"/>
  <Override PartName="/ppt/slides/slide1522.xml" ContentType="application/vnd.openxmlformats-officedocument.presentationml.slide+xml"/>
  <Override PartName="/ppt/slides/slide1523.xml" ContentType="application/vnd.openxmlformats-officedocument.presentationml.slide+xml"/>
  <Override PartName="/ppt/slides/slide1524.xml" ContentType="application/vnd.openxmlformats-officedocument.presentationml.slide+xml"/>
  <Override PartName="/ppt/slides/slide1525.xml" ContentType="application/vnd.openxmlformats-officedocument.presentationml.slide+xml"/>
  <Override PartName="/ppt/slides/slide1526.xml" ContentType="application/vnd.openxmlformats-officedocument.presentationml.slide+xml"/>
  <Override PartName="/ppt/slides/slide1527.xml" ContentType="application/vnd.openxmlformats-officedocument.presentationml.slide+xml"/>
  <Override PartName="/ppt/slides/slide1528.xml" ContentType="application/vnd.openxmlformats-officedocument.presentationml.slide+xml"/>
  <Override PartName="/ppt/slides/slide1529.xml" ContentType="application/vnd.openxmlformats-officedocument.presentationml.slide+xml"/>
  <Override PartName="/ppt/slides/slide1530.xml" ContentType="application/vnd.openxmlformats-officedocument.presentationml.slide+xml"/>
  <Override PartName="/ppt/slides/slide1531.xml" ContentType="application/vnd.openxmlformats-officedocument.presentationml.slide+xml"/>
  <Override PartName="/ppt/slides/slide1532.xml" ContentType="application/vnd.openxmlformats-officedocument.presentationml.slide+xml"/>
  <Override PartName="/ppt/slides/slide1533.xml" ContentType="application/vnd.openxmlformats-officedocument.presentationml.slide+xml"/>
  <Override PartName="/ppt/slides/slide1534.xml" ContentType="application/vnd.openxmlformats-officedocument.presentationml.slide+xml"/>
  <Override PartName="/ppt/slides/slide1535.xml" ContentType="application/vnd.openxmlformats-officedocument.presentationml.slide+xml"/>
  <Override PartName="/ppt/slides/slide1536.xml" ContentType="application/vnd.openxmlformats-officedocument.presentationml.slide+xml"/>
  <Override PartName="/ppt/slides/slide1537.xml" ContentType="application/vnd.openxmlformats-officedocument.presentationml.slide+xml"/>
  <Override PartName="/ppt/slides/slide1538.xml" ContentType="application/vnd.openxmlformats-officedocument.presentationml.slide+xml"/>
  <Override PartName="/ppt/slides/slide1539.xml" ContentType="application/vnd.openxmlformats-officedocument.presentationml.slide+xml"/>
  <Override PartName="/ppt/slides/slide1540.xml" ContentType="application/vnd.openxmlformats-officedocument.presentationml.slide+xml"/>
  <Override PartName="/ppt/slides/slide1541.xml" ContentType="application/vnd.openxmlformats-officedocument.presentationml.slide+xml"/>
  <Override PartName="/ppt/slides/slide1542.xml" ContentType="application/vnd.openxmlformats-officedocument.presentationml.slide+xml"/>
  <Override PartName="/ppt/slides/slide1543.xml" ContentType="application/vnd.openxmlformats-officedocument.presentationml.slide+xml"/>
  <Override PartName="/ppt/slides/slide1544.xml" ContentType="application/vnd.openxmlformats-officedocument.presentationml.slide+xml"/>
  <Override PartName="/ppt/slides/slide1545.xml" ContentType="application/vnd.openxmlformats-officedocument.presentationml.slide+xml"/>
  <Override PartName="/ppt/slides/slide1546.xml" ContentType="application/vnd.openxmlformats-officedocument.presentationml.slide+xml"/>
  <Override PartName="/ppt/slides/slide1547.xml" ContentType="application/vnd.openxmlformats-officedocument.presentationml.slide+xml"/>
  <Override PartName="/ppt/slides/slide1548.xml" ContentType="application/vnd.openxmlformats-officedocument.presentationml.slide+xml"/>
  <Override PartName="/ppt/slides/slide1549.xml" ContentType="application/vnd.openxmlformats-officedocument.presentationml.slide+xml"/>
  <Override PartName="/ppt/slides/slide1550.xml" ContentType="application/vnd.openxmlformats-officedocument.presentationml.slide+xml"/>
  <Override PartName="/ppt/slides/slide1551.xml" ContentType="application/vnd.openxmlformats-officedocument.presentationml.slide+xml"/>
  <Override PartName="/ppt/slides/slide1552.xml" ContentType="application/vnd.openxmlformats-officedocument.presentationml.slide+xml"/>
  <Override PartName="/ppt/slides/slide1553.xml" ContentType="application/vnd.openxmlformats-officedocument.presentationml.slide+xml"/>
  <Override PartName="/ppt/slides/slide1554.xml" ContentType="application/vnd.openxmlformats-officedocument.presentationml.slide+xml"/>
  <Override PartName="/ppt/slides/slide1555.xml" ContentType="application/vnd.openxmlformats-officedocument.presentationml.slide+xml"/>
  <Override PartName="/ppt/slides/slide1556.xml" ContentType="application/vnd.openxmlformats-officedocument.presentationml.slide+xml"/>
  <Override PartName="/ppt/slides/slide1557.xml" ContentType="application/vnd.openxmlformats-officedocument.presentationml.slide+xml"/>
  <Override PartName="/ppt/slides/slide1558.xml" ContentType="application/vnd.openxmlformats-officedocument.presentationml.slide+xml"/>
  <Override PartName="/ppt/slides/slide1559.xml" ContentType="application/vnd.openxmlformats-officedocument.presentationml.slide+xml"/>
  <Override PartName="/ppt/slides/slide1560.xml" ContentType="application/vnd.openxmlformats-officedocument.presentationml.slide+xml"/>
  <Override PartName="/ppt/slides/slide1561.xml" ContentType="application/vnd.openxmlformats-officedocument.presentationml.slide+xml"/>
  <Override PartName="/ppt/slides/slide1562.xml" ContentType="application/vnd.openxmlformats-officedocument.presentationml.slide+xml"/>
  <Override PartName="/ppt/slides/slide1563.xml" ContentType="application/vnd.openxmlformats-officedocument.presentationml.slide+xml"/>
  <Override PartName="/ppt/slides/slide1564.xml" ContentType="application/vnd.openxmlformats-officedocument.presentationml.slide+xml"/>
  <Override PartName="/ppt/slides/slide1565.xml" ContentType="application/vnd.openxmlformats-officedocument.presentationml.slide+xml"/>
  <Override PartName="/ppt/slides/slide1566.xml" ContentType="application/vnd.openxmlformats-officedocument.presentationml.slide+xml"/>
  <Override PartName="/ppt/slides/slide1567.xml" ContentType="application/vnd.openxmlformats-officedocument.presentationml.slide+xml"/>
  <Override PartName="/ppt/slides/slide1568.xml" ContentType="application/vnd.openxmlformats-officedocument.presentationml.slide+xml"/>
  <Override PartName="/ppt/slides/slide1569.xml" ContentType="application/vnd.openxmlformats-officedocument.presentationml.slide+xml"/>
  <Override PartName="/ppt/slides/slide1570.xml" ContentType="application/vnd.openxmlformats-officedocument.presentationml.slide+xml"/>
  <Override PartName="/ppt/slides/slide1571.xml" ContentType="application/vnd.openxmlformats-officedocument.presentationml.slide+xml"/>
  <Override PartName="/ppt/slides/slide1572.xml" ContentType="application/vnd.openxmlformats-officedocument.presentationml.slide+xml"/>
  <Override PartName="/ppt/slides/slide1573.xml" ContentType="application/vnd.openxmlformats-officedocument.presentationml.slide+xml"/>
  <Override PartName="/ppt/slides/slide1574.xml" ContentType="application/vnd.openxmlformats-officedocument.presentationml.slide+xml"/>
  <Override PartName="/ppt/slides/slide1575.xml" ContentType="application/vnd.openxmlformats-officedocument.presentationml.slide+xml"/>
  <Override PartName="/ppt/slides/slide1576.xml" ContentType="application/vnd.openxmlformats-officedocument.presentationml.slide+xml"/>
  <Override PartName="/ppt/slides/slide1577.xml" ContentType="application/vnd.openxmlformats-officedocument.presentationml.slide+xml"/>
  <Override PartName="/ppt/slides/slide1578.xml" ContentType="application/vnd.openxmlformats-officedocument.presentationml.slide+xml"/>
  <Override PartName="/ppt/slides/slide1579.xml" ContentType="application/vnd.openxmlformats-officedocument.presentationml.slide+xml"/>
  <Override PartName="/ppt/slides/slide1580.xml" ContentType="application/vnd.openxmlformats-officedocument.presentationml.slide+xml"/>
  <Override PartName="/ppt/slides/slide1581.xml" ContentType="application/vnd.openxmlformats-officedocument.presentationml.slide+xml"/>
  <Override PartName="/ppt/slides/slide1582.xml" ContentType="application/vnd.openxmlformats-officedocument.presentationml.slide+xml"/>
  <Override PartName="/ppt/slides/slide1583.xml" ContentType="application/vnd.openxmlformats-officedocument.presentationml.slide+xml"/>
  <Override PartName="/ppt/slides/slide1584.xml" ContentType="application/vnd.openxmlformats-officedocument.presentationml.slide+xml"/>
  <Override PartName="/ppt/slides/slide1585.xml" ContentType="application/vnd.openxmlformats-officedocument.presentationml.slide+xml"/>
  <Override PartName="/ppt/slides/slide1586.xml" ContentType="application/vnd.openxmlformats-officedocument.presentationml.slide+xml"/>
  <Override PartName="/ppt/slides/slide1587.xml" ContentType="application/vnd.openxmlformats-officedocument.presentationml.slide+xml"/>
  <Override PartName="/ppt/slides/slide1588.xml" ContentType="application/vnd.openxmlformats-officedocument.presentationml.slide+xml"/>
  <Override PartName="/ppt/slides/slide1589.xml" ContentType="application/vnd.openxmlformats-officedocument.presentationml.slide+xml"/>
  <Override PartName="/ppt/slides/slide1590.xml" ContentType="application/vnd.openxmlformats-officedocument.presentationml.slide+xml"/>
  <Override PartName="/ppt/slides/slide1591.xml" ContentType="application/vnd.openxmlformats-officedocument.presentationml.slide+xml"/>
  <Override PartName="/ppt/slides/slide1592.xml" ContentType="application/vnd.openxmlformats-officedocument.presentationml.slide+xml"/>
  <Override PartName="/ppt/slides/slide1593.xml" ContentType="application/vnd.openxmlformats-officedocument.presentationml.slide+xml"/>
  <Override PartName="/ppt/slides/slide1594.xml" ContentType="application/vnd.openxmlformats-officedocument.presentationml.slide+xml"/>
  <Override PartName="/ppt/slides/slide1595.xml" ContentType="application/vnd.openxmlformats-officedocument.presentationml.slide+xml"/>
  <Override PartName="/ppt/slides/slide1596.xml" ContentType="application/vnd.openxmlformats-officedocument.presentationml.slide+xml"/>
  <Override PartName="/ppt/slides/slide1597.xml" ContentType="application/vnd.openxmlformats-officedocument.presentationml.slide+xml"/>
  <Override PartName="/ppt/slides/slide1598.xml" ContentType="application/vnd.openxmlformats-officedocument.presentationml.slide+xml"/>
  <Override PartName="/ppt/slides/slide1599.xml" ContentType="application/vnd.openxmlformats-officedocument.presentationml.slide+xml"/>
  <Override PartName="/ppt/slides/slide1600.xml" ContentType="application/vnd.openxmlformats-officedocument.presentationml.slide+xml"/>
  <Override PartName="/ppt/slides/slide1601.xml" ContentType="application/vnd.openxmlformats-officedocument.presentationml.slide+xml"/>
  <Override PartName="/ppt/slides/slide1602.xml" ContentType="application/vnd.openxmlformats-officedocument.presentationml.slide+xml"/>
  <Override PartName="/ppt/slides/slide1603.xml" ContentType="application/vnd.openxmlformats-officedocument.presentationml.slide+xml"/>
  <Override PartName="/ppt/slides/slide1604.xml" ContentType="application/vnd.openxmlformats-officedocument.presentationml.slide+xml"/>
  <Override PartName="/ppt/slides/slide1605.xml" ContentType="application/vnd.openxmlformats-officedocument.presentationml.slide+xml"/>
  <Override PartName="/ppt/slides/slide1606.xml" ContentType="application/vnd.openxmlformats-officedocument.presentationml.slide+xml"/>
  <Override PartName="/ppt/slides/slide1607.xml" ContentType="application/vnd.openxmlformats-officedocument.presentationml.slide+xml"/>
  <Override PartName="/ppt/slides/slide1608.xml" ContentType="application/vnd.openxmlformats-officedocument.presentationml.slide+xml"/>
  <Override PartName="/ppt/slides/slide1609.xml" ContentType="application/vnd.openxmlformats-officedocument.presentationml.slide+xml"/>
  <Override PartName="/ppt/slides/slide1610.xml" ContentType="application/vnd.openxmlformats-officedocument.presentationml.slide+xml"/>
  <Override PartName="/ppt/slides/slide1611.xml" ContentType="application/vnd.openxmlformats-officedocument.presentationml.slide+xml"/>
  <Override PartName="/ppt/slides/slide1612.xml" ContentType="application/vnd.openxmlformats-officedocument.presentationml.slide+xml"/>
  <Override PartName="/ppt/slides/slide1613.xml" ContentType="application/vnd.openxmlformats-officedocument.presentationml.slide+xml"/>
  <Override PartName="/ppt/slides/slide1614.xml" ContentType="application/vnd.openxmlformats-officedocument.presentationml.slide+xml"/>
  <Override PartName="/ppt/slides/slide1615.xml" ContentType="application/vnd.openxmlformats-officedocument.presentationml.slide+xml"/>
  <Override PartName="/ppt/slides/slide1616.xml" ContentType="application/vnd.openxmlformats-officedocument.presentationml.slide+xml"/>
  <Override PartName="/ppt/slides/slide1617.xml" ContentType="application/vnd.openxmlformats-officedocument.presentationml.slide+xml"/>
  <Override PartName="/ppt/slides/slide1618.xml" ContentType="application/vnd.openxmlformats-officedocument.presentationml.slide+xml"/>
  <Override PartName="/ppt/slides/slide1619.xml" ContentType="application/vnd.openxmlformats-officedocument.presentationml.slide+xml"/>
  <Override PartName="/ppt/slides/slide1620.xml" ContentType="application/vnd.openxmlformats-officedocument.presentationml.slide+xml"/>
  <Override PartName="/ppt/slides/slide1621.xml" ContentType="application/vnd.openxmlformats-officedocument.presentationml.slide+xml"/>
  <Override PartName="/ppt/slides/slide1622.xml" ContentType="application/vnd.openxmlformats-officedocument.presentationml.slide+xml"/>
  <Override PartName="/ppt/slides/slide1623.xml" ContentType="application/vnd.openxmlformats-officedocument.presentationml.slide+xml"/>
  <Override PartName="/ppt/slides/slide1624.xml" ContentType="application/vnd.openxmlformats-officedocument.presentationml.slide+xml"/>
  <Override PartName="/ppt/slides/slide1625.xml" ContentType="application/vnd.openxmlformats-officedocument.presentationml.slide+xml"/>
  <Override PartName="/ppt/slides/slide1626.xml" ContentType="application/vnd.openxmlformats-officedocument.presentationml.slide+xml"/>
  <Override PartName="/ppt/slides/slide1627.xml" ContentType="application/vnd.openxmlformats-officedocument.presentationml.slide+xml"/>
  <Override PartName="/ppt/slides/slide1628.xml" ContentType="application/vnd.openxmlformats-officedocument.presentationml.slide+xml"/>
  <Override PartName="/ppt/slides/slide1629.xml" ContentType="application/vnd.openxmlformats-officedocument.presentationml.slide+xml"/>
  <Override PartName="/ppt/slides/slide1630.xml" ContentType="application/vnd.openxmlformats-officedocument.presentationml.slide+xml"/>
  <Override PartName="/ppt/slides/slide1631.xml" ContentType="application/vnd.openxmlformats-officedocument.presentationml.slide+xml"/>
  <Override PartName="/ppt/slides/slide1632.xml" ContentType="application/vnd.openxmlformats-officedocument.presentationml.slide+xml"/>
  <Override PartName="/ppt/slides/slide1633.xml" ContentType="application/vnd.openxmlformats-officedocument.presentationml.slide+xml"/>
  <Override PartName="/ppt/slides/slide1634.xml" ContentType="application/vnd.openxmlformats-officedocument.presentationml.slide+xml"/>
  <Override PartName="/ppt/slides/slide1635.xml" ContentType="application/vnd.openxmlformats-officedocument.presentationml.slide+xml"/>
  <Override PartName="/ppt/slides/slide1636.xml" ContentType="application/vnd.openxmlformats-officedocument.presentationml.slide+xml"/>
  <Override PartName="/ppt/slides/slide1637.xml" ContentType="application/vnd.openxmlformats-officedocument.presentationml.slide+xml"/>
  <Override PartName="/ppt/slides/slide1638.xml" ContentType="application/vnd.openxmlformats-officedocument.presentationml.slide+xml"/>
  <Override PartName="/ppt/slides/slide1639.xml" ContentType="application/vnd.openxmlformats-officedocument.presentationml.slide+xml"/>
  <Override PartName="/ppt/slides/slide1640.xml" ContentType="application/vnd.openxmlformats-officedocument.presentationml.slide+xml"/>
  <Override PartName="/ppt/slides/slide1641.xml" ContentType="application/vnd.openxmlformats-officedocument.presentationml.slide+xml"/>
  <Override PartName="/ppt/slides/slide1642.xml" ContentType="application/vnd.openxmlformats-officedocument.presentationml.slide+xml"/>
  <Override PartName="/ppt/slides/slide1643.xml" ContentType="application/vnd.openxmlformats-officedocument.presentationml.slide+xml"/>
  <Override PartName="/ppt/slides/slide1644.xml" ContentType="application/vnd.openxmlformats-officedocument.presentationml.slide+xml"/>
  <Override PartName="/ppt/slides/slide1645.xml" ContentType="application/vnd.openxmlformats-officedocument.presentationml.slide+xml"/>
  <Override PartName="/ppt/slides/slide1646.xml" ContentType="application/vnd.openxmlformats-officedocument.presentationml.slide+xml"/>
  <Override PartName="/ppt/slides/slide1647.xml" ContentType="application/vnd.openxmlformats-officedocument.presentationml.slide+xml"/>
  <Override PartName="/ppt/slides/slide1648.xml" ContentType="application/vnd.openxmlformats-officedocument.presentationml.slide+xml"/>
  <Override PartName="/ppt/slides/slide1649.xml" ContentType="application/vnd.openxmlformats-officedocument.presentationml.slide+xml"/>
  <Override PartName="/ppt/slides/slide1650.xml" ContentType="application/vnd.openxmlformats-officedocument.presentationml.slide+xml"/>
  <Override PartName="/ppt/slides/slide1651.xml" ContentType="application/vnd.openxmlformats-officedocument.presentationml.slide+xml"/>
  <Override PartName="/ppt/slides/slide1652.xml" ContentType="application/vnd.openxmlformats-officedocument.presentationml.slide+xml"/>
  <Override PartName="/ppt/slides/slide1653.xml" ContentType="application/vnd.openxmlformats-officedocument.presentationml.slide+xml"/>
  <Override PartName="/ppt/slides/slide1654.xml" ContentType="application/vnd.openxmlformats-officedocument.presentationml.slide+xml"/>
  <Override PartName="/ppt/slides/slide1655.xml" ContentType="application/vnd.openxmlformats-officedocument.presentationml.slide+xml"/>
  <Override PartName="/ppt/slides/slide1656.xml" ContentType="application/vnd.openxmlformats-officedocument.presentationml.slide+xml"/>
  <Override PartName="/ppt/slides/slide1657.xml" ContentType="application/vnd.openxmlformats-officedocument.presentationml.slide+xml"/>
  <Override PartName="/ppt/slides/slide1658.xml" ContentType="application/vnd.openxmlformats-officedocument.presentationml.slide+xml"/>
  <Override PartName="/ppt/slides/slide1659.xml" ContentType="application/vnd.openxmlformats-officedocument.presentationml.slide+xml"/>
  <Override PartName="/ppt/slides/slide1660.xml" ContentType="application/vnd.openxmlformats-officedocument.presentationml.slide+xml"/>
  <Override PartName="/ppt/slides/slide1661.xml" ContentType="application/vnd.openxmlformats-officedocument.presentationml.slide+xml"/>
  <Override PartName="/ppt/slides/slide1662.xml" ContentType="application/vnd.openxmlformats-officedocument.presentationml.slide+xml"/>
  <Override PartName="/ppt/slides/slide1663.xml" ContentType="application/vnd.openxmlformats-officedocument.presentationml.slide+xml"/>
  <Override PartName="/ppt/slides/slide1664.xml" ContentType="application/vnd.openxmlformats-officedocument.presentationml.slide+xml"/>
  <Override PartName="/ppt/slides/slide1665.xml" ContentType="application/vnd.openxmlformats-officedocument.presentationml.slide+xml"/>
  <Override PartName="/ppt/slides/slide1666.xml" ContentType="application/vnd.openxmlformats-officedocument.presentationml.slide+xml"/>
  <Override PartName="/ppt/slides/slide1667.xml" ContentType="application/vnd.openxmlformats-officedocument.presentationml.slide+xml"/>
  <Override PartName="/ppt/slides/slide1668.xml" ContentType="application/vnd.openxmlformats-officedocument.presentationml.slide+xml"/>
  <Override PartName="/ppt/slides/slide1669.xml" ContentType="application/vnd.openxmlformats-officedocument.presentationml.slide+xml"/>
  <Override PartName="/ppt/slides/slide1670.xml" ContentType="application/vnd.openxmlformats-officedocument.presentationml.slide+xml"/>
  <Override PartName="/ppt/slides/slide1671.xml" ContentType="application/vnd.openxmlformats-officedocument.presentationml.slide+xml"/>
  <Override PartName="/ppt/slides/slide1672.xml" ContentType="application/vnd.openxmlformats-officedocument.presentationml.slide+xml"/>
  <Override PartName="/ppt/slides/slide1673.xml" ContentType="application/vnd.openxmlformats-officedocument.presentationml.slide+xml"/>
  <Override PartName="/ppt/slides/slide1674.xml" ContentType="application/vnd.openxmlformats-officedocument.presentationml.slide+xml"/>
  <Override PartName="/ppt/slides/slide1675.xml" ContentType="application/vnd.openxmlformats-officedocument.presentationml.slide+xml"/>
  <Override PartName="/ppt/slides/slide1676.xml" ContentType="application/vnd.openxmlformats-officedocument.presentationml.slide+xml"/>
  <Override PartName="/ppt/slides/slide1677.xml" ContentType="application/vnd.openxmlformats-officedocument.presentationml.slide+xml"/>
  <Override PartName="/ppt/slides/slide1678.xml" ContentType="application/vnd.openxmlformats-officedocument.presentationml.slide+xml"/>
  <Override PartName="/ppt/slides/slide1679.xml" ContentType="application/vnd.openxmlformats-officedocument.presentationml.slide+xml"/>
  <Override PartName="/ppt/slides/slide1680.xml" ContentType="application/vnd.openxmlformats-officedocument.presentationml.slide+xml"/>
  <Override PartName="/ppt/slides/slide1681.xml" ContentType="application/vnd.openxmlformats-officedocument.presentationml.slide+xml"/>
  <Override PartName="/ppt/slides/slide1682.xml" ContentType="application/vnd.openxmlformats-officedocument.presentationml.slide+xml"/>
  <Override PartName="/ppt/slides/slide1683.xml" ContentType="application/vnd.openxmlformats-officedocument.presentationml.slide+xml"/>
  <Override PartName="/ppt/slides/slide1684.xml" ContentType="application/vnd.openxmlformats-officedocument.presentationml.slide+xml"/>
  <Override PartName="/ppt/slides/slide1685.xml" ContentType="application/vnd.openxmlformats-officedocument.presentationml.slide+xml"/>
  <Override PartName="/ppt/slides/slide1686.xml" ContentType="application/vnd.openxmlformats-officedocument.presentationml.slide+xml"/>
  <Override PartName="/ppt/slides/slide1687.xml" ContentType="application/vnd.openxmlformats-officedocument.presentationml.slide+xml"/>
  <Override PartName="/ppt/slides/slide1688.xml" ContentType="application/vnd.openxmlformats-officedocument.presentationml.slide+xml"/>
  <Override PartName="/ppt/slides/slide1689.xml" ContentType="application/vnd.openxmlformats-officedocument.presentationml.slide+xml"/>
  <Override PartName="/ppt/slides/slide1690.xml" ContentType="application/vnd.openxmlformats-officedocument.presentationml.slide+xml"/>
  <Override PartName="/ppt/slides/slide1691.xml" ContentType="application/vnd.openxmlformats-officedocument.presentationml.slide+xml"/>
  <Override PartName="/ppt/slides/slide1692.xml" ContentType="application/vnd.openxmlformats-officedocument.presentationml.slide+xml"/>
  <Override PartName="/ppt/slides/slide1693.xml" ContentType="application/vnd.openxmlformats-officedocument.presentationml.slide+xml"/>
  <Override PartName="/ppt/slides/slide1694.xml" ContentType="application/vnd.openxmlformats-officedocument.presentationml.slide+xml"/>
  <Override PartName="/ppt/slides/slide1695.xml" ContentType="application/vnd.openxmlformats-officedocument.presentationml.slide+xml"/>
  <Override PartName="/ppt/slides/slide1696.xml" ContentType="application/vnd.openxmlformats-officedocument.presentationml.slide+xml"/>
  <Override PartName="/ppt/slides/slide1697.xml" ContentType="application/vnd.openxmlformats-officedocument.presentationml.slide+xml"/>
  <Override PartName="/ppt/slides/slide1698.xml" ContentType="application/vnd.openxmlformats-officedocument.presentationml.slide+xml"/>
  <Override PartName="/ppt/slides/slide1699.xml" ContentType="application/vnd.openxmlformats-officedocument.presentationml.slide+xml"/>
  <Override PartName="/ppt/slides/slide1700.xml" ContentType="application/vnd.openxmlformats-officedocument.presentationml.slide+xml"/>
  <Override PartName="/ppt/slides/slide1701.xml" ContentType="application/vnd.openxmlformats-officedocument.presentationml.slide+xml"/>
  <Override PartName="/ppt/slides/slide1702.xml" ContentType="application/vnd.openxmlformats-officedocument.presentationml.slide+xml"/>
  <Override PartName="/ppt/slides/slide1703.xml" ContentType="application/vnd.openxmlformats-officedocument.presentationml.slide+xml"/>
  <Override PartName="/ppt/slides/slide1704.xml" ContentType="application/vnd.openxmlformats-officedocument.presentationml.slide+xml"/>
  <Override PartName="/ppt/slides/slide1705.xml" ContentType="application/vnd.openxmlformats-officedocument.presentationml.slide+xml"/>
  <Override PartName="/ppt/slides/slide1706.xml" ContentType="application/vnd.openxmlformats-officedocument.presentationml.slide+xml"/>
  <Override PartName="/ppt/slides/slide1707.xml" ContentType="application/vnd.openxmlformats-officedocument.presentationml.slide+xml"/>
  <Override PartName="/ppt/slides/slide1708.xml" ContentType="application/vnd.openxmlformats-officedocument.presentationml.slide+xml"/>
  <Override PartName="/ppt/slides/slide1709.xml" ContentType="application/vnd.openxmlformats-officedocument.presentationml.slide+xml"/>
  <Override PartName="/ppt/slides/slide1710.xml" ContentType="application/vnd.openxmlformats-officedocument.presentationml.slide+xml"/>
  <Override PartName="/ppt/slides/slide1711.xml" ContentType="application/vnd.openxmlformats-officedocument.presentationml.slide+xml"/>
  <Override PartName="/ppt/slides/slide1712.xml" ContentType="application/vnd.openxmlformats-officedocument.presentationml.slide+xml"/>
  <Override PartName="/ppt/slides/slide1713.xml" ContentType="application/vnd.openxmlformats-officedocument.presentationml.slide+xml"/>
  <Override PartName="/ppt/slides/slide1714.xml" ContentType="application/vnd.openxmlformats-officedocument.presentationml.slide+xml"/>
  <Override PartName="/ppt/slides/slide1715.xml" ContentType="application/vnd.openxmlformats-officedocument.presentationml.slide+xml"/>
  <Override PartName="/ppt/slides/slide1716.xml" ContentType="application/vnd.openxmlformats-officedocument.presentationml.slide+xml"/>
  <Override PartName="/ppt/slides/slide1717.xml" ContentType="application/vnd.openxmlformats-officedocument.presentationml.slide+xml"/>
  <Override PartName="/ppt/slides/slide1718.xml" ContentType="application/vnd.openxmlformats-officedocument.presentationml.slide+xml"/>
  <Override PartName="/ppt/slides/slide1719.xml" ContentType="application/vnd.openxmlformats-officedocument.presentationml.slide+xml"/>
  <Override PartName="/ppt/slides/slide1720.xml" ContentType="application/vnd.openxmlformats-officedocument.presentationml.slide+xml"/>
  <Override PartName="/ppt/slides/slide1721.xml" ContentType="application/vnd.openxmlformats-officedocument.presentationml.slide+xml"/>
  <Override PartName="/ppt/slides/slide1722.xml" ContentType="application/vnd.openxmlformats-officedocument.presentationml.slide+xml"/>
  <Override PartName="/ppt/slides/slide1723.xml" ContentType="application/vnd.openxmlformats-officedocument.presentationml.slide+xml"/>
  <Override PartName="/ppt/slides/slide1724.xml" ContentType="application/vnd.openxmlformats-officedocument.presentationml.slide+xml"/>
  <Override PartName="/ppt/slides/slide1725.xml" ContentType="application/vnd.openxmlformats-officedocument.presentationml.slide+xml"/>
  <Override PartName="/ppt/slides/slide1726.xml" ContentType="application/vnd.openxmlformats-officedocument.presentationml.slide+xml"/>
  <Override PartName="/ppt/slides/slide1727.xml" ContentType="application/vnd.openxmlformats-officedocument.presentationml.slide+xml"/>
  <Override PartName="/ppt/slides/slide1728.xml" ContentType="application/vnd.openxmlformats-officedocument.presentationml.slide+xml"/>
  <Override PartName="/ppt/slides/slide1729.xml" ContentType="application/vnd.openxmlformats-officedocument.presentationml.slide+xml"/>
  <Override PartName="/ppt/slides/slide1730.xml" ContentType="application/vnd.openxmlformats-officedocument.presentationml.slide+xml"/>
  <Override PartName="/ppt/slides/slide1731.xml" ContentType="application/vnd.openxmlformats-officedocument.presentationml.slide+xml"/>
  <Override PartName="/ppt/slides/slide1732.xml" ContentType="application/vnd.openxmlformats-officedocument.presentationml.slide+xml"/>
  <Override PartName="/ppt/slides/slide1733.xml" ContentType="application/vnd.openxmlformats-officedocument.presentationml.slide+xml"/>
  <Override PartName="/ppt/slides/slide1734.xml" ContentType="application/vnd.openxmlformats-officedocument.presentationml.slide+xml"/>
  <Override PartName="/ppt/slides/slide1735.xml" ContentType="application/vnd.openxmlformats-officedocument.presentationml.slide+xml"/>
  <Override PartName="/ppt/slides/slide1736.xml" ContentType="application/vnd.openxmlformats-officedocument.presentationml.slide+xml"/>
  <Override PartName="/ppt/slides/slide1737.xml" ContentType="application/vnd.openxmlformats-officedocument.presentationml.slide+xml"/>
  <Override PartName="/ppt/slides/slide1738.xml" ContentType="application/vnd.openxmlformats-officedocument.presentationml.slide+xml"/>
  <Override PartName="/ppt/slides/slide1739.xml" ContentType="application/vnd.openxmlformats-officedocument.presentationml.slide+xml"/>
  <Override PartName="/ppt/slides/slide1740.xml" ContentType="application/vnd.openxmlformats-officedocument.presentationml.slide+xml"/>
  <Override PartName="/ppt/slides/slide1741.xml" ContentType="application/vnd.openxmlformats-officedocument.presentationml.slide+xml"/>
  <Override PartName="/ppt/slides/slide1742.xml" ContentType="application/vnd.openxmlformats-officedocument.presentationml.slide+xml"/>
  <Override PartName="/ppt/slides/slide1743.xml" ContentType="application/vnd.openxmlformats-officedocument.presentationml.slide+xml"/>
  <Override PartName="/ppt/slides/slide1744.xml" ContentType="application/vnd.openxmlformats-officedocument.presentationml.slide+xml"/>
  <Override PartName="/ppt/slides/slide1745.xml" ContentType="application/vnd.openxmlformats-officedocument.presentationml.slide+xml"/>
  <Override PartName="/ppt/slides/slide1746.xml" ContentType="application/vnd.openxmlformats-officedocument.presentationml.slide+xml"/>
  <Override PartName="/ppt/slides/slide1747.xml" ContentType="application/vnd.openxmlformats-officedocument.presentationml.slide+xml"/>
  <Override PartName="/ppt/slides/slide1748.xml" ContentType="application/vnd.openxmlformats-officedocument.presentationml.slide+xml"/>
  <Override PartName="/ppt/slides/slide1749.xml" ContentType="application/vnd.openxmlformats-officedocument.presentationml.slide+xml"/>
  <Override PartName="/ppt/slides/slide1750.xml" ContentType="application/vnd.openxmlformats-officedocument.presentationml.slide+xml"/>
  <Override PartName="/ppt/slides/slide1751.xml" ContentType="application/vnd.openxmlformats-officedocument.presentationml.slide+xml"/>
  <Override PartName="/ppt/slides/slide1752.xml" ContentType="application/vnd.openxmlformats-officedocument.presentationml.slide+xml"/>
  <Override PartName="/ppt/slides/slide1753.xml" ContentType="application/vnd.openxmlformats-officedocument.presentationml.slide+xml"/>
  <Override PartName="/ppt/slides/slide1754.xml" ContentType="application/vnd.openxmlformats-officedocument.presentationml.slide+xml"/>
  <Override PartName="/ppt/slides/slide1755.xml" ContentType="application/vnd.openxmlformats-officedocument.presentationml.slide+xml"/>
  <Override PartName="/ppt/slides/slide1756.xml" ContentType="application/vnd.openxmlformats-officedocument.presentationml.slide+xml"/>
  <Override PartName="/ppt/slides/slide1757.xml" ContentType="application/vnd.openxmlformats-officedocument.presentationml.slide+xml"/>
  <Override PartName="/ppt/slides/slide1758.xml" ContentType="application/vnd.openxmlformats-officedocument.presentationml.slide+xml"/>
  <Override PartName="/ppt/slides/slide1759.xml" ContentType="application/vnd.openxmlformats-officedocument.presentationml.slide+xml"/>
  <Override PartName="/ppt/slides/slide1760.xml" ContentType="application/vnd.openxmlformats-officedocument.presentationml.slide+xml"/>
  <Override PartName="/ppt/slides/slide1761.xml" ContentType="application/vnd.openxmlformats-officedocument.presentationml.slide+xml"/>
  <Override PartName="/ppt/slides/slide1762.xml" ContentType="application/vnd.openxmlformats-officedocument.presentationml.slide+xml"/>
  <Override PartName="/ppt/slides/slide1763.xml" ContentType="application/vnd.openxmlformats-officedocument.presentationml.slide+xml"/>
  <Override PartName="/ppt/slides/slide1764.xml" ContentType="application/vnd.openxmlformats-officedocument.presentationml.slide+xml"/>
  <Override PartName="/ppt/slides/slide1765.xml" ContentType="application/vnd.openxmlformats-officedocument.presentationml.slide+xml"/>
  <Override PartName="/ppt/slides/slide1766.xml" ContentType="application/vnd.openxmlformats-officedocument.presentationml.slide+xml"/>
  <Override PartName="/ppt/slides/slide1767.xml" ContentType="application/vnd.openxmlformats-officedocument.presentationml.slide+xml"/>
  <Override PartName="/ppt/slides/slide1768.xml" ContentType="application/vnd.openxmlformats-officedocument.presentationml.slide+xml"/>
  <Override PartName="/ppt/slides/slide1769.xml" ContentType="application/vnd.openxmlformats-officedocument.presentationml.slide+xml"/>
  <Override PartName="/ppt/slides/slide1770.xml" ContentType="application/vnd.openxmlformats-officedocument.presentationml.slide+xml"/>
  <Override PartName="/ppt/slides/slide1771.xml" ContentType="application/vnd.openxmlformats-officedocument.presentationml.slide+xml"/>
  <Override PartName="/ppt/slides/slide1772.xml" ContentType="application/vnd.openxmlformats-officedocument.presentationml.slide+xml"/>
  <Override PartName="/ppt/slides/slide1773.xml" ContentType="application/vnd.openxmlformats-officedocument.presentationml.slide+xml"/>
  <Override PartName="/ppt/slides/slide1774.xml" ContentType="application/vnd.openxmlformats-officedocument.presentationml.slide+xml"/>
  <Override PartName="/ppt/slides/slide1775.xml" ContentType="application/vnd.openxmlformats-officedocument.presentationml.slide+xml"/>
  <Override PartName="/ppt/slides/slide1776.xml" ContentType="application/vnd.openxmlformats-officedocument.presentationml.slide+xml"/>
  <Override PartName="/ppt/slides/slide1777.xml" ContentType="application/vnd.openxmlformats-officedocument.presentationml.slide+xml"/>
  <Override PartName="/ppt/slides/slide1778.xml" ContentType="application/vnd.openxmlformats-officedocument.presentationml.slide+xml"/>
  <Override PartName="/ppt/slides/slide1779.xml" ContentType="application/vnd.openxmlformats-officedocument.presentationml.slide+xml"/>
  <Override PartName="/ppt/slides/slide1780.xml" ContentType="application/vnd.openxmlformats-officedocument.presentationml.slide+xml"/>
  <Override PartName="/ppt/slides/slide1781.xml" ContentType="application/vnd.openxmlformats-officedocument.presentationml.slide+xml"/>
  <Override PartName="/ppt/slides/slide1782.xml" ContentType="application/vnd.openxmlformats-officedocument.presentationml.slide+xml"/>
  <Override PartName="/ppt/slides/slide1783.xml" ContentType="application/vnd.openxmlformats-officedocument.presentationml.slide+xml"/>
  <Override PartName="/ppt/slides/slide1784.xml" ContentType="application/vnd.openxmlformats-officedocument.presentationml.slide+xml"/>
  <Override PartName="/ppt/slides/slide1785.xml" ContentType="application/vnd.openxmlformats-officedocument.presentationml.slide+xml"/>
  <Override PartName="/ppt/slides/slide1786.xml" ContentType="application/vnd.openxmlformats-officedocument.presentationml.slide+xml"/>
  <Override PartName="/ppt/slides/slide1787.xml" ContentType="application/vnd.openxmlformats-officedocument.presentationml.slide+xml"/>
  <Override PartName="/ppt/slides/slide1788.xml" ContentType="application/vnd.openxmlformats-officedocument.presentationml.slide+xml"/>
  <Override PartName="/ppt/slides/slide1789.xml" ContentType="application/vnd.openxmlformats-officedocument.presentationml.slide+xml"/>
  <Override PartName="/ppt/slides/slide1790.xml" ContentType="application/vnd.openxmlformats-officedocument.presentationml.slide+xml"/>
  <Override PartName="/ppt/slides/slide1791.xml" ContentType="application/vnd.openxmlformats-officedocument.presentationml.slide+xml"/>
  <Override PartName="/ppt/slides/slide1792.xml" ContentType="application/vnd.openxmlformats-officedocument.presentationml.slide+xml"/>
  <Override PartName="/ppt/slides/slide1793.xml" ContentType="application/vnd.openxmlformats-officedocument.presentationml.slide+xml"/>
  <Override PartName="/ppt/slides/slide1794.xml" ContentType="application/vnd.openxmlformats-officedocument.presentationml.slide+xml"/>
  <Override PartName="/ppt/slides/slide1795.xml" ContentType="application/vnd.openxmlformats-officedocument.presentationml.slide+xml"/>
  <Override PartName="/ppt/slides/slide1796.xml" ContentType="application/vnd.openxmlformats-officedocument.presentationml.slide+xml"/>
  <Override PartName="/ppt/slides/slide1797.xml" ContentType="application/vnd.openxmlformats-officedocument.presentationml.slide+xml"/>
  <Override PartName="/ppt/slides/slide1798.xml" ContentType="application/vnd.openxmlformats-officedocument.presentationml.slide+xml"/>
  <Override PartName="/ppt/slides/slide1799.xml" ContentType="application/vnd.openxmlformats-officedocument.presentationml.slide+xml"/>
  <Override PartName="/ppt/slides/slide1800.xml" ContentType="application/vnd.openxmlformats-officedocument.presentationml.slide+xml"/>
  <Override PartName="/ppt/slides/slide1801.xml" ContentType="application/vnd.openxmlformats-officedocument.presentationml.slide+xml"/>
  <Override PartName="/ppt/slides/slide1802.xml" ContentType="application/vnd.openxmlformats-officedocument.presentationml.slide+xml"/>
  <Override PartName="/ppt/slides/slide1803.xml" ContentType="application/vnd.openxmlformats-officedocument.presentationml.slide+xml"/>
  <Override PartName="/ppt/slides/slide1804.xml" ContentType="application/vnd.openxmlformats-officedocument.presentationml.slide+xml"/>
  <Override PartName="/ppt/slides/slide1805.xml" ContentType="application/vnd.openxmlformats-officedocument.presentationml.slide+xml"/>
  <Override PartName="/ppt/slides/slide1806.xml" ContentType="application/vnd.openxmlformats-officedocument.presentationml.slide+xml"/>
  <Override PartName="/ppt/slides/slide1807.xml" ContentType="application/vnd.openxmlformats-officedocument.presentationml.slide+xml"/>
  <Override PartName="/ppt/slides/slide1808.xml" ContentType="application/vnd.openxmlformats-officedocument.presentationml.slide+xml"/>
  <Override PartName="/ppt/slides/slide1809.xml" ContentType="application/vnd.openxmlformats-officedocument.presentationml.slide+xml"/>
  <Override PartName="/ppt/slides/slide1810.xml" ContentType="application/vnd.openxmlformats-officedocument.presentationml.slide+xml"/>
  <Override PartName="/ppt/slides/slide1811.xml" ContentType="application/vnd.openxmlformats-officedocument.presentationml.slide+xml"/>
  <Override PartName="/ppt/slides/slide1812.xml" ContentType="application/vnd.openxmlformats-officedocument.presentationml.slide+xml"/>
  <Override PartName="/ppt/slides/slide1813.xml" ContentType="application/vnd.openxmlformats-officedocument.presentationml.slide+xml"/>
  <Override PartName="/ppt/slides/slide1814.xml" ContentType="application/vnd.openxmlformats-officedocument.presentationml.slide+xml"/>
  <Override PartName="/ppt/slides/slide1815.xml" ContentType="application/vnd.openxmlformats-officedocument.presentationml.slide+xml"/>
  <Override PartName="/ppt/slides/slide1816.xml" ContentType="application/vnd.openxmlformats-officedocument.presentationml.slide+xml"/>
  <Override PartName="/ppt/slides/slide1817.xml" ContentType="application/vnd.openxmlformats-officedocument.presentationml.slide+xml"/>
  <Override PartName="/ppt/slides/slide1818.xml" ContentType="application/vnd.openxmlformats-officedocument.presentationml.slide+xml"/>
  <Override PartName="/ppt/slides/slide1819.xml" ContentType="application/vnd.openxmlformats-officedocument.presentationml.slide+xml"/>
  <Override PartName="/ppt/slides/slide1820.xml" ContentType="application/vnd.openxmlformats-officedocument.presentationml.slide+xml"/>
  <Override PartName="/ppt/slides/slide1821.xml" ContentType="application/vnd.openxmlformats-officedocument.presentationml.slide+xml"/>
  <Override PartName="/ppt/slides/slide1822.xml" ContentType="application/vnd.openxmlformats-officedocument.presentationml.slide+xml"/>
  <Override PartName="/ppt/slides/slide1823.xml" ContentType="application/vnd.openxmlformats-officedocument.presentationml.slide+xml"/>
  <Override PartName="/ppt/slides/slide1824.xml" ContentType="application/vnd.openxmlformats-officedocument.presentationml.slide+xml"/>
  <Override PartName="/ppt/slides/slide1825.xml" ContentType="application/vnd.openxmlformats-officedocument.presentationml.slide+xml"/>
  <Override PartName="/ppt/slides/slide1826.xml" ContentType="application/vnd.openxmlformats-officedocument.presentationml.slide+xml"/>
  <Override PartName="/ppt/slides/slide1827.xml" ContentType="application/vnd.openxmlformats-officedocument.presentationml.slide+xml"/>
  <Override PartName="/ppt/slides/slide1828.xml" ContentType="application/vnd.openxmlformats-officedocument.presentationml.slide+xml"/>
  <Override PartName="/ppt/slides/slide1829.xml" ContentType="application/vnd.openxmlformats-officedocument.presentationml.slide+xml"/>
  <Override PartName="/ppt/slides/slide1830.xml" ContentType="application/vnd.openxmlformats-officedocument.presentationml.slide+xml"/>
  <Override PartName="/ppt/slides/slide1831.xml" ContentType="application/vnd.openxmlformats-officedocument.presentationml.slide+xml"/>
  <Override PartName="/ppt/slides/slide1832.xml" ContentType="application/vnd.openxmlformats-officedocument.presentationml.slide+xml"/>
  <Override PartName="/ppt/slides/slide1833.xml" ContentType="application/vnd.openxmlformats-officedocument.presentationml.slide+xml"/>
  <Override PartName="/ppt/slides/slide1834.xml" ContentType="application/vnd.openxmlformats-officedocument.presentationml.slide+xml"/>
  <Override PartName="/ppt/slides/slide1835.xml" ContentType="application/vnd.openxmlformats-officedocument.presentationml.slide+xml"/>
  <Override PartName="/ppt/slides/slide1836.xml" ContentType="application/vnd.openxmlformats-officedocument.presentationml.slide+xml"/>
  <Override PartName="/ppt/slides/slide1837.xml" ContentType="application/vnd.openxmlformats-officedocument.presentationml.slide+xml"/>
  <Override PartName="/ppt/slides/slide1838.xml" ContentType="application/vnd.openxmlformats-officedocument.presentationml.slide+xml"/>
  <Override PartName="/ppt/slides/slide1839.xml" ContentType="application/vnd.openxmlformats-officedocument.presentationml.slide+xml"/>
  <Override PartName="/ppt/slides/slide1840.xml" ContentType="application/vnd.openxmlformats-officedocument.presentationml.slide+xml"/>
  <Override PartName="/ppt/slides/slide1841.xml" ContentType="application/vnd.openxmlformats-officedocument.presentationml.slide+xml"/>
  <Override PartName="/ppt/slides/slide1842.xml" ContentType="application/vnd.openxmlformats-officedocument.presentationml.slide+xml"/>
  <Override PartName="/ppt/slides/slide1843.xml" ContentType="application/vnd.openxmlformats-officedocument.presentationml.slide+xml"/>
  <Override PartName="/ppt/slides/slide1844.xml" ContentType="application/vnd.openxmlformats-officedocument.presentationml.slide+xml"/>
  <Override PartName="/ppt/slides/slide1845.xml" ContentType="application/vnd.openxmlformats-officedocument.presentationml.slide+xml"/>
  <Override PartName="/ppt/slides/slide1846.xml" ContentType="application/vnd.openxmlformats-officedocument.presentationml.slide+xml"/>
  <Override PartName="/ppt/slides/slide1847.xml" ContentType="application/vnd.openxmlformats-officedocument.presentationml.slide+xml"/>
  <Override PartName="/ppt/slides/slide1848.xml" ContentType="application/vnd.openxmlformats-officedocument.presentationml.slide+xml"/>
  <Override PartName="/ppt/slides/slide1849.xml" ContentType="application/vnd.openxmlformats-officedocument.presentationml.slide+xml"/>
  <Override PartName="/ppt/slides/slide1850.xml" ContentType="application/vnd.openxmlformats-officedocument.presentationml.slide+xml"/>
  <Override PartName="/ppt/slides/slide1851.xml" ContentType="application/vnd.openxmlformats-officedocument.presentationml.slide+xml"/>
  <Override PartName="/ppt/slides/slide1852.xml" ContentType="application/vnd.openxmlformats-officedocument.presentationml.slide+xml"/>
  <Override PartName="/ppt/slides/slide1853.xml" ContentType="application/vnd.openxmlformats-officedocument.presentationml.slide+xml"/>
  <Override PartName="/ppt/slides/slide1854.xml" ContentType="application/vnd.openxmlformats-officedocument.presentationml.slide+xml"/>
  <Override PartName="/ppt/slides/slide1855.xml" ContentType="application/vnd.openxmlformats-officedocument.presentationml.slide+xml"/>
  <Override PartName="/ppt/slides/slide1856.xml" ContentType="application/vnd.openxmlformats-officedocument.presentationml.slide+xml"/>
  <Override PartName="/ppt/slides/slide1857.xml" ContentType="application/vnd.openxmlformats-officedocument.presentationml.slide+xml"/>
  <Override PartName="/ppt/slides/slide1858.xml" ContentType="application/vnd.openxmlformats-officedocument.presentationml.slide+xml"/>
  <Override PartName="/ppt/slides/slide1859.xml" ContentType="application/vnd.openxmlformats-officedocument.presentationml.slide+xml"/>
  <Override PartName="/ppt/slides/slide1860.xml" ContentType="application/vnd.openxmlformats-officedocument.presentationml.slide+xml"/>
  <Override PartName="/ppt/slides/slide1861.xml" ContentType="application/vnd.openxmlformats-officedocument.presentationml.slide+xml"/>
  <Override PartName="/ppt/slides/slide1862.xml" ContentType="application/vnd.openxmlformats-officedocument.presentationml.slide+xml"/>
  <Override PartName="/ppt/slides/slide1863.xml" ContentType="application/vnd.openxmlformats-officedocument.presentationml.slide+xml"/>
  <Override PartName="/ppt/slides/slide1864.xml" ContentType="application/vnd.openxmlformats-officedocument.presentationml.slide+xml"/>
  <Override PartName="/ppt/slides/slide1865.xml" ContentType="application/vnd.openxmlformats-officedocument.presentationml.slide+xml"/>
  <Override PartName="/ppt/slides/slide1866.xml" ContentType="application/vnd.openxmlformats-officedocument.presentationml.slide+xml"/>
  <Override PartName="/ppt/slides/slide1867.xml" ContentType="application/vnd.openxmlformats-officedocument.presentationml.slide+xml"/>
  <Override PartName="/ppt/slides/slide1868.xml" ContentType="application/vnd.openxmlformats-officedocument.presentationml.slide+xml"/>
  <Override PartName="/ppt/slides/slide1869.xml" ContentType="application/vnd.openxmlformats-officedocument.presentationml.slide+xml"/>
  <Override PartName="/ppt/slides/slide1870.xml" ContentType="application/vnd.openxmlformats-officedocument.presentationml.slide+xml"/>
  <Override PartName="/ppt/slides/slide1871.xml" ContentType="application/vnd.openxmlformats-officedocument.presentationml.slide+xml"/>
  <Override PartName="/ppt/slides/slide1872.xml" ContentType="application/vnd.openxmlformats-officedocument.presentationml.slide+xml"/>
  <Override PartName="/ppt/slides/slide1873.xml" ContentType="application/vnd.openxmlformats-officedocument.presentationml.slide+xml"/>
  <Override PartName="/ppt/slides/slide1874.xml" ContentType="application/vnd.openxmlformats-officedocument.presentationml.slide+xml"/>
  <Override PartName="/ppt/slides/slide1875.xml" ContentType="application/vnd.openxmlformats-officedocument.presentationml.slide+xml"/>
  <Override PartName="/ppt/slides/slide1876.xml" ContentType="application/vnd.openxmlformats-officedocument.presentationml.slide+xml"/>
  <Override PartName="/ppt/slides/slide1877.xml" ContentType="application/vnd.openxmlformats-officedocument.presentationml.slide+xml"/>
  <Override PartName="/ppt/slides/slide1878.xml" ContentType="application/vnd.openxmlformats-officedocument.presentationml.slide+xml"/>
  <Override PartName="/ppt/slides/slide1879.xml" ContentType="application/vnd.openxmlformats-officedocument.presentationml.slide+xml"/>
  <Override PartName="/ppt/slides/slide1880.xml" ContentType="application/vnd.openxmlformats-officedocument.presentationml.slide+xml"/>
  <Override PartName="/ppt/slides/slide1881.xml" ContentType="application/vnd.openxmlformats-officedocument.presentationml.slide+xml"/>
  <Override PartName="/ppt/slides/slide1882.xml" ContentType="application/vnd.openxmlformats-officedocument.presentationml.slide+xml"/>
  <Override PartName="/ppt/slides/slide1883.xml" ContentType="application/vnd.openxmlformats-officedocument.presentationml.slide+xml"/>
  <Override PartName="/ppt/slides/slide1884.xml" ContentType="application/vnd.openxmlformats-officedocument.presentationml.slide+xml"/>
  <Override PartName="/ppt/slides/slide1885.xml" ContentType="application/vnd.openxmlformats-officedocument.presentationml.slide+xml"/>
  <Override PartName="/ppt/slides/slide1886.xml" ContentType="application/vnd.openxmlformats-officedocument.presentationml.slide+xml"/>
  <Override PartName="/ppt/slides/slide1887.xml" ContentType="application/vnd.openxmlformats-officedocument.presentationml.slide+xml"/>
  <Override PartName="/ppt/slides/slide1888.xml" ContentType="application/vnd.openxmlformats-officedocument.presentationml.slide+xml"/>
  <Override PartName="/ppt/slides/slide1889.xml" ContentType="application/vnd.openxmlformats-officedocument.presentationml.slide+xml"/>
  <Override PartName="/ppt/slides/slide1890.xml" ContentType="application/vnd.openxmlformats-officedocument.presentationml.slide+xml"/>
  <Override PartName="/ppt/slides/slide1891.xml" ContentType="application/vnd.openxmlformats-officedocument.presentationml.slide+xml"/>
  <Override PartName="/ppt/slides/slide1892.xml" ContentType="application/vnd.openxmlformats-officedocument.presentationml.slide+xml"/>
  <Override PartName="/ppt/slides/slide1893.xml" ContentType="application/vnd.openxmlformats-officedocument.presentationml.slide+xml"/>
  <Override PartName="/ppt/slides/slide1894.xml" ContentType="application/vnd.openxmlformats-officedocument.presentationml.slide+xml"/>
  <Override PartName="/ppt/slides/slide1895.xml" ContentType="application/vnd.openxmlformats-officedocument.presentationml.slide+xml"/>
  <Override PartName="/ppt/slides/slide1896.xml" ContentType="application/vnd.openxmlformats-officedocument.presentationml.slide+xml"/>
  <Override PartName="/ppt/slides/slide1897.xml" ContentType="application/vnd.openxmlformats-officedocument.presentationml.slide+xml"/>
  <Override PartName="/ppt/slides/slide1898.xml" ContentType="application/vnd.openxmlformats-officedocument.presentationml.slide+xml"/>
  <Override PartName="/ppt/slides/slide1899.xml" ContentType="application/vnd.openxmlformats-officedocument.presentationml.slide+xml"/>
  <Override PartName="/ppt/slides/slide1900.xml" ContentType="application/vnd.openxmlformats-officedocument.presentationml.slide+xml"/>
  <Override PartName="/ppt/slides/slide1901.xml" ContentType="application/vnd.openxmlformats-officedocument.presentationml.slide+xml"/>
  <Override PartName="/ppt/slides/slide1902.xml" ContentType="application/vnd.openxmlformats-officedocument.presentationml.slide+xml"/>
  <Override PartName="/ppt/slides/slide1903.xml" ContentType="application/vnd.openxmlformats-officedocument.presentationml.slide+xml"/>
  <Override PartName="/ppt/slides/slide1904.xml" ContentType="application/vnd.openxmlformats-officedocument.presentationml.slide+xml"/>
  <Override PartName="/ppt/slides/slide1905.xml" ContentType="application/vnd.openxmlformats-officedocument.presentationml.slide+xml"/>
  <Override PartName="/ppt/slides/slide1906.xml" ContentType="application/vnd.openxmlformats-officedocument.presentationml.slide+xml"/>
  <Override PartName="/ppt/slides/slide1907.xml" ContentType="application/vnd.openxmlformats-officedocument.presentationml.slide+xml"/>
  <Override PartName="/ppt/slides/slide1908.xml" ContentType="application/vnd.openxmlformats-officedocument.presentationml.slide+xml"/>
  <Override PartName="/ppt/slides/slide1909.xml" ContentType="application/vnd.openxmlformats-officedocument.presentationml.slide+xml"/>
  <Override PartName="/ppt/slides/slide1910.xml" ContentType="application/vnd.openxmlformats-officedocument.presentationml.slide+xml"/>
  <Override PartName="/ppt/slides/slide1911.xml" ContentType="application/vnd.openxmlformats-officedocument.presentationml.slide+xml"/>
  <Override PartName="/ppt/slides/slide1912.xml" ContentType="application/vnd.openxmlformats-officedocument.presentationml.slide+xml"/>
  <Override PartName="/ppt/slides/slide1913.xml" ContentType="application/vnd.openxmlformats-officedocument.presentationml.slide+xml"/>
  <Override PartName="/ppt/slides/slide1914.xml" ContentType="application/vnd.openxmlformats-officedocument.presentationml.slide+xml"/>
  <Override PartName="/ppt/slides/slide1915.xml" ContentType="application/vnd.openxmlformats-officedocument.presentationml.slide+xml"/>
  <Override PartName="/ppt/slides/slide1916.xml" ContentType="application/vnd.openxmlformats-officedocument.presentationml.slide+xml"/>
  <Override PartName="/ppt/slides/slide1917.xml" ContentType="application/vnd.openxmlformats-officedocument.presentationml.slide+xml"/>
  <Override PartName="/ppt/slides/slide1918.xml" ContentType="application/vnd.openxmlformats-officedocument.presentationml.slide+xml"/>
  <Override PartName="/ppt/slides/slide1919.xml" ContentType="application/vnd.openxmlformats-officedocument.presentationml.slide+xml"/>
  <Override PartName="/ppt/slides/slide1920.xml" ContentType="application/vnd.openxmlformats-officedocument.presentationml.slide+xml"/>
  <Override PartName="/ppt/slides/slide1921.xml" ContentType="application/vnd.openxmlformats-officedocument.presentationml.slide+xml"/>
  <Override PartName="/ppt/slides/slide1922.xml" ContentType="application/vnd.openxmlformats-officedocument.presentationml.slide+xml"/>
  <Override PartName="/ppt/slides/slide1923.xml" ContentType="application/vnd.openxmlformats-officedocument.presentationml.slide+xml"/>
  <Override PartName="/ppt/slides/slide1924.xml" ContentType="application/vnd.openxmlformats-officedocument.presentationml.slide+xml"/>
  <Override PartName="/ppt/slides/slide1925.xml" ContentType="application/vnd.openxmlformats-officedocument.presentationml.slide+xml"/>
  <Override PartName="/ppt/slides/slide1926.xml" ContentType="application/vnd.openxmlformats-officedocument.presentationml.slide+xml"/>
  <Override PartName="/ppt/slides/slide1927.xml" ContentType="application/vnd.openxmlformats-officedocument.presentationml.slide+xml"/>
  <Override PartName="/ppt/slides/slide1928.xml" ContentType="application/vnd.openxmlformats-officedocument.presentationml.slide+xml"/>
  <Override PartName="/ppt/slides/slide1929.xml" ContentType="application/vnd.openxmlformats-officedocument.presentationml.slide+xml"/>
  <Override PartName="/ppt/slides/slide1930.xml" ContentType="application/vnd.openxmlformats-officedocument.presentationml.slide+xml"/>
  <Override PartName="/ppt/slides/slide1931.xml" ContentType="application/vnd.openxmlformats-officedocument.presentationml.slide+xml"/>
  <Override PartName="/ppt/slides/slide1932.xml" ContentType="application/vnd.openxmlformats-officedocument.presentationml.slide+xml"/>
  <Override PartName="/ppt/slides/slide1933.xml" ContentType="application/vnd.openxmlformats-officedocument.presentationml.slide+xml"/>
  <Override PartName="/ppt/slides/slide1934.xml" ContentType="application/vnd.openxmlformats-officedocument.presentationml.slide+xml"/>
  <Override PartName="/ppt/slides/slide1935.xml" ContentType="application/vnd.openxmlformats-officedocument.presentationml.slide+xml"/>
  <Override PartName="/ppt/slides/slide1936.xml" ContentType="application/vnd.openxmlformats-officedocument.presentationml.slide+xml"/>
  <Override PartName="/ppt/slides/slide1937.xml" ContentType="application/vnd.openxmlformats-officedocument.presentationml.slide+xml"/>
  <Override PartName="/ppt/slides/slide1938.xml" ContentType="application/vnd.openxmlformats-officedocument.presentationml.slide+xml"/>
  <Override PartName="/ppt/slides/slide1939.xml" ContentType="application/vnd.openxmlformats-officedocument.presentationml.slide+xml"/>
  <Override PartName="/ppt/slides/slide1940.xml" ContentType="application/vnd.openxmlformats-officedocument.presentationml.slide+xml"/>
  <Override PartName="/ppt/slides/slide1941.xml" ContentType="application/vnd.openxmlformats-officedocument.presentationml.slide+xml"/>
  <Override PartName="/ppt/slides/slide1942.xml" ContentType="application/vnd.openxmlformats-officedocument.presentationml.slide+xml"/>
  <Override PartName="/ppt/slides/slide1943.xml" ContentType="application/vnd.openxmlformats-officedocument.presentationml.slide+xml"/>
  <Override PartName="/ppt/slides/slide1944.xml" ContentType="application/vnd.openxmlformats-officedocument.presentationml.slide+xml"/>
  <Override PartName="/ppt/slides/slide1945.xml" ContentType="application/vnd.openxmlformats-officedocument.presentationml.slide+xml"/>
  <Override PartName="/ppt/slides/slide1946.xml" ContentType="application/vnd.openxmlformats-officedocument.presentationml.slide+xml"/>
  <Override PartName="/ppt/slides/slide1947.xml" ContentType="application/vnd.openxmlformats-officedocument.presentationml.slide+xml"/>
  <Override PartName="/ppt/slides/slide1948.xml" ContentType="application/vnd.openxmlformats-officedocument.presentationml.slide+xml"/>
  <Override PartName="/ppt/slides/slide1949.xml" ContentType="application/vnd.openxmlformats-officedocument.presentationml.slide+xml"/>
  <Override PartName="/ppt/slides/slide1950.xml" ContentType="application/vnd.openxmlformats-officedocument.presentationml.slide+xml"/>
  <Override PartName="/ppt/slides/slide1951.xml" ContentType="application/vnd.openxmlformats-officedocument.presentationml.slide+xml"/>
  <Override PartName="/ppt/slides/slide1952.xml" ContentType="application/vnd.openxmlformats-officedocument.presentationml.slide+xml"/>
  <Override PartName="/ppt/slides/slide1953.xml" ContentType="application/vnd.openxmlformats-officedocument.presentationml.slide+xml"/>
  <Override PartName="/ppt/slides/slide1954.xml" ContentType="application/vnd.openxmlformats-officedocument.presentationml.slide+xml"/>
  <Override PartName="/ppt/slides/slide1955.xml" ContentType="application/vnd.openxmlformats-officedocument.presentationml.slide+xml"/>
  <Override PartName="/ppt/slides/slide1956.xml" ContentType="application/vnd.openxmlformats-officedocument.presentationml.slide+xml"/>
  <Override PartName="/ppt/slides/slide1957.xml" ContentType="application/vnd.openxmlformats-officedocument.presentationml.slide+xml"/>
  <Override PartName="/ppt/slides/slide1958.xml" ContentType="application/vnd.openxmlformats-officedocument.presentationml.slide+xml"/>
  <Override PartName="/ppt/slides/slide1959.xml" ContentType="application/vnd.openxmlformats-officedocument.presentationml.slide+xml"/>
  <Override PartName="/ppt/slides/slide1960.xml" ContentType="application/vnd.openxmlformats-officedocument.presentationml.slide+xml"/>
  <Override PartName="/ppt/slides/slide1961.xml" ContentType="application/vnd.openxmlformats-officedocument.presentationml.slide+xml"/>
  <Override PartName="/ppt/slides/slide1962.xml" ContentType="application/vnd.openxmlformats-officedocument.presentationml.slide+xml"/>
  <Override PartName="/ppt/slides/slide1963.xml" ContentType="application/vnd.openxmlformats-officedocument.presentationml.slide+xml"/>
  <Override PartName="/ppt/slides/slide1964.xml" ContentType="application/vnd.openxmlformats-officedocument.presentationml.slide+xml"/>
  <Override PartName="/ppt/slides/slide1965.xml" ContentType="application/vnd.openxmlformats-officedocument.presentationml.slide+xml"/>
  <Override PartName="/ppt/slides/slide1966.xml" ContentType="application/vnd.openxmlformats-officedocument.presentationml.slide+xml"/>
  <Override PartName="/ppt/slides/slide1967.xml" ContentType="application/vnd.openxmlformats-officedocument.presentationml.slide+xml"/>
  <Override PartName="/ppt/slides/slide1968.xml" ContentType="application/vnd.openxmlformats-officedocument.presentationml.slide+xml"/>
  <Override PartName="/ppt/slides/slide1969.xml" ContentType="application/vnd.openxmlformats-officedocument.presentationml.slide+xml"/>
  <Override PartName="/ppt/slides/slide1970.xml" ContentType="application/vnd.openxmlformats-officedocument.presentationml.slide+xml"/>
  <Override PartName="/ppt/slides/slide1971.xml" ContentType="application/vnd.openxmlformats-officedocument.presentationml.slide+xml"/>
  <Override PartName="/ppt/slides/slide1972.xml" ContentType="application/vnd.openxmlformats-officedocument.presentationml.slide+xml"/>
  <Override PartName="/ppt/slides/slide1973.xml" ContentType="application/vnd.openxmlformats-officedocument.presentationml.slide+xml"/>
  <Override PartName="/ppt/slides/slide1974.xml" ContentType="application/vnd.openxmlformats-officedocument.presentationml.slide+xml"/>
  <Override PartName="/ppt/slides/slide1975.xml" ContentType="application/vnd.openxmlformats-officedocument.presentationml.slide+xml"/>
  <Override PartName="/ppt/slides/slide1976.xml" ContentType="application/vnd.openxmlformats-officedocument.presentationml.slide+xml"/>
  <Override PartName="/ppt/slides/slide1977.xml" ContentType="application/vnd.openxmlformats-officedocument.presentationml.slide+xml"/>
  <Override PartName="/ppt/slides/slide1978.xml" ContentType="application/vnd.openxmlformats-officedocument.presentationml.slide+xml"/>
  <Override PartName="/ppt/slides/slide1979.xml" ContentType="application/vnd.openxmlformats-officedocument.presentationml.slide+xml"/>
  <Override PartName="/ppt/slides/slide1980.xml" ContentType="application/vnd.openxmlformats-officedocument.presentationml.slide+xml"/>
  <Override PartName="/ppt/slides/slide1981.xml" ContentType="application/vnd.openxmlformats-officedocument.presentationml.slide+xml"/>
  <Override PartName="/ppt/slides/slide1982.xml" ContentType="application/vnd.openxmlformats-officedocument.presentationml.slide+xml"/>
  <Override PartName="/ppt/slides/slide1983.xml" ContentType="application/vnd.openxmlformats-officedocument.presentationml.slide+xml"/>
  <Override PartName="/ppt/slides/slide1984.xml" ContentType="application/vnd.openxmlformats-officedocument.presentationml.slide+xml"/>
  <Override PartName="/ppt/slides/slide1985.xml" ContentType="application/vnd.openxmlformats-officedocument.presentationml.slide+xml"/>
  <Override PartName="/ppt/slides/slide1986.xml" ContentType="application/vnd.openxmlformats-officedocument.presentationml.slide+xml"/>
  <Override PartName="/ppt/slides/slide1987.xml" ContentType="application/vnd.openxmlformats-officedocument.presentationml.slide+xml"/>
  <Override PartName="/ppt/slides/slide1988.xml" ContentType="application/vnd.openxmlformats-officedocument.presentationml.slide+xml"/>
  <Override PartName="/ppt/slides/slide1989.xml" ContentType="application/vnd.openxmlformats-officedocument.presentationml.slide+xml"/>
  <Override PartName="/ppt/slides/slide1990.xml" ContentType="application/vnd.openxmlformats-officedocument.presentationml.slide+xml"/>
  <Override PartName="/ppt/slides/slide1991.xml" ContentType="application/vnd.openxmlformats-officedocument.presentationml.slide+xml"/>
  <Override PartName="/ppt/slides/slide1992.xml" ContentType="application/vnd.openxmlformats-officedocument.presentationml.slide+xml"/>
  <Override PartName="/ppt/slides/slide1993.xml" ContentType="application/vnd.openxmlformats-officedocument.presentationml.slide+xml"/>
  <Override PartName="/ppt/slides/slide1994.xml" ContentType="application/vnd.openxmlformats-officedocument.presentationml.slide+xml"/>
  <Override PartName="/ppt/slides/slide1995.xml" ContentType="application/vnd.openxmlformats-officedocument.presentationml.slide+xml"/>
  <Override PartName="/ppt/slides/slide1996.xml" ContentType="application/vnd.openxmlformats-officedocument.presentationml.slide+xml"/>
  <Override PartName="/ppt/slides/slide1997.xml" ContentType="application/vnd.openxmlformats-officedocument.presentationml.slide+xml"/>
  <Override PartName="/ppt/slides/slide1998.xml" ContentType="application/vnd.openxmlformats-officedocument.presentationml.slide+xml"/>
  <Override PartName="/ppt/slides/slide1999.xml" ContentType="application/vnd.openxmlformats-officedocument.presentationml.slide+xml"/>
  <Override PartName="/ppt/slides/slide2000.xml" ContentType="application/vnd.openxmlformats-officedocument.presentationml.slide+xml"/>
  <Override PartName="/ppt/slides/slide2001.xml" ContentType="application/vnd.openxmlformats-officedocument.presentationml.slide+xml"/>
  <Override PartName="/ppt/slides/slide2002.xml" ContentType="application/vnd.openxmlformats-officedocument.presentationml.slide+xml"/>
  <Override PartName="/ppt/slides/slide2003.xml" ContentType="application/vnd.openxmlformats-officedocument.presentationml.slide+xml"/>
  <Override PartName="/ppt/slides/slide2004.xml" ContentType="application/vnd.openxmlformats-officedocument.presentationml.slide+xml"/>
  <Override PartName="/ppt/slides/slide2005.xml" ContentType="application/vnd.openxmlformats-officedocument.presentationml.slide+xml"/>
  <Override PartName="/ppt/slides/slide2006.xml" ContentType="application/vnd.openxmlformats-officedocument.presentationml.slide+xml"/>
  <Override PartName="/ppt/slides/slide2007.xml" ContentType="application/vnd.openxmlformats-officedocument.presentationml.slide+xml"/>
  <Override PartName="/ppt/slides/slide2008.xml" ContentType="application/vnd.openxmlformats-officedocument.presentationml.slide+xml"/>
  <Override PartName="/ppt/slides/slide2009.xml" ContentType="application/vnd.openxmlformats-officedocument.presentationml.slide+xml"/>
  <Override PartName="/ppt/slides/slide2010.xml" ContentType="application/vnd.openxmlformats-officedocument.presentationml.slide+xml"/>
  <Override PartName="/ppt/slides/slide2011.xml" ContentType="application/vnd.openxmlformats-officedocument.presentationml.slide+xml"/>
  <Override PartName="/ppt/slides/slide2012.xml" ContentType="application/vnd.openxmlformats-officedocument.presentationml.slide+xml"/>
  <Override PartName="/ppt/slides/slide2013.xml" ContentType="application/vnd.openxmlformats-officedocument.presentationml.slide+xml"/>
  <Override PartName="/ppt/slides/slide2014.xml" ContentType="application/vnd.openxmlformats-officedocument.presentationml.slide+xml"/>
  <Override PartName="/ppt/slides/slide2015.xml" ContentType="application/vnd.openxmlformats-officedocument.presentationml.slide+xml"/>
  <Override PartName="/ppt/slides/slide2016.xml" ContentType="application/vnd.openxmlformats-officedocument.presentationml.slide+xml"/>
  <Override PartName="/ppt/slides/slide2017.xml" ContentType="application/vnd.openxmlformats-officedocument.presentationml.slide+xml"/>
  <Override PartName="/ppt/slides/slide2018.xml" ContentType="application/vnd.openxmlformats-officedocument.presentationml.slide+xml"/>
  <Override PartName="/ppt/slides/slide2019.xml" ContentType="application/vnd.openxmlformats-officedocument.presentationml.slide+xml"/>
  <Override PartName="/ppt/slides/slide2020.xml" ContentType="application/vnd.openxmlformats-officedocument.presentationml.slide+xml"/>
  <Override PartName="/ppt/slides/slide2021.xml" ContentType="application/vnd.openxmlformats-officedocument.presentationml.slide+xml"/>
  <Override PartName="/ppt/slides/slide2022.xml" ContentType="application/vnd.openxmlformats-officedocument.presentationml.slide+xml"/>
  <Override PartName="/ppt/slides/slide2023.xml" ContentType="application/vnd.openxmlformats-officedocument.presentationml.slide+xml"/>
  <Override PartName="/ppt/slides/slide2024.xml" ContentType="application/vnd.openxmlformats-officedocument.presentationml.slide+xml"/>
  <Override PartName="/ppt/slides/slide2025.xml" ContentType="application/vnd.openxmlformats-officedocument.presentationml.slide+xml"/>
  <Override PartName="/ppt/slides/slide2026.xml" ContentType="application/vnd.openxmlformats-officedocument.presentationml.slide+xml"/>
  <Override PartName="/ppt/slides/slide2027.xml" ContentType="application/vnd.openxmlformats-officedocument.presentationml.slide+xml"/>
  <Override PartName="/ppt/slides/slide2028.xml" ContentType="application/vnd.openxmlformats-officedocument.presentationml.slide+xml"/>
  <Override PartName="/ppt/slides/slide2029.xml" ContentType="application/vnd.openxmlformats-officedocument.presentationml.slide+xml"/>
  <Override PartName="/ppt/slides/slide2030.xml" ContentType="application/vnd.openxmlformats-officedocument.presentationml.slide+xml"/>
  <Override PartName="/ppt/slides/slide2031.xml" ContentType="application/vnd.openxmlformats-officedocument.presentationml.slide+xml"/>
  <Override PartName="/ppt/slides/slide2032.xml" ContentType="application/vnd.openxmlformats-officedocument.presentationml.slide+xml"/>
  <Override PartName="/ppt/slides/slide2033.xml" ContentType="application/vnd.openxmlformats-officedocument.presentationml.slide+xml"/>
  <Override PartName="/ppt/slides/slide2034.xml" ContentType="application/vnd.openxmlformats-officedocument.presentationml.slide+xml"/>
  <Override PartName="/ppt/slides/slide2035.xml" ContentType="application/vnd.openxmlformats-officedocument.presentationml.slide+xml"/>
  <Override PartName="/ppt/slides/slide2036.xml" ContentType="application/vnd.openxmlformats-officedocument.presentationml.slide+xml"/>
  <Override PartName="/ppt/slides/slide2037.xml" ContentType="application/vnd.openxmlformats-officedocument.presentationml.slide+xml"/>
  <Override PartName="/ppt/slides/slide2038.xml" ContentType="application/vnd.openxmlformats-officedocument.presentationml.slide+xml"/>
  <Override PartName="/ppt/slides/slide2039.xml" ContentType="application/vnd.openxmlformats-officedocument.presentationml.slide+xml"/>
  <Override PartName="/ppt/slides/slide2040.xml" ContentType="application/vnd.openxmlformats-officedocument.presentationml.slide+xml"/>
  <Override PartName="/ppt/slides/slide2041.xml" ContentType="application/vnd.openxmlformats-officedocument.presentationml.slide+xml"/>
  <Override PartName="/ppt/slides/slide2042.xml" ContentType="application/vnd.openxmlformats-officedocument.presentationml.slide+xml"/>
  <Override PartName="/ppt/slides/slide2043.xml" ContentType="application/vnd.openxmlformats-officedocument.presentationml.slide+xml"/>
  <Override PartName="/ppt/slides/slide2044.xml" ContentType="application/vnd.openxmlformats-officedocument.presentationml.slide+xml"/>
  <Override PartName="/ppt/slides/slide2045.xml" ContentType="application/vnd.openxmlformats-officedocument.presentationml.slide+xml"/>
  <Override PartName="/ppt/slides/slide2046.xml" ContentType="application/vnd.openxmlformats-officedocument.presentationml.slide+xml"/>
  <Override PartName="/ppt/slides/slide2047.xml" ContentType="application/vnd.openxmlformats-officedocument.presentationml.slide+xml"/>
  <Override PartName="/ppt/slides/slide2048.xml" ContentType="application/vnd.openxmlformats-officedocument.presentationml.slide+xml"/>
  <Override PartName="/ppt/slides/slide2049.xml" ContentType="application/vnd.openxmlformats-officedocument.presentationml.slide+xml"/>
  <Override PartName="/ppt/slides/slide20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theme/theme2.xml" ContentType="application/vnd.openxmlformats-officedocument.theme+xml"/>
  <Override PartName="/ppt/slideLayouts/slideLayout16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5" r:id="rId1"/>
    <p:sldMasterId id="2147483672" r:id="rId2"/>
    <p:sldMasterId id="2147483838" r:id="rId3"/>
  </p:sldMasterIdLst>
  <p:notesMasterIdLst>
    <p:notesMasterId r:id="rId2054"/>
  </p:notesMasterIdLst>
  <p:handoutMasterIdLst>
    <p:handoutMasterId r:id="rId2055"/>
  </p:handoutMasterIdLst>
  <p:sldIdLst>
    <p:sldId id="2680" r:id="rId4"/>
    <p:sldId id="703" r:id="rId5"/>
    <p:sldId id="704" r:id="rId6"/>
    <p:sldId id="705" r:id="rId7"/>
    <p:sldId id="707" r:id="rId8"/>
    <p:sldId id="706" r:id="rId9"/>
    <p:sldId id="708" r:id="rId10"/>
    <p:sldId id="709" r:id="rId11"/>
    <p:sldId id="710" r:id="rId12"/>
    <p:sldId id="711" r:id="rId13"/>
    <p:sldId id="712" r:id="rId14"/>
    <p:sldId id="713" r:id="rId15"/>
    <p:sldId id="714" r:id="rId16"/>
    <p:sldId id="715" r:id="rId17"/>
    <p:sldId id="716" r:id="rId18"/>
    <p:sldId id="717" r:id="rId19"/>
    <p:sldId id="718" r:id="rId20"/>
    <p:sldId id="719" r:id="rId21"/>
    <p:sldId id="720" r:id="rId22"/>
    <p:sldId id="721" r:id="rId23"/>
    <p:sldId id="722" r:id="rId24"/>
    <p:sldId id="723" r:id="rId25"/>
    <p:sldId id="724" r:id="rId26"/>
    <p:sldId id="725" r:id="rId27"/>
    <p:sldId id="726" r:id="rId28"/>
    <p:sldId id="727" r:id="rId29"/>
    <p:sldId id="728" r:id="rId30"/>
    <p:sldId id="6960" r:id="rId31"/>
    <p:sldId id="6961" r:id="rId32"/>
    <p:sldId id="6962" r:id="rId33"/>
    <p:sldId id="6963" r:id="rId34"/>
    <p:sldId id="6964" r:id="rId35"/>
    <p:sldId id="6965" r:id="rId36"/>
    <p:sldId id="6966" r:id="rId37"/>
    <p:sldId id="6967" r:id="rId38"/>
    <p:sldId id="6968" r:id="rId39"/>
    <p:sldId id="6969" r:id="rId40"/>
    <p:sldId id="6970" r:id="rId41"/>
    <p:sldId id="6971" r:id="rId42"/>
    <p:sldId id="6972" r:id="rId43"/>
    <p:sldId id="6973" r:id="rId44"/>
    <p:sldId id="6974" r:id="rId45"/>
    <p:sldId id="6975" r:id="rId46"/>
    <p:sldId id="6976" r:id="rId47"/>
    <p:sldId id="6977" r:id="rId48"/>
    <p:sldId id="6978" r:id="rId49"/>
    <p:sldId id="6979" r:id="rId50"/>
    <p:sldId id="6980" r:id="rId51"/>
    <p:sldId id="6981" r:id="rId52"/>
    <p:sldId id="6982" r:id="rId53"/>
    <p:sldId id="6983" r:id="rId54"/>
    <p:sldId id="6984" r:id="rId55"/>
    <p:sldId id="6985" r:id="rId56"/>
    <p:sldId id="6986" r:id="rId57"/>
    <p:sldId id="6987" r:id="rId58"/>
    <p:sldId id="6988" r:id="rId59"/>
    <p:sldId id="6989" r:id="rId60"/>
    <p:sldId id="6990" r:id="rId61"/>
    <p:sldId id="6991" r:id="rId62"/>
    <p:sldId id="6992" r:id="rId63"/>
    <p:sldId id="6993" r:id="rId64"/>
    <p:sldId id="6994" r:id="rId65"/>
    <p:sldId id="6995" r:id="rId66"/>
    <p:sldId id="6996" r:id="rId67"/>
    <p:sldId id="6997" r:id="rId68"/>
    <p:sldId id="6998" r:id="rId69"/>
    <p:sldId id="6999" r:id="rId70"/>
    <p:sldId id="7000" r:id="rId71"/>
    <p:sldId id="7001" r:id="rId72"/>
    <p:sldId id="7002" r:id="rId73"/>
    <p:sldId id="7004" r:id="rId74"/>
    <p:sldId id="7005" r:id="rId75"/>
    <p:sldId id="7006" r:id="rId76"/>
    <p:sldId id="7007" r:id="rId77"/>
    <p:sldId id="7008" r:id="rId78"/>
    <p:sldId id="7009" r:id="rId79"/>
    <p:sldId id="7010" r:id="rId80"/>
    <p:sldId id="7011" r:id="rId81"/>
    <p:sldId id="7012" r:id="rId82"/>
    <p:sldId id="7013" r:id="rId83"/>
    <p:sldId id="7014" r:id="rId84"/>
    <p:sldId id="7015" r:id="rId85"/>
    <p:sldId id="7017" r:id="rId86"/>
    <p:sldId id="7018" r:id="rId87"/>
    <p:sldId id="7019" r:id="rId88"/>
    <p:sldId id="7020" r:id="rId89"/>
    <p:sldId id="7021" r:id="rId90"/>
    <p:sldId id="7022" r:id="rId91"/>
    <p:sldId id="7023" r:id="rId92"/>
    <p:sldId id="7024" r:id="rId93"/>
    <p:sldId id="7025" r:id="rId94"/>
    <p:sldId id="7026" r:id="rId95"/>
    <p:sldId id="7027" r:id="rId96"/>
    <p:sldId id="7028" r:id="rId97"/>
    <p:sldId id="7029" r:id="rId98"/>
    <p:sldId id="7030" r:id="rId99"/>
    <p:sldId id="7031" r:id="rId100"/>
    <p:sldId id="7032" r:id="rId101"/>
    <p:sldId id="7033" r:id="rId102"/>
    <p:sldId id="7034" r:id="rId103"/>
    <p:sldId id="7035" r:id="rId104"/>
    <p:sldId id="7036" r:id="rId105"/>
    <p:sldId id="7037" r:id="rId106"/>
    <p:sldId id="7038" r:id="rId107"/>
    <p:sldId id="7039" r:id="rId108"/>
    <p:sldId id="7040" r:id="rId109"/>
    <p:sldId id="7041" r:id="rId110"/>
    <p:sldId id="7042" r:id="rId111"/>
    <p:sldId id="7043" r:id="rId112"/>
    <p:sldId id="7044" r:id="rId113"/>
    <p:sldId id="7045" r:id="rId114"/>
    <p:sldId id="7046" r:id="rId115"/>
    <p:sldId id="7047" r:id="rId116"/>
    <p:sldId id="7048" r:id="rId117"/>
    <p:sldId id="7049" r:id="rId118"/>
    <p:sldId id="7050" r:id="rId119"/>
    <p:sldId id="7051" r:id="rId120"/>
    <p:sldId id="7052" r:id="rId121"/>
    <p:sldId id="7053" r:id="rId122"/>
    <p:sldId id="7054" r:id="rId123"/>
    <p:sldId id="2724" r:id="rId124"/>
    <p:sldId id="408" r:id="rId125"/>
    <p:sldId id="409" r:id="rId126"/>
    <p:sldId id="410" r:id="rId127"/>
    <p:sldId id="411" r:id="rId128"/>
    <p:sldId id="412" r:id="rId129"/>
    <p:sldId id="413" r:id="rId130"/>
    <p:sldId id="414" r:id="rId131"/>
    <p:sldId id="415" r:id="rId132"/>
    <p:sldId id="416" r:id="rId133"/>
    <p:sldId id="417" r:id="rId134"/>
    <p:sldId id="418" r:id="rId135"/>
    <p:sldId id="419" r:id="rId136"/>
    <p:sldId id="420" r:id="rId137"/>
    <p:sldId id="421" r:id="rId138"/>
    <p:sldId id="422" r:id="rId139"/>
    <p:sldId id="423" r:id="rId140"/>
    <p:sldId id="734" r:id="rId141"/>
    <p:sldId id="424" r:id="rId142"/>
    <p:sldId id="425" r:id="rId143"/>
    <p:sldId id="426" r:id="rId144"/>
    <p:sldId id="427" r:id="rId145"/>
    <p:sldId id="428" r:id="rId146"/>
    <p:sldId id="429" r:id="rId147"/>
    <p:sldId id="430" r:id="rId148"/>
    <p:sldId id="431" r:id="rId149"/>
    <p:sldId id="432" r:id="rId150"/>
    <p:sldId id="433" r:id="rId151"/>
    <p:sldId id="434" r:id="rId152"/>
    <p:sldId id="435" r:id="rId153"/>
    <p:sldId id="436" r:id="rId154"/>
    <p:sldId id="437" r:id="rId155"/>
    <p:sldId id="438" r:id="rId156"/>
    <p:sldId id="439" r:id="rId157"/>
    <p:sldId id="440" r:id="rId158"/>
    <p:sldId id="441" r:id="rId159"/>
    <p:sldId id="442" r:id="rId160"/>
    <p:sldId id="443" r:id="rId161"/>
    <p:sldId id="444" r:id="rId162"/>
    <p:sldId id="445" r:id="rId163"/>
    <p:sldId id="7055" r:id="rId164"/>
    <p:sldId id="7056" r:id="rId165"/>
    <p:sldId id="7057" r:id="rId166"/>
    <p:sldId id="7058" r:id="rId167"/>
    <p:sldId id="7059" r:id="rId168"/>
    <p:sldId id="7060" r:id="rId169"/>
    <p:sldId id="7061" r:id="rId170"/>
    <p:sldId id="7063" r:id="rId171"/>
    <p:sldId id="7062" r:id="rId172"/>
    <p:sldId id="7064" r:id="rId173"/>
    <p:sldId id="7065" r:id="rId174"/>
    <p:sldId id="7066" r:id="rId175"/>
    <p:sldId id="7067" r:id="rId176"/>
    <p:sldId id="7068" r:id="rId177"/>
    <p:sldId id="7069" r:id="rId178"/>
    <p:sldId id="7070" r:id="rId179"/>
    <p:sldId id="7071" r:id="rId180"/>
    <p:sldId id="7072" r:id="rId181"/>
    <p:sldId id="7073" r:id="rId182"/>
    <p:sldId id="7074" r:id="rId183"/>
    <p:sldId id="7075" r:id="rId184"/>
    <p:sldId id="7076" r:id="rId185"/>
    <p:sldId id="7077" r:id="rId186"/>
    <p:sldId id="7179" r:id="rId187"/>
    <p:sldId id="7180" r:id="rId188"/>
    <p:sldId id="7181" r:id="rId189"/>
    <p:sldId id="7182" r:id="rId190"/>
    <p:sldId id="7078" r:id="rId191"/>
    <p:sldId id="7079" r:id="rId192"/>
    <p:sldId id="7080" r:id="rId193"/>
    <p:sldId id="7081" r:id="rId194"/>
    <p:sldId id="7082" r:id="rId195"/>
    <p:sldId id="7084" r:id="rId196"/>
    <p:sldId id="7085" r:id="rId197"/>
    <p:sldId id="7086" r:id="rId198"/>
    <p:sldId id="7087" r:id="rId199"/>
    <p:sldId id="7083" r:id="rId200"/>
    <p:sldId id="7089" r:id="rId201"/>
    <p:sldId id="7090" r:id="rId202"/>
    <p:sldId id="7091" r:id="rId203"/>
    <p:sldId id="7092" r:id="rId204"/>
    <p:sldId id="7088" r:id="rId205"/>
    <p:sldId id="7094" r:id="rId206"/>
    <p:sldId id="7095" r:id="rId207"/>
    <p:sldId id="7096" r:id="rId208"/>
    <p:sldId id="7097" r:id="rId209"/>
    <p:sldId id="7093" r:id="rId210"/>
    <p:sldId id="7099" r:id="rId211"/>
    <p:sldId id="7100" r:id="rId212"/>
    <p:sldId id="7101" r:id="rId213"/>
    <p:sldId id="7102" r:id="rId214"/>
    <p:sldId id="7098" r:id="rId215"/>
    <p:sldId id="7104" r:id="rId216"/>
    <p:sldId id="7105" r:id="rId217"/>
    <p:sldId id="7106" r:id="rId218"/>
    <p:sldId id="7107" r:id="rId219"/>
    <p:sldId id="7103" r:id="rId220"/>
    <p:sldId id="7534" r:id="rId221"/>
    <p:sldId id="7535" r:id="rId222"/>
    <p:sldId id="7536" r:id="rId223"/>
    <p:sldId id="7537" r:id="rId224"/>
    <p:sldId id="7538" r:id="rId225"/>
    <p:sldId id="7539" r:id="rId226"/>
    <p:sldId id="7540" r:id="rId227"/>
    <p:sldId id="7541" r:id="rId228"/>
    <p:sldId id="7542" r:id="rId229"/>
    <p:sldId id="7543" r:id="rId230"/>
    <p:sldId id="7544" r:id="rId231"/>
    <p:sldId id="7545" r:id="rId232"/>
    <p:sldId id="7546" r:id="rId233"/>
    <p:sldId id="7547" r:id="rId234"/>
    <p:sldId id="7548" r:id="rId235"/>
    <p:sldId id="7549" r:id="rId236"/>
    <p:sldId id="2725" r:id="rId237"/>
    <p:sldId id="2726" r:id="rId238"/>
    <p:sldId id="2727" r:id="rId239"/>
    <p:sldId id="2728" r:id="rId240"/>
    <p:sldId id="2729" r:id="rId241"/>
    <p:sldId id="2730" r:id="rId242"/>
    <p:sldId id="2731" r:id="rId243"/>
    <p:sldId id="2732" r:id="rId244"/>
    <p:sldId id="2733" r:id="rId245"/>
    <p:sldId id="2734" r:id="rId246"/>
    <p:sldId id="2735" r:id="rId247"/>
    <p:sldId id="2736" r:id="rId248"/>
    <p:sldId id="2737" r:id="rId249"/>
    <p:sldId id="2738" r:id="rId250"/>
    <p:sldId id="2739" r:id="rId251"/>
    <p:sldId id="2740" r:id="rId252"/>
    <p:sldId id="2741" r:id="rId253"/>
    <p:sldId id="2742" r:id="rId254"/>
    <p:sldId id="2743" r:id="rId255"/>
    <p:sldId id="2744" r:id="rId256"/>
    <p:sldId id="2745" r:id="rId257"/>
    <p:sldId id="2746" r:id="rId258"/>
    <p:sldId id="2747" r:id="rId259"/>
    <p:sldId id="2748" r:id="rId260"/>
    <p:sldId id="2749" r:id="rId261"/>
    <p:sldId id="2750" r:id="rId262"/>
    <p:sldId id="2751" r:id="rId263"/>
    <p:sldId id="2753" r:id="rId264"/>
    <p:sldId id="2752" r:id="rId265"/>
    <p:sldId id="2754" r:id="rId266"/>
    <p:sldId id="2755" r:id="rId267"/>
    <p:sldId id="2756" r:id="rId268"/>
    <p:sldId id="2757" r:id="rId269"/>
    <p:sldId id="2758" r:id="rId270"/>
    <p:sldId id="2759" r:id="rId271"/>
    <p:sldId id="2760" r:id="rId272"/>
    <p:sldId id="2761" r:id="rId273"/>
    <p:sldId id="2762" r:id="rId274"/>
    <p:sldId id="2763" r:id="rId275"/>
    <p:sldId id="2764" r:id="rId276"/>
    <p:sldId id="2765" r:id="rId277"/>
    <p:sldId id="7108" r:id="rId278"/>
    <p:sldId id="7109" r:id="rId279"/>
    <p:sldId id="7111" r:id="rId280"/>
    <p:sldId id="7112" r:id="rId281"/>
    <p:sldId id="7113" r:id="rId282"/>
    <p:sldId id="7114" r:id="rId283"/>
    <p:sldId id="7115" r:id="rId284"/>
    <p:sldId id="7116" r:id="rId285"/>
    <p:sldId id="7117" r:id="rId286"/>
    <p:sldId id="7118" r:id="rId287"/>
    <p:sldId id="7119" r:id="rId288"/>
    <p:sldId id="7120" r:id="rId289"/>
    <p:sldId id="7121" r:id="rId290"/>
    <p:sldId id="7183" r:id="rId291"/>
    <p:sldId id="7184" r:id="rId292"/>
    <p:sldId id="7185" r:id="rId293"/>
    <p:sldId id="7186" r:id="rId294"/>
    <p:sldId id="7187" r:id="rId295"/>
    <p:sldId id="7122" r:id="rId296"/>
    <p:sldId id="7123" r:id="rId297"/>
    <p:sldId id="7124" r:id="rId298"/>
    <p:sldId id="7125" r:id="rId299"/>
    <p:sldId id="7126" r:id="rId300"/>
    <p:sldId id="7127" r:id="rId301"/>
    <p:sldId id="7128" r:id="rId302"/>
    <p:sldId id="7129" r:id="rId303"/>
    <p:sldId id="7130" r:id="rId304"/>
    <p:sldId id="7131" r:id="rId305"/>
    <p:sldId id="7132" r:id="rId306"/>
    <p:sldId id="7133" r:id="rId307"/>
    <p:sldId id="7134" r:id="rId308"/>
    <p:sldId id="7135" r:id="rId309"/>
    <p:sldId id="7136" r:id="rId310"/>
    <p:sldId id="7137" r:id="rId311"/>
    <p:sldId id="7138" r:id="rId312"/>
    <p:sldId id="7139" r:id="rId313"/>
    <p:sldId id="7140" r:id="rId314"/>
    <p:sldId id="7141" r:id="rId315"/>
    <p:sldId id="7142" r:id="rId316"/>
    <p:sldId id="7143" r:id="rId317"/>
    <p:sldId id="7144" r:id="rId318"/>
    <p:sldId id="7145" r:id="rId319"/>
    <p:sldId id="7146" r:id="rId320"/>
    <p:sldId id="7148" r:id="rId321"/>
    <p:sldId id="7147" r:id="rId322"/>
    <p:sldId id="7149" r:id="rId323"/>
    <p:sldId id="7150" r:id="rId324"/>
    <p:sldId id="7151" r:id="rId325"/>
    <p:sldId id="7152" r:id="rId326"/>
    <p:sldId id="7153" r:id="rId327"/>
    <p:sldId id="7154" r:id="rId328"/>
    <p:sldId id="7155" r:id="rId329"/>
    <p:sldId id="7156" r:id="rId330"/>
    <p:sldId id="7157" r:id="rId331"/>
    <p:sldId id="7158" r:id="rId332"/>
    <p:sldId id="7159" r:id="rId333"/>
    <p:sldId id="7160" r:id="rId334"/>
    <p:sldId id="7161" r:id="rId335"/>
    <p:sldId id="7162" r:id="rId336"/>
    <p:sldId id="7514" r:id="rId337"/>
    <p:sldId id="7515" r:id="rId338"/>
    <p:sldId id="7516" r:id="rId339"/>
    <p:sldId id="7517" r:id="rId340"/>
    <p:sldId id="7518" r:id="rId341"/>
    <p:sldId id="7519" r:id="rId342"/>
    <p:sldId id="7520" r:id="rId343"/>
    <p:sldId id="7521" r:id="rId344"/>
    <p:sldId id="7522" r:id="rId345"/>
    <p:sldId id="7523" r:id="rId346"/>
    <p:sldId id="2766" r:id="rId347"/>
    <p:sldId id="663" r:id="rId348"/>
    <p:sldId id="664" r:id="rId349"/>
    <p:sldId id="665" r:id="rId350"/>
    <p:sldId id="666" r:id="rId351"/>
    <p:sldId id="667" r:id="rId352"/>
    <p:sldId id="668" r:id="rId353"/>
    <p:sldId id="669" r:id="rId354"/>
    <p:sldId id="670" r:id="rId355"/>
    <p:sldId id="671" r:id="rId356"/>
    <p:sldId id="672" r:id="rId357"/>
    <p:sldId id="673" r:id="rId358"/>
    <p:sldId id="674" r:id="rId359"/>
    <p:sldId id="675" r:id="rId360"/>
    <p:sldId id="676" r:id="rId361"/>
    <p:sldId id="677" r:id="rId362"/>
    <p:sldId id="678" r:id="rId363"/>
    <p:sldId id="679" r:id="rId364"/>
    <p:sldId id="680" r:id="rId365"/>
    <p:sldId id="681" r:id="rId366"/>
    <p:sldId id="682" r:id="rId367"/>
    <p:sldId id="683" r:id="rId368"/>
    <p:sldId id="684" r:id="rId369"/>
    <p:sldId id="685" r:id="rId370"/>
    <p:sldId id="686" r:id="rId371"/>
    <p:sldId id="687" r:id="rId372"/>
    <p:sldId id="688" r:id="rId373"/>
    <p:sldId id="689" r:id="rId374"/>
    <p:sldId id="690" r:id="rId375"/>
    <p:sldId id="691" r:id="rId376"/>
    <p:sldId id="692" r:id="rId377"/>
    <p:sldId id="693" r:id="rId378"/>
    <p:sldId id="694" r:id="rId379"/>
    <p:sldId id="695" r:id="rId380"/>
    <p:sldId id="696" r:id="rId381"/>
    <p:sldId id="697" r:id="rId382"/>
    <p:sldId id="698" r:id="rId383"/>
    <p:sldId id="699" r:id="rId384"/>
    <p:sldId id="700" r:id="rId385"/>
    <p:sldId id="701" r:id="rId386"/>
    <p:sldId id="702" r:id="rId387"/>
    <p:sldId id="2767" r:id="rId388"/>
    <p:sldId id="2768" r:id="rId389"/>
    <p:sldId id="2769" r:id="rId390"/>
    <p:sldId id="2770" r:id="rId391"/>
    <p:sldId id="2773" r:id="rId392"/>
    <p:sldId id="2771" r:id="rId393"/>
    <p:sldId id="2772" r:id="rId394"/>
    <p:sldId id="2774" r:id="rId395"/>
    <p:sldId id="2775" r:id="rId396"/>
    <p:sldId id="2776" r:id="rId397"/>
    <p:sldId id="2777" r:id="rId398"/>
    <p:sldId id="2778" r:id="rId399"/>
    <p:sldId id="2779" r:id="rId400"/>
    <p:sldId id="2780" r:id="rId401"/>
    <p:sldId id="2781" r:id="rId402"/>
    <p:sldId id="2782" r:id="rId403"/>
    <p:sldId id="2783" r:id="rId404"/>
    <p:sldId id="2784" r:id="rId405"/>
    <p:sldId id="2785" r:id="rId406"/>
    <p:sldId id="2786" r:id="rId407"/>
    <p:sldId id="2787" r:id="rId408"/>
    <p:sldId id="2788" r:id="rId409"/>
    <p:sldId id="2789" r:id="rId410"/>
    <p:sldId id="2790" r:id="rId411"/>
    <p:sldId id="2791" r:id="rId412"/>
    <p:sldId id="2792" r:id="rId413"/>
    <p:sldId id="2793" r:id="rId414"/>
    <p:sldId id="2794" r:id="rId415"/>
    <p:sldId id="2795" r:id="rId416"/>
    <p:sldId id="2796" r:id="rId417"/>
    <p:sldId id="2797" r:id="rId418"/>
    <p:sldId id="2798" r:id="rId419"/>
    <p:sldId id="2799" r:id="rId420"/>
    <p:sldId id="2800" r:id="rId421"/>
    <p:sldId id="2801" r:id="rId422"/>
    <p:sldId id="2802" r:id="rId423"/>
    <p:sldId id="2803" r:id="rId424"/>
    <p:sldId id="2804" r:id="rId425"/>
    <p:sldId id="2805" r:id="rId426"/>
    <p:sldId id="7163" r:id="rId427"/>
    <p:sldId id="7164" r:id="rId428"/>
    <p:sldId id="7166" r:id="rId429"/>
    <p:sldId id="7167" r:id="rId430"/>
    <p:sldId id="7168" r:id="rId431"/>
    <p:sldId id="7169" r:id="rId432"/>
    <p:sldId id="7170" r:id="rId433"/>
    <p:sldId id="7171" r:id="rId434"/>
    <p:sldId id="7172" r:id="rId435"/>
    <p:sldId id="7173" r:id="rId436"/>
    <p:sldId id="7174" r:id="rId437"/>
    <p:sldId id="7175" r:id="rId438"/>
    <p:sldId id="7176" r:id="rId439"/>
    <p:sldId id="7826" r:id="rId440"/>
    <p:sldId id="7827" r:id="rId441"/>
    <p:sldId id="7828" r:id="rId442"/>
    <p:sldId id="7177" r:id="rId443"/>
    <p:sldId id="7178" r:id="rId444"/>
    <p:sldId id="943" r:id="rId445"/>
    <p:sldId id="944" r:id="rId446"/>
    <p:sldId id="945" r:id="rId447"/>
    <p:sldId id="946" r:id="rId448"/>
    <p:sldId id="947" r:id="rId449"/>
    <p:sldId id="948" r:id="rId450"/>
    <p:sldId id="949" r:id="rId451"/>
    <p:sldId id="950" r:id="rId452"/>
    <p:sldId id="951" r:id="rId453"/>
    <p:sldId id="952" r:id="rId454"/>
    <p:sldId id="953" r:id="rId455"/>
    <p:sldId id="7237" r:id="rId456"/>
    <p:sldId id="7238" r:id="rId457"/>
    <p:sldId id="7239" r:id="rId458"/>
    <p:sldId id="7240" r:id="rId459"/>
    <p:sldId id="7241" r:id="rId460"/>
    <p:sldId id="7242" r:id="rId461"/>
    <p:sldId id="7196" r:id="rId462"/>
    <p:sldId id="7198" r:id="rId463"/>
    <p:sldId id="7810" r:id="rId464"/>
    <p:sldId id="7199" r:id="rId465"/>
    <p:sldId id="7200" r:id="rId466"/>
    <p:sldId id="7811" r:id="rId467"/>
    <p:sldId id="7201" r:id="rId468"/>
    <p:sldId id="7202" r:id="rId469"/>
    <p:sldId id="7812" r:id="rId470"/>
    <p:sldId id="7203" r:id="rId471"/>
    <p:sldId id="7204" r:id="rId472"/>
    <p:sldId id="7813" r:id="rId473"/>
    <p:sldId id="7205" r:id="rId474"/>
    <p:sldId id="7206" r:id="rId475"/>
    <p:sldId id="7814" r:id="rId476"/>
    <p:sldId id="7207" r:id="rId477"/>
    <p:sldId id="7208" r:id="rId478"/>
    <p:sldId id="7209" r:id="rId479"/>
    <p:sldId id="7815" r:id="rId480"/>
    <p:sldId id="7524" r:id="rId481"/>
    <p:sldId id="7210" r:id="rId482"/>
    <p:sldId id="7211" r:id="rId483"/>
    <p:sldId id="7212" r:id="rId484"/>
    <p:sldId id="7213" r:id="rId485"/>
    <p:sldId id="7214" r:id="rId486"/>
    <p:sldId id="7216" r:id="rId487"/>
    <p:sldId id="7217" r:id="rId488"/>
    <p:sldId id="7218" r:id="rId489"/>
    <p:sldId id="7219" r:id="rId490"/>
    <p:sldId id="7220" r:id="rId491"/>
    <p:sldId id="7223" r:id="rId492"/>
    <p:sldId id="7221" r:id="rId493"/>
    <p:sldId id="7222" r:id="rId494"/>
    <p:sldId id="7224" r:id="rId495"/>
    <p:sldId id="7225" r:id="rId496"/>
    <p:sldId id="7226" r:id="rId497"/>
    <p:sldId id="7227" r:id="rId498"/>
    <p:sldId id="7228" r:id="rId499"/>
    <p:sldId id="7229" r:id="rId500"/>
    <p:sldId id="7230" r:id="rId501"/>
    <p:sldId id="7231" r:id="rId502"/>
    <p:sldId id="7232" r:id="rId503"/>
    <p:sldId id="7233" r:id="rId504"/>
    <p:sldId id="7234" r:id="rId505"/>
    <p:sldId id="7235" r:id="rId506"/>
    <p:sldId id="7525" r:id="rId507"/>
    <p:sldId id="7550" r:id="rId508"/>
    <p:sldId id="7551" r:id="rId509"/>
    <p:sldId id="7552" r:id="rId510"/>
    <p:sldId id="7553" r:id="rId511"/>
    <p:sldId id="7554" r:id="rId512"/>
    <p:sldId id="7555" r:id="rId513"/>
    <p:sldId id="7556" r:id="rId514"/>
    <p:sldId id="7557" r:id="rId515"/>
    <p:sldId id="7558" r:id="rId516"/>
    <p:sldId id="7559" r:id="rId517"/>
    <p:sldId id="7560" r:id="rId518"/>
    <p:sldId id="7561" r:id="rId519"/>
    <p:sldId id="7562" r:id="rId520"/>
    <p:sldId id="7563" r:id="rId521"/>
    <p:sldId id="7564" r:id="rId522"/>
    <p:sldId id="7565" r:id="rId523"/>
    <p:sldId id="7566" r:id="rId524"/>
    <p:sldId id="7567" r:id="rId525"/>
    <p:sldId id="7568" r:id="rId526"/>
    <p:sldId id="7569" r:id="rId527"/>
    <p:sldId id="7570" r:id="rId528"/>
    <p:sldId id="7571" r:id="rId529"/>
    <p:sldId id="2806" r:id="rId530"/>
    <p:sldId id="2807" r:id="rId531"/>
    <p:sldId id="1093" r:id="rId532"/>
    <p:sldId id="1094" r:id="rId533"/>
    <p:sldId id="1095" r:id="rId534"/>
    <p:sldId id="1096" r:id="rId535"/>
    <p:sldId id="1097" r:id="rId536"/>
    <p:sldId id="1098" r:id="rId537"/>
    <p:sldId id="1099" r:id="rId538"/>
    <p:sldId id="1100" r:id="rId539"/>
    <p:sldId id="1101" r:id="rId540"/>
    <p:sldId id="1102" r:id="rId541"/>
    <p:sldId id="1103" r:id="rId542"/>
    <p:sldId id="1104" r:id="rId543"/>
    <p:sldId id="1105" r:id="rId544"/>
    <p:sldId id="1106" r:id="rId545"/>
    <p:sldId id="1107" r:id="rId546"/>
    <p:sldId id="1108" r:id="rId547"/>
    <p:sldId id="1109" r:id="rId548"/>
    <p:sldId id="1110" r:id="rId549"/>
    <p:sldId id="1111" r:id="rId550"/>
    <p:sldId id="1112" r:id="rId551"/>
    <p:sldId id="1113" r:id="rId552"/>
    <p:sldId id="1114" r:id="rId553"/>
    <p:sldId id="1115" r:id="rId554"/>
    <p:sldId id="1116" r:id="rId555"/>
    <p:sldId id="1117" r:id="rId556"/>
    <p:sldId id="1118" r:id="rId557"/>
    <p:sldId id="1119" r:id="rId558"/>
    <p:sldId id="1120" r:id="rId559"/>
    <p:sldId id="1121" r:id="rId560"/>
    <p:sldId id="1122" r:id="rId561"/>
    <p:sldId id="1123" r:id="rId562"/>
    <p:sldId id="1124" r:id="rId563"/>
    <p:sldId id="1125" r:id="rId564"/>
    <p:sldId id="1126" r:id="rId565"/>
    <p:sldId id="1127" r:id="rId566"/>
    <p:sldId id="1128" r:id="rId567"/>
    <p:sldId id="1129" r:id="rId568"/>
    <p:sldId id="1130" r:id="rId569"/>
    <p:sldId id="1131" r:id="rId570"/>
    <p:sldId id="1132" r:id="rId571"/>
    <p:sldId id="1133" r:id="rId572"/>
    <p:sldId id="1134" r:id="rId573"/>
    <p:sldId id="1135" r:id="rId574"/>
    <p:sldId id="1136" r:id="rId575"/>
    <p:sldId id="1137" r:id="rId576"/>
    <p:sldId id="1138" r:id="rId577"/>
    <p:sldId id="1139" r:id="rId578"/>
    <p:sldId id="1140" r:id="rId579"/>
    <p:sldId id="1141" r:id="rId580"/>
    <p:sldId id="1142" r:id="rId581"/>
    <p:sldId id="1143" r:id="rId582"/>
    <p:sldId id="1144" r:id="rId583"/>
    <p:sldId id="1145" r:id="rId584"/>
    <p:sldId id="1146" r:id="rId585"/>
    <p:sldId id="1147" r:id="rId586"/>
    <p:sldId id="1148" r:id="rId587"/>
    <p:sldId id="1149" r:id="rId588"/>
    <p:sldId id="1150" r:id="rId589"/>
    <p:sldId id="1151" r:id="rId590"/>
    <p:sldId id="1152" r:id="rId591"/>
    <p:sldId id="1153" r:id="rId592"/>
    <p:sldId id="1154" r:id="rId593"/>
    <p:sldId id="1155" r:id="rId594"/>
    <p:sldId id="1156" r:id="rId595"/>
    <p:sldId id="1157" r:id="rId596"/>
    <p:sldId id="1158" r:id="rId597"/>
    <p:sldId id="1159" r:id="rId598"/>
    <p:sldId id="7188" r:id="rId599"/>
    <p:sldId id="7189" r:id="rId600"/>
    <p:sldId id="7190" r:id="rId601"/>
    <p:sldId id="7191" r:id="rId602"/>
    <p:sldId id="7192" r:id="rId603"/>
    <p:sldId id="7193" r:id="rId604"/>
    <p:sldId id="7194" r:id="rId605"/>
    <p:sldId id="7195" r:id="rId606"/>
    <p:sldId id="2808" r:id="rId607"/>
    <p:sldId id="1169" r:id="rId608"/>
    <p:sldId id="1170" r:id="rId609"/>
    <p:sldId id="1171" r:id="rId610"/>
    <p:sldId id="1172" r:id="rId611"/>
    <p:sldId id="1173" r:id="rId612"/>
    <p:sldId id="6691" r:id="rId613"/>
    <p:sldId id="7243" r:id="rId614"/>
    <p:sldId id="7244" r:id="rId615"/>
    <p:sldId id="7245" r:id="rId616"/>
    <p:sldId id="7246" r:id="rId617"/>
    <p:sldId id="7247" r:id="rId618"/>
    <p:sldId id="7248" r:id="rId619"/>
    <p:sldId id="7249" r:id="rId620"/>
    <p:sldId id="7250" r:id="rId621"/>
    <p:sldId id="7251" r:id="rId622"/>
    <p:sldId id="7252" r:id="rId623"/>
    <p:sldId id="7253" r:id="rId624"/>
    <p:sldId id="7254" r:id="rId625"/>
    <p:sldId id="7255" r:id="rId626"/>
    <p:sldId id="7256" r:id="rId627"/>
    <p:sldId id="7257" r:id="rId628"/>
    <p:sldId id="7258" r:id="rId629"/>
    <p:sldId id="7259" r:id="rId630"/>
    <p:sldId id="7260" r:id="rId631"/>
    <p:sldId id="7261" r:id="rId632"/>
    <p:sldId id="7262" r:id="rId633"/>
    <p:sldId id="7263" r:id="rId634"/>
    <p:sldId id="7264" r:id="rId635"/>
    <p:sldId id="7265" r:id="rId636"/>
    <p:sldId id="7266" r:id="rId637"/>
    <p:sldId id="2809" r:id="rId638"/>
    <p:sldId id="1263" r:id="rId639"/>
    <p:sldId id="1264" r:id="rId640"/>
    <p:sldId id="1265" r:id="rId641"/>
    <p:sldId id="1266" r:id="rId642"/>
    <p:sldId id="1267" r:id="rId643"/>
    <p:sldId id="1268" r:id="rId644"/>
    <p:sldId id="1269" r:id="rId645"/>
    <p:sldId id="1270" r:id="rId646"/>
    <p:sldId id="1271" r:id="rId647"/>
    <p:sldId id="1272" r:id="rId648"/>
    <p:sldId id="1273" r:id="rId649"/>
    <p:sldId id="1274" r:id="rId650"/>
    <p:sldId id="1275" r:id="rId651"/>
    <p:sldId id="1276" r:id="rId652"/>
    <p:sldId id="1277" r:id="rId653"/>
    <p:sldId id="1278" r:id="rId654"/>
    <p:sldId id="1279" r:id="rId655"/>
    <p:sldId id="1280" r:id="rId656"/>
    <p:sldId id="1281" r:id="rId657"/>
    <p:sldId id="1282" r:id="rId658"/>
    <p:sldId id="1283" r:id="rId659"/>
    <p:sldId id="1284" r:id="rId660"/>
    <p:sldId id="1285" r:id="rId661"/>
    <p:sldId id="1286" r:id="rId662"/>
    <p:sldId id="1287" r:id="rId663"/>
    <p:sldId id="1288" r:id="rId664"/>
    <p:sldId id="1289" r:id="rId665"/>
    <p:sldId id="1290" r:id="rId666"/>
    <p:sldId id="7816" r:id="rId667"/>
    <p:sldId id="1292" r:id="rId668"/>
    <p:sldId id="7817" r:id="rId669"/>
    <p:sldId id="1294" r:id="rId670"/>
    <p:sldId id="7818" r:id="rId671"/>
    <p:sldId id="1296" r:id="rId672"/>
    <p:sldId id="7819" r:id="rId673"/>
    <p:sldId id="1298" r:id="rId674"/>
    <p:sldId id="7820" r:id="rId675"/>
    <p:sldId id="1300" r:id="rId676"/>
    <p:sldId id="7821" r:id="rId677"/>
    <p:sldId id="1302" r:id="rId678"/>
    <p:sldId id="7822" r:id="rId679"/>
    <p:sldId id="1304" r:id="rId680"/>
    <p:sldId id="7823" r:id="rId681"/>
    <p:sldId id="1306" r:id="rId682"/>
    <p:sldId id="7824" r:id="rId683"/>
    <p:sldId id="1308" r:id="rId684"/>
    <p:sldId id="7825" r:id="rId685"/>
    <p:sldId id="1310" r:id="rId686"/>
    <p:sldId id="1311" r:id="rId687"/>
    <p:sldId id="1312" r:id="rId688"/>
    <p:sldId id="1313" r:id="rId689"/>
    <p:sldId id="1314" r:id="rId690"/>
    <p:sldId id="7267" r:id="rId691"/>
    <p:sldId id="7268" r:id="rId692"/>
    <p:sldId id="7269" r:id="rId693"/>
    <p:sldId id="2810" r:id="rId694"/>
    <p:sldId id="7270" r:id="rId695"/>
    <p:sldId id="7271" r:id="rId696"/>
    <p:sldId id="7272" r:id="rId697"/>
    <p:sldId id="7273" r:id="rId698"/>
    <p:sldId id="7274" r:id="rId699"/>
    <p:sldId id="7275" r:id="rId700"/>
    <p:sldId id="7276" r:id="rId701"/>
    <p:sldId id="7277" r:id="rId702"/>
    <p:sldId id="7278" r:id="rId703"/>
    <p:sldId id="7279" r:id="rId704"/>
    <p:sldId id="7280" r:id="rId705"/>
    <p:sldId id="7281" r:id="rId706"/>
    <p:sldId id="7282" r:id="rId707"/>
    <p:sldId id="7283" r:id="rId708"/>
    <p:sldId id="7284" r:id="rId709"/>
    <p:sldId id="2835" r:id="rId710"/>
    <p:sldId id="2836" r:id="rId711"/>
    <p:sldId id="2837" r:id="rId712"/>
    <p:sldId id="2838" r:id="rId713"/>
    <p:sldId id="2839" r:id="rId714"/>
    <p:sldId id="2840" r:id="rId715"/>
    <p:sldId id="2841" r:id="rId716"/>
    <p:sldId id="2842" r:id="rId717"/>
    <p:sldId id="2843" r:id="rId718"/>
    <p:sldId id="2844" r:id="rId719"/>
    <p:sldId id="2845" r:id="rId720"/>
    <p:sldId id="2846" r:id="rId721"/>
    <p:sldId id="2847" r:id="rId722"/>
    <p:sldId id="2848" r:id="rId723"/>
    <p:sldId id="2849" r:id="rId724"/>
    <p:sldId id="2850" r:id="rId725"/>
    <p:sldId id="2851" r:id="rId726"/>
    <p:sldId id="2852" r:id="rId727"/>
    <p:sldId id="2853" r:id="rId728"/>
    <p:sldId id="2854" r:id="rId729"/>
    <p:sldId id="2855" r:id="rId730"/>
    <p:sldId id="2856" r:id="rId731"/>
    <p:sldId id="2857" r:id="rId732"/>
    <p:sldId id="2858" r:id="rId733"/>
    <p:sldId id="2859" r:id="rId734"/>
    <p:sldId id="2860" r:id="rId735"/>
    <p:sldId id="2861" r:id="rId736"/>
    <p:sldId id="2862" r:id="rId737"/>
    <p:sldId id="2863" r:id="rId738"/>
    <p:sldId id="2864" r:id="rId739"/>
    <p:sldId id="2865" r:id="rId740"/>
    <p:sldId id="2866" r:id="rId741"/>
    <p:sldId id="7285" r:id="rId742"/>
    <p:sldId id="7286" r:id="rId743"/>
    <p:sldId id="7287" r:id="rId744"/>
    <p:sldId id="7288" r:id="rId745"/>
    <p:sldId id="7289" r:id="rId746"/>
    <p:sldId id="7290" r:id="rId747"/>
    <p:sldId id="7291" r:id="rId748"/>
    <p:sldId id="7292" r:id="rId749"/>
    <p:sldId id="7293" r:id="rId750"/>
    <p:sldId id="7294" r:id="rId751"/>
    <p:sldId id="7295" r:id="rId752"/>
    <p:sldId id="7296" r:id="rId753"/>
    <p:sldId id="7297" r:id="rId754"/>
    <p:sldId id="7298" r:id="rId755"/>
    <p:sldId id="7299" r:id="rId756"/>
    <p:sldId id="7300" r:id="rId757"/>
    <p:sldId id="7301" r:id="rId758"/>
    <p:sldId id="7302" r:id="rId759"/>
    <p:sldId id="7303" r:id="rId760"/>
    <p:sldId id="7304" r:id="rId761"/>
    <p:sldId id="7305" r:id="rId762"/>
    <p:sldId id="7306" r:id="rId763"/>
    <p:sldId id="7307" r:id="rId764"/>
    <p:sldId id="7308" r:id="rId765"/>
    <p:sldId id="7309" r:id="rId766"/>
    <p:sldId id="7310" r:id="rId767"/>
    <p:sldId id="7572" r:id="rId768"/>
    <p:sldId id="7573" r:id="rId769"/>
    <p:sldId id="7574" r:id="rId770"/>
    <p:sldId id="7575" r:id="rId771"/>
    <p:sldId id="7576" r:id="rId772"/>
    <p:sldId id="7577" r:id="rId773"/>
    <p:sldId id="7578" r:id="rId774"/>
    <p:sldId id="7579" r:id="rId775"/>
    <p:sldId id="7580" r:id="rId776"/>
    <p:sldId id="7581" r:id="rId777"/>
    <p:sldId id="7582" r:id="rId778"/>
    <p:sldId id="7583" r:id="rId779"/>
    <p:sldId id="7584" r:id="rId780"/>
    <p:sldId id="7585" r:id="rId781"/>
    <p:sldId id="7586" r:id="rId782"/>
    <p:sldId id="7587" r:id="rId783"/>
    <p:sldId id="7588" r:id="rId784"/>
    <p:sldId id="7589" r:id="rId785"/>
    <p:sldId id="7590" r:id="rId786"/>
    <p:sldId id="7591" r:id="rId787"/>
    <p:sldId id="7592" r:id="rId788"/>
    <p:sldId id="7593" r:id="rId789"/>
    <p:sldId id="7594" r:id="rId790"/>
    <p:sldId id="7595" r:id="rId791"/>
    <p:sldId id="2869" r:id="rId792"/>
    <p:sldId id="2870" r:id="rId793"/>
    <p:sldId id="2871" r:id="rId794"/>
    <p:sldId id="2872" r:id="rId795"/>
    <p:sldId id="2873" r:id="rId796"/>
    <p:sldId id="2874" r:id="rId797"/>
    <p:sldId id="2875" r:id="rId798"/>
    <p:sldId id="2876" r:id="rId799"/>
    <p:sldId id="2877" r:id="rId800"/>
    <p:sldId id="2878" r:id="rId801"/>
    <p:sldId id="2879" r:id="rId802"/>
    <p:sldId id="2880" r:id="rId803"/>
    <p:sldId id="2881" r:id="rId804"/>
    <p:sldId id="2882" r:id="rId805"/>
    <p:sldId id="2883" r:id="rId806"/>
    <p:sldId id="2884" r:id="rId807"/>
    <p:sldId id="2885" r:id="rId808"/>
    <p:sldId id="2886" r:id="rId809"/>
    <p:sldId id="2887" r:id="rId810"/>
    <p:sldId id="2888" r:id="rId811"/>
    <p:sldId id="2889" r:id="rId812"/>
    <p:sldId id="2890" r:id="rId813"/>
    <p:sldId id="2891" r:id="rId814"/>
    <p:sldId id="2892" r:id="rId815"/>
    <p:sldId id="2893" r:id="rId816"/>
    <p:sldId id="2894" r:id="rId817"/>
    <p:sldId id="2895" r:id="rId818"/>
    <p:sldId id="2896" r:id="rId819"/>
    <p:sldId id="2897" r:id="rId820"/>
    <p:sldId id="2898" r:id="rId821"/>
    <p:sldId id="2899" r:id="rId822"/>
    <p:sldId id="7671" r:id="rId823"/>
    <p:sldId id="7672" r:id="rId824"/>
    <p:sldId id="7673" r:id="rId825"/>
    <p:sldId id="7674" r:id="rId826"/>
    <p:sldId id="7675" r:id="rId827"/>
    <p:sldId id="7676" r:id="rId828"/>
    <p:sldId id="7677" r:id="rId829"/>
    <p:sldId id="7678" r:id="rId830"/>
    <p:sldId id="7679" r:id="rId831"/>
    <p:sldId id="7680" r:id="rId832"/>
    <p:sldId id="7681" r:id="rId833"/>
    <p:sldId id="7682" r:id="rId834"/>
    <p:sldId id="7683" r:id="rId835"/>
    <p:sldId id="7684" r:id="rId836"/>
    <p:sldId id="7685" r:id="rId837"/>
    <p:sldId id="7686" r:id="rId838"/>
    <p:sldId id="7687" r:id="rId839"/>
    <p:sldId id="7688" r:id="rId840"/>
    <p:sldId id="7689" r:id="rId841"/>
    <p:sldId id="7690" r:id="rId842"/>
    <p:sldId id="7691" r:id="rId843"/>
    <p:sldId id="7692" r:id="rId844"/>
    <p:sldId id="7693" r:id="rId845"/>
    <p:sldId id="7694" r:id="rId846"/>
    <p:sldId id="2900" r:id="rId847"/>
    <p:sldId id="2901" r:id="rId848"/>
    <p:sldId id="2902" r:id="rId849"/>
    <p:sldId id="2903" r:id="rId850"/>
    <p:sldId id="2904" r:id="rId851"/>
    <p:sldId id="2905" r:id="rId852"/>
    <p:sldId id="2906" r:id="rId853"/>
    <p:sldId id="2907" r:id="rId854"/>
    <p:sldId id="2908" r:id="rId855"/>
    <p:sldId id="2909" r:id="rId856"/>
    <p:sldId id="2910" r:id="rId857"/>
    <p:sldId id="2911" r:id="rId858"/>
    <p:sldId id="7731" r:id="rId859"/>
    <p:sldId id="7732" r:id="rId860"/>
    <p:sldId id="7733" r:id="rId861"/>
    <p:sldId id="7734" r:id="rId862"/>
    <p:sldId id="7735" r:id="rId863"/>
    <p:sldId id="7736" r:id="rId864"/>
    <p:sldId id="7737" r:id="rId865"/>
    <p:sldId id="7738" r:id="rId866"/>
    <p:sldId id="7739" r:id="rId867"/>
    <p:sldId id="7740" r:id="rId868"/>
    <p:sldId id="7741" r:id="rId869"/>
    <p:sldId id="7742" r:id="rId870"/>
    <p:sldId id="7743" r:id="rId871"/>
    <p:sldId id="7744" r:id="rId872"/>
    <p:sldId id="7745" r:id="rId873"/>
    <p:sldId id="7746" r:id="rId874"/>
    <p:sldId id="7747" r:id="rId875"/>
    <p:sldId id="7748" r:id="rId876"/>
    <p:sldId id="7749" r:id="rId877"/>
    <p:sldId id="7750" r:id="rId878"/>
    <p:sldId id="7751" r:id="rId879"/>
    <p:sldId id="7752" r:id="rId880"/>
    <p:sldId id="7753" r:id="rId881"/>
    <p:sldId id="7754" r:id="rId882"/>
    <p:sldId id="7755" r:id="rId883"/>
    <p:sldId id="7756" r:id="rId884"/>
    <p:sldId id="7757" r:id="rId885"/>
    <p:sldId id="7758" r:id="rId886"/>
    <p:sldId id="7759" r:id="rId887"/>
    <p:sldId id="7760" r:id="rId888"/>
    <p:sldId id="7761" r:id="rId889"/>
    <p:sldId id="7762" r:id="rId890"/>
    <p:sldId id="7763" r:id="rId891"/>
    <p:sldId id="7764" r:id="rId892"/>
    <p:sldId id="2912" r:id="rId893"/>
    <p:sldId id="2928" r:id="rId894"/>
    <p:sldId id="2913" r:id="rId895"/>
    <p:sldId id="2914" r:id="rId896"/>
    <p:sldId id="2915" r:id="rId897"/>
    <p:sldId id="2916" r:id="rId898"/>
    <p:sldId id="2917" r:id="rId899"/>
    <p:sldId id="2918" r:id="rId900"/>
    <p:sldId id="2919" r:id="rId901"/>
    <p:sldId id="2920" r:id="rId902"/>
    <p:sldId id="2921" r:id="rId903"/>
    <p:sldId id="2922" r:id="rId904"/>
    <p:sldId id="2923" r:id="rId905"/>
    <p:sldId id="2924" r:id="rId906"/>
    <p:sldId id="2925" r:id="rId907"/>
    <p:sldId id="2926" r:id="rId908"/>
    <p:sldId id="2927" r:id="rId909"/>
    <p:sldId id="2929" r:id="rId910"/>
    <p:sldId id="2930" r:id="rId911"/>
    <p:sldId id="2931" r:id="rId912"/>
    <p:sldId id="2932" r:id="rId913"/>
    <p:sldId id="2933" r:id="rId914"/>
    <p:sldId id="2934" r:id="rId915"/>
    <p:sldId id="2935" r:id="rId916"/>
    <p:sldId id="2936" r:id="rId917"/>
    <p:sldId id="7779" r:id="rId918"/>
    <p:sldId id="7780" r:id="rId919"/>
    <p:sldId id="7781" r:id="rId920"/>
    <p:sldId id="7782" r:id="rId921"/>
    <p:sldId id="7783" r:id="rId922"/>
    <p:sldId id="7784" r:id="rId923"/>
    <p:sldId id="7785" r:id="rId924"/>
    <p:sldId id="7786" r:id="rId925"/>
    <p:sldId id="7787" r:id="rId926"/>
    <p:sldId id="7788" r:id="rId927"/>
    <p:sldId id="7789" r:id="rId928"/>
    <p:sldId id="7790" r:id="rId929"/>
    <p:sldId id="7792" r:id="rId930"/>
    <p:sldId id="7791" r:id="rId931"/>
    <p:sldId id="7793" r:id="rId932"/>
    <p:sldId id="7794" r:id="rId933"/>
    <p:sldId id="7795" r:id="rId934"/>
    <p:sldId id="7796" r:id="rId935"/>
    <p:sldId id="7797" r:id="rId936"/>
    <p:sldId id="7798" r:id="rId937"/>
    <p:sldId id="7799" r:id="rId938"/>
    <p:sldId id="7800" r:id="rId939"/>
    <p:sldId id="7801" r:id="rId940"/>
    <p:sldId id="7802" r:id="rId941"/>
    <p:sldId id="7803" r:id="rId942"/>
    <p:sldId id="7804" r:id="rId943"/>
    <p:sldId id="7805" r:id="rId944"/>
    <p:sldId id="7806" r:id="rId945"/>
    <p:sldId id="7807" r:id="rId946"/>
    <p:sldId id="7808" r:id="rId947"/>
    <p:sldId id="2939" r:id="rId948"/>
    <p:sldId id="2940" r:id="rId949"/>
    <p:sldId id="2941" r:id="rId950"/>
    <p:sldId id="2942" r:id="rId951"/>
    <p:sldId id="2943" r:id="rId952"/>
    <p:sldId id="2944" r:id="rId953"/>
    <p:sldId id="2945" r:id="rId954"/>
    <p:sldId id="2946" r:id="rId955"/>
    <p:sldId id="2947" r:id="rId956"/>
    <p:sldId id="2948" r:id="rId957"/>
    <p:sldId id="2949" r:id="rId958"/>
    <p:sldId id="2950" r:id="rId959"/>
    <p:sldId id="2951" r:id="rId960"/>
    <p:sldId id="2952" r:id="rId961"/>
    <p:sldId id="2953" r:id="rId962"/>
    <p:sldId id="2954" r:id="rId963"/>
    <p:sldId id="2955" r:id="rId964"/>
    <p:sldId id="2956" r:id="rId965"/>
    <p:sldId id="2957" r:id="rId966"/>
    <p:sldId id="2958" r:id="rId967"/>
    <p:sldId id="2959" r:id="rId968"/>
    <p:sldId id="7629" r:id="rId969"/>
    <p:sldId id="7628" r:id="rId970"/>
    <p:sldId id="7630" r:id="rId971"/>
    <p:sldId id="7631" r:id="rId972"/>
    <p:sldId id="7632" r:id="rId973"/>
    <p:sldId id="7633" r:id="rId974"/>
    <p:sldId id="7634" r:id="rId975"/>
    <p:sldId id="7635" r:id="rId976"/>
    <p:sldId id="7636" r:id="rId977"/>
    <p:sldId id="7637" r:id="rId978"/>
    <p:sldId id="7638" r:id="rId979"/>
    <p:sldId id="7639" r:id="rId980"/>
    <p:sldId id="7640" r:id="rId981"/>
    <p:sldId id="7641" r:id="rId982"/>
    <p:sldId id="7642" r:id="rId983"/>
    <p:sldId id="7643" r:id="rId984"/>
    <p:sldId id="7644" r:id="rId985"/>
    <p:sldId id="7645" r:id="rId986"/>
    <p:sldId id="7646" r:id="rId987"/>
    <p:sldId id="7647" r:id="rId988"/>
    <p:sldId id="7648" r:id="rId989"/>
    <p:sldId id="7649" r:id="rId990"/>
    <p:sldId id="7650" r:id="rId991"/>
    <p:sldId id="7651" r:id="rId992"/>
    <p:sldId id="7652" r:id="rId993"/>
    <p:sldId id="7653" r:id="rId994"/>
    <p:sldId id="7654" r:id="rId995"/>
    <p:sldId id="7655" r:id="rId996"/>
    <p:sldId id="7656" r:id="rId997"/>
    <p:sldId id="2960" r:id="rId998"/>
    <p:sldId id="2961" r:id="rId999"/>
    <p:sldId id="2962" r:id="rId1000"/>
    <p:sldId id="2963" r:id="rId1001"/>
    <p:sldId id="2964" r:id="rId1002"/>
    <p:sldId id="2965" r:id="rId1003"/>
    <p:sldId id="2966" r:id="rId1004"/>
    <p:sldId id="2967" r:id="rId1005"/>
    <p:sldId id="2976" r:id="rId1006"/>
    <p:sldId id="2968" r:id="rId1007"/>
    <p:sldId id="2977" r:id="rId1008"/>
    <p:sldId id="2969" r:id="rId1009"/>
    <p:sldId id="2970" r:id="rId1010"/>
    <p:sldId id="2971" r:id="rId1011"/>
    <p:sldId id="2972" r:id="rId1012"/>
    <p:sldId id="2973" r:id="rId1013"/>
    <p:sldId id="2974" r:id="rId1014"/>
    <p:sldId id="2975" r:id="rId1015"/>
    <p:sldId id="2978" r:id="rId1016"/>
    <p:sldId id="2979" r:id="rId1017"/>
    <p:sldId id="7845" r:id="rId1018"/>
    <p:sldId id="2980" r:id="rId1019"/>
    <p:sldId id="2981" r:id="rId1020"/>
    <p:sldId id="2982" r:id="rId1021"/>
    <p:sldId id="2983" r:id="rId1022"/>
    <p:sldId id="2984" r:id="rId1023"/>
    <p:sldId id="2985" r:id="rId1024"/>
    <p:sldId id="2986" r:id="rId1025"/>
    <p:sldId id="2987" r:id="rId1026"/>
    <p:sldId id="2988" r:id="rId1027"/>
    <p:sldId id="2989" r:id="rId1028"/>
    <p:sldId id="2990" r:id="rId1029"/>
    <p:sldId id="2991" r:id="rId1030"/>
    <p:sldId id="2992" r:id="rId1031"/>
    <p:sldId id="2993" r:id="rId1032"/>
    <p:sldId id="2997" r:id="rId1033"/>
    <p:sldId id="2998" r:id="rId1034"/>
    <p:sldId id="2999" r:id="rId1035"/>
    <p:sldId id="3000" r:id="rId1036"/>
    <p:sldId id="2994" r:id="rId1037"/>
    <p:sldId id="2995" r:id="rId1038"/>
    <p:sldId id="2996" r:id="rId1039"/>
    <p:sldId id="3001" r:id="rId1040"/>
    <p:sldId id="3002" r:id="rId1041"/>
    <p:sldId id="3003" r:id="rId1042"/>
    <p:sldId id="3004" r:id="rId1043"/>
    <p:sldId id="3005" r:id="rId1044"/>
    <p:sldId id="3006" r:id="rId1045"/>
    <p:sldId id="3007" r:id="rId1046"/>
    <p:sldId id="3008" r:id="rId1047"/>
    <p:sldId id="3009" r:id="rId1048"/>
    <p:sldId id="3010" r:id="rId1049"/>
    <p:sldId id="3011" r:id="rId1050"/>
    <p:sldId id="3760" r:id="rId1051"/>
    <p:sldId id="1432" r:id="rId1052"/>
    <p:sldId id="1433" r:id="rId1053"/>
    <p:sldId id="1434" r:id="rId1054"/>
    <p:sldId id="1435" r:id="rId1055"/>
    <p:sldId id="7765" r:id="rId1056"/>
    <p:sldId id="7766" r:id="rId1057"/>
    <p:sldId id="7767" r:id="rId1058"/>
    <p:sldId id="7768" r:id="rId1059"/>
    <p:sldId id="7769" r:id="rId1060"/>
    <p:sldId id="7770" r:id="rId1061"/>
    <p:sldId id="7771" r:id="rId1062"/>
    <p:sldId id="7772" r:id="rId1063"/>
    <p:sldId id="7773" r:id="rId1064"/>
    <p:sldId id="7774" r:id="rId1065"/>
    <p:sldId id="7775" r:id="rId1066"/>
    <p:sldId id="7776" r:id="rId1067"/>
    <p:sldId id="7777" r:id="rId1068"/>
    <p:sldId id="7778" r:id="rId1069"/>
    <p:sldId id="7830" r:id="rId1070"/>
    <p:sldId id="7831" r:id="rId1071"/>
    <p:sldId id="7832" r:id="rId1072"/>
    <p:sldId id="7843" r:id="rId1073"/>
    <p:sldId id="7829" r:id="rId1074"/>
    <p:sldId id="7833" r:id="rId1075"/>
    <p:sldId id="7834" r:id="rId1076"/>
    <p:sldId id="7835" r:id="rId1077"/>
    <p:sldId id="7836" r:id="rId1078"/>
    <p:sldId id="7837" r:id="rId1079"/>
    <p:sldId id="7838" r:id="rId1080"/>
    <p:sldId id="7839" r:id="rId1081"/>
    <p:sldId id="7840" r:id="rId1082"/>
    <p:sldId id="7841" r:id="rId1083"/>
    <p:sldId id="7842" r:id="rId1084"/>
    <p:sldId id="7657" r:id="rId1085"/>
    <p:sldId id="7658" r:id="rId1086"/>
    <p:sldId id="7659" r:id="rId1087"/>
    <p:sldId id="7660" r:id="rId1088"/>
    <p:sldId id="7661" r:id="rId1089"/>
    <p:sldId id="7662" r:id="rId1090"/>
    <p:sldId id="7663" r:id="rId1091"/>
    <p:sldId id="7664" r:id="rId1092"/>
    <p:sldId id="7665" r:id="rId1093"/>
    <p:sldId id="7666" r:id="rId1094"/>
    <p:sldId id="7667" r:id="rId1095"/>
    <p:sldId id="7668" r:id="rId1096"/>
    <p:sldId id="7669" r:id="rId1097"/>
    <p:sldId id="7670" r:id="rId1098"/>
    <p:sldId id="7844" r:id="rId1099"/>
    <p:sldId id="2867" r:id="rId1100"/>
    <p:sldId id="2868" r:id="rId1101"/>
    <p:sldId id="3226" r:id="rId1102"/>
    <p:sldId id="3227" r:id="rId1103"/>
    <p:sldId id="3228" r:id="rId1104"/>
    <p:sldId id="3229" r:id="rId1105"/>
    <p:sldId id="3230" r:id="rId1106"/>
    <p:sldId id="3231" r:id="rId1107"/>
    <p:sldId id="3232" r:id="rId1108"/>
    <p:sldId id="3233" r:id="rId1109"/>
    <p:sldId id="3234" r:id="rId1110"/>
    <p:sldId id="3235" r:id="rId1111"/>
    <p:sldId id="3236" r:id="rId1112"/>
    <p:sldId id="3237" r:id="rId1113"/>
    <p:sldId id="3238" r:id="rId1114"/>
    <p:sldId id="3239" r:id="rId1115"/>
    <p:sldId id="3240" r:id="rId1116"/>
    <p:sldId id="7311" r:id="rId1117"/>
    <p:sldId id="7312" r:id="rId1118"/>
    <p:sldId id="7313" r:id="rId1119"/>
    <p:sldId id="7314" r:id="rId1120"/>
    <p:sldId id="7315" r:id="rId1121"/>
    <p:sldId id="7316" r:id="rId1122"/>
    <p:sldId id="7317" r:id="rId1123"/>
    <p:sldId id="7318" r:id="rId1124"/>
    <p:sldId id="7319" r:id="rId1125"/>
    <p:sldId id="3241" r:id="rId1126"/>
    <p:sldId id="3242" r:id="rId1127"/>
    <p:sldId id="3243" r:id="rId1128"/>
    <p:sldId id="3244" r:id="rId1129"/>
    <p:sldId id="3245" r:id="rId1130"/>
    <p:sldId id="3247" r:id="rId1131"/>
    <p:sldId id="3248" r:id="rId1132"/>
    <p:sldId id="3246" r:id="rId1133"/>
    <p:sldId id="3249" r:id="rId1134"/>
    <p:sldId id="3250" r:id="rId1135"/>
    <p:sldId id="3251" r:id="rId1136"/>
    <p:sldId id="3252" r:id="rId1137"/>
    <p:sldId id="3254" r:id="rId1138"/>
    <p:sldId id="3255" r:id="rId1139"/>
    <p:sldId id="3256" r:id="rId1140"/>
    <p:sldId id="7320" r:id="rId1141"/>
    <p:sldId id="7321" r:id="rId1142"/>
    <p:sldId id="7322" r:id="rId1143"/>
    <p:sldId id="7323" r:id="rId1144"/>
    <p:sldId id="7324" r:id="rId1145"/>
    <p:sldId id="7325" r:id="rId1146"/>
    <p:sldId id="7326" r:id="rId1147"/>
    <p:sldId id="7327" r:id="rId1148"/>
    <p:sldId id="7328" r:id="rId1149"/>
    <p:sldId id="3253" r:id="rId1150"/>
    <p:sldId id="3257" r:id="rId1151"/>
    <p:sldId id="3258" r:id="rId1152"/>
    <p:sldId id="3260" r:id="rId1153"/>
    <p:sldId id="3261" r:id="rId1154"/>
    <p:sldId id="3259" r:id="rId1155"/>
    <p:sldId id="3262" r:id="rId1156"/>
    <p:sldId id="3263" r:id="rId1157"/>
    <p:sldId id="3264" r:id="rId1158"/>
    <p:sldId id="3265" r:id="rId1159"/>
    <p:sldId id="3266" r:id="rId1160"/>
    <p:sldId id="3267" r:id="rId1161"/>
    <p:sldId id="7329" r:id="rId1162"/>
    <p:sldId id="7330" r:id="rId1163"/>
    <p:sldId id="7331" r:id="rId1164"/>
    <p:sldId id="7332" r:id="rId1165"/>
    <p:sldId id="7333" r:id="rId1166"/>
    <p:sldId id="7334" r:id="rId1167"/>
    <p:sldId id="7335" r:id="rId1168"/>
    <p:sldId id="7336" r:id="rId1169"/>
    <p:sldId id="7337" r:id="rId1170"/>
    <p:sldId id="3268" r:id="rId1171"/>
    <p:sldId id="3269" r:id="rId1172"/>
    <p:sldId id="3271" r:id="rId1173"/>
    <p:sldId id="3272" r:id="rId1174"/>
    <p:sldId id="3270" r:id="rId1175"/>
    <p:sldId id="3273" r:id="rId1176"/>
    <p:sldId id="3274" r:id="rId1177"/>
    <p:sldId id="3275" r:id="rId1178"/>
    <p:sldId id="3276" r:id="rId1179"/>
    <p:sldId id="3278" r:id="rId1180"/>
    <p:sldId id="3279" r:id="rId1181"/>
    <p:sldId id="3280" r:id="rId1182"/>
    <p:sldId id="7338" r:id="rId1183"/>
    <p:sldId id="7339" r:id="rId1184"/>
    <p:sldId id="7340" r:id="rId1185"/>
    <p:sldId id="7341" r:id="rId1186"/>
    <p:sldId id="7342" r:id="rId1187"/>
    <p:sldId id="7343" r:id="rId1188"/>
    <p:sldId id="7344" r:id="rId1189"/>
    <p:sldId id="7345" r:id="rId1190"/>
    <p:sldId id="7346" r:id="rId1191"/>
    <p:sldId id="3277" r:id="rId1192"/>
    <p:sldId id="3281" r:id="rId1193"/>
    <p:sldId id="3282" r:id="rId1194"/>
    <p:sldId id="3283" r:id="rId1195"/>
    <p:sldId id="3284" r:id="rId1196"/>
    <p:sldId id="3286" r:id="rId1197"/>
    <p:sldId id="3287" r:id="rId1198"/>
    <p:sldId id="3285" r:id="rId1199"/>
    <p:sldId id="3288" r:id="rId1200"/>
    <p:sldId id="3289" r:id="rId1201"/>
    <p:sldId id="3290" r:id="rId1202"/>
    <p:sldId id="3291" r:id="rId1203"/>
    <p:sldId id="3293" r:id="rId1204"/>
    <p:sldId id="3294" r:id="rId1205"/>
    <p:sldId id="3295" r:id="rId1206"/>
    <p:sldId id="7347" r:id="rId1207"/>
    <p:sldId id="7348" r:id="rId1208"/>
    <p:sldId id="7349" r:id="rId1209"/>
    <p:sldId id="7350" r:id="rId1210"/>
    <p:sldId id="7351" r:id="rId1211"/>
    <p:sldId id="7352" r:id="rId1212"/>
    <p:sldId id="7353" r:id="rId1213"/>
    <p:sldId id="7354" r:id="rId1214"/>
    <p:sldId id="7355" r:id="rId1215"/>
    <p:sldId id="3292" r:id="rId1216"/>
    <p:sldId id="3296" r:id="rId1217"/>
    <p:sldId id="3297" r:id="rId1218"/>
    <p:sldId id="3299" r:id="rId1219"/>
    <p:sldId id="3300" r:id="rId1220"/>
    <p:sldId id="3298" r:id="rId1221"/>
    <p:sldId id="3301" r:id="rId1222"/>
    <p:sldId id="3302" r:id="rId1223"/>
    <p:sldId id="3303" r:id="rId1224"/>
    <p:sldId id="3304" r:id="rId1225"/>
    <p:sldId id="3306" r:id="rId1226"/>
    <p:sldId id="3307" r:id="rId1227"/>
    <p:sldId id="3308" r:id="rId1228"/>
    <p:sldId id="3309" r:id="rId1229"/>
    <p:sldId id="3310" r:id="rId1230"/>
    <p:sldId id="3311" r:id="rId1231"/>
    <p:sldId id="7356" r:id="rId1232"/>
    <p:sldId id="7357" r:id="rId1233"/>
    <p:sldId id="7358" r:id="rId1234"/>
    <p:sldId id="7359" r:id="rId1235"/>
    <p:sldId id="7360" r:id="rId1236"/>
    <p:sldId id="7361" r:id="rId1237"/>
    <p:sldId id="7362" r:id="rId1238"/>
    <p:sldId id="7363" r:id="rId1239"/>
    <p:sldId id="7364" r:id="rId1240"/>
    <p:sldId id="3313" r:id="rId1241"/>
    <p:sldId id="3314" r:id="rId1242"/>
    <p:sldId id="3315" r:id="rId1243"/>
    <p:sldId id="3316" r:id="rId1244"/>
    <p:sldId id="3318" r:id="rId1245"/>
    <p:sldId id="3319" r:id="rId1246"/>
    <p:sldId id="2148" r:id="rId1247"/>
    <p:sldId id="2149" r:id="rId1248"/>
    <p:sldId id="2150" r:id="rId1249"/>
    <p:sldId id="2152" r:id="rId1250"/>
    <p:sldId id="2153" r:id="rId1251"/>
    <p:sldId id="2154" r:id="rId1252"/>
    <p:sldId id="3317" r:id="rId1253"/>
    <p:sldId id="3320" r:id="rId1254"/>
    <p:sldId id="3321" r:id="rId1255"/>
    <p:sldId id="3322" r:id="rId1256"/>
    <p:sldId id="3324" r:id="rId1257"/>
    <p:sldId id="3325" r:id="rId1258"/>
    <p:sldId id="3326" r:id="rId1259"/>
    <p:sldId id="7366" r:id="rId1260"/>
    <p:sldId id="7367" r:id="rId1261"/>
    <p:sldId id="7368" r:id="rId1262"/>
    <p:sldId id="7369" r:id="rId1263"/>
    <p:sldId id="7370" r:id="rId1264"/>
    <p:sldId id="7371" r:id="rId1265"/>
    <p:sldId id="7372" r:id="rId1266"/>
    <p:sldId id="7373" r:id="rId1267"/>
    <p:sldId id="3327" r:id="rId1268"/>
    <p:sldId id="3328" r:id="rId1269"/>
    <p:sldId id="3329" r:id="rId1270"/>
    <p:sldId id="3330" r:id="rId1271"/>
    <p:sldId id="3331" r:id="rId1272"/>
    <p:sldId id="3332" r:id="rId1273"/>
    <p:sldId id="3333" r:id="rId1274"/>
    <p:sldId id="3334" r:id="rId1275"/>
    <p:sldId id="3335" r:id="rId1276"/>
    <p:sldId id="3336" r:id="rId1277"/>
    <p:sldId id="3337" r:id="rId1278"/>
    <p:sldId id="3338" r:id="rId1279"/>
    <p:sldId id="3339" r:id="rId1280"/>
    <p:sldId id="3340" r:id="rId1281"/>
    <p:sldId id="3341" r:id="rId1282"/>
    <p:sldId id="3342" r:id="rId1283"/>
    <p:sldId id="3343" r:id="rId1284"/>
    <p:sldId id="3344" r:id="rId1285"/>
    <p:sldId id="3345" r:id="rId1286"/>
    <p:sldId id="3346" r:id="rId1287"/>
    <p:sldId id="3347" r:id="rId1288"/>
    <p:sldId id="3348" r:id="rId1289"/>
    <p:sldId id="3349" r:id="rId1290"/>
    <p:sldId id="3350" r:id="rId1291"/>
    <p:sldId id="3351" r:id="rId1292"/>
    <p:sldId id="3352" r:id="rId1293"/>
    <p:sldId id="3353" r:id="rId1294"/>
    <p:sldId id="3354" r:id="rId1295"/>
    <p:sldId id="3355" r:id="rId1296"/>
    <p:sldId id="3356" r:id="rId1297"/>
    <p:sldId id="3357" r:id="rId1298"/>
    <p:sldId id="3358" r:id="rId1299"/>
    <p:sldId id="3359" r:id="rId1300"/>
    <p:sldId id="7374" r:id="rId1301"/>
    <p:sldId id="7375" r:id="rId1302"/>
    <p:sldId id="7376" r:id="rId1303"/>
    <p:sldId id="7377" r:id="rId1304"/>
    <p:sldId id="7378" r:id="rId1305"/>
    <p:sldId id="7379" r:id="rId1306"/>
    <p:sldId id="7380" r:id="rId1307"/>
    <p:sldId id="7381" r:id="rId1308"/>
    <p:sldId id="7382" r:id="rId1309"/>
    <p:sldId id="7383" r:id="rId1310"/>
    <p:sldId id="7384" r:id="rId1311"/>
    <p:sldId id="7385" r:id="rId1312"/>
    <p:sldId id="7386" r:id="rId1313"/>
    <p:sldId id="7387" r:id="rId1314"/>
    <p:sldId id="7388" r:id="rId1315"/>
    <p:sldId id="7389" r:id="rId1316"/>
    <p:sldId id="7390" r:id="rId1317"/>
    <p:sldId id="7391" r:id="rId1318"/>
    <p:sldId id="7392" r:id="rId1319"/>
    <p:sldId id="7393" r:id="rId1320"/>
    <p:sldId id="7394" r:id="rId1321"/>
    <p:sldId id="7395" r:id="rId1322"/>
    <p:sldId id="7396" r:id="rId1323"/>
    <p:sldId id="7397" r:id="rId1324"/>
    <p:sldId id="7398" r:id="rId1325"/>
    <p:sldId id="7399" r:id="rId1326"/>
    <p:sldId id="7400" r:id="rId1327"/>
    <p:sldId id="7401" r:id="rId1328"/>
    <p:sldId id="7402" r:id="rId1329"/>
    <p:sldId id="7403" r:id="rId1330"/>
    <p:sldId id="7404" r:id="rId1331"/>
    <p:sldId id="7405" r:id="rId1332"/>
    <p:sldId id="7406" r:id="rId1333"/>
    <p:sldId id="7407" r:id="rId1334"/>
    <p:sldId id="7408" r:id="rId1335"/>
    <p:sldId id="7409" r:id="rId1336"/>
    <p:sldId id="7410" r:id="rId1337"/>
    <p:sldId id="7411" r:id="rId1338"/>
    <p:sldId id="7412" r:id="rId1339"/>
    <p:sldId id="7413" r:id="rId1340"/>
    <p:sldId id="7414" r:id="rId1341"/>
    <p:sldId id="7415" r:id="rId1342"/>
    <p:sldId id="7416" r:id="rId1343"/>
    <p:sldId id="7417" r:id="rId1344"/>
    <p:sldId id="7418" r:id="rId1345"/>
    <p:sldId id="7419" r:id="rId1346"/>
    <p:sldId id="7420" r:id="rId1347"/>
    <p:sldId id="7421" r:id="rId1348"/>
    <p:sldId id="7422" r:id="rId1349"/>
    <p:sldId id="7423" r:id="rId1350"/>
    <p:sldId id="7424" r:id="rId1351"/>
    <p:sldId id="7425" r:id="rId1352"/>
    <p:sldId id="7426" r:id="rId1353"/>
    <p:sldId id="7427" r:id="rId1354"/>
    <p:sldId id="7428" r:id="rId1355"/>
    <p:sldId id="7429" r:id="rId1356"/>
    <p:sldId id="7430" r:id="rId1357"/>
    <p:sldId id="7431" r:id="rId1358"/>
    <p:sldId id="7432" r:id="rId1359"/>
    <p:sldId id="7433" r:id="rId1360"/>
    <p:sldId id="7434" r:id="rId1361"/>
    <p:sldId id="7435" r:id="rId1362"/>
    <p:sldId id="7436" r:id="rId1363"/>
    <p:sldId id="7437" r:id="rId1364"/>
    <p:sldId id="7438" r:id="rId1365"/>
    <p:sldId id="7439" r:id="rId1366"/>
    <p:sldId id="7440" r:id="rId1367"/>
    <p:sldId id="7441" r:id="rId1368"/>
    <p:sldId id="7442" r:id="rId1369"/>
    <p:sldId id="7443" r:id="rId1370"/>
    <p:sldId id="7444" r:id="rId1371"/>
    <p:sldId id="7445" r:id="rId1372"/>
    <p:sldId id="7446" r:id="rId1373"/>
    <p:sldId id="7447" r:id="rId1374"/>
    <p:sldId id="7448" r:id="rId1375"/>
    <p:sldId id="7449" r:id="rId1376"/>
    <p:sldId id="7450" r:id="rId1377"/>
    <p:sldId id="7451" r:id="rId1378"/>
    <p:sldId id="7452" r:id="rId1379"/>
    <p:sldId id="7453" r:id="rId1380"/>
    <p:sldId id="7454" r:id="rId1381"/>
    <p:sldId id="7455" r:id="rId1382"/>
    <p:sldId id="7456" r:id="rId1383"/>
    <p:sldId id="7457" r:id="rId1384"/>
    <p:sldId id="7458" r:id="rId1385"/>
    <p:sldId id="7459" r:id="rId1386"/>
    <p:sldId id="7460" r:id="rId1387"/>
    <p:sldId id="7461" r:id="rId1388"/>
    <p:sldId id="7462" r:id="rId1389"/>
    <p:sldId id="7463" r:id="rId1390"/>
    <p:sldId id="7464" r:id="rId1391"/>
    <p:sldId id="7465" r:id="rId1392"/>
    <p:sldId id="7466" r:id="rId1393"/>
    <p:sldId id="7467" r:id="rId1394"/>
    <p:sldId id="7468" r:id="rId1395"/>
    <p:sldId id="7469" r:id="rId1396"/>
    <p:sldId id="7470" r:id="rId1397"/>
    <p:sldId id="7471" r:id="rId1398"/>
    <p:sldId id="7472" r:id="rId1399"/>
    <p:sldId id="7473" r:id="rId1400"/>
    <p:sldId id="7474" r:id="rId1401"/>
    <p:sldId id="7475" r:id="rId1402"/>
    <p:sldId id="7476" r:id="rId1403"/>
    <p:sldId id="7477" r:id="rId1404"/>
    <p:sldId id="3360" r:id="rId1405"/>
    <p:sldId id="3361" r:id="rId1406"/>
    <p:sldId id="3362" r:id="rId1407"/>
    <p:sldId id="3363" r:id="rId1408"/>
    <p:sldId id="3364" r:id="rId1409"/>
    <p:sldId id="7478" r:id="rId1410"/>
    <p:sldId id="7479" r:id="rId1411"/>
    <p:sldId id="7480" r:id="rId1412"/>
    <p:sldId id="7481" r:id="rId1413"/>
    <p:sldId id="7482" r:id="rId1414"/>
    <p:sldId id="7483" r:id="rId1415"/>
    <p:sldId id="7484" r:id="rId1416"/>
    <p:sldId id="7485" r:id="rId1417"/>
    <p:sldId id="7486" r:id="rId1418"/>
    <p:sldId id="7487" r:id="rId1419"/>
    <p:sldId id="7489" r:id="rId1420"/>
    <p:sldId id="7488" r:id="rId1421"/>
    <p:sldId id="7490" r:id="rId1422"/>
    <p:sldId id="7491" r:id="rId1423"/>
    <p:sldId id="7493" r:id="rId1424"/>
    <p:sldId id="7492" r:id="rId1425"/>
    <p:sldId id="7494" r:id="rId1426"/>
    <p:sldId id="7495" r:id="rId1427"/>
    <p:sldId id="7496" r:id="rId1428"/>
    <p:sldId id="7497" r:id="rId1429"/>
    <p:sldId id="7498" r:id="rId1430"/>
    <p:sldId id="7499" r:id="rId1431"/>
    <p:sldId id="7500" r:id="rId1432"/>
    <p:sldId id="7501" r:id="rId1433"/>
    <p:sldId id="7502" r:id="rId1434"/>
    <p:sldId id="7503" r:id="rId1435"/>
    <p:sldId id="7504" r:id="rId1436"/>
    <p:sldId id="7505" r:id="rId1437"/>
    <p:sldId id="7506" r:id="rId1438"/>
    <p:sldId id="3365" r:id="rId1439"/>
    <p:sldId id="3366" r:id="rId1440"/>
    <p:sldId id="3367" r:id="rId1441"/>
    <p:sldId id="3368" r:id="rId1442"/>
    <p:sldId id="3369" r:id="rId1443"/>
    <p:sldId id="3370" r:id="rId1444"/>
    <p:sldId id="3371" r:id="rId1445"/>
    <p:sldId id="3372" r:id="rId1446"/>
    <p:sldId id="3373" r:id="rId1447"/>
    <p:sldId id="3374" r:id="rId1448"/>
    <p:sldId id="3375" r:id="rId1449"/>
    <p:sldId id="3376" r:id="rId1450"/>
    <p:sldId id="3377" r:id="rId1451"/>
    <p:sldId id="3378" r:id="rId1452"/>
    <p:sldId id="3379" r:id="rId1453"/>
    <p:sldId id="3380" r:id="rId1454"/>
    <p:sldId id="3381" r:id="rId1455"/>
    <p:sldId id="3382" r:id="rId1456"/>
    <p:sldId id="3383" r:id="rId1457"/>
    <p:sldId id="3384" r:id="rId1458"/>
    <p:sldId id="3385" r:id="rId1459"/>
    <p:sldId id="3386" r:id="rId1460"/>
    <p:sldId id="3387" r:id="rId1461"/>
    <p:sldId id="3388" r:id="rId1462"/>
    <p:sldId id="3389" r:id="rId1463"/>
    <p:sldId id="3390" r:id="rId1464"/>
    <p:sldId id="3391" r:id="rId1465"/>
    <p:sldId id="3392" r:id="rId1466"/>
    <p:sldId id="3393" r:id="rId1467"/>
    <p:sldId id="3394" r:id="rId1468"/>
    <p:sldId id="3395" r:id="rId1469"/>
    <p:sldId id="3396" r:id="rId1470"/>
    <p:sldId id="3397" r:id="rId1471"/>
    <p:sldId id="3398" r:id="rId1472"/>
    <p:sldId id="3399" r:id="rId1473"/>
    <p:sldId id="3400" r:id="rId1474"/>
    <p:sldId id="3402" r:id="rId1475"/>
    <p:sldId id="3403" r:id="rId1476"/>
    <p:sldId id="3404" r:id="rId1477"/>
    <p:sldId id="3405" r:id="rId1478"/>
    <p:sldId id="3406" r:id="rId1479"/>
    <p:sldId id="3407" r:id="rId1480"/>
    <p:sldId id="3408" r:id="rId1481"/>
    <p:sldId id="3409" r:id="rId1482"/>
    <p:sldId id="3410" r:id="rId1483"/>
    <p:sldId id="3411" r:id="rId1484"/>
    <p:sldId id="3412" r:id="rId1485"/>
    <p:sldId id="3413" r:id="rId1486"/>
    <p:sldId id="3414" r:id="rId1487"/>
    <p:sldId id="3415" r:id="rId1488"/>
    <p:sldId id="3416" r:id="rId1489"/>
    <p:sldId id="3417" r:id="rId1490"/>
    <p:sldId id="3418" r:id="rId1491"/>
    <p:sldId id="3419" r:id="rId1492"/>
    <p:sldId id="7596" r:id="rId1493"/>
    <p:sldId id="7597" r:id="rId1494"/>
    <p:sldId id="7598" r:id="rId1495"/>
    <p:sldId id="7599" r:id="rId1496"/>
    <p:sldId id="7600" r:id="rId1497"/>
    <p:sldId id="7601" r:id="rId1498"/>
    <p:sldId id="7602" r:id="rId1499"/>
    <p:sldId id="7603" r:id="rId1500"/>
    <p:sldId id="7604" r:id="rId1501"/>
    <p:sldId id="7605" r:id="rId1502"/>
    <p:sldId id="7607" r:id="rId1503"/>
    <p:sldId id="7606" r:id="rId1504"/>
    <p:sldId id="7608" r:id="rId1505"/>
    <p:sldId id="7609" r:id="rId1506"/>
    <p:sldId id="7610" r:id="rId1507"/>
    <p:sldId id="7611" r:id="rId1508"/>
    <p:sldId id="7612" r:id="rId1509"/>
    <p:sldId id="7613" r:id="rId1510"/>
    <p:sldId id="7614" r:id="rId1511"/>
    <p:sldId id="7615" r:id="rId1512"/>
    <p:sldId id="7616" r:id="rId1513"/>
    <p:sldId id="7617" r:id="rId1514"/>
    <p:sldId id="7618" r:id="rId1515"/>
    <p:sldId id="7619" r:id="rId1516"/>
    <p:sldId id="7620" r:id="rId1517"/>
    <p:sldId id="7621" r:id="rId1518"/>
    <p:sldId id="7622" r:id="rId1519"/>
    <p:sldId id="7623" r:id="rId1520"/>
    <p:sldId id="7624" r:id="rId1521"/>
    <p:sldId id="7625" r:id="rId1522"/>
    <p:sldId id="7626" r:id="rId1523"/>
    <p:sldId id="7627" r:id="rId1524"/>
    <p:sldId id="3433" r:id="rId1525"/>
    <p:sldId id="3434" r:id="rId1526"/>
    <p:sldId id="3435" r:id="rId1527"/>
    <p:sldId id="3436" r:id="rId1528"/>
    <p:sldId id="3437" r:id="rId1529"/>
    <p:sldId id="3438" r:id="rId1530"/>
    <p:sldId id="3439" r:id="rId1531"/>
    <p:sldId id="3440" r:id="rId1532"/>
    <p:sldId id="3441" r:id="rId1533"/>
    <p:sldId id="3442" r:id="rId1534"/>
    <p:sldId id="3443" r:id="rId1535"/>
    <p:sldId id="3444" r:id="rId1536"/>
    <p:sldId id="3445" r:id="rId1537"/>
    <p:sldId id="3446" r:id="rId1538"/>
    <p:sldId id="3447" r:id="rId1539"/>
    <p:sldId id="3448" r:id="rId1540"/>
    <p:sldId id="3449" r:id="rId1541"/>
    <p:sldId id="3450" r:id="rId1542"/>
    <p:sldId id="3451" r:id="rId1543"/>
    <p:sldId id="3452" r:id="rId1544"/>
    <p:sldId id="3453" r:id="rId1545"/>
    <p:sldId id="3454" r:id="rId1546"/>
    <p:sldId id="3456" r:id="rId1547"/>
    <p:sldId id="3455" r:id="rId1548"/>
    <p:sldId id="3457" r:id="rId1549"/>
    <p:sldId id="3458" r:id="rId1550"/>
    <p:sldId id="3459" r:id="rId1551"/>
    <p:sldId id="3461" r:id="rId1552"/>
    <p:sldId id="3460" r:id="rId1553"/>
    <p:sldId id="3462" r:id="rId1554"/>
    <p:sldId id="3463" r:id="rId1555"/>
    <p:sldId id="3464" r:id="rId1556"/>
    <p:sldId id="3465" r:id="rId1557"/>
    <p:sldId id="3467" r:id="rId1558"/>
    <p:sldId id="3466" r:id="rId1559"/>
    <p:sldId id="3468" r:id="rId1560"/>
    <p:sldId id="3469" r:id="rId1561"/>
    <p:sldId id="3470" r:id="rId1562"/>
    <p:sldId id="3471" r:id="rId1563"/>
    <p:sldId id="3472" r:id="rId1564"/>
    <p:sldId id="3473" r:id="rId1565"/>
    <p:sldId id="3474" r:id="rId1566"/>
    <p:sldId id="3475" r:id="rId1567"/>
    <p:sldId id="3476" r:id="rId1568"/>
    <p:sldId id="3478" r:id="rId1569"/>
    <p:sldId id="7695" r:id="rId1570"/>
    <p:sldId id="7696" r:id="rId1571"/>
    <p:sldId id="7697" r:id="rId1572"/>
    <p:sldId id="7698" r:id="rId1573"/>
    <p:sldId id="7699" r:id="rId1574"/>
    <p:sldId id="7700" r:id="rId1575"/>
    <p:sldId id="7701" r:id="rId1576"/>
    <p:sldId id="7702" r:id="rId1577"/>
    <p:sldId id="7703" r:id="rId1578"/>
    <p:sldId id="7704" r:id="rId1579"/>
    <p:sldId id="7705" r:id="rId1580"/>
    <p:sldId id="7706" r:id="rId1581"/>
    <p:sldId id="7707" r:id="rId1582"/>
    <p:sldId id="7708" r:id="rId1583"/>
    <p:sldId id="7709" r:id="rId1584"/>
    <p:sldId id="7710" r:id="rId1585"/>
    <p:sldId id="7714" r:id="rId1586"/>
    <p:sldId id="7712" r:id="rId1587"/>
    <p:sldId id="7711" r:id="rId1588"/>
    <p:sldId id="7713" r:id="rId1589"/>
    <p:sldId id="7715" r:id="rId1590"/>
    <p:sldId id="7716" r:id="rId1591"/>
    <p:sldId id="7717" r:id="rId1592"/>
    <p:sldId id="7718" r:id="rId1593"/>
    <p:sldId id="7719" r:id="rId1594"/>
    <p:sldId id="7720" r:id="rId1595"/>
    <p:sldId id="7721" r:id="rId1596"/>
    <p:sldId id="7722" r:id="rId1597"/>
    <p:sldId id="7723" r:id="rId1598"/>
    <p:sldId id="7724" r:id="rId1599"/>
    <p:sldId id="7725" r:id="rId1600"/>
    <p:sldId id="7726" r:id="rId1601"/>
    <p:sldId id="7727" r:id="rId1602"/>
    <p:sldId id="7728" r:id="rId1603"/>
    <p:sldId id="7729" r:id="rId1604"/>
    <p:sldId id="7730" r:id="rId1605"/>
    <p:sldId id="3479" r:id="rId1606"/>
    <p:sldId id="3480" r:id="rId1607"/>
    <p:sldId id="3481" r:id="rId1608"/>
    <p:sldId id="3482" r:id="rId1609"/>
    <p:sldId id="3483" r:id="rId1610"/>
    <p:sldId id="3484" r:id="rId1611"/>
    <p:sldId id="3485" r:id="rId1612"/>
    <p:sldId id="3486" r:id="rId1613"/>
    <p:sldId id="3487" r:id="rId1614"/>
    <p:sldId id="3488" r:id="rId1615"/>
    <p:sldId id="3489" r:id="rId1616"/>
    <p:sldId id="3490" r:id="rId1617"/>
    <p:sldId id="3491" r:id="rId1618"/>
    <p:sldId id="3493" r:id="rId1619"/>
    <p:sldId id="3492" r:id="rId1620"/>
    <p:sldId id="3494" r:id="rId1621"/>
    <p:sldId id="3495" r:id="rId1622"/>
    <p:sldId id="3496" r:id="rId1623"/>
    <p:sldId id="3497" r:id="rId1624"/>
    <p:sldId id="3499" r:id="rId1625"/>
    <p:sldId id="3498" r:id="rId1626"/>
    <p:sldId id="3500" r:id="rId1627"/>
    <p:sldId id="3501" r:id="rId1628"/>
    <p:sldId id="3502" r:id="rId1629"/>
    <p:sldId id="3503" r:id="rId1630"/>
    <p:sldId id="3504" r:id="rId1631"/>
    <p:sldId id="3505" r:id="rId1632"/>
    <p:sldId id="3506" r:id="rId1633"/>
    <p:sldId id="3507" r:id="rId1634"/>
    <p:sldId id="3508" r:id="rId1635"/>
    <p:sldId id="3509" r:id="rId1636"/>
    <p:sldId id="3510" r:id="rId1637"/>
    <p:sldId id="3511" r:id="rId1638"/>
    <p:sldId id="3513" r:id="rId1639"/>
    <p:sldId id="3512" r:id="rId1640"/>
    <p:sldId id="3514" r:id="rId1641"/>
    <p:sldId id="3515" r:id="rId1642"/>
    <p:sldId id="3516" r:id="rId1643"/>
    <p:sldId id="3517" r:id="rId1644"/>
    <p:sldId id="3518" r:id="rId1645"/>
    <p:sldId id="3520" r:id="rId1646"/>
    <p:sldId id="3519" r:id="rId1647"/>
    <p:sldId id="3521" r:id="rId1648"/>
    <p:sldId id="3522" r:id="rId1649"/>
    <p:sldId id="3524" r:id="rId1650"/>
    <p:sldId id="3523" r:id="rId1651"/>
    <p:sldId id="3525" r:id="rId1652"/>
    <p:sldId id="3526" r:id="rId1653"/>
    <p:sldId id="3527" r:id="rId1654"/>
    <p:sldId id="3528" r:id="rId1655"/>
    <p:sldId id="3529" r:id="rId1656"/>
    <p:sldId id="3530" r:id="rId1657"/>
    <p:sldId id="3531" r:id="rId1658"/>
    <p:sldId id="3532" r:id="rId1659"/>
    <p:sldId id="3534" r:id="rId1660"/>
    <p:sldId id="3533" r:id="rId1661"/>
    <p:sldId id="3535" r:id="rId1662"/>
    <p:sldId id="3536" r:id="rId1663"/>
    <p:sldId id="3538" r:id="rId1664"/>
    <p:sldId id="3537" r:id="rId1665"/>
    <p:sldId id="3539" r:id="rId1666"/>
    <p:sldId id="3540" r:id="rId1667"/>
    <p:sldId id="3541" r:id="rId1668"/>
    <p:sldId id="3543" r:id="rId1669"/>
    <p:sldId id="3542" r:id="rId1670"/>
    <p:sldId id="3544" r:id="rId1671"/>
    <p:sldId id="3545" r:id="rId1672"/>
    <p:sldId id="3546" r:id="rId1673"/>
    <p:sldId id="3547" r:id="rId1674"/>
    <p:sldId id="3548" r:id="rId1675"/>
    <p:sldId id="3549" r:id="rId1676"/>
    <p:sldId id="3550" r:id="rId1677"/>
    <p:sldId id="3551" r:id="rId1678"/>
    <p:sldId id="3552" r:id="rId1679"/>
    <p:sldId id="3553" r:id="rId1680"/>
    <p:sldId id="3554" r:id="rId1681"/>
    <p:sldId id="3555" r:id="rId1682"/>
    <p:sldId id="3556" r:id="rId1683"/>
    <p:sldId id="3558" r:id="rId1684"/>
    <p:sldId id="3557" r:id="rId1685"/>
    <p:sldId id="3559" r:id="rId1686"/>
    <p:sldId id="3560" r:id="rId1687"/>
    <p:sldId id="3561" r:id="rId1688"/>
    <p:sldId id="3563" r:id="rId1689"/>
    <p:sldId id="3562" r:id="rId1690"/>
    <p:sldId id="3564" r:id="rId1691"/>
    <p:sldId id="3565" r:id="rId1692"/>
    <p:sldId id="3566" r:id="rId1693"/>
    <p:sldId id="3567" r:id="rId1694"/>
    <p:sldId id="3569" r:id="rId1695"/>
    <p:sldId id="3568" r:id="rId1696"/>
    <p:sldId id="3570" r:id="rId1697"/>
    <p:sldId id="3571" r:id="rId1698"/>
    <p:sldId id="3577" r:id="rId1699"/>
    <p:sldId id="3578" r:id="rId1700"/>
    <p:sldId id="3579" r:id="rId1701"/>
    <p:sldId id="3580" r:id="rId1702"/>
    <p:sldId id="3581" r:id="rId1703"/>
    <p:sldId id="3582" r:id="rId1704"/>
    <p:sldId id="3583" r:id="rId1705"/>
    <p:sldId id="3584" r:id="rId1706"/>
    <p:sldId id="3585" r:id="rId1707"/>
    <p:sldId id="3586" r:id="rId1708"/>
    <p:sldId id="3587" r:id="rId1709"/>
    <p:sldId id="3588" r:id="rId1710"/>
    <p:sldId id="3589" r:id="rId1711"/>
    <p:sldId id="3591" r:id="rId1712"/>
    <p:sldId id="3590" r:id="rId1713"/>
    <p:sldId id="3592" r:id="rId1714"/>
    <p:sldId id="3593" r:id="rId1715"/>
    <p:sldId id="3594" r:id="rId1716"/>
    <p:sldId id="3595" r:id="rId1717"/>
    <p:sldId id="3596" r:id="rId1718"/>
    <p:sldId id="3597" r:id="rId1719"/>
    <p:sldId id="3598" r:id="rId1720"/>
    <p:sldId id="3599" r:id="rId1721"/>
    <p:sldId id="3600" r:id="rId1722"/>
    <p:sldId id="3601" r:id="rId1723"/>
    <p:sldId id="3602" r:id="rId1724"/>
    <p:sldId id="3603" r:id="rId1725"/>
    <p:sldId id="3604" r:id="rId1726"/>
    <p:sldId id="3605" r:id="rId1727"/>
    <p:sldId id="3606" r:id="rId1728"/>
    <p:sldId id="3607" r:id="rId1729"/>
    <p:sldId id="3608" r:id="rId1730"/>
    <p:sldId id="3609" r:id="rId1731"/>
    <p:sldId id="3610" r:id="rId1732"/>
    <p:sldId id="3611" r:id="rId1733"/>
    <p:sldId id="3612" r:id="rId1734"/>
    <p:sldId id="3613" r:id="rId1735"/>
    <p:sldId id="3614" r:id="rId1736"/>
    <p:sldId id="3615" r:id="rId1737"/>
    <p:sldId id="3616" r:id="rId1738"/>
    <p:sldId id="3618" r:id="rId1739"/>
    <p:sldId id="3617" r:id="rId1740"/>
    <p:sldId id="3619" r:id="rId1741"/>
    <p:sldId id="3620" r:id="rId1742"/>
    <p:sldId id="3621" r:id="rId1743"/>
    <p:sldId id="3622" r:id="rId1744"/>
    <p:sldId id="3623" r:id="rId1745"/>
    <p:sldId id="3624" r:id="rId1746"/>
    <p:sldId id="3625" r:id="rId1747"/>
    <p:sldId id="3626" r:id="rId1748"/>
    <p:sldId id="3627" r:id="rId1749"/>
    <p:sldId id="3629" r:id="rId1750"/>
    <p:sldId id="3628" r:id="rId1751"/>
    <p:sldId id="3630" r:id="rId1752"/>
    <p:sldId id="3631" r:id="rId1753"/>
    <p:sldId id="3632" r:id="rId1754"/>
    <p:sldId id="3633" r:id="rId1755"/>
    <p:sldId id="3634" r:id="rId1756"/>
    <p:sldId id="3635" r:id="rId1757"/>
    <p:sldId id="3636" r:id="rId1758"/>
    <p:sldId id="3637" r:id="rId1759"/>
    <p:sldId id="3638" r:id="rId1760"/>
    <p:sldId id="3639" r:id="rId1761"/>
    <p:sldId id="3640" r:id="rId1762"/>
    <p:sldId id="3641" r:id="rId1763"/>
    <p:sldId id="3642" r:id="rId1764"/>
    <p:sldId id="3644" r:id="rId1765"/>
    <p:sldId id="3643" r:id="rId1766"/>
    <p:sldId id="3645" r:id="rId1767"/>
    <p:sldId id="3646" r:id="rId1768"/>
    <p:sldId id="3647" r:id="rId1769"/>
    <p:sldId id="3648" r:id="rId1770"/>
    <p:sldId id="3649" r:id="rId1771"/>
    <p:sldId id="3650" r:id="rId1772"/>
    <p:sldId id="3651" r:id="rId1773"/>
    <p:sldId id="3652" r:id="rId1774"/>
    <p:sldId id="3653" r:id="rId1775"/>
    <p:sldId id="3654" r:id="rId1776"/>
    <p:sldId id="3655" r:id="rId1777"/>
    <p:sldId id="3656" r:id="rId1778"/>
    <p:sldId id="3658" r:id="rId1779"/>
    <p:sldId id="3657" r:id="rId1780"/>
    <p:sldId id="3659" r:id="rId1781"/>
    <p:sldId id="3660" r:id="rId1782"/>
    <p:sldId id="3661" r:id="rId1783"/>
    <p:sldId id="3662" r:id="rId1784"/>
    <p:sldId id="3664" r:id="rId1785"/>
    <p:sldId id="3663" r:id="rId1786"/>
    <p:sldId id="3665" r:id="rId1787"/>
    <p:sldId id="3666" r:id="rId1788"/>
    <p:sldId id="3667" r:id="rId1789"/>
    <p:sldId id="3668" r:id="rId1790"/>
    <p:sldId id="3669" r:id="rId1791"/>
    <p:sldId id="3670" r:id="rId1792"/>
    <p:sldId id="3671" r:id="rId1793"/>
    <p:sldId id="3673" r:id="rId1794"/>
    <p:sldId id="3157" r:id="rId1795"/>
    <p:sldId id="3158" r:id="rId1796"/>
    <p:sldId id="3159" r:id="rId1797"/>
    <p:sldId id="3160" r:id="rId1798"/>
    <p:sldId id="3161" r:id="rId1799"/>
    <p:sldId id="3162" r:id="rId1800"/>
    <p:sldId id="3163" r:id="rId1801"/>
    <p:sldId id="3164" r:id="rId1802"/>
    <p:sldId id="3165" r:id="rId1803"/>
    <p:sldId id="3166" r:id="rId1804"/>
    <p:sldId id="3168" r:id="rId1805"/>
    <p:sldId id="3169" r:id="rId1806"/>
    <p:sldId id="3170" r:id="rId1807"/>
    <p:sldId id="3171" r:id="rId1808"/>
    <p:sldId id="3172" r:id="rId1809"/>
    <p:sldId id="3173" r:id="rId1810"/>
    <p:sldId id="3174" r:id="rId1811"/>
    <p:sldId id="3175" r:id="rId1812"/>
    <p:sldId id="3176" r:id="rId1813"/>
    <p:sldId id="3177" r:id="rId1814"/>
    <p:sldId id="3178" r:id="rId1815"/>
    <p:sldId id="3180" r:id="rId1816"/>
    <p:sldId id="3181" r:id="rId1817"/>
    <p:sldId id="3182" r:id="rId1818"/>
    <p:sldId id="3183" r:id="rId1819"/>
    <p:sldId id="3184" r:id="rId1820"/>
    <p:sldId id="3185" r:id="rId1821"/>
    <p:sldId id="3186" r:id="rId1822"/>
    <p:sldId id="3187" r:id="rId1823"/>
    <p:sldId id="3188" r:id="rId1824"/>
    <p:sldId id="3189" r:id="rId1825"/>
    <p:sldId id="3190" r:id="rId1826"/>
    <p:sldId id="3191" r:id="rId1827"/>
    <p:sldId id="3192" r:id="rId1828"/>
    <p:sldId id="3193" r:id="rId1829"/>
    <p:sldId id="3194" r:id="rId1830"/>
    <p:sldId id="3195" r:id="rId1831"/>
    <p:sldId id="3196" r:id="rId1832"/>
    <p:sldId id="3197" r:id="rId1833"/>
    <p:sldId id="3198" r:id="rId1834"/>
    <p:sldId id="3199" r:id="rId1835"/>
    <p:sldId id="3200" r:id="rId1836"/>
    <p:sldId id="3201" r:id="rId1837"/>
    <p:sldId id="3202" r:id="rId1838"/>
    <p:sldId id="3203" r:id="rId1839"/>
    <p:sldId id="3204" r:id="rId1840"/>
    <p:sldId id="3206" r:id="rId1841"/>
    <p:sldId id="3205" r:id="rId1842"/>
    <p:sldId id="3208" r:id="rId1843"/>
    <p:sldId id="3207" r:id="rId1844"/>
    <p:sldId id="3209" r:id="rId1845"/>
    <p:sldId id="3210" r:id="rId1846"/>
    <p:sldId id="3211" r:id="rId1847"/>
    <p:sldId id="3212" r:id="rId1848"/>
    <p:sldId id="3213" r:id="rId1849"/>
    <p:sldId id="3214" r:id="rId1850"/>
    <p:sldId id="3216" r:id="rId1851"/>
    <p:sldId id="3215" r:id="rId1852"/>
    <p:sldId id="3217" r:id="rId1853"/>
    <p:sldId id="3218" r:id="rId1854"/>
    <p:sldId id="3219" r:id="rId1855"/>
    <p:sldId id="3221" r:id="rId1856"/>
    <p:sldId id="3220" r:id="rId1857"/>
    <p:sldId id="3222" r:id="rId1858"/>
    <p:sldId id="3223" r:id="rId1859"/>
    <p:sldId id="3225" r:id="rId1860"/>
    <p:sldId id="3032" r:id="rId1861"/>
    <p:sldId id="3033" r:id="rId1862"/>
    <p:sldId id="3034" r:id="rId1863"/>
    <p:sldId id="3035" r:id="rId1864"/>
    <p:sldId id="3036" r:id="rId1865"/>
    <p:sldId id="3037" r:id="rId1866"/>
    <p:sldId id="3038" r:id="rId1867"/>
    <p:sldId id="3039" r:id="rId1868"/>
    <p:sldId id="3040" r:id="rId1869"/>
    <p:sldId id="3041" r:id="rId1870"/>
    <p:sldId id="3042" r:id="rId1871"/>
    <p:sldId id="3043" r:id="rId1872"/>
    <p:sldId id="3067" r:id="rId1873"/>
    <p:sldId id="3068" r:id="rId1874"/>
    <p:sldId id="3069" r:id="rId1875"/>
    <p:sldId id="3070" r:id="rId1876"/>
    <p:sldId id="3071" r:id="rId1877"/>
    <p:sldId id="3072" r:id="rId1878"/>
    <p:sldId id="3073" r:id="rId1879"/>
    <p:sldId id="3074" r:id="rId1880"/>
    <p:sldId id="3075" r:id="rId1881"/>
    <p:sldId id="3052" r:id="rId1882"/>
    <p:sldId id="3053" r:id="rId1883"/>
    <p:sldId id="3054" r:id="rId1884"/>
    <p:sldId id="3055" r:id="rId1885"/>
    <p:sldId id="3056" r:id="rId1886"/>
    <p:sldId id="3057" r:id="rId1887"/>
    <p:sldId id="3058" r:id="rId1888"/>
    <p:sldId id="3059" r:id="rId1889"/>
    <p:sldId id="3060" r:id="rId1890"/>
    <p:sldId id="3061" r:id="rId1891"/>
    <p:sldId id="3062" r:id="rId1892"/>
    <p:sldId id="3063" r:id="rId1893"/>
    <p:sldId id="3064" r:id="rId1894"/>
    <p:sldId id="3065" r:id="rId1895"/>
    <p:sldId id="3066" r:id="rId1896"/>
    <p:sldId id="3076" r:id="rId1897"/>
    <p:sldId id="3077" r:id="rId1898"/>
    <p:sldId id="3078" r:id="rId1899"/>
    <p:sldId id="3079" r:id="rId1900"/>
    <p:sldId id="3080" r:id="rId1901"/>
    <p:sldId id="3081" r:id="rId1902"/>
    <p:sldId id="3082" r:id="rId1903"/>
    <p:sldId id="3083" r:id="rId1904"/>
    <p:sldId id="3084" r:id="rId1905"/>
    <p:sldId id="3085" r:id="rId1906"/>
    <p:sldId id="3086" r:id="rId1907"/>
    <p:sldId id="3087" r:id="rId1908"/>
    <p:sldId id="3088" r:id="rId1909"/>
    <p:sldId id="3089" r:id="rId1910"/>
    <p:sldId id="3090" r:id="rId1911"/>
    <p:sldId id="3091" r:id="rId1912"/>
    <p:sldId id="3092" r:id="rId1913"/>
    <p:sldId id="3093" r:id="rId1914"/>
    <p:sldId id="3094" r:id="rId1915"/>
    <p:sldId id="3095" r:id="rId1916"/>
    <p:sldId id="3096" r:id="rId1917"/>
    <p:sldId id="3097" r:id="rId1918"/>
    <p:sldId id="3098" r:id="rId1919"/>
    <p:sldId id="3099" r:id="rId1920"/>
    <p:sldId id="3100" r:id="rId1921"/>
    <p:sldId id="3101" r:id="rId1922"/>
    <p:sldId id="3102" r:id="rId1923"/>
    <p:sldId id="3103" r:id="rId1924"/>
    <p:sldId id="3104" r:id="rId1925"/>
    <p:sldId id="3105" r:id="rId1926"/>
    <p:sldId id="3106" r:id="rId1927"/>
    <p:sldId id="3107" r:id="rId1928"/>
    <p:sldId id="3108" r:id="rId1929"/>
    <p:sldId id="3109" r:id="rId1930"/>
    <p:sldId id="3110" r:id="rId1931"/>
    <p:sldId id="3111" r:id="rId1932"/>
    <p:sldId id="3112" r:id="rId1933"/>
    <p:sldId id="3113" r:id="rId1934"/>
    <p:sldId id="3114" r:id="rId1935"/>
    <p:sldId id="3115" r:id="rId1936"/>
    <p:sldId id="3116" r:id="rId1937"/>
    <p:sldId id="3117" r:id="rId1938"/>
    <p:sldId id="3118" r:id="rId1939"/>
    <p:sldId id="3119" r:id="rId1940"/>
    <p:sldId id="3120" r:id="rId1941"/>
    <p:sldId id="3121" r:id="rId1942"/>
    <p:sldId id="3123" r:id="rId1943"/>
    <p:sldId id="3122" r:id="rId1944"/>
    <p:sldId id="3124" r:id="rId1945"/>
    <p:sldId id="3125" r:id="rId1946"/>
    <p:sldId id="3126" r:id="rId1947"/>
    <p:sldId id="3127" r:id="rId1948"/>
    <p:sldId id="3128" r:id="rId1949"/>
    <p:sldId id="3129" r:id="rId1950"/>
    <p:sldId id="3130" r:id="rId1951"/>
    <p:sldId id="3131" r:id="rId1952"/>
    <p:sldId id="3132" r:id="rId1953"/>
    <p:sldId id="3133" r:id="rId1954"/>
    <p:sldId id="3134" r:id="rId1955"/>
    <p:sldId id="3135" r:id="rId1956"/>
    <p:sldId id="3136" r:id="rId1957"/>
    <p:sldId id="3137" r:id="rId1958"/>
    <p:sldId id="3138" r:id="rId1959"/>
    <p:sldId id="3139" r:id="rId1960"/>
    <p:sldId id="3141" r:id="rId1961"/>
    <p:sldId id="7507" r:id="rId1962"/>
    <p:sldId id="7508" r:id="rId1963"/>
    <p:sldId id="7509" r:id="rId1964"/>
    <p:sldId id="7510" r:id="rId1965"/>
    <p:sldId id="7511" r:id="rId1966"/>
    <p:sldId id="7512" r:id="rId1967"/>
    <p:sldId id="7513" r:id="rId1968"/>
    <p:sldId id="3700" r:id="rId1969"/>
    <p:sldId id="3687" r:id="rId1970"/>
    <p:sldId id="3688" r:id="rId1971"/>
    <p:sldId id="3689" r:id="rId1972"/>
    <p:sldId id="3690" r:id="rId1973"/>
    <p:sldId id="3696" r:id="rId1974"/>
    <p:sldId id="3697" r:id="rId1975"/>
    <p:sldId id="3698" r:id="rId1976"/>
    <p:sldId id="3699" r:id="rId1977"/>
    <p:sldId id="3694" r:id="rId1978"/>
    <p:sldId id="3695" r:id="rId1979"/>
    <p:sldId id="7526" r:id="rId1980"/>
    <p:sldId id="7527" r:id="rId1981"/>
    <p:sldId id="7528" r:id="rId1982"/>
    <p:sldId id="7529" r:id="rId1983"/>
    <p:sldId id="7530" r:id="rId1984"/>
    <p:sldId id="7531" r:id="rId1985"/>
    <p:sldId id="7532" r:id="rId1986"/>
    <p:sldId id="7533" r:id="rId1987"/>
    <p:sldId id="1977" r:id="rId1988"/>
    <p:sldId id="1978" r:id="rId1989"/>
    <p:sldId id="1979" r:id="rId1990"/>
    <p:sldId id="1980" r:id="rId1991"/>
    <p:sldId id="1981" r:id="rId1992"/>
    <p:sldId id="1982" r:id="rId1993"/>
    <p:sldId id="1983" r:id="rId1994"/>
    <p:sldId id="1984" r:id="rId1995"/>
    <p:sldId id="1985" r:id="rId1996"/>
    <p:sldId id="1986" r:id="rId1997"/>
    <p:sldId id="1987" r:id="rId1998"/>
    <p:sldId id="1988" r:id="rId1999"/>
    <p:sldId id="1989" r:id="rId2000"/>
    <p:sldId id="1990" r:id="rId2001"/>
    <p:sldId id="1991" r:id="rId2002"/>
    <p:sldId id="1992" r:id="rId2003"/>
    <p:sldId id="1993" r:id="rId2004"/>
    <p:sldId id="3012" r:id="rId2005"/>
    <p:sldId id="3013" r:id="rId2006"/>
    <p:sldId id="3014" r:id="rId2007"/>
    <p:sldId id="3015" r:id="rId2008"/>
    <p:sldId id="3016" r:id="rId2009"/>
    <p:sldId id="3017" r:id="rId2010"/>
    <p:sldId id="3018" r:id="rId2011"/>
    <p:sldId id="3019" r:id="rId2012"/>
    <p:sldId id="3027" r:id="rId2013"/>
    <p:sldId id="3028" r:id="rId2014"/>
    <p:sldId id="3020" r:id="rId2015"/>
    <p:sldId id="3021" r:id="rId2016"/>
    <p:sldId id="3022" r:id="rId2017"/>
    <p:sldId id="3023" r:id="rId2018"/>
    <p:sldId id="3024" r:id="rId2019"/>
    <p:sldId id="3025" r:id="rId2020"/>
    <p:sldId id="3026" r:id="rId2021"/>
    <p:sldId id="3029" r:id="rId2022"/>
    <p:sldId id="3030" r:id="rId2023"/>
    <p:sldId id="3031" r:id="rId2024"/>
    <p:sldId id="2606" r:id="rId2025"/>
    <p:sldId id="2607" r:id="rId2026"/>
    <p:sldId id="2608" r:id="rId2027"/>
    <p:sldId id="353" r:id="rId2028"/>
    <p:sldId id="354" r:id="rId2029"/>
    <p:sldId id="356" r:id="rId2030"/>
    <p:sldId id="358" r:id="rId2031"/>
    <p:sldId id="360" r:id="rId2032"/>
    <p:sldId id="363" r:id="rId2033"/>
    <p:sldId id="3142" r:id="rId2034"/>
    <p:sldId id="3143" r:id="rId2035"/>
    <p:sldId id="3144" r:id="rId2036"/>
    <p:sldId id="3145" r:id="rId2037"/>
    <p:sldId id="3146" r:id="rId2038"/>
    <p:sldId id="3147" r:id="rId2039"/>
    <p:sldId id="3148" r:id="rId2040"/>
    <p:sldId id="3149" r:id="rId2041"/>
    <p:sldId id="3150" r:id="rId2042"/>
    <p:sldId id="3151" r:id="rId2043"/>
    <p:sldId id="3156" r:id="rId2044"/>
    <p:sldId id="3152" r:id="rId2045"/>
    <p:sldId id="3153" r:id="rId2046"/>
    <p:sldId id="3154" r:id="rId2047"/>
    <p:sldId id="3155" r:id="rId2048"/>
    <p:sldId id="365" r:id="rId2049"/>
    <p:sldId id="366" r:id="rId2050"/>
    <p:sldId id="367" r:id="rId2051"/>
    <p:sldId id="368" r:id="rId2052"/>
    <p:sldId id="3576" r:id="rId205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Hyperlink" id="{063B655F-0AD7-4440-BF0A-5967EBC57E80}">
          <p14:sldIdLst>
            <p14:sldId id="2680"/>
          </p14:sldIdLst>
        </p14:section>
        <p14:section name="تين ثينو" id="{5ADE5763-A478-4AF7-A88C-0DB7B091DF06}">
          <p14:sldIdLst>
            <p14:sldId id="703"/>
            <p14:sldId id="704"/>
            <p14:sldId id="705"/>
            <p14:sldId id="707"/>
            <p14:sldId id="706"/>
            <p14:sldId id="708"/>
            <p14:sldId id="709"/>
            <p14:sldId id="710"/>
            <p14:sldId id="711"/>
            <p14:sldId id="712"/>
            <p14:sldId id="713"/>
            <p14:sldId id="714"/>
            <p14:sldId id="715"/>
            <p14:sldId id="716"/>
            <p14:sldId id="717"/>
            <p14:sldId id="718"/>
            <p14:sldId id="719"/>
            <p14:sldId id="720"/>
            <p14:sldId id="721"/>
            <p14:sldId id="722"/>
            <p14:sldId id="723"/>
            <p14:sldId id="724"/>
            <p14:sldId id="725"/>
            <p14:sldId id="726"/>
            <p14:sldId id="727"/>
            <p14:sldId id="728"/>
          </p14:sldIdLst>
        </p14:section>
        <p14:section name="الهوس الكبير" id="{015BE90A-604B-4C2D-91E0-5F23A8881DB9}">
          <p14:sldIdLst>
            <p14:sldId id="6960"/>
            <p14:sldId id="6961"/>
            <p14:sldId id="6962"/>
            <p14:sldId id="6963"/>
            <p14:sldId id="6964"/>
            <p14:sldId id="6965"/>
            <p14:sldId id="6966"/>
            <p14:sldId id="6967"/>
            <p14:sldId id="6968"/>
            <p14:sldId id="6969"/>
            <p14:sldId id="6970"/>
            <p14:sldId id="6971"/>
            <p14:sldId id="6972"/>
            <p14:sldId id="6973"/>
            <p14:sldId id="6974"/>
            <p14:sldId id="6975"/>
            <p14:sldId id="6976"/>
            <p14:sldId id="6977"/>
            <p14:sldId id="6978"/>
            <p14:sldId id="6979"/>
            <p14:sldId id="6980"/>
            <p14:sldId id="6981"/>
            <p14:sldId id="6982"/>
            <p14:sldId id="6983"/>
            <p14:sldId id="6984"/>
            <p14:sldId id="6985"/>
            <p14:sldId id="6986"/>
            <p14:sldId id="6987"/>
            <p14:sldId id="6988"/>
            <p14:sldId id="6989"/>
            <p14:sldId id="6990"/>
            <p14:sldId id="6991"/>
            <p14:sldId id="6992"/>
            <p14:sldId id="6993"/>
            <p14:sldId id="6994"/>
            <p14:sldId id="6995"/>
            <p14:sldId id="6996"/>
            <p14:sldId id="6997"/>
            <p14:sldId id="6998"/>
            <p14:sldId id="6999"/>
          </p14:sldIdLst>
        </p14:section>
        <p14:section name="مديح أجيوس أوثيؤوس" id="{5A7C46B5-6E61-4A6F-BA46-57499D0CBA14}">
          <p14:sldIdLst>
            <p14:sldId id="7000"/>
            <p14:sldId id="7001"/>
            <p14:sldId id="7002"/>
            <p14:sldId id="7004"/>
            <p14:sldId id="7005"/>
            <p14:sldId id="7006"/>
            <p14:sldId id="7007"/>
            <p14:sldId id="7008"/>
            <p14:sldId id="7009"/>
            <p14:sldId id="7010"/>
            <p14:sldId id="7011"/>
            <p14:sldId id="7012"/>
            <p14:sldId id="7013"/>
            <p14:sldId id="7014"/>
            <p14:sldId id="7015"/>
            <p14:sldId id="7017"/>
            <p14:sldId id="7018"/>
            <p14:sldId id="7019"/>
            <p14:sldId id="7020"/>
            <p14:sldId id="7021"/>
            <p14:sldId id="7022"/>
            <p14:sldId id="7023"/>
            <p14:sldId id="7024"/>
            <p14:sldId id="7025"/>
            <p14:sldId id="7026"/>
            <p14:sldId id="7027"/>
            <p14:sldId id="7028"/>
          </p14:sldIdLst>
        </p14:section>
        <p14:section name="ابصالية آدام على الهوس الاول" id="{BBDB1681-3252-45E8-B111-BFF062D19AEA}">
          <p14:sldIdLst>
            <p14:sldId id="7029"/>
            <p14:sldId id="7030"/>
            <p14:sldId id="7031"/>
            <p14:sldId id="7032"/>
            <p14:sldId id="7033"/>
            <p14:sldId id="7034"/>
            <p14:sldId id="7035"/>
            <p14:sldId id="7036"/>
            <p14:sldId id="7037"/>
            <p14:sldId id="7038"/>
            <p14:sldId id="7039"/>
            <p14:sldId id="7040"/>
            <p14:sldId id="7041"/>
            <p14:sldId id="7042"/>
            <p14:sldId id="7043"/>
            <p14:sldId id="7044"/>
            <p14:sldId id="7045"/>
            <p14:sldId id="7046"/>
            <p14:sldId id="7047"/>
            <p14:sldId id="7048"/>
            <p14:sldId id="7049"/>
            <p14:sldId id="7050"/>
            <p14:sldId id="7051"/>
            <p14:sldId id="7052"/>
            <p14:sldId id="7053"/>
            <p14:sldId id="7054"/>
          </p14:sldIdLst>
        </p14:section>
        <p14:section name="الهوس الاول" id="{6BE4338A-2E86-417D-9C40-F6DD4EC90707}">
          <p14:sldIdLst>
            <p14:sldId id="2724"/>
            <p14:sldId id="408"/>
            <p14:sldId id="409"/>
            <p14:sldId id="410"/>
            <p14:sldId id="411"/>
            <p14:sldId id="412"/>
            <p14:sldId id="413"/>
            <p14:sldId id="414"/>
            <p14:sldId id="415"/>
            <p14:sldId id="416"/>
            <p14:sldId id="417"/>
            <p14:sldId id="418"/>
            <p14:sldId id="419"/>
            <p14:sldId id="420"/>
            <p14:sldId id="421"/>
            <p14:sldId id="422"/>
            <p14:sldId id="423"/>
            <p14:sldId id="734"/>
            <p14:sldId id="424"/>
            <p14:sldId id="425"/>
            <p14:sldId id="426"/>
            <p14:sldId id="427"/>
            <p14:sldId id="428"/>
            <p14:sldId id="429"/>
            <p14:sldId id="430"/>
            <p14:sldId id="431"/>
            <p14:sldId id="432"/>
            <p14:sldId id="433"/>
            <p14:sldId id="434"/>
            <p14:sldId id="435"/>
            <p14:sldId id="436"/>
          </p14:sldIdLst>
        </p14:section>
        <p14:section name="لبش الهوس الاول" id="{68B92169-4103-465B-B31B-28B5C35D1468}">
          <p14:sldIdLst>
            <p14:sldId id="437"/>
            <p14:sldId id="438"/>
            <p14:sldId id="439"/>
            <p14:sldId id="440"/>
            <p14:sldId id="441"/>
            <p14:sldId id="442"/>
            <p14:sldId id="443"/>
            <p14:sldId id="444"/>
            <p14:sldId id="445"/>
          </p14:sldIdLst>
        </p14:section>
        <p14:section name="قال الرب لموسى" id="{FE14DBD2-B289-4DDF-8854-87F02B09856E}">
          <p14:sldIdLst>
            <p14:sldId id="7055"/>
            <p14:sldId id="7056"/>
            <p14:sldId id="7057"/>
            <p14:sldId id="7058"/>
            <p14:sldId id="7059"/>
            <p14:sldId id="7060"/>
            <p14:sldId id="7061"/>
            <p14:sldId id="7063"/>
            <p14:sldId id="7062"/>
            <p14:sldId id="7064"/>
            <p14:sldId id="7065"/>
            <p14:sldId id="7066"/>
            <p14:sldId id="7067"/>
            <p14:sldId id="7068"/>
            <p14:sldId id="7069"/>
            <p14:sldId id="7070"/>
            <p14:sldId id="7071"/>
            <p14:sldId id="7072"/>
            <p14:sldId id="7073"/>
            <p14:sldId id="7074"/>
            <p14:sldId id="7075"/>
            <p14:sldId id="7076"/>
            <p14:sldId id="7077"/>
          </p14:sldIdLst>
        </p14:section>
        <p14:section name="طرح آدام على الهوس الاول" id="{5E8E5F89-837C-48B9-AF2A-46190F209C12}">
          <p14:sldIdLst>
            <p14:sldId id="7179"/>
            <p14:sldId id="7180"/>
            <p14:sldId id="7181"/>
            <p14:sldId id="7182"/>
          </p14:sldIdLst>
        </p14:section>
        <p14:section name="ابصالية آدام على الهوس الثاني" id="{01AC4181-93DE-474D-805D-086A88355888}">
          <p14:sldIdLst>
            <p14:sldId id="7078"/>
            <p14:sldId id="7079"/>
            <p14:sldId id="7080"/>
            <p14:sldId id="7081"/>
            <p14:sldId id="7082"/>
            <p14:sldId id="7084"/>
            <p14:sldId id="7085"/>
            <p14:sldId id="7086"/>
            <p14:sldId id="7087"/>
            <p14:sldId id="7083"/>
            <p14:sldId id="7089"/>
            <p14:sldId id="7090"/>
            <p14:sldId id="7091"/>
            <p14:sldId id="7092"/>
            <p14:sldId id="7088"/>
            <p14:sldId id="7094"/>
            <p14:sldId id="7095"/>
            <p14:sldId id="7096"/>
            <p14:sldId id="7097"/>
            <p14:sldId id="7093"/>
            <p14:sldId id="7099"/>
            <p14:sldId id="7100"/>
            <p14:sldId id="7101"/>
            <p14:sldId id="7102"/>
            <p14:sldId id="7098"/>
            <p14:sldId id="7104"/>
            <p14:sldId id="7105"/>
            <p14:sldId id="7106"/>
            <p14:sldId id="7107"/>
            <p14:sldId id="7103"/>
          </p14:sldIdLst>
        </p14:section>
        <p14:section name="انشئ وزنا و نظام" id="{2E5FEC25-6D01-4D86-AE0A-0796A501199C}">
          <p14:sldIdLst>
            <p14:sldId id="7534"/>
            <p14:sldId id="7535"/>
            <p14:sldId id="7536"/>
            <p14:sldId id="7537"/>
            <p14:sldId id="7538"/>
            <p14:sldId id="7539"/>
            <p14:sldId id="7540"/>
            <p14:sldId id="7541"/>
            <p14:sldId id="7542"/>
            <p14:sldId id="7543"/>
            <p14:sldId id="7544"/>
            <p14:sldId id="7545"/>
            <p14:sldId id="7546"/>
            <p14:sldId id="7547"/>
            <p14:sldId id="7548"/>
            <p14:sldId id="7549"/>
          </p14:sldIdLst>
        </p14:section>
        <p14:section name="الهوس التاني" id="{DB63FD37-C44C-463B-B20B-9C33480A5A92}">
          <p14:sldIdLst>
            <p14:sldId id="2725"/>
            <p14:sldId id="2726"/>
            <p14:sldId id="2727"/>
            <p14:sldId id="2728"/>
            <p14:sldId id="2729"/>
            <p14:sldId id="2730"/>
            <p14:sldId id="2731"/>
            <p14:sldId id="2732"/>
            <p14:sldId id="2733"/>
            <p14:sldId id="2734"/>
            <p14:sldId id="2735"/>
            <p14:sldId id="2736"/>
            <p14:sldId id="2737"/>
            <p14:sldId id="2738"/>
            <p14:sldId id="2739"/>
            <p14:sldId id="2740"/>
            <p14:sldId id="2741"/>
            <p14:sldId id="2742"/>
            <p14:sldId id="2743"/>
            <p14:sldId id="2744"/>
            <p14:sldId id="2745"/>
            <p14:sldId id="2746"/>
            <p14:sldId id="2747"/>
            <p14:sldId id="2748"/>
            <p14:sldId id="2749"/>
            <p14:sldId id="2750"/>
            <p14:sldId id="2751"/>
            <p14:sldId id="2753"/>
            <p14:sldId id="2752"/>
          </p14:sldIdLst>
        </p14:section>
        <p14:section name="لبش الهوس الثاني" id="{52B40099-6E71-4469-8536-E06E825A7CE9}">
          <p14:sldIdLst>
            <p14:sldId id="2754"/>
            <p14:sldId id="2755"/>
            <p14:sldId id="2756"/>
            <p14:sldId id="2757"/>
            <p14:sldId id="2758"/>
            <p14:sldId id="2759"/>
            <p14:sldId id="2760"/>
            <p14:sldId id="2761"/>
            <p14:sldId id="2762"/>
            <p14:sldId id="2763"/>
            <p14:sldId id="2764"/>
            <p14:sldId id="2765"/>
          </p14:sldIdLst>
        </p14:section>
        <p14:section name="فلنرتل مع داود" id="{997ACAB5-FE52-498A-8D9C-360543804774}">
          <p14:sldIdLst>
            <p14:sldId id="7108"/>
            <p14:sldId id="7109"/>
            <p14:sldId id="7111"/>
            <p14:sldId id="7112"/>
            <p14:sldId id="7113"/>
            <p14:sldId id="7114"/>
            <p14:sldId id="7115"/>
            <p14:sldId id="7116"/>
            <p14:sldId id="7117"/>
            <p14:sldId id="7118"/>
            <p14:sldId id="7119"/>
            <p14:sldId id="7120"/>
            <p14:sldId id="7121"/>
          </p14:sldIdLst>
        </p14:section>
        <p14:section name="طرح على الهوس الثانى" id="{08FE7250-CE33-4F20-81A1-2768BABC4DE0}">
          <p14:sldIdLst>
            <p14:sldId id="7183"/>
            <p14:sldId id="7184"/>
            <p14:sldId id="7185"/>
            <p14:sldId id="7186"/>
            <p14:sldId id="7187"/>
          </p14:sldIdLst>
        </p14:section>
        <p14:section name="ابصالية آدام على الهوس الثالث" id="{91758FB3-F6CA-4C9E-93FE-A29E2907DB62}">
          <p14:sldIdLst>
            <p14:sldId id="7122"/>
            <p14:sldId id="7123"/>
            <p14:sldId id="7124"/>
            <p14:sldId id="7125"/>
            <p14:sldId id="7126"/>
            <p14:sldId id="7127"/>
            <p14:sldId id="7128"/>
            <p14:sldId id="7129"/>
            <p14:sldId id="7130"/>
            <p14:sldId id="7131"/>
            <p14:sldId id="7132"/>
            <p14:sldId id="7133"/>
            <p14:sldId id="7134"/>
            <p14:sldId id="7135"/>
            <p14:sldId id="7136"/>
            <p14:sldId id="7137"/>
            <p14:sldId id="7138"/>
            <p14:sldId id="7139"/>
            <p14:sldId id="7140"/>
            <p14:sldId id="7141"/>
          </p14:sldIdLst>
        </p14:section>
        <p14:section name="ابصالية أشكرك يا إله يعقوب" id="{D9841F6D-57C5-4966-9E38-00773350966F}">
          <p14:sldIdLst>
            <p14:sldId id="7142"/>
            <p14:sldId id="7143"/>
            <p14:sldId id="7144"/>
            <p14:sldId id="7145"/>
            <p14:sldId id="7146"/>
            <p14:sldId id="7148"/>
            <p14:sldId id="7147"/>
            <p14:sldId id="7149"/>
            <p14:sldId id="7150"/>
            <p14:sldId id="7151"/>
            <p14:sldId id="7152"/>
            <p14:sldId id="7153"/>
            <p14:sldId id="7154"/>
            <p14:sldId id="7155"/>
            <p14:sldId id="7156"/>
            <p14:sldId id="7157"/>
            <p14:sldId id="7158"/>
            <p14:sldId id="7159"/>
            <p14:sldId id="7160"/>
            <p14:sldId id="7161"/>
            <p14:sldId id="7162"/>
          </p14:sldIdLst>
        </p14:section>
        <p14:section name="السجود يليق بالثالوث القدوس" id="{A124997C-143E-40BC-A3DE-A487A53DC328}">
          <p14:sldIdLst>
            <p14:sldId id="7514"/>
            <p14:sldId id="7515"/>
            <p14:sldId id="7516"/>
            <p14:sldId id="7517"/>
            <p14:sldId id="7518"/>
            <p14:sldId id="7519"/>
            <p14:sldId id="7520"/>
            <p14:sldId id="7521"/>
            <p14:sldId id="7522"/>
            <p14:sldId id="7523"/>
          </p14:sldIdLst>
        </p14:section>
        <p14:section name="الهوس الثالث" id="{24560221-B97B-4436-95C1-B4A0B165208B}">
          <p14:sldIdLst>
            <p14:sldId id="2766"/>
            <p14:sldId id="663"/>
            <p14:sldId id="664"/>
            <p14:sldId id="665"/>
            <p14:sldId id="666"/>
            <p14:sldId id="667"/>
            <p14:sldId id="668"/>
            <p14:sldId id="669"/>
            <p14:sldId id="670"/>
            <p14:sldId id="671"/>
            <p14:sldId id="672"/>
            <p14:sldId id="673"/>
            <p14:sldId id="674"/>
            <p14:sldId id="675"/>
            <p14:sldId id="676"/>
            <p14:sldId id="677"/>
            <p14:sldId id="678"/>
            <p14:sldId id="679"/>
            <p14:sldId id="680"/>
            <p14:sldId id="681"/>
            <p14:sldId id="682"/>
            <p14:sldId id="683"/>
            <p14:sldId id="684"/>
            <p14:sldId id="685"/>
            <p14:sldId id="686"/>
            <p14:sldId id="687"/>
            <p14:sldId id="688"/>
            <p14:sldId id="689"/>
            <p14:sldId id="690"/>
            <p14:sldId id="691"/>
            <p14:sldId id="692"/>
            <p14:sldId id="693"/>
            <p14:sldId id="694"/>
            <p14:sldId id="695"/>
            <p14:sldId id="696"/>
            <p14:sldId id="697"/>
            <p14:sldId id="698"/>
            <p14:sldId id="699"/>
            <p14:sldId id="700"/>
            <p14:sldId id="701"/>
            <p14:sldId id="702"/>
          </p14:sldIdLst>
        </p14:section>
        <p14:section name="اريبصالين" id="{6465C959-61FE-4EC2-A1F3-59751C84A4F5}">
          <p14:sldIdLst>
            <p14:sldId id="2767"/>
            <p14:sldId id="2768"/>
            <p14:sldId id="2769"/>
            <p14:sldId id="2770"/>
            <p14:sldId id="2773"/>
            <p14:sldId id="2771"/>
            <p14:sldId id="2772"/>
            <p14:sldId id="2774"/>
            <p14:sldId id="2775"/>
            <p14:sldId id="2776"/>
            <p14:sldId id="2777"/>
            <p14:sldId id="2778"/>
            <p14:sldId id="2779"/>
            <p14:sldId id="2780"/>
            <p14:sldId id="2781"/>
            <p14:sldId id="2782"/>
            <p14:sldId id="2783"/>
            <p14:sldId id="2784"/>
            <p14:sldId id="2785"/>
            <p14:sldId id="2786"/>
            <p14:sldId id="2787"/>
            <p14:sldId id="2788"/>
            <p14:sldId id="2789"/>
            <p14:sldId id="2790"/>
            <p14:sldId id="2791"/>
            <p14:sldId id="2792"/>
            <p14:sldId id="2793"/>
            <p14:sldId id="2794"/>
            <p14:sldId id="2795"/>
            <p14:sldId id="2796"/>
            <p14:sldId id="2797"/>
            <p14:sldId id="2798"/>
            <p14:sldId id="2799"/>
            <p14:sldId id="2800"/>
            <p14:sldId id="2801"/>
            <p14:sldId id="2802"/>
            <p14:sldId id="2803"/>
            <p14:sldId id="2804"/>
            <p14:sldId id="2805"/>
          </p14:sldIdLst>
        </p14:section>
        <p14:section name="مديح اللـه الازلي" id="{15714514-A980-472B-8C0B-CD55E160AF39}">
          <p14:sldIdLst>
            <p14:sldId id="7163"/>
            <p14:sldId id="7164"/>
            <p14:sldId id="7166"/>
            <p14:sldId id="7167"/>
            <p14:sldId id="7168"/>
            <p14:sldId id="7169"/>
            <p14:sldId id="7170"/>
            <p14:sldId id="7171"/>
            <p14:sldId id="7172"/>
            <p14:sldId id="7173"/>
            <p14:sldId id="7174"/>
            <p14:sldId id="7175"/>
            <p14:sldId id="7176"/>
            <p14:sldId id="7826"/>
            <p14:sldId id="7827"/>
            <p14:sldId id="7828"/>
            <p14:sldId id="7177"/>
            <p14:sldId id="7178"/>
          </p14:sldIdLst>
        </p14:section>
        <p14:section name="لحن تينين" id="{4C357F70-23DA-4ED8-A42C-FA560F6B12DA}">
          <p14:sldIdLst>
            <p14:sldId id="943"/>
            <p14:sldId id="944"/>
            <p14:sldId id="945"/>
            <p14:sldId id="946"/>
            <p14:sldId id="947"/>
          </p14:sldIdLst>
        </p14:section>
        <p14:section name="تين اويه انسوك" id="{5E14BD6B-B03D-4284-9C29-FBF1222BEC1C}">
          <p14:sldIdLst>
            <p14:sldId id="948"/>
            <p14:sldId id="949"/>
            <p14:sldId id="950"/>
            <p14:sldId id="951"/>
            <p14:sldId id="952"/>
            <p14:sldId id="953"/>
          </p14:sldIdLst>
        </p14:section>
        <p14:section name="طرح على الهوس الثالث" id="{99BFE12F-40C9-4526-9A9C-AE9CEDA8674F}">
          <p14:sldIdLst>
            <p14:sldId id="7237"/>
            <p14:sldId id="7238"/>
            <p14:sldId id="7239"/>
            <p14:sldId id="7240"/>
            <p14:sldId id="7241"/>
            <p14:sldId id="7242"/>
          </p14:sldIdLst>
        </p14:section>
        <p14:section name="تمجيد الأنبا أنطونيوس" id="{2FB15983-53D0-4F37-959D-63DB1AF16665}">
          <p14:sldIdLst>
            <p14:sldId id="7196"/>
            <p14:sldId id="7198"/>
            <p14:sldId id="7810"/>
            <p14:sldId id="7199"/>
            <p14:sldId id="7200"/>
            <p14:sldId id="7811"/>
            <p14:sldId id="7201"/>
            <p14:sldId id="7202"/>
            <p14:sldId id="7812"/>
            <p14:sldId id="7203"/>
            <p14:sldId id="7204"/>
            <p14:sldId id="7813"/>
            <p14:sldId id="7205"/>
            <p14:sldId id="7206"/>
            <p14:sldId id="7814"/>
            <p14:sldId id="7207"/>
            <p14:sldId id="7208"/>
            <p14:sldId id="7209"/>
            <p14:sldId id="7815"/>
            <p14:sldId id="7524"/>
          </p14:sldIdLst>
        </p14:section>
        <p14:section name="تمجيد مكسيموس و دوماديوس" id="{147604CE-ACA7-44C1-BE3C-C955E57F25A3}">
          <p14:sldIdLst>
            <p14:sldId id="7210"/>
            <p14:sldId id="7211"/>
            <p14:sldId id="7212"/>
            <p14:sldId id="7213"/>
            <p14:sldId id="7214"/>
            <p14:sldId id="7216"/>
            <p14:sldId id="7217"/>
            <p14:sldId id="7218"/>
            <p14:sldId id="7219"/>
            <p14:sldId id="7220"/>
            <p14:sldId id="7223"/>
            <p14:sldId id="7221"/>
            <p14:sldId id="7222"/>
            <p14:sldId id="7224"/>
            <p14:sldId id="7225"/>
            <p14:sldId id="7226"/>
            <p14:sldId id="7227"/>
            <p14:sldId id="7228"/>
            <p14:sldId id="7229"/>
            <p14:sldId id="7230"/>
            <p14:sldId id="7231"/>
            <p14:sldId id="7232"/>
            <p14:sldId id="7233"/>
            <p14:sldId id="7234"/>
            <p14:sldId id="7235"/>
            <p14:sldId id="7525"/>
          </p14:sldIdLst>
        </p14:section>
        <p14:section name="تمجيد الأنبا موسى" id="{5BB6670F-1944-4568-8747-D4FEDC265790}">
          <p14:sldIdLst>
            <p14:sldId id="7550"/>
            <p14:sldId id="7551"/>
            <p14:sldId id="7552"/>
            <p14:sldId id="7553"/>
            <p14:sldId id="7554"/>
            <p14:sldId id="7555"/>
            <p14:sldId id="7556"/>
            <p14:sldId id="7557"/>
            <p14:sldId id="7558"/>
            <p14:sldId id="7559"/>
            <p14:sldId id="7560"/>
            <p14:sldId id="7561"/>
            <p14:sldId id="7562"/>
            <p14:sldId id="7563"/>
            <p14:sldId id="7564"/>
            <p14:sldId id="7565"/>
            <p14:sldId id="7566"/>
            <p14:sldId id="7567"/>
            <p14:sldId id="7568"/>
            <p14:sldId id="7569"/>
            <p14:sldId id="7570"/>
            <p14:sldId id="7571"/>
          </p14:sldIdLst>
        </p14:section>
        <p14:section name="المجمع" id="{F980F63A-E3EE-4200-939D-311EC7D3D4BE}">
          <p14:sldIdLst>
            <p14:sldId id="2806"/>
            <p14:sldId id="2807"/>
            <p14:sldId id="1093"/>
            <p14:sldId id="1094"/>
            <p14:sldId id="1095"/>
            <p14:sldId id="1096"/>
            <p14:sldId id="1097"/>
            <p14:sldId id="1098"/>
            <p14:sldId id="1099"/>
            <p14:sldId id="1100"/>
            <p14:sldId id="1101"/>
            <p14:sldId id="1102"/>
            <p14:sldId id="1103"/>
            <p14:sldId id="1104"/>
            <p14:sldId id="1105"/>
            <p14:sldId id="1106"/>
            <p14:sldId id="1107"/>
            <p14:sldId id="1108"/>
            <p14:sldId id="1109"/>
            <p14:sldId id="1110"/>
            <p14:sldId id="1111"/>
            <p14:sldId id="1112"/>
            <p14:sldId id="1113"/>
            <p14:sldId id="1114"/>
            <p14:sldId id="1115"/>
            <p14:sldId id="1116"/>
            <p14:sldId id="1117"/>
            <p14:sldId id="1118"/>
            <p14:sldId id="1119"/>
            <p14:sldId id="1120"/>
            <p14:sldId id="1121"/>
            <p14:sldId id="1122"/>
            <p14:sldId id="1123"/>
            <p14:sldId id="1124"/>
            <p14:sldId id="1125"/>
            <p14:sldId id="1126"/>
            <p14:sldId id="1127"/>
            <p14:sldId id="1128"/>
            <p14:sldId id="1129"/>
            <p14:sldId id="1130"/>
            <p14:sldId id="1131"/>
            <p14:sldId id="1132"/>
            <p14:sldId id="1133"/>
            <p14:sldId id="1134"/>
            <p14:sldId id="1135"/>
            <p14:sldId id="1136"/>
            <p14:sldId id="1137"/>
            <p14:sldId id="1138"/>
            <p14:sldId id="1139"/>
            <p14:sldId id="1140"/>
            <p14:sldId id="1141"/>
            <p14:sldId id="1142"/>
            <p14:sldId id="1143"/>
            <p14:sldId id="1144"/>
            <p14:sldId id="1145"/>
            <p14:sldId id="1146"/>
            <p14:sldId id="1147"/>
            <p14:sldId id="1148"/>
            <p14:sldId id="1149"/>
            <p14:sldId id="1150"/>
            <p14:sldId id="1151"/>
            <p14:sldId id="1152"/>
            <p14:sldId id="1153"/>
            <p14:sldId id="1154"/>
            <p14:sldId id="1155"/>
            <p14:sldId id="1156"/>
            <p14:sldId id="1157"/>
            <p14:sldId id="1158"/>
            <p14:sldId id="1159"/>
            <p14:sldId id="7188"/>
            <p14:sldId id="7189"/>
            <p14:sldId id="7190"/>
            <p14:sldId id="7191"/>
            <p14:sldId id="7192"/>
            <p14:sldId id="7193"/>
            <p14:sldId id="7194"/>
            <p14:sldId id="7195"/>
            <p14:sldId id="2808"/>
            <p14:sldId id="1169"/>
            <p14:sldId id="1170"/>
            <p14:sldId id="1171"/>
            <p14:sldId id="1172"/>
            <p14:sldId id="1173"/>
          </p14:sldIdLst>
        </p14:section>
        <p14:section name="الذكصولوجيات" id="{40E9947C-C8E3-4367-92E7-64F6896E8A5F}">
          <p14:sldIdLst>
            <p14:sldId id="6691"/>
          </p14:sldIdLst>
        </p14:section>
        <p14:section name="ابصالية ادام على الهوس الرابع" id="{B9EBF729-123E-40DB-A6DB-B56C83B9F676}">
          <p14:sldIdLst>
            <p14:sldId id="7243"/>
            <p14:sldId id="7244"/>
            <p14:sldId id="7245"/>
            <p14:sldId id="7246"/>
            <p14:sldId id="7247"/>
            <p14:sldId id="7248"/>
            <p14:sldId id="7249"/>
            <p14:sldId id="7250"/>
            <p14:sldId id="7251"/>
            <p14:sldId id="7252"/>
            <p14:sldId id="7253"/>
            <p14:sldId id="7254"/>
            <p14:sldId id="7255"/>
            <p14:sldId id="7256"/>
            <p14:sldId id="7257"/>
            <p14:sldId id="7258"/>
            <p14:sldId id="7259"/>
            <p14:sldId id="7260"/>
            <p14:sldId id="7261"/>
            <p14:sldId id="7262"/>
            <p14:sldId id="7263"/>
            <p14:sldId id="7264"/>
            <p14:sldId id="7265"/>
            <p14:sldId id="7266"/>
          </p14:sldIdLst>
        </p14:section>
        <p14:section name="الهوس الرابع" id="{96EEC7EB-8964-4F67-B63E-CA55A0A3D11D}">
          <p14:sldIdLst>
            <p14:sldId id="2809"/>
            <p14:sldId id="1263"/>
            <p14:sldId id="1264"/>
            <p14:sldId id="1265"/>
            <p14:sldId id="1266"/>
            <p14:sldId id="1267"/>
            <p14:sldId id="1268"/>
            <p14:sldId id="1269"/>
            <p14:sldId id="1270"/>
            <p14:sldId id="1271"/>
            <p14:sldId id="1272"/>
            <p14:sldId id="1273"/>
            <p14:sldId id="1274"/>
            <p14:sldId id="1275"/>
            <p14:sldId id="1276"/>
            <p14:sldId id="1277"/>
            <p14:sldId id="1278"/>
            <p14:sldId id="1279"/>
            <p14:sldId id="1280"/>
            <p14:sldId id="1281"/>
            <p14:sldId id="1282"/>
            <p14:sldId id="1283"/>
            <p14:sldId id="1284"/>
            <p14:sldId id="1285"/>
            <p14:sldId id="1286"/>
            <p14:sldId id="1287"/>
            <p14:sldId id="1288"/>
            <p14:sldId id="1289"/>
            <p14:sldId id="1290"/>
            <p14:sldId id="7816"/>
            <p14:sldId id="1292"/>
            <p14:sldId id="7817"/>
            <p14:sldId id="1294"/>
            <p14:sldId id="7818"/>
            <p14:sldId id="1296"/>
            <p14:sldId id="7819"/>
            <p14:sldId id="1298"/>
            <p14:sldId id="7820"/>
            <p14:sldId id="1300"/>
            <p14:sldId id="7821"/>
            <p14:sldId id="1302"/>
            <p14:sldId id="7822"/>
            <p14:sldId id="1304"/>
            <p14:sldId id="7823"/>
            <p14:sldId id="1306"/>
            <p14:sldId id="7824"/>
            <p14:sldId id="1308"/>
            <p14:sldId id="7825"/>
            <p14:sldId id="1310"/>
            <p14:sldId id="1311"/>
            <p14:sldId id="1312"/>
            <p14:sldId id="1313"/>
            <p14:sldId id="1314"/>
          </p14:sldIdLst>
        </p14:section>
        <p14:section name="طرح على الهوس الرابع" id="{E6455E19-6AB4-419E-A7B4-41F6B15F563F}">
          <p14:sldIdLst>
            <p14:sldId id="7267"/>
            <p14:sldId id="7268"/>
            <p14:sldId id="7269"/>
          </p14:sldIdLst>
        </p14:section>
        <p14:section name="تسبحة الأيام" id="{34B2EF10-1881-4BA7-95A7-7AB2F6F6651C}">
          <p14:sldIdLst>
            <p14:sldId id="2810"/>
          </p14:sldIdLst>
        </p14:section>
        <p14:section name="امدح عذراء و بتول" id="{C8259B7A-94EF-4DD5-9C63-1B633E2C4874}">
          <p14:sldIdLst>
            <p14:sldId id="7270"/>
            <p14:sldId id="7271"/>
            <p14:sldId id="7272"/>
            <p14:sldId id="7273"/>
            <p14:sldId id="7274"/>
            <p14:sldId id="7275"/>
            <p14:sldId id="7276"/>
            <p14:sldId id="7277"/>
            <p14:sldId id="7278"/>
            <p14:sldId id="7279"/>
            <p14:sldId id="7280"/>
            <p14:sldId id="7281"/>
            <p14:sldId id="7282"/>
            <p14:sldId id="7283"/>
            <p14:sldId id="7284"/>
          </p14:sldIdLst>
        </p14:section>
        <p14:section name="ابصالية الأحد" id="{F263153B-C7A8-4E6B-AACA-6F05AF050F2E}">
          <p14:sldIdLst>
            <p14:sldId id="2835"/>
            <p14:sldId id="2836"/>
            <p14:sldId id="2837"/>
            <p14:sldId id="2838"/>
            <p14:sldId id="2839"/>
            <p14:sldId id="2840"/>
            <p14:sldId id="2841"/>
            <p14:sldId id="2842"/>
            <p14:sldId id="2843"/>
            <p14:sldId id="2844"/>
            <p14:sldId id="2845"/>
            <p14:sldId id="2846"/>
            <p14:sldId id="2847"/>
            <p14:sldId id="2848"/>
            <p14:sldId id="2849"/>
            <p14:sldId id="2850"/>
            <p14:sldId id="2851"/>
            <p14:sldId id="2852"/>
            <p14:sldId id="2853"/>
            <p14:sldId id="2854"/>
            <p14:sldId id="2855"/>
            <p14:sldId id="2856"/>
            <p14:sldId id="2857"/>
            <p14:sldId id="2858"/>
            <p14:sldId id="2859"/>
            <p14:sldId id="2860"/>
            <p14:sldId id="2861"/>
            <p14:sldId id="2862"/>
            <p14:sldId id="2863"/>
            <p14:sldId id="2864"/>
            <p14:sldId id="2865"/>
            <p14:sldId id="2866"/>
          </p14:sldIdLst>
        </p14:section>
        <p14:section name="افتح فاي بالتسابيح" id="{B03ABE31-398B-41D7-BA50-E82521E94218}">
          <p14:sldIdLst>
            <p14:sldId id="7285"/>
            <p14:sldId id="7286"/>
            <p14:sldId id="7287"/>
            <p14:sldId id="7288"/>
            <p14:sldId id="7289"/>
            <p14:sldId id="7290"/>
            <p14:sldId id="7291"/>
            <p14:sldId id="7292"/>
            <p14:sldId id="7293"/>
            <p14:sldId id="7294"/>
            <p14:sldId id="7295"/>
            <p14:sldId id="7296"/>
            <p14:sldId id="7297"/>
            <p14:sldId id="7298"/>
            <p14:sldId id="7299"/>
            <p14:sldId id="7300"/>
            <p14:sldId id="7301"/>
            <p14:sldId id="7302"/>
            <p14:sldId id="7303"/>
            <p14:sldId id="7304"/>
            <p14:sldId id="7305"/>
            <p14:sldId id="7306"/>
            <p14:sldId id="7307"/>
            <p14:sldId id="7308"/>
            <p14:sldId id="7309"/>
            <p14:sldId id="7310"/>
          </p14:sldIdLst>
        </p14:section>
        <p14:section name="ابصالية الاثنين كيهك" id="{6D03F8B8-BBB8-4739-8247-6A6F19C0BB14}">
          <p14:sldIdLst>
            <p14:sldId id="7572"/>
            <p14:sldId id="7573"/>
            <p14:sldId id="7574"/>
            <p14:sldId id="7575"/>
            <p14:sldId id="7576"/>
            <p14:sldId id="7577"/>
            <p14:sldId id="7578"/>
            <p14:sldId id="7579"/>
            <p14:sldId id="7580"/>
            <p14:sldId id="7581"/>
            <p14:sldId id="7582"/>
            <p14:sldId id="7583"/>
            <p14:sldId id="7584"/>
            <p14:sldId id="7585"/>
            <p14:sldId id="7586"/>
            <p14:sldId id="7587"/>
            <p14:sldId id="7588"/>
            <p14:sldId id="7589"/>
            <p14:sldId id="7590"/>
            <p14:sldId id="7591"/>
            <p14:sldId id="7592"/>
            <p14:sldId id="7593"/>
            <p14:sldId id="7594"/>
            <p14:sldId id="7595"/>
          </p14:sldIdLst>
        </p14:section>
        <p14:section name="ابصالية الاثنين" id="{C966C7AC-73F9-4177-AA7F-71D0428224AF}">
          <p14:sldIdLst>
            <p14:sldId id="2869"/>
            <p14:sldId id="2870"/>
            <p14:sldId id="2871"/>
            <p14:sldId id="2872"/>
            <p14:sldId id="2873"/>
            <p14:sldId id="2874"/>
            <p14:sldId id="2875"/>
            <p14:sldId id="2876"/>
            <p14:sldId id="2877"/>
            <p14:sldId id="2878"/>
            <p14:sldId id="2879"/>
            <p14:sldId id="2880"/>
            <p14:sldId id="2881"/>
            <p14:sldId id="2882"/>
            <p14:sldId id="2883"/>
            <p14:sldId id="2884"/>
            <p14:sldId id="2885"/>
            <p14:sldId id="2886"/>
            <p14:sldId id="2887"/>
            <p14:sldId id="2888"/>
            <p14:sldId id="2889"/>
            <p14:sldId id="2890"/>
            <p14:sldId id="2891"/>
            <p14:sldId id="2892"/>
            <p14:sldId id="2893"/>
            <p14:sldId id="2894"/>
            <p14:sldId id="2895"/>
            <p14:sldId id="2896"/>
            <p14:sldId id="2897"/>
            <p14:sldId id="2898"/>
            <p14:sldId id="2899"/>
          </p14:sldIdLst>
        </p14:section>
        <p14:section name="ابصالية الثلاثاء كيهك" id="{62D9D915-CEA8-47B8-8125-39CCB37E9C9E}">
          <p14:sldIdLst>
            <p14:sldId id="7671"/>
            <p14:sldId id="7672"/>
            <p14:sldId id="7673"/>
            <p14:sldId id="7674"/>
            <p14:sldId id="7675"/>
            <p14:sldId id="7676"/>
            <p14:sldId id="7677"/>
            <p14:sldId id="7678"/>
            <p14:sldId id="7679"/>
            <p14:sldId id="7680"/>
            <p14:sldId id="7681"/>
            <p14:sldId id="7682"/>
            <p14:sldId id="7683"/>
            <p14:sldId id="7684"/>
            <p14:sldId id="7685"/>
            <p14:sldId id="7686"/>
            <p14:sldId id="7687"/>
            <p14:sldId id="7688"/>
            <p14:sldId id="7689"/>
            <p14:sldId id="7690"/>
            <p14:sldId id="7691"/>
            <p14:sldId id="7692"/>
            <p14:sldId id="7693"/>
            <p14:sldId id="7694"/>
          </p14:sldIdLst>
        </p14:section>
        <p14:section name="ابصالية الثلاثاء" id="{31645468-E515-4F5A-85DB-DEE662F6432A}">
          <p14:sldIdLst>
            <p14:sldId id="2900"/>
            <p14:sldId id="2901"/>
            <p14:sldId id="2902"/>
            <p14:sldId id="2903"/>
            <p14:sldId id="2904"/>
            <p14:sldId id="2905"/>
            <p14:sldId id="2906"/>
            <p14:sldId id="2907"/>
            <p14:sldId id="2908"/>
            <p14:sldId id="2909"/>
            <p14:sldId id="2910"/>
            <p14:sldId id="2911"/>
          </p14:sldIdLst>
        </p14:section>
        <p14:section name="ابصالية الأربعاء كيهك" id="{B6F734EE-FC8D-472D-B813-157D0BD9098F}">
          <p14:sldIdLst>
            <p14:sldId id="7731"/>
            <p14:sldId id="7732"/>
            <p14:sldId id="7733"/>
            <p14:sldId id="7734"/>
            <p14:sldId id="7735"/>
            <p14:sldId id="7736"/>
            <p14:sldId id="7737"/>
            <p14:sldId id="7738"/>
            <p14:sldId id="7739"/>
            <p14:sldId id="7740"/>
            <p14:sldId id="7741"/>
            <p14:sldId id="7742"/>
            <p14:sldId id="7743"/>
            <p14:sldId id="7744"/>
            <p14:sldId id="7745"/>
            <p14:sldId id="7746"/>
            <p14:sldId id="7747"/>
            <p14:sldId id="7748"/>
            <p14:sldId id="7749"/>
            <p14:sldId id="7750"/>
            <p14:sldId id="7751"/>
            <p14:sldId id="7752"/>
            <p14:sldId id="7753"/>
            <p14:sldId id="7754"/>
            <p14:sldId id="7755"/>
            <p14:sldId id="7756"/>
            <p14:sldId id="7757"/>
            <p14:sldId id="7758"/>
            <p14:sldId id="7759"/>
            <p14:sldId id="7760"/>
            <p14:sldId id="7761"/>
            <p14:sldId id="7762"/>
            <p14:sldId id="7763"/>
            <p14:sldId id="7764"/>
          </p14:sldIdLst>
        </p14:section>
        <p14:section name="ابصالية الأربعاء" id="{8ABA75EA-D793-46A0-8AE2-5B61A6B4FD7E}">
          <p14:sldIdLst>
            <p14:sldId id="2912"/>
            <p14:sldId id="2928"/>
            <p14:sldId id="2913"/>
            <p14:sldId id="2914"/>
            <p14:sldId id="2915"/>
            <p14:sldId id="2916"/>
            <p14:sldId id="2917"/>
            <p14:sldId id="2918"/>
            <p14:sldId id="2919"/>
            <p14:sldId id="2920"/>
            <p14:sldId id="2921"/>
            <p14:sldId id="2922"/>
            <p14:sldId id="2923"/>
            <p14:sldId id="2924"/>
            <p14:sldId id="2925"/>
            <p14:sldId id="2926"/>
            <p14:sldId id="2927"/>
            <p14:sldId id="2929"/>
            <p14:sldId id="2930"/>
            <p14:sldId id="2931"/>
            <p14:sldId id="2932"/>
            <p14:sldId id="2933"/>
            <p14:sldId id="2934"/>
            <p14:sldId id="2935"/>
            <p14:sldId id="2936"/>
          </p14:sldIdLst>
        </p14:section>
        <p14:section name="ابصالية الخميس كيهك" id="{9D0078A8-FA50-4195-B6E6-FCCB6C77304B}">
          <p14:sldIdLst>
            <p14:sldId id="7779"/>
            <p14:sldId id="7780"/>
            <p14:sldId id="7781"/>
            <p14:sldId id="7782"/>
            <p14:sldId id="7783"/>
            <p14:sldId id="7784"/>
            <p14:sldId id="7785"/>
            <p14:sldId id="7786"/>
            <p14:sldId id="7787"/>
            <p14:sldId id="7788"/>
            <p14:sldId id="7789"/>
            <p14:sldId id="7790"/>
            <p14:sldId id="7792"/>
            <p14:sldId id="7791"/>
            <p14:sldId id="7793"/>
            <p14:sldId id="7794"/>
            <p14:sldId id="7795"/>
            <p14:sldId id="7796"/>
            <p14:sldId id="7797"/>
            <p14:sldId id="7798"/>
            <p14:sldId id="7799"/>
            <p14:sldId id="7800"/>
            <p14:sldId id="7801"/>
            <p14:sldId id="7802"/>
            <p14:sldId id="7803"/>
            <p14:sldId id="7804"/>
            <p14:sldId id="7805"/>
            <p14:sldId id="7806"/>
            <p14:sldId id="7807"/>
            <p14:sldId id="7808"/>
          </p14:sldIdLst>
        </p14:section>
        <p14:section name="ابصالية الخميس" id="{02352F94-02C4-4D7F-9247-697DA282E7C9}">
          <p14:sldIdLst>
            <p14:sldId id="2939"/>
            <p14:sldId id="2940"/>
            <p14:sldId id="2941"/>
            <p14:sldId id="2942"/>
            <p14:sldId id="2943"/>
            <p14:sldId id="2944"/>
            <p14:sldId id="2945"/>
            <p14:sldId id="2946"/>
            <p14:sldId id="2947"/>
            <p14:sldId id="2948"/>
            <p14:sldId id="2949"/>
            <p14:sldId id="2950"/>
            <p14:sldId id="2951"/>
            <p14:sldId id="2952"/>
            <p14:sldId id="2953"/>
            <p14:sldId id="2954"/>
            <p14:sldId id="2955"/>
            <p14:sldId id="2956"/>
            <p14:sldId id="2957"/>
            <p14:sldId id="2958"/>
            <p14:sldId id="2959"/>
          </p14:sldIdLst>
        </p14:section>
        <p14:section name="ابصالية الجمعة كيهك" id="{27A7777D-CD4E-4006-8A71-1FCFDEBEEC50}">
          <p14:sldIdLst>
            <p14:sldId id="7629"/>
            <p14:sldId id="7628"/>
            <p14:sldId id="7630"/>
            <p14:sldId id="7631"/>
            <p14:sldId id="7632"/>
            <p14:sldId id="7633"/>
            <p14:sldId id="7634"/>
            <p14:sldId id="7635"/>
            <p14:sldId id="7636"/>
            <p14:sldId id="7637"/>
            <p14:sldId id="7638"/>
            <p14:sldId id="7639"/>
            <p14:sldId id="7640"/>
            <p14:sldId id="7641"/>
            <p14:sldId id="7642"/>
            <p14:sldId id="7643"/>
            <p14:sldId id="7644"/>
            <p14:sldId id="7645"/>
            <p14:sldId id="7646"/>
            <p14:sldId id="7647"/>
            <p14:sldId id="7648"/>
            <p14:sldId id="7649"/>
            <p14:sldId id="7650"/>
            <p14:sldId id="7651"/>
            <p14:sldId id="7652"/>
            <p14:sldId id="7653"/>
            <p14:sldId id="7654"/>
            <p14:sldId id="7655"/>
            <p14:sldId id="7656"/>
          </p14:sldIdLst>
        </p14:section>
        <p14:section name="ابصالية الجمعة" id="{E8504067-DC7B-4818-8157-B947A0A74D9A}">
          <p14:sldIdLst>
            <p14:sldId id="2960"/>
            <p14:sldId id="2961"/>
            <p14:sldId id="2962"/>
            <p14:sldId id="2963"/>
            <p14:sldId id="2964"/>
            <p14:sldId id="2965"/>
            <p14:sldId id="2966"/>
            <p14:sldId id="2967"/>
            <p14:sldId id="2976"/>
            <p14:sldId id="2968"/>
            <p14:sldId id="2977"/>
            <p14:sldId id="2969"/>
            <p14:sldId id="2970"/>
            <p14:sldId id="2971"/>
            <p14:sldId id="2972"/>
            <p14:sldId id="2973"/>
            <p14:sldId id="2974"/>
            <p14:sldId id="2975"/>
            <p14:sldId id="2978"/>
            <p14:sldId id="2979"/>
          </p14:sldIdLst>
        </p14:section>
        <p14:section name="ابصالية السبت كيهك" id="{0215A718-3256-4C80-A208-2CF20C32ED43}">
          <p14:sldIdLst>
            <p14:sldId id="7845"/>
          </p14:sldIdLst>
        </p14:section>
        <p14:section name="ابصالية السبت" id="{BF504610-6275-426C-A939-798A885C5C71}">
          <p14:sldIdLst>
            <p14:sldId id="2980"/>
            <p14:sldId id="2981"/>
            <p14:sldId id="2982"/>
            <p14:sldId id="2983"/>
            <p14:sldId id="2984"/>
            <p14:sldId id="2985"/>
            <p14:sldId id="2986"/>
            <p14:sldId id="2987"/>
            <p14:sldId id="2988"/>
            <p14:sldId id="2989"/>
            <p14:sldId id="2990"/>
            <p14:sldId id="2991"/>
            <p14:sldId id="2992"/>
            <p14:sldId id="2993"/>
            <p14:sldId id="2997"/>
            <p14:sldId id="2998"/>
            <p14:sldId id="2999"/>
            <p14:sldId id="3000"/>
            <p14:sldId id="2994"/>
            <p14:sldId id="2995"/>
            <p14:sldId id="2996"/>
            <p14:sldId id="3001"/>
            <p14:sldId id="3002"/>
            <p14:sldId id="3003"/>
            <p14:sldId id="3004"/>
            <p14:sldId id="3005"/>
            <p14:sldId id="3006"/>
            <p14:sldId id="3007"/>
            <p14:sldId id="3008"/>
            <p14:sldId id="3009"/>
            <p14:sldId id="3010"/>
            <p14:sldId id="3011"/>
          </p14:sldIdLst>
        </p14:section>
        <p14:section name="مقدمة الثيؤطوكيات الأدام" id="{E358EDB7-F8FF-43DA-A8B6-81839E23E4C6}">
          <p14:sldIdLst>
            <p14:sldId id="3760"/>
            <p14:sldId id="1432"/>
            <p14:sldId id="1433"/>
            <p14:sldId id="1434"/>
            <p14:sldId id="1435"/>
          </p14:sldIdLst>
        </p14:section>
        <p14:section name="مديح واطس على ثيؤطوكية يوم الأربعاء" id="{4810C4FE-0FD4-43E8-BA7D-D3C0522636DE}">
          <p14:sldIdLst>
            <p14:sldId id="7765"/>
            <p14:sldId id="7766"/>
            <p14:sldId id="7767"/>
            <p14:sldId id="7768"/>
            <p14:sldId id="7769"/>
            <p14:sldId id="7770"/>
            <p14:sldId id="7771"/>
            <p14:sldId id="7772"/>
            <p14:sldId id="7773"/>
            <p14:sldId id="7774"/>
            <p14:sldId id="7775"/>
            <p14:sldId id="7776"/>
            <p14:sldId id="7777"/>
            <p14:sldId id="7778"/>
            <p14:sldId id="7830"/>
            <p14:sldId id="7831"/>
            <p14:sldId id="7832"/>
            <p14:sldId id="7843"/>
          </p14:sldIdLst>
        </p14:section>
        <p14:section name="مديح واطس ثاني على ثيؤطوكية يوم الأربعاء" id="{9261CAF4-1583-4F46-A926-6B219C2AC417}">
          <p14:sldIdLst>
            <p14:sldId id="7829"/>
            <p14:sldId id="7833"/>
            <p14:sldId id="7834"/>
            <p14:sldId id="7835"/>
            <p14:sldId id="7836"/>
            <p14:sldId id="7837"/>
            <p14:sldId id="7838"/>
            <p14:sldId id="7839"/>
            <p14:sldId id="7840"/>
            <p14:sldId id="7841"/>
            <p14:sldId id="7842"/>
          </p14:sldIdLst>
        </p14:section>
        <p14:section name="مديح واطس على ثيؤطوكية يوم الجمعة" id="{C50B9029-6A87-42EB-BA77-2B532903A4FB}">
          <p14:sldIdLst>
            <p14:sldId id="7657"/>
            <p14:sldId id="7658"/>
            <p14:sldId id="7659"/>
            <p14:sldId id="7660"/>
            <p14:sldId id="7661"/>
            <p14:sldId id="7662"/>
            <p14:sldId id="7663"/>
            <p14:sldId id="7664"/>
            <p14:sldId id="7665"/>
            <p14:sldId id="7666"/>
            <p14:sldId id="7667"/>
            <p14:sldId id="7668"/>
            <p14:sldId id="7669"/>
            <p14:sldId id="7670"/>
            <p14:sldId id="7844"/>
          </p14:sldIdLst>
        </p14:section>
        <p14:section name="مقدمة الثيؤطوكيات الواطس" id="{F96B080A-3FB2-430B-9BED-E692E913A9B0}">
          <p14:sldIdLst>
            <p14:sldId id="2867"/>
            <p14:sldId id="2868"/>
          </p14:sldIdLst>
        </p14:section>
        <p14:section name="ثيؤطوكية الأحد 1" id="{8B50A9B8-162A-45FD-A40D-5405E501F1E6}">
          <p14:sldIdLst>
            <p14:sldId id="3226"/>
            <p14:sldId id="3227"/>
            <p14:sldId id="3228"/>
            <p14:sldId id="3229"/>
            <p14:sldId id="3230"/>
            <p14:sldId id="3231"/>
            <p14:sldId id="3232"/>
            <p14:sldId id="3233"/>
            <p14:sldId id="3234"/>
            <p14:sldId id="3235"/>
            <p14:sldId id="3236"/>
            <p14:sldId id="3237"/>
            <p14:sldId id="3238"/>
            <p14:sldId id="3239"/>
            <p14:sldId id="3240"/>
          </p14:sldIdLst>
        </p14:section>
        <p14:section name="التفسير الأول" id="{D4868DAE-CB74-4C0C-A7FB-753304BC37AD}">
          <p14:sldIdLst>
            <p14:sldId id="7311"/>
            <p14:sldId id="7312"/>
            <p14:sldId id="7313"/>
            <p14:sldId id="7314"/>
            <p14:sldId id="7315"/>
            <p14:sldId id="7316"/>
            <p14:sldId id="7317"/>
            <p14:sldId id="7318"/>
            <p14:sldId id="7319"/>
          </p14:sldIdLst>
        </p14:section>
        <p14:section name="ثيؤطوكية الأحد 2" id="{32EA2B33-D0B1-4614-A1AE-C38DAD90639C}">
          <p14:sldIdLst>
            <p14:sldId id="3241"/>
            <p14:sldId id="3242"/>
            <p14:sldId id="3243"/>
            <p14:sldId id="3244"/>
            <p14:sldId id="3245"/>
            <p14:sldId id="3247"/>
            <p14:sldId id="3248"/>
            <p14:sldId id="3246"/>
            <p14:sldId id="3249"/>
            <p14:sldId id="3250"/>
            <p14:sldId id="3251"/>
            <p14:sldId id="3252"/>
            <p14:sldId id="3254"/>
            <p14:sldId id="3255"/>
            <p14:sldId id="3256"/>
          </p14:sldIdLst>
        </p14:section>
        <p14:section name="التفسير الثاني" id="{45BFB4F9-197A-4C0C-A878-E3701BD6C849}">
          <p14:sldIdLst>
            <p14:sldId id="7320"/>
            <p14:sldId id="7321"/>
            <p14:sldId id="7322"/>
            <p14:sldId id="7323"/>
            <p14:sldId id="7324"/>
            <p14:sldId id="7325"/>
            <p14:sldId id="7326"/>
            <p14:sldId id="7327"/>
            <p14:sldId id="7328"/>
          </p14:sldIdLst>
        </p14:section>
        <p14:section name="ثيؤطوكية الأحد 3" id="{FA3CD3F7-54E6-492D-9CF7-0C7BEAA495D3}">
          <p14:sldIdLst>
            <p14:sldId id="3253"/>
            <p14:sldId id="3257"/>
            <p14:sldId id="3258"/>
            <p14:sldId id="3260"/>
            <p14:sldId id="3261"/>
            <p14:sldId id="3259"/>
            <p14:sldId id="3262"/>
            <p14:sldId id="3263"/>
            <p14:sldId id="3264"/>
            <p14:sldId id="3265"/>
            <p14:sldId id="3266"/>
            <p14:sldId id="3267"/>
          </p14:sldIdLst>
        </p14:section>
        <p14:section name="التفسير الثالث" id="{2C0AB6E1-095C-45F7-AF6B-D2DF92820FEF}">
          <p14:sldIdLst>
            <p14:sldId id="7329"/>
            <p14:sldId id="7330"/>
            <p14:sldId id="7331"/>
            <p14:sldId id="7332"/>
            <p14:sldId id="7333"/>
            <p14:sldId id="7334"/>
            <p14:sldId id="7335"/>
            <p14:sldId id="7336"/>
            <p14:sldId id="7337"/>
          </p14:sldIdLst>
        </p14:section>
        <p14:section name="ثيؤطوكية الأحد 4" id="{02B12569-6A3B-46FB-83E0-2431778D54AE}">
          <p14:sldIdLst>
            <p14:sldId id="3268"/>
            <p14:sldId id="3269"/>
            <p14:sldId id="3271"/>
            <p14:sldId id="3272"/>
            <p14:sldId id="3270"/>
            <p14:sldId id="3273"/>
            <p14:sldId id="3274"/>
            <p14:sldId id="3275"/>
            <p14:sldId id="3276"/>
            <p14:sldId id="3278"/>
            <p14:sldId id="3279"/>
            <p14:sldId id="3280"/>
          </p14:sldIdLst>
        </p14:section>
        <p14:section name="التفسير الرابع" id="{62BFD2F3-715B-4943-A3A8-E9468430D253}">
          <p14:sldIdLst>
            <p14:sldId id="7338"/>
            <p14:sldId id="7339"/>
            <p14:sldId id="7340"/>
            <p14:sldId id="7341"/>
            <p14:sldId id="7342"/>
            <p14:sldId id="7343"/>
            <p14:sldId id="7344"/>
            <p14:sldId id="7345"/>
            <p14:sldId id="7346"/>
          </p14:sldIdLst>
        </p14:section>
        <p14:section name="ثيؤطوكية الأحد 5" id="{63C9FA19-303C-4B52-AA1C-3573D6A07E8F}">
          <p14:sldIdLst>
            <p14:sldId id="3277"/>
            <p14:sldId id="3281"/>
            <p14:sldId id="3282"/>
            <p14:sldId id="3283"/>
            <p14:sldId id="3284"/>
            <p14:sldId id="3286"/>
            <p14:sldId id="3287"/>
            <p14:sldId id="3285"/>
            <p14:sldId id="3288"/>
            <p14:sldId id="3289"/>
            <p14:sldId id="3290"/>
            <p14:sldId id="3291"/>
            <p14:sldId id="3293"/>
            <p14:sldId id="3294"/>
            <p14:sldId id="3295"/>
          </p14:sldIdLst>
        </p14:section>
        <p14:section name="التفسير الخامس" id="{2C7014BD-372E-4B33-A67C-3EC82A75F2F5}">
          <p14:sldIdLst>
            <p14:sldId id="7347"/>
            <p14:sldId id="7348"/>
            <p14:sldId id="7349"/>
            <p14:sldId id="7350"/>
            <p14:sldId id="7351"/>
            <p14:sldId id="7352"/>
            <p14:sldId id="7353"/>
            <p14:sldId id="7354"/>
            <p14:sldId id="7355"/>
          </p14:sldIdLst>
        </p14:section>
        <p14:section name="ثيؤطوكية الأحد 6" id="{BAF08F53-9FAC-4861-B580-81A0251D1BC9}">
          <p14:sldIdLst>
            <p14:sldId id="3292"/>
            <p14:sldId id="3296"/>
            <p14:sldId id="3297"/>
            <p14:sldId id="3299"/>
            <p14:sldId id="3300"/>
            <p14:sldId id="3298"/>
            <p14:sldId id="3301"/>
            <p14:sldId id="3302"/>
            <p14:sldId id="3303"/>
            <p14:sldId id="3304"/>
            <p14:sldId id="3306"/>
            <p14:sldId id="3307"/>
            <p14:sldId id="3308"/>
            <p14:sldId id="3309"/>
            <p14:sldId id="3310"/>
            <p14:sldId id="3311"/>
          </p14:sldIdLst>
        </p14:section>
        <p14:section name="التفسير السادس" id="{A26163E2-B977-4DA6-A9E2-BD97D007A7A4}">
          <p14:sldIdLst>
            <p14:sldId id="7356"/>
            <p14:sldId id="7357"/>
            <p14:sldId id="7358"/>
            <p14:sldId id="7359"/>
            <p14:sldId id="7360"/>
            <p14:sldId id="7361"/>
            <p14:sldId id="7362"/>
            <p14:sldId id="7363"/>
          </p14:sldIdLst>
        </p14:section>
        <p14:section name="ثيؤطوكية الأحد 7-أ" id="{64CE0420-479F-4F12-AE0C-F1218BF21635}">
          <p14:sldIdLst>
            <p14:sldId id="7364"/>
            <p14:sldId id="3313"/>
            <p14:sldId id="3314"/>
            <p14:sldId id="3315"/>
            <p14:sldId id="3316"/>
            <p14:sldId id="3318"/>
            <p14:sldId id="3319"/>
          </p14:sldIdLst>
        </p14:section>
        <p14:section name="طرح سيموتي" id="{49B7BA3B-2EC5-4A86-9A89-6531E7EB66A1}">
          <p14:sldIdLst>
            <p14:sldId id="2148"/>
            <p14:sldId id="2149"/>
            <p14:sldId id="2150"/>
            <p14:sldId id="2152"/>
            <p14:sldId id="2153"/>
            <p14:sldId id="2154"/>
          </p14:sldIdLst>
        </p14:section>
        <p14:section name="ثيؤطوكية الأحد 7-ب" id="{C4B931D0-8DA1-4146-B123-E379AB560D91}">
          <p14:sldIdLst>
            <p14:sldId id="3317"/>
            <p14:sldId id="3320"/>
            <p14:sldId id="3321"/>
            <p14:sldId id="3322"/>
            <p14:sldId id="3324"/>
            <p14:sldId id="3325"/>
            <p14:sldId id="3326"/>
          </p14:sldIdLst>
        </p14:section>
        <p14:section name="التفسير السابع" id="{1A78E779-8644-4A60-B3F5-68D3624F5401}">
          <p14:sldIdLst>
            <p14:sldId id="7366"/>
            <p14:sldId id="7367"/>
            <p14:sldId id="7368"/>
            <p14:sldId id="7369"/>
            <p14:sldId id="7370"/>
            <p14:sldId id="7371"/>
            <p14:sldId id="7372"/>
            <p14:sldId id="7373"/>
          </p14:sldIdLst>
        </p14:section>
        <p14:section name="ثيؤطوكية الأحد 8" id="{2DEEC34A-05B2-4184-A1BE-0F84AFC92A44}">
          <p14:sldIdLst>
            <p14:sldId id="3327"/>
            <p14:sldId id="3328"/>
            <p14:sldId id="3329"/>
            <p14:sldId id="3330"/>
            <p14:sldId id="3331"/>
            <p14:sldId id="3332"/>
            <p14:sldId id="3333"/>
            <p14:sldId id="3334"/>
            <p14:sldId id="3335"/>
            <p14:sldId id="3336"/>
            <p14:sldId id="3337"/>
            <p14:sldId id="3338"/>
            <p14:sldId id="3339"/>
            <p14:sldId id="3340"/>
            <p14:sldId id="3341"/>
            <p14:sldId id="3342"/>
            <p14:sldId id="3343"/>
            <p14:sldId id="3344"/>
            <p14:sldId id="3345"/>
            <p14:sldId id="3346"/>
            <p14:sldId id="3347"/>
            <p14:sldId id="3348"/>
            <p14:sldId id="3349"/>
            <p14:sldId id="3350"/>
            <p14:sldId id="3351"/>
            <p14:sldId id="3352"/>
            <p14:sldId id="3353"/>
            <p14:sldId id="3354"/>
            <p14:sldId id="3355"/>
            <p14:sldId id="3356"/>
            <p14:sldId id="3357"/>
            <p14:sldId id="3358"/>
            <p14:sldId id="3359"/>
          </p14:sldIdLst>
        </p14:section>
        <p14:section name="مديح شيري ني ماريا" id="{762923AF-53D6-489C-ADA0-A18931824CD6}">
          <p14:sldIdLst>
            <p14:sldId id="7374"/>
            <p14:sldId id="7375"/>
            <p14:sldId id="7376"/>
            <p14:sldId id="7377"/>
            <p14:sldId id="7378"/>
            <p14:sldId id="7379"/>
            <p14:sldId id="7380"/>
            <p14:sldId id="7381"/>
            <p14:sldId id="7382"/>
            <p14:sldId id="7383"/>
            <p14:sldId id="7384"/>
            <p14:sldId id="7385"/>
            <p14:sldId id="7386"/>
            <p14:sldId id="7387"/>
            <p14:sldId id="7388"/>
            <p14:sldId id="7389"/>
            <p14:sldId id="7390"/>
            <p14:sldId id="7391"/>
            <p14:sldId id="7392"/>
            <p14:sldId id="7393"/>
            <p14:sldId id="7394"/>
            <p14:sldId id="7395"/>
            <p14:sldId id="7396"/>
            <p14:sldId id="7397"/>
            <p14:sldId id="7398"/>
            <p14:sldId id="7399"/>
            <p14:sldId id="7400"/>
            <p14:sldId id="7401"/>
            <p14:sldId id="7402"/>
          </p14:sldIdLst>
        </p14:section>
        <p14:section name="طرح شاشف انسوب" id="{4FDA7C4D-870C-43F3-B4B6-38F5B1B4D5A6}">
          <p14:sldIdLst>
            <p14:sldId id="7403"/>
            <p14:sldId id="7404"/>
            <p14:sldId id="7405"/>
            <p14:sldId id="7406"/>
            <p14:sldId id="7407"/>
            <p14:sldId id="7408"/>
            <p14:sldId id="7409"/>
            <p14:sldId id="7410"/>
            <p14:sldId id="7411"/>
          </p14:sldIdLst>
        </p14:section>
        <p14:section name="مديح راشي او ماريا" id="{2018CEFD-DE71-4360-A7FF-A6765C92FCA5}">
          <p14:sldIdLst>
            <p14:sldId id="7412"/>
            <p14:sldId id="7413"/>
            <p14:sldId id="7414"/>
            <p14:sldId id="7415"/>
            <p14:sldId id="7416"/>
            <p14:sldId id="7417"/>
            <p14:sldId id="7418"/>
            <p14:sldId id="7419"/>
            <p14:sldId id="7420"/>
            <p14:sldId id="7421"/>
            <p14:sldId id="7422"/>
            <p14:sldId id="7423"/>
            <p14:sldId id="7424"/>
            <p14:sldId id="7425"/>
            <p14:sldId id="7426"/>
          </p14:sldIdLst>
        </p14:section>
        <p14:section name="يا م ر ي م" id="{6EFF99AC-BDD5-400B-AD02-BDDD7891E5E3}">
          <p14:sldIdLst>
            <p14:sldId id="7427"/>
            <p14:sldId id="7428"/>
            <p14:sldId id="7429"/>
            <p14:sldId id="7430"/>
            <p14:sldId id="7431"/>
            <p14:sldId id="7432"/>
            <p14:sldId id="7433"/>
            <p14:sldId id="7434"/>
            <p14:sldId id="7435"/>
            <p14:sldId id="7436"/>
            <p14:sldId id="7437"/>
            <p14:sldId id="7438"/>
            <p14:sldId id="7439"/>
            <p14:sldId id="7440"/>
            <p14:sldId id="7441"/>
            <p14:sldId id="7442"/>
            <p14:sldId id="7443"/>
            <p14:sldId id="7444"/>
            <p14:sldId id="7445"/>
            <p14:sldId id="7446"/>
            <p14:sldId id="7447"/>
            <p14:sldId id="7448"/>
            <p14:sldId id="7449"/>
            <p14:sldId id="7450"/>
          </p14:sldIdLst>
        </p14:section>
        <p14:section name="يا ابنة داود" id="{AC841333-B14A-4205-894D-DA7DF6653E1B}">
          <p14:sldIdLst>
            <p14:sldId id="7451"/>
            <p14:sldId id="7452"/>
            <p14:sldId id="7453"/>
            <p14:sldId id="7454"/>
            <p14:sldId id="7455"/>
            <p14:sldId id="7456"/>
            <p14:sldId id="7457"/>
            <p14:sldId id="7458"/>
            <p14:sldId id="7459"/>
            <p14:sldId id="7460"/>
            <p14:sldId id="7461"/>
            <p14:sldId id="7462"/>
            <p14:sldId id="7463"/>
            <p14:sldId id="7464"/>
            <p14:sldId id="7465"/>
            <p14:sldId id="7466"/>
            <p14:sldId id="7467"/>
            <p14:sldId id="7468"/>
            <p14:sldId id="7469"/>
            <p14:sldId id="7470"/>
            <p14:sldId id="7471"/>
            <p14:sldId id="7472"/>
            <p14:sldId id="7473"/>
            <p14:sldId id="7474"/>
            <p14:sldId id="7475"/>
            <p14:sldId id="7476"/>
            <p14:sldId id="7477"/>
          </p14:sldIdLst>
        </p14:section>
        <p14:section name="ثيؤطوكية الأحد 9" id="{45A96BB7-91BA-4E03-AC22-F7E7039923CE}">
          <p14:sldIdLst>
            <p14:sldId id="3360"/>
            <p14:sldId id="3361"/>
            <p14:sldId id="3362"/>
            <p14:sldId id="3363"/>
            <p14:sldId id="3364"/>
          </p14:sldIdLst>
        </p14:section>
        <p14:section name="طرح القطعة ال9" id="{1FE88F57-6CDF-4D29-B2DF-31EBB20D9FD9}">
          <p14:sldIdLst>
            <p14:sldId id="7478"/>
            <p14:sldId id="7479"/>
            <p14:sldId id="7480"/>
            <p14:sldId id="7481"/>
            <p14:sldId id="7482"/>
          </p14:sldIdLst>
        </p14:section>
        <p14:section name="امدح في البتول" id="{32D40C07-0BD1-438B-B72F-50D1FC539907}">
          <p14:sldIdLst>
            <p14:sldId id="7483"/>
            <p14:sldId id="7484"/>
            <p14:sldId id="7485"/>
            <p14:sldId id="7486"/>
            <p14:sldId id="7487"/>
            <p14:sldId id="7489"/>
            <p14:sldId id="7488"/>
            <p14:sldId id="7490"/>
            <p14:sldId id="7491"/>
            <p14:sldId id="7493"/>
            <p14:sldId id="7492"/>
            <p14:sldId id="7494"/>
            <p14:sldId id="7495"/>
            <p14:sldId id="7496"/>
            <p14:sldId id="7497"/>
            <p14:sldId id="7498"/>
            <p14:sldId id="7499"/>
            <p14:sldId id="7500"/>
            <p14:sldId id="7501"/>
            <p14:sldId id="7502"/>
            <p14:sldId id="7503"/>
            <p14:sldId id="7504"/>
            <p14:sldId id="7505"/>
            <p14:sldId id="7506"/>
          </p14:sldIdLst>
        </p14:section>
        <p14:section name="ثيؤطوكية الأحد 10" id="{797B381C-F875-4BB4-8ACB-A5852FFBD8FC}">
          <p14:sldIdLst>
            <p14:sldId id="3365"/>
            <p14:sldId id="3366"/>
            <p14:sldId id="3367"/>
            <p14:sldId id="3368"/>
            <p14:sldId id="3369"/>
            <p14:sldId id="3370"/>
          </p14:sldIdLst>
        </p14:section>
        <p14:section name="ثيؤطوكية الأحد 11-15" id="{67866127-A8D5-451C-B0C2-1CE6E6FBCD1F}">
          <p14:sldIdLst>
            <p14:sldId id="3371"/>
            <p14:sldId id="3372"/>
            <p14:sldId id="3373"/>
            <p14:sldId id="3374"/>
            <p14:sldId id="3375"/>
            <p14:sldId id="3376"/>
            <p14:sldId id="3377"/>
            <p14:sldId id="3378"/>
            <p14:sldId id="3379"/>
            <p14:sldId id="3380"/>
            <p14:sldId id="3381"/>
            <p14:sldId id="3382"/>
            <p14:sldId id="3383"/>
            <p14:sldId id="3384"/>
            <p14:sldId id="3385"/>
            <p14:sldId id="3386"/>
            <p14:sldId id="3387"/>
            <p14:sldId id="3388"/>
            <p14:sldId id="3389"/>
            <p14:sldId id="3390"/>
            <p14:sldId id="3391"/>
            <p14:sldId id="3392"/>
            <p14:sldId id="3393"/>
            <p14:sldId id="3394"/>
            <p14:sldId id="3395"/>
            <p14:sldId id="3396"/>
            <p14:sldId id="3397"/>
            <p14:sldId id="3398"/>
            <p14:sldId id="3399"/>
            <p14:sldId id="3400"/>
            <p14:sldId id="3402"/>
            <p14:sldId id="3403"/>
            <p14:sldId id="3404"/>
            <p14:sldId id="3405"/>
            <p14:sldId id="3406"/>
            <p14:sldId id="3407"/>
            <p14:sldId id="3408"/>
            <p14:sldId id="3409"/>
            <p14:sldId id="3410"/>
            <p14:sldId id="3411"/>
            <p14:sldId id="3412"/>
            <p14:sldId id="3413"/>
            <p14:sldId id="3414"/>
            <p14:sldId id="3415"/>
            <p14:sldId id="3416"/>
            <p14:sldId id="3417"/>
            <p14:sldId id="3418"/>
            <p14:sldId id="3419"/>
          </p14:sldIdLst>
        </p14:section>
        <p14:section name="مديح آدام على ثيؤطوكية يوم الإثنين" id="{26E3A1FA-190A-4FFD-A7B6-55DB4CF37CB7}">
          <p14:sldIdLst>
            <p14:sldId id="7596"/>
            <p14:sldId id="7597"/>
            <p14:sldId id="7598"/>
            <p14:sldId id="7599"/>
            <p14:sldId id="7600"/>
            <p14:sldId id="7601"/>
            <p14:sldId id="7602"/>
            <p14:sldId id="7603"/>
            <p14:sldId id="7604"/>
            <p14:sldId id="7605"/>
            <p14:sldId id="7607"/>
            <p14:sldId id="7606"/>
            <p14:sldId id="7608"/>
            <p14:sldId id="7609"/>
            <p14:sldId id="7610"/>
          </p14:sldIdLst>
        </p14:section>
        <p14:section name="مديح ثالث على ثيؤطوكية يوم الاثنين" id="{96001EBB-7783-4531-BED2-E8DC45D913A4}">
          <p14:sldIdLst>
            <p14:sldId id="7611"/>
            <p14:sldId id="7612"/>
            <p14:sldId id="7613"/>
            <p14:sldId id="7614"/>
            <p14:sldId id="7615"/>
            <p14:sldId id="7616"/>
            <p14:sldId id="7617"/>
            <p14:sldId id="7618"/>
            <p14:sldId id="7619"/>
            <p14:sldId id="7620"/>
            <p14:sldId id="7621"/>
            <p14:sldId id="7622"/>
            <p14:sldId id="7623"/>
            <p14:sldId id="7624"/>
            <p14:sldId id="7625"/>
            <p14:sldId id="7626"/>
            <p14:sldId id="7627"/>
          </p14:sldIdLst>
        </p14:section>
        <p14:section name="ثيؤطوكية الإثنين" id="{5022D768-2E12-4BEA-8D76-E3896BD58932}">
          <p14:sldIdLst>
            <p14:sldId id="3433"/>
            <p14:sldId id="3434"/>
            <p14:sldId id="3435"/>
            <p14:sldId id="3436"/>
            <p14:sldId id="3437"/>
            <p14:sldId id="3438"/>
            <p14:sldId id="3439"/>
            <p14:sldId id="3440"/>
            <p14:sldId id="3441"/>
            <p14:sldId id="3442"/>
            <p14:sldId id="3443"/>
            <p14:sldId id="3444"/>
            <p14:sldId id="3445"/>
            <p14:sldId id="3446"/>
            <p14:sldId id="3447"/>
            <p14:sldId id="3448"/>
            <p14:sldId id="3449"/>
            <p14:sldId id="3450"/>
            <p14:sldId id="3451"/>
            <p14:sldId id="3452"/>
            <p14:sldId id="3453"/>
            <p14:sldId id="3454"/>
            <p14:sldId id="3456"/>
            <p14:sldId id="3455"/>
            <p14:sldId id="3457"/>
            <p14:sldId id="3458"/>
            <p14:sldId id="3459"/>
            <p14:sldId id="3461"/>
            <p14:sldId id="3460"/>
            <p14:sldId id="3462"/>
            <p14:sldId id="3463"/>
            <p14:sldId id="3464"/>
            <p14:sldId id="3465"/>
            <p14:sldId id="3467"/>
            <p14:sldId id="3466"/>
            <p14:sldId id="3468"/>
            <p14:sldId id="3469"/>
            <p14:sldId id="3470"/>
            <p14:sldId id="3471"/>
            <p14:sldId id="3472"/>
            <p14:sldId id="3473"/>
            <p14:sldId id="3474"/>
            <p14:sldId id="3475"/>
            <p14:sldId id="3476"/>
            <p14:sldId id="3478"/>
          </p14:sldIdLst>
        </p14:section>
        <p14:section name="مديح آدام على ثيئوطوكية يوم الثلاثاء" id="{91C639CD-0839-48C7-93C2-8702F0A3AC85}">
          <p14:sldIdLst>
            <p14:sldId id="7695"/>
            <p14:sldId id="7696"/>
            <p14:sldId id="7697"/>
            <p14:sldId id="7698"/>
            <p14:sldId id="7699"/>
            <p14:sldId id="7700"/>
            <p14:sldId id="7701"/>
            <p14:sldId id="7702"/>
            <p14:sldId id="7703"/>
            <p14:sldId id="7704"/>
            <p14:sldId id="7705"/>
            <p14:sldId id="7706"/>
            <p14:sldId id="7707"/>
            <p14:sldId id="7708"/>
            <p14:sldId id="7709"/>
            <p14:sldId id="7710"/>
            <p14:sldId id="7714"/>
            <p14:sldId id="7712"/>
          </p14:sldIdLst>
        </p14:section>
        <p14:section name="مديح ثانى آدام على ثيؤطوكية يوم الثلاثاء" id="{D3C67D5B-3D73-4555-B8F4-D8024A8D822D}">
          <p14:sldIdLst>
            <p14:sldId id="7711"/>
            <p14:sldId id="7713"/>
            <p14:sldId id="7715"/>
            <p14:sldId id="7716"/>
            <p14:sldId id="7717"/>
            <p14:sldId id="7718"/>
            <p14:sldId id="7719"/>
            <p14:sldId id="7720"/>
            <p14:sldId id="7721"/>
            <p14:sldId id="7722"/>
            <p14:sldId id="7723"/>
            <p14:sldId id="7724"/>
            <p14:sldId id="7725"/>
            <p14:sldId id="7726"/>
            <p14:sldId id="7727"/>
            <p14:sldId id="7728"/>
            <p14:sldId id="7729"/>
            <p14:sldId id="7730"/>
          </p14:sldIdLst>
        </p14:section>
        <p14:section name="ثيؤطوكية الثلاثاء" id="{D1BFEE47-99F3-4046-8C36-B6397205435B}">
          <p14:sldIdLst>
            <p14:sldId id="3479"/>
            <p14:sldId id="3480"/>
            <p14:sldId id="3481"/>
            <p14:sldId id="3482"/>
            <p14:sldId id="3483"/>
            <p14:sldId id="3484"/>
            <p14:sldId id="3485"/>
            <p14:sldId id="3486"/>
            <p14:sldId id="3487"/>
            <p14:sldId id="3488"/>
            <p14:sldId id="3489"/>
            <p14:sldId id="3490"/>
            <p14:sldId id="3491"/>
            <p14:sldId id="3493"/>
            <p14:sldId id="3492"/>
            <p14:sldId id="3494"/>
            <p14:sldId id="3495"/>
            <p14:sldId id="3496"/>
            <p14:sldId id="3497"/>
            <p14:sldId id="3499"/>
            <p14:sldId id="3498"/>
            <p14:sldId id="3500"/>
            <p14:sldId id="3501"/>
            <p14:sldId id="3502"/>
            <p14:sldId id="3503"/>
            <p14:sldId id="3504"/>
            <p14:sldId id="3505"/>
            <p14:sldId id="3506"/>
            <p14:sldId id="3507"/>
            <p14:sldId id="3508"/>
            <p14:sldId id="3509"/>
            <p14:sldId id="3510"/>
            <p14:sldId id="3511"/>
            <p14:sldId id="3513"/>
            <p14:sldId id="3512"/>
            <p14:sldId id="3514"/>
            <p14:sldId id="3515"/>
            <p14:sldId id="3516"/>
            <p14:sldId id="3517"/>
            <p14:sldId id="3518"/>
            <p14:sldId id="3520"/>
            <p14:sldId id="3519"/>
            <p14:sldId id="3521"/>
            <p14:sldId id="3522"/>
            <p14:sldId id="3524"/>
            <p14:sldId id="3523"/>
            <p14:sldId id="3525"/>
            <p14:sldId id="3526"/>
          </p14:sldIdLst>
        </p14:section>
        <p14:section name="ثيؤطوكية الأربعاء" id="{5AD56D85-2906-43FB-98E9-FB96F1B37293}">
          <p14:sldIdLst>
            <p14:sldId id="3527"/>
            <p14:sldId id="3528"/>
            <p14:sldId id="3529"/>
            <p14:sldId id="3530"/>
            <p14:sldId id="3531"/>
            <p14:sldId id="3532"/>
            <p14:sldId id="3534"/>
            <p14:sldId id="3533"/>
            <p14:sldId id="3535"/>
            <p14:sldId id="3536"/>
            <p14:sldId id="3538"/>
            <p14:sldId id="3537"/>
            <p14:sldId id="3539"/>
            <p14:sldId id="3540"/>
            <p14:sldId id="3541"/>
            <p14:sldId id="3543"/>
            <p14:sldId id="3542"/>
            <p14:sldId id="3544"/>
            <p14:sldId id="3545"/>
            <p14:sldId id="3546"/>
            <p14:sldId id="3547"/>
            <p14:sldId id="3548"/>
            <p14:sldId id="3549"/>
            <p14:sldId id="3550"/>
            <p14:sldId id="3551"/>
            <p14:sldId id="3552"/>
            <p14:sldId id="3553"/>
            <p14:sldId id="3554"/>
            <p14:sldId id="3555"/>
            <p14:sldId id="3556"/>
            <p14:sldId id="3558"/>
            <p14:sldId id="3557"/>
            <p14:sldId id="3559"/>
            <p14:sldId id="3560"/>
            <p14:sldId id="3561"/>
            <p14:sldId id="3563"/>
            <p14:sldId id="3562"/>
            <p14:sldId id="3564"/>
            <p14:sldId id="3565"/>
            <p14:sldId id="3566"/>
            <p14:sldId id="3567"/>
            <p14:sldId id="3569"/>
            <p14:sldId id="3568"/>
            <p14:sldId id="3570"/>
            <p14:sldId id="3571"/>
          </p14:sldIdLst>
        </p14:section>
        <p14:section name="ثيؤطوكية الخميس" id="{88249BFF-471A-47A1-B7BC-E5A5093EC8D7}">
          <p14:sldIdLst>
            <p14:sldId id="3577"/>
            <p14:sldId id="3578"/>
            <p14:sldId id="3579"/>
            <p14:sldId id="3580"/>
            <p14:sldId id="3581"/>
            <p14:sldId id="3582"/>
            <p14:sldId id="3583"/>
            <p14:sldId id="3584"/>
            <p14:sldId id="3585"/>
            <p14:sldId id="3586"/>
            <p14:sldId id="3587"/>
            <p14:sldId id="3588"/>
            <p14:sldId id="3589"/>
            <p14:sldId id="3591"/>
            <p14:sldId id="3590"/>
            <p14:sldId id="3592"/>
            <p14:sldId id="3593"/>
            <p14:sldId id="3594"/>
            <p14:sldId id="3595"/>
            <p14:sldId id="3596"/>
            <p14:sldId id="3597"/>
            <p14:sldId id="3598"/>
            <p14:sldId id="3599"/>
            <p14:sldId id="3600"/>
            <p14:sldId id="3601"/>
            <p14:sldId id="3602"/>
            <p14:sldId id="3603"/>
            <p14:sldId id="3604"/>
            <p14:sldId id="3605"/>
            <p14:sldId id="3606"/>
            <p14:sldId id="3607"/>
            <p14:sldId id="3608"/>
            <p14:sldId id="3609"/>
            <p14:sldId id="3610"/>
            <p14:sldId id="3611"/>
            <p14:sldId id="3612"/>
            <p14:sldId id="3613"/>
            <p14:sldId id="3614"/>
            <p14:sldId id="3615"/>
            <p14:sldId id="3616"/>
            <p14:sldId id="3618"/>
            <p14:sldId id="3617"/>
            <p14:sldId id="3619"/>
            <p14:sldId id="3620"/>
            <p14:sldId id="3621"/>
            <p14:sldId id="3622"/>
            <p14:sldId id="3623"/>
            <p14:sldId id="3624"/>
            <p14:sldId id="3625"/>
            <p14:sldId id="3626"/>
            <p14:sldId id="3627"/>
            <p14:sldId id="3629"/>
            <p14:sldId id="3628"/>
            <p14:sldId id="3630"/>
            <p14:sldId id="3631"/>
            <p14:sldId id="3632"/>
            <p14:sldId id="3633"/>
            <p14:sldId id="3634"/>
            <p14:sldId id="3635"/>
            <p14:sldId id="3636"/>
            <p14:sldId id="3637"/>
            <p14:sldId id="3638"/>
            <p14:sldId id="3639"/>
            <p14:sldId id="3640"/>
            <p14:sldId id="3641"/>
            <p14:sldId id="3642"/>
            <p14:sldId id="3644"/>
            <p14:sldId id="3643"/>
            <p14:sldId id="3645"/>
            <p14:sldId id="3646"/>
            <p14:sldId id="3647"/>
            <p14:sldId id="3648"/>
            <p14:sldId id="3649"/>
            <p14:sldId id="3650"/>
            <p14:sldId id="3651"/>
            <p14:sldId id="3652"/>
            <p14:sldId id="3653"/>
            <p14:sldId id="3654"/>
            <p14:sldId id="3655"/>
            <p14:sldId id="3656"/>
            <p14:sldId id="3658"/>
            <p14:sldId id="3657"/>
            <p14:sldId id="3659"/>
            <p14:sldId id="3660"/>
            <p14:sldId id="3661"/>
            <p14:sldId id="3662"/>
            <p14:sldId id="3664"/>
            <p14:sldId id="3663"/>
            <p14:sldId id="3665"/>
            <p14:sldId id="3666"/>
            <p14:sldId id="3667"/>
            <p14:sldId id="3668"/>
            <p14:sldId id="3669"/>
            <p14:sldId id="3670"/>
            <p14:sldId id="3671"/>
            <p14:sldId id="3673"/>
          </p14:sldIdLst>
        </p14:section>
        <p14:section name="ثيؤطوكية الجمعة" id="{6C9361D4-74F3-4201-B28D-7EB59C9D9A46}">
          <p14:sldIdLst>
            <p14:sldId id="3157"/>
            <p14:sldId id="3158"/>
            <p14:sldId id="3159"/>
            <p14:sldId id="3160"/>
            <p14:sldId id="3161"/>
            <p14:sldId id="3162"/>
            <p14:sldId id="3163"/>
            <p14:sldId id="3164"/>
            <p14:sldId id="3165"/>
            <p14:sldId id="3166"/>
            <p14:sldId id="3168"/>
            <p14:sldId id="3169"/>
            <p14:sldId id="3170"/>
            <p14:sldId id="3171"/>
            <p14:sldId id="3172"/>
            <p14:sldId id="3173"/>
            <p14:sldId id="3174"/>
            <p14:sldId id="3175"/>
            <p14:sldId id="3176"/>
            <p14:sldId id="3177"/>
            <p14:sldId id="3178"/>
            <p14:sldId id="3180"/>
            <p14:sldId id="3181"/>
            <p14:sldId id="3182"/>
            <p14:sldId id="3183"/>
            <p14:sldId id="3184"/>
            <p14:sldId id="3185"/>
            <p14:sldId id="3186"/>
            <p14:sldId id="3187"/>
          </p14:sldIdLst>
        </p14:section>
        <p14:section name="ثيؤطوكية السبت" id="{25CBC7C4-A68C-4EBD-B127-98DA707B3413}">
          <p14:sldIdLst>
            <p14:sldId id="3188"/>
            <p14:sldId id="3189"/>
            <p14:sldId id="3190"/>
            <p14:sldId id="3191"/>
            <p14:sldId id="3192"/>
            <p14:sldId id="3193"/>
            <p14:sldId id="3194"/>
            <p14:sldId id="3195"/>
            <p14:sldId id="3196"/>
            <p14:sldId id="3197"/>
            <p14:sldId id="3198"/>
            <p14:sldId id="3199"/>
            <p14:sldId id="3200"/>
            <p14:sldId id="3201"/>
            <p14:sldId id="3202"/>
            <p14:sldId id="3203"/>
            <p14:sldId id="3204"/>
            <p14:sldId id="3206"/>
            <p14:sldId id="3205"/>
            <p14:sldId id="3208"/>
            <p14:sldId id="3207"/>
            <p14:sldId id="3209"/>
            <p14:sldId id="3210"/>
            <p14:sldId id="3211"/>
            <p14:sldId id="3212"/>
            <p14:sldId id="3213"/>
            <p14:sldId id="3214"/>
            <p14:sldId id="3216"/>
            <p14:sldId id="3215"/>
            <p14:sldId id="3217"/>
            <p14:sldId id="3218"/>
            <p14:sldId id="3219"/>
            <p14:sldId id="3221"/>
            <p14:sldId id="3220"/>
            <p14:sldId id="3222"/>
            <p14:sldId id="3223"/>
            <p14:sldId id="3225"/>
          </p14:sldIdLst>
        </p14:section>
        <p14:section name="لبش الإثنين" id="{B08DAA27-DC93-470F-8EE4-DBA2CDED73FF}">
          <p14:sldIdLst>
            <p14:sldId id="3032"/>
            <p14:sldId id="3033"/>
            <p14:sldId id="3034"/>
            <p14:sldId id="3035"/>
            <p14:sldId id="3036"/>
            <p14:sldId id="3037"/>
            <p14:sldId id="3038"/>
            <p14:sldId id="3039"/>
            <p14:sldId id="3040"/>
            <p14:sldId id="3041"/>
            <p14:sldId id="3042"/>
            <p14:sldId id="3043"/>
          </p14:sldIdLst>
        </p14:section>
        <p14:section name="لبش الثلاثاء" id="{EA64C1D5-8011-4ED1-AECA-ACA0D1D96925}">
          <p14:sldIdLst>
            <p14:sldId id="3067"/>
            <p14:sldId id="3068"/>
            <p14:sldId id="3069"/>
            <p14:sldId id="3070"/>
            <p14:sldId id="3071"/>
            <p14:sldId id="3072"/>
            <p14:sldId id="3073"/>
            <p14:sldId id="3074"/>
            <p14:sldId id="3075"/>
          </p14:sldIdLst>
        </p14:section>
        <p14:section name="لبش الأربعاء" id="{824D594F-C079-4552-882A-CC297F319D7D}">
          <p14:sldIdLst>
            <p14:sldId id="3052"/>
            <p14:sldId id="3053"/>
            <p14:sldId id="3054"/>
            <p14:sldId id="3055"/>
            <p14:sldId id="3056"/>
            <p14:sldId id="3057"/>
            <p14:sldId id="3058"/>
            <p14:sldId id="3059"/>
            <p14:sldId id="3060"/>
            <p14:sldId id="3061"/>
            <p14:sldId id="3062"/>
            <p14:sldId id="3063"/>
            <p14:sldId id="3064"/>
            <p14:sldId id="3065"/>
            <p14:sldId id="3066"/>
          </p14:sldIdLst>
        </p14:section>
        <p14:section name="لبش الخميس" id="{260E1FAC-A9F6-4E94-BAAB-EFD045CD242D}">
          <p14:sldIdLst>
            <p14:sldId id="3076"/>
            <p14:sldId id="3077"/>
            <p14:sldId id="3078"/>
            <p14:sldId id="3079"/>
            <p14:sldId id="3080"/>
            <p14:sldId id="3081"/>
            <p14:sldId id="3082"/>
            <p14:sldId id="3083"/>
            <p14:sldId id="3084"/>
            <p14:sldId id="3085"/>
            <p14:sldId id="3086"/>
            <p14:sldId id="3087"/>
            <p14:sldId id="3088"/>
            <p14:sldId id="3089"/>
            <p14:sldId id="3090"/>
            <p14:sldId id="3091"/>
            <p14:sldId id="3092"/>
          </p14:sldIdLst>
        </p14:section>
        <p14:section name="لبش الجمعة" id="{27A6E4EC-9C9A-4029-8EAF-A984FA647997}">
          <p14:sldIdLst>
            <p14:sldId id="3093"/>
            <p14:sldId id="3094"/>
            <p14:sldId id="3095"/>
            <p14:sldId id="3096"/>
            <p14:sldId id="3097"/>
            <p14:sldId id="3098"/>
            <p14:sldId id="3099"/>
            <p14:sldId id="3100"/>
            <p14:sldId id="3101"/>
            <p14:sldId id="3102"/>
            <p14:sldId id="3103"/>
            <p14:sldId id="3104"/>
            <p14:sldId id="3105"/>
            <p14:sldId id="3106"/>
            <p14:sldId id="3107"/>
            <p14:sldId id="3108"/>
            <p14:sldId id="3109"/>
            <p14:sldId id="3110"/>
            <p14:sldId id="3111"/>
            <p14:sldId id="3112"/>
          </p14:sldIdLst>
        </p14:section>
        <p14:section name="شيرات السبت 1" id="{FA5AF629-FC64-4123-92EA-193DFE2229CC}">
          <p14:sldIdLst>
            <p14:sldId id="3113"/>
            <p14:sldId id="3114"/>
            <p14:sldId id="3115"/>
            <p14:sldId id="3116"/>
            <p14:sldId id="3117"/>
            <p14:sldId id="3118"/>
            <p14:sldId id="3119"/>
            <p14:sldId id="3120"/>
            <p14:sldId id="3121"/>
            <p14:sldId id="3123"/>
            <p14:sldId id="3122"/>
            <p14:sldId id="3124"/>
          </p14:sldIdLst>
        </p14:section>
        <p14:section name="شيرات السبت 2" id="{2DF7B6FE-B056-4813-B72C-DFE470371815}">
          <p14:sldIdLst>
            <p14:sldId id="3125"/>
            <p14:sldId id="3126"/>
            <p14:sldId id="3127"/>
            <p14:sldId id="3128"/>
            <p14:sldId id="3129"/>
            <p14:sldId id="3130"/>
            <p14:sldId id="3131"/>
            <p14:sldId id="3132"/>
            <p14:sldId id="3133"/>
            <p14:sldId id="3134"/>
            <p14:sldId id="3135"/>
            <p14:sldId id="3136"/>
            <p14:sldId id="3137"/>
            <p14:sldId id="3138"/>
            <p14:sldId id="3139"/>
            <p14:sldId id="3141"/>
          </p14:sldIdLst>
        </p14:section>
        <p14:section name="طرح الفعلة القديسين" id="{2F0308A9-655B-409C-903E-7217C5A6FD57}">
          <p14:sldIdLst>
            <p14:sldId id="7507"/>
            <p14:sldId id="7508"/>
            <p14:sldId id="7509"/>
            <p14:sldId id="7510"/>
            <p14:sldId id="7511"/>
            <p14:sldId id="7512"/>
          </p14:sldIdLst>
        </p14:section>
        <p14:section name="لحن ختام طرح الفعلة" id="{19A786C6-3975-4152-8E20-4A058B9E2BAA}">
          <p14:sldIdLst>
            <p14:sldId id="7513"/>
          </p14:sldIdLst>
        </p14:section>
        <p14:section name="مقدمة الدفنار" id="{DBBEB49F-3396-41D0-81FF-0A028C3CB4DA}">
          <p14:sldIdLst>
            <p14:sldId id="3700"/>
          </p14:sldIdLst>
        </p14:section>
        <p14:section name="مقدمة الدفنار الآدام" id="{0420AA0C-B21A-478D-88EA-8378E9539EDE}">
          <p14:sldIdLst>
            <p14:sldId id="3687"/>
            <p14:sldId id="3688"/>
            <p14:sldId id="3689"/>
            <p14:sldId id="3690"/>
          </p14:sldIdLst>
        </p14:section>
        <p14:section name="مقدمة الدفنار الواطس" id="{F2541D73-C210-4196-BE50-DF6E6142A86C}">
          <p14:sldIdLst>
            <p14:sldId id="3696"/>
            <p14:sldId id="3697"/>
            <p14:sldId id="3698"/>
            <p14:sldId id="3699"/>
          </p14:sldIdLst>
        </p14:section>
        <p14:section name="الدفنار" id="{A509B738-02BB-455A-944E-9E56D85C8942}">
          <p14:sldIdLst>
            <p14:sldId id="3694"/>
            <p14:sldId id="3695"/>
          </p14:sldIdLst>
        </p14:section>
        <p14:section name="مديح مراحمك يا إلهي" id="{B589BFA4-6FB5-43EB-90E4-CCBE0D4ADF21}">
          <p14:sldIdLst>
            <p14:sldId id="7526"/>
            <p14:sldId id="7527"/>
            <p14:sldId id="7528"/>
            <p14:sldId id="7529"/>
            <p14:sldId id="7530"/>
            <p14:sldId id="7531"/>
            <p14:sldId id="7532"/>
            <p14:sldId id="7533"/>
          </p14:sldIdLst>
        </p14:section>
        <p14:section name="ختام الثؤطوكيات الادام" id="{14A3A43C-A9F7-45A8-A510-EE3F33D99572}">
          <p14:sldIdLst>
            <p14:sldId id="1977"/>
            <p14:sldId id="1978"/>
            <p14:sldId id="1979"/>
            <p14:sldId id="1980"/>
            <p14:sldId id="1981"/>
            <p14:sldId id="1982"/>
            <p14:sldId id="1983"/>
            <p14:sldId id="1984"/>
            <p14:sldId id="1985"/>
            <p14:sldId id="1986"/>
            <p14:sldId id="1987"/>
            <p14:sldId id="1988"/>
            <p14:sldId id="1989"/>
            <p14:sldId id="1990"/>
            <p14:sldId id="1991"/>
            <p14:sldId id="1992"/>
            <p14:sldId id="1993"/>
          </p14:sldIdLst>
        </p14:section>
        <p14:section name="ختام الثيؤطوكيات الواطس" id="{BF439D71-64D1-4376-8E4A-812437425EBB}">
          <p14:sldIdLst>
            <p14:sldId id="3012"/>
            <p14:sldId id="3013"/>
            <p14:sldId id="3014"/>
            <p14:sldId id="3015"/>
            <p14:sldId id="3016"/>
            <p14:sldId id="3017"/>
            <p14:sldId id="3018"/>
            <p14:sldId id="3019"/>
            <p14:sldId id="3027"/>
            <p14:sldId id="3028"/>
            <p14:sldId id="3020"/>
            <p14:sldId id="3021"/>
            <p14:sldId id="3022"/>
            <p14:sldId id="3023"/>
            <p14:sldId id="3024"/>
            <p14:sldId id="3025"/>
            <p14:sldId id="3026"/>
            <p14:sldId id="3029"/>
            <p14:sldId id="3030"/>
            <p14:sldId id="3031"/>
          </p14:sldIdLst>
        </p14:section>
        <p14:section name="قانون الايمان" id="{A12368B5-4E89-4682-AF79-DC1979BA120B}">
          <p14:sldIdLst>
            <p14:sldId id="2606"/>
            <p14:sldId id="2607"/>
            <p14:sldId id="2608"/>
            <p14:sldId id="353"/>
            <p14:sldId id="354"/>
            <p14:sldId id="356"/>
            <p14:sldId id="358"/>
            <p14:sldId id="360"/>
            <p14:sldId id="363"/>
          </p14:sldIdLst>
        </p14:section>
        <p14:section name="ختام التسبحة" id="{BABBF91F-DC4B-4DBC-A6C1-054AEA7290F3}">
          <p14:sldIdLst>
            <p14:sldId id="3142"/>
            <p14:sldId id="3143"/>
            <p14:sldId id="3144"/>
            <p14:sldId id="3145"/>
            <p14:sldId id="3146"/>
            <p14:sldId id="3147"/>
            <p14:sldId id="3148"/>
            <p14:sldId id="3149"/>
            <p14:sldId id="3150"/>
            <p14:sldId id="3151"/>
            <p14:sldId id="3156"/>
            <p14:sldId id="3152"/>
            <p14:sldId id="3153"/>
            <p14:sldId id="3154"/>
            <p14:sldId id="3155"/>
          </p14:sldIdLst>
        </p14:section>
        <p14:section name="قدوس قدوس قدوس" id="{F2F363F3-5DD8-474B-94A0-6895758AB76D}">
          <p14:sldIdLst>
            <p14:sldId id="365"/>
            <p14:sldId id="366"/>
            <p14:sldId id="367"/>
            <p14:sldId id="368"/>
            <p14:sldId id="3576"/>
          </p14:sldIdLst>
        </p14:section>
      </p14:sectionLst>
    </p:ex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6103" autoAdjust="0"/>
    <p:restoredTop sz="94474" autoAdjust="0"/>
  </p:normalViewPr>
  <p:slideViewPr>
    <p:cSldViewPr snapToGrid="0" showGuides="1">
      <p:cViewPr varScale="1">
        <p:scale>
          <a:sx n="71" d="100"/>
          <a:sy n="71" d="100"/>
        </p:scale>
        <p:origin x="996" y="72"/>
      </p:cViewPr>
      <p:guideLst>
        <p:guide orient="horz" pos="2160"/>
        <p:guide pos="2880"/>
      </p:guideLst>
    </p:cSldViewPr>
  </p:slideViewPr>
  <p:notesTextViewPr>
    <p:cViewPr>
      <p:scale>
        <a:sx n="1" d="1"/>
        <a:sy n="1" d="1"/>
      </p:scale>
      <p:origin x="0" y="0"/>
    </p:cViewPr>
  </p:notesTextViewPr>
  <p:notesViewPr>
    <p:cSldViewPr snapToGrid="0" showGuides="1">
      <p:cViewPr varScale="1">
        <p:scale>
          <a:sx n="54" d="100"/>
          <a:sy n="54" d="100"/>
        </p:scale>
        <p:origin x="2820" y="90"/>
      </p:cViewPr>
      <p:guideLst/>
    </p:cSldViewPr>
  </p:notesViewPr>
  <p:gridSpacing cx="72008" cy="72008"/>
</p:viewPr>
</file>

<file path=ppt/_rels/presentation.xml.rels><?xml version="1.0" encoding="UTF-8" standalone="yes"?>
<Relationships xmlns="http://schemas.openxmlformats.org/package/2006/relationships"><Relationship Id="rId1827" Type="http://schemas.openxmlformats.org/officeDocument/2006/relationships/slide" Target="slides/slide1824.xml"/><Relationship Id="rId170" Type="http://schemas.openxmlformats.org/officeDocument/2006/relationships/slide" Target="slides/slide167.xml"/><Relationship Id="rId268" Type="http://schemas.openxmlformats.org/officeDocument/2006/relationships/slide" Target="slides/slide265.xml"/><Relationship Id="rId475" Type="http://schemas.openxmlformats.org/officeDocument/2006/relationships/slide" Target="slides/slide472.xml"/><Relationship Id="rId682" Type="http://schemas.openxmlformats.org/officeDocument/2006/relationships/slide" Target="slides/slide679.xml"/><Relationship Id="rId128" Type="http://schemas.openxmlformats.org/officeDocument/2006/relationships/slide" Target="slides/slide125.xml"/><Relationship Id="rId335" Type="http://schemas.openxmlformats.org/officeDocument/2006/relationships/slide" Target="slides/slide332.xml"/><Relationship Id="rId542" Type="http://schemas.openxmlformats.org/officeDocument/2006/relationships/slide" Target="slides/slide539.xml"/><Relationship Id="rId987" Type="http://schemas.openxmlformats.org/officeDocument/2006/relationships/slide" Target="slides/slide984.xml"/><Relationship Id="rId1172" Type="http://schemas.openxmlformats.org/officeDocument/2006/relationships/slide" Target="slides/slide1169.xml"/><Relationship Id="rId2016" Type="http://schemas.openxmlformats.org/officeDocument/2006/relationships/slide" Target="slides/slide2013.xml"/><Relationship Id="rId402" Type="http://schemas.openxmlformats.org/officeDocument/2006/relationships/slide" Target="slides/slide399.xml"/><Relationship Id="rId847" Type="http://schemas.openxmlformats.org/officeDocument/2006/relationships/slide" Target="slides/slide844.xml"/><Relationship Id="rId1032" Type="http://schemas.openxmlformats.org/officeDocument/2006/relationships/slide" Target="slides/slide1029.xml"/><Relationship Id="rId1477" Type="http://schemas.openxmlformats.org/officeDocument/2006/relationships/slide" Target="slides/slide1474.xml"/><Relationship Id="rId1684" Type="http://schemas.openxmlformats.org/officeDocument/2006/relationships/slide" Target="slides/slide1681.xml"/><Relationship Id="rId1891" Type="http://schemas.openxmlformats.org/officeDocument/2006/relationships/slide" Target="slides/slide1888.xml"/><Relationship Id="rId707" Type="http://schemas.openxmlformats.org/officeDocument/2006/relationships/slide" Target="slides/slide704.xml"/><Relationship Id="rId914" Type="http://schemas.openxmlformats.org/officeDocument/2006/relationships/slide" Target="slides/slide911.xml"/><Relationship Id="rId1337" Type="http://schemas.openxmlformats.org/officeDocument/2006/relationships/slide" Target="slides/slide1334.xml"/><Relationship Id="rId1544" Type="http://schemas.openxmlformats.org/officeDocument/2006/relationships/slide" Target="slides/slide1541.xml"/><Relationship Id="rId1751" Type="http://schemas.openxmlformats.org/officeDocument/2006/relationships/slide" Target="slides/slide1748.xml"/><Relationship Id="rId1989" Type="http://schemas.openxmlformats.org/officeDocument/2006/relationships/slide" Target="slides/slide1986.xml"/><Relationship Id="rId43" Type="http://schemas.openxmlformats.org/officeDocument/2006/relationships/slide" Target="slides/slide40.xml"/><Relationship Id="rId1404" Type="http://schemas.openxmlformats.org/officeDocument/2006/relationships/slide" Target="slides/slide1401.xml"/><Relationship Id="rId1611" Type="http://schemas.openxmlformats.org/officeDocument/2006/relationships/slide" Target="slides/slide1608.xml"/><Relationship Id="rId1849" Type="http://schemas.openxmlformats.org/officeDocument/2006/relationships/slide" Target="slides/slide1846.xml"/><Relationship Id="rId192" Type="http://schemas.openxmlformats.org/officeDocument/2006/relationships/slide" Target="slides/slide189.xml"/><Relationship Id="rId1709" Type="http://schemas.openxmlformats.org/officeDocument/2006/relationships/slide" Target="slides/slide1706.xml"/><Relationship Id="rId1916" Type="http://schemas.openxmlformats.org/officeDocument/2006/relationships/slide" Target="slides/slide1913.xml"/><Relationship Id="rId497" Type="http://schemas.openxmlformats.org/officeDocument/2006/relationships/slide" Target="slides/slide494.xml"/><Relationship Id="rId357" Type="http://schemas.openxmlformats.org/officeDocument/2006/relationships/slide" Target="slides/slide354.xml"/><Relationship Id="rId1194" Type="http://schemas.openxmlformats.org/officeDocument/2006/relationships/slide" Target="slides/slide1191.xml"/><Relationship Id="rId2038" Type="http://schemas.openxmlformats.org/officeDocument/2006/relationships/slide" Target="slides/slide2035.xml"/><Relationship Id="rId217" Type="http://schemas.openxmlformats.org/officeDocument/2006/relationships/slide" Target="slides/slide214.xml"/><Relationship Id="rId564" Type="http://schemas.openxmlformats.org/officeDocument/2006/relationships/slide" Target="slides/slide561.xml"/><Relationship Id="rId771" Type="http://schemas.openxmlformats.org/officeDocument/2006/relationships/slide" Target="slides/slide768.xml"/><Relationship Id="rId869" Type="http://schemas.openxmlformats.org/officeDocument/2006/relationships/slide" Target="slides/slide866.xml"/><Relationship Id="rId1499" Type="http://schemas.openxmlformats.org/officeDocument/2006/relationships/slide" Target="slides/slide1496.xml"/><Relationship Id="rId424" Type="http://schemas.openxmlformats.org/officeDocument/2006/relationships/slide" Target="slides/slide421.xml"/><Relationship Id="rId631" Type="http://schemas.openxmlformats.org/officeDocument/2006/relationships/slide" Target="slides/slide628.xml"/><Relationship Id="rId729" Type="http://schemas.openxmlformats.org/officeDocument/2006/relationships/slide" Target="slides/slide726.xml"/><Relationship Id="rId1054" Type="http://schemas.openxmlformats.org/officeDocument/2006/relationships/slide" Target="slides/slide1051.xml"/><Relationship Id="rId1261" Type="http://schemas.openxmlformats.org/officeDocument/2006/relationships/slide" Target="slides/slide1258.xml"/><Relationship Id="rId1359" Type="http://schemas.openxmlformats.org/officeDocument/2006/relationships/slide" Target="slides/slide1356.xml"/><Relationship Id="rId936" Type="http://schemas.openxmlformats.org/officeDocument/2006/relationships/slide" Target="slides/slide933.xml"/><Relationship Id="rId1121" Type="http://schemas.openxmlformats.org/officeDocument/2006/relationships/slide" Target="slides/slide1118.xml"/><Relationship Id="rId1219" Type="http://schemas.openxmlformats.org/officeDocument/2006/relationships/slide" Target="slides/slide1216.xml"/><Relationship Id="rId1566" Type="http://schemas.openxmlformats.org/officeDocument/2006/relationships/slide" Target="slides/slide1563.xml"/><Relationship Id="rId1773" Type="http://schemas.openxmlformats.org/officeDocument/2006/relationships/slide" Target="slides/slide1770.xml"/><Relationship Id="rId1980" Type="http://schemas.openxmlformats.org/officeDocument/2006/relationships/slide" Target="slides/slide1977.xml"/><Relationship Id="rId65" Type="http://schemas.openxmlformats.org/officeDocument/2006/relationships/slide" Target="slides/slide62.xml"/><Relationship Id="rId1426" Type="http://schemas.openxmlformats.org/officeDocument/2006/relationships/slide" Target="slides/slide1423.xml"/><Relationship Id="rId1633" Type="http://schemas.openxmlformats.org/officeDocument/2006/relationships/slide" Target="slides/slide1630.xml"/><Relationship Id="rId1840" Type="http://schemas.openxmlformats.org/officeDocument/2006/relationships/slide" Target="slides/slide1837.xml"/><Relationship Id="rId1700" Type="http://schemas.openxmlformats.org/officeDocument/2006/relationships/slide" Target="slides/slide1697.xml"/><Relationship Id="rId1938" Type="http://schemas.openxmlformats.org/officeDocument/2006/relationships/slide" Target="slides/slide1935.xml"/><Relationship Id="rId281" Type="http://schemas.openxmlformats.org/officeDocument/2006/relationships/slide" Target="slides/slide278.xml"/><Relationship Id="rId141" Type="http://schemas.openxmlformats.org/officeDocument/2006/relationships/slide" Target="slides/slide138.xml"/><Relationship Id="rId379" Type="http://schemas.openxmlformats.org/officeDocument/2006/relationships/slide" Target="slides/slide376.xml"/><Relationship Id="rId586" Type="http://schemas.openxmlformats.org/officeDocument/2006/relationships/slide" Target="slides/slide583.xml"/><Relationship Id="rId793" Type="http://schemas.openxmlformats.org/officeDocument/2006/relationships/slide" Target="slides/slide790.xml"/><Relationship Id="rId7" Type="http://schemas.openxmlformats.org/officeDocument/2006/relationships/slide" Target="slides/slide4.xml"/><Relationship Id="rId239" Type="http://schemas.openxmlformats.org/officeDocument/2006/relationships/slide" Target="slides/slide236.xml"/><Relationship Id="rId446" Type="http://schemas.openxmlformats.org/officeDocument/2006/relationships/slide" Target="slides/slide443.xml"/><Relationship Id="rId653" Type="http://schemas.openxmlformats.org/officeDocument/2006/relationships/slide" Target="slides/slide650.xml"/><Relationship Id="rId1076" Type="http://schemas.openxmlformats.org/officeDocument/2006/relationships/slide" Target="slides/slide1073.xml"/><Relationship Id="rId1283" Type="http://schemas.openxmlformats.org/officeDocument/2006/relationships/slide" Target="slides/slide1280.xml"/><Relationship Id="rId1490" Type="http://schemas.openxmlformats.org/officeDocument/2006/relationships/slide" Target="slides/slide1487.xml"/><Relationship Id="rId306" Type="http://schemas.openxmlformats.org/officeDocument/2006/relationships/slide" Target="slides/slide303.xml"/><Relationship Id="rId860" Type="http://schemas.openxmlformats.org/officeDocument/2006/relationships/slide" Target="slides/slide857.xml"/><Relationship Id="rId958" Type="http://schemas.openxmlformats.org/officeDocument/2006/relationships/slide" Target="slides/slide955.xml"/><Relationship Id="rId1143" Type="http://schemas.openxmlformats.org/officeDocument/2006/relationships/slide" Target="slides/slide1140.xml"/><Relationship Id="rId1588" Type="http://schemas.openxmlformats.org/officeDocument/2006/relationships/slide" Target="slides/slide1585.xml"/><Relationship Id="rId1795" Type="http://schemas.openxmlformats.org/officeDocument/2006/relationships/slide" Target="slides/slide1792.xml"/><Relationship Id="rId87" Type="http://schemas.openxmlformats.org/officeDocument/2006/relationships/slide" Target="slides/slide84.xml"/><Relationship Id="rId513" Type="http://schemas.openxmlformats.org/officeDocument/2006/relationships/slide" Target="slides/slide510.xml"/><Relationship Id="rId720" Type="http://schemas.openxmlformats.org/officeDocument/2006/relationships/slide" Target="slides/slide717.xml"/><Relationship Id="rId818" Type="http://schemas.openxmlformats.org/officeDocument/2006/relationships/slide" Target="slides/slide815.xml"/><Relationship Id="rId1350" Type="http://schemas.openxmlformats.org/officeDocument/2006/relationships/slide" Target="slides/slide1347.xml"/><Relationship Id="rId1448" Type="http://schemas.openxmlformats.org/officeDocument/2006/relationships/slide" Target="slides/slide1445.xml"/><Relationship Id="rId1655" Type="http://schemas.openxmlformats.org/officeDocument/2006/relationships/slide" Target="slides/slide1652.xml"/><Relationship Id="rId1003" Type="http://schemas.openxmlformats.org/officeDocument/2006/relationships/slide" Target="slides/slide1000.xml"/><Relationship Id="rId1210" Type="http://schemas.openxmlformats.org/officeDocument/2006/relationships/slide" Target="slides/slide1207.xml"/><Relationship Id="rId1308" Type="http://schemas.openxmlformats.org/officeDocument/2006/relationships/slide" Target="slides/slide1305.xml"/><Relationship Id="rId1862" Type="http://schemas.openxmlformats.org/officeDocument/2006/relationships/slide" Target="slides/slide1859.xml"/><Relationship Id="rId1515" Type="http://schemas.openxmlformats.org/officeDocument/2006/relationships/slide" Target="slides/slide1512.xml"/><Relationship Id="rId1722" Type="http://schemas.openxmlformats.org/officeDocument/2006/relationships/slide" Target="slides/slide1719.xml"/><Relationship Id="rId14" Type="http://schemas.openxmlformats.org/officeDocument/2006/relationships/slide" Target="slides/slide11.xml"/><Relationship Id="rId163" Type="http://schemas.openxmlformats.org/officeDocument/2006/relationships/slide" Target="slides/slide160.xml"/><Relationship Id="rId370" Type="http://schemas.openxmlformats.org/officeDocument/2006/relationships/slide" Target="slides/slide367.xml"/><Relationship Id="rId2051" Type="http://schemas.openxmlformats.org/officeDocument/2006/relationships/slide" Target="slides/slide2048.xml"/><Relationship Id="rId230" Type="http://schemas.openxmlformats.org/officeDocument/2006/relationships/slide" Target="slides/slide227.xml"/><Relationship Id="rId468" Type="http://schemas.openxmlformats.org/officeDocument/2006/relationships/slide" Target="slides/slide465.xml"/><Relationship Id="rId675" Type="http://schemas.openxmlformats.org/officeDocument/2006/relationships/slide" Target="slides/slide672.xml"/><Relationship Id="rId882" Type="http://schemas.openxmlformats.org/officeDocument/2006/relationships/slide" Target="slides/slide879.xml"/><Relationship Id="rId1098" Type="http://schemas.openxmlformats.org/officeDocument/2006/relationships/slide" Target="slides/slide1095.xml"/><Relationship Id="rId328" Type="http://schemas.openxmlformats.org/officeDocument/2006/relationships/slide" Target="slides/slide325.xml"/><Relationship Id="rId535" Type="http://schemas.openxmlformats.org/officeDocument/2006/relationships/slide" Target="slides/slide532.xml"/><Relationship Id="rId742" Type="http://schemas.openxmlformats.org/officeDocument/2006/relationships/slide" Target="slides/slide739.xml"/><Relationship Id="rId1165" Type="http://schemas.openxmlformats.org/officeDocument/2006/relationships/slide" Target="slides/slide1162.xml"/><Relationship Id="rId1372" Type="http://schemas.openxmlformats.org/officeDocument/2006/relationships/slide" Target="slides/slide1369.xml"/><Relationship Id="rId2009" Type="http://schemas.openxmlformats.org/officeDocument/2006/relationships/slide" Target="slides/slide2006.xml"/><Relationship Id="rId602" Type="http://schemas.openxmlformats.org/officeDocument/2006/relationships/slide" Target="slides/slide599.xml"/><Relationship Id="rId1025" Type="http://schemas.openxmlformats.org/officeDocument/2006/relationships/slide" Target="slides/slide1022.xml"/><Relationship Id="rId1232" Type="http://schemas.openxmlformats.org/officeDocument/2006/relationships/slide" Target="slides/slide1229.xml"/><Relationship Id="rId1677" Type="http://schemas.openxmlformats.org/officeDocument/2006/relationships/slide" Target="slides/slide1674.xml"/><Relationship Id="rId1884" Type="http://schemas.openxmlformats.org/officeDocument/2006/relationships/slide" Target="slides/slide1881.xml"/><Relationship Id="rId907" Type="http://schemas.openxmlformats.org/officeDocument/2006/relationships/slide" Target="slides/slide904.xml"/><Relationship Id="rId1537" Type="http://schemas.openxmlformats.org/officeDocument/2006/relationships/slide" Target="slides/slide1534.xml"/><Relationship Id="rId1744" Type="http://schemas.openxmlformats.org/officeDocument/2006/relationships/slide" Target="slides/slide1741.xml"/><Relationship Id="rId1951" Type="http://schemas.openxmlformats.org/officeDocument/2006/relationships/slide" Target="slides/slide1948.xml"/><Relationship Id="rId36" Type="http://schemas.openxmlformats.org/officeDocument/2006/relationships/slide" Target="slides/slide33.xml"/><Relationship Id="rId1604" Type="http://schemas.openxmlformats.org/officeDocument/2006/relationships/slide" Target="slides/slide1601.xml"/><Relationship Id="rId185" Type="http://schemas.openxmlformats.org/officeDocument/2006/relationships/slide" Target="slides/slide182.xml"/><Relationship Id="rId1811" Type="http://schemas.openxmlformats.org/officeDocument/2006/relationships/slide" Target="slides/slide1808.xml"/><Relationship Id="rId1909" Type="http://schemas.openxmlformats.org/officeDocument/2006/relationships/slide" Target="slides/slide1906.xml"/><Relationship Id="rId392" Type="http://schemas.openxmlformats.org/officeDocument/2006/relationships/slide" Target="slides/slide389.xml"/><Relationship Id="rId697" Type="http://schemas.openxmlformats.org/officeDocument/2006/relationships/slide" Target="slides/slide694.xml"/><Relationship Id="rId252" Type="http://schemas.openxmlformats.org/officeDocument/2006/relationships/slide" Target="slides/slide249.xml"/><Relationship Id="rId1187" Type="http://schemas.openxmlformats.org/officeDocument/2006/relationships/slide" Target="slides/slide1184.xml"/><Relationship Id="rId112" Type="http://schemas.openxmlformats.org/officeDocument/2006/relationships/slide" Target="slides/slide109.xml"/><Relationship Id="rId557" Type="http://schemas.openxmlformats.org/officeDocument/2006/relationships/slide" Target="slides/slide554.xml"/><Relationship Id="rId764" Type="http://schemas.openxmlformats.org/officeDocument/2006/relationships/slide" Target="slides/slide761.xml"/><Relationship Id="rId971" Type="http://schemas.openxmlformats.org/officeDocument/2006/relationships/slide" Target="slides/slide968.xml"/><Relationship Id="rId1394" Type="http://schemas.openxmlformats.org/officeDocument/2006/relationships/slide" Target="slides/slide1391.xml"/><Relationship Id="rId1699" Type="http://schemas.openxmlformats.org/officeDocument/2006/relationships/slide" Target="slides/slide1696.xml"/><Relationship Id="rId2000" Type="http://schemas.openxmlformats.org/officeDocument/2006/relationships/slide" Target="slides/slide1997.xml"/><Relationship Id="rId417" Type="http://schemas.openxmlformats.org/officeDocument/2006/relationships/slide" Target="slides/slide414.xml"/><Relationship Id="rId624" Type="http://schemas.openxmlformats.org/officeDocument/2006/relationships/slide" Target="slides/slide621.xml"/><Relationship Id="rId831" Type="http://schemas.openxmlformats.org/officeDocument/2006/relationships/slide" Target="slides/slide828.xml"/><Relationship Id="rId1047" Type="http://schemas.openxmlformats.org/officeDocument/2006/relationships/slide" Target="slides/slide1044.xml"/><Relationship Id="rId1254" Type="http://schemas.openxmlformats.org/officeDocument/2006/relationships/slide" Target="slides/slide1251.xml"/><Relationship Id="rId1461" Type="http://schemas.openxmlformats.org/officeDocument/2006/relationships/slide" Target="slides/slide1458.xml"/><Relationship Id="rId929" Type="http://schemas.openxmlformats.org/officeDocument/2006/relationships/slide" Target="slides/slide926.xml"/><Relationship Id="rId1114" Type="http://schemas.openxmlformats.org/officeDocument/2006/relationships/slide" Target="slides/slide1111.xml"/><Relationship Id="rId1321" Type="http://schemas.openxmlformats.org/officeDocument/2006/relationships/slide" Target="slides/slide1318.xml"/><Relationship Id="rId1559" Type="http://schemas.openxmlformats.org/officeDocument/2006/relationships/slide" Target="slides/slide1556.xml"/><Relationship Id="rId1766" Type="http://schemas.openxmlformats.org/officeDocument/2006/relationships/slide" Target="slides/slide1763.xml"/><Relationship Id="rId1973" Type="http://schemas.openxmlformats.org/officeDocument/2006/relationships/slide" Target="slides/slide1970.xml"/><Relationship Id="rId58" Type="http://schemas.openxmlformats.org/officeDocument/2006/relationships/slide" Target="slides/slide55.xml"/><Relationship Id="rId1419" Type="http://schemas.openxmlformats.org/officeDocument/2006/relationships/slide" Target="slides/slide1416.xml"/><Relationship Id="rId1626" Type="http://schemas.openxmlformats.org/officeDocument/2006/relationships/slide" Target="slides/slide1623.xml"/><Relationship Id="rId1833" Type="http://schemas.openxmlformats.org/officeDocument/2006/relationships/slide" Target="slides/slide1830.xml"/><Relationship Id="rId1900" Type="http://schemas.openxmlformats.org/officeDocument/2006/relationships/slide" Target="slides/slide1897.xml"/><Relationship Id="rId274" Type="http://schemas.openxmlformats.org/officeDocument/2006/relationships/slide" Target="slides/slide271.xml"/><Relationship Id="rId481" Type="http://schemas.openxmlformats.org/officeDocument/2006/relationships/slide" Target="slides/slide478.xml"/><Relationship Id="rId134" Type="http://schemas.openxmlformats.org/officeDocument/2006/relationships/slide" Target="slides/slide131.xml"/><Relationship Id="rId579" Type="http://schemas.openxmlformats.org/officeDocument/2006/relationships/slide" Target="slides/slide576.xml"/><Relationship Id="rId786" Type="http://schemas.openxmlformats.org/officeDocument/2006/relationships/slide" Target="slides/slide783.xml"/><Relationship Id="rId993" Type="http://schemas.openxmlformats.org/officeDocument/2006/relationships/slide" Target="slides/slide990.xml"/><Relationship Id="rId341" Type="http://schemas.openxmlformats.org/officeDocument/2006/relationships/slide" Target="slides/slide338.xml"/><Relationship Id="rId439" Type="http://schemas.openxmlformats.org/officeDocument/2006/relationships/slide" Target="slides/slide436.xml"/><Relationship Id="rId646" Type="http://schemas.openxmlformats.org/officeDocument/2006/relationships/slide" Target="slides/slide643.xml"/><Relationship Id="rId1069" Type="http://schemas.openxmlformats.org/officeDocument/2006/relationships/slide" Target="slides/slide1066.xml"/><Relationship Id="rId1276" Type="http://schemas.openxmlformats.org/officeDocument/2006/relationships/slide" Target="slides/slide1273.xml"/><Relationship Id="rId1483" Type="http://schemas.openxmlformats.org/officeDocument/2006/relationships/slide" Target="slides/slide1480.xml"/><Relationship Id="rId2022" Type="http://schemas.openxmlformats.org/officeDocument/2006/relationships/slide" Target="slides/slide2019.xml"/><Relationship Id="rId201" Type="http://schemas.openxmlformats.org/officeDocument/2006/relationships/slide" Target="slides/slide198.xml"/><Relationship Id="rId506" Type="http://schemas.openxmlformats.org/officeDocument/2006/relationships/slide" Target="slides/slide503.xml"/><Relationship Id="rId853" Type="http://schemas.openxmlformats.org/officeDocument/2006/relationships/slide" Target="slides/slide850.xml"/><Relationship Id="rId1136" Type="http://schemas.openxmlformats.org/officeDocument/2006/relationships/slide" Target="slides/slide1133.xml"/><Relationship Id="rId1690" Type="http://schemas.openxmlformats.org/officeDocument/2006/relationships/slide" Target="slides/slide1687.xml"/><Relationship Id="rId1788" Type="http://schemas.openxmlformats.org/officeDocument/2006/relationships/slide" Target="slides/slide1785.xml"/><Relationship Id="rId1995" Type="http://schemas.openxmlformats.org/officeDocument/2006/relationships/slide" Target="slides/slide1992.xml"/><Relationship Id="rId713" Type="http://schemas.openxmlformats.org/officeDocument/2006/relationships/slide" Target="slides/slide710.xml"/><Relationship Id="rId920" Type="http://schemas.openxmlformats.org/officeDocument/2006/relationships/slide" Target="slides/slide917.xml"/><Relationship Id="rId1343" Type="http://schemas.openxmlformats.org/officeDocument/2006/relationships/slide" Target="slides/slide1340.xml"/><Relationship Id="rId1550" Type="http://schemas.openxmlformats.org/officeDocument/2006/relationships/slide" Target="slides/slide1547.xml"/><Relationship Id="rId1648" Type="http://schemas.openxmlformats.org/officeDocument/2006/relationships/slide" Target="slides/slide1645.xml"/><Relationship Id="rId1203" Type="http://schemas.openxmlformats.org/officeDocument/2006/relationships/slide" Target="slides/slide1200.xml"/><Relationship Id="rId1410" Type="http://schemas.openxmlformats.org/officeDocument/2006/relationships/slide" Target="slides/slide1407.xml"/><Relationship Id="rId1508" Type="http://schemas.openxmlformats.org/officeDocument/2006/relationships/slide" Target="slides/slide1505.xml"/><Relationship Id="rId1855" Type="http://schemas.openxmlformats.org/officeDocument/2006/relationships/slide" Target="slides/slide1852.xml"/><Relationship Id="rId1715" Type="http://schemas.openxmlformats.org/officeDocument/2006/relationships/slide" Target="slides/slide1712.xml"/><Relationship Id="rId1922" Type="http://schemas.openxmlformats.org/officeDocument/2006/relationships/slide" Target="slides/slide1919.xml"/><Relationship Id="rId296" Type="http://schemas.openxmlformats.org/officeDocument/2006/relationships/slide" Target="slides/slide293.xml"/><Relationship Id="rId156" Type="http://schemas.openxmlformats.org/officeDocument/2006/relationships/slide" Target="slides/slide153.xml"/><Relationship Id="rId363" Type="http://schemas.openxmlformats.org/officeDocument/2006/relationships/slide" Target="slides/slide360.xml"/><Relationship Id="rId570" Type="http://schemas.openxmlformats.org/officeDocument/2006/relationships/slide" Target="slides/slide567.xml"/><Relationship Id="rId2044" Type="http://schemas.openxmlformats.org/officeDocument/2006/relationships/slide" Target="slides/slide2041.xml"/><Relationship Id="rId223" Type="http://schemas.openxmlformats.org/officeDocument/2006/relationships/slide" Target="slides/slide220.xml"/><Relationship Id="rId430" Type="http://schemas.openxmlformats.org/officeDocument/2006/relationships/slide" Target="slides/slide427.xml"/><Relationship Id="rId668" Type="http://schemas.openxmlformats.org/officeDocument/2006/relationships/slide" Target="slides/slide665.xml"/><Relationship Id="rId875" Type="http://schemas.openxmlformats.org/officeDocument/2006/relationships/slide" Target="slides/slide872.xml"/><Relationship Id="rId1060" Type="http://schemas.openxmlformats.org/officeDocument/2006/relationships/slide" Target="slides/slide1057.xml"/><Relationship Id="rId1298" Type="http://schemas.openxmlformats.org/officeDocument/2006/relationships/slide" Target="slides/slide1295.xml"/><Relationship Id="rId528" Type="http://schemas.openxmlformats.org/officeDocument/2006/relationships/slide" Target="slides/slide525.xml"/><Relationship Id="rId735" Type="http://schemas.openxmlformats.org/officeDocument/2006/relationships/slide" Target="slides/slide732.xml"/><Relationship Id="rId942" Type="http://schemas.openxmlformats.org/officeDocument/2006/relationships/slide" Target="slides/slide939.xml"/><Relationship Id="rId1158" Type="http://schemas.openxmlformats.org/officeDocument/2006/relationships/slide" Target="slides/slide1155.xml"/><Relationship Id="rId1365" Type="http://schemas.openxmlformats.org/officeDocument/2006/relationships/slide" Target="slides/slide1362.xml"/><Relationship Id="rId1572" Type="http://schemas.openxmlformats.org/officeDocument/2006/relationships/slide" Target="slides/slide1569.xml"/><Relationship Id="rId1018" Type="http://schemas.openxmlformats.org/officeDocument/2006/relationships/slide" Target="slides/slide1015.xml"/><Relationship Id="rId1225" Type="http://schemas.openxmlformats.org/officeDocument/2006/relationships/slide" Target="slides/slide1222.xml"/><Relationship Id="rId1432" Type="http://schemas.openxmlformats.org/officeDocument/2006/relationships/slide" Target="slides/slide1429.xml"/><Relationship Id="rId1877" Type="http://schemas.openxmlformats.org/officeDocument/2006/relationships/slide" Target="slides/slide1874.xml"/><Relationship Id="rId71" Type="http://schemas.openxmlformats.org/officeDocument/2006/relationships/slide" Target="slides/slide68.xml"/><Relationship Id="rId802" Type="http://schemas.openxmlformats.org/officeDocument/2006/relationships/slide" Target="slides/slide799.xml"/><Relationship Id="rId1737" Type="http://schemas.openxmlformats.org/officeDocument/2006/relationships/slide" Target="slides/slide1734.xml"/><Relationship Id="rId1944" Type="http://schemas.openxmlformats.org/officeDocument/2006/relationships/slide" Target="slides/slide1941.xml"/><Relationship Id="rId29" Type="http://schemas.openxmlformats.org/officeDocument/2006/relationships/slide" Target="slides/slide26.xml"/><Relationship Id="rId178" Type="http://schemas.openxmlformats.org/officeDocument/2006/relationships/slide" Target="slides/slide175.xml"/><Relationship Id="rId1804" Type="http://schemas.openxmlformats.org/officeDocument/2006/relationships/slide" Target="slides/slide1801.xml"/><Relationship Id="rId385" Type="http://schemas.openxmlformats.org/officeDocument/2006/relationships/slide" Target="slides/slide382.xml"/><Relationship Id="rId592" Type="http://schemas.openxmlformats.org/officeDocument/2006/relationships/slide" Target="slides/slide589.xml"/><Relationship Id="rId245" Type="http://schemas.openxmlformats.org/officeDocument/2006/relationships/slide" Target="slides/slide242.xml"/><Relationship Id="rId452" Type="http://schemas.openxmlformats.org/officeDocument/2006/relationships/slide" Target="slides/slide449.xml"/><Relationship Id="rId897" Type="http://schemas.openxmlformats.org/officeDocument/2006/relationships/slide" Target="slides/slide894.xml"/><Relationship Id="rId1082" Type="http://schemas.openxmlformats.org/officeDocument/2006/relationships/slide" Target="slides/slide1079.xml"/><Relationship Id="rId105" Type="http://schemas.openxmlformats.org/officeDocument/2006/relationships/slide" Target="slides/slide102.xml"/><Relationship Id="rId312" Type="http://schemas.openxmlformats.org/officeDocument/2006/relationships/slide" Target="slides/slide309.xml"/><Relationship Id="rId757" Type="http://schemas.openxmlformats.org/officeDocument/2006/relationships/slide" Target="slides/slide754.xml"/><Relationship Id="rId964" Type="http://schemas.openxmlformats.org/officeDocument/2006/relationships/slide" Target="slides/slide961.xml"/><Relationship Id="rId1387" Type="http://schemas.openxmlformats.org/officeDocument/2006/relationships/slide" Target="slides/slide1384.xml"/><Relationship Id="rId1594" Type="http://schemas.openxmlformats.org/officeDocument/2006/relationships/slide" Target="slides/slide1591.xml"/><Relationship Id="rId93" Type="http://schemas.openxmlformats.org/officeDocument/2006/relationships/slide" Target="slides/slide90.xml"/><Relationship Id="rId617" Type="http://schemas.openxmlformats.org/officeDocument/2006/relationships/slide" Target="slides/slide614.xml"/><Relationship Id="rId824" Type="http://schemas.openxmlformats.org/officeDocument/2006/relationships/slide" Target="slides/slide821.xml"/><Relationship Id="rId1247" Type="http://schemas.openxmlformats.org/officeDocument/2006/relationships/slide" Target="slides/slide1244.xml"/><Relationship Id="rId1454" Type="http://schemas.openxmlformats.org/officeDocument/2006/relationships/slide" Target="slides/slide1451.xml"/><Relationship Id="rId1661" Type="http://schemas.openxmlformats.org/officeDocument/2006/relationships/slide" Target="slides/slide1658.xml"/><Relationship Id="rId1899" Type="http://schemas.openxmlformats.org/officeDocument/2006/relationships/slide" Target="slides/slide1896.xml"/><Relationship Id="rId1107" Type="http://schemas.openxmlformats.org/officeDocument/2006/relationships/slide" Target="slides/slide1104.xml"/><Relationship Id="rId1314" Type="http://schemas.openxmlformats.org/officeDocument/2006/relationships/slide" Target="slides/slide1311.xml"/><Relationship Id="rId1521" Type="http://schemas.openxmlformats.org/officeDocument/2006/relationships/slide" Target="slides/slide1518.xml"/><Relationship Id="rId1759" Type="http://schemas.openxmlformats.org/officeDocument/2006/relationships/slide" Target="slides/slide1756.xml"/><Relationship Id="rId1966" Type="http://schemas.openxmlformats.org/officeDocument/2006/relationships/slide" Target="slides/slide1963.xml"/><Relationship Id="rId1619" Type="http://schemas.openxmlformats.org/officeDocument/2006/relationships/slide" Target="slides/slide1616.xml"/><Relationship Id="rId1826" Type="http://schemas.openxmlformats.org/officeDocument/2006/relationships/slide" Target="slides/slide1823.xml"/><Relationship Id="rId20" Type="http://schemas.openxmlformats.org/officeDocument/2006/relationships/slide" Target="slides/slide17.xml"/><Relationship Id="rId267" Type="http://schemas.openxmlformats.org/officeDocument/2006/relationships/slide" Target="slides/slide264.xml"/><Relationship Id="rId474" Type="http://schemas.openxmlformats.org/officeDocument/2006/relationships/slide" Target="slides/slide471.xml"/><Relationship Id="rId127" Type="http://schemas.openxmlformats.org/officeDocument/2006/relationships/slide" Target="slides/slide124.xml"/><Relationship Id="rId681" Type="http://schemas.openxmlformats.org/officeDocument/2006/relationships/slide" Target="slides/slide678.xml"/><Relationship Id="rId779" Type="http://schemas.openxmlformats.org/officeDocument/2006/relationships/slide" Target="slides/slide776.xml"/><Relationship Id="rId986" Type="http://schemas.openxmlformats.org/officeDocument/2006/relationships/slide" Target="slides/slide983.xml"/><Relationship Id="rId334" Type="http://schemas.openxmlformats.org/officeDocument/2006/relationships/slide" Target="slides/slide331.xml"/><Relationship Id="rId541" Type="http://schemas.openxmlformats.org/officeDocument/2006/relationships/slide" Target="slides/slide538.xml"/><Relationship Id="rId639" Type="http://schemas.openxmlformats.org/officeDocument/2006/relationships/slide" Target="slides/slide636.xml"/><Relationship Id="rId1171" Type="http://schemas.openxmlformats.org/officeDocument/2006/relationships/slide" Target="slides/slide1168.xml"/><Relationship Id="rId1269" Type="http://schemas.openxmlformats.org/officeDocument/2006/relationships/slide" Target="slides/slide1266.xml"/><Relationship Id="rId1476" Type="http://schemas.openxmlformats.org/officeDocument/2006/relationships/slide" Target="slides/slide1473.xml"/><Relationship Id="rId2015" Type="http://schemas.openxmlformats.org/officeDocument/2006/relationships/slide" Target="slides/slide2012.xml"/><Relationship Id="rId401" Type="http://schemas.openxmlformats.org/officeDocument/2006/relationships/slide" Target="slides/slide398.xml"/><Relationship Id="rId846" Type="http://schemas.openxmlformats.org/officeDocument/2006/relationships/slide" Target="slides/slide843.xml"/><Relationship Id="rId1031" Type="http://schemas.openxmlformats.org/officeDocument/2006/relationships/slide" Target="slides/slide1028.xml"/><Relationship Id="rId1129" Type="http://schemas.openxmlformats.org/officeDocument/2006/relationships/slide" Target="slides/slide1126.xml"/><Relationship Id="rId1683" Type="http://schemas.openxmlformats.org/officeDocument/2006/relationships/slide" Target="slides/slide1680.xml"/><Relationship Id="rId1890" Type="http://schemas.openxmlformats.org/officeDocument/2006/relationships/slide" Target="slides/slide1887.xml"/><Relationship Id="rId1988" Type="http://schemas.openxmlformats.org/officeDocument/2006/relationships/slide" Target="slides/slide1985.xml"/><Relationship Id="rId706" Type="http://schemas.openxmlformats.org/officeDocument/2006/relationships/slide" Target="slides/slide703.xml"/><Relationship Id="rId913" Type="http://schemas.openxmlformats.org/officeDocument/2006/relationships/slide" Target="slides/slide910.xml"/><Relationship Id="rId1336" Type="http://schemas.openxmlformats.org/officeDocument/2006/relationships/slide" Target="slides/slide1333.xml"/><Relationship Id="rId1543" Type="http://schemas.openxmlformats.org/officeDocument/2006/relationships/slide" Target="slides/slide1540.xml"/><Relationship Id="rId1750" Type="http://schemas.openxmlformats.org/officeDocument/2006/relationships/slide" Target="slides/slide1747.xml"/><Relationship Id="rId42" Type="http://schemas.openxmlformats.org/officeDocument/2006/relationships/slide" Target="slides/slide39.xml"/><Relationship Id="rId1403" Type="http://schemas.openxmlformats.org/officeDocument/2006/relationships/slide" Target="slides/slide1400.xml"/><Relationship Id="rId1610" Type="http://schemas.openxmlformats.org/officeDocument/2006/relationships/slide" Target="slides/slide1607.xml"/><Relationship Id="rId1848" Type="http://schemas.openxmlformats.org/officeDocument/2006/relationships/slide" Target="slides/slide1845.xml"/><Relationship Id="rId191" Type="http://schemas.openxmlformats.org/officeDocument/2006/relationships/slide" Target="slides/slide188.xml"/><Relationship Id="rId1708" Type="http://schemas.openxmlformats.org/officeDocument/2006/relationships/slide" Target="slides/slide1705.xml"/><Relationship Id="rId1915" Type="http://schemas.openxmlformats.org/officeDocument/2006/relationships/slide" Target="slides/slide1912.xml"/><Relationship Id="rId289" Type="http://schemas.openxmlformats.org/officeDocument/2006/relationships/slide" Target="slides/slide286.xml"/><Relationship Id="rId496" Type="http://schemas.openxmlformats.org/officeDocument/2006/relationships/slide" Target="slides/slide493.xml"/><Relationship Id="rId149" Type="http://schemas.openxmlformats.org/officeDocument/2006/relationships/slide" Target="slides/slide146.xml"/><Relationship Id="rId356" Type="http://schemas.openxmlformats.org/officeDocument/2006/relationships/slide" Target="slides/slide353.xml"/><Relationship Id="rId563" Type="http://schemas.openxmlformats.org/officeDocument/2006/relationships/slide" Target="slides/slide560.xml"/><Relationship Id="rId770" Type="http://schemas.openxmlformats.org/officeDocument/2006/relationships/slide" Target="slides/slide767.xml"/><Relationship Id="rId1193" Type="http://schemas.openxmlformats.org/officeDocument/2006/relationships/slide" Target="slides/slide1190.xml"/><Relationship Id="rId2037" Type="http://schemas.openxmlformats.org/officeDocument/2006/relationships/slide" Target="slides/slide2034.xml"/><Relationship Id="rId216" Type="http://schemas.openxmlformats.org/officeDocument/2006/relationships/slide" Target="slides/slide213.xml"/><Relationship Id="rId423" Type="http://schemas.openxmlformats.org/officeDocument/2006/relationships/slide" Target="slides/slide420.xml"/><Relationship Id="rId868" Type="http://schemas.openxmlformats.org/officeDocument/2006/relationships/slide" Target="slides/slide865.xml"/><Relationship Id="rId1053" Type="http://schemas.openxmlformats.org/officeDocument/2006/relationships/slide" Target="slides/slide1050.xml"/><Relationship Id="rId1260" Type="http://schemas.openxmlformats.org/officeDocument/2006/relationships/slide" Target="slides/slide1257.xml"/><Relationship Id="rId1498" Type="http://schemas.openxmlformats.org/officeDocument/2006/relationships/slide" Target="slides/slide1495.xml"/><Relationship Id="rId630" Type="http://schemas.openxmlformats.org/officeDocument/2006/relationships/slide" Target="slides/slide627.xml"/><Relationship Id="rId728" Type="http://schemas.openxmlformats.org/officeDocument/2006/relationships/slide" Target="slides/slide725.xml"/><Relationship Id="rId935" Type="http://schemas.openxmlformats.org/officeDocument/2006/relationships/slide" Target="slides/slide932.xml"/><Relationship Id="rId1358" Type="http://schemas.openxmlformats.org/officeDocument/2006/relationships/slide" Target="slides/slide1355.xml"/><Relationship Id="rId1565" Type="http://schemas.openxmlformats.org/officeDocument/2006/relationships/slide" Target="slides/slide1562.xml"/><Relationship Id="rId1772" Type="http://schemas.openxmlformats.org/officeDocument/2006/relationships/slide" Target="slides/slide1769.xml"/><Relationship Id="rId64" Type="http://schemas.openxmlformats.org/officeDocument/2006/relationships/slide" Target="slides/slide61.xml"/><Relationship Id="rId1120" Type="http://schemas.openxmlformats.org/officeDocument/2006/relationships/slide" Target="slides/slide1117.xml"/><Relationship Id="rId1218" Type="http://schemas.openxmlformats.org/officeDocument/2006/relationships/slide" Target="slides/slide1215.xml"/><Relationship Id="rId1425" Type="http://schemas.openxmlformats.org/officeDocument/2006/relationships/slide" Target="slides/slide1422.xml"/><Relationship Id="rId1632" Type="http://schemas.openxmlformats.org/officeDocument/2006/relationships/slide" Target="slides/slide1629.xml"/><Relationship Id="rId1937" Type="http://schemas.openxmlformats.org/officeDocument/2006/relationships/slide" Target="slides/slide1934.xml"/><Relationship Id="rId280" Type="http://schemas.openxmlformats.org/officeDocument/2006/relationships/slide" Target="slides/slide277.xml"/><Relationship Id="rId140" Type="http://schemas.openxmlformats.org/officeDocument/2006/relationships/slide" Target="slides/slide137.xml"/><Relationship Id="rId378" Type="http://schemas.openxmlformats.org/officeDocument/2006/relationships/slide" Target="slides/slide375.xml"/><Relationship Id="rId585" Type="http://schemas.openxmlformats.org/officeDocument/2006/relationships/slide" Target="slides/slide582.xml"/><Relationship Id="rId792" Type="http://schemas.openxmlformats.org/officeDocument/2006/relationships/slide" Target="slides/slide789.xml"/><Relationship Id="rId2059" Type="http://schemas.openxmlformats.org/officeDocument/2006/relationships/tableStyles" Target="tableStyles.xml"/><Relationship Id="rId6" Type="http://schemas.openxmlformats.org/officeDocument/2006/relationships/slide" Target="slides/slide3.xml"/><Relationship Id="rId238" Type="http://schemas.openxmlformats.org/officeDocument/2006/relationships/slide" Target="slides/slide235.xml"/><Relationship Id="rId445" Type="http://schemas.openxmlformats.org/officeDocument/2006/relationships/slide" Target="slides/slide442.xml"/><Relationship Id="rId652" Type="http://schemas.openxmlformats.org/officeDocument/2006/relationships/slide" Target="slides/slide649.xml"/><Relationship Id="rId1075" Type="http://schemas.openxmlformats.org/officeDocument/2006/relationships/slide" Target="slides/slide1072.xml"/><Relationship Id="rId1282" Type="http://schemas.openxmlformats.org/officeDocument/2006/relationships/slide" Target="slides/slide1279.xml"/><Relationship Id="rId305" Type="http://schemas.openxmlformats.org/officeDocument/2006/relationships/slide" Target="slides/slide302.xml"/><Relationship Id="rId512" Type="http://schemas.openxmlformats.org/officeDocument/2006/relationships/slide" Target="slides/slide509.xml"/><Relationship Id="rId957" Type="http://schemas.openxmlformats.org/officeDocument/2006/relationships/slide" Target="slides/slide954.xml"/><Relationship Id="rId1142" Type="http://schemas.openxmlformats.org/officeDocument/2006/relationships/slide" Target="slides/slide1139.xml"/><Relationship Id="rId1587" Type="http://schemas.openxmlformats.org/officeDocument/2006/relationships/slide" Target="slides/slide1584.xml"/><Relationship Id="rId1794" Type="http://schemas.openxmlformats.org/officeDocument/2006/relationships/slide" Target="slides/slide1791.xml"/><Relationship Id="rId86" Type="http://schemas.openxmlformats.org/officeDocument/2006/relationships/slide" Target="slides/slide83.xml"/><Relationship Id="rId817" Type="http://schemas.openxmlformats.org/officeDocument/2006/relationships/slide" Target="slides/slide814.xml"/><Relationship Id="rId1002" Type="http://schemas.openxmlformats.org/officeDocument/2006/relationships/slide" Target="slides/slide999.xml"/><Relationship Id="rId1447" Type="http://schemas.openxmlformats.org/officeDocument/2006/relationships/slide" Target="slides/slide1444.xml"/><Relationship Id="rId1654" Type="http://schemas.openxmlformats.org/officeDocument/2006/relationships/slide" Target="slides/slide1651.xml"/><Relationship Id="rId1861" Type="http://schemas.openxmlformats.org/officeDocument/2006/relationships/slide" Target="slides/slide1858.xml"/><Relationship Id="rId1307" Type="http://schemas.openxmlformats.org/officeDocument/2006/relationships/slide" Target="slides/slide1304.xml"/><Relationship Id="rId1514" Type="http://schemas.openxmlformats.org/officeDocument/2006/relationships/slide" Target="slides/slide1511.xml"/><Relationship Id="rId1721" Type="http://schemas.openxmlformats.org/officeDocument/2006/relationships/slide" Target="slides/slide1718.xml"/><Relationship Id="rId1959" Type="http://schemas.openxmlformats.org/officeDocument/2006/relationships/slide" Target="slides/slide1956.xml"/><Relationship Id="rId13" Type="http://schemas.openxmlformats.org/officeDocument/2006/relationships/slide" Target="slides/slide10.xml"/><Relationship Id="rId1819" Type="http://schemas.openxmlformats.org/officeDocument/2006/relationships/slide" Target="slides/slide1816.xml"/><Relationship Id="rId162" Type="http://schemas.openxmlformats.org/officeDocument/2006/relationships/slide" Target="slides/slide159.xml"/><Relationship Id="rId467" Type="http://schemas.openxmlformats.org/officeDocument/2006/relationships/slide" Target="slides/slide464.xml"/><Relationship Id="rId1097" Type="http://schemas.openxmlformats.org/officeDocument/2006/relationships/slide" Target="slides/slide1094.xml"/><Relationship Id="rId2050" Type="http://schemas.openxmlformats.org/officeDocument/2006/relationships/slide" Target="slides/slide2047.xml"/><Relationship Id="rId674" Type="http://schemas.openxmlformats.org/officeDocument/2006/relationships/slide" Target="slides/slide671.xml"/><Relationship Id="rId881" Type="http://schemas.openxmlformats.org/officeDocument/2006/relationships/slide" Target="slides/slide878.xml"/><Relationship Id="rId979" Type="http://schemas.openxmlformats.org/officeDocument/2006/relationships/slide" Target="slides/slide976.xml"/><Relationship Id="rId327" Type="http://schemas.openxmlformats.org/officeDocument/2006/relationships/slide" Target="slides/slide324.xml"/><Relationship Id="rId534" Type="http://schemas.openxmlformats.org/officeDocument/2006/relationships/slide" Target="slides/slide531.xml"/><Relationship Id="rId741" Type="http://schemas.openxmlformats.org/officeDocument/2006/relationships/slide" Target="slides/slide738.xml"/><Relationship Id="rId839" Type="http://schemas.openxmlformats.org/officeDocument/2006/relationships/slide" Target="slides/slide836.xml"/><Relationship Id="rId1164" Type="http://schemas.openxmlformats.org/officeDocument/2006/relationships/slide" Target="slides/slide1161.xml"/><Relationship Id="rId1371" Type="http://schemas.openxmlformats.org/officeDocument/2006/relationships/slide" Target="slides/slide1368.xml"/><Relationship Id="rId1469" Type="http://schemas.openxmlformats.org/officeDocument/2006/relationships/slide" Target="slides/slide1466.xml"/><Relationship Id="rId2008" Type="http://schemas.openxmlformats.org/officeDocument/2006/relationships/slide" Target="slides/slide2005.xml"/><Relationship Id="rId601" Type="http://schemas.openxmlformats.org/officeDocument/2006/relationships/slide" Target="slides/slide598.xml"/><Relationship Id="rId1024" Type="http://schemas.openxmlformats.org/officeDocument/2006/relationships/slide" Target="slides/slide1021.xml"/><Relationship Id="rId1231" Type="http://schemas.openxmlformats.org/officeDocument/2006/relationships/slide" Target="slides/slide1228.xml"/><Relationship Id="rId1676" Type="http://schemas.openxmlformats.org/officeDocument/2006/relationships/slide" Target="slides/slide1673.xml"/><Relationship Id="rId1883" Type="http://schemas.openxmlformats.org/officeDocument/2006/relationships/slide" Target="slides/slide1880.xml"/><Relationship Id="rId906" Type="http://schemas.openxmlformats.org/officeDocument/2006/relationships/slide" Target="slides/slide903.xml"/><Relationship Id="rId1329" Type="http://schemas.openxmlformats.org/officeDocument/2006/relationships/slide" Target="slides/slide1326.xml"/><Relationship Id="rId1536" Type="http://schemas.openxmlformats.org/officeDocument/2006/relationships/slide" Target="slides/slide1533.xml"/><Relationship Id="rId1743" Type="http://schemas.openxmlformats.org/officeDocument/2006/relationships/slide" Target="slides/slide1740.xml"/><Relationship Id="rId1950" Type="http://schemas.openxmlformats.org/officeDocument/2006/relationships/slide" Target="slides/slide1947.xml"/><Relationship Id="rId35" Type="http://schemas.openxmlformats.org/officeDocument/2006/relationships/slide" Target="slides/slide32.xml"/><Relationship Id="rId1603" Type="http://schemas.openxmlformats.org/officeDocument/2006/relationships/slide" Target="slides/slide1600.xml"/><Relationship Id="rId1810" Type="http://schemas.openxmlformats.org/officeDocument/2006/relationships/slide" Target="slides/slide1807.xml"/><Relationship Id="rId184" Type="http://schemas.openxmlformats.org/officeDocument/2006/relationships/slide" Target="slides/slide181.xml"/><Relationship Id="rId391" Type="http://schemas.openxmlformats.org/officeDocument/2006/relationships/slide" Target="slides/slide388.xml"/><Relationship Id="rId1908" Type="http://schemas.openxmlformats.org/officeDocument/2006/relationships/slide" Target="slides/slide1905.xml"/><Relationship Id="rId251" Type="http://schemas.openxmlformats.org/officeDocument/2006/relationships/slide" Target="slides/slide248.xml"/><Relationship Id="rId489" Type="http://schemas.openxmlformats.org/officeDocument/2006/relationships/slide" Target="slides/slide486.xml"/><Relationship Id="rId696" Type="http://schemas.openxmlformats.org/officeDocument/2006/relationships/slide" Target="slides/slide693.xml"/><Relationship Id="rId349" Type="http://schemas.openxmlformats.org/officeDocument/2006/relationships/slide" Target="slides/slide346.xml"/><Relationship Id="rId556" Type="http://schemas.openxmlformats.org/officeDocument/2006/relationships/slide" Target="slides/slide553.xml"/><Relationship Id="rId763" Type="http://schemas.openxmlformats.org/officeDocument/2006/relationships/slide" Target="slides/slide760.xml"/><Relationship Id="rId1186" Type="http://schemas.openxmlformats.org/officeDocument/2006/relationships/slide" Target="slides/slide1183.xml"/><Relationship Id="rId1393" Type="http://schemas.openxmlformats.org/officeDocument/2006/relationships/slide" Target="slides/slide1390.xml"/><Relationship Id="rId111" Type="http://schemas.openxmlformats.org/officeDocument/2006/relationships/slide" Target="slides/slide108.xml"/><Relationship Id="rId209" Type="http://schemas.openxmlformats.org/officeDocument/2006/relationships/slide" Target="slides/slide206.xml"/><Relationship Id="rId416" Type="http://schemas.openxmlformats.org/officeDocument/2006/relationships/slide" Target="slides/slide413.xml"/><Relationship Id="rId970" Type="http://schemas.openxmlformats.org/officeDocument/2006/relationships/slide" Target="slides/slide967.xml"/><Relationship Id="rId1046" Type="http://schemas.openxmlformats.org/officeDocument/2006/relationships/slide" Target="slides/slide1043.xml"/><Relationship Id="rId1253" Type="http://schemas.openxmlformats.org/officeDocument/2006/relationships/slide" Target="slides/slide1250.xml"/><Relationship Id="rId1698" Type="http://schemas.openxmlformats.org/officeDocument/2006/relationships/slide" Target="slides/slide1695.xml"/><Relationship Id="rId623" Type="http://schemas.openxmlformats.org/officeDocument/2006/relationships/slide" Target="slides/slide620.xml"/><Relationship Id="rId830" Type="http://schemas.openxmlformats.org/officeDocument/2006/relationships/slide" Target="slides/slide827.xml"/><Relationship Id="rId928" Type="http://schemas.openxmlformats.org/officeDocument/2006/relationships/slide" Target="slides/slide925.xml"/><Relationship Id="rId1460" Type="http://schemas.openxmlformats.org/officeDocument/2006/relationships/slide" Target="slides/slide1457.xml"/><Relationship Id="rId1558" Type="http://schemas.openxmlformats.org/officeDocument/2006/relationships/slide" Target="slides/slide1555.xml"/><Relationship Id="rId1765" Type="http://schemas.openxmlformats.org/officeDocument/2006/relationships/slide" Target="slides/slide1762.xml"/><Relationship Id="rId57" Type="http://schemas.openxmlformats.org/officeDocument/2006/relationships/slide" Target="slides/slide54.xml"/><Relationship Id="rId1113" Type="http://schemas.openxmlformats.org/officeDocument/2006/relationships/slide" Target="slides/slide1110.xml"/><Relationship Id="rId1320" Type="http://schemas.openxmlformats.org/officeDocument/2006/relationships/slide" Target="slides/slide1317.xml"/><Relationship Id="rId1418" Type="http://schemas.openxmlformats.org/officeDocument/2006/relationships/slide" Target="slides/slide1415.xml"/><Relationship Id="rId1972" Type="http://schemas.openxmlformats.org/officeDocument/2006/relationships/slide" Target="slides/slide1969.xml"/><Relationship Id="rId1625" Type="http://schemas.openxmlformats.org/officeDocument/2006/relationships/slide" Target="slides/slide1622.xml"/><Relationship Id="rId1832" Type="http://schemas.openxmlformats.org/officeDocument/2006/relationships/slide" Target="slides/slide1829.xml"/><Relationship Id="rId273" Type="http://schemas.openxmlformats.org/officeDocument/2006/relationships/slide" Target="slides/slide270.xml"/><Relationship Id="rId480" Type="http://schemas.openxmlformats.org/officeDocument/2006/relationships/slide" Target="slides/slide477.xml"/><Relationship Id="rId133" Type="http://schemas.openxmlformats.org/officeDocument/2006/relationships/slide" Target="slides/slide130.xml"/><Relationship Id="rId340" Type="http://schemas.openxmlformats.org/officeDocument/2006/relationships/slide" Target="slides/slide337.xml"/><Relationship Id="rId578" Type="http://schemas.openxmlformats.org/officeDocument/2006/relationships/slide" Target="slides/slide575.xml"/><Relationship Id="rId785" Type="http://schemas.openxmlformats.org/officeDocument/2006/relationships/slide" Target="slides/slide782.xml"/><Relationship Id="rId992" Type="http://schemas.openxmlformats.org/officeDocument/2006/relationships/slide" Target="slides/slide989.xml"/><Relationship Id="rId2021" Type="http://schemas.openxmlformats.org/officeDocument/2006/relationships/slide" Target="slides/slide2018.xml"/><Relationship Id="rId200" Type="http://schemas.openxmlformats.org/officeDocument/2006/relationships/slide" Target="slides/slide197.xml"/><Relationship Id="rId438" Type="http://schemas.openxmlformats.org/officeDocument/2006/relationships/slide" Target="slides/slide435.xml"/><Relationship Id="rId645" Type="http://schemas.openxmlformats.org/officeDocument/2006/relationships/slide" Target="slides/slide642.xml"/><Relationship Id="rId852" Type="http://schemas.openxmlformats.org/officeDocument/2006/relationships/slide" Target="slides/slide849.xml"/><Relationship Id="rId1068" Type="http://schemas.openxmlformats.org/officeDocument/2006/relationships/slide" Target="slides/slide1065.xml"/><Relationship Id="rId1275" Type="http://schemas.openxmlformats.org/officeDocument/2006/relationships/slide" Target="slides/slide1272.xml"/><Relationship Id="rId1482" Type="http://schemas.openxmlformats.org/officeDocument/2006/relationships/slide" Target="slides/slide1479.xml"/><Relationship Id="rId505" Type="http://schemas.openxmlformats.org/officeDocument/2006/relationships/slide" Target="slides/slide502.xml"/><Relationship Id="rId712" Type="http://schemas.openxmlformats.org/officeDocument/2006/relationships/slide" Target="slides/slide709.xml"/><Relationship Id="rId1135" Type="http://schemas.openxmlformats.org/officeDocument/2006/relationships/slide" Target="slides/slide1132.xml"/><Relationship Id="rId1342" Type="http://schemas.openxmlformats.org/officeDocument/2006/relationships/slide" Target="slides/slide1339.xml"/><Relationship Id="rId1787" Type="http://schemas.openxmlformats.org/officeDocument/2006/relationships/slide" Target="slides/slide1784.xml"/><Relationship Id="rId1994" Type="http://schemas.openxmlformats.org/officeDocument/2006/relationships/slide" Target="slides/slide1991.xml"/><Relationship Id="rId79" Type="http://schemas.openxmlformats.org/officeDocument/2006/relationships/slide" Target="slides/slide76.xml"/><Relationship Id="rId1202" Type="http://schemas.openxmlformats.org/officeDocument/2006/relationships/slide" Target="slides/slide1199.xml"/><Relationship Id="rId1647" Type="http://schemas.openxmlformats.org/officeDocument/2006/relationships/slide" Target="slides/slide1644.xml"/><Relationship Id="rId1854" Type="http://schemas.openxmlformats.org/officeDocument/2006/relationships/slide" Target="slides/slide1851.xml"/><Relationship Id="rId1507" Type="http://schemas.openxmlformats.org/officeDocument/2006/relationships/slide" Target="slides/slide1504.xml"/><Relationship Id="rId1714" Type="http://schemas.openxmlformats.org/officeDocument/2006/relationships/slide" Target="slides/slide1711.xml"/><Relationship Id="rId295" Type="http://schemas.openxmlformats.org/officeDocument/2006/relationships/slide" Target="slides/slide292.xml"/><Relationship Id="rId1921" Type="http://schemas.openxmlformats.org/officeDocument/2006/relationships/slide" Target="slides/slide1918.xml"/><Relationship Id="rId155" Type="http://schemas.openxmlformats.org/officeDocument/2006/relationships/slide" Target="slides/slide152.xml"/><Relationship Id="rId362" Type="http://schemas.openxmlformats.org/officeDocument/2006/relationships/slide" Target="slides/slide359.xml"/><Relationship Id="rId1297" Type="http://schemas.openxmlformats.org/officeDocument/2006/relationships/slide" Target="slides/slide1294.xml"/><Relationship Id="rId2043" Type="http://schemas.openxmlformats.org/officeDocument/2006/relationships/slide" Target="slides/slide2040.xml"/><Relationship Id="rId222" Type="http://schemas.openxmlformats.org/officeDocument/2006/relationships/slide" Target="slides/slide219.xml"/><Relationship Id="rId667" Type="http://schemas.openxmlformats.org/officeDocument/2006/relationships/slide" Target="slides/slide664.xml"/><Relationship Id="rId874" Type="http://schemas.openxmlformats.org/officeDocument/2006/relationships/slide" Target="slides/slide871.xml"/><Relationship Id="rId527" Type="http://schemas.openxmlformats.org/officeDocument/2006/relationships/slide" Target="slides/slide524.xml"/><Relationship Id="rId734" Type="http://schemas.openxmlformats.org/officeDocument/2006/relationships/slide" Target="slides/slide731.xml"/><Relationship Id="rId941" Type="http://schemas.openxmlformats.org/officeDocument/2006/relationships/slide" Target="slides/slide938.xml"/><Relationship Id="rId1157" Type="http://schemas.openxmlformats.org/officeDocument/2006/relationships/slide" Target="slides/slide1154.xml"/><Relationship Id="rId1364" Type="http://schemas.openxmlformats.org/officeDocument/2006/relationships/slide" Target="slides/slide1361.xml"/><Relationship Id="rId1571" Type="http://schemas.openxmlformats.org/officeDocument/2006/relationships/slide" Target="slides/slide1568.xml"/><Relationship Id="rId70" Type="http://schemas.openxmlformats.org/officeDocument/2006/relationships/slide" Target="slides/slide67.xml"/><Relationship Id="rId801" Type="http://schemas.openxmlformats.org/officeDocument/2006/relationships/slide" Target="slides/slide798.xml"/><Relationship Id="rId1017" Type="http://schemas.openxmlformats.org/officeDocument/2006/relationships/slide" Target="slides/slide1014.xml"/><Relationship Id="rId1224" Type="http://schemas.openxmlformats.org/officeDocument/2006/relationships/slide" Target="slides/slide1221.xml"/><Relationship Id="rId1431" Type="http://schemas.openxmlformats.org/officeDocument/2006/relationships/slide" Target="slides/slide1428.xml"/><Relationship Id="rId1669" Type="http://schemas.openxmlformats.org/officeDocument/2006/relationships/slide" Target="slides/slide1666.xml"/><Relationship Id="rId1876" Type="http://schemas.openxmlformats.org/officeDocument/2006/relationships/slide" Target="slides/slide1873.xml"/><Relationship Id="rId1529" Type="http://schemas.openxmlformats.org/officeDocument/2006/relationships/slide" Target="slides/slide1526.xml"/><Relationship Id="rId1736" Type="http://schemas.openxmlformats.org/officeDocument/2006/relationships/slide" Target="slides/slide1733.xml"/><Relationship Id="rId1943" Type="http://schemas.openxmlformats.org/officeDocument/2006/relationships/slide" Target="slides/slide1940.xml"/><Relationship Id="rId28" Type="http://schemas.openxmlformats.org/officeDocument/2006/relationships/slide" Target="slides/slide25.xml"/><Relationship Id="rId1803" Type="http://schemas.openxmlformats.org/officeDocument/2006/relationships/slide" Target="slides/slide1800.xml"/><Relationship Id="rId177" Type="http://schemas.openxmlformats.org/officeDocument/2006/relationships/slide" Target="slides/slide174.xml"/><Relationship Id="rId384" Type="http://schemas.openxmlformats.org/officeDocument/2006/relationships/slide" Target="slides/slide381.xml"/><Relationship Id="rId591" Type="http://schemas.openxmlformats.org/officeDocument/2006/relationships/slide" Target="slides/slide588.xml"/><Relationship Id="rId244" Type="http://schemas.openxmlformats.org/officeDocument/2006/relationships/slide" Target="slides/slide241.xml"/><Relationship Id="rId689" Type="http://schemas.openxmlformats.org/officeDocument/2006/relationships/slide" Target="slides/slide686.xml"/><Relationship Id="rId896" Type="http://schemas.openxmlformats.org/officeDocument/2006/relationships/slide" Target="slides/slide893.xml"/><Relationship Id="rId1081" Type="http://schemas.openxmlformats.org/officeDocument/2006/relationships/slide" Target="slides/slide1078.xml"/><Relationship Id="rId451" Type="http://schemas.openxmlformats.org/officeDocument/2006/relationships/slide" Target="slides/slide448.xml"/><Relationship Id="rId549" Type="http://schemas.openxmlformats.org/officeDocument/2006/relationships/slide" Target="slides/slide546.xml"/><Relationship Id="rId756" Type="http://schemas.openxmlformats.org/officeDocument/2006/relationships/slide" Target="slides/slide753.xml"/><Relationship Id="rId1179" Type="http://schemas.openxmlformats.org/officeDocument/2006/relationships/slide" Target="slides/slide1176.xml"/><Relationship Id="rId1386" Type="http://schemas.openxmlformats.org/officeDocument/2006/relationships/slide" Target="slides/slide1383.xml"/><Relationship Id="rId1593" Type="http://schemas.openxmlformats.org/officeDocument/2006/relationships/slide" Target="slides/slide1590.xml"/><Relationship Id="rId104" Type="http://schemas.openxmlformats.org/officeDocument/2006/relationships/slide" Target="slides/slide101.xml"/><Relationship Id="rId311" Type="http://schemas.openxmlformats.org/officeDocument/2006/relationships/slide" Target="slides/slide308.xml"/><Relationship Id="rId409" Type="http://schemas.openxmlformats.org/officeDocument/2006/relationships/slide" Target="slides/slide406.xml"/><Relationship Id="rId963" Type="http://schemas.openxmlformats.org/officeDocument/2006/relationships/slide" Target="slides/slide960.xml"/><Relationship Id="rId1039" Type="http://schemas.openxmlformats.org/officeDocument/2006/relationships/slide" Target="slides/slide1036.xml"/><Relationship Id="rId1246" Type="http://schemas.openxmlformats.org/officeDocument/2006/relationships/slide" Target="slides/slide1243.xml"/><Relationship Id="rId1898" Type="http://schemas.openxmlformats.org/officeDocument/2006/relationships/slide" Target="slides/slide1895.xml"/><Relationship Id="rId92" Type="http://schemas.openxmlformats.org/officeDocument/2006/relationships/slide" Target="slides/slide89.xml"/><Relationship Id="rId616" Type="http://schemas.openxmlformats.org/officeDocument/2006/relationships/slide" Target="slides/slide613.xml"/><Relationship Id="rId823" Type="http://schemas.openxmlformats.org/officeDocument/2006/relationships/slide" Target="slides/slide820.xml"/><Relationship Id="rId1453" Type="http://schemas.openxmlformats.org/officeDocument/2006/relationships/slide" Target="slides/slide1450.xml"/><Relationship Id="rId1660" Type="http://schemas.openxmlformats.org/officeDocument/2006/relationships/slide" Target="slides/slide1657.xml"/><Relationship Id="rId1758" Type="http://schemas.openxmlformats.org/officeDocument/2006/relationships/slide" Target="slides/slide1755.xml"/><Relationship Id="rId1106" Type="http://schemas.openxmlformats.org/officeDocument/2006/relationships/slide" Target="slides/slide1103.xml"/><Relationship Id="rId1313" Type="http://schemas.openxmlformats.org/officeDocument/2006/relationships/slide" Target="slides/slide1310.xml"/><Relationship Id="rId1520" Type="http://schemas.openxmlformats.org/officeDocument/2006/relationships/slide" Target="slides/slide1517.xml"/><Relationship Id="rId1965" Type="http://schemas.openxmlformats.org/officeDocument/2006/relationships/slide" Target="slides/slide1962.xml"/><Relationship Id="rId1618" Type="http://schemas.openxmlformats.org/officeDocument/2006/relationships/slide" Target="slides/slide1615.xml"/><Relationship Id="rId1825" Type="http://schemas.openxmlformats.org/officeDocument/2006/relationships/slide" Target="slides/slide1822.xml"/><Relationship Id="rId199" Type="http://schemas.openxmlformats.org/officeDocument/2006/relationships/slide" Target="slides/slide196.xml"/><Relationship Id="rId266" Type="http://schemas.openxmlformats.org/officeDocument/2006/relationships/slide" Target="slides/slide263.xml"/><Relationship Id="rId473" Type="http://schemas.openxmlformats.org/officeDocument/2006/relationships/slide" Target="slides/slide470.xml"/><Relationship Id="rId680" Type="http://schemas.openxmlformats.org/officeDocument/2006/relationships/slide" Target="slides/slide677.xml"/><Relationship Id="rId126" Type="http://schemas.openxmlformats.org/officeDocument/2006/relationships/slide" Target="slides/slide123.xml"/><Relationship Id="rId333" Type="http://schemas.openxmlformats.org/officeDocument/2006/relationships/slide" Target="slides/slide330.xml"/><Relationship Id="rId540" Type="http://schemas.openxmlformats.org/officeDocument/2006/relationships/slide" Target="slides/slide537.xml"/><Relationship Id="rId778" Type="http://schemas.openxmlformats.org/officeDocument/2006/relationships/slide" Target="slides/slide775.xml"/><Relationship Id="rId985" Type="http://schemas.openxmlformats.org/officeDocument/2006/relationships/slide" Target="slides/slide982.xml"/><Relationship Id="rId1170" Type="http://schemas.openxmlformats.org/officeDocument/2006/relationships/slide" Target="slides/slide1167.xml"/><Relationship Id="rId2014" Type="http://schemas.openxmlformats.org/officeDocument/2006/relationships/slide" Target="slides/slide2011.xml"/><Relationship Id="rId638" Type="http://schemas.openxmlformats.org/officeDocument/2006/relationships/slide" Target="slides/slide635.xml"/><Relationship Id="rId845" Type="http://schemas.openxmlformats.org/officeDocument/2006/relationships/slide" Target="slides/slide842.xml"/><Relationship Id="rId1030" Type="http://schemas.openxmlformats.org/officeDocument/2006/relationships/slide" Target="slides/slide1027.xml"/><Relationship Id="rId1268" Type="http://schemas.openxmlformats.org/officeDocument/2006/relationships/slide" Target="slides/slide1265.xml"/><Relationship Id="rId1475" Type="http://schemas.openxmlformats.org/officeDocument/2006/relationships/slide" Target="slides/slide1472.xml"/><Relationship Id="rId1682" Type="http://schemas.openxmlformats.org/officeDocument/2006/relationships/slide" Target="slides/slide1679.xml"/><Relationship Id="rId400" Type="http://schemas.openxmlformats.org/officeDocument/2006/relationships/slide" Target="slides/slide397.xml"/><Relationship Id="rId705" Type="http://schemas.openxmlformats.org/officeDocument/2006/relationships/slide" Target="slides/slide702.xml"/><Relationship Id="rId1128" Type="http://schemas.openxmlformats.org/officeDocument/2006/relationships/slide" Target="slides/slide1125.xml"/><Relationship Id="rId1335" Type="http://schemas.openxmlformats.org/officeDocument/2006/relationships/slide" Target="slides/slide1332.xml"/><Relationship Id="rId1542" Type="http://schemas.openxmlformats.org/officeDocument/2006/relationships/slide" Target="slides/slide1539.xml"/><Relationship Id="rId1987" Type="http://schemas.openxmlformats.org/officeDocument/2006/relationships/slide" Target="slides/slide1984.xml"/><Relationship Id="rId912" Type="http://schemas.openxmlformats.org/officeDocument/2006/relationships/slide" Target="slides/slide909.xml"/><Relationship Id="rId1847" Type="http://schemas.openxmlformats.org/officeDocument/2006/relationships/slide" Target="slides/slide1844.xml"/><Relationship Id="rId41" Type="http://schemas.openxmlformats.org/officeDocument/2006/relationships/slide" Target="slides/slide38.xml"/><Relationship Id="rId1402" Type="http://schemas.openxmlformats.org/officeDocument/2006/relationships/slide" Target="slides/slide1399.xml"/><Relationship Id="rId1707" Type="http://schemas.openxmlformats.org/officeDocument/2006/relationships/slide" Target="slides/slide1704.xml"/><Relationship Id="rId190" Type="http://schemas.openxmlformats.org/officeDocument/2006/relationships/slide" Target="slides/slide187.xml"/><Relationship Id="rId288" Type="http://schemas.openxmlformats.org/officeDocument/2006/relationships/slide" Target="slides/slide285.xml"/><Relationship Id="rId1914" Type="http://schemas.openxmlformats.org/officeDocument/2006/relationships/slide" Target="slides/slide1911.xml"/><Relationship Id="rId495" Type="http://schemas.openxmlformats.org/officeDocument/2006/relationships/slide" Target="slides/slide492.xml"/><Relationship Id="rId148" Type="http://schemas.openxmlformats.org/officeDocument/2006/relationships/slide" Target="slides/slide145.xml"/><Relationship Id="rId355" Type="http://schemas.openxmlformats.org/officeDocument/2006/relationships/slide" Target="slides/slide352.xml"/><Relationship Id="rId562" Type="http://schemas.openxmlformats.org/officeDocument/2006/relationships/slide" Target="slides/slide559.xml"/><Relationship Id="rId1192" Type="http://schemas.openxmlformats.org/officeDocument/2006/relationships/slide" Target="slides/slide1189.xml"/><Relationship Id="rId2036" Type="http://schemas.openxmlformats.org/officeDocument/2006/relationships/slide" Target="slides/slide2033.xml"/><Relationship Id="rId215" Type="http://schemas.openxmlformats.org/officeDocument/2006/relationships/slide" Target="slides/slide212.xml"/><Relationship Id="rId422" Type="http://schemas.openxmlformats.org/officeDocument/2006/relationships/slide" Target="slides/slide419.xml"/><Relationship Id="rId867" Type="http://schemas.openxmlformats.org/officeDocument/2006/relationships/slide" Target="slides/slide864.xml"/><Relationship Id="rId1052" Type="http://schemas.openxmlformats.org/officeDocument/2006/relationships/slide" Target="slides/slide1049.xml"/><Relationship Id="rId1497" Type="http://schemas.openxmlformats.org/officeDocument/2006/relationships/slide" Target="slides/slide1494.xml"/><Relationship Id="rId727" Type="http://schemas.openxmlformats.org/officeDocument/2006/relationships/slide" Target="slides/slide724.xml"/><Relationship Id="rId934" Type="http://schemas.openxmlformats.org/officeDocument/2006/relationships/slide" Target="slides/slide931.xml"/><Relationship Id="rId1357" Type="http://schemas.openxmlformats.org/officeDocument/2006/relationships/slide" Target="slides/slide1354.xml"/><Relationship Id="rId1564" Type="http://schemas.openxmlformats.org/officeDocument/2006/relationships/slide" Target="slides/slide1561.xml"/><Relationship Id="rId1771" Type="http://schemas.openxmlformats.org/officeDocument/2006/relationships/slide" Target="slides/slide1768.xml"/><Relationship Id="rId63" Type="http://schemas.openxmlformats.org/officeDocument/2006/relationships/slide" Target="slides/slide60.xml"/><Relationship Id="rId1217" Type="http://schemas.openxmlformats.org/officeDocument/2006/relationships/slide" Target="slides/slide1214.xml"/><Relationship Id="rId1424" Type="http://schemas.openxmlformats.org/officeDocument/2006/relationships/slide" Target="slides/slide1421.xml"/><Relationship Id="rId1631" Type="http://schemas.openxmlformats.org/officeDocument/2006/relationships/slide" Target="slides/slide1628.xml"/><Relationship Id="rId1869" Type="http://schemas.openxmlformats.org/officeDocument/2006/relationships/slide" Target="slides/slide1866.xml"/><Relationship Id="rId1729" Type="http://schemas.openxmlformats.org/officeDocument/2006/relationships/slide" Target="slides/slide1726.xml"/><Relationship Id="rId1936" Type="http://schemas.openxmlformats.org/officeDocument/2006/relationships/slide" Target="slides/slide1933.xml"/><Relationship Id="rId377" Type="http://schemas.openxmlformats.org/officeDocument/2006/relationships/slide" Target="slides/slide374.xml"/><Relationship Id="rId584" Type="http://schemas.openxmlformats.org/officeDocument/2006/relationships/slide" Target="slides/slide581.xml"/><Relationship Id="rId2058" Type="http://schemas.openxmlformats.org/officeDocument/2006/relationships/theme" Target="theme/theme1.xml"/><Relationship Id="rId5" Type="http://schemas.openxmlformats.org/officeDocument/2006/relationships/slide" Target="slides/slide2.xml"/><Relationship Id="rId237" Type="http://schemas.openxmlformats.org/officeDocument/2006/relationships/slide" Target="slides/slide234.xml"/><Relationship Id="rId791" Type="http://schemas.openxmlformats.org/officeDocument/2006/relationships/slide" Target="slides/slide788.xml"/><Relationship Id="rId889" Type="http://schemas.openxmlformats.org/officeDocument/2006/relationships/slide" Target="slides/slide886.xml"/><Relationship Id="rId1074" Type="http://schemas.openxmlformats.org/officeDocument/2006/relationships/slide" Target="slides/slide1071.xml"/><Relationship Id="rId444" Type="http://schemas.openxmlformats.org/officeDocument/2006/relationships/slide" Target="slides/slide441.xml"/><Relationship Id="rId651" Type="http://schemas.openxmlformats.org/officeDocument/2006/relationships/slide" Target="slides/slide648.xml"/><Relationship Id="rId749" Type="http://schemas.openxmlformats.org/officeDocument/2006/relationships/slide" Target="slides/slide746.xml"/><Relationship Id="rId1281" Type="http://schemas.openxmlformats.org/officeDocument/2006/relationships/slide" Target="slides/slide1278.xml"/><Relationship Id="rId1379" Type="http://schemas.openxmlformats.org/officeDocument/2006/relationships/slide" Target="slides/slide1376.xml"/><Relationship Id="rId1586" Type="http://schemas.openxmlformats.org/officeDocument/2006/relationships/slide" Target="slides/slide1583.xml"/><Relationship Id="rId304" Type="http://schemas.openxmlformats.org/officeDocument/2006/relationships/slide" Target="slides/slide301.xml"/><Relationship Id="rId511" Type="http://schemas.openxmlformats.org/officeDocument/2006/relationships/slide" Target="slides/slide508.xml"/><Relationship Id="rId609" Type="http://schemas.openxmlformats.org/officeDocument/2006/relationships/slide" Target="slides/slide606.xml"/><Relationship Id="rId956" Type="http://schemas.openxmlformats.org/officeDocument/2006/relationships/slide" Target="slides/slide953.xml"/><Relationship Id="rId1141" Type="http://schemas.openxmlformats.org/officeDocument/2006/relationships/slide" Target="slides/slide1138.xml"/><Relationship Id="rId1239" Type="http://schemas.openxmlformats.org/officeDocument/2006/relationships/slide" Target="slides/slide1236.xml"/><Relationship Id="rId1793" Type="http://schemas.openxmlformats.org/officeDocument/2006/relationships/slide" Target="slides/slide1790.xml"/><Relationship Id="rId85" Type="http://schemas.openxmlformats.org/officeDocument/2006/relationships/slide" Target="slides/slide82.xml"/><Relationship Id="rId816" Type="http://schemas.openxmlformats.org/officeDocument/2006/relationships/slide" Target="slides/slide813.xml"/><Relationship Id="rId1001" Type="http://schemas.openxmlformats.org/officeDocument/2006/relationships/slide" Target="slides/slide998.xml"/><Relationship Id="rId1446" Type="http://schemas.openxmlformats.org/officeDocument/2006/relationships/slide" Target="slides/slide1443.xml"/><Relationship Id="rId1653" Type="http://schemas.openxmlformats.org/officeDocument/2006/relationships/slide" Target="slides/slide1650.xml"/><Relationship Id="rId1860" Type="http://schemas.openxmlformats.org/officeDocument/2006/relationships/slide" Target="slides/slide1857.xml"/><Relationship Id="rId1306" Type="http://schemas.openxmlformats.org/officeDocument/2006/relationships/slide" Target="slides/slide1303.xml"/><Relationship Id="rId1513" Type="http://schemas.openxmlformats.org/officeDocument/2006/relationships/slide" Target="slides/slide1510.xml"/><Relationship Id="rId1720" Type="http://schemas.openxmlformats.org/officeDocument/2006/relationships/slide" Target="slides/slide1717.xml"/><Relationship Id="rId1958" Type="http://schemas.openxmlformats.org/officeDocument/2006/relationships/slide" Target="slides/slide1955.xml"/><Relationship Id="rId12" Type="http://schemas.openxmlformats.org/officeDocument/2006/relationships/slide" Target="slides/slide9.xml"/><Relationship Id="rId1818" Type="http://schemas.openxmlformats.org/officeDocument/2006/relationships/slide" Target="slides/slide1815.xml"/><Relationship Id="rId161" Type="http://schemas.openxmlformats.org/officeDocument/2006/relationships/slide" Target="slides/slide158.xml"/><Relationship Id="rId399" Type="http://schemas.openxmlformats.org/officeDocument/2006/relationships/slide" Target="slides/slide396.xml"/><Relationship Id="rId259" Type="http://schemas.openxmlformats.org/officeDocument/2006/relationships/slide" Target="slides/slide256.xml"/><Relationship Id="rId466" Type="http://schemas.openxmlformats.org/officeDocument/2006/relationships/slide" Target="slides/slide463.xml"/><Relationship Id="rId673" Type="http://schemas.openxmlformats.org/officeDocument/2006/relationships/slide" Target="slides/slide670.xml"/><Relationship Id="rId880" Type="http://schemas.openxmlformats.org/officeDocument/2006/relationships/slide" Target="slides/slide877.xml"/><Relationship Id="rId1096" Type="http://schemas.openxmlformats.org/officeDocument/2006/relationships/slide" Target="slides/slide1093.xml"/><Relationship Id="rId119" Type="http://schemas.openxmlformats.org/officeDocument/2006/relationships/slide" Target="slides/slide116.xml"/><Relationship Id="rId326" Type="http://schemas.openxmlformats.org/officeDocument/2006/relationships/slide" Target="slides/slide323.xml"/><Relationship Id="rId533" Type="http://schemas.openxmlformats.org/officeDocument/2006/relationships/slide" Target="slides/slide530.xml"/><Relationship Id="rId978" Type="http://schemas.openxmlformats.org/officeDocument/2006/relationships/slide" Target="slides/slide975.xml"/><Relationship Id="rId1163" Type="http://schemas.openxmlformats.org/officeDocument/2006/relationships/slide" Target="slides/slide1160.xml"/><Relationship Id="rId1370" Type="http://schemas.openxmlformats.org/officeDocument/2006/relationships/slide" Target="slides/slide1367.xml"/><Relationship Id="rId2007" Type="http://schemas.openxmlformats.org/officeDocument/2006/relationships/slide" Target="slides/slide2004.xml"/><Relationship Id="rId740" Type="http://schemas.openxmlformats.org/officeDocument/2006/relationships/slide" Target="slides/slide737.xml"/><Relationship Id="rId838" Type="http://schemas.openxmlformats.org/officeDocument/2006/relationships/slide" Target="slides/slide835.xml"/><Relationship Id="rId1023" Type="http://schemas.openxmlformats.org/officeDocument/2006/relationships/slide" Target="slides/slide1020.xml"/><Relationship Id="rId1468" Type="http://schemas.openxmlformats.org/officeDocument/2006/relationships/slide" Target="slides/slide1465.xml"/><Relationship Id="rId1675" Type="http://schemas.openxmlformats.org/officeDocument/2006/relationships/slide" Target="slides/slide1672.xml"/><Relationship Id="rId1882" Type="http://schemas.openxmlformats.org/officeDocument/2006/relationships/slide" Target="slides/slide1879.xml"/><Relationship Id="rId600" Type="http://schemas.openxmlformats.org/officeDocument/2006/relationships/slide" Target="slides/slide597.xml"/><Relationship Id="rId1230" Type="http://schemas.openxmlformats.org/officeDocument/2006/relationships/slide" Target="slides/slide1227.xml"/><Relationship Id="rId1328" Type="http://schemas.openxmlformats.org/officeDocument/2006/relationships/slide" Target="slides/slide1325.xml"/><Relationship Id="rId1535" Type="http://schemas.openxmlformats.org/officeDocument/2006/relationships/slide" Target="slides/slide1532.xml"/><Relationship Id="rId905" Type="http://schemas.openxmlformats.org/officeDocument/2006/relationships/slide" Target="slides/slide902.xml"/><Relationship Id="rId1742" Type="http://schemas.openxmlformats.org/officeDocument/2006/relationships/slide" Target="slides/slide1739.xml"/><Relationship Id="rId34" Type="http://schemas.openxmlformats.org/officeDocument/2006/relationships/slide" Target="slides/slide31.xml"/><Relationship Id="rId1602" Type="http://schemas.openxmlformats.org/officeDocument/2006/relationships/slide" Target="slides/slide1599.xml"/><Relationship Id="rId183" Type="http://schemas.openxmlformats.org/officeDocument/2006/relationships/slide" Target="slides/slide180.xml"/><Relationship Id="rId390" Type="http://schemas.openxmlformats.org/officeDocument/2006/relationships/slide" Target="slides/slide387.xml"/><Relationship Id="rId1907" Type="http://schemas.openxmlformats.org/officeDocument/2006/relationships/slide" Target="slides/slide1904.xml"/><Relationship Id="rId250" Type="http://schemas.openxmlformats.org/officeDocument/2006/relationships/slide" Target="slides/slide247.xml"/><Relationship Id="rId488" Type="http://schemas.openxmlformats.org/officeDocument/2006/relationships/slide" Target="slides/slide485.xml"/><Relationship Id="rId695" Type="http://schemas.openxmlformats.org/officeDocument/2006/relationships/slide" Target="slides/slide692.xml"/><Relationship Id="rId110" Type="http://schemas.openxmlformats.org/officeDocument/2006/relationships/slide" Target="slides/slide107.xml"/><Relationship Id="rId348" Type="http://schemas.openxmlformats.org/officeDocument/2006/relationships/slide" Target="slides/slide345.xml"/><Relationship Id="rId555" Type="http://schemas.openxmlformats.org/officeDocument/2006/relationships/slide" Target="slides/slide552.xml"/><Relationship Id="rId762" Type="http://schemas.openxmlformats.org/officeDocument/2006/relationships/slide" Target="slides/slide759.xml"/><Relationship Id="rId1185" Type="http://schemas.openxmlformats.org/officeDocument/2006/relationships/slide" Target="slides/slide1182.xml"/><Relationship Id="rId1392" Type="http://schemas.openxmlformats.org/officeDocument/2006/relationships/slide" Target="slides/slide1389.xml"/><Relationship Id="rId2029" Type="http://schemas.openxmlformats.org/officeDocument/2006/relationships/slide" Target="slides/slide2026.xml"/><Relationship Id="rId208" Type="http://schemas.openxmlformats.org/officeDocument/2006/relationships/slide" Target="slides/slide205.xml"/><Relationship Id="rId415" Type="http://schemas.openxmlformats.org/officeDocument/2006/relationships/slide" Target="slides/slide412.xml"/><Relationship Id="rId622" Type="http://schemas.openxmlformats.org/officeDocument/2006/relationships/slide" Target="slides/slide619.xml"/><Relationship Id="rId1045" Type="http://schemas.openxmlformats.org/officeDocument/2006/relationships/slide" Target="slides/slide1042.xml"/><Relationship Id="rId1252" Type="http://schemas.openxmlformats.org/officeDocument/2006/relationships/slide" Target="slides/slide1249.xml"/><Relationship Id="rId1697" Type="http://schemas.openxmlformats.org/officeDocument/2006/relationships/slide" Target="slides/slide1694.xml"/><Relationship Id="rId927" Type="http://schemas.openxmlformats.org/officeDocument/2006/relationships/slide" Target="slides/slide924.xml"/><Relationship Id="rId1112" Type="http://schemas.openxmlformats.org/officeDocument/2006/relationships/slide" Target="slides/slide1109.xml"/><Relationship Id="rId1557" Type="http://schemas.openxmlformats.org/officeDocument/2006/relationships/slide" Target="slides/slide1554.xml"/><Relationship Id="rId1764" Type="http://schemas.openxmlformats.org/officeDocument/2006/relationships/slide" Target="slides/slide1761.xml"/><Relationship Id="rId1971" Type="http://schemas.openxmlformats.org/officeDocument/2006/relationships/slide" Target="slides/slide1968.xml"/><Relationship Id="rId56" Type="http://schemas.openxmlformats.org/officeDocument/2006/relationships/slide" Target="slides/slide53.xml"/><Relationship Id="rId1417" Type="http://schemas.openxmlformats.org/officeDocument/2006/relationships/slide" Target="slides/slide1414.xml"/><Relationship Id="rId1624" Type="http://schemas.openxmlformats.org/officeDocument/2006/relationships/slide" Target="slides/slide1621.xml"/><Relationship Id="rId1831" Type="http://schemas.openxmlformats.org/officeDocument/2006/relationships/slide" Target="slides/slide1828.xml"/><Relationship Id="rId1929" Type="http://schemas.openxmlformats.org/officeDocument/2006/relationships/slide" Target="slides/slide1926.xml"/><Relationship Id="rId272" Type="http://schemas.openxmlformats.org/officeDocument/2006/relationships/slide" Target="slides/slide269.xml"/><Relationship Id="rId577" Type="http://schemas.openxmlformats.org/officeDocument/2006/relationships/slide" Target="slides/slide574.xml"/><Relationship Id="rId132" Type="http://schemas.openxmlformats.org/officeDocument/2006/relationships/slide" Target="slides/slide129.xml"/><Relationship Id="rId784" Type="http://schemas.openxmlformats.org/officeDocument/2006/relationships/slide" Target="slides/slide781.xml"/><Relationship Id="rId991" Type="http://schemas.openxmlformats.org/officeDocument/2006/relationships/slide" Target="slides/slide988.xml"/><Relationship Id="rId1067" Type="http://schemas.openxmlformats.org/officeDocument/2006/relationships/slide" Target="slides/slide1064.xml"/><Relationship Id="rId2020" Type="http://schemas.openxmlformats.org/officeDocument/2006/relationships/slide" Target="slides/slide2017.xml"/><Relationship Id="rId437" Type="http://schemas.openxmlformats.org/officeDocument/2006/relationships/slide" Target="slides/slide434.xml"/><Relationship Id="rId644" Type="http://schemas.openxmlformats.org/officeDocument/2006/relationships/slide" Target="slides/slide641.xml"/><Relationship Id="rId851" Type="http://schemas.openxmlformats.org/officeDocument/2006/relationships/slide" Target="slides/slide848.xml"/><Relationship Id="rId1274" Type="http://schemas.openxmlformats.org/officeDocument/2006/relationships/slide" Target="slides/slide1271.xml"/><Relationship Id="rId1481" Type="http://schemas.openxmlformats.org/officeDocument/2006/relationships/slide" Target="slides/slide1478.xml"/><Relationship Id="rId1579" Type="http://schemas.openxmlformats.org/officeDocument/2006/relationships/slide" Target="slides/slide1576.xml"/><Relationship Id="rId504" Type="http://schemas.openxmlformats.org/officeDocument/2006/relationships/slide" Target="slides/slide501.xml"/><Relationship Id="rId711" Type="http://schemas.openxmlformats.org/officeDocument/2006/relationships/slide" Target="slides/slide708.xml"/><Relationship Id="rId949" Type="http://schemas.openxmlformats.org/officeDocument/2006/relationships/slide" Target="slides/slide946.xml"/><Relationship Id="rId1134" Type="http://schemas.openxmlformats.org/officeDocument/2006/relationships/slide" Target="slides/slide1131.xml"/><Relationship Id="rId1341" Type="http://schemas.openxmlformats.org/officeDocument/2006/relationships/slide" Target="slides/slide1338.xml"/><Relationship Id="rId1786" Type="http://schemas.openxmlformats.org/officeDocument/2006/relationships/slide" Target="slides/slide1783.xml"/><Relationship Id="rId1993" Type="http://schemas.openxmlformats.org/officeDocument/2006/relationships/slide" Target="slides/slide1990.xml"/><Relationship Id="rId78" Type="http://schemas.openxmlformats.org/officeDocument/2006/relationships/slide" Target="slides/slide75.xml"/><Relationship Id="rId809" Type="http://schemas.openxmlformats.org/officeDocument/2006/relationships/slide" Target="slides/slide806.xml"/><Relationship Id="rId1201" Type="http://schemas.openxmlformats.org/officeDocument/2006/relationships/slide" Target="slides/slide1198.xml"/><Relationship Id="rId1439" Type="http://schemas.openxmlformats.org/officeDocument/2006/relationships/slide" Target="slides/slide1436.xml"/><Relationship Id="rId1646" Type="http://schemas.openxmlformats.org/officeDocument/2006/relationships/slide" Target="slides/slide1643.xml"/><Relationship Id="rId1853" Type="http://schemas.openxmlformats.org/officeDocument/2006/relationships/slide" Target="slides/slide1850.xml"/><Relationship Id="rId1506" Type="http://schemas.openxmlformats.org/officeDocument/2006/relationships/slide" Target="slides/slide1503.xml"/><Relationship Id="rId1713" Type="http://schemas.openxmlformats.org/officeDocument/2006/relationships/slide" Target="slides/slide1710.xml"/><Relationship Id="rId1920" Type="http://schemas.openxmlformats.org/officeDocument/2006/relationships/slide" Target="slides/slide1917.xml"/><Relationship Id="rId294" Type="http://schemas.openxmlformats.org/officeDocument/2006/relationships/slide" Target="slides/slide291.xml"/><Relationship Id="rId154" Type="http://schemas.openxmlformats.org/officeDocument/2006/relationships/slide" Target="slides/slide151.xml"/><Relationship Id="rId361" Type="http://schemas.openxmlformats.org/officeDocument/2006/relationships/slide" Target="slides/slide358.xml"/><Relationship Id="rId599" Type="http://schemas.openxmlformats.org/officeDocument/2006/relationships/slide" Target="slides/slide596.xml"/><Relationship Id="rId2042" Type="http://schemas.openxmlformats.org/officeDocument/2006/relationships/slide" Target="slides/slide2039.xml"/><Relationship Id="rId459" Type="http://schemas.openxmlformats.org/officeDocument/2006/relationships/slide" Target="slides/slide456.xml"/><Relationship Id="rId666" Type="http://schemas.openxmlformats.org/officeDocument/2006/relationships/slide" Target="slides/slide663.xml"/><Relationship Id="rId873" Type="http://schemas.openxmlformats.org/officeDocument/2006/relationships/slide" Target="slides/slide870.xml"/><Relationship Id="rId1089" Type="http://schemas.openxmlformats.org/officeDocument/2006/relationships/slide" Target="slides/slide1086.xml"/><Relationship Id="rId1296" Type="http://schemas.openxmlformats.org/officeDocument/2006/relationships/slide" Target="slides/slide1293.xml"/><Relationship Id="rId221" Type="http://schemas.openxmlformats.org/officeDocument/2006/relationships/slide" Target="slides/slide218.xml"/><Relationship Id="rId319" Type="http://schemas.openxmlformats.org/officeDocument/2006/relationships/slide" Target="slides/slide316.xml"/><Relationship Id="rId526" Type="http://schemas.openxmlformats.org/officeDocument/2006/relationships/slide" Target="slides/slide523.xml"/><Relationship Id="rId1156" Type="http://schemas.openxmlformats.org/officeDocument/2006/relationships/slide" Target="slides/slide1153.xml"/><Relationship Id="rId1363" Type="http://schemas.openxmlformats.org/officeDocument/2006/relationships/slide" Target="slides/slide1360.xml"/><Relationship Id="rId733" Type="http://schemas.openxmlformats.org/officeDocument/2006/relationships/slide" Target="slides/slide730.xml"/><Relationship Id="rId940" Type="http://schemas.openxmlformats.org/officeDocument/2006/relationships/slide" Target="slides/slide937.xml"/><Relationship Id="rId1016" Type="http://schemas.openxmlformats.org/officeDocument/2006/relationships/slide" Target="slides/slide1013.xml"/><Relationship Id="rId1570" Type="http://schemas.openxmlformats.org/officeDocument/2006/relationships/slide" Target="slides/slide1567.xml"/><Relationship Id="rId1668" Type="http://schemas.openxmlformats.org/officeDocument/2006/relationships/slide" Target="slides/slide1665.xml"/><Relationship Id="rId1875" Type="http://schemas.openxmlformats.org/officeDocument/2006/relationships/slide" Target="slides/slide1872.xml"/><Relationship Id="rId800" Type="http://schemas.openxmlformats.org/officeDocument/2006/relationships/slide" Target="slides/slide797.xml"/><Relationship Id="rId1223" Type="http://schemas.openxmlformats.org/officeDocument/2006/relationships/slide" Target="slides/slide1220.xml"/><Relationship Id="rId1430" Type="http://schemas.openxmlformats.org/officeDocument/2006/relationships/slide" Target="slides/slide1427.xml"/><Relationship Id="rId1528" Type="http://schemas.openxmlformats.org/officeDocument/2006/relationships/slide" Target="slides/slide1525.xml"/><Relationship Id="rId1735" Type="http://schemas.openxmlformats.org/officeDocument/2006/relationships/slide" Target="slides/slide1732.xml"/><Relationship Id="rId1942" Type="http://schemas.openxmlformats.org/officeDocument/2006/relationships/slide" Target="slides/slide1939.xml"/><Relationship Id="rId27" Type="http://schemas.openxmlformats.org/officeDocument/2006/relationships/slide" Target="slides/slide24.xml"/><Relationship Id="rId1802" Type="http://schemas.openxmlformats.org/officeDocument/2006/relationships/slide" Target="slides/slide1799.xml"/><Relationship Id="rId176" Type="http://schemas.openxmlformats.org/officeDocument/2006/relationships/slide" Target="slides/slide173.xml"/><Relationship Id="rId383" Type="http://schemas.openxmlformats.org/officeDocument/2006/relationships/slide" Target="slides/slide380.xml"/><Relationship Id="rId590" Type="http://schemas.openxmlformats.org/officeDocument/2006/relationships/slide" Target="slides/slide587.xml"/><Relationship Id="rId243" Type="http://schemas.openxmlformats.org/officeDocument/2006/relationships/slide" Target="slides/slide240.xml"/><Relationship Id="rId450" Type="http://schemas.openxmlformats.org/officeDocument/2006/relationships/slide" Target="slides/slide447.xml"/><Relationship Id="rId688" Type="http://schemas.openxmlformats.org/officeDocument/2006/relationships/slide" Target="slides/slide685.xml"/><Relationship Id="rId895" Type="http://schemas.openxmlformats.org/officeDocument/2006/relationships/slide" Target="slides/slide892.xml"/><Relationship Id="rId1080" Type="http://schemas.openxmlformats.org/officeDocument/2006/relationships/slide" Target="slides/slide1077.xml"/><Relationship Id="rId103" Type="http://schemas.openxmlformats.org/officeDocument/2006/relationships/slide" Target="slides/slide100.xml"/><Relationship Id="rId310" Type="http://schemas.openxmlformats.org/officeDocument/2006/relationships/slide" Target="slides/slide307.xml"/><Relationship Id="rId548" Type="http://schemas.openxmlformats.org/officeDocument/2006/relationships/slide" Target="slides/slide545.xml"/><Relationship Id="rId755" Type="http://schemas.openxmlformats.org/officeDocument/2006/relationships/slide" Target="slides/slide752.xml"/><Relationship Id="rId962" Type="http://schemas.openxmlformats.org/officeDocument/2006/relationships/slide" Target="slides/slide959.xml"/><Relationship Id="rId1178" Type="http://schemas.openxmlformats.org/officeDocument/2006/relationships/slide" Target="slides/slide1175.xml"/><Relationship Id="rId1385" Type="http://schemas.openxmlformats.org/officeDocument/2006/relationships/slide" Target="slides/slide1382.xml"/><Relationship Id="rId1592" Type="http://schemas.openxmlformats.org/officeDocument/2006/relationships/slide" Target="slides/slide1589.xml"/><Relationship Id="rId91" Type="http://schemas.openxmlformats.org/officeDocument/2006/relationships/slide" Target="slides/slide88.xml"/><Relationship Id="rId408" Type="http://schemas.openxmlformats.org/officeDocument/2006/relationships/slide" Target="slides/slide405.xml"/><Relationship Id="rId615" Type="http://schemas.openxmlformats.org/officeDocument/2006/relationships/slide" Target="slides/slide612.xml"/><Relationship Id="rId822" Type="http://schemas.openxmlformats.org/officeDocument/2006/relationships/slide" Target="slides/slide819.xml"/><Relationship Id="rId1038" Type="http://schemas.openxmlformats.org/officeDocument/2006/relationships/slide" Target="slides/slide1035.xml"/><Relationship Id="rId1245" Type="http://schemas.openxmlformats.org/officeDocument/2006/relationships/slide" Target="slides/slide1242.xml"/><Relationship Id="rId1452" Type="http://schemas.openxmlformats.org/officeDocument/2006/relationships/slide" Target="slides/slide1449.xml"/><Relationship Id="rId1897" Type="http://schemas.openxmlformats.org/officeDocument/2006/relationships/slide" Target="slides/slide1894.xml"/><Relationship Id="rId1105" Type="http://schemas.openxmlformats.org/officeDocument/2006/relationships/slide" Target="slides/slide1102.xml"/><Relationship Id="rId1312" Type="http://schemas.openxmlformats.org/officeDocument/2006/relationships/slide" Target="slides/slide1309.xml"/><Relationship Id="rId1757" Type="http://schemas.openxmlformats.org/officeDocument/2006/relationships/slide" Target="slides/slide1754.xml"/><Relationship Id="rId1964" Type="http://schemas.openxmlformats.org/officeDocument/2006/relationships/slide" Target="slides/slide1961.xml"/><Relationship Id="rId49" Type="http://schemas.openxmlformats.org/officeDocument/2006/relationships/slide" Target="slides/slide46.xml"/><Relationship Id="rId1617" Type="http://schemas.openxmlformats.org/officeDocument/2006/relationships/slide" Target="slides/slide1614.xml"/><Relationship Id="rId1824" Type="http://schemas.openxmlformats.org/officeDocument/2006/relationships/slide" Target="slides/slide1821.xml"/><Relationship Id="rId198" Type="http://schemas.openxmlformats.org/officeDocument/2006/relationships/slide" Target="slides/slide195.xml"/><Relationship Id="rId265" Type="http://schemas.openxmlformats.org/officeDocument/2006/relationships/slide" Target="slides/slide262.xml"/><Relationship Id="rId472" Type="http://schemas.openxmlformats.org/officeDocument/2006/relationships/slide" Target="slides/slide469.xml"/><Relationship Id="rId125" Type="http://schemas.openxmlformats.org/officeDocument/2006/relationships/slide" Target="slides/slide122.xml"/><Relationship Id="rId332" Type="http://schemas.openxmlformats.org/officeDocument/2006/relationships/slide" Target="slides/slide329.xml"/><Relationship Id="rId777" Type="http://schemas.openxmlformats.org/officeDocument/2006/relationships/slide" Target="slides/slide774.xml"/><Relationship Id="rId984" Type="http://schemas.openxmlformats.org/officeDocument/2006/relationships/slide" Target="slides/slide981.xml"/><Relationship Id="rId2013" Type="http://schemas.openxmlformats.org/officeDocument/2006/relationships/slide" Target="slides/slide2010.xml"/><Relationship Id="rId637" Type="http://schemas.openxmlformats.org/officeDocument/2006/relationships/slide" Target="slides/slide634.xml"/><Relationship Id="rId844" Type="http://schemas.openxmlformats.org/officeDocument/2006/relationships/slide" Target="slides/slide841.xml"/><Relationship Id="rId1267" Type="http://schemas.openxmlformats.org/officeDocument/2006/relationships/slide" Target="slides/slide1264.xml"/><Relationship Id="rId1474" Type="http://schemas.openxmlformats.org/officeDocument/2006/relationships/slide" Target="slides/slide1471.xml"/><Relationship Id="rId1681" Type="http://schemas.openxmlformats.org/officeDocument/2006/relationships/slide" Target="slides/slide1678.xml"/><Relationship Id="rId704" Type="http://schemas.openxmlformats.org/officeDocument/2006/relationships/slide" Target="slides/slide701.xml"/><Relationship Id="rId911" Type="http://schemas.openxmlformats.org/officeDocument/2006/relationships/slide" Target="slides/slide908.xml"/><Relationship Id="rId1127" Type="http://schemas.openxmlformats.org/officeDocument/2006/relationships/slide" Target="slides/slide1124.xml"/><Relationship Id="rId1334" Type="http://schemas.openxmlformats.org/officeDocument/2006/relationships/slide" Target="slides/slide1331.xml"/><Relationship Id="rId1541" Type="http://schemas.openxmlformats.org/officeDocument/2006/relationships/slide" Target="slides/slide1538.xml"/><Relationship Id="rId1779" Type="http://schemas.openxmlformats.org/officeDocument/2006/relationships/slide" Target="slides/slide1776.xml"/><Relationship Id="rId1986" Type="http://schemas.openxmlformats.org/officeDocument/2006/relationships/slide" Target="slides/slide1983.xml"/><Relationship Id="rId40" Type="http://schemas.openxmlformats.org/officeDocument/2006/relationships/slide" Target="slides/slide37.xml"/><Relationship Id="rId1401" Type="http://schemas.openxmlformats.org/officeDocument/2006/relationships/slide" Target="slides/slide1398.xml"/><Relationship Id="rId1639" Type="http://schemas.openxmlformats.org/officeDocument/2006/relationships/slide" Target="slides/slide1636.xml"/><Relationship Id="rId1846" Type="http://schemas.openxmlformats.org/officeDocument/2006/relationships/slide" Target="slides/slide1843.xml"/><Relationship Id="rId1706" Type="http://schemas.openxmlformats.org/officeDocument/2006/relationships/slide" Target="slides/slide1703.xml"/><Relationship Id="rId1913" Type="http://schemas.openxmlformats.org/officeDocument/2006/relationships/slide" Target="slides/slide1910.xml"/><Relationship Id="rId287" Type="http://schemas.openxmlformats.org/officeDocument/2006/relationships/slide" Target="slides/slide284.xml"/><Relationship Id="rId494" Type="http://schemas.openxmlformats.org/officeDocument/2006/relationships/slide" Target="slides/slide491.xml"/><Relationship Id="rId147" Type="http://schemas.openxmlformats.org/officeDocument/2006/relationships/slide" Target="slides/slide144.xml"/><Relationship Id="rId354" Type="http://schemas.openxmlformats.org/officeDocument/2006/relationships/slide" Target="slides/slide351.xml"/><Relationship Id="rId799" Type="http://schemas.openxmlformats.org/officeDocument/2006/relationships/slide" Target="slides/slide796.xml"/><Relationship Id="rId1191" Type="http://schemas.openxmlformats.org/officeDocument/2006/relationships/slide" Target="slides/slide1188.xml"/><Relationship Id="rId2035" Type="http://schemas.openxmlformats.org/officeDocument/2006/relationships/slide" Target="slides/slide2032.xml"/><Relationship Id="rId561" Type="http://schemas.openxmlformats.org/officeDocument/2006/relationships/slide" Target="slides/slide558.xml"/><Relationship Id="rId659" Type="http://schemas.openxmlformats.org/officeDocument/2006/relationships/slide" Target="slides/slide656.xml"/><Relationship Id="rId866" Type="http://schemas.openxmlformats.org/officeDocument/2006/relationships/slide" Target="slides/slide863.xml"/><Relationship Id="rId1289" Type="http://schemas.openxmlformats.org/officeDocument/2006/relationships/slide" Target="slides/slide1286.xml"/><Relationship Id="rId1496" Type="http://schemas.openxmlformats.org/officeDocument/2006/relationships/slide" Target="slides/slide1493.xml"/><Relationship Id="rId214" Type="http://schemas.openxmlformats.org/officeDocument/2006/relationships/slide" Target="slides/slide211.xml"/><Relationship Id="rId421" Type="http://schemas.openxmlformats.org/officeDocument/2006/relationships/slide" Target="slides/slide418.xml"/><Relationship Id="rId519" Type="http://schemas.openxmlformats.org/officeDocument/2006/relationships/slide" Target="slides/slide516.xml"/><Relationship Id="rId1051" Type="http://schemas.openxmlformats.org/officeDocument/2006/relationships/slide" Target="slides/slide1048.xml"/><Relationship Id="rId1149" Type="http://schemas.openxmlformats.org/officeDocument/2006/relationships/slide" Target="slides/slide1146.xml"/><Relationship Id="rId1356" Type="http://schemas.openxmlformats.org/officeDocument/2006/relationships/slide" Target="slides/slide1353.xml"/><Relationship Id="rId726" Type="http://schemas.openxmlformats.org/officeDocument/2006/relationships/slide" Target="slides/slide723.xml"/><Relationship Id="rId933" Type="http://schemas.openxmlformats.org/officeDocument/2006/relationships/slide" Target="slides/slide930.xml"/><Relationship Id="rId1009" Type="http://schemas.openxmlformats.org/officeDocument/2006/relationships/slide" Target="slides/slide1006.xml"/><Relationship Id="rId1563" Type="http://schemas.openxmlformats.org/officeDocument/2006/relationships/slide" Target="slides/slide1560.xml"/><Relationship Id="rId1770" Type="http://schemas.openxmlformats.org/officeDocument/2006/relationships/slide" Target="slides/slide1767.xml"/><Relationship Id="rId1868" Type="http://schemas.openxmlformats.org/officeDocument/2006/relationships/slide" Target="slides/slide1865.xml"/><Relationship Id="rId62" Type="http://schemas.openxmlformats.org/officeDocument/2006/relationships/slide" Target="slides/slide59.xml"/><Relationship Id="rId1216" Type="http://schemas.openxmlformats.org/officeDocument/2006/relationships/slide" Target="slides/slide1213.xml"/><Relationship Id="rId1423" Type="http://schemas.openxmlformats.org/officeDocument/2006/relationships/slide" Target="slides/slide1420.xml"/><Relationship Id="rId1630" Type="http://schemas.openxmlformats.org/officeDocument/2006/relationships/slide" Target="slides/slide1627.xml"/><Relationship Id="rId1728" Type="http://schemas.openxmlformats.org/officeDocument/2006/relationships/slide" Target="slides/slide1725.xml"/><Relationship Id="rId1935" Type="http://schemas.openxmlformats.org/officeDocument/2006/relationships/slide" Target="slides/slide1932.xml"/><Relationship Id="rId169" Type="http://schemas.openxmlformats.org/officeDocument/2006/relationships/slide" Target="slides/slide166.xml"/><Relationship Id="rId376" Type="http://schemas.openxmlformats.org/officeDocument/2006/relationships/slide" Target="slides/slide373.xml"/><Relationship Id="rId583" Type="http://schemas.openxmlformats.org/officeDocument/2006/relationships/slide" Target="slides/slide580.xml"/><Relationship Id="rId790" Type="http://schemas.openxmlformats.org/officeDocument/2006/relationships/slide" Target="slides/slide787.xml"/><Relationship Id="rId2057" Type="http://schemas.openxmlformats.org/officeDocument/2006/relationships/viewProps" Target="viewProps.xml"/><Relationship Id="rId4" Type="http://schemas.openxmlformats.org/officeDocument/2006/relationships/slide" Target="slides/slide1.xml"/><Relationship Id="rId236" Type="http://schemas.openxmlformats.org/officeDocument/2006/relationships/slide" Target="slides/slide233.xml"/><Relationship Id="rId443" Type="http://schemas.openxmlformats.org/officeDocument/2006/relationships/slide" Target="slides/slide440.xml"/><Relationship Id="rId650" Type="http://schemas.openxmlformats.org/officeDocument/2006/relationships/slide" Target="slides/slide647.xml"/><Relationship Id="rId888" Type="http://schemas.openxmlformats.org/officeDocument/2006/relationships/slide" Target="slides/slide885.xml"/><Relationship Id="rId1073" Type="http://schemas.openxmlformats.org/officeDocument/2006/relationships/slide" Target="slides/slide1070.xml"/><Relationship Id="rId1280" Type="http://schemas.openxmlformats.org/officeDocument/2006/relationships/slide" Target="slides/slide1277.xml"/><Relationship Id="rId303" Type="http://schemas.openxmlformats.org/officeDocument/2006/relationships/slide" Target="slides/slide300.xml"/><Relationship Id="rId748" Type="http://schemas.openxmlformats.org/officeDocument/2006/relationships/slide" Target="slides/slide745.xml"/><Relationship Id="rId955" Type="http://schemas.openxmlformats.org/officeDocument/2006/relationships/slide" Target="slides/slide952.xml"/><Relationship Id="rId1140" Type="http://schemas.openxmlformats.org/officeDocument/2006/relationships/slide" Target="slides/slide1137.xml"/><Relationship Id="rId1378" Type="http://schemas.openxmlformats.org/officeDocument/2006/relationships/slide" Target="slides/slide1375.xml"/><Relationship Id="rId1585" Type="http://schemas.openxmlformats.org/officeDocument/2006/relationships/slide" Target="slides/slide1582.xml"/><Relationship Id="rId1792" Type="http://schemas.openxmlformats.org/officeDocument/2006/relationships/slide" Target="slides/slide1789.xml"/><Relationship Id="rId84" Type="http://schemas.openxmlformats.org/officeDocument/2006/relationships/slide" Target="slides/slide81.xml"/><Relationship Id="rId510" Type="http://schemas.openxmlformats.org/officeDocument/2006/relationships/slide" Target="slides/slide507.xml"/><Relationship Id="rId608" Type="http://schemas.openxmlformats.org/officeDocument/2006/relationships/slide" Target="slides/slide605.xml"/><Relationship Id="rId815" Type="http://schemas.openxmlformats.org/officeDocument/2006/relationships/slide" Target="slides/slide812.xml"/><Relationship Id="rId1238" Type="http://schemas.openxmlformats.org/officeDocument/2006/relationships/slide" Target="slides/slide1235.xml"/><Relationship Id="rId1445" Type="http://schemas.openxmlformats.org/officeDocument/2006/relationships/slide" Target="slides/slide1442.xml"/><Relationship Id="rId1652" Type="http://schemas.openxmlformats.org/officeDocument/2006/relationships/slide" Target="slides/slide1649.xml"/><Relationship Id="rId1000" Type="http://schemas.openxmlformats.org/officeDocument/2006/relationships/slide" Target="slides/slide997.xml"/><Relationship Id="rId1305" Type="http://schemas.openxmlformats.org/officeDocument/2006/relationships/slide" Target="slides/slide1302.xml"/><Relationship Id="rId1957" Type="http://schemas.openxmlformats.org/officeDocument/2006/relationships/slide" Target="slides/slide1954.xml"/><Relationship Id="rId1512" Type="http://schemas.openxmlformats.org/officeDocument/2006/relationships/slide" Target="slides/slide1509.xml"/><Relationship Id="rId1817" Type="http://schemas.openxmlformats.org/officeDocument/2006/relationships/slide" Target="slides/slide1814.xml"/><Relationship Id="rId11" Type="http://schemas.openxmlformats.org/officeDocument/2006/relationships/slide" Target="slides/slide8.xml"/><Relationship Id="rId398" Type="http://schemas.openxmlformats.org/officeDocument/2006/relationships/slide" Target="slides/slide395.xml"/><Relationship Id="rId160" Type="http://schemas.openxmlformats.org/officeDocument/2006/relationships/slide" Target="slides/slide157.xml"/><Relationship Id="rId258" Type="http://schemas.openxmlformats.org/officeDocument/2006/relationships/slide" Target="slides/slide255.xml"/><Relationship Id="rId465" Type="http://schemas.openxmlformats.org/officeDocument/2006/relationships/slide" Target="slides/slide462.xml"/><Relationship Id="rId672" Type="http://schemas.openxmlformats.org/officeDocument/2006/relationships/slide" Target="slides/slide669.xml"/><Relationship Id="rId1095" Type="http://schemas.openxmlformats.org/officeDocument/2006/relationships/slide" Target="slides/slide1092.xml"/><Relationship Id="rId118" Type="http://schemas.openxmlformats.org/officeDocument/2006/relationships/slide" Target="slides/slide115.xml"/><Relationship Id="rId325" Type="http://schemas.openxmlformats.org/officeDocument/2006/relationships/slide" Target="slides/slide322.xml"/><Relationship Id="rId532" Type="http://schemas.openxmlformats.org/officeDocument/2006/relationships/slide" Target="slides/slide529.xml"/><Relationship Id="rId977" Type="http://schemas.openxmlformats.org/officeDocument/2006/relationships/slide" Target="slides/slide974.xml"/><Relationship Id="rId1162" Type="http://schemas.openxmlformats.org/officeDocument/2006/relationships/slide" Target="slides/slide1159.xml"/><Relationship Id="rId2006" Type="http://schemas.openxmlformats.org/officeDocument/2006/relationships/slide" Target="slides/slide2003.xml"/><Relationship Id="rId837" Type="http://schemas.openxmlformats.org/officeDocument/2006/relationships/slide" Target="slides/slide834.xml"/><Relationship Id="rId1022" Type="http://schemas.openxmlformats.org/officeDocument/2006/relationships/slide" Target="slides/slide1019.xml"/><Relationship Id="rId1467" Type="http://schemas.openxmlformats.org/officeDocument/2006/relationships/slide" Target="slides/slide1464.xml"/><Relationship Id="rId1674" Type="http://schemas.openxmlformats.org/officeDocument/2006/relationships/slide" Target="slides/slide1671.xml"/><Relationship Id="rId1881" Type="http://schemas.openxmlformats.org/officeDocument/2006/relationships/slide" Target="slides/slide1878.xml"/><Relationship Id="rId904" Type="http://schemas.openxmlformats.org/officeDocument/2006/relationships/slide" Target="slides/slide901.xml"/><Relationship Id="rId1327" Type="http://schemas.openxmlformats.org/officeDocument/2006/relationships/slide" Target="slides/slide1324.xml"/><Relationship Id="rId1534" Type="http://schemas.openxmlformats.org/officeDocument/2006/relationships/slide" Target="slides/slide1531.xml"/><Relationship Id="rId1741" Type="http://schemas.openxmlformats.org/officeDocument/2006/relationships/slide" Target="slides/slide1738.xml"/><Relationship Id="rId1979" Type="http://schemas.openxmlformats.org/officeDocument/2006/relationships/slide" Target="slides/slide1976.xml"/><Relationship Id="rId33" Type="http://schemas.openxmlformats.org/officeDocument/2006/relationships/slide" Target="slides/slide30.xml"/><Relationship Id="rId1601" Type="http://schemas.openxmlformats.org/officeDocument/2006/relationships/slide" Target="slides/slide1598.xml"/><Relationship Id="rId1839" Type="http://schemas.openxmlformats.org/officeDocument/2006/relationships/slide" Target="slides/slide1836.xml"/><Relationship Id="rId182" Type="http://schemas.openxmlformats.org/officeDocument/2006/relationships/slide" Target="slides/slide179.xml"/><Relationship Id="rId1906" Type="http://schemas.openxmlformats.org/officeDocument/2006/relationships/slide" Target="slides/slide1903.xml"/><Relationship Id="rId487" Type="http://schemas.openxmlformats.org/officeDocument/2006/relationships/slide" Target="slides/slide484.xml"/><Relationship Id="rId694" Type="http://schemas.openxmlformats.org/officeDocument/2006/relationships/slide" Target="slides/slide691.xml"/><Relationship Id="rId347" Type="http://schemas.openxmlformats.org/officeDocument/2006/relationships/slide" Target="slides/slide344.xml"/><Relationship Id="rId999" Type="http://schemas.openxmlformats.org/officeDocument/2006/relationships/slide" Target="slides/slide996.xml"/><Relationship Id="rId1184" Type="http://schemas.openxmlformats.org/officeDocument/2006/relationships/slide" Target="slides/slide1181.xml"/><Relationship Id="rId2028" Type="http://schemas.openxmlformats.org/officeDocument/2006/relationships/slide" Target="slides/slide2025.xml"/><Relationship Id="rId554" Type="http://schemas.openxmlformats.org/officeDocument/2006/relationships/slide" Target="slides/slide551.xml"/><Relationship Id="rId761" Type="http://schemas.openxmlformats.org/officeDocument/2006/relationships/slide" Target="slides/slide758.xml"/><Relationship Id="rId859" Type="http://schemas.openxmlformats.org/officeDocument/2006/relationships/slide" Target="slides/slide856.xml"/><Relationship Id="rId1391" Type="http://schemas.openxmlformats.org/officeDocument/2006/relationships/slide" Target="slides/slide1388.xml"/><Relationship Id="rId1489" Type="http://schemas.openxmlformats.org/officeDocument/2006/relationships/slide" Target="slides/slide1486.xml"/><Relationship Id="rId1696" Type="http://schemas.openxmlformats.org/officeDocument/2006/relationships/slide" Target="slides/slide1693.xml"/><Relationship Id="rId207" Type="http://schemas.openxmlformats.org/officeDocument/2006/relationships/slide" Target="slides/slide204.xml"/><Relationship Id="rId414" Type="http://schemas.openxmlformats.org/officeDocument/2006/relationships/slide" Target="slides/slide411.xml"/><Relationship Id="rId621" Type="http://schemas.openxmlformats.org/officeDocument/2006/relationships/slide" Target="slides/slide618.xml"/><Relationship Id="rId1044" Type="http://schemas.openxmlformats.org/officeDocument/2006/relationships/slide" Target="slides/slide1041.xml"/><Relationship Id="rId1251" Type="http://schemas.openxmlformats.org/officeDocument/2006/relationships/slide" Target="slides/slide1248.xml"/><Relationship Id="rId1349" Type="http://schemas.openxmlformats.org/officeDocument/2006/relationships/slide" Target="slides/slide1346.xml"/><Relationship Id="rId719" Type="http://schemas.openxmlformats.org/officeDocument/2006/relationships/slide" Target="slides/slide716.xml"/><Relationship Id="rId926" Type="http://schemas.openxmlformats.org/officeDocument/2006/relationships/slide" Target="slides/slide923.xml"/><Relationship Id="rId1111" Type="http://schemas.openxmlformats.org/officeDocument/2006/relationships/slide" Target="slides/slide1108.xml"/><Relationship Id="rId1556" Type="http://schemas.openxmlformats.org/officeDocument/2006/relationships/slide" Target="slides/slide1553.xml"/><Relationship Id="rId1763" Type="http://schemas.openxmlformats.org/officeDocument/2006/relationships/slide" Target="slides/slide1760.xml"/><Relationship Id="rId1970" Type="http://schemas.openxmlformats.org/officeDocument/2006/relationships/slide" Target="slides/slide1967.xml"/><Relationship Id="rId55" Type="http://schemas.openxmlformats.org/officeDocument/2006/relationships/slide" Target="slides/slide52.xml"/><Relationship Id="rId1209" Type="http://schemas.openxmlformats.org/officeDocument/2006/relationships/slide" Target="slides/slide1206.xml"/><Relationship Id="rId1416" Type="http://schemas.openxmlformats.org/officeDocument/2006/relationships/slide" Target="slides/slide1413.xml"/><Relationship Id="rId1623" Type="http://schemas.openxmlformats.org/officeDocument/2006/relationships/slide" Target="slides/slide1620.xml"/><Relationship Id="rId1830" Type="http://schemas.openxmlformats.org/officeDocument/2006/relationships/slide" Target="slides/slide1827.xml"/><Relationship Id="rId1928" Type="http://schemas.openxmlformats.org/officeDocument/2006/relationships/slide" Target="slides/slide1925.xml"/><Relationship Id="rId271" Type="http://schemas.openxmlformats.org/officeDocument/2006/relationships/slide" Target="slides/slide268.xml"/><Relationship Id="rId131" Type="http://schemas.openxmlformats.org/officeDocument/2006/relationships/slide" Target="slides/slide128.xml"/><Relationship Id="rId369" Type="http://schemas.openxmlformats.org/officeDocument/2006/relationships/slide" Target="slides/slide366.xml"/><Relationship Id="rId576" Type="http://schemas.openxmlformats.org/officeDocument/2006/relationships/slide" Target="slides/slide573.xml"/><Relationship Id="rId783" Type="http://schemas.openxmlformats.org/officeDocument/2006/relationships/slide" Target="slides/slide780.xml"/><Relationship Id="rId990" Type="http://schemas.openxmlformats.org/officeDocument/2006/relationships/slide" Target="slides/slide987.xml"/><Relationship Id="rId229" Type="http://schemas.openxmlformats.org/officeDocument/2006/relationships/slide" Target="slides/slide226.xml"/><Relationship Id="rId436" Type="http://schemas.openxmlformats.org/officeDocument/2006/relationships/slide" Target="slides/slide433.xml"/><Relationship Id="rId643" Type="http://schemas.openxmlformats.org/officeDocument/2006/relationships/slide" Target="slides/slide640.xml"/><Relationship Id="rId1066" Type="http://schemas.openxmlformats.org/officeDocument/2006/relationships/slide" Target="slides/slide1063.xml"/><Relationship Id="rId1273" Type="http://schemas.openxmlformats.org/officeDocument/2006/relationships/slide" Target="slides/slide1270.xml"/><Relationship Id="rId1480" Type="http://schemas.openxmlformats.org/officeDocument/2006/relationships/slide" Target="slides/slide1477.xml"/><Relationship Id="rId850" Type="http://schemas.openxmlformats.org/officeDocument/2006/relationships/slide" Target="slides/slide847.xml"/><Relationship Id="rId948" Type="http://schemas.openxmlformats.org/officeDocument/2006/relationships/slide" Target="slides/slide945.xml"/><Relationship Id="rId1133" Type="http://schemas.openxmlformats.org/officeDocument/2006/relationships/slide" Target="slides/slide1130.xml"/><Relationship Id="rId1578" Type="http://schemas.openxmlformats.org/officeDocument/2006/relationships/slide" Target="slides/slide1575.xml"/><Relationship Id="rId1785" Type="http://schemas.openxmlformats.org/officeDocument/2006/relationships/slide" Target="slides/slide1782.xml"/><Relationship Id="rId1992" Type="http://schemas.openxmlformats.org/officeDocument/2006/relationships/slide" Target="slides/slide1989.xml"/><Relationship Id="rId77" Type="http://schemas.openxmlformats.org/officeDocument/2006/relationships/slide" Target="slides/slide74.xml"/><Relationship Id="rId503" Type="http://schemas.openxmlformats.org/officeDocument/2006/relationships/slide" Target="slides/slide500.xml"/><Relationship Id="rId710" Type="http://schemas.openxmlformats.org/officeDocument/2006/relationships/slide" Target="slides/slide707.xml"/><Relationship Id="rId808" Type="http://schemas.openxmlformats.org/officeDocument/2006/relationships/slide" Target="slides/slide805.xml"/><Relationship Id="rId1340" Type="http://schemas.openxmlformats.org/officeDocument/2006/relationships/slide" Target="slides/slide1337.xml"/><Relationship Id="rId1438" Type="http://schemas.openxmlformats.org/officeDocument/2006/relationships/slide" Target="slides/slide1435.xml"/><Relationship Id="rId1645" Type="http://schemas.openxmlformats.org/officeDocument/2006/relationships/slide" Target="slides/slide1642.xml"/><Relationship Id="rId1200" Type="http://schemas.openxmlformats.org/officeDocument/2006/relationships/slide" Target="slides/slide1197.xml"/><Relationship Id="rId1852" Type="http://schemas.openxmlformats.org/officeDocument/2006/relationships/slide" Target="slides/slide1849.xml"/><Relationship Id="rId1505" Type="http://schemas.openxmlformats.org/officeDocument/2006/relationships/slide" Target="slides/slide1502.xml"/><Relationship Id="rId1712" Type="http://schemas.openxmlformats.org/officeDocument/2006/relationships/slide" Target="slides/slide1709.xml"/><Relationship Id="rId293" Type="http://schemas.openxmlformats.org/officeDocument/2006/relationships/slide" Target="slides/slide290.xml"/><Relationship Id="rId153" Type="http://schemas.openxmlformats.org/officeDocument/2006/relationships/slide" Target="slides/slide150.xml"/><Relationship Id="rId360" Type="http://schemas.openxmlformats.org/officeDocument/2006/relationships/slide" Target="slides/slide357.xml"/><Relationship Id="rId598" Type="http://schemas.openxmlformats.org/officeDocument/2006/relationships/slide" Target="slides/slide595.xml"/><Relationship Id="rId2041" Type="http://schemas.openxmlformats.org/officeDocument/2006/relationships/slide" Target="slides/slide2038.xml"/><Relationship Id="rId220" Type="http://schemas.openxmlformats.org/officeDocument/2006/relationships/slide" Target="slides/slide217.xml"/><Relationship Id="rId458" Type="http://schemas.openxmlformats.org/officeDocument/2006/relationships/slide" Target="slides/slide455.xml"/><Relationship Id="rId665" Type="http://schemas.openxmlformats.org/officeDocument/2006/relationships/slide" Target="slides/slide662.xml"/><Relationship Id="rId872" Type="http://schemas.openxmlformats.org/officeDocument/2006/relationships/slide" Target="slides/slide869.xml"/><Relationship Id="rId1088" Type="http://schemas.openxmlformats.org/officeDocument/2006/relationships/slide" Target="slides/slide1085.xml"/><Relationship Id="rId1295" Type="http://schemas.openxmlformats.org/officeDocument/2006/relationships/slide" Target="slides/slide1292.xml"/><Relationship Id="rId318" Type="http://schemas.openxmlformats.org/officeDocument/2006/relationships/slide" Target="slides/slide315.xml"/><Relationship Id="rId525" Type="http://schemas.openxmlformats.org/officeDocument/2006/relationships/slide" Target="slides/slide522.xml"/><Relationship Id="rId732" Type="http://schemas.openxmlformats.org/officeDocument/2006/relationships/slide" Target="slides/slide729.xml"/><Relationship Id="rId1155" Type="http://schemas.openxmlformats.org/officeDocument/2006/relationships/slide" Target="slides/slide1152.xml"/><Relationship Id="rId1362" Type="http://schemas.openxmlformats.org/officeDocument/2006/relationships/slide" Target="slides/slide1359.xml"/><Relationship Id="rId99" Type="http://schemas.openxmlformats.org/officeDocument/2006/relationships/slide" Target="slides/slide96.xml"/><Relationship Id="rId1015" Type="http://schemas.openxmlformats.org/officeDocument/2006/relationships/slide" Target="slides/slide1012.xml"/><Relationship Id="rId1222" Type="http://schemas.openxmlformats.org/officeDocument/2006/relationships/slide" Target="slides/slide1219.xml"/><Relationship Id="rId1667" Type="http://schemas.openxmlformats.org/officeDocument/2006/relationships/slide" Target="slides/slide1664.xml"/><Relationship Id="rId1874" Type="http://schemas.openxmlformats.org/officeDocument/2006/relationships/slide" Target="slides/slide1871.xml"/><Relationship Id="rId1527" Type="http://schemas.openxmlformats.org/officeDocument/2006/relationships/slide" Target="slides/slide1524.xml"/><Relationship Id="rId1734" Type="http://schemas.openxmlformats.org/officeDocument/2006/relationships/slide" Target="slides/slide1731.xml"/><Relationship Id="rId1941" Type="http://schemas.openxmlformats.org/officeDocument/2006/relationships/slide" Target="slides/slide1938.xml"/><Relationship Id="rId26" Type="http://schemas.openxmlformats.org/officeDocument/2006/relationships/slide" Target="slides/slide23.xml"/><Relationship Id="rId175" Type="http://schemas.openxmlformats.org/officeDocument/2006/relationships/slide" Target="slides/slide172.xml"/><Relationship Id="rId1801" Type="http://schemas.openxmlformats.org/officeDocument/2006/relationships/slide" Target="slides/slide1798.xml"/><Relationship Id="rId382" Type="http://schemas.openxmlformats.org/officeDocument/2006/relationships/slide" Target="slides/slide379.xml"/><Relationship Id="rId687" Type="http://schemas.openxmlformats.org/officeDocument/2006/relationships/slide" Target="slides/slide684.xml"/><Relationship Id="rId242" Type="http://schemas.openxmlformats.org/officeDocument/2006/relationships/slide" Target="slides/slide239.xml"/><Relationship Id="rId894" Type="http://schemas.openxmlformats.org/officeDocument/2006/relationships/slide" Target="slides/slide891.xml"/><Relationship Id="rId1177" Type="http://schemas.openxmlformats.org/officeDocument/2006/relationships/slide" Target="slides/slide1174.xml"/><Relationship Id="rId102" Type="http://schemas.openxmlformats.org/officeDocument/2006/relationships/slide" Target="slides/slide99.xml"/><Relationship Id="rId547" Type="http://schemas.openxmlformats.org/officeDocument/2006/relationships/slide" Target="slides/slide544.xml"/><Relationship Id="rId754" Type="http://schemas.openxmlformats.org/officeDocument/2006/relationships/slide" Target="slides/slide751.xml"/><Relationship Id="rId961" Type="http://schemas.openxmlformats.org/officeDocument/2006/relationships/slide" Target="slides/slide958.xml"/><Relationship Id="rId1384" Type="http://schemas.openxmlformats.org/officeDocument/2006/relationships/slide" Target="slides/slide1381.xml"/><Relationship Id="rId1591" Type="http://schemas.openxmlformats.org/officeDocument/2006/relationships/slide" Target="slides/slide1588.xml"/><Relationship Id="rId1689" Type="http://schemas.openxmlformats.org/officeDocument/2006/relationships/slide" Target="slides/slide1686.xml"/><Relationship Id="rId90" Type="http://schemas.openxmlformats.org/officeDocument/2006/relationships/slide" Target="slides/slide87.xml"/><Relationship Id="rId407" Type="http://schemas.openxmlformats.org/officeDocument/2006/relationships/slide" Target="slides/slide404.xml"/><Relationship Id="rId614" Type="http://schemas.openxmlformats.org/officeDocument/2006/relationships/slide" Target="slides/slide611.xml"/><Relationship Id="rId821" Type="http://schemas.openxmlformats.org/officeDocument/2006/relationships/slide" Target="slides/slide818.xml"/><Relationship Id="rId1037" Type="http://schemas.openxmlformats.org/officeDocument/2006/relationships/slide" Target="slides/slide1034.xml"/><Relationship Id="rId1244" Type="http://schemas.openxmlformats.org/officeDocument/2006/relationships/slide" Target="slides/slide1241.xml"/><Relationship Id="rId1451" Type="http://schemas.openxmlformats.org/officeDocument/2006/relationships/slide" Target="slides/slide1448.xml"/><Relationship Id="rId1896" Type="http://schemas.openxmlformats.org/officeDocument/2006/relationships/slide" Target="slides/slide1893.xml"/><Relationship Id="rId919" Type="http://schemas.openxmlformats.org/officeDocument/2006/relationships/slide" Target="slides/slide916.xml"/><Relationship Id="rId1104" Type="http://schemas.openxmlformats.org/officeDocument/2006/relationships/slide" Target="slides/slide1101.xml"/><Relationship Id="rId1311" Type="http://schemas.openxmlformats.org/officeDocument/2006/relationships/slide" Target="slides/slide1308.xml"/><Relationship Id="rId1549" Type="http://schemas.openxmlformats.org/officeDocument/2006/relationships/slide" Target="slides/slide1546.xml"/><Relationship Id="rId1756" Type="http://schemas.openxmlformats.org/officeDocument/2006/relationships/slide" Target="slides/slide1753.xml"/><Relationship Id="rId1963" Type="http://schemas.openxmlformats.org/officeDocument/2006/relationships/slide" Target="slides/slide1960.xml"/><Relationship Id="rId48" Type="http://schemas.openxmlformats.org/officeDocument/2006/relationships/slide" Target="slides/slide45.xml"/><Relationship Id="rId1409" Type="http://schemas.openxmlformats.org/officeDocument/2006/relationships/slide" Target="slides/slide1406.xml"/><Relationship Id="rId1616" Type="http://schemas.openxmlformats.org/officeDocument/2006/relationships/slide" Target="slides/slide1613.xml"/><Relationship Id="rId1823" Type="http://schemas.openxmlformats.org/officeDocument/2006/relationships/slide" Target="slides/slide1820.xml"/><Relationship Id="rId197" Type="http://schemas.openxmlformats.org/officeDocument/2006/relationships/slide" Target="slides/slide194.xml"/><Relationship Id="rId264" Type="http://schemas.openxmlformats.org/officeDocument/2006/relationships/slide" Target="slides/slide261.xml"/><Relationship Id="rId471" Type="http://schemas.openxmlformats.org/officeDocument/2006/relationships/slide" Target="slides/slide468.xml"/><Relationship Id="rId124" Type="http://schemas.openxmlformats.org/officeDocument/2006/relationships/slide" Target="slides/slide121.xml"/><Relationship Id="rId569" Type="http://schemas.openxmlformats.org/officeDocument/2006/relationships/slide" Target="slides/slide566.xml"/><Relationship Id="rId776" Type="http://schemas.openxmlformats.org/officeDocument/2006/relationships/slide" Target="slides/slide773.xml"/><Relationship Id="rId983" Type="http://schemas.openxmlformats.org/officeDocument/2006/relationships/slide" Target="slides/slide980.xml"/><Relationship Id="rId1199" Type="http://schemas.openxmlformats.org/officeDocument/2006/relationships/slide" Target="slides/slide1196.xml"/><Relationship Id="rId331" Type="http://schemas.openxmlformats.org/officeDocument/2006/relationships/slide" Target="slides/slide328.xml"/><Relationship Id="rId429" Type="http://schemas.openxmlformats.org/officeDocument/2006/relationships/slide" Target="slides/slide426.xml"/><Relationship Id="rId636" Type="http://schemas.openxmlformats.org/officeDocument/2006/relationships/slide" Target="slides/slide633.xml"/><Relationship Id="rId1059" Type="http://schemas.openxmlformats.org/officeDocument/2006/relationships/slide" Target="slides/slide1056.xml"/><Relationship Id="rId1266" Type="http://schemas.openxmlformats.org/officeDocument/2006/relationships/slide" Target="slides/slide1263.xml"/><Relationship Id="rId1473" Type="http://schemas.openxmlformats.org/officeDocument/2006/relationships/slide" Target="slides/slide1470.xml"/><Relationship Id="rId2012" Type="http://schemas.openxmlformats.org/officeDocument/2006/relationships/slide" Target="slides/slide2009.xml"/><Relationship Id="rId843" Type="http://schemas.openxmlformats.org/officeDocument/2006/relationships/slide" Target="slides/slide840.xml"/><Relationship Id="rId1126" Type="http://schemas.openxmlformats.org/officeDocument/2006/relationships/slide" Target="slides/slide1123.xml"/><Relationship Id="rId1680" Type="http://schemas.openxmlformats.org/officeDocument/2006/relationships/slide" Target="slides/slide1677.xml"/><Relationship Id="rId1778" Type="http://schemas.openxmlformats.org/officeDocument/2006/relationships/slide" Target="slides/slide1775.xml"/><Relationship Id="rId1985" Type="http://schemas.openxmlformats.org/officeDocument/2006/relationships/slide" Target="slides/slide1982.xml"/><Relationship Id="rId703" Type="http://schemas.openxmlformats.org/officeDocument/2006/relationships/slide" Target="slides/slide700.xml"/><Relationship Id="rId910" Type="http://schemas.openxmlformats.org/officeDocument/2006/relationships/slide" Target="slides/slide907.xml"/><Relationship Id="rId1333" Type="http://schemas.openxmlformats.org/officeDocument/2006/relationships/slide" Target="slides/slide1330.xml"/><Relationship Id="rId1540" Type="http://schemas.openxmlformats.org/officeDocument/2006/relationships/slide" Target="slides/slide1537.xml"/><Relationship Id="rId1638" Type="http://schemas.openxmlformats.org/officeDocument/2006/relationships/slide" Target="slides/slide1635.xml"/><Relationship Id="rId1400" Type="http://schemas.openxmlformats.org/officeDocument/2006/relationships/slide" Target="slides/slide1397.xml"/><Relationship Id="rId1845" Type="http://schemas.openxmlformats.org/officeDocument/2006/relationships/slide" Target="slides/slide1842.xml"/><Relationship Id="rId1705" Type="http://schemas.openxmlformats.org/officeDocument/2006/relationships/slide" Target="slides/slide1702.xml"/><Relationship Id="rId1912" Type="http://schemas.openxmlformats.org/officeDocument/2006/relationships/slide" Target="slides/slide1909.xml"/><Relationship Id="rId286" Type="http://schemas.openxmlformats.org/officeDocument/2006/relationships/slide" Target="slides/slide283.xml"/><Relationship Id="rId493" Type="http://schemas.openxmlformats.org/officeDocument/2006/relationships/slide" Target="slides/slide490.xml"/><Relationship Id="rId146" Type="http://schemas.openxmlformats.org/officeDocument/2006/relationships/slide" Target="slides/slide143.xml"/><Relationship Id="rId353" Type="http://schemas.openxmlformats.org/officeDocument/2006/relationships/slide" Target="slides/slide350.xml"/><Relationship Id="rId560" Type="http://schemas.openxmlformats.org/officeDocument/2006/relationships/slide" Target="slides/slide557.xml"/><Relationship Id="rId798" Type="http://schemas.openxmlformats.org/officeDocument/2006/relationships/slide" Target="slides/slide795.xml"/><Relationship Id="rId1190" Type="http://schemas.openxmlformats.org/officeDocument/2006/relationships/slide" Target="slides/slide1187.xml"/><Relationship Id="rId2034" Type="http://schemas.openxmlformats.org/officeDocument/2006/relationships/slide" Target="slides/slide2031.xml"/><Relationship Id="rId213" Type="http://schemas.openxmlformats.org/officeDocument/2006/relationships/slide" Target="slides/slide210.xml"/><Relationship Id="rId420" Type="http://schemas.openxmlformats.org/officeDocument/2006/relationships/slide" Target="slides/slide417.xml"/><Relationship Id="rId658" Type="http://schemas.openxmlformats.org/officeDocument/2006/relationships/slide" Target="slides/slide655.xml"/><Relationship Id="rId865" Type="http://schemas.openxmlformats.org/officeDocument/2006/relationships/slide" Target="slides/slide862.xml"/><Relationship Id="rId1050" Type="http://schemas.openxmlformats.org/officeDocument/2006/relationships/slide" Target="slides/slide1047.xml"/><Relationship Id="rId1288" Type="http://schemas.openxmlformats.org/officeDocument/2006/relationships/slide" Target="slides/slide1285.xml"/><Relationship Id="rId1495" Type="http://schemas.openxmlformats.org/officeDocument/2006/relationships/slide" Target="slides/slide1492.xml"/><Relationship Id="rId518" Type="http://schemas.openxmlformats.org/officeDocument/2006/relationships/slide" Target="slides/slide515.xml"/><Relationship Id="rId725" Type="http://schemas.openxmlformats.org/officeDocument/2006/relationships/slide" Target="slides/slide722.xml"/><Relationship Id="rId932" Type="http://schemas.openxmlformats.org/officeDocument/2006/relationships/slide" Target="slides/slide929.xml"/><Relationship Id="rId1148" Type="http://schemas.openxmlformats.org/officeDocument/2006/relationships/slide" Target="slides/slide1145.xml"/><Relationship Id="rId1355" Type="http://schemas.openxmlformats.org/officeDocument/2006/relationships/slide" Target="slides/slide1352.xml"/><Relationship Id="rId1562" Type="http://schemas.openxmlformats.org/officeDocument/2006/relationships/slide" Target="slides/slide1559.xml"/><Relationship Id="rId1008" Type="http://schemas.openxmlformats.org/officeDocument/2006/relationships/slide" Target="slides/slide1005.xml"/><Relationship Id="rId1215" Type="http://schemas.openxmlformats.org/officeDocument/2006/relationships/slide" Target="slides/slide1212.xml"/><Relationship Id="rId1422" Type="http://schemas.openxmlformats.org/officeDocument/2006/relationships/slide" Target="slides/slide1419.xml"/><Relationship Id="rId1867" Type="http://schemas.openxmlformats.org/officeDocument/2006/relationships/slide" Target="slides/slide1864.xml"/><Relationship Id="rId61" Type="http://schemas.openxmlformats.org/officeDocument/2006/relationships/slide" Target="slides/slide58.xml"/><Relationship Id="rId1727" Type="http://schemas.openxmlformats.org/officeDocument/2006/relationships/slide" Target="slides/slide1724.xml"/><Relationship Id="rId1934" Type="http://schemas.openxmlformats.org/officeDocument/2006/relationships/slide" Target="slides/slide1931.xml"/><Relationship Id="rId19" Type="http://schemas.openxmlformats.org/officeDocument/2006/relationships/slide" Target="slides/slide16.xml"/><Relationship Id="rId168" Type="http://schemas.openxmlformats.org/officeDocument/2006/relationships/slide" Target="slides/slide165.xml"/><Relationship Id="rId375" Type="http://schemas.openxmlformats.org/officeDocument/2006/relationships/slide" Target="slides/slide372.xml"/><Relationship Id="rId582" Type="http://schemas.openxmlformats.org/officeDocument/2006/relationships/slide" Target="slides/slide579.xml"/><Relationship Id="rId2056" Type="http://schemas.openxmlformats.org/officeDocument/2006/relationships/presProps" Target="presProps.xml"/><Relationship Id="rId3" Type="http://schemas.openxmlformats.org/officeDocument/2006/relationships/slideMaster" Target="slideMasters/slideMaster3.xml"/><Relationship Id="rId235" Type="http://schemas.openxmlformats.org/officeDocument/2006/relationships/slide" Target="slides/slide232.xml"/><Relationship Id="rId442" Type="http://schemas.openxmlformats.org/officeDocument/2006/relationships/slide" Target="slides/slide439.xml"/><Relationship Id="rId887" Type="http://schemas.openxmlformats.org/officeDocument/2006/relationships/slide" Target="slides/slide884.xml"/><Relationship Id="rId1072" Type="http://schemas.openxmlformats.org/officeDocument/2006/relationships/slide" Target="slides/slide1069.xml"/><Relationship Id="rId302" Type="http://schemas.openxmlformats.org/officeDocument/2006/relationships/slide" Target="slides/slide299.xml"/><Relationship Id="rId747" Type="http://schemas.openxmlformats.org/officeDocument/2006/relationships/slide" Target="slides/slide744.xml"/><Relationship Id="rId954" Type="http://schemas.openxmlformats.org/officeDocument/2006/relationships/slide" Target="slides/slide951.xml"/><Relationship Id="rId1377" Type="http://schemas.openxmlformats.org/officeDocument/2006/relationships/slide" Target="slides/slide1374.xml"/><Relationship Id="rId1584" Type="http://schemas.openxmlformats.org/officeDocument/2006/relationships/slide" Target="slides/slide1581.xml"/><Relationship Id="rId1791" Type="http://schemas.openxmlformats.org/officeDocument/2006/relationships/slide" Target="slides/slide1788.xml"/><Relationship Id="rId83" Type="http://schemas.openxmlformats.org/officeDocument/2006/relationships/slide" Target="slides/slide80.xml"/><Relationship Id="rId607" Type="http://schemas.openxmlformats.org/officeDocument/2006/relationships/slide" Target="slides/slide604.xml"/><Relationship Id="rId814" Type="http://schemas.openxmlformats.org/officeDocument/2006/relationships/slide" Target="slides/slide811.xml"/><Relationship Id="rId1237" Type="http://schemas.openxmlformats.org/officeDocument/2006/relationships/slide" Target="slides/slide1234.xml"/><Relationship Id="rId1444" Type="http://schemas.openxmlformats.org/officeDocument/2006/relationships/slide" Target="slides/slide1441.xml"/><Relationship Id="rId1651" Type="http://schemas.openxmlformats.org/officeDocument/2006/relationships/slide" Target="slides/slide1648.xml"/><Relationship Id="rId1889" Type="http://schemas.openxmlformats.org/officeDocument/2006/relationships/slide" Target="slides/slide1886.xml"/><Relationship Id="rId1304" Type="http://schemas.openxmlformats.org/officeDocument/2006/relationships/slide" Target="slides/slide1301.xml"/><Relationship Id="rId1511" Type="http://schemas.openxmlformats.org/officeDocument/2006/relationships/slide" Target="slides/slide1508.xml"/><Relationship Id="rId1749" Type="http://schemas.openxmlformats.org/officeDocument/2006/relationships/slide" Target="slides/slide1746.xml"/><Relationship Id="rId1956" Type="http://schemas.openxmlformats.org/officeDocument/2006/relationships/slide" Target="slides/slide1953.xml"/><Relationship Id="rId1609" Type="http://schemas.openxmlformats.org/officeDocument/2006/relationships/slide" Target="slides/slide1606.xml"/><Relationship Id="rId1816" Type="http://schemas.openxmlformats.org/officeDocument/2006/relationships/slide" Target="slides/slide1813.xml"/><Relationship Id="rId10" Type="http://schemas.openxmlformats.org/officeDocument/2006/relationships/slide" Target="slides/slide7.xml"/><Relationship Id="rId397" Type="http://schemas.openxmlformats.org/officeDocument/2006/relationships/slide" Target="slides/slide394.xml"/><Relationship Id="rId257" Type="http://schemas.openxmlformats.org/officeDocument/2006/relationships/slide" Target="slides/slide254.xml"/><Relationship Id="rId464" Type="http://schemas.openxmlformats.org/officeDocument/2006/relationships/slide" Target="slides/slide461.xml"/><Relationship Id="rId1094" Type="http://schemas.openxmlformats.org/officeDocument/2006/relationships/slide" Target="slides/slide1091.xml"/><Relationship Id="rId117" Type="http://schemas.openxmlformats.org/officeDocument/2006/relationships/slide" Target="slides/slide114.xml"/><Relationship Id="rId671" Type="http://schemas.openxmlformats.org/officeDocument/2006/relationships/slide" Target="slides/slide668.xml"/><Relationship Id="rId769" Type="http://schemas.openxmlformats.org/officeDocument/2006/relationships/slide" Target="slides/slide766.xml"/><Relationship Id="rId976" Type="http://schemas.openxmlformats.org/officeDocument/2006/relationships/slide" Target="slides/slide973.xml"/><Relationship Id="rId1399" Type="http://schemas.openxmlformats.org/officeDocument/2006/relationships/slide" Target="slides/slide1396.xml"/><Relationship Id="rId324" Type="http://schemas.openxmlformats.org/officeDocument/2006/relationships/slide" Target="slides/slide321.xml"/><Relationship Id="rId531" Type="http://schemas.openxmlformats.org/officeDocument/2006/relationships/slide" Target="slides/slide528.xml"/><Relationship Id="rId629" Type="http://schemas.openxmlformats.org/officeDocument/2006/relationships/slide" Target="slides/slide626.xml"/><Relationship Id="rId1161" Type="http://schemas.openxmlformats.org/officeDocument/2006/relationships/slide" Target="slides/slide1158.xml"/><Relationship Id="rId1259" Type="http://schemas.openxmlformats.org/officeDocument/2006/relationships/slide" Target="slides/slide1256.xml"/><Relationship Id="rId1466" Type="http://schemas.openxmlformats.org/officeDocument/2006/relationships/slide" Target="slides/slide1463.xml"/><Relationship Id="rId2005" Type="http://schemas.openxmlformats.org/officeDocument/2006/relationships/slide" Target="slides/slide2002.xml"/><Relationship Id="rId836" Type="http://schemas.openxmlformats.org/officeDocument/2006/relationships/slide" Target="slides/slide833.xml"/><Relationship Id="rId1021" Type="http://schemas.openxmlformats.org/officeDocument/2006/relationships/slide" Target="slides/slide1018.xml"/><Relationship Id="rId1119" Type="http://schemas.openxmlformats.org/officeDocument/2006/relationships/slide" Target="slides/slide1116.xml"/><Relationship Id="rId1673" Type="http://schemas.openxmlformats.org/officeDocument/2006/relationships/slide" Target="slides/slide1670.xml"/><Relationship Id="rId1880" Type="http://schemas.openxmlformats.org/officeDocument/2006/relationships/slide" Target="slides/slide1877.xml"/><Relationship Id="rId1978" Type="http://schemas.openxmlformats.org/officeDocument/2006/relationships/slide" Target="slides/slide1975.xml"/><Relationship Id="rId903" Type="http://schemas.openxmlformats.org/officeDocument/2006/relationships/slide" Target="slides/slide900.xml"/><Relationship Id="rId1326" Type="http://schemas.openxmlformats.org/officeDocument/2006/relationships/slide" Target="slides/slide1323.xml"/><Relationship Id="rId1533" Type="http://schemas.openxmlformats.org/officeDocument/2006/relationships/slide" Target="slides/slide1530.xml"/><Relationship Id="rId1740" Type="http://schemas.openxmlformats.org/officeDocument/2006/relationships/slide" Target="slides/slide1737.xml"/><Relationship Id="rId32" Type="http://schemas.openxmlformats.org/officeDocument/2006/relationships/slide" Target="slides/slide29.xml"/><Relationship Id="rId1600" Type="http://schemas.openxmlformats.org/officeDocument/2006/relationships/slide" Target="slides/slide1597.xml"/><Relationship Id="rId1838" Type="http://schemas.openxmlformats.org/officeDocument/2006/relationships/slide" Target="slides/slide1835.xml"/><Relationship Id="rId181" Type="http://schemas.openxmlformats.org/officeDocument/2006/relationships/slide" Target="slides/slide178.xml"/><Relationship Id="rId1905" Type="http://schemas.openxmlformats.org/officeDocument/2006/relationships/slide" Target="slides/slide1902.xml"/><Relationship Id="rId279" Type="http://schemas.openxmlformats.org/officeDocument/2006/relationships/slide" Target="slides/slide276.xml"/><Relationship Id="rId486" Type="http://schemas.openxmlformats.org/officeDocument/2006/relationships/slide" Target="slides/slide483.xml"/><Relationship Id="rId693" Type="http://schemas.openxmlformats.org/officeDocument/2006/relationships/slide" Target="slides/slide690.xml"/><Relationship Id="rId139" Type="http://schemas.openxmlformats.org/officeDocument/2006/relationships/slide" Target="slides/slide136.xml"/><Relationship Id="rId346" Type="http://schemas.openxmlformats.org/officeDocument/2006/relationships/slide" Target="slides/slide343.xml"/><Relationship Id="rId553" Type="http://schemas.openxmlformats.org/officeDocument/2006/relationships/slide" Target="slides/slide550.xml"/><Relationship Id="rId760" Type="http://schemas.openxmlformats.org/officeDocument/2006/relationships/slide" Target="slides/slide757.xml"/><Relationship Id="rId998" Type="http://schemas.openxmlformats.org/officeDocument/2006/relationships/slide" Target="slides/slide995.xml"/><Relationship Id="rId1183" Type="http://schemas.openxmlformats.org/officeDocument/2006/relationships/slide" Target="slides/slide1180.xml"/><Relationship Id="rId1390" Type="http://schemas.openxmlformats.org/officeDocument/2006/relationships/slide" Target="slides/slide1387.xml"/><Relationship Id="rId2027" Type="http://schemas.openxmlformats.org/officeDocument/2006/relationships/slide" Target="slides/slide2024.xml"/><Relationship Id="rId206" Type="http://schemas.openxmlformats.org/officeDocument/2006/relationships/slide" Target="slides/slide203.xml"/><Relationship Id="rId413" Type="http://schemas.openxmlformats.org/officeDocument/2006/relationships/slide" Target="slides/slide410.xml"/><Relationship Id="rId858" Type="http://schemas.openxmlformats.org/officeDocument/2006/relationships/slide" Target="slides/slide855.xml"/><Relationship Id="rId1043" Type="http://schemas.openxmlformats.org/officeDocument/2006/relationships/slide" Target="slides/slide1040.xml"/><Relationship Id="rId1488" Type="http://schemas.openxmlformats.org/officeDocument/2006/relationships/slide" Target="slides/slide1485.xml"/><Relationship Id="rId1695" Type="http://schemas.openxmlformats.org/officeDocument/2006/relationships/slide" Target="slides/slide1692.xml"/><Relationship Id="rId620" Type="http://schemas.openxmlformats.org/officeDocument/2006/relationships/slide" Target="slides/slide617.xml"/><Relationship Id="rId718" Type="http://schemas.openxmlformats.org/officeDocument/2006/relationships/slide" Target="slides/slide715.xml"/><Relationship Id="rId925" Type="http://schemas.openxmlformats.org/officeDocument/2006/relationships/slide" Target="slides/slide922.xml"/><Relationship Id="rId1250" Type="http://schemas.openxmlformats.org/officeDocument/2006/relationships/slide" Target="slides/slide1247.xml"/><Relationship Id="rId1348" Type="http://schemas.openxmlformats.org/officeDocument/2006/relationships/slide" Target="slides/slide1345.xml"/><Relationship Id="rId1555" Type="http://schemas.openxmlformats.org/officeDocument/2006/relationships/slide" Target="slides/slide1552.xml"/><Relationship Id="rId1762" Type="http://schemas.openxmlformats.org/officeDocument/2006/relationships/slide" Target="slides/slide1759.xml"/><Relationship Id="rId1110" Type="http://schemas.openxmlformats.org/officeDocument/2006/relationships/slide" Target="slides/slide1107.xml"/><Relationship Id="rId1208" Type="http://schemas.openxmlformats.org/officeDocument/2006/relationships/slide" Target="slides/slide1205.xml"/><Relationship Id="rId1415" Type="http://schemas.openxmlformats.org/officeDocument/2006/relationships/slide" Target="slides/slide1412.xml"/><Relationship Id="rId54" Type="http://schemas.openxmlformats.org/officeDocument/2006/relationships/slide" Target="slides/slide51.xml"/><Relationship Id="rId1622" Type="http://schemas.openxmlformats.org/officeDocument/2006/relationships/slide" Target="slides/slide1619.xml"/><Relationship Id="rId1927" Type="http://schemas.openxmlformats.org/officeDocument/2006/relationships/slide" Target="slides/slide1924.xml"/><Relationship Id="rId270" Type="http://schemas.openxmlformats.org/officeDocument/2006/relationships/slide" Target="slides/slide267.xml"/><Relationship Id="rId130" Type="http://schemas.openxmlformats.org/officeDocument/2006/relationships/slide" Target="slides/slide127.xml"/><Relationship Id="rId368" Type="http://schemas.openxmlformats.org/officeDocument/2006/relationships/slide" Target="slides/slide365.xml"/><Relationship Id="rId575" Type="http://schemas.openxmlformats.org/officeDocument/2006/relationships/slide" Target="slides/slide572.xml"/><Relationship Id="rId782" Type="http://schemas.openxmlformats.org/officeDocument/2006/relationships/slide" Target="slides/slide779.xml"/><Relationship Id="rId2049" Type="http://schemas.openxmlformats.org/officeDocument/2006/relationships/slide" Target="slides/slide2046.xml"/><Relationship Id="rId228" Type="http://schemas.openxmlformats.org/officeDocument/2006/relationships/slide" Target="slides/slide225.xml"/><Relationship Id="rId435" Type="http://schemas.openxmlformats.org/officeDocument/2006/relationships/slide" Target="slides/slide432.xml"/><Relationship Id="rId642" Type="http://schemas.openxmlformats.org/officeDocument/2006/relationships/slide" Target="slides/slide639.xml"/><Relationship Id="rId1065" Type="http://schemas.openxmlformats.org/officeDocument/2006/relationships/slide" Target="slides/slide1062.xml"/><Relationship Id="rId1272" Type="http://schemas.openxmlformats.org/officeDocument/2006/relationships/slide" Target="slides/slide1269.xml"/><Relationship Id="rId502" Type="http://schemas.openxmlformats.org/officeDocument/2006/relationships/slide" Target="slides/slide499.xml"/><Relationship Id="rId947" Type="http://schemas.openxmlformats.org/officeDocument/2006/relationships/slide" Target="slides/slide944.xml"/><Relationship Id="rId1132" Type="http://schemas.openxmlformats.org/officeDocument/2006/relationships/slide" Target="slides/slide1129.xml"/><Relationship Id="rId1577" Type="http://schemas.openxmlformats.org/officeDocument/2006/relationships/slide" Target="slides/slide1574.xml"/><Relationship Id="rId1784" Type="http://schemas.openxmlformats.org/officeDocument/2006/relationships/slide" Target="slides/slide1781.xml"/><Relationship Id="rId1991" Type="http://schemas.openxmlformats.org/officeDocument/2006/relationships/slide" Target="slides/slide1988.xml"/><Relationship Id="rId76" Type="http://schemas.openxmlformats.org/officeDocument/2006/relationships/slide" Target="slides/slide73.xml"/><Relationship Id="rId807" Type="http://schemas.openxmlformats.org/officeDocument/2006/relationships/slide" Target="slides/slide804.xml"/><Relationship Id="rId1437" Type="http://schemas.openxmlformats.org/officeDocument/2006/relationships/slide" Target="slides/slide1434.xml"/><Relationship Id="rId1644" Type="http://schemas.openxmlformats.org/officeDocument/2006/relationships/slide" Target="slides/slide1641.xml"/><Relationship Id="rId1851" Type="http://schemas.openxmlformats.org/officeDocument/2006/relationships/slide" Target="slides/slide1848.xml"/><Relationship Id="rId1504" Type="http://schemas.openxmlformats.org/officeDocument/2006/relationships/slide" Target="slides/slide1501.xml"/><Relationship Id="rId1711" Type="http://schemas.openxmlformats.org/officeDocument/2006/relationships/slide" Target="slides/slide1708.xml"/><Relationship Id="rId1949" Type="http://schemas.openxmlformats.org/officeDocument/2006/relationships/slide" Target="slides/slide1946.xml"/><Relationship Id="rId292" Type="http://schemas.openxmlformats.org/officeDocument/2006/relationships/slide" Target="slides/slide289.xml"/><Relationship Id="rId1809" Type="http://schemas.openxmlformats.org/officeDocument/2006/relationships/slide" Target="slides/slide1806.xml"/><Relationship Id="rId597" Type="http://schemas.openxmlformats.org/officeDocument/2006/relationships/slide" Target="slides/slide594.xml"/><Relationship Id="rId152" Type="http://schemas.openxmlformats.org/officeDocument/2006/relationships/slide" Target="slides/slide149.xml"/><Relationship Id="rId457" Type="http://schemas.openxmlformats.org/officeDocument/2006/relationships/slide" Target="slides/slide454.xml"/><Relationship Id="rId1087" Type="http://schemas.openxmlformats.org/officeDocument/2006/relationships/slide" Target="slides/slide1084.xml"/><Relationship Id="rId1294" Type="http://schemas.openxmlformats.org/officeDocument/2006/relationships/slide" Target="slides/slide1291.xml"/><Relationship Id="rId2040" Type="http://schemas.openxmlformats.org/officeDocument/2006/relationships/slide" Target="slides/slide2037.xml"/><Relationship Id="rId664" Type="http://schemas.openxmlformats.org/officeDocument/2006/relationships/slide" Target="slides/slide661.xml"/><Relationship Id="rId871" Type="http://schemas.openxmlformats.org/officeDocument/2006/relationships/slide" Target="slides/slide868.xml"/><Relationship Id="rId969" Type="http://schemas.openxmlformats.org/officeDocument/2006/relationships/slide" Target="slides/slide966.xml"/><Relationship Id="rId1599" Type="http://schemas.openxmlformats.org/officeDocument/2006/relationships/slide" Target="slides/slide1596.xml"/><Relationship Id="rId317" Type="http://schemas.openxmlformats.org/officeDocument/2006/relationships/slide" Target="slides/slide314.xml"/><Relationship Id="rId524" Type="http://schemas.openxmlformats.org/officeDocument/2006/relationships/slide" Target="slides/slide521.xml"/><Relationship Id="rId731" Type="http://schemas.openxmlformats.org/officeDocument/2006/relationships/slide" Target="slides/slide728.xml"/><Relationship Id="rId1154" Type="http://schemas.openxmlformats.org/officeDocument/2006/relationships/slide" Target="slides/slide1151.xml"/><Relationship Id="rId1361" Type="http://schemas.openxmlformats.org/officeDocument/2006/relationships/slide" Target="slides/slide1358.xml"/><Relationship Id="rId1459" Type="http://schemas.openxmlformats.org/officeDocument/2006/relationships/slide" Target="slides/slide1456.xml"/><Relationship Id="rId98" Type="http://schemas.openxmlformats.org/officeDocument/2006/relationships/slide" Target="slides/slide95.xml"/><Relationship Id="rId829" Type="http://schemas.openxmlformats.org/officeDocument/2006/relationships/slide" Target="slides/slide826.xml"/><Relationship Id="rId1014" Type="http://schemas.openxmlformats.org/officeDocument/2006/relationships/slide" Target="slides/slide1011.xml"/><Relationship Id="rId1221" Type="http://schemas.openxmlformats.org/officeDocument/2006/relationships/slide" Target="slides/slide1218.xml"/><Relationship Id="rId1666" Type="http://schemas.openxmlformats.org/officeDocument/2006/relationships/slide" Target="slides/slide1663.xml"/><Relationship Id="rId1873" Type="http://schemas.openxmlformats.org/officeDocument/2006/relationships/slide" Target="slides/slide1870.xml"/><Relationship Id="rId1319" Type="http://schemas.openxmlformats.org/officeDocument/2006/relationships/slide" Target="slides/slide1316.xml"/><Relationship Id="rId1526" Type="http://schemas.openxmlformats.org/officeDocument/2006/relationships/slide" Target="slides/slide1523.xml"/><Relationship Id="rId1733" Type="http://schemas.openxmlformats.org/officeDocument/2006/relationships/slide" Target="slides/slide1730.xml"/><Relationship Id="rId1940" Type="http://schemas.openxmlformats.org/officeDocument/2006/relationships/slide" Target="slides/slide1937.xml"/><Relationship Id="rId25" Type="http://schemas.openxmlformats.org/officeDocument/2006/relationships/slide" Target="slides/slide22.xml"/><Relationship Id="rId1800" Type="http://schemas.openxmlformats.org/officeDocument/2006/relationships/slide" Target="slides/slide1797.xml"/><Relationship Id="rId174" Type="http://schemas.openxmlformats.org/officeDocument/2006/relationships/slide" Target="slides/slide171.xml"/><Relationship Id="rId381" Type="http://schemas.openxmlformats.org/officeDocument/2006/relationships/slide" Target="slides/slide378.xml"/><Relationship Id="rId241" Type="http://schemas.openxmlformats.org/officeDocument/2006/relationships/slide" Target="slides/slide238.xml"/><Relationship Id="rId479" Type="http://schemas.openxmlformats.org/officeDocument/2006/relationships/slide" Target="slides/slide476.xml"/><Relationship Id="rId686" Type="http://schemas.openxmlformats.org/officeDocument/2006/relationships/slide" Target="slides/slide683.xml"/><Relationship Id="rId893" Type="http://schemas.openxmlformats.org/officeDocument/2006/relationships/slide" Target="slides/slide890.xml"/><Relationship Id="rId339" Type="http://schemas.openxmlformats.org/officeDocument/2006/relationships/slide" Target="slides/slide336.xml"/><Relationship Id="rId546" Type="http://schemas.openxmlformats.org/officeDocument/2006/relationships/slide" Target="slides/slide543.xml"/><Relationship Id="rId753" Type="http://schemas.openxmlformats.org/officeDocument/2006/relationships/slide" Target="slides/slide750.xml"/><Relationship Id="rId1176" Type="http://schemas.openxmlformats.org/officeDocument/2006/relationships/slide" Target="slides/slide1173.xml"/><Relationship Id="rId1383" Type="http://schemas.openxmlformats.org/officeDocument/2006/relationships/slide" Target="slides/slide1380.xml"/><Relationship Id="rId101" Type="http://schemas.openxmlformats.org/officeDocument/2006/relationships/slide" Target="slides/slide98.xml"/><Relationship Id="rId406" Type="http://schemas.openxmlformats.org/officeDocument/2006/relationships/slide" Target="slides/slide403.xml"/><Relationship Id="rId960" Type="http://schemas.openxmlformats.org/officeDocument/2006/relationships/slide" Target="slides/slide957.xml"/><Relationship Id="rId1036" Type="http://schemas.openxmlformats.org/officeDocument/2006/relationships/slide" Target="slides/slide1033.xml"/><Relationship Id="rId1243" Type="http://schemas.openxmlformats.org/officeDocument/2006/relationships/slide" Target="slides/slide1240.xml"/><Relationship Id="rId1590" Type="http://schemas.openxmlformats.org/officeDocument/2006/relationships/slide" Target="slides/slide1587.xml"/><Relationship Id="rId1688" Type="http://schemas.openxmlformats.org/officeDocument/2006/relationships/slide" Target="slides/slide1685.xml"/><Relationship Id="rId1895" Type="http://schemas.openxmlformats.org/officeDocument/2006/relationships/slide" Target="slides/slide1892.xml"/><Relationship Id="rId613" Type="http://schemas.openxmlformats.org/officeDocument/2006/relationships/slide" Target="slides/slide610.xml"/><Relationship Id="rId820" Type="http://schemas.openxmlformats.org/officeDocument/2006/relationships/slide" Target="slides/slide817.xml"/><Relationship Id="rId918" Type="http://schemas.openxmlformats.org/officeDocument/2006/relationships/slide" Target="slides/slide915.xml"/><Relationship Id="rId1450" Type="http://schemas.openxmlformats.org/officeDocument/2006/relationships/slide" Target="slides/slide1447.xml"/><Relationship Id="rId1548" Type="http://schemas.openxmlformats.org/officeDocument/2006/relationships/slide" Target="slides/slide1545.xml"/><Relationship Id="rId1755" Type="http://schemas.openxmlformats.org/officeDocument/2006/relationships/slide" Target="slides/slide1752.xml"/><Relationship Id="rId1103" Type="http://schemas.openxmlformats.org/officeDocument/2006/relationships/slide" Target="slides/slide1100.xml"/><Relationship Id="rId1310" Type="http://schemas.openxmlformats.org/officeDocument/2006/relationships/slide" Target="slides/slide1307.xml"/><Relationship Id="rId1408" Type="http://schemas.openxmlformats.org/officeDocument/2006/relationships/slide" Target="slides/slide1405.xml"/><Relationship Id="rId1962" Type="http://schemas.openxmlformats.org/officeDocument/2006/relationships/slide" Target="slides/slide1959.xml"/><Relationship Id="rId47" Type="http://schemas.openxmlformats.org/officeDocument/2006/relationships/slide" Target="slides/slide44.xml"/><Relationship Id="rId1615" Type="http://schemas.openxmlformats.org/officeDocument/2006/relationships/slide" Target="slides/slide1612.xml"/><Relationship Id="rId1822" Type="http://schemas.openxmlformats.org/officeDocument/2006/relationships/slide" Target="slides/slide1819.xml"/><Relationship Id="rId196" Type="http://schemas.openxmlformats.org/officeDocument/2006/relationships/slide" Target="slides/slide193.xml"/><Relationship Id="rId263" Type="http://schemas.openxmlformats.org/officeDocument/2006/relationships/slide" Target="slides/slide260.xml"/><Relationship Id="rId470" Type="http://schemas.openxmlformats.org/officeDocument/2006/relationships/slide" Target="slides/slide467.xml"/><Relationship Id="rId123" Type="http://schemas.openxmlformats.org/officeDocument/2006/relationships/slide" Target="slides/slide120.xml"/><Relationship Id="rId330" Type="http://schemas.openxmlformats.org/officeDocument/2006/relationships/slide" Target="slides/slide327.xml"/><Relationship Id="rId568" Type="http://schemas.openxmlformats.org/officeDocument/2006/relationships/slide" Target="slides/slide565.xml"/><Relationship Id="rId775" Type="http://schemas.openxmlformats.org/officeDocument/2006/relationships/slide" Target="slides/slide772.xml"/><Relationship Id="rId982" Type="http://schemas.openxmlformats.org/officeDocument/2006/relationships/slide" Target="slides/slide979.xml"/><Relationship Id="rId1198" Type="http://schemas.openxmlformats.org/officeDocument/2006/relationships/slide" Target="slides/slide1195.xml"/><Relationship Id="rId2011" Type="http://schemas.openxmlformats.org/officeDocument/2006/relationships/slide" Target="slides/slide2008.xml"/><Relationship Id="rId428" Type="http://schemas.openxmlformats.org/officeDocument/2006/relationships/slide" Target="slides/slide425.xml"/><Relationship Id="rId635" Type="http://schemas.openxmlformats.org/officeDocument/2006/relationships/slide" Target="slides/slide632.xml"/><Relationship Id="rId842" Type="http://schemas.openxmlformats.org/officeDocument/2006/relationships/slide" Target="slides/slide839.xml"/><Relationship Id="rId1058" Type="http://schemas.openxmlformats.org/officeDocument/2006/relationships/slide" Target="slides/slide1055.xml"/><Relationship Id="rId1265" Type="http://schemas.openxmlformats.org/officeDocument/2006/relationships/slide" Target="slides/slide1262.xml"/><Relationship Id="rId1472" Type="http://schemas.openxmlformats.org/officeDocument/2006/relationships/slide" Target="slides/slide1469.xml"/><Relationship Id="rId702" Type="http://schemas.openxmlformats.org/officeDocument/2006/relationships/slide" Target="slides/slide699.xml"/><Relationship Id="rId1125" Type="http://schemas.openxmlformats.org/officeDocument/2006/relationships/slide" Target="slides/slide1122.xml"/><Relationship Id="rId1332" Type="http://schemas.openxmlformats.org/officeDocument/2006/relationships/slide" Target="slides/slide1329.xml"/><Relationship Id="rId1777" Type="http://schemas.openxmlformats.org/officeDocument/2006/relationships/slide" Target="slides/slide1774.xml"/><Relationship Id="rId1984" Type="http://schemas.openxmlformats.org/officeDocument/2006/relationships/slide" Target="slides/slide1981.xml"/><Relationship Id="rId69" Type="http://schemas.openxmlformats.org/officeDocument/2006/relationships/slide" Target="slides/slide66.xml"/><Relationship Id="rId1637" Type="http://schemas.openxmlformats.org/officeDocument/2006/relationships/slide" Target="slides/slide1634.xml"/><Relationship Id="rId1844" Type="http://schemas.openxmlformats.org/officeDocument/2006/relationships/slide" Target="slides/slide1841.xml"/><Relationship Id="rId1704" Type="http://schemas.openxmlformats.org/officeDocument/2006/relationships/slide" Target="slides/slide1701.xml"/><Relationship Id="rId285" Type="http://schemas.openxmlformats.org/officeDocument/2006/relationships/slide" Target="slides/slide282.xml"/><Relationship Id="rId1911" Type="http://schemas.openxmlformats.org/officeDocument/2006/relationships/slide" Target="slides/slide1908.xml"/><Relationship Id="rId492" Type="http://schemas.openxmlformats.org/officeDocument/2006/relationships/slide" Target="slides/slide489.xml"/><Relationship Id="rId797" Type="http://schemas.openxmlformats.org/officeDocument/2006/relationships/slide" Target="slides/slide794.xml"/><Relationship Id="rId145" Type="http://schemas.openxmlformats.org/officeDocument/2006/relationships/slide" Target="slides/slide142.xml"/><Relationship Id="rId352" Type="http://schemas.openxmlformats.org/officeDocument/2006/relationships/slide" Target="slides/slide349.xml"/><Relationship Id="rId1287" Type="http://schemas.openxmlformats.org/officeDocument/2006/relationships/slide" Target="slides/slide1284.xml"/><Relationship Id="rId2033" Type="http://schemas.openxmlformats.org/officeDocument/2006/relationships/slide" Target="slides/slide2030.xml"/><Relationship Id="rId212" Type="http://schemas.openxmlformats.org/officeDocument/2006/relationships/slide" Target="slides/slide209.xml"/><Relationship Id="rId657" Type="http://schemas.openxmlformats.org/officeDocument/2006/relationships/slide" Target="slides/slide654.xml"/><Relationship Id="rId864" Type="http://schemas.openxmlformats.org/officeDocument/2006/relationships/slide" Target="slides/slide861.xml"/><Relationship Id="rId1494" Type="http://schemas.openxmlformats.org/officeDocument/2006/relationships/slide" Target="slides/slide1491.xml"/><Relationship Id="rId1799" Type="http://schemas.openxmlformats.org/officeDocument/2006/relationships/slide" Target="slides/slide1796.xml"/><Relationship Id="rId517" Type="http://schemas.openxmlformats.org/officeDocument/2006/relationships/slide" Target="slides/slide514.xml"/><Relationship Id="rId724" Type="http://schemas.openxmlformats.org/officeDocument/2006/relationships/slide" Target="slides/slide721.xml"/><Relationship Id="rId931" Type="http://schemas.openxmlformats.org/officeDocument/2006/relationships/slide" Target="slides/slide928.xml"/><Relationship Id="rId1147" Type="http://schemas.openxmlformats.org/officeDocument/2006/relationships/slide" Target="slides/slide1144.xml"/><Relationship Id="rId1354" Type="http://schemas.openxmlformats.org/officeDocument/2006/relationships/slide" Target="slides/slide1351.xml"/><Relationship Id="rId1561" Type="http://schemas.openxmlformats.org/officeDocument/2006/relationships/slide" Target="slides/slide1558.xml"/><Relationship Id="rId60" Type="http://schemas.openxmlformats.org/officeDocument/2006/relationships/slide" Target="slides/slide57.xml"/><Relationship Id="rId1007" Type="http://schemas.openxmlformats.org/officeDocument/2006/relationships/slide" Target="slides/slide1004.xml"/><Relationship Id="rId1214" Type="http://schemas.openxmlformats.org/officeDocument/2006/relationships/slide" Target="slides/slide1211.xml"/><Relationship Id="rId1421" Type="http://schemas.openxmlformats.org/officeDocument/2006/relationships/slide" Target="slides/slide1418.xml"/><Relationship Id="rId1659" Type="http://schemas.openxmlformats.org/officeDocument/2006/relationships/slide" Target="slides/slide1656.xml"/><Relationship Id="rId1866" Type="http://schemas.openxmlformats.org/officeDocument/2006/relationships/slide" Target="slides/slide1863.xml"/><Relationship Id="rId1519" Type="http://schemas.openxmlformats.org/officeDocument/2006/relationships/slide" Target="slides/slide1516.xml"/><Relationship Id="rId1726" Type="http://schemas.openxmlformats.org/officeDocument/2006/relationships/slide" Target="slides/slide1723.xml"/><Relationship Id="rId1933" Type="http://schemas.openxmlformats.org/officeDocument/2006/relationships/slide" Target="slides/slide1930.xml"/><Relationship Id="rId18" Type="http://schemas.openxmlformats.org/officeDocument/2006/relationships/slide" Target="slides/slide15.xml"/><Relationship Id="rId167" Type="http://schemas.openxmlformats.org/officeDocument/2006/relationships/slide" Target="slides/slide164.xml"/><Relationship Id="rId374" Type="http://schemas.openxmlformats.org/officeDocument/2006/relationships/slide" Target="slides/slide371.xml"/><Relationship Id="rId581" Type="http://schemas.openxmlformats.org/officeDocument/2006/relationships/slide" Target="slides/slide578.xml"/><Relationship Id="rId2055" Type="http://schemas.openxmlformats.org/officeDocument/2006/relationships/handoutMaster" Target="handoutMasters/handoutMaster1.xml"/><Relationship Id="rId234" Type="http://schemas.openxmlformats.org/officeDocument/2006/relationships/slide" Target="slides/slide231.xml"/><Relationship Id="rId679" Type="http://schemas.openxmlformats.org/officeDocument/2006/relationships/slide" Target="slides/slide676.xml"/><Relationship Id="rId886" Type="http://schemas.openxmlformats.org/officeDocument/2006/relationships/slide" Target="slides/slide883.xml"/><Relationship Id="rId2" Type="http://schemas.openxmlformats.org/officeDocument/2006/relationships/slideMaster" Target="slideMasters/slideMaster2.xml"/><Relationship Id="rId441" Type="http://schemas.openxmlformats.org/officeDocument/2006/relationships/slide" Target="slides/slide438.xml"/><Relationship Id="rId539" Type="http://schemas.openxmlformats.org/officeDocument/2006/relationships/slide" Target="slides/slide536.xml"/><Relationship Id="rId746" Type="http://schemas.openxmlformats.org/officeDocument/2006/relationships/slide" Target="slides/slide743.xml"/><Relationship Id="rId1071" Type="http://schemas.openxmlformats.org/officeDocument/2006/relationships/slide" Target="slides/slide1068.xml"/><Relationship Id="rId1169" Type="http://schemas.openxmlformats.org/officeDocument/2006/relationships/slide" Target="slides/slide1166.xml"/><Relationship Id="rId1376" Type="http://schemas.openxmlformats.org/officeDocument/2006/relationships/slide" Target="slides/slide1373.xml"/><Relationship Id="rId1583" Type="http://schemas.openxmlformats.org/officeDocument/2006/relationships/slide" Target="slides/slide1580.xml"/><Relationship Id="rId301" Type="http://schemas.openxmlformats.org/officeDocument/2006/relationships/slide" Target="slides/slide298.xml"/><Relationship Id="rId953" Type="http://schemas.openxmlformats.org/officeDocument/2006/relationships/slide" Target="slides/slide950.xml"/><Relationship Id="rId1029" Type="http://schemas.openxmlformats.org/officeDocument/2006/relationships/slide" Target="slides/slide1026.xml"/><Relationship Id="rId1236" Type="http://schemas.openxmlformats.org/officeDocument/2006/relationships/slide" Target="slides/slide1233.xml"/><Relationship Id="rId1790" Type="http://schemas.openxmlformats.org/officeDocument/2006/relationships/slide" Target="slides/slide1787.xml"/><Relationship Id="rId1888" Type="http://schemas.openxmlformats.org/officeDocument/2006/relationships/slide" Target="slides/slide1885.xml"/><Relationship Id="rId82" Type="http://schemas.openxmlformats.org/officeDocument/2006/relationships/slide" Target="slides/slide79.xml"/><Relationship Id="rId606" Type="http://schemas.openxmlformats.org/officeDocument/2006/relationships/slide" Target="slides/slide603.xml"/><Relationship Id="rId813" Type="http://schemas.openxmlformats.org/officeDocument/2006/relationships/slide" Target="slides/slide810.xml"/><Relationship Id="rId1443" Type="http://schemas.openxmlformats.org/officeDocument/2006/relationships/slide" Target="slides/slide1440.xml"/><Relationship Id="rId1650" Type="http://schemas.openxmlformats.org/officeDocument/2006/relationships/slide" Target="slides/slide1647.xml"/><Relationship Id="rId1748" Type="http://schemas.openxmlformats.org/officeDocument/2006/relationships/slide" Target="slides/slide1745.xml"/><Relationship Id="rId1303" Type="http://schemas.openxmlformats.org/officeDocument/2006/relationships/slide" Target="slides/slide1300.xml"/><Relationship Id="rId1510" Type="http://schemas.openxmlformats.org/officeDocument/2006/relationships/slide" Target="slides/slide1507.xml"/><Relationship Id="rId1955" Type="http://schemas.openxmlformats.org/officeDocument/2006/relationships/slide" Target="slides/slide1952.xml"/><Relationship Id="rId1608" Type="http://schemas.openxmlformats.org/officeDocument/2006/relationships/slide" Target="slides/slide1605.xml"/><Relationship Id="rId1815" Type="http://schemas.openxmlformats.org/officeDocument/2006/relationships/slide" Target="slides/slide1812.xml"/><Relationship Id="rId189" Type="http://schemas.openxmlformats.org/officeDocument/2006/relationships/slide" Target="slides/slide186.xml"/><Relationship Id="rId396" Type="http://schemas.openxmlformats.org/officeDocument/2006/relationships/slide" Target="slides/slide393.xml"/><Relationship Id="rId256" Type="http://schemas.openxmlformats.org/officeDocument/2006/relationships/slide" Target="slides/slide253.xml"/><Relationship Id="rId463" Type="http://schemas.openxmlformats.org/officeDocument/2006/relationships/slide" Target="slides/slide460.xml"/><Relationship Id="rId670" Type="http://schemas.openxmlformats.org/officeDocument/2006/relationships/slide" Target="slides/slide667.xml"/><Relationship Id="rId1093" Type="http://schemas.openxmlformats.org/officeDocument/2006/relationships/slide" Target="slides/slide1090.xml"/><Relationship Id="rId116" Type="http://schemas.openxmlformats.org/officeDocument/2006/relationships/slide" Target="slides/slide113.xml"/><Relationship Id="rId323" Type="http://schemas.openxmlformats.org/officeDocument/2006/relationships/slide" Target="slides/slide320.xml"/><Relationship Id="rId530" Type="http://schemas.openxmlformats.org/officeDocument/2006/relationships/slide" Target="slides/slide527.xml"/><Relationship Id="rId768" Type="http://schemas.openxmlformats.org/officeDocument/2006/relationships/slide" Target="slides/slide765.xml"/><Relationship Id="rId975" Type="http://schemas.openxmlformats.org/officeDocument/2006/relationships/slide" Target="slides/slide972.xml"/><Relationship Id="rId1160" Type="http://schemas.openxmlformats.org/officeDocument/2006/relationships/slide" Target="slides/slide1157.xml"/><Relationship Id="rId1398" Type="http://schemas.openxmlformats.org/officeDocument/2006/relationships/slide" Target="slides/slide1395.xml"/><Relationship Id="rId2004" Type="http://schemas.openxmlformats.org/officeDocument/2006/relationships/slide" Target="slides/slide2001.xml"/><Relationship Id="rId628" Type="http://schemas.openxmlformats.org/officeDocument/2006/relationships/slide" Target="slides/slide625.xml"/><Relationship Id="rId835" Type="http://schemas.openxmlformats.org/officeDocument/2006/relationships/slide" Target="slides/slide832.xml"/><Relationship Id="rId1258" Type="http://schemas.openxmlformats.org/officeDocument/2006/relationships/slide" Target="slides/slide1255.xml"/><Relationship Id="rId1465" Type="http://schemas.openxmlformats.org/officeDocument/2006/relationships/slide" Target="slides/slide1462.xml"/><Relationship Id="rId1672" Type="http://schemas.openxmlformats.org/officeDocument/2006/relationships/slide" Target="slides/slide1669.xml"/><Relationship Id="rId1020" Type="http://schemas.openxmlformats.org/officeDocument/2006/relationships/slide" Target="slides/slide1017.xml"/><Relationship Id="rId1118" Type="http://schemas.openxmlformats.org/officeDocument/2006/relationships/slide" Target="slides/slide1115.xml"/><Relationship Id="rId1325" Type="http://schemas.openxmlformats.org/officeDocument/2006/relationships/slide" Target="slides/slide1322.xml"/><Relationship Id="rId1532" Type="http://schemas.openxmlformats.org/officeDocument/2006/relationships/slide" Target="slides/slide1529.xml"/><Relationship Id="rId1977" Type="http://schemas.openxmlformats.org/officeDocument/2006/relationships/slide" Target="slides/slide1974.xml"/><Relationship Id="rId902" Type="http://schemas.openxmlformats.org/officeDocument/2006/relationships/slide" Target="slides/slide899.xml"/><Relationship Id="rId1837" Type="http://schemas.openxmlformats.org/officeDocument/2006/relationships/slide" Target="slides/slide1834.xml"/><Relationship Id="rId31" Type="http://schemas.openxmlformats.org/officeDocument/2006/relationships/slide" Target="slides/slide28.xml"/><Relationship Id="rId180" Type="http://schemas.openxmlformats.org/officeDocument/2006/relationships/slide" Target="slides/slide177.xml"/><Relationship Id="rId278" Type="http://schemas.openxmlformats.org/officeDocument/2006/relationships/slide" Target="slides/slide275.xml"/><Relationship Id="rId1904" Type="http://schemas.openxmlformats.org/officeDocument/2006/relationships/slide" Target="slides/slide1901.xml"/><Relationship Id="rId485" Type="http://schemas.openxmlformats.org/officeDocument/2006/relationships/slide" Target="slides/slide482.xml"/><Relationship Id="rId692" Type="http://schemas.openxmlformats.org/officeDocument/2006/relationships/slide" Target="slides/slide689.xml"/><Relationship Id="rId138" Type="http://schemas.openxmlformats.org/officeDocument/2006/relationships/slide" Target="slides/slide135.xml"/><Relationship Id="rId345" Type="http://schemas.openxmlformats.org/officeDocument/2006/relationships/slide" Target="slides/slide342.xml"/><Relationship Id="rId552" Type="http://schemas.openxmlformats.org/officeDocument/2006/relationships/slide" Target="slides/slide549.xml"/><Relationship Id="rId997" Type="http://schemas.openxmlformats.org/officeDocument/2006/relationships/slide" Target="slides/slide994.xml"/><Relationship Id="rId1182" Type="http://schemas.openxmlformats.org/officeDocument/2006/relationships/slide" Target="slides/slide1179.xml"/><Relationship Id="rId2026" Type="http://schemas.openxmlformats.org/officeDocument/2006/relationships/slide" Target="slides/slide2023.xml"/><Relationship Id="rId205" Type="http://schemas.openxmlformats.org/officeDocument/2006/relationships/slide" Target="slides/slide202.xml"/><Relationship Id="rId412" Type="http://schemas.openxmlformats.org/officeDocument/2006/relationships/slide" Target="slides/slide409.xml"/><Relationship Id="rId857" Type="http://schemas.openxmlformats.org/officeDocument/2006/relationships/slide" Target="slides/slide854.xml"/><Relationship Id="rId1042" Type="http://schemas.openxmlformats.org/officeDocument/2006/relationships/slide" Target="slides/slide1039.xml"/><Relationship Id="rId1487" Type="http://schemas.openxmlformats.org/officeDocument/2006/relationships/slide" Target="slides/slide1484.xml"/><Relationship Id="rId1694" Type="http://schemas.openxmlformats.org/officeDocument/2006/relationships/slide" Target="slides/slide1691.xml"/><Relationship Id="rId717" Type="http://schemas.openxmlformats.org/officeDocument/2006/relationships/slide" Target="slides/slide714.xml"/><Relationship Id="rId924" Type="http://schemas.openxmlformats.org/officeDocument/2006/relationships/slide" Target="slides/slide921.xml"/><Relationship Id="rId1347" Type="http://schemas.openxmlformats.org/officeDocument/2006/relationships/slide" Target="slides/slide1344.xml"/><Relationship Id="rId1554" Type="http://schemas.openxmlformats.org/officeDocument/2006/relationships/slide" Target="slides/slide1551.xml"/><Relationship Id="rId1761" Type="http://schemas.openxmlformats.org/officeDocument/2006/relationships/slide" Target="slides/slide1758.xml"/><Relationship Id="rId1999" Type="http://schemas.openxmlformats.org/officeDocument/2006/relationships/slide" Target="slides/slide1996.xml"/><Relationship Id="rId53" Type="http://schemas.openxmlformats.org/officeDocument/2006/relationships/slide" Target="slides/slide50.xml"/><Relationship Id="rId1207" Type="http://schemas.openxmlformats.org/officeDocument/2006/relationships/slide" Target="slides/slide1204.xml"/><Relationship Id="rId1414" Type="http://schemas.openxmlformats.org/officeDocument/2006/relationships/slide" Target="slides/slide1411.xml"/><Relationship Id="rId1621" Type="http://schemas.openxmlformats.org/officeDocument/2006/relationships/slide" Target="slides/slide1618.xml"/><Relationship Id="rId1859" Type="http://schemas.openxmlformats.org/officeDocument/2006/relationships/slide" Target="slides/slide1856.xml"/><Relationship Id="rId1719" Type="http://schemas.openxmlformats.org/officeDocument/2006/relationships/slide" Target="slides/slide1716.xml"/><Relationship Id="rId1926" Type="http://schemas.openxmlformats.org/officeDocument/2006/relationships/slide" Target="slides/slide1923.xml"/><Relationship Id="rId367" Type="http://schemas.openxmlformats.org/officeDocument/2006/relationships/slide" Target="slides/slide364.xml"/><Relationship Id="rId574" Type="http://schemas.openxmlformats.org/officeDocument/2006/relationships/slide" Target="slides/slide571.xml"/><Relationship Id="rId2048" Type="http://schemas.openxmlformats.org/officeDocument/2006/relationships/slide" Target="slides/slide2045.xml"/><Relationship Id="rId227" Type="http://schemas.openxmlformats.org/officeDocument/2006/relationships/slide" Target="slides/slide224.xml"/><Relationship Id="rId781" Type="http://schemas.openxmlformats.org/officeDocument/2006/relationships/slide" Target="slides/slide778.xml"/><Relationship Id="rId879" Type="http://schemas.openxmlformats.org/officeDocument/2006/relationships/slide" Target="slides/slide876.xml"/><Relationship Id="rId434" Type="http://schemas.openxmlformats.org/officeDocument/2006/relationships/slide" Target="slides/slide431.xml"/><Relationship Id="rId641" Type="http://schemas.openxmlformats.org/officeDocument/2006/relationships/slide" Target="slides/slide638.xml"/><Relationship Id="rId739" Type="http://schemas.openxmlformats.org/officeDocument/2006/relationships/slide" Target="slides/slide736.xml"/><Relationship Id="rId1064" Type="http://schemas.openxmlformats.org/officeDocument/2006/relationships/slide" Target="slides/slide1061.xml"/><Relationship Id="rId1271" Type="http://schemas.openxmlformats.org/officeDocument/2006/relationships/slide" Target="slides/slide1268.xml"/><Relationship Id="rId1369" Type="http://schemas.openxmlformats.org/officeDocument/2006/relationships/slide" Target="slides/slide1366.xml"/><Relationship Id="rId1576" Type="http://schemas.openxmlformats.org/officeDocument/2006/relationships/slide" Target="slides/slide1573.xml"/><Relationship Id="rId501" Type="http://schemas.openxmlformats.org/officeDocument/2006/relationships/slide" Target="slides/slide498.xml"/><Relationship Id="rId946" Type="http://schemas.openxmlformats.org/officeDocument/2006/relationships/slide" Target="slides/slide943.xml"/><Relationship Id="rId1131" Type="http://schemas.openxmlformats.org/officeDocument/2006/relationships/slide" Target="slides/slide1128.xml"/><Relationship Id="rId1229" Type="http://schemas.openxmlformats.org/officeDocument/2006/relationships/slide" Target="slides/slide1226.xml"/><Relationship Id="rId1783" Type="http://schemas.openxmlformats.org/officeDocument/2006/relationships/slide" Target="slides/slide1780.xml"/><Relationship Id="rId1990" Type="http://schemas.openxmlformats.org/officeDocument/2006/relationships/slide" Target="slides/slide1987.xml"/><Relationship Id="rId75" Type="http://schemas.openxmlformats.org/officeDocument/2006/relationships/slide" Target="slides/slide72.xml"/><Relationship Id="rId806" Type="http://schemas.openxmlformats.org/officeDocument/2006/relationships/slide" Target="slides/slide803.xml"/><Relationship Id="rId1436" Type="http://schemas.openxmlformats.org/officeDocument/2006/relationships/slide" Target="slides/slide1433.xml"/><Relationship Id="rId1643" Type="http://schemas.openxmlformats.org/officeDocument/2006/relationships/slide" Target="slides/slide1640.xml"/><Relationship Id="rId1850" Type="http://schemas.openxmlformats.org/officeDocument/2006/relationships/slide" Target="slides/slide1847.xml"/><Relationship Id="rId1503" Type="http://schemas.openxmlformats.org/officeDocument/2006/relationships/slide" Target="slides/slide1500.xml"/><Relationship Id="rId1710" Type="http://schemas.openxmlformats.org/officeDocument/2006/relationships/slide" Target="slides/slide1707.xml"/><Relationship Id="rId1948" Type="http://schemas.openxmlformats.org/officeDocument/2006/relationships/slide" Target="slides/slide1945.xml"/><Relationship Id="rId291" Type="http://schemas.openxmlformats.org/officeDocument/2006/relationships/slide" Target="slides/slide288.xml"/><Relationship Id="rId1808" Type="http://schemas.openxmlformats.org/officeDocument/2006/relationships/slide" Target="slides/slide1805.xml"/><Relationship Id="rId151" Type="http://schemas.openxmlformats.org/officeDocument/2006/relationships/slide" Target="slides/slide148.xml"/><Relationship Id="rId389" Type="http://schemas.openxmlformats.org/officeDocument/2006/relationships/slide" Target="slides/slide386.xml"/><Relationship Id="rId596" Type="http://schemas.openxmlformats.org/officeDocument/2006/relationships/slide" Target="slides/slide593.xml"/><Relationship Id="rId249" Type="http://schemas.openxmlformats.org/officeDocument/2006/relationships/slide" Target="slides/slide246.xml"/><Relationship Id="rId456" Type="http://schemas.openxmlformats.org/officeDocument/2006/relationships/slide" Target="slides/slide453.xml"/><Relationship Id="rId663" Type="http://schemas.openxmlformats.org/officeDocument/2006/relationships/slide" Target="slides/slide660.xml"/><Relationship Id="rId870" Type="http://schemas.openxmlformats.org/officeDocument/2006/relationships/slide" Target="slides/slide867.xml"/><Relationship Id="rId1086" Type="http://schemas.openxmlformats.org/officeDocument/2006/relationships/slide" Target="slides/slide1083.xml"/><Relationship Id="rId1293" Type="http://schemas.openxmlformats.org/officeDocument/2006/relationships/slide" Target="slides/slide1290.xml"/><Relationship Id="rId109" Type="http://schemas.openxmlformats.org/officeDocument/2006/relationships/slide" Target="slides/slide106.xml"/><Relationship Id="rId316" Type="http://schemas.openxmlformats.org/officeDocument/2006/relationships/slide" Target="slides/slide313.xml"/><Relationship Id="rId523" Type="http://schemas.openxmlformats.org/officeDocument/2006/relationships/slide" Target="slides/slide520.xml"/><Relationship Id="rId968" Type="http://schemas.openxmlformats.org/officeDocument/2006/relationships/slide" Target="slides/slide965.xml"/><Relationship Id="rId1153" Type="http://schemas.openxmlformats.org/officeDocument/2006/relationships/slide" Target="slides/slide1150.xml"/><Relationship Id="rId1598" Type="http://schemas.openxmlformats.org/officeDocument/2006/relationships/slide" Target="slides/slide1595.xml"/><Relationship Id="rId97" Type="http://schemas.openxmlformats.org/officeDocument/2006/relationships/slide" Target="slides/slide94.xml"/><Relationship Id="rId730" Type="http://schemas.openxmlformats.org/officeDocument/2006/relationships/slide" Target="slides/slide727.xml"/><Relationship Id="rId828" Type="http://schemas.openxmlformats.org/officeDocument/2006/relationships/slide" Target="slides/slide825.xml"/><Relationship Id="rId1013" Type="http://schemas.openxmlformats.org/officeDocument/2006/relationships/slide" Target="slides/slide1010.xml"/><Relationship Id="rId1360" Type="http://schemas.openxmlformats.org/officeDocument/2006/relationships/slide" Target="slides/slide1357.xml"/><Relationship Id="rId1458" Type="http://schemas.openxmlformats.org/officeDocument/2006/relationships/slide" Target="slides/slide1455.xml"/><Relationship Id="rId1665" Type="http://schemas.openxmlformats.org/officeDocument/2006/relationships/slide" Target="slides/slide1662.xml"/><Relationship Id="rId1872" Type="http://schemas.openxmlformats.org/officeDocument/2006/relationships/slide" Target="slides/slide1869.xml"/><Relationship Id="rId1220" Type="http://schemas.openxmlformats.org/officeDocument/2006/relationships/slide" Target="slides/slide1217.xml"/><Relationship Id="rId1318" Type="http://schemas.openxmlformats.org/officeDocument/2006/relationships/slide" Target="slides/slide1315.xml"/><Relationship Id="rId1525" Type="http://schemas.openxmlformats.org/officeDocument/2006/relationships/slide" Target="slides/slide1522.xml"/><Relationship Id="rId1732" Type="http://schemas.openxmlformats.org/officeDocument/2006/relationships/slide" Target="slides/slide1729.xml"/><Relationship Id="rId24" Type="http://schemas.openxmlformats.org/officeDocument/2006/relationships/slide" Target="slides/slide21.xml"/><Relationship Id="rId173" Type="http://schemas.openxmlformats.org/officeDocument/2006/relationships/slide" Target="slides/slide170.xml"/><Relationship Id="rId380" Type="http://schemas.openxmlformats.org/officeDocument/2006/relationships/slide" Target="slides/slide377.xml"/><Relationship Id="rId240" Type="http://schemas.openxmlformats.org/officeDocument/2006/relationships/slide" Target="slides/slide237.xml"/><Relationship Id="rId478" Type="http://schemas.openxmlformats.org/officeDocument/2006/relationships/slide" Target="slides/slide475.xml"/><Relationship Id="rId685" Type="http://schemas.openxmlformats.org/officeDocument/2006/relationships/slide" Target="slides/slide682.xml"/><Relationship Id="rId892" Type="http://schemas.openxmlformats.org/officeDocument/2006/relationships/slide" Target="slides/slide889.xml"/><Relationship Id="rId100" Type="http://schemas.openxmlformats.org/officeDocument/2006/relationships/slide" Target="slides/slide97.xml"/><Relationship Id="rId338" Type="http://schemas.openxmlformats.org/officeDocument/2006/relationships/slide" Target="slides/slide335.xml"/><Relationship Id="rId545" Type="http://schemas.openxmlformats.org/officeDocument/2006/relationships/slide" Target="slides/slide542.xml"/><Relationship Id="rId752" Type="http://schemas.openxmlformats.org/officeDocument/2006/relationships/slide" Target="slides/slide749.xml"/><Relationship Id="rId1175" Type="http://schemas.openxmlformats.org/officeDocument/2006/relationships/slide" Target="slides/slide1172.xml"/><Relationship Id="rId1382" Type="http://schemas.openxmlformats.org/officeDocument/2006/relationships/slide" Target="slides/slide1379.xml"/><Relationship Id="rId2019" Type="http://schemas.openxmlformats.org/officeDocument/2006/relationships/slide" Target="slides/slide2016.xml"/><Relationship Id="rId405" Type="http://schemas.openxmlformats.org/officeDocument/2006/relationships/slide" Target="slides/slide402.xml"/><Relationship Id="rId612" Type="http://schemas.openxmlformats.org/officeDocument/2006/relationships/slide" Target="slides/slide609.xml"/><Relationship Id="rId1035" Type="http://schemas.openxmlformats.org/officeDocument/2006/relationships/slide" Target="slides/slide1032.xml"/><Relationship Id="rId1242" Type="http://schemas.openxmlformats.org/officeDocument/2006/relationships/slide" Target="slides/slide1239.xml"/><Relationship Id="rId1687" Type="http://schemas.openxmlformats.org/officeDocument/2006/relationships/slide" Target="slides/slide1684.xml"/><Relationship Id="rId1894" Type="http://schemas.openxmlformats.org/officeDocument/2006/relationships/slide" Target="slides/slide1891.xml"/><Relationship Id="rId917" Type="http://schemas.openxmlformats.org/officeDocument/2006/relationships/slide" Target="slides/slide914.xml"/><Relationship Id="rId1102" Type="http://schemas.openxmlformats.org/officeDocument/2006/relationships/slide" Target="slides/slide1099.xml"/><Relationship Id="rId1547" Type="http://schemas.openxmlformats.org/officeDocument/2006/relationships/slide" Target="slides/slide1544.xml"/><Relationship Id="rId1754" Type="http://schemas.openxmlformats.org/officeDocument/2006/relationships/slide" Target="slides/slide1751.xml"/><Relationship Id="rId1961" Type="http://schemas.openxmlformats.org/officeDocument/2006/relationships/slide" Target="slides/slide1958.xml"/><Relationship Id="rId46" Type="http://schemas.openxmlformats.org/officeDocument/2006/relationships/slide" Target="slides/slide43.xml"/><Relationship Id="rId1407" Type="http://schemas.openxmlformats.org/officeDocument/2006/relationships/slide" Target="slides/slide1404.xml"/><Relationship Id="rId1614" Type="http://schemas.openxmlformats.org/officeDocument/2006/relationships/slide" Target="slides/slide1611.xml"/><Relationship Id="rId1821" Type="http://schemas.openxmlformats.org/officeDocument/2006/relationships/slide" Target="slides/slide1818.xml"/><Relationship Id="rId195" Type="http://schemas.openxmlformats.org/officeDocument/2006/relationships/slide" Target="slides/slide192.xml"/><Relationship Id="rId1919" Type="http://schemas.openxmlformats.org/officeDocument/2006/relationships/slide" Target="slides/slide1916.xml"/><Relationship Id="rId262" Type="http://schemas.openxmlformats.org/officeDocument/2006/relationships/slide" Target="slides/slide259.xml"/><Relationship Id="rId567" Type="http://schemas.openxmlformats.org/officeDocument/2006/relationships/slide" Target="slides/slide564.xml"/><Relationship Id="rId1197" Type="http://schemas.openxmlformats.org/officeDocument/2006/relationships/slide" Target="slides/slide1194.xml"/><Relationship Id="rId122" Type="http://schemas.openxmlformats.org/officeDocument/2006/relationships/slide" Target="slides/slide119.xml"/><Relationship Id="rId774" Type="http://schemas.openxmlformats.org/officeDocument/2006/relationships/slide" Target="slides/slide771.xml"/><Relationship Id="rId981" Type="http://schemas.openxmlformats.org/officeDocument/2006/relationships/slide" Target="slides/slide978.xml"/><Relationship Id="rId1057" Type="http://schemas.openxmlformats.org/officeDocument/2006/relationships/slide" Target="slides/slide1054.xml"/><Relationship Id="rId2010" Type="http://schemas.openxmlformats.org/officeDocument/2006/relationships/slide" Target="slides/slide2007.xml"/><Relationship Id="rId427" Type="http://schemas.openxmlformats.org/officeDocument/2006/relationships/slide" Target="slides/slide424.xml"/><Relationship Id="rId634" Type="http://schemas.openxmlformats.org/officeDocument/2006/relationships/slide" Target="slides/slide631.xml"/><Relationship Id="rId841" Type="http://schemas.openxmlformats.org/officeDocument/2006/relationships/slide" Target="slides/slide838.xml"/><Relationship Id="rId1264" Type="http://schemas.openxmlformats.org/officeDocument/2006/relationships/slide" Target="slides/slide1261.xml"/><Relationship Id="rId1471" Type="http://schemas.openxmlformats.org/officeDocument/2006/relationships/slide" Target="slides/slide1468.xml"/><Relationship Id="rId1569" Type="http://schemas.openxmlformats.org/officeDocument/2006/relationships/slide" Target="slides/slide1566.xml"/><Relationship Id="rId701" Type="http://schemas.openxmlformats.org/officeDocument/2006/relationships/slide" Target="slides/slide698.xml"/><Relationship Id="rId939" Type="http://schemas.openxmlformats.org/officeDocument/2006/relationships/slide" Target="slides/slide936.xml"/><Relationship Id="rId1124" Type="http://schemas.openxmlformats.org/officeDocument/2006/relationships/slide" Target="slides/slide1121.xml"/><Relationship Id="rId1331" Type="http://schemas.openxmlformats.org/officeDocument/2006/relationships/slide" Target="slides/slide1328.xml"/><Relationship Id="rId1776" Type="http://schemas.openxmlformats.org/officeDocument/2006/relationships/slide" Target="slides/slide1773.xml"/><Relationship Id="rId1983" Type="http://schemas.openxmlformats.org/officeDocument/2006/relationships/slide" Target="slides/slide1980.xml"/><Relationship Id="rId68" Type="http://schemas.openxmlformats.org/officeDocument/2006/relationships/slide" Target="slides/slide65.xml"/><Relationship Id="rId1429" Type="http://schemas.openxmlformats.org/officeDocument/2006/relationships/slide" Target="slides/slide1426.xml"/><Relationship Id="rId1636" Type="http://schemas.openxmlformats.org/officeDocument/2006/relationships/slide" Target="slides/slide1633.xml"/><Relationship Id="rId1843" Type="http://schemas.openxmlformats.org/officeDocument/2006/relationships/slide" Target="slides/slide1840.xml"/><Relationship Id="rId1703" Type="http://schemas.openxmlformats.org/officeDocument/2006/relationships/slide" Target="slides/slide1700.xml"/><Relationship Id="rId1910" Type="http://schemas.openxmlformats.org/officeDocument/2006/relationships/slide" Target="slides/slide1907.xml"/><Relationship Id="rId284" Type="http://schemas.openxmlformats.org/officeDocument/2006/relationships/slide" Target="slides/slide281.xml"/><Relationship Id="rId491" Type="http://schemas.openxmlformats.org/officeDocument/2006/relationships/slide" Target="slides/slide488.xml"/><Relationship Id="rId144" Type="http://schemas.openxmlformats.org/officeDocument/2006/relationships/slide" Target="slides/slide141.xml"/><Relationship Id="rId589" Type="http://schemas.openxmlformats.org/officeDocument/2006/relationships/slide" Target="slides/slide586.xml"/><Relationship Id="rId796" Type="http://schemas.openxmlformats.org/officeDocument/2006/relationships/slide" Target="slides/slide793.xml"/><Relationship Id="rId351" Type="http://schemas.openxmlformats.org/officeDocument/2006/relationships/slide" Target="slides/slide348.xml"/><Relationship Id="rId449" Type="http://schemas.openxmlformats.org/officeDocument/2006/relationships/slide" Target="slides/slide446.xml"/><Relationship Id="rId656" Type="http://schemas.openxmlformats.org/officeDocument/2006/relationships/slide" Target="slides/slide653.xml"/><Relationship Id="rId863" Type="http://schemas.openxmlformats.org/officeDocument/2006/relationships/slide" Target="slides/slide860.xml"/><Relationship Id="rId1079" Type="http://schemas.openxmlformats.org/officeDocument/2006/relationships/slide" Target="slides/slide1076.xml"/><Relationship Id="rId1286" Type="http://schemas.openxmlformats.org/officeDocument/2006/relationships/slide" Target="slides/slide1283.xml"/><Relationship Id="rId1493" Type="http://schemas.openxmlformats.org/officeDocument/2006/relationships/slide" Target="slides/slide1490.xml"/><Relationship Id="rId2032" Type="http://schemas.openxmlformats.org/officeDocument/2006/relationships/slide" Target="slides/slide2029.xml"/><Relationship Id="rId211" Type="http://schemas.openxmlformats.org/officeDocument/2006/relationships/slide" Target="slides/slide208.xml"/><Relationship Id="rId309" Type="http://schemas.openxmlformats.org/officeDocument/2006/relationships/slide" Target="slides/slide306.xml"/><Relationship Id="rId516" Type="http://schemas.openxmlformats.org/officeDocument/2006/relationships/slide" Target="slides/slide513.xml"/><Relationship Id="rId1146" Type="http://schemas.openxmlformats.org/officeDocument/2006/relationships/slide" Target="slides/slide1143.xml"/><Relationship Id="rId1798" Type="http://schemas.openxmlformats.org/officeDocument/2006/relationships/slide" Target="slides/slide1795.xml"/><Relationship Id="rId723" Type="http://schemas.openxmlformats.org/officeDocument/2006/relationships/slide" Target="slides/slide720.xml"/><Relationship Id="rId930" Type="http://schemas.openxmlformats.org/officeDocument/2006/relationships/slide" Target="slides/slide927.xml"/><Relationship Id="rId1006" Type="http://schemas.openxmlformats.org/officeDocument/2006/relationships/slide" Target="slides/slide1003.xml"/><Relationship Id="rId1353" Type="http://schemas.openxmlformats.org/officeDocument/2006/relationships/slide" Target="slides/slide1350.xml"/><Relationship Id="rId1560" Type="http://schemas.openxmlformats.org/officeDocument/2006/relationships/slide" Target="slides/slide1557.xml"/><Relationship Id="rId1658" Type="http://schemas.openxmlformats.org/officeDocument/2006/relationships/slide" Target="slides/slide1655.xml"/><Relationship Id="rId1865" Type="http://schemas.openxmlformats.org/officeDocument/2006/relationships/slide" Target="slides/slide1862.xml"/><Relationship Id="rId1213" Type="http://schemas.openxmlformats.org/officeDocument/2006/relationships/slide" Target="slides/slide1210.xml"/><Relationship Id="rId1420" Type="http://schemas.openxmlformats.org/officeDocument/2006/relationships/slide" Target="slides/slide1417.xml"/><Relationship Id="rId1518" Type="http://schemas.openxmlformats.org/officeDocument/2006/relationships/slide" Target="slides/slide1515.xml"/><Relationship Id="rId1725" Type="http://schemas.openxmlformats.org/officeDocument/2006/relationships/slide" Target="slides/slide1722.xml"/><Relationship Id="rId1932" Type="http://schemas.openxmlformats.org/officeDocument/2006/relationships/slide" Target="slides/slide1929.xml"/><Relationship Id="rId17" Type="http://schemas.openxmlformats.org/officeDocument/2006/relationships/slide" Target="slides/slide14.xml"/><Relationship Id="rId166" Type="http://schemas.openxmlformats.org/officeDocument/2006/relationships/slide" Target="slides/slide163.xml"/><Relationship Id="rId373" Type="http://schemas.openxmlformats.org/officeDocument/2006/relationships/slide" Target="slides/slide370.xml"/><Relationship Id="rId580" Type="http://schemas.openxmlformats.org/officeDocument/2006/relationships/slide" Target="slides/slide577.xml"/><Relationship Id="rId2054" Type="http://schemas.openxmlformats.org/officeDocument/2006/relationships/notesMaster" Target="notesMasters/notesMaster1.xml"/><Relationship Id="rId1" Type="http://schemas.openxmlformats.org/officeDocument/2006/relationships/slideMaster" Target="slideMasters/slideMaster1.xml"/><Relationship Id="rId233" Type="http://schemas.openxmlformats.org/officeDocument/2006/relationships/slide" Target="slides/slide230.xml"/><Relationship Id="rId440" Type="http://schemas.openxmlformats.org/officeDocument/2006/relationships/slide" Target="slides/slide437.xml"/><Relationship Id="rId678" Type="http://schemas.openxmlformats.org/officeDocument/2006/relationships/slide" Target="slides/slide675.xml"/><Relationship Id="rId885" Type="http://schemas.openxmlformats.org/officeDocument/2006/relationships/slide" Target="slides/slide882.xml"/><Relationship Id="rId1070" Type="http://schemas.openxmlformats.org/officeDocument/2006/relationships/slide" Target="slides/slide1067.xml"/><Relationship Id="rId300" Type="http://schemas.openxmlformats.org/officeDocument/2006/relationships/slide" Target="slides/slide297.xml"/><Relationship Id="rId538" Type="http://schemas.openxmlformats.org/officeDocument/2006/relationships/slide" Target="slides/slide535.xml"/><Relationship Id="rId745" Type="http://schemas.openxmlformats.org/officeDocument/2006/relationships/slide" Target="slides/slide742.xml"/><Relationship Id="rId952" Type="http://schemas.openxmlformats.org/officeDocument/2006/relationships/slide" Target="slides/slide949.xml"/><Relationship Id="rId1168" Type="http://schemas.openxmlformats.org/officeDocument/2006/relationships/slide" Target="slides/slide1165.xml"/><Relationship Id="rId1375" Type="http://schemas.openxmlformats.org/officeDocument/2006/relationships/slide" Target="slides/slide1372.xml"/><Relationship Id="rId1582" Type="http://schemas.openxmlformats.org/officeDocument/2006/relationships/slide" Target="slides/slide1579.xml"/><Relationship Id="rId81" Type="http://schemas.openxmlformats.org/officeDocument/2006/relationships/slide" Target="slides/slide78.xml"/><Relationship Id="rId605" Type="http://schemas.openxmlformats.org/officeDocument/2006/relationships/slide" Target="slides/slide602.xml"/><Relationship Id="rId812" Type="http://schemas.openxmlformats.org/officeDocument/2006/relationships/slide" Target="slides/slide809.xml"/><Relationship Id="rId1028" Type="http://schemas.openxmlformats.org/officeDocument/2006/relationships/slide" Target="slides/slide1025.xml"/><Relationship Id="rId1235" Type="http://schemas.openxmlformats.org/officeDocument/2006/relationships/slide" Target="slides/slide1232.xml"/><Relationship Id="rId1442" Type="http://schemas.openxmlformats.org/officeDocument/2006/relationships/slide" Target="slides/slide1439.xml"/><Relationship Id="rId1887" Type="http://schemas.openxmlformats.org/officeDocument/2006/relationships/slide" Target="slides/slide1884.xml"/><Relationship Id="rId1302" Type="http://schemas.openxmlformats.org/officeDocument/2006/relationships/slide" Target="slides/slide1299.xml"/><Relationship Id="rId1747" Type="http://schemas.openxmlformats.org/officeDocument/2006/relationships/slide" Target="slides/slide1744.xml"/><Relationship Id="rId1954" Type="http://schemas.openxmlformats.org/officeDocument/2006/relationships/slide" Target="slides/slide1951.xml"/><Relationship Id="rId39" Type="http://schemas.openxmlformats.org/officeDocument/2006/relationships/slide" Target="slides/slide36.xml"/><Relationship Id="rId1607" Type="http://schemas.openxmlformats.org/officeDocument/2006/relationships/slide" Target="slides/slide1604.xml"/><Relationship Id="rId1814" Type="http://schemas.openxmlformats.org/officeDocument/2006/relationships/slide" Target="slides/slide1811.xml"/><Relationship Id="rId188" Type="http://schemas.openxmlformats.org/officeDocument/2006/relationships/slide" Target="slides/slide185.xml"/><Relationship Id="rId395" Type="http://schemas.openxmlformats.org/officeDocument/2006/relationships/slide" Target="slides/slide392.xml"/><Relationship Id="rId255" Type="http://schemas.openxmlformats.org/officeDocument/2006/relationships/slide" Target="slides/slide252.xml"/><Relationship Id="rId462" Type="http://schemas.openxmlformats.org/officeDocument/2006/relationships/slide" Target="slides/slide459.xml"/><Relationship Id="rId1092" Type="http://schemas.openxmlformats.org/officeDocument/2006/relationships/slide" Target="slides/slide1089.xml"/><Relationship Id="rId1397" Type="http://schemas.openxmlformats.org/officeDocument/2006/relationships/slide" Target="slides/slide1394.xml"/><Relationship Id="rId115" Type="http://schemas.openxmlformats.org/officeDocument/2006/relationships/slide" Target="slides/slide112.xml"/><Relationship Id="rId322" Type="http://schemas.openxmlformats.org/officeDocument/2006/relationships/slide" Target="slides/slide319.xml"/><Relationship Id="rId767" Type="http://schemas.openxmlformats.org/officeDocument/2006/relationships/slide" Target="slides/slide764.xml"/><Relationship Id="rId974" Type="http://schemas.openxmlformats.org/officeDocument/2006/relationships/slide" Target="slides/slide971.xml"/><Relationship Id="rId2003" Type="http://schemas.openxmlformats.org/officeDocument/2006/relationships/slide" Target="slides/slide2000.xml"/><Relationship Id="rId627" Type="http://schemas.openxmlformats.org/officeDocument/2006/relationships/slide" Target="slides/slide624.xml"/><Relationship Id="rId834" Type="http://schemas.openxmlformats.org/officeDocument/2006/relationships/slide" Target="slides/slide831.xml"/><Relationship Id="rId1257" Type="http://schemas.openxmlformats.org/officeDocument/2006/relationships/slide" Target="slides/slide1254.xml"/><Relationship Id="rId1464" Type="http://schemas.openxmlformats.org/officeDocument/2006/relationships/slide" Target="slides/slide1461.xml"/><Relationship Id="rId1671" Type="http://schemas.openxmlformats.org/officeDocument/2006/relationships/slide" Target="slides/slide1668.xml"/><Relationship Id="rId901" Type="http://schemas.openxmlformats.org/officeDocument/2006/relationships/slide" Target="slides/slide898.xml"/><Relationship Id="rId1117" Type="http://schemas.openxmlformats.org/officeDocument/2006/relationships/slide" Target="slides/slide1114.xml"/><Relationship Id="rId1324" Type="http://schemas.openxmlformats.org/officeDocument/2006/relationships/slide" Target="slides/slide1321.xml"/><Relationship Id="rId1531" Type="http://schemas.openxmlformats.org/officeDocument/2006/relationships/slide" Target="slides/slide1528.xml"/><Relationship Id="rId1769" Type="http://schemas.openxmlformats.org/officeDocument/2006/relationships/slide" Target="slides/slide1766.xml"/><Relationship Id="rId1976" Type="http://schemas.openxmlformats.org/officeDocument/2006/relationships/slide" Target="slides/slide1973.xml"/><Relationship Id="rId30" Type="http://schemas.openxmlformats.org/officeDocument/2006/relationships/slide" Target="slides/slide27.xml"/><Relationship Id="rId1629" Type="http://schemas.openxmlformats.org/officeDocument/2006/relationships/slide" Target="slides/slide1626.xml"/><Relationship Id="rId1836" Type="http://schemas.openxmlformats.org/officeDocument/2006/relationships/slide" Target="slides/slide1833.xml"/><Relationship Id="rId1903" Type="http://schemas.openxmlformats.org/officeDocument/2006/relationships/slide" Target="slides/slide1900.xml"/><Relationship Id="rId277" Type="http://schemas.openxmlformats.org/officeDocument/2006/relationships/slide" Target="slides/slide274.xml"/><Relationship Id="rId484" Type="http://schemas.openxmlformats.org/officeDocument/2006/relationships/slide" Target="slides/slide481.xml"/><Relationship Id="rId137" Type="http://schemas.openxmlformats.org/officeDocument/2006/relationships/slide" Target="slides/slide134.xml"/><Relationship Id="rId344" Type="http://schemas.openxmlformats.org/officeDocument/2006/relationships/slide" Target="slides/slide341.xml"/><Relationship Id="rId691" Type="http://schemas.openxmlformats.org/officeDocument/2006/relationships/slide" Target="slides/slide688.xml"/><Relationship Id="rId789" Type="http://schemas.openxmlformats.org/officeDocument/2006/relationships/slide" Target="slides/slide786.xml"/><Relationship Id="rId996" Type="http://schemas.openxmlformats.org/officeDocument/2006/relationships/slide" Target="slides/slide993.xml"/><Relationship Id="rId2025" Type="http://schemas.openxmlformats.org/officeDocument/2006/relationships/slide" Target="slides/slide2022.xml"/><Relationship Id="rId551" Type="http://schemas.openxmlformats.org/officeDocument/2006/relationships/slide" Target="slides/slide548.xml"/><Relationship Id="rId649" Type="http://schemas.openxmlformats.org/officeDocument/2006/relationships/slide" Target="slides/slide646.xml"/><Relationship Id="rId856" Type="http://schemas.openxmlformats.org/officeDocument/2006/relationships/slide" Target="slides/slide853.xml"/><Relationship Id="rId1181" Type="http://schemas.openxmlformats.org/officeDocument/2006/relationships/slide" Target="slides/slide1178.xml"/><Relationship Id="rId1279" Type="http://schemas.openxmlformats.org/officeDocument/2006/relationships/slide" Target="slides/slide1276.xml"/><Relationship Id="rId1486" Type="http://schemas.openxmlformats.org/officeDocument/2006/relationships/slide" Target="slides/slide1483.xml"/><Relationship Id="rId204" Type="http://schemas.openxmlformats.org/officeDocument/2006/relationships/slide" Target="slides/slide201.xml"/><Relationship Id="rId411" Type="http://schemas.openxmlformats.org/officeDocument/2006/relationships/slide" Target="slides/slide408.xml"/><Relationship Id="rId509" Type="http://schemas.openxmlformats.org/officeDocument/2006/relationships/slide" Target="slides/slide506.xml"/><Relationship Id="rId1041" Type="http://schemas.openxmlformats.org/officeDocument/2006/relationships/slide" Target="slides/slide1038.xml"/><Relationship Id="rId1139" Type="http://schemas.openxmlformats.org/officeDocument/2006/relationships/slide" Target="slides/slide1136.xml"/><Relationship Id="rId1346" Type="http://schemas.openxmlformats.org/officeDocument/2006/relationships/slide" Target="slides/slide1343.xml"/><Relationship Id="rId1693" Type="http://schemas.openxmlformats.org/officeDocument/2006/relationships/slide" Target="slides/slide1690.xml"/><Relationship Id="rId1998" Type="http://schemas.openxmlformats.org/officeDocument/2006/relationships/slide" Target="slides/slide1995.xml"/><Relationship Id="rId716" Type="http://schemas.openxmlformats.org/officeDocument/2006/relationships/slide" Target="slides/slide713.xml"/><Relationship Id="rId923" Type="http://schemas.openxmlformats.org/officeDocument/2006/relationships/slide" Target="slides/slide920.xml"/><Relationship Id="rId1553" Type="http://schemas.openxmlformats.org/officeDocument/2006/relationships/slide" Target="slides/slide1550.xml"/><Relationship Id="rId1760" Type="http://schemas.openxmlformats.org/officeDocument/2006/relationships/slide" Target="slides/slide1757.xml"/><Relationship Id="rId1858" Type="http://schemas.openxmlformats.org/officeDocument/2006/relationships/slide" Target="slides/slide1855.xml"/><Relationship Id="rId52" Type="http://schemas.openxmlformats.org/officeDocument/2006/relationships/slide" Target="slides/slide49.xml"/><Relationship Id="rId1206" Type="http://schemas.openxmlformats.org/officeDocument/2006/relationships/slide" Target="slides/slide1203.xml"/><Relationship Id="rId1413" Type="http://schemas.openxmlformats.org/officeDocument/2006/relationships/slide" Target="slides/slide1410.xml"/><Relationship Id="rId1620" Type="http://schemas.openxmlformats.org/officeDocument/2006/relationships/slide" Target="slides/slide1617.xml"/><Relationship Id="rId1718" Type="http://schemas.openxmlformats.org/officeDocument/2006/relationships/slide" Target="slides/slide1715.xml"/><Relationship Id="rId1925" Type="http://schemas.openxmlformats.org/officeDocument/2006/relationships/slide" Target="slides/slide1922.xml"/><Relationship Id="rId299" Type="http://schemas.openxmlformats.org/officeDocument/2006/relationships/slide" Target="slides/slide296.xml"/><Relationship Id="rId159" Type="http://schemas.openxmlformats.org/officeDocument/2006/relationships/slide" Target="slides/slide156.xml"/><Relationship Id="rId366" Type="http://schemas.openxmlformats.org/officeDocument/2006/relationships/slide" Target="slides/slide363.xml"/><Relationship Id="rId573" Type="http://schemas.openxmlformats.org/officeDocument/2006/relationships/slide" Target="slides/slide570.xml"/><Relationship Id="rId780" Type="http://schemas.openxmlformats.org/officeDocument/2006/relationships/slide" Target="slides/slide777.xml"/><Relationship Id="rId2047" Type="http://schemas.openxmlformats.org/officeDocument/2006/relationships/slide" Target="slides/slide2044.xml"/><Relationship Id="rId226" Type="http://schemas.openxmlformats.org/officeDocument/2006/relationships/slide" Target="slides/slide223.xml"/><Relationship Id="rId433" Type="http://schemas.openxmlformats.org/officeDocument/2006/relationships/slide" Target="slides/slide430.xml"/><Relationship Id="rId878" Type="http://schemas.openxmlformats.org/officeDocument/2006/relationships/slide" Target="slides/slide875.xml"/><Relationship Id="rId1063" Type="http://schemas.openxmlformats.org/officeDocument/2006/relationships/slide" Target="slides/slide1060.xml"/><Relationship Id="rId1270" Type="http://schemas.openxmlformats.org/officeDocument/2006/relationships/slide" Target="slides/slide1267.xml"/><Relationship Id="rId640" Type="http://schemas.openxmlformats.org/officeDocument/2006/relationships/slide" Target="slides/slide637.xml"/><Relationship Id="rId738" Type="http://schemas.openxmlformats.org/officeDocument/2006/relationships/slide" Target="slides/slide735.xml"/><Relationship Id="rId945" Type="http://schemas.openxmlformats.org/officeDocument/2006/relationships/slide" Target="slides/slide942.xml"/><Relationship Id="rId1368" Type="http://schemas.openxmlformats.org/officeDocument/2006/relationships/slide" Target="slides/slide1365.xml"/><Relationship Id="rId1575" Type="http://schemas.openxmlformats.org/officeDocument/2006/relationships/slide" Target="slides/slide1572.xml"/><Relationship Id="rId1782" Type="http://schemas.openxmlformats.org/officeDocument/2006/relationships/slide" Target="slides/slide1779.xml"/><Relationship Id="rId74" Type="http://schemas.openxmlformats.org/officeDocument/2006/relationships/slide" Target="slides/slide71.xml"/><Relationship Id="rId500" Type="http://schemas.openxmlformats.org/officeDocument/2006/relationships/slide" Target="slides/slide497.xml"/><Relationship Id="rId805" Type="http://schemas.openxmlformats.org/officeDocument/2006/relationships/slide" Target="slides/slide802.xml"/><Relationship Id="rId1130" Type="http://schemas.openxmlformats.org/officeDocument/2006/relationships/slide" Target="slides/slide1127.xml"/><Relationship Id="rId1228" Type="http://schemas.openxmlformats.org/officeDocument/2006/relationships/slide" Target="slides/slide1225.xml"/><Relationship Id="rId1435" Type="http://schemas.openxmlformats.org/officeDocument/2006/relationships/slide" Target="slides/slide1432.xml"/><Relationship Id="rId1642" Type="http://schemas.openxmlformats.org/officeDocument/2006/relationships/slide" Target="slides/slide1639.xml"/><Relationship Id="rId1947" Type="http://schemas.openxmlformats.org/officeDocument/2006/relationships/slide" Target="slides/slide1944.xml"/><Relationship Id="rId1502" Type="http://schemas.openxmlformats.org/officeDocument/2006/relationships/slide" Target="slides/slide1499.xml"/><Relationship Id="rId1807" Type="http://schemas.openxmlformats.org/officeDocument/2006/relationships/slide" Target="slides/slide1804.xml"/><Relationship Id="rId290" Type="http://schemas.openxmlformats.org/officeDocument/2006/relationships/slide" Target="slides/slide287.xml"/><Relationship Id="rId388" Type="http://schemas.openxmlformats.org/officeDocument/2006/relationships/slide" Target="slides/slide385.xml"/><Relationship Id="rId150" Type="http://schemas.openxmlformats.org/officeDocument/2006/relationships/slide" Target="slides/slide147.xml"/><Relationship Id="rId595" Type="http://schemas.openxmlformats.org/officeDocument/2006/relationships/slide" Target="slides/slide592.xml"/><Relationship Id="rId248" Type="http://schemas.openxmlformats.org/officeDocument/2006/relationships/slide" Target="slides/slide245.xml"/><Relationship Id="rId455" Type="http://schemas.openxmlformats.org/officeDocument/2006/relationships/slide" Target="slides/slide452.xml"/><Relationship Id="rId662" Type="http://schemas.openxmlformats.org/officeDocument/2006/relationships/slide" Target="slides/slide659.xml"/><Relationship Id="rId1085" Type="http://schemas.openxmlformats.org/officeDocument/2006/relationships/slide" Target="slides/slide1082.xml"/><Relationship Id="rId1292" Type="http://schemas.openxmlformats.org/officeDocument/2006/relationships/slide" Target="slides/slide1289.xml"/><Relationship Id="rId108" Type="http://schemas.openxmlformats.org/officeDocument/2006/relationships/slide" Target="slides/slide105.xml"/><Relationship Id="rId315" Type="http://schemas.openxmlformats.org/officeDocument/2006/relationships/slide" Target="slides/slide312.xml"/><Relationship Id="rId522" Type="http://schemas.openxmlformats.org/officeDocument/2006/relationships/slide" Target="slides/slide519.xml"/><Relationship Id="rId967" Type="http://schemas.openxmlformats.org/officeDocument/2006/relationships/slide" Target="slides/slide964.xml"/><Relationship Id="rId1152" Type="http://schemas.openxmlformats.org/officeDocument/2006/relationships/slide" Target="slides/slide1149.xml"/><Relationship Id="rId1597" Type="http://schemas.openxmlformats.org/officeDocument/2006/relationships/slide" Target="slides/slide1594.xml"/><Relationship Id="rId96" Type="http://schemas.openxmlformats.org/officeDocument/2006/relationships/slide" Target="slides/slide93.xml"/><Relationship Id="rId827" Type="http://schemas.openxmlformats.org/officeDocument/2006/relationships/slide" Target="slides/slide824.xml"/><Relationship Id="rId1012" Type="http://schemas.openxmlformats.org/officeDocument/2006/relationships/slide" Target="slides/slide1009.xml"/><Relationship Id="rId1457" Type="http://schemas.openxmlformats.org/officeDocument/2006/relationships/slide" Target="slides/slide1454.xml"/><Relationship Id="rId1664" Type="http://schemas.openxmlformats.org/officeDocument/2006/relationships/slide" Target="slides/slide1661.xml"/><Relationship Id="rId1871" Type="http://schemas.openxmlformats.org/officeDocument/2006/relationships/slide" Target="slides/slide1868.xml"/><Relationship Id="rId1317" Type="http://schemas.openxmlformats.org/officeDocument/2006/relationships/slide" Target="slides/slide1314.xml"/><Relationship Id="rId1524" Type="http://schemas.openxmlformats.org/officeDocument/2006/relationships/slide" Target="slides/slide1521.xml"/><Relationship Id="rId1731" Type="http://schemas.openxmlformats.org/officeDocument/2006/relationships/slide" Target="slides/slide1728.xml"/><Relationship Id="rId1969" Type="http://schemas.openxmlformats.org/officeDocument/2006/relationships/slide" Target="slides/slide1966.xml"/><Relationship Id="rId23" Type="http://schemas.openxmlformats.org/officeDocument/2006/relationships/slide" Target="slides/slide20.xml"/><Relationship Id="rId1829" Type="http://schemas.openxmlformats.org/officeDocument/2006/relationships/slide" Target="slides/slide1826.xml"/><Relationship Id="rId172" Type="http://schemas.openxmlformats.org/officeDocument/2006/relationships/slide" Target="slides/slide169.xml"/><Relationship Id="rId477" Type="http://schemas.openxmlformats.org/officeDocument/2006/relationships/slide" Target="slides/slide474.xml"/><Relationship Id="rId684" Type="http://schemas.openxmlformats.org/officeDocument/2006/relationships/slide" Target="slides/slide681.xml"/><Relationship Id="rId337" Type="http://schemas.openxmlformats.org/officeDocument/2006/relationships/slide" Target="slides/slide334.xml"/><Relationship Id="rId891" Type="http://schemas.openxmlformats.org/officeDocument/2006/relationships/slide" Target="slides/slide888.xml"/><Relationship Id="rId989" Type="http://schemas.openxmlformats.org/officeDocument/2006/relationships/slide" Target="slides/slide986.xml"/><Relationship Id="rId2018" Type="http://schemas.openxmlformats.org/officeDocument/2006/relationships/slide" Target="slides/slide2015.xml"/><Relationship Id="rId544" Type="http://schemas.openxmlformats.org/officeDocument/2006/relationships/slide" Target="slides/slide541.xml"/><Relationship Id="rId751" Type="http://schemas.openxmlformats.org/officeDocument/2006/relationships/slide" Target="slides/slide748.xml"/><Relationship Id="rId849" Type="http://schemas.openxmlformats.org/officeDocument/2006/relationships/slide" Target="slides/slide846.xml"/><Relationship Id="rId1174" Type="http://schemas.openxmlformats.org/officeDocument/2006/relationships/slide" Target="slides/slide1171.xml"/><Relationship Id="rId1381" Type="http://schemas.openxmlformats.org/officeDocument/2006/relationships/slide" Target="slides/slide1378.xml"/><Relationship Id="rId1479" Type="http://schemas.openxmlformats.org/officeDocument/2006/relationships/slide" Target="slides/slide1476.xml"/><Relationship Id="rId1686" Type="http://schemas.openxmlformats.org/officeDocument/2006/relationships/slide" Target="slides/slide1683.xml"/><Relationship Id="rId404" Type="http://schemas.openxmlformats.org/officeDocument/2006/relationships/slide" Target="slides/slide401.xml"/><Relationship Id="rId611" Type="http://schemas.openxmlformats.org/officeDocument/2006/relationships/slide" Target="slides/slide608.xml"/><Relationship Id="rId1034" Type="http://schemas.openxmlformats.org/officeDocument/2006/relationships/slide" Target="slides/slide1031.xml"/><Relationship Id="rId1241" Type="http://schemas.openxmlformats.org/officeDocument/2006/relationships/slide" Target="slides/slide1238.xml"/><Relationship Id="rId1339" Type="http://schemas.openxmlformats.org/officeDocument/2006/relationships/slide" Target="slides/slide1336.xml"/><Relationship Id="rId1893" Type="http://schemas.openxmlformats.org/officeDocument/2006/relationships/slide" Target="slides/slide1890.xml"/><Relationship Id="rId709" Type="http://schemas.openxmlformats.org/officeDocument/2006/relationships/slide" Target="slides/slide706.xml"/><Relationship Id="rId916" Type="http://schemas.openxmlformats.org/officeDocument/2006/relationships/slide" Target="slides/slide913.xml"/><Relationship Id="rId1101" Type="http://schemas.openxmlformats.org/officeDocument/2006/relationships/slide" Target="slides/slide1098.xml"/><Relationship Id="rId1546" Type="http://schemas.openxmlformats.org/officeDocument/2006/relationships/slide" Target="slides/slide1543.xml"/><Relationship Id="rId1753" Type="http://schemas.openxmlformats.org/officeDocument/2006/relationships/slide" Target="slides/slide1750.xml"/><Relationship Id="rId1960" Type="http://schemas.openxmlformats.org/officeDocument/2006/relationships/slide" Target="slides/slide1957.xml"/><Relationship Id="rId45" Type="http://schemas.openxmlformats.org/officeDocument/2006/relationships/slide" Target="slides/slide42.xml"/><Relationship Id="rId1406" Type="http://schemas.openxmlformats.org/officeDocument/2006/relationships/slide" Target="slides/slide1403.xml"/><Relationship Id="rId1613" Type="http://schemas.openxmlformats.org/officeDocument/2006/relationships/slide" Target="slides/slide1610.xml"/><Relationship Id="rId1820" Type="http://schemas.openxmlformats.org/officeDocument/2006/relationships/slide" Target="slides/slide1817.xml"/><Relationship Id="rId194" Type="http://schemas.openxmlformats.org/officeDocument/2006/relationships/slide" Target="slides/slide191.xml"/><Relationship Id="rId1918" Type="http://schemas.openxmlformats.org/officeDocument/2006/relationships/slide" Target="slides/slide1915.xml"/><Relationship Id="rId261" Type="http://schemas.openxmlformats.org/officeDocument/2006/relationships/slide" Target="slides/slide258.xml"/><Relationship Id="rId499" Type="http://schemas.openxmlformats.org/officeDocument/2006/relationships/slide" Target="slides/slide496.xml"/><Relationship Id="rId359" Type="http://schemas.openxmlformats.org/officeDocument/2006/relationships/slide" Target="slides/slide356.xml"/><Relationship Id="rId566" Type="http://schemas.openxmlformats.org/officeDocument/2006/relationships/slide" Target="slides/slide563.xml"/><Relationship Id="rId773" Type="http://schemas.openxmlformats.org/officeDocument/2006/relationships/slide" Target="slides/slide770.xml"/><Relationship Id="rId1196" Type="http://schemas.openxmlformats.org/officeDocument/2006/relationships/slide" Target="slides/slide1193.xml"/><Relationship Id="rId121" Type="http://schemas.openxmlformats.org/officeDocument/2006/relationships/slide" Target="slides/slide118.xml"/><Relationship Id="rId219" Type="http://schemas.openxmlformats.org/officeDocument/2006/relationships/slide" Target="slides/slide216.xml"/><Relationship Id="rId426" Type="http://schemas.openxmlformats.org/officeDocument/2006/relationships/slide" Target="slides/slide423.xml"/><Relationship Id="rId633" Type="http://schemas.openxmlformats.org/officeDocument/2006/relationships/slide" Target="slides/slide630.xml"/><Relationship Id="rId980" Type="http://schemas.openxmlformats.org/officeDocument/2006/relationships/slide" Target="slides/slide977.xml"/><Relationship Id="rId1056" Type="http://schemas.openxmlformats.org/officeDocument/2006/relationships/slide" Target="slides/slide1053.xml"/><Relationship Id="rId1263" Type="http://schemas.openxmlformats.org/officeDocument/2006/relationships/slide" Target="slides/slide1260.xml"/><Relationship Id="rId840" Type="http://schemas.openxmlformats.org/officeDocument/2006/relationships/slide" Target="slides/slide837.xml"/><Relationship Id="rId938" Type="http://schemas.openxmlformats.org/officeDocument/2006/relationships/slide" Target="slides/slide935.xml"/><Relationship Id="rId1470" Type="http://schemas.openxmlformats.org/officeDocument/2006/relationships/slide" Target="slides/slide1467.xml"/><Relationship Id="rId1568" Type="http://schemas.openxmlformats.org/officeDocument/2006/relationships/slide" Target="slides/slide1565.xml"/><Relationship Id="rId1775" Type="http://schemas.openxmlformats.org/officeDocument/2006/relationships/slide" Target="slides/slide1772.xml"/><Relationship Id="rId67" Type="http://schemas.openxmlformats.org/officeDocument/2006/relationships/slide" Target="slides/slide64.xml"/><Relationship Id="rId700" Type="http://schemas.openxmlformats.org/officeDocument/2006/relationships/slide" Target="slides/slide697.xml"/><Relationship Id="rId1123" Type="http://schemas.openxmlformats.org/officeDocument/2006/relationships/slide" Target="slides/slide1120.xml"/><Relationship Id="rId1330" Type="http://schemas.openxmlformats.org/officeDocument/2006/relationships/slide" Target="slides/slide1327.xml"/><Relationship Id="rId1428" Type="http://schemas.openxmlformats.org/officeDocument/2006/relationships/slide" Target="slides/slide1425.xml"/><Relationship Id="rId1635" Type="http://schemas.openxmlformats.org/officeDocument/2006/relationships/slide" Target="slides/slide1632.xml"/><Relationship Id="rId1982" Type="http://schemas.openxmlformats.org/officeDocument/2006/relationships/slide" Target="slides/slide1979.xml"/><Relationship Id="rId1842" Type="http://schemas.openxmlformats.org/officeDocument/2006/relationships/slide" Target="slides/slide1839.xml"/><Relationship Id="rId1702" Type="http://schemas.openxmlformats.org/officeDocument/2006/relationships/slide" Target="slides/slide1699.xml"/><Relationship Id="rId283" Type="http://schemas.openxmlformats.org/officeDocument/2006/relationships/slide" Target="slides/slide280.xml"/><Relationship Id="rId490" Type="http://schemas.openxmlformats.org/officeDocument/2006/relationships/slide" Target="slides/slide487.xml"/><Relationship Id="rId143" Type="http://schemas.openxmlformats.org/officeDocument/2006/relationships/slide" Target="slides/slide140.xml"/><Relationship Id="rId350" Type="http://schemas.openxmlformats.org/officeDocument/2006/relationships/slide" Target="slides/slide347.xml"/><Relationship Id="rId588" Type="http://schemas.openxmlformats.org/officeDocument/2006/relationships/slide" Target="slides/slide585.xml"/><Relationship Id="rId795" Type="http://schemas.openxmlformats.org/officeDocument/2006/relationships/slide" Target="slides/slide792.xml"/><Relationship Id="rId2031" Type="http://schemas.openxmlformats.org/officeDocument/2006/relationships/slide" Target="slides/slide2028.xml"/><Relationship Id="rId9" Type="http://schemas.openxmlformats.org/officeDocument/2006/relationships/slide" Target="slides/slide6.xml"/><Relationship Id="rId210" Type="http://schemas.openxmlformats.org/officeDocument/2006/relationships/slide" Target="slides/slide207.xml"/><Relationship Id="rId448" Type="http://schemas.openxmlformats.org/officeDocument/2006/relationships/slide" Target="slides/slide445.xml"/><Relationship Id="rId655" Type="http://schemas.openxmlformats.org/officeDocument/2006/relationships/slide" Target="slides/slide652.xml"/><Relationship Id="rId862" Type="http://schemas.openxmlformats.org/officeDocument/2006/relationships/slide" Target="slides/slide859.xml"/><Relationship Id="rId1078" Type="http://schemas.openxmlformats.org/officeDocument/2006/relationships/slide" Target="slides/slide1075.xml"/><Relationship Id="rId1285" Type="http://schemas.openxmlformats.org/officeDocument/2006/relationships/slide" Target="slides/slide1282.xml"/><Relationship Id="rId1492" Type="http://schemas.openxmlformats.org/officeDocument/2006/relationships/slide" Target="slides/slide1489.xml"/><Relationship Id="rId308" Type="http://schemas.openxmlformats.org/officeDocument/2006/relationships/slide" Target="slides/slide305.xml"/><Relationship Id="rId515" Type="http://schemas.openxmlformats.org/officeDocument/2006/relationships/slide" Target="slides/slide512.xml"/><Relationship Id="rId722" Type="http://schemas.openxmlformats.org/officeDocument/2006/relationships/slide" Target="slides/slide719.xml"/><Relationship Id="rId1145" Type="http://schemas.openxmlformats.org/officeDocument/2006/relationships/slide" Target="slides/slide1142.xml"/><Relationship Id="rId1352" Type="http://schemas.openxmlformats.org/officeDocument/2006/relationships/slide" Target="slides/slide1349.xml"/><Relationship Id="rId1797" Type="http://schemas.openxmlformats.org/officeDocument/2006/relationships/slide" Target="slides/slide1794.xml"/><Relationship Id="rId89" Type="http://schemas.openxmlformats.org/officeDocument/2006/relationships/slide" Target="slides/slide86.xml"/><Relationship Id="rId1005" Type="http://schemas.openxmlformats.org/officeDocument/2006/relationships/slide" Target="slides/slide1002.xml"/><Relationship Id="rId1212" Type="http://schemas.openxmlformats.org/officeDocument/2006/relationships/slide" Target="slides/slide1209.xml"/><Relationship Id="rId1657" Type="http://schemas.openxmlformats.org/officeDocument/2006/relationships/slide" Target="slides/slide1654.xml"/><Relationship Id="rId1864" Type="http://schemas.openxmlformats.org/officeDocument/2006/relationships/slide" Target="slides/slide1861.xml"/><Relationship Id="rId1517" Type="http://schemas.openxmlformats.org/officeDocument/2006/relationships/slide" Target="slides/slide1514.xml"/><Relationship Id="rId1724" Type="http://schemas.openxmlformats.org/officeDocument/2006/relationships/slide" Target="slides/slide1721.xml"/><Relationship Id="rId16" Type="http://schemas.openxmlformats.org/officeDocument/2006/relationships/slide" Target="slides/slide13.xml"/><Relationship Id="rId1931" Type="http://schemas.openxmlformats.org/officeDocument/2006/relationships/slide" Target="slides/slide1928.xml"/><Relationship Id="rId165" Type="http://schemas.openxmlformats.org/officeDocument/2006/relationships/slide" Target="slides/slide162.xml"/><Relationship Id="rId372" Type="http://schemas.openxmlformats.org/officeDocument/2006/relationships/slide" Target="slides/slide369.xml"/><Relationship Id="rId677" Type="http://schemas.openxmlformats.org/officeDocument/2006/relationships/slide" Target="slides/slide674.xml"/><Relationship Id="rId2053" Type="http://schemas.openxmlformats.org/officeDocument/2006/relationships/slide" Target="slides/slide2050.xml"/><Relationship Id="rId232" Type="http://schemas.openxmlformats.org/officeDocument/2006/relationships/slide" Target="slides/slide229.xml"/><Relationship Id="rId884" Type="http://schemas.openxmlformats.org/officeDocument/2006/relationships/slide" Target="slides/slide881.xml"/><Relationship Id="rId537" Type="http://schemas.openxmlformats.org/officeDocument/2006/relationships/slide" Target="slides/slide534.xml"/><Relationship Id="rId744" Type="http://schemas.openxmlformats.org/officeDocument/2006/relationships/slide" Target="slides/slide741.xml"/><Relationship Id="rId951" Type="http://schemas.openxmlformats.org/officeDocument/2006/relationships/slide" Target="slides/slide948.xml"/><Relationship Id="rId1167" Type="http://schemas.openxmlformats.org/officeDocument/2006/relationships/slide" Target="slides/slide1164.xml"/><Relationship Id="rId1374" Type="http://schemas.openxmlformats.org/officeDocument/2006/relationships/slide" Target="slides/slide1371.xml"/><Relationship Id="rId1581" Type="http://schemas.openxmlformats.org/officeDocument/2006/relationships/slide" Target="slides/slide1578.xml"/><Relationship Id="rId1679" Type="http://schemas.openxmlformats.org/officeDocument/2006/relationships/slide" Target="slides/slide1676.xml"/><Relationship Id="rId80" Type="http://schemas.openxmlformats.org/officeDocument/2006/relationships/slide" Target="slides/slide77.xml"/><Relationship Id="rId604" Type="http://schemas.openxmlformats.org/officeDocument/2006/relationships/slide" Target="slides/slide601.xml"/><Relationship Id="rId811" Type="http://schemas.openxmlformats.org/officeDocument/2006/relationships/slide" Target="slides/slide808.xml"/><Relationship Id="rId1027" Type="http://schemas.openxmlformats.org/officeDocument/2006/relationships/slide" Target="slides/slide1024.xml"/><Relationship Id="rId1234" Type="http://schemas.openxmlformats.org/officeDocument/2006/relationships/slide" Target="slides/slide1231.xml"/><Relationship Id="rId1441" Type="http://schemas.openxmlformats.org/officeDocument/2006/relationships/slide" Target="slides/slide1438.xml"/><Relationship Id="rId1886" Type="http://schemas.openxmlformats.org/officeDocument/2006/relationships/slide" Target="slides/slide1883.xml"/><Relationship Id="rId909" Type="http://schemas.openxmlformats.org/officeDocument/2006/relationships/slide" Target="slides/slide906.xml"/><Relationship Id="rId1301" Type="http://schemas.openxmlformats.org/officeDocument/2006/relationships/slide" Target="slides/slide1298.xml"/><Relationship Id="rId1539" Type="http://schemas.openxmlformats.org/officeDocument/2006/relationships/slide" Target="slides/slide1536.xml"/><Relationship Id="rId1746" Type="http://schemas.openxmlformats.org/officeDocument/2006/relationships/slide" Target="slides/slide1743.xml"/><Relationship Id="rId1953" Type="http://schemas.openxmlformats.org/officeDocument/2006/relationships/slide" Target="slides/slide1950.xml"/><Relationship Id="rId38" Type="http://schemas.openxmlformats.org/officeDocument/2006/relationships/slide" Target="slides/slide35.xml"/><Relationship Id="rId1606" Type="http://schemas.openxmlformats.org/officeDocument/2006/relationships/slide" Target="slides/slide1603.xml"/><Relationship Id="rId1813" Type="http://schemas.openxmlformats.org/officeDocument/2006/relationships/slide" Target="slides/slide1810.xml"/><Relationship Id="rId187" Type="http://schemas.openxmlformats.org/officeDocument/2006/relationships/slide" Target="slides/slide184.xml"/><Relationship Id="rId394" Type="http://schemas.openxmlformats.org/officeDocument/2006/relationships/slide" Target="slides/slide391.xml"/><Relationship Id="rId254" Type="http://schemas.openxmlformats.org/officeDocument/2006/relationships/slide" Target="slides/slide251.xml"/><Relationship Id="rId699" Type="http://schemas.openxmlformats.org/officeDocument/2006/relationships/slide" Target="slides/slide696.xml"/><Relationship Id="rId1091" Type="http://schemas.openxmlformats.org/officeDocument/2006/relationships/slide" Target="slides/slide1088.xml"/><Relationship Id="rId114" Type="http://schemas.openxmlformats.org/officeDocument/2006/relationships/slide" Target="slides/slide111.xml"/><Relationship Id="rId461" Type="http://schemas.openxmlformats.org/officeDocument/2006/relationships/slide" Target="slides/slide458.xml"/><Relationship Id="rId559" Type="http://schemas.openxmlformats.org/officeDocument/2006/relationships/slide" Target="slides/slide556.xml"/><Relationship Id="rId766" Type="http://schemas.openxmlformats.org/officeDocument/2006/relationships/slide" Target="slides/slide763.xml"/><Relationship Id="rId1189" Type="http://schemas.openxmlformats.org/officeDocument/2006/relationships/slide" Target="slides/slide1186.xml"/><Relationship Id="rId1396" Type="http://schemas.openxmlformats.org/officeDocument/2006/relationships/slide" Target="slides/slide1393.xml"/><Relationship Id="rId321" Type="http://schemas.openxmlformats.org/officeDocument/2006/relationships/slide" Target="slides/slide318.xml"/><Relationship Id="rId419" Type="http://schemas.openxmlformats.org/officeDocument/2006/relationships/slide" Target="slides/slide416.xml"/><Relationship Id="rId626" Type="http://schemas.openxmlformats.org/officeDocument/2006/relationships/slide" Target="slides/slide623.xml"/><Relationship Id="rId973" Type="http://schemas.openxmlformats.org/officeDocument/2006/relationships/slide" Target="slides/slide970.xml"/><Relationship Id="rId1049" Type="http://schemas.openxmlformats.org/officeDocument/2006/relationships/slide" Target="slides/slide1046.xml"/><Relationship Id="rId1256" Type="http://schemas.openxmlformats.org/officeDocument/2006/relationships/slide" Target="slides/slide1253.xml"/><Relationship Id="rId2002" Type="http://schemas.openxmlformats.org/officeDocument/2006/relationships/slide" Target="slides/slide1999.xml"/><Relationship Id="rId833" Type="http://schemas.openxmlformats.org/officeDocument/2006/relationships/slide" Target="slides/slide830.xml"/><Relationship Id="rId1116" Type="http://schemas.openxmlformats.org/officeDocument/2006/relationships/slide" Target="slides/slide1113.xml"/><Relationship Id="rId1463" Type="http://schemas.openxmlformats.org/officeDocument/2006/relationships/slide" Target="slides/slide1460.xml"/><Relationship Id="rId1670" Type="http://schemas.openxmlformats.org/officeDocument/2006/relationships/slide" Target="slides/slide1667.xml"/><Relationship Id="rId1768" Type="http://schemas.openxmlformats.org/officeDocument/2006/relationships/slide" Target="slides/slide1765.xml"/><Relationship Id="rId900" Type="http://schemas.openxmlformats.org/officeDocument/2006/relationships/slide" Target="slides/slide897.xml"/><Relationship Id="rId1323" Type="http://schemas.openxmlformats.org/officeDocument/2006/relationships/slide" Target="slides/slide1320.xml"/><Relationship Id="rId1530" Type="http://schemas.openxmlformats.org/officeDocument/2006/relationships/slide" Target="slides/slide1527.xml"/><Relationship Id="rId1628" Type="http://schemas.openxmlformats.org/officeDocument/2006/relationships/slide" Target="slides/slide1625.xml"/><Relationship Id="rId1975" Type="http://schemas.openxmlformats.org/officeDocument/2006/relationships/slide" Target="slides/slide1972.xml"/><Relationship Id="rId1835" Type="http://schemas.openxmlformats.org/officeDocument/2006/relationships/slide" Target="slides/slide1832.xml"/><Relationship Id="rId1902" Type="http://schemas.openxmlformats.org/officeDocument/2006/relationships/slide" Target="slides/slide1899.xml"/><Relationship Id="rId276" Type="http://schemas.openxmlformats.org/officeDocument/2006/relationships/slide" Target="slides/slide273.xml"/><Relationship Id="rId483" Type="http://schemas.openxmlformats.org/officeDocument/2006/relationships/slide" Target="slides/slide480.xml"/><Relationship Id="rId690" Type="http://schemas.openxmlformats.org/officeDocument/2006/relationships/slide" Target="slides/slide687.xml"/><Relationship Id="rId136" Type="http://schemas.openxmlformats.org/officeDocument/2006/relationships/slide" Target="slides/slide133.xml"/><Relationship Id="rId343" Type="http://schemas.openxmlformats.org/officeDocument/2006/relationships/slide" Target="slides/slide340.xml"/><Relationship Id="rId550" Type="http://schemas.openxmlformats.org/officeDocument/2006/relationships/slide" Target="slides/slide547.xml"/><Relationship Id="rId788" Type="http://schemas.openxmlformats.org/officeDocument/2006/relationships/slide" Target="slides/slide785.xml"/><Relationship Id="rId995" Type="http://schemas.openxmlformats.org/officeDocument/2006/relationships/slide" Target="slides/slide992.xml"/><Relationship Id="rId1180" Type="http://schemas.openxmlformats.org/officeDocument/2006/relationships/slide" Target="slides/slide1177.xml"/><Relationship Id="rId2024" Type="http://schemas.openxmlformats.org/officeDocument/2006/relationships/slide" Target="slides/slide2021.xml"/><Relationship Id="rId203" Type="http://schemas.openxmlformats.org/officeDocument/2006/relationships/slide" Target="slides/slide200.xml"/><Relationship Id="rId648" Type="http://schemas.openxmlformats.org/officeDocument/2006/relationships/slide" Target="slides/slide645.xml"/><Relationship Id="rId855" Type="http://schemas.openxmlformats.org/officeDocument/2006/relationships/slide" Target="slides/slide852.xml"/><Relationship Id="rId1040" Type="http://schemas.openxmlformats.org/officeDocument/2006/relationships/slide" Target="slides/slide1037.xml"/><Relationship Id="rId1278" Type="http://schemas.openxmlformats.org/officeDocument/2006/relationships/slide" Target="slides/slide1275.xml"/><Relationship Id="rId1485" Type="http://schemas.openxmlformats.org/officeDocument/2006/relationships/slide" Target="slides/slide1482.xml"/><Relationship Id="rId1692" Type="http://schemas.openxmlformats.org/officeDocument/2006/relationships/slide" Target="slides/slide1689.xml"/><Relationship Id="rId410" Type="http://schemas.openxmlformats.org/officeDocument/2006/relationships/slide" Target="slides/slide407.xml"/><Relationship Id="rId508" Type="http://schemas.openxmlformats.org/officeDocument/2006/relationships/slide" Target="slides/slide505.xml"/><Relationship Id="rId715" Type="http://schemas.openxmlformats.org/officeDocument/2006/relationships/slide" Target="slides/slide712.xml"/><Relationship Id="rId922" Type="http://schemas.openxmlformats.org/officeDocument/2006/relationships/slide" Target="slides/slide919.xml"/><Relationship Id="rId1138" Type="http://schemas.openxmlformats.org/officeDocument/2006/relationships/slide" Target="slides/slide1135.xml"/><Relationship Id="rId1345" Type="http://schemas.openxmlformats.org/officeDocument/2006/relationships/slide" Target="slides/slide1342.xml"/><Relationship Id="rId1552" Type="http://schemas.openxmlformats.org/officeDocument/2006/relationships/slide" Target="slides/slide1549.xml"/><Relationship Id="rId1997" Type="http://schemas.openxmlformats.org/officeDocument/2006/relationships/slide" Target="slides/slide1994.xml"/><Relationship Id="rId1205" Type="http://schemas.openxmlformats.org/officeDocument/2006/relationships/slide" Target="slides/slide1202.xml"/><Relationship Id="rId1857" Type="http://schemas.openxmlformats.org/officeDocument/2006/relationships/slide" Target="slides/slide1854.xml"/><Relationship Id="rId51" Type="http://schemas.openxmlformats.org/officeDocument/2006/relationships/slide" Target="slides/slide48.xml"/><Relationship Id="rId1412" Type="http://schemas.openxmlformats.org/officeDocument/2006/relationships/slide" Target="slides/slide1409.xml"/><Relationship Id="rId1717" Type="http://schemas.openxmlformats.org/officeDocument/2006/relationships/slide" Target="slides/slide1714.xml"/><Relationship Id="rId1924" Type="http://schemas.openxmlformats.org/officeDocument/2006/relationships/slide" Target="slides/slide1921.xml"/><Relationship Id="rId298" Type="http://schemas.openxmlformats.org/officeDocument/2006/relationships/slide" Target="slides/slide295.xml"/><Relationship Id="rId158" Type="http://schemas.openxmlformats.org/officeDocument/2006/relationships/slide" Target="slides/slide155.xml"/><Relationship Id="rId365" Type="http://schemas.openxmlformats.org/officeDocument/2006/relationships/slide" Target="slides/slide362.xml"/><Relationship Id="rId572" Type="http://schemas.openxmlformats.org/officeDocument/2006/relationships/slide" Target="slides/slide569.xml"/><Relationship Id="rId2046" Type="http://schemas.openxmlformats.org/officeDocument/2006/relationships/slide" Target="slides/slide2043.xml"/><Relationship Id="rId225" Type="http://schemas.openxmlformats.org/officeDocument/2006/relationships/slide" Target="slides/slide222.xml"/><Relationship Id="rId432" Type="http://schemas.openxmlformats.org/officeDocument/2006/relationships/slide" Target="slides/slide429.xml"/><Relationship Id="rId877" Type="http://schemas.openxmlformats.org/officeDocument/2006/relationships/slide" Target="slides/slide874.xml"/><Relationship Id="rId1062" Type="http://schemas.openxmlformats.org/officeDocument/2006/relationships/slide" Target="slides/slide1059.xml"/><Relationship Id="rId737" Type="http://schemas.openxmlformats.org/officeDocument/2006/relationships/slide" Target="slides/slide734.xml"/><Relationship Id="rId944" Type="http://schemas.openxmlformats.org/officeDocument/2006/relationships/slide" Target="slides/slide941.xml"/><Relationship Id="rId1367" Type="http://schemas.openxmlformats.org/officeDocument/2006/relationships/slide" Target="slides/slide1364.xml"/><Relationship Id="rId1574" Type="http://schemas.openxmlformats.org/officeDocument/2006/relationships/slide" Target="slides/slide1571.xml"/><Relationship Id="rId1781" Type="http://schemas.openxmlformats.org/officeDocument/2006/relationships/slide" Target="slides/slide1778.xml"/><Relationship Id="rId73" Type="http://schemas.openxmlformats.org/officeDocument/2006/relationships/slide" Target="slides/slide70.xml"/><Relationship Id="rId804" Type="http://schemas.openxmlformats.org/officeDocument/2006/relationships/slide" Target="slides/slide801.xml"/><Relationship Id="rId1227" Type="http://schemas.openxmlformats.org/officeDocument/2006/relationships/slide" Target="slides/slide1224.xml"/><Relationship Id="rId1434" Type="http://schemas.openxmlformats.org/officeDocument/2006/relationships/slide" Target="slides/slide1431.xml"/><Relationship Id="rId1641" Type="http://schemas.openxmlformats.org/officeDocument/2006/relationships/slide" Target="slides/slide1638.xml"/><Relationship Id="rId1879" Type="http://schemas.openxmlformats.org/officeDocument/2006/relationships/slide" Target="slides/slide1876.xml"/><Relationship Id="rId1501" Type="http://schemas.openxmlformats.org/officeDocument/2006/relationships/slide" Target="slides/slide1498.xml"/><Relationship Id="rId1739" Type="http://schemas.openxmlformats.org/officeDocument/2006/relationships/slide" Target="slides/slide1736.xml"/><Relationship Id="rId1946" Type="http://schemas.openxmlformats.org/officeDocument/2006/relationships/slide" Target="slides/slide1943.xml"/><Relationship Id="rId1806" Type="http://schemas.openxmlformats.org/officeDocument/2006/relationships/slide" Target="slides/slide1803.xml"/><Relationship Id="rId387" Type="http://schemas.openxmlformats.org/officeDocument/2006/relationships/slide" Target="slides/slide384.xml"/><Relationship Id="rId594" Type="http://schemas.openxmlformats.org/officeDocument/2006/relationships/slide" Target="slides/slide591.xml"/><Relationship Id="rId247" Type="http://schemas.openxmlformats.org/officeDocument/2006/relationships/slide" Target="slides/slide244.xml"/><Relationship Id="rId899" Type="http://schemas.openxmlformats.org/officeDocument/2006/relationships/slide" Target="slides/slide896.xml"/><Relationship Id="rId1084" Type="http://schemas.openxmlformats.org/officeDocument/2006/relationships/slide" Target="slides/slide1081.xml"/><Relationship Id="rId107" Type="http://schemas.openxmlformats.org/officeDocument/2006/relationships/slide" Target="slides/slide104.xml"/><Relationship Id="rId454" Type="http://schemas.openxmlformats.org/officeDocument/2006/relationships/slide" Target="slides/slide451.xml"/><Relationship Id="rId661" Type="http://schemas.openxmlformats.org/officeDocument/2006/relationships/slide" Target="slides/slide658.xml"/><Relationship Id="rId759" Type="http://schemas.openxmlformats.org/officeDocument/2006/relationships/slide" Target="slides/slide756.xml"/><Relationship Id="rId966" Type="http://schemas.openxmlformats.org/officeDocument/2006/relationships/slide" Target="slides/slide963.xml"/><Relationship Id="rId1291" Type="http://schemas.openxmlformats.org/officeDocument/2006/relationships/slide" Target="slides/slide1288.xml"/><Relationship Id="rId1389" Type="http://schemas.openxmlformats.org/officeDocument/2006/relationships/slide" Target="slides/slide1386.xml"/><Relationship Id="rId1596" Type="http://schemas.openxmlformats.org/officeDocument/2006/relationships/slide" Target="slides/slide1593.xml"/><Relationship Id="rId314" Type="http://schemas.openxmlformats.org/officeDocument/2006/relationships/slide" Target="slides/slide311.xml"/><Relationship Id="rId521" Type="http://schemas.openxmlformats.org/officeDocument/2006/relationships/slide" Target="slides/slide518.xml"/><Relationship Id="rId619" Type="http://schemas.openxmlformats.org/officeDocument/2006/relationships/slide" Target="slides/slide616.xml"/><Relationship Id="rId1151" Type="http://schemas.openxmlformats.org/officeDocument/2006/relationships/slide" Target="slides/slide1148.xml"/><Relationship Id="rId1249" Type="http://schemas.openxmlformats.org/officeDocument/2006/relationships/slide" Target="slides/slide1246.xml"/><Relationship Id="rId95" Type="http://schemas.openxmlformats.org/officeDocument/2006/relationships/slide" Target="slides/slide92.xml"/><Relationship Id="rId826" Type="http://schemas.openxmlformats.org/officeDocument/2006/relationships/slide" Target="slides/slide823.xml"/><Relationship Id="rId1011" Type="http://schemas.openxmlformats.org/officeDocument/2006/relationships/slide" Target="slides/slide1008.xml"/><Relationship Id="rId1109" Type="http://schemas.openxmlformats.org/officeDocument/2006/relationships/slide" Target="slides/slide1106.xml"/><Relationship Id="rId1456" Type="http://schemas.openxmlformats.org/officeDocument/2006/relationships/slide" Target="slides/slide1453.xml"/><Relationship Id="rId1663" Type="http://schemas.openxmlformats.org/officeDocument/2006/relationships/slide" Target="slides/slide1660.xml"/><Relationship Id="rId1870" Type="http://schemas.openxmlformats.org/officeDocument/2006/relationships/slide" Target="slides/slide1867.xml"/><Relationship Id="rId1968" Type="http://schemas.openxmlformats.org/officeDocument/2006/relationships/slide" Target="slides/slide1965.xml"/><Relationship Id="rId1316" Type="http://schemas.openxmlformats.org/officeDocument/2006/relationships/slide" Target="slides/slide1313.xml"/><Relationship Id="rId1523" Type="http://schemas.openxmlformats.org/officeDocument/2006/relationships/slide" Target="slides/slide1520.xml"/><Relationship Id="rId1730" Type="http://schemas.openxmlformats.org/officeDocument/2006/relationships/slide" Target="slides/slide1727.xml"/><Relationship Id="rId22" Type="http://schemas.openxmlformats.org/officeDocument/2006/relationships/slide" Target="slides/slide19.xml"/><Relationship Id="rId1828" Type="http://schemas.openxmlformats.org/officeDocument/2006/relationships/slide" Target="slides/slide1825.xml"/><Relationship Id="rId171" Type="http://schemas.openxmlformats.org/officeDocument/2006/relationships/slide" Target="slides/slide168.xml"/><Relationship Id="rId269" Type="http://schemas.openxmlformats.org/officeDocument/2006/relationships/slide" Target="slides/slide266.xml"/><Relationship Id="rId476" Type="http://schemas.openxmlformats.org/officeDocument/2006/relationships/slide" Target="slides/slide473.xml"/><Relationship Id="rId683" Type="http://schemas.openxmlformats.org/officeDocument/2006/relationships/slide" Target="slides/slide680.xml"/><Relationship Id="rId890" Type="http://schemas.openxmlformats.org/officeDocument/2006/relationships/slide" Target="slides/slide887.xml"/><Relationship Id="rId129" Type="http://schemas.openxmlformats.org/officeDocument/2006/relationships/slide" Target="slides/slide126.xml"/><Relationship Id="rId336" Type="http://schemas.openxmlformats.org/officeDocument/2006/relationships/slide" Target="slides/slide333.xml"/><Relationship Id="rId543" Type="http://schemas.openxmlformats.org/officeDocument/2006/relationships/slide" Target="slides/slide540.xml"/><Relationship Id="rId988" Type="http://schemas.openxmlformats.org/officeDocument/2006/relationships/slide" Target="slides/slide985.xml"/><Relationship Id="rId1173" Type="http://schemas.openxmlformats.org/officeDocument/2006/relationships/slide" Target="slides/slide1170.xml"/><Relationship Id="rId1380" Type="http://schemas.openxmlformats.org/officeDocument/2006/relationships/slide" Target="slides/slide1377.xml"/><Relationship Id="rId2017" Type="http://schemas.openxmlformats.org/officeDocument/2006/relationships/slide" Target="slides/slide2014.xml"/><Relationship Id="rId403" Type="http://schemas.openxmlformats.org/officeDocument/2006/relationships/slide" Target="slides/slide400.xml"/><Relationship Id="rId750" Type="http://schemas.openxmlformats.org/officeDocument/2006/relationships/slide" Target="slides/slide747.xml"/><Relationship Id="rId848" Type="http://schemas.openxmlformats.org/officeDocument/2006/relationships/slide" Target="slides/slide845.xml"/><Relationship Id="rId1033" Type="http://schemas.openxmlformats.org/officeDocument/2006/relationships/slide" Target="slides/slide1030.xml"/><Relationship Id="rId1478" Type="http://schemas.openxmlformats.org/officeDocument/2006/relationships/slide" Target="slides/slide1475.xml"/><Relationship Id="rId1685" Type="http://schemas.openxmlformats.org/officeDocument/2006/relationships/slide" Target="slides/slide1682.xml"/><Relationship Id="rId1892" Type="http://schemas.openxmlformats.org/officeDocument/2006/relationships/slide" Target="slides/slide1889.xml"/><Relationship Id="rId610" Type="http://schemas.openxmlformats.org/officeDocument/2006/relationships/slide" Target="slides/slide607.xml"/><Relationship Id="rId708" Type="http://schemas.openxmlformats.org/officeDocument/2006/relationships/slide" Target="slides/slide705.xml"/><Relationship Id="rId915" Type="http://schemas.openxmlformats.org/officeDocument/2006/relationships/slide" Target="slides/slide912.xml"/><Relationship Id="rId1240" Type="http://schemas.openxmlformats.org/officeDocument/2006/relationships/slide" Target="slides/slide1237.xml"/><Relationship Id="rId1338" Type="http://schemas.openxmlformats.org/officeDocument/2006/relationships/slide" Target="slides/slide1335.xml"/><Relationship Id="rId1545" Type="http://schemas.openxmlformats.org/officeDocument/2006/relationships/slide" Target="slides/slide1542.xml"/><Relationship Id="rId1100" Type="http://schemas.openxmlformats.org/officeDocument/2006/relationships/slide" Target="slides/slide1097.xml"/><Relationship Id="rId1405" Type="http://schemas.openxmlformats.org/officeDocument/2006/relationships/slide" Target="slides/slide1402.xml"/><Relationship Id="rId1752" Type="http://schemas.openxmlformats.org/officeDocument/2006/relationships/slide" Target="slides/slide1749.xml"/><Relationship Id="rId44" Type="http://schemas.openxmlformats.org/officeDocument/2006/relationships/slide" Target="slides/slide41.xml"/><Relationship Id="rId1612" Type="http://schemas.openxmlformats.org/officeDocument/2006/relationships/slide" Target="slides/slide1609.xml"/><Relationship Id="rId1917" Type="http://schemas.openxmlformats.org/officeDocument/2006/relationships/slide" Target="slides/slide1914.xml"/><Relationship Id="rId193" Type="http://schemas.openxmlformats.org/officeDocument/2006/relationships/slide" Target="slides/slide190.xml"/><Relationship Id="rId498" Type="http://schemas.openxmlformats.org/officeDocument/2006/relationships/slide" Target="slides/slide495.xml"/><Relationship Id="rId260" Type="http://schemas.openxmlformats.org/officeDocument/2006/relationships/slide" Target="slides/slide257.xml"/><Relationship Id="rId120" Type="http://schemas.openxmlformats.org/officeDocument/2006/relationships/slide" Target="slides/slide117.xml"/><Relationship Id="rId358" Type="http://schemas.openxmlformats.org/officeDocument/2006/relationships/slide" Target="slides/slide355.xml"/><Relationship Id="rId565" Type="http://schemas.openxmlformats.org/officeDocument/2006/relationships/slide" Target="slides/slide562.xml"/><Relationship Id="rId772" Type="http://schemas.openxmlformats.org/officeDocument/2006/relationships/slide" Target="slides/slide769.xml"/><Relationship Id="rId1195" Type="http://schemas.openxmlformats.org/officeDocument/2006/relationships/slide" Target="slides/slide1192.xml"/><Relationship Id="rId2039" Type="http://schemas.openxmlformats.org/officeDocument/2006/relationships/slide" Target="slides/slide2036.xml"/><Relationship Id="rId218" Type="http://schemas.openxmlformats.org/officeDocument/2006/relationships/slide" Target="slides/slide215.xml"/><Relationship Id="rId425" Type="http://schemas.openxmlformats.org/officeDocument/2006/relationships/slide" Target="slides/slide422.xml"/><Relationship Id="rId632" Type="http://schemas.openxmlformats.org/officeDocument/2006/relationships/slide" Target="slides/slide629.xml"/><Relationship Id="rId1055" Type="http://schemas.openxmlformats.org/officeDocument/2006/relationships/slide" Target="slides/slide1052.xml"/><Relationship Id="rId1262" Type="http://schemas.openxmlformats.org/officeDocument/2006/relationships/slide" Target="slides/slide1259.xml"/><Relationship Id="rId937" Type="http://schemas.openxmlformats.org/officeDocument/2006/relationships/slide" Target="slides/slide934.xml"/><Relationship Id="rId1122" Type="http://schemas.openxmlformats.org/officeDocument/2006/relationships/slide" Target="slides/slide1119.xml"/><Relationship Id="rId1567" Type="http://schemas.openxmlformats.org/officeDocument/2006/relationships/slide" Target="slides/slide1564.xml"/><Relationship Id="rId1774" Type="http://schemas.openxmlformats.org/officeDocument/2006/relationships/slide" Target="slides/slide1771.xml"/><Relationship Id="rId1981" Type="http://schemas.openxmlformats.org/officeDocument/2006/relationships/slide" Target="slides/slide1978.xml"/><Relationship Id="rId66" Type="http://schemas.openxmlformats.org/officeDocument/2006/relationships/slide" Target="slides/slide63.xml"/><Relationship Id="rId1427" Type="http://schemas.openxmlformats.org/officeDocument/2006/relationships/slide" Target="slides/slide1424.xml"/><Relationship Id="rId1634" Type="http://schemas.openxmlformats.org/officeDocument/2006/relationships/slide" Target="slides/slide1631.xml"/><Relationship Id="rId1841" Type="http://schemas.openxmlformats.org/officeDocument/2006/relationships/slide" Target="slides/slide1838.xml"/><Relationship Id="rId1939" Type="http://schemas.openxmlformats.org/officeDocument/2006/relationships/slide" Target="slides/slide1936.xml"/><Relationship Id="rId1701" Type="http://schemas.openxmlformats.org/officeDocument/2006/relationships/slide" Target="slides/slide1698.xml"/><Relationship Id="rId282" Type="http://schemas.openxmlformats.org/officeDocument/2006/relationships/slide" Target="slides/slide279.xml"/><Relationship Id="rId587" Type="http://schemas.openxmlformats.org/officeDocument/2006/relationships/slide" Target="slides/slide584.xml"/><Relationship Id="rId8" Type="http://schemas.openxmlformats.org/officeDocument/2006/relationships/slide" Target="slides/slide5.xml"/><Relationship Id="rId142" Type="http://schemas.openxmlformats.org/officeDocument/2006/relationships/slide" Target="slides/slide139.xml"/><Relationship Id="rId447" Type="http://schemas.openxmlformats.org/officeDocument/2006/relationships/slide" Target="slides/slide444.xml"/><Relationship Id="rId794" Type="http://schemas.openxmlformats.org/officeDocument/2006/relationships/slide" Target="slides/slide791.xml"/><Relationship Id="rId1077" Type="http://schemas.openxmlformats.org/officeDocument/2006/relationships/slide" Target="slides/slide1074.xml"/><Relationship Id="rId2030" Type="http://schemas.openxmlformats.org/officeDocument/2006/relationships/slide" Target="slides/slide2027.xml"/><Relationship Id="rId654" Type="http://schemas.openxmlformats.org/officeDocument/2006/relationships/slide" Target="slides/slide651.xml"/><Relationship Id="rId861" Type="http://schemas.openxmlformats.org/officeDocument/2006/relationships/slide" Target="slides/slide858.xml"/><Relationship Id="rId959" Type="http://schemas.openxmlformats.org/officeDocument/2006/relationships/slide" Target="slides/slide956.xml"/><Relationship Id="rId1284" Type="http://schemas.openxmlformats.org/officeDocument/2006/relationships/slide" Target="slides/slide1281.xml"/><Relationship Id="rId1491" Type="http://schemas.openxmlformats.org/officeDocument/2006/relationships/slide" Target="slides/slide1488.xml"/><Relationship Id="rId1589" Type="http://schemas.openxmlformats.org/officeDocument/2006/relationships/slide" Target="slides/slide1586.xml"/><Relationship Id="rId307" Type="http://schemas.openxmlformats.org/officeDocument/2006/relationships/slide" Target="slides/slide304.xml"/><Relationship Id="rId514" Type="http://schemas.openxmlformats.org/officeDocument/2006/relationships/slide" Target="slides/slide511.xml"/><Relationship Id="rId721" Type="http://schemas.openxmlformats.org/officeDocument/2006/relationships/slide" Target="slides/slide718.xml"/><Relationship Id="rId1144" Type="http://schemas.openxmlformats.org/officeDocument/2006/relationships/slide" Target="slides/slide1141.xml"/><Relationship Id="rId1351" Type="http://schemas.openxmlformats.org/officeDocument/2006/relationships/slide" Target="slides/slide1348.xml"/><Relationship Id="rId1449" Type="http://schemas.openxmlformats.org/officeDocument/2006/relationships/slide" Target="slides/slide1446.xml"/><Relationship Id="rId1796" Type="http://schemas.openxmlformats.org/officeDocument/2006/relationships/slide" Target="slides/slide1793.xml"/><Relationship Id="rId88" Type="http://schemas.openxmlformats.org/officeDocument/2006/relationships/slide" Target="slides/slide85.xml"/><Relationship Id="rId819" Type="http://schemas.openxmlformats.org/officeDocument/2006/relationships/slide" Target="slides/slide816.xml"/><Relationship Id="rId1004" Type="http://schemas.openxmlformats.org/officeDocument/2006/relationships/slide" Target="slides/slide1001.xml"/><Relationship Id="rId1211" Type="http://schemas.openxmlformats.org/officeDocument/2006/relationships/slide" Target="slides/slide1208.xml"/><Relationship Id="rId1656" Type="http://schemas.openxmlformats.org/officeDocument/2006/relationships/slide" Target="slides/slide1653.xml"/><Relationship Id="rId1863" Type="http://schemas.openxmlformats.org/officeDocument/2006/relationships/slide" Target="slides/slide1860.xml"/><Relationship Id="rId1309" Type="http://schemas.openxmlformats.org/officeDocument/2006/relationships/slide" Target="slides/slide1306.xml"/><Relationship Id="rId1516" Type="http://schemas.openxmlformats.org/officeDocument/2006/relationships/slide" Target="slides/slide1513.xml"/><Relationship Id="rId1723" Type="http://schemas.openxmlformats.org/officeDocument/2006/relationships/slide" Target="slides/slide1720.xml"/><Relationship Id="rId1930" Type="http://schemas.openxmlformats.org/officeDocument/2006/relationships/slide" Target="slides/slide1927.xml"/><Relationship Id="rId15" Type="http://schemas.openxmlformats.org/officeDocument/2006/relationships/slide" Target="slides/slide12.xml"/><Relationship Id="rId164" Type="http://schemas.openxmlformats.org/officeDocument/2006/relationships/slide" Target="slides/slide161.xml"/><Relationship Id="rId371" Type="http://schemas.openxmlformats.org/officeDocument/2006/relationships/slide" Target="slides/slide368.xml"/><Relationship Id="rId2052" Type="http://schemas.openxmlformats.org/officeDocument/2006/relationships/slide" Target="slides/slide2049.xml"/><Relationship Id="rId469" Type="http://schemas.openxmlformats.org/officeDocument/2006/relationships/slide" Target="slides/slide466.xml"/><Relationship Id="rId676" Type="http://schemas.openxmlformats.org/officeDocument/2006/relationships/slide" Target="slides/slide673.xml"/><Relationship Id="rId883" Type="http://schemas.openxmlformats.org/officeDocument/2006/relationships/slide" Target="slides/slide880.xml"/><Relationship Id="rId1099" Type="http://schemas.openxmlformats.org/officeDocument/2006/relationships/slide" Target="slides/slide1096.xml"/><Relationship Id="rId231" Type="http://schemas.openxmlformats.org/officeDocument/2006/relationships/slide" Target="slides/slide228.xml"/><Relationship Id="rId329" Type="http://schemas.openxmlformats.org/officeDocument/2006/relationships/slide" Target="slides/slide326.xml"/><Relationship Id="rId536" Type="http://schemas.openxmlformats.org/officeDocument/2006/relationships/slide" Target="slides/slide533.xml"/><Relationship Id="rId1166" Type="http://schemas.openxmlformats.org/officeDocument/2006/relationships/slide" Target="slides/slide1163.xml"/><Relationship Id="rId1373" Type="http://schemas.openxmlformats.org/officeDocument/2006/relationships/slide" Target="slides/slide1370.xml"/><Relationship Id="rId743" Type="http://schemas.openxmlformats.org/officeDocument/2006/relationships/slide" Target="slides/slide740.xml"/><Relationship Id="rId950" Type="http://schemas.openxmlformats.org/officeDocument/2006/relationships/slide" Target="slides/slide947.xml"/><Relationship Id="rId1026" Type="http://schemas.openxmlformats.org/officeDocument/2006/relationships/slide" Target="slides/slide1023.xml"/><Relationship Id="rId1580" Type="http://schemas.openxmlformats.org/officeDocument/2006/relationships/slide" Target="slides/slide1577.xml"/><Relationship Id="rId1678" Type="http://schemas.openxmlformats.org/officeDocument/2006/relationships/slide" Target="slides/slide1675.xml"/><Relationship Id="rId1885" Type="http://schemas.openxmlformats.org/officeDocument/2006/relationships/slide" Target="slides/slide1882.xml"/><Relationship Id="rId603" Type="http://schemas.openxmlformats.org/officeDocument/2006/relationships/slide" Target="slides/slide600.xml"/><Relationship Id="rId810" Type="http://schemas.openxmlformats.org/officeDocument/2006/relationships/slide" Target="slides/slide807.xml"/><Relationship Id="rId908" Type="http://schemas.openxmlformats.org/officeDocument/2006/relationships/slide" Target="slides/slide905.xml"/><Relationship Id="rId1233" Type="http://schemas.openxmlformats.org/officeDocument/2006/relationships/slide" Target="slides/slide1230.xml"/><Relationship Id="rId1440" Type="http://schemas.openxmlformats.org/officeDocument/2006/relationships/slide" Target="slides/slide1437.xml"/><Relationship Id="rId1538" Type="http://schemas.openxmlformats.org/officeDocument/2006/relationships/slide" Target="slides/slide1535.xml"/><Relationship Id="rId1300" Type="http://schemas.openxmlformats.org/officeDocument/2006/relationships/slide" Target="slides/slide1297.xml"/><Relationship Id="rId1745" Type="http://schemas.openxmlformats.org/officeDocument/2006/relationships/slide" Target="slides/slide1742.xml"/><Relationship Id="rId1952" Type="http://schemas.openxmlformats.org/officeDocument/2006/relationships/slide" Target="slides/slide1949.xml"/><Relationship Id="rId37" Type="http://schemas.openxmlformats.org/officeDocument/2006/relationships/slide" Target="slides/slide34.xml"/><Relationship Id="rId1605" Type="http://schemas.openxmlformats.org/officeDocument/2006/relationships/slide" Target="slides/slide1602.xml"/><Relationship Id="rId1812" Type="http://schemas.openxmlformats.org/officeDocument/2006/relationships/slide" Target="slides/slide1809.xml"/><Relationship Id="rId186" Type="http://schemas.openxmlformats.org/officeDocument/2006/relationships/slide" Target="slides/slide183.xml"/><Relationship Id="rId393" Type="http://schemas.openxmlformats.org/officeDocument/2006/relationships/slide" Target="slides/slide390.xml"/><Relationship Id="rId253" Type="http://schemas.openxmlformats.org/officeDocument/2006/relationships/slide" Target="slides/slide250.xml"/><Relationship Id="rId460" Type="http://schemas.openxmlformats.org/officeDocument/2006/relationships/slide" Target="slides/slide457.xml"/><Relationship Id="rId698" Type="http://schemas.openxmlformats.org/officeDocument/2006/relationships/slide" Target="slides/slide695.xml"/><Relationship Id="rId1090" Type="http://schemas.openxmlformats.org/officeDocument/2006/relationships/slide" Target="slides/slide1087.xml"/><Relationship Id="rId113" Type="http://schemas.openxmlformats.org/officeDocument/2006/relationships/slide" Target="slides/slide110.xml"/><Relationship Id="rId320" Type="http://schemas.openxmlformats.org/officeDocument/2006/relationships/slide" Target="slides/slide317.xml"/><Relationship Id="rId558" Type="http://schemas.openxmlformats.org/officeDocument/2006/relationships/slide" Target="slides/slide555.xml"/><Relationship Id="rId765" Type="http://schemas.openxmlformats.org/officeDocument/2006/relationships/slide" Target="slides/slide762.xml"/><Relationship Id="rId972" Type="http://schemas.openxmlformats.org/officeDocument/2006/relationships/slide" Target="slides/slide969.xml"/><Relationship Id="rId1188" Type="http://schemas.openxmlformats.org/officeDocument/2006/relationships/slide" Target="slides/slide1185.xml"/><Relationship Id="rId1395" Type="http://schemas.openxmlformats.org/officeDocument/2006/relationships/slide" Target="slides/slide1392.xml"/><Relationship Id="rId2001" Type="http://schemas.openxmlformats.org/officeDocument/2006/relationships/slide" Target="slides/slide1998.xml"/><Relationship Id="rId418" Type="http://schemas.openxmlformats.org/officeDocument/2006/relationships/slide" Target="slides/slide415.xml"/><Relationship Id="rId625" Type="http://schemas.openxmlformats.org/officeDocument/2006/relationships/slide" Target="slides/slide622.xml"/><Relationship Id="rId832" Type="http://schemas.openxmlformats.org/officeDocument/2006/relationships/slide" Target="slides/slide829.xml"/><Relationship Id="rId1048" Type="http://schemas.openxmlformats.org/officeDocument/2006/relationships/slide" Target="slides/slide1045.xml"/><Relationship Id="rId1255" Type="http://schemas.openxmlformats.org/officeDocument/2006/relationships/slide" Target="slides/slide1252.xml"/><Relationship Id="rId1462" Type="http://schemas.openxmlformats.org/officeDocument/2006/relationships/slide" Target="slides/slide1459.xml"/><Relationship Id="rId1115" Type="http://schemas.openxmlformats.org/officeDocument/2006/relationships/slide" Target="slides/slide1112.xml"/><Relationship Id="rId1322" Type="http://schemas.openxmlformats.org/officeDocument/2006/relationships/slide" Target="slides/slide1319.xml"/><Relationship Id="rId1767" Type="http://schemas.openxmlformats.org/officeDocument/2006/relationships/slide" Target="slides/slide1764.xml"/><Relationship Id="rId1974" Type="http://schemas.openxmlformats.org/officeDocument/2006/relationships/slide" Target="slides/slide1971.xml"/><Relationship Id="rId59" Type="http://schemas.openxmlformats.org/officeDocument/2006/relationships/slide" Target="slides/slide56.xml"/><Relationship Id="rId1627" Type="http://schemas.openxmlformats.org/officeDocument/2006/relationships/slide" Target="slides/slide1624.xml"/><Relationship Id="rId1834" Type="http://schemas.openxmlformats.org/officeDocument/2006/relationships/slide" Target="slides/slide1831.xml"/><Relationship Id="rId1901" Type="http://schemas.openxmlformats.org/officeDocument/2006/relationships/slide" Target="slides/slide1898.xml"/><Relationship Id="rId275" Type="http://schemas.openxmlformats.org/officeDocument/2006/relationships/slide" Target="slides/slide272.xml"/><Relationship Id="rId482" Type="http://schemas.openxmlformats.org/officeDocument/2006/relationships/slide" Target="slides/slide479.xml"/><Relationship Id="rId135" Type="http://schemas.openxmlformats.org/officeDocument/2006/relationships/slide" Target="slides/slide132.xml"/><Relationship Id="rId342" Type="http://schemas.openxmlformats.org/officeDocument/2006/relationships/slide" Target="slides/slide339.xml"/><Relationship Id="rId787" Type="http://schemas.openxmlformats.org/officeDocument/2006/relationships/slide" Target="slides/slide784.xml"/><Relationship Id="rId994" Type="http://schemas.openxmlformats.org/officeDocument/2006/relationships/slide" Target="slides/slide991.xml"/><Relationship Id="rId2023" Type="http://schemas.openxmlformats.org/officeDocument/2006/relationships/slide" Target="slides/slide2020.xml"/><Relationship Id="rId202" Type="http://schemas.openxmlformats.org/officeDocument/2006/relationships/slide" Target="slides/slide199.xml"/><Relationship Id="rId647" Type="http://schemas.openxmlformats.org/officeDocument/2006/relationships/slide" Target="slides/slide644.xml"/><Relationship Id="rId854" Type="http://schemas.openxmlformats.org/officeDocument/2006/relationships/slide" Target="slides/slide851.xml"/><Relationship Id="rId1277" Type="http://schemas.openxmlformats.org/officeDocument/2006/relationships/slide" Target="slides/slide1274.xml"/><Relationship Id="rId1484" Type="http://schemas.openxmlformats.org/officeDocument/2006/relationships/slide" Target="slides/slide1481.xml"/><Relationship Id="rId1691" Type="http://schemas.openxmlformats.org/officeDocument/2006/relationships/slide" Target="slides/slide1688.xml"/><Relationship Id="rId507" Type="http://schemas.openxmlformats.org/officeDocument/2006/relationships/slide" Target="slides/slide504.xml"/><Relationship Id="rId714" Type="http://schemas.openxmlformats.org/officeDocument/2006/relationships/slide" Target="slides/slide711.xml"/><Relationship Id="rId921" Type="http://schemas.openxmlformats.org/officeDocument/2006/relationships/slide" Target="slides/slide918.xml"/><Relationship Id="rId1137" Type="http://schemas.openxmlformats.org/officeDocument/2006/relationships/slide" Target="slides/slide1134.xml"/><Relationship Id="rId1344" Type="http://schemas.openxmlformats.org/officeDocument/2006/relationships/slide" Target="slides/slide1341.xml"/><Relationship Id="rId1551" Type="http://schemas.openxmlformats.org/officeDocument/2006/relationships/slide" Target="slides/slide1548.xml"/><Relationship Id="rId1789" Type="http://schemas.openxmlformats.org/officeDocument/2006/relationships/slide" Target="slides/slide1786.xml"/><Relationship Id="rId1996" Type="http://schemas.openxmlformats.org/officeDocument/2006/relationships/slide" Target="slides/slide1993.xml"/><Relationship Id="rId50" Type="http://schemas.openxmlformats.org/officeDocument/2006/relationships/slide" Target="slides/slide47.xml"/><Relationship Id="rId1204" Type="http://schemas.openxmlformats.org/officeDocument/2006/relationships/slide" Target="slides/slide1201.xml"/><Relationship Id="rId1411" Type="http://schemas.openxmlformats.org/officeDocument/2006/relationships/slide" Target="slides/slide1408.xml"/><Relationship Id="rId1649" Type="http://schemas.openxmlformats.org/officeDocument/2006/relationships/slide" Target="slides/slide1646.xml"/><Relationship Id="rId1856" Type="http://schemas.openxmlformats.org/officeDocument/2006/relationships/slide" Target="slides/slide1853.xml"/><Relationship Id="rId1509" Type="http://schemas.openxmlformats.org/officeDocument/2006/relationships/slide" Target="slides/slide1506.xml"/><Relationship Id="rId1716" Type="http://schemas.openxmlformats.org/officeDocument/2006/relationships/slide" Target="slides/slide1713.xml"/><Relationship Id="rId1923" Type="http://schemas.openxmlformats.org/officeDocument/2006/relationships/slide" Target="slides/slide1920.xml"/><Relationship Id="rId297" Type="http://schemas.openxmlformats.org/officeDocument/2006/relationships/slide" Target="slides/slide294.xml"/><Relationship Id="rId157" Type="http://schemas.openxmlformats.org/officeDocument/2006/relationships/slide" Target="slides/slide154.xml"/><Relationship Id="rId364" Type="http://schemas.openxmlformats.org/officeDocument/2006/relationships/slide" Target="slides/slide361.xml"/><Relationship Id="rId2045" Type="http://schemas.openxmlformats.org/officeDocument/2006/relationships/slide" Target="slides/slide2042.xml"/><Relationship Id="rId571" Type="http://schemas.openxmlformats.org/officeDocument/2006/relationships/slide" Target="slides/slide568.xml"/><Relationship Id="rId669" Type="http://schemas.openxmlformats.org/officeDocument/2006/relationships/slide" Target="slides/slide666.xml"/><Relationship Id="rId876" Type="http://schemas.openxmlformats.org/officeDocument/2006/relationships/slide" Target="slides/slide873.xml"/><Relationship Id="rId1299" Type="http://schemas.openxmlformats.org/officeDocument/2006/relationships/slide" Target="slides/slide1296.xml"/><Relationship Id="rId224" Type="http://schemas.openxmlformats.org/officeDocument/2006/relationships/slide" Target="slides/slide221.xml"/><Relationship Id="rId431" Type="http://schemas.openxmlformats.org/officeDocument/2006/relationships/slide" Target="slides/slide428.xml"/><Relationship Id="rId529" Type="http://schemas.openxmlformats.org/officeDocument/2006/relationships/slide" Target="slides/slide526.xml"/><Relationship Id="rId736" Type="http://schemas.openxmlformats.org/officeDocument/2006/relationships/slide" Target="slides/slide733.xml"/><Relationship Id="rId1061" Type="http://schemas.openxmlformats.org/officeDocument/2006/relationships/slide" Target="slides/slide1058.xml"/><Relationship Id="rId1159" Type="http://schemas.openxmlformats.org/officeDocument/2006/relationships/slide" Target="slides/slide1156.xml"/><Relationship Id="rId1366" Type="http://schemas.openxmlformats.org/officeDocument/2006/relationships/slide" Target="slides/slide1363.xml"/><Relationship Id="rId943" Type="http://schemas.openxmlformats.org/officeDocument/2006/relationships/slide" Target="slides/slide940.xml"/><Relationship Id="rId1019" Type="http://schemas.openxmlformats.org/officeDocument/2006/relationships/slide" Target="slides/slide1016.xml"/><Relationship Id="rId1573" Type="http://schemas.openxmlformats.org/officeDocument/2006/relationships/slide" Target="slides/slide1570.xml"/><Relationship Id="rId1780" Type="http://schemas.openxmlformats.org/officeDocument/2006/relationships/slide" Target="slides/slide1777.xml"/><Relationship Id="rId1878" Type="http://schemas.openxmlformats.org/officeDocument/2006/relationships/slide" Target="slides/slide1875.xml"/><Relationship Id="rId72" Type="http://schemas.openxmlformats.org/officeDocument/2006/relationships/slide" Target="slides/slide69.xml"/><Relationship Id="rId803" Type="http://schemas.openxmlformats.org/officeDocument/2006/relationships/slide" Target="slides/slide800.xml"/><Relationship Id="rId1226" Type="http://schemas.openxmlformats.org/officeDocument/2006/relationships/slide" Target="slides/slide1223.xml"/><Relationship Id="rId1433" Type="http://schemas.openxmlformats.org/officeDocument/2006/relationships/slide" Target="slides/slide1430.xml"/><Relationship Id="rId1640" Type="http://schemas.openxmlformats.org/officeDocument/2006/relationships/slide" Target="slides/slide1637.xml"/><Relationship Id="rId1738" Type="http://schemas.openxmlformats.org/officeDocument/2006/relationships/slide" Target="slides/slide1735.xml"/><Relationship Id="rId1500" Type="http://schemas.openxmlformats.org/officeDocument/2006/relationships/slide" Target="slides/slide1497.xml"/><Relationship Id="rId1945" Type="http://schemas.openxmlformats.org/officeDocument/2006/relationships/slide" Target="slides/slide1942.xml"/><Relationship Id="rId1805" Type="http://schemas.openxmlformats.org/officeDocument/2006/relationships/slide" Target="slides/slide1802.xml"/><Relationship Id="rId179" Type="http://schemas.openxmlformats.org/officeDocument/2006/relationships/slide" Target="slides/slide176.xml"/><Relationship Id="rId386" Type="http://schemas.openxmlformats.org/officeDocument/2006/relationships/slide" Target="slides/slide383.xml"/><Relationship Id="rId593" Type="http://schemas.openxmlformats.org/officeDocument/2006/relationships/slide" Target="slides/slide590.xml"/><Relationship Id="rId246" Type="http://schemas.openxmlformats.org/officeDocument/2006/relationships/slide" Target="slides/slide243.xml"/><Relationship Id="rId453" Type="http://schemas.openxmlformats.org/officeDocument/2006/relationships/slide" Target="slides/slide450.xml"/><Relationship Id="rId660" Type="http://schemas.openxmlformats.org/officeDocument/2006/relationships/slide" Target="slides/slide657.xml"/><Relationship Id="rId898" Type="http://schemas.openxmlformats.org/officeDocument/2006/relationships/slide" Target="slides/slide895.xml"/><Relationship Id="rId1083" Type="http://schemas.openxmlformats.org/officeDocument/2006/relationships/slide" Target="slides/slide1080.xml"/><Relationship Id="rId1290" Type="http://schemas.openxmlformats.org/officeDocument/2006/relationships/slide" Target="slides/slide1287.xml"/><Relationship Id="rId106" Type="http://schemas.openxmlformats.org/officeDocument/2006/relationships/slide" Target="slides/slide103.xml"/><Relationship Id="rId313" Type="http://schemas.openxmlformats.org/officeDocument/2006/relationships/slide" Target="slides/slide310.xml"/><Relationship Id="rId758" Type="http://schemas.openxmlformats.org/officeDocument/2006/relationships/slide" Target="slides/slide755.xml"/><Relationship Id="rId965" Type="http://schemas.openxmlformats.org/officeDocument/2006/relationships/slide" Target="slides/slide962.xml"/><Relationship Id="rId1150" Type="http://schemas.openxmlformats.org/officeDocument/2006/relationships/slide" Target="slides/slide1147.xml"/><Relationship Id="rId1388" Type="http://schemas.openxmlformats.org/officeDocument/2006/relationships/slide" Target="slides/slide1385.xml"/><Relationship Id="rId1595" Type="http://schemas.openxmlformats.org/officeDocument/2006/relationships/slide" Target="slides/slide1592.xml"/><Relationship Id="rId94" Type="http://schemas.openxmlformats.org/officeDocument/2006/relationships/slide" Target="slides/slide91.xml"/><Relationship Id="rId520" Type="http://schemas.openxmlformats.org/officeDocument/2006/relationships/slide" Target="slides/slide517.xml"/><Relationship Id="rId618" Type="http://schemas.openxmlformats.org/officeDocument/2006/relationships/slide" Target="slides/slide615.xml"/><Relationship Id="rId825" Type="http://schemas.openxmlformats.org/officeDocument/2006/relationships/slide" Target="slides/slide822.xml"/><Relationship Id="rId1248" Type="http://schemas.openxmlformats.org/officeDocument/2006/relationships/slide" Target="slides/slide1245.xml"/><Relationship Id="rId1455" Type="http://schemas.openxmlformats.org/officeDocument/2006/relationships/slide" Target="slides/slide1452.xml"/><Relationship Id="rId1662" Type="http://schemas.openxmlformats.org/officeDocument/2006/relationships/slide" Target="slides/slide1659.xml"/><Relationship Id="rId1010" Type="http://schemas.openxmlformats.org/officeDocument/2006/relationships/slide" Target="slides/slide1007.xml"/><Relationship Id="rId1108" Type="http://schemas.openxmlformats.org/officeDocument/2006/relationships/slide" Target="slides/slide1105.xml"/><Relationship Id="rId1315" Type="http://schemas.openxmlformats.org/officeDocument/2006/relationships/slide" Target="slides/slide1312.xml"/><Relationship Id="rId1967" Type="http://schemas.openxmlformats.org/officeDocument/2006/relationships/slide" Target="slides/slide1964.xml"/><Relationship Id="rId1522" Type="http://schemas.openxmlformats.org/officeDocument/2006/relationships/slide" Target="slides/slide1519.xml"/><Relationship Id="rId21"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16584A4-DB1D-4F80-AA0D-27100C75A55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A5B24935-2276-48B1-8D49-25AF9D62185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2DB4C0A-E8D8-4B27-8C5C-1FE3C0664969}" type="datetimeFigureOut">
              <a:rPr lang="en-GB" smtClean="0"/>
              <a:t>13/01/2025</a:t>
            </a:fld>
            <a:endParaRPr lang="en-GB"/>
          </a:p>
        </p:txBody>
      </p:sp>
      <p:sp>
        <p:nvSpPr>
          <p:cNvPr id="4" name="Footer Placeholder 3">
            <a:extLst>
              <a:ext uri="{FF2B5EF4-FFF2-40B4-BE49-F238E27FC236}">
                <a16:creationId xmlns:a16="http://schemas.microsoft.com/office/drawing/2014/main" id="{52AEADAB-90F3-4274-A27A-70317D338E0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46C7ABB6-3F1F-432A-847C-00DDC29197E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BD9FCF0-F1F1-4DAD-B2EF-FFD931A7871D}" type="slidenum">
              <a:rPr lang="en-GB" smtClean="0"/>
              <a:t>‹#›</a:t>
            </a:fld>
            <a:endParaRPr lang="en-GB"/>
          </a:p>
        </p:txBody>
      </p:sp>
    </p:spTree>
    <p:extLst>
      <p:ext uri="{BB962C8B-B14F-4D97-AF65-F5344CB8AC3E}">
        <p14:creationId xmlns:p14="http://schemas.microsoft.com/office/powerpoint/2010/main" val="184396428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36D3C5-4108-4092-8D06-6F57EA6E8508}" type="datetimeFigureOut">
              <a:rPr lang="en-GB" smtClean="0"/>
              <a:t>13/01/2025</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9DE823-09B7-4094-A947-91BE27B07F18}" type="slidenum">
              <a:rPr lang="en-GB" smtClean="0"/>
              <a:t>‹#›</a:t>
            </a:fld>
            <a:endParaRPr lang="en-GB"/>
          </a:p>
        </p:txBody>
      </p:sp>
    </p:spTree>
    <p:extLst>
      <p:ext uri="{BB962C8B-B14F-4D97-AF65-F5344CB8AC3E}">
        <p14:creationId xmlns:p14="http://schemas.microsoft.com/office/powerpoint/2010/main" val="16804441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4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4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4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9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9DE823-09B7-4094-A947-91BE27B07F18}" type="slidenum">
              <a:rPr lang="en-GB" smtClean="0"/>
              <a:t>1</a:t>
            </a:fld>
            <a:endParaRPr lang="en-GB"/>
          </a:p>
        </p:txBody>
      </p:sp>
    </p:spTree>
    <p:extLst>
      <p:ext uri="{BB962C8B-B14F-4D97-AF65-F5344CB8AC3E}">
        <p14:creationId xmlns:p14="http://schemas.microsoft.com/office/powerpoint/2010/main" val="7990336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7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spcBef>
                <a:spcPct val="30000"/>
              </a:spcBef>
              <a:defRPr sz="1200">
                <a:solidFill>
                  <a:schemeClr val="tx1"/>
                </a:solidFill>
                <a:latin typeface="Arial" panose="020B0604020202020204" pitchFamily="34" charset="0"/>
                <a:cs typeface="Arial" panose="020B0604020202020204" pitchFamily="34" charset="0"/>
              </a:defRPr>
            </a:lvl1pPr>
            <a:lvl2pPr marL="742950" indent="-285750" algn="r" rtl="1">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lgn="r" rtl="1">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lgn="r" rtl="1">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lgn="r" rtl="1">
              <a:spcBef>
                <a:spcPct val="30000"/>
              </a:spcBef>
              <a:defRPr sz="1200">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marL="0" marR="0" lvl="0" indent="0" algn="r" defTabSz="914400" rtl="1" eaLnBrk="1" fontAlgn="auto" latinLnBrk="0" hangingPunct="1">
              <a:lnSpc>
                <a:spcPct val="100000"/>
              </a:lnSpc>
              <a:spcBef>
                <a:spcPct val="0"/>
              </a:spcBef>
              <a:spcAft>
                <a:spcPts val="0"/>
              </a:spcAft>
              <a:buClrTx/>
              <a:buSzTx/>
              <a:buFontTx/>
              <a:buNone/>
              <a:tabLst/>
              <a:defRPr/>
            </a:pPr>
            <a:fld id="{836F32B3-C8AC-449D-90BB-8087FB71519A}" type="slidenum">
              <a:rPr kumimoji="0" lang="ar-SA" altLang="en-US" sz="12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pPr marL="0" marR="0" lvl="0" indent="0" algn="r" defTabSz="914400" rtl="1" eaLnBrk="1" fontAlgn="auto" latinLnBrk="0" hangingPunct="1">
                <a:lnSpc>
                  <a:spcPct val="100000"/>
                </a:lnSpc>
                <a:spcBef>
                  <a:spcPct val="0"/>
                </a:spcBef>
                <a:spcAft>
                  <a:spcPts val="0"/>
                </a:spcAft>
                <a:buClrTx/>
                <a:buSzTx/>
                <a:buFontTx/>
                <a:buNone/>
                <a:tabLst/>
                <a:defRPr/>
              </a:pPr>
              <a:t>1244</a:t>
            </a:fld>
            <a:endParaRPr kumimoji="0" lang="en-US" altLang="en-US" sz="12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414723" name="Rectangle 2"/>
          <p:cNvSpPr>
            <a:spLocks noGrp="1" noRot="1" noChangeAspect="1" noChangeArrowheads="1" noTextEdit="1"/>
          </p:cNvSpPr>
          <p:nvPr>
            <p:ph type="sldImg"/>
          </p:nvPr>
        </p:nvSpPr>
        <p:spPr>
          <a:ln/>
        </p:spPr>
      </p:sp>
      <p:sp>
        <p:nvSpPr>
          <p:cNvPr id="41472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131773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77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spcBef>
                <a:spcPct val="30000"/>
              </a:spcBef>
              <a:defRPr sz="1200">
                <a:solidFill>
                  <a:schemeClr val="tx1"/>
                </a:solidFill>
                <a:latin typeface="Arial" panose="020B0604020202020204" pitchFamily="34" charset="0"/>
                <a:cs typeface="Arial" panose="020B0604020202020204" pitchFamily="34" charset="0"/>
              </a:defRPr>
            </a:lvl1pPr>
            <a:lvl2pPr marL="742950" indent="-285750" algn="r" rtl="1">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lgn="r" rtl="1">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lgn="r" rtl="1">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lgn="r" rtl="1">
              <a:spcBef>
                <a:spcPct val="30000"/>
              </a:spcBef>
              <a:defRPr sz="1200">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marL="0" marR="0" lvl="0" indent="0" algn="r" defTabSz="914400" rtl="1" eaLnBrk="1" fontAlgn="auto" latinLnBrk="0" hangingPunct="1">
              <a:lnSpc>
                <a:spcPct val="100000"/>
              </a:lnSpc>
              <a:spcBef>
                <a:spcPct val="0"/>
              </a:spcBef>
              <a:spcAft>
                <a:spcPts val="0"/>
              </a:spcAft>
              <a:buClrTx/>
              <a:buSzTx/>
              <a:buFontTx/>
              <a:buNone/>
              <a:tabLst/>
              <a:defRPr/>
            </a:pPr>
            <a:fld id="{0E1D4139-3B26-49CB-B749-D018162546B1}" type="slidenum">
              <a:rPr kumimoji="0" lang="ar-SA" altLang="en-US" sz="12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pPr marL="0" marR="0" lvl="0" indent="0" algn="r" defTabSz="914400" rtl="1" eaLnBrk="1" fontAlgn="auto" latinLnBrk="0" hangingPunct="1">
                <a:lnSpc>
                  <a:spcPct val="100000"/>
                </a:lnSpc>
                <a:spcBef>
                  <a:spcPct val="0"/>
                </a:spcBef>
                <a:spcAft>
                  <a:spcPts val="0"/>
                </a:spcAft>
                <a:buClrTx/>
                <a:buSzTx/>
                <a:buFontTx/>
                <a:buNone/>
                <a:tabLst/>
                <a:defRPr/>
              </a:pPr>
              <a:t>1245</a:t>
            </a:fld>
            <a:endParaRPr kumimoji="0" lang="en-US" altLang="en-US" sz="12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416771" name="Rectangle 2"/>
          <p:cNvSpPr>
            <a:spLocks noGrp="1" noRot="1" noChangeAspect="1" noChangeArrowheads="1" noTextEdit="1"/>
          </p:cNvSpPr>
          <p:nvPr>
            <p:ph type="sldImg"/>
          </p:nvPr>
        </p:nvSpPr>
        <p:spPr>
          <a:ln/>
        </p:spPr>
      </p:sp>
      <p:sp>
        <p:nvSpPr>
          <p:cNvPr id="41677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778336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8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spcBef>
                <a:spcPct val="30000"/>
              </a:spcBef>
              <a:defRPr sz="1200">
                <a:solidFill>
                  <a:schemeClr val="tx1"/>
                </a:solidFill>
                <a:latin typeface="Arial" panose="020B0604020202020204" pitchFamily="34" charset="0"/>
                <a:cs typeface="Arial" panose="020B0604020202020204" pitchFamily="34" charset="0"/>
              </a:defRPr>
            </a:lvl1pPr>
            <a:lvl2pPr marL="742950" indent="-285750" algn="r" rtl="1">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lgn="r" rtl="1">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lgn="r" rtl="1">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lgn="r" rtl="1">
              <a:spcBef>
                <a:spcPct val="30000"/>
              </a:spcBef>
              <a:defRPr sz="1200">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marL="0" marR="0" lvl="0" indent="0" algn="r" defTabSz="914400" rtl="1" eaLnBrk="1" fontAlgn="auto" latinLnBrk="0" hangingPunct="1">
              <a:lnSpc>
                <a:spcPct val="100000"/>
              </a:lnSpc>
              <a:spcBef>
                <a:spcPct val="0"/>
              </a:spcBef>
              <a:spcAft>
                <a:spcPts val="0"/>
              </a:spcAft>
              <a:buClrTx/>
              <a:buSzTx/>
              <a:buFontTx/>
              <a:buNone/>
              <a:tabLst/>
              <a:defRPr/>
            </a:pPr>
            <a:fld id="{04B8C739-DEC9-4B76-85EA-EE48F2C0AC39}" type="slidenum">
              <a:rPr kumimoji="0" lang="ar-SA" altLang="en-US" sz="12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pPr marL="0" marR="0" lvl="0" indent="0" algn="r" defTabSz="914400" rtl="1" eaLnBrk="1" fontAlgn="auto" latinLnBrk="0" hangingPunct="1">
                <a:lnSpc>
                  <a:spcPct val="100000"/>
                </a:lnSpc>
                <a:spcBef>
                  <a:spcPct val="0"/>
                </a:spcBef>
                <a:spcAft>
                  <a:spcPts val="0"/>
                </a:spcAft>
                <a:buClrTx/>
                <a:buSzTx/>
                <a:buFontTx/>
                <a:buNone/>
                <a:tabLst/>
                <a:defRPr/>
              </a:pPr>
              <a:t>1246</a:t>
            </a:fld>
            <a:endParaRPr kumimoji="0" lang="en-US" altLang="en-US" sz="12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418819" name="Rectangle 2"/>
          <p:cNvSpPr>
            <a:spLocks noGrp="1" noRot="1" noChangeAspect="1" noChangeArrowheads="1" noTextEdit="1"/>
          </p:cNvSpPr>
          <p:nvPr>
            <p:ph type="sldImg"/>
          </p:nvPr>
        </p:nvSpPr>
        <p:spPr>
          <a:ln/>
        </p:spPr>
      </p:sp>
      <p:sp>
        <p:nvSpPr>
          <p:cNvPr id="4188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97605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29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spcBef>
                <a:spcPct val="30000"/>
              </a:spcBef>
              <a:defRPr sz="1200">
                <a:solidFill>
                  <a:schemeClr val="tx1"/>
                </a:solidFill>
                <a:latin typeface="Arial" panose="020B0604020202020204" pitchFamily="34" charset="0"/>
                <a:cs typeface="Arial" panose="020B0604020202020204" pitchFamily="34" charset="0"/>
              </a:defRPr>
            </a:lvl1pPr>
            <a:lvl2pPr marL="742950" indent="-285750" algn="r" rtl="1">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lgn="r" rtl="1">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lgn="r" rtl="1">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lgn="r" rtl="1">
              <a:spcBef>
                <a:spcPct val="30000"/>
              </a:spcBef>
              <a:defRPr sz="1200">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marL="0" marR="0" lvl="0" indent="0" algn="r" defTabSz="914400" rtl="1" eaLnBrk="1" fontAlgn="auto" latinLnBrk="0" hangingPunct="1">
              <a:lnSpc>
                <a:spcPct val="100000"/>
              </a:lnSpc>
              <a:spcBef>
                <a:spcPct val="0"/>
              </a:spcBef>
              <a:spcAft>
                <a:spcPts val="0"/>
              </a:spcAft>
              <a:buClrTx/>
              <a:buSzTx/>
              <a:buFontTx/>
              <a:buNone/>
              <a:tabLst/>
              <a:defRPr/>
            </a:pPr>
            <a:fld id="{5358A970-905E-45A8-8152-AFEAA6E56A9C}" type="slidenum">
              <a:rPr kumimoji="0" lang="ar-SA" altLang="en-US" sz="12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pPr marL="0" marR="0" lvl="0" indent="0" algn="r" defTabSz="914400" rtl="1" eaLnBrk="1" fontAlgn="auto" latinLnBrk="0" hangingPunct="1">
                <a:lnSpc>
                  <a:spcPct val="100000"/>
                </a:lnSpc>
                <a:spcBef>
                  <a:spcPct val="0"/>
                </a:spcBef>
                <a:spcAft>
                  <a:spcPts val="0"/>
                </a:spcAft>
                <a:buClrTx/>
                <a:buSzTx/>
                <a:buFontTx/>
                <a:buNone/>
                <a:tabLst/>
                <a:defRPr/>
              </a:pPr>
              <a:t>1247</a:t>
            </a:fld>
            <a:endParaRPr kumimoji="0" lang="en-US" altLang="en-US" sz="12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422915" name="Rectangle 2"/>
          <p:cNvSpPr>
            <a:spLocks noGrp="1" noRot="1" noChangeAspect="1" noChangeArrowheads="1" noTextEdit="1"/>
          </p:cNvSpPr>
          <p:nvPr>
            <p:ph type="sldImg"/>
          </p:nvPr>
        </p:nvSpPr>
        <p:spPr>
          <a:ln/>
        </p:spPr>
      </p:sp>
      <p:sp>
        <p:nvSpPr>
          <p:cNvPr id="42291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596924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9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spcBef>
                <a:spcPct val="30000"/>
              </a:spcBef>
              <a:defRPr sz="1200">
                <a:solidFill>
                  <a:schemeClr val="tx1"/>
                </a:solidFill>
                <a:latin typeface="Arial" panose="020B0604020202020204" pitchFamily="34" charset="0"/>
                <a:cs typeface="Arial" panose="020B0604020202020204" pitchFamily="34" charset="0"/>
              </a:defRPr>
            </a:lvl1pPr>
            <a:lvl2pPr marL="742950" indent="-285750" algn="r" rtl="1">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lgn="r" rtl="1">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lgn="r" rtl="1">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lgn="r" rtl="1">
              <a:spcBef>
                <a:spcPct val="30000"/>
              </a:spcBef>
              <a:defRPr sz="1200">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marL="0" marR="0" lvl="0" indent="0" algn="r" defTabSz="914400" rtl="1" eaLnBrk="1" fontAlgn="auto" latinLnBrk="0" hangingPunct="1">
              <a:lnSpc>
                <a:spcPct val="100000"/>
              </a:lnSpc>
              <a:spcBef>
                <a:spcPct val="0"/>
              </a:spcBef>
              <a:spcAft>
                <a:spcPts val="0"/>
              </a:spcAft>
              <a:buClrTx/>
              <a:buSzTx/>
              <a:buFontTx/>
              <a:buNone/>
              <a:tabLst/>
              <a:defRPr/>
            </a:pPr>
            <a:fld id="{449D0EA8-DED2-45EA-800B-12C975C409DC}" type="slidenum">
              <a:rPr kumimoji="0" lang="ar-SA" altLang="en-US" sz="12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pPr marL="0" marR="0" lvl="0" indent="0" algn="r" defTabSz="914400" rtl="1" eaLnBrk="1" fontAlgn="auto" latinLnBrk="0" hangingPunct="1">
                <a:lnSpc>
                  <a:spcPct val="100000"/>
                </a:lnSpc>
                <a:spcBef>
                  <a:spcPct val="0"/>
                </a:spcBef>
                <a:spcAft>
                  <a:spcPts val="0"/>
                </a:spcAft>
                <a:buClrTx/>
                <a:buSzTx/>
                <a:buFontTx/>
                <a:buNone/>
                <a:tabLst/>
                <a:defRPr/>
              </a:pPr>
              <a:t>1248</a:t>
            </a:fld>
            <a:endParaRPr kumimoji="0" lang="en-US" altLang="en-US" sz="12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424963" name="Rectangle 2"/>
          <p:cNvSpPr>
            <a:spLocks noGrp="1" noRot="1" noChangeAspect="1" noChangeArrowheads="1" noTextEdit="1"/>
          </p:cNvSpPr>
          <p:nvPr>
            <p:ph type="sldImg"/>
          </p:nvPr>
        </p:nvSpPr>
        <p:spPr>
          <a:ln/>
        </p:spPr>
      </p:sp>
      <p:sp>
        <p:nvSpPr>
          <p:cNvPr id="4249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751576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0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rtl="1">
              <a:spcBef>
                <a:spcPct val="30000"/>
              </a:spcBef>
              <a:defRPr sz="1200">
                <a:solidFill>
                  <a:schemeClr val="tx1"/>
                </a:solidFill>
                <a:latin typeface="Arial" panose="020B0604020202020204" pitchFamily="34" charset="0"/>
                <a:cs typeface="Arial" panose="020B0604020202020204" pitchFamily="34" charset="0"/>
              </a:defRPr>
            </a:lvl1pPr>
            <a:lvl2pPr marL="742950" indent="-285750" algn="r" rtl="1">
              <a:spcBef>
                <a:spcPct val="30000"/>
              </a:spcBef>
              <a:defRPr sz="1200">
                <a:solidFill>
                  <a:schemeClr val="tx1"/>
                </a:solidFill>
                <a:latin typeface="Arial" panose="020B0604020202020204" pitchFamily="34" charset="0"/>
                <a:cs typeface="Arial" panose="020B0604020202020204" pitchFamily="34" charset="0"/>
              </a:defRPr>
            </a:lvl2pPr>
            <a:lvl3pPr marL="1143000" indent="-228600" algn="r" rtl="1">
              <a:spcBef>
                <a:spcPct val="30000"/>
              </a:spcBef>
              <a:defRPr sz="1200">
                <a:solidFill>
                  <a:schemeClr val="tx1"/>
                </a:solidFill>
                <a:latin typeface="Arial" panose="020B0604020202020204" pitchFamily="34" charset="0"/>
                <a:cs typeface="Arial" panose="020B0604020202020204" pitchFamily="34" charset="0"/>
              </a:defRPr>
            </a:lvl3pPr>
            <a:lvl4pPr marL="1600200" indent="-228600" algn="r" rtl="1">
              <a:spcBef>
                <a:spcPct val="30000"/>
              </a:spcBef>
              <a:defRPr sz="1200">
                <a:solidFill>
                  <a:schemeClr val="tx1"/>
                </a:solidFill>
                <a:latin typeface="Arial" panose="020B0604020202020204" pitchFamily="34" charset="0"/>
                <a:cs typeface="Arial" panose="020B0604020202020204" pitchFamily="34" charset="0"/>
              </a:defRPr>
            </a:lvl4pPr>
            <a:lvl5pPr marL="2057400" indent="-228600" algn="r" rtl="1">
              <a:spcBef>
                <a:spcPct val="30000"/>
              </a:spcBef>
              <a:defRPr sz="1200">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30000"/>
              </a:spcBef>
              <a:spcAft>
                <a:spcPct val="0"/>
              </a:spcAft>
              <a:defRPr sz="1200">
                <a:solidFill>
                  <a:schemeClr val="tx1"/>
                </a:solidFill>
                <a:latin typeface="Arial" panose="020B0604020202020204" pitchFamily="34" charset="0"/>
                <a:cs typeface="Arial" panose="020B0604020202020204" pitchFamily="34" charset="0"/>
              </a:defRPr>
            </a:lvl9pPr>
          </a:lstStyle>
          <a:p>
            <a:pPr marL="0" marR="0" lvl="0" indent="0" algn="r" defTabSz="914400" rtl="1" eaLnBrk="1" fontAlgn="auto" latinLnBrk="0" hangingPunct="1">
              <a:lnSpc>
                <a:spcPct val="100000"/>
              </a:lnSpc>
              <a:spcBef>
                <a:spcPct val="0"/>
              </a:spcBef>
              <a:spcAft>
                <a:spcPts val="0"/>
              </a:spcAft>
              <a:buClrTx/>
              <a:buSzTx/>
              <a:buFontTx/>
              <a:buNone/>
              <a:tabLst/>
              <a:defRPr/>
            </a:pPr>
            <a:fld id="{780ECAF0-84E0-4315-9365-3EA8344DE56C}" type="slidenum">
              <a:rPr kumimoji="0" lang="ar-SA" altLang="en-US" sz="12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rPr>
              <a:pPr marL="0" marR="0" lvl="0" indent="0" algn="r" defTabSz="914400" rtl="1" eaLnBrk="1" fontAlgn="auto" latinLnBrk="0" hangingPunct="1">
                <a:lnSpc>
                  <a:spcPct val="100000"/>
                </a:lnSpc>
                <a:spcBef>
                  <a:spcPct val="0"/>
                </a:spcBef>
                <a:spcAft>
                  <a:spcPts val="0"/>
                </a:spcAft>
                <a:buClrTx/>
                <a:buSzTx/>
                <a:buFontTx/>
                <a:buNone/>
                <a:tabLst/>
                <a:defRPr/>
              </a:pPr>
              <a:t>1249</a:t>
            </a:fld>
            <a:endParaRPr kumimoji="0" lang="en-US" altLang="en-US" sz="1200" b="0" i="0" u="none" strike="noStrike" kern="1200" cap="none" spc="0" normalizeH="0" baseline="0" noProof="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427011" name="Rectangle 2"/>
          <p:cNvSpPr>
            <a:spLocks noGrp="1" noRot="1" noChangeAspect="1" noChangeArrowheads="1" noTextEdit="1"/>
          </p:cNvSpPr>
          <p:nvPr>
            <p:ph type="sldImg"/>
          </p:nvPr>
        </p:nvSpPr>
        <p:spPr>
          <a:ln/>
        </p:spPr>
      </p:sp>
      <p:sp>
        <p:nvSpPr>
          <p:cNvPr id="4270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881545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9DE823-09B7-4094-A947-91BE27B07F18}" type="slidenum">
              <a:rPr lang="en-GB" smtClean="0"/>
              <a:t>1893</a:t>
            </a:fld>
            <a:endParaRPr lang="en-GB"/>
          </a:p>
        </p:txBody>
      </p:sp>
    </p:spTree>
    <p:extLst>
      <p:ext uri="{BB962C8B-B14F-4D97-AF65-F5344CB8AC3E}">
        <p14:creationId xmlns:p14="http://schemas.microsoft.com/office/powerpoint/2010/main" val="42208078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9DE823-09B7-4094-A947-91BE27B07F18}" type="slidenum">
              <a:rPr lang="en-GB" smtClean="0"/>
              <a:t>1910</a:t>
            </a:fld>
            <a:endParaRPr lang="en-GB"/>
          </a:p>
        </p:txBody>
      </p:sp>
    </p:spTree>
    <p:extLst>
      <p:ext uri="{BB962C8B-B14F-4D97-AF65-F5344CB8AC3E}">
        <p14:creationId xmlns:p14="http://schemas.microsoft.com/office/powerpoint/2010/main" val="25177893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تين ثينو">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883965"/>
            <a:ext cx="9144000" cy="967409"/>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924696"/>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664765"/>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6" name="Rectangle 5">
            <a:extLst>
              <a:ext uri="{FF2B5EF4-FFF2-40B4-BE49-F238E27FC236}">
                <a16:creationId xmlns:a16="http://schemas.microsoft.com/office/drawing/2014/main" id="{FEBCA824-EA49-4CE6-A267-9C7EADD8CDCC}"/>
              </a:ext>
            </a:extLst>
          </p:cNvPr>
          <p:cNvSpPr/>
          <p:nvPr userDrawn="1"/>
        </p:nvSpPr>
        <p:spPr>
          <a:xfrm>
            <a:off x="3200400" y="0"/>
            <a:ext cx="2743200"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تين ثينو</a:t>
            </a:r>
            <a:endParaRPr kumimoji="0" lang="en-US" sz="2800" b="1" i="0" u="none" strike="noStrike" cap="none" spc="0" normalizeH="0" baseline="0" dirty="0">
              <a:ln>
                <a:noFill/>
              </a:ln>
              <a:solidFill>
                <a:srgbClr val="FFC000"/>
              </a:solidFill>
              <a:effectLst/>
              <a:uLnTx/>
              <a:uFillTx/>
              <a:latin typeface="Calibri"/>
              <a:cs typeface="AGA Sindibad Regular" pitchFamily="2" charset="-78"/>
            </a:endParaRPr>
          </a:p>
        </p:txBody>
      </p:sp>
    </p:spTree>
    <p:extLst>
      <p:ext uri="{BB962C8B-B14F-4D97-AF65-F5344CB8AC3E}">
        <p14:creationId xmlns:p14="http://schemas.microsoft.com/office/powerpoint/2010/main" val="9517792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إبصاليه على الهوس الثانى">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E689681-055E-6405-37B9-070A1EEC4D74}"/>
              </a:ext>
            </a:extLst>
          </p:cNvPr>
          <p:cNvSpPr/>
          <p:nvPr userDrawn="1"/>
        </p:nvSpPr>
        <p:spPr>
          <a:xfrm>
            <a:off x="2631125" y="0"/>
            <a:ext cx="3881749"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ابصالية آدام على الهوس الثانى</a:t>
            </a:r>
          </a:p>
        </p:txBody>
      </p:sp>
      <p:sp>
        <p:nvSpPr>
          <p:cNvPr id="6" name="Title 1">
            <a:extLst>
              <a:ext uri="{FF2B5EF4-FFF2-40B4-BE49-F238E27FC236}">
                <a16:creationId xmlns:a16="http://schemas.microsoft.com/office/drawing/2014/main" id="{F8D7828F-B3D8-4254-8DC8-D6F546C7FE83}"/>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
        <p:nvSpPr>
          <p:cNvPr id="8" name="Text Placeholder 6">
            <a:extLst>
              <a:ext uri="{FF2B5EF4-FFF2-40B4-BE49-F238E27FC236}">
                <a16:creationId xmlns:a16="http://schemas.microsoft.com/office/drawing/2014/main" id="{07B73621-87AD-403C-B6AC-C2B807FFCC67}"/>
              </a:ext>
            </a:extLst>
          </p:cNvPr>
          <p:cNvSpPr>
            <a:spLocks noGrp="1"/>
          </p:cNvSpPr>
          <p:nvPr>
            <p:ph type="body" sz="quarter" idx="10"/>
          </p:nvPr>
        </p:nvSpPr>
        <p:spPr>
          <a:xfrm>
            <a:off x="0" y="5883965"/>
            <a:ext cx="9144000" cy="967409"/>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10" name="Text Placeholder 8">
            <a:extLst>
              <a:ext uri="{FF2B5EF4-FFF2-40B4-BE49-F238E27FC236}">
                <a16:creationId xmlns:a16="http://schemas.microsoft.com/office/drawing/2014/main" id="{751DED92-141E-4C52-A5F3-5EF4F15DA9EF}"/>
              </a:ext>
            </a:extLst>
          </p:cNvPr>
          <p:cNvSpPr>
            <a:spLocks noGrp="1"/>
          </p:cNvSpPr>
          <p:nvPr>
            <p:ph type="body" sz="quarter" idx="11"/>
          </p:nvPr>
        </p:nvSpPr>
        <p:spPr>
          <a:xfrm>
            <a:off x="0" y="3710609"/>
            <a:ext cx="9144000" cy="924696"/>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12" name="Text Placeholder 10">
            <a:extLst>
              <a:ext uri="{FF2B5EF4-FFF2-40B4-BE49-F238E27FC236}">
                <a16:creationId xmlns:a16="http://schemas.microsoft.com/office/drawing/2014/main" id="{53F55598-A955-4D69-8355-59FA41FC19F0}"/>
              </a:ext>
            </a:extLst>
          </p:cNvPr>
          <p:cNvSpPr>
            <a:spLocks noGrp="1"/>
          </p:cNvSpPr>
          <p:nvPr>
            <p:ph type="body" sz="quarter" idx="12"/>
          </p:nvPr>
        </p:nvSpPr>
        <p:spPr>
          <a:xfrm>
            <a:off x="0" y="4664765"/>
            <a:ext cx="9144000" cy="1189740"/>
          </a:xfrm>
          <a:prstGeom prst="rect">
            <a:avLst/>
          </a:prstGeom>
        </p:spPr>
        <p:txBody>
          <a:bodyPr anchor="ctr"/>
          <a:lstStyle>
            <a:lvl1pPr marL="0" indent="0" algn="ctr">
              <a:spcBef>
                <a:spcPts val="0"/>
              </a:spcBef>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2850198555"/>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ثيؤطوكية الثلاثاء (القطعة السابعة ">
    <p:spTree>
      <p:nvGrpSpPr>
        <p:cNvPr id="1" name=""/>
        <p:cNvGrpSpPr/>
        <p:nvPr/>
      </p:nvGrpSpPr>
      <p:grpSpPr>
        <a:xfrm>
          <a:off x="0" y="0"/>
          <a:ext cx="0" cy="0"/>
          <a:chOff x="0" y="0"/>
          <a:chExt cx="0" cy="0"/>
        </a:xfrm>
      </p:grpSpPr>
      <p:sp>
        <p:nvSpPr>
          <p:cNvPr id="2" name="Rectangle 1"/>
          <p:cNvSpPr/>
          <p:nvPr userDrawn="1"/>
        </p:nvSpPr>
        <p:spPr>
          <a:xfrm>
            <a:off x="2161358" y="6625"/>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الثلاثاء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السابعة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=Z</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127D3AC8-F6A0-416F-854B-49578A66EFC4}"/>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D5D50900-4349-443A-B918-D3D19CC002BE}"/>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7B6ECFD5-E27E-4DCF-870F-4AEC2B6E52B8}"/>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2719733013"/>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مديح واطس على ثيؤطوكية يوم الأربعاء">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B8F6B-6C86-4273-B1E2-ECBB3DA7EC87}"/>
              </a:ext>
            </a:extLst>
          </p:cNvPr>
          <p:cNvSpPr>
            <a:spLocks noGrp="1"/>
          </p:cNvSpPr>
          <p:nvPr>
            <p:ph type="title"/>
          </p:nvPr>
        </p:nvSpPr>
        <p:spPr>
          <a:xfrm>
            <a:off x="-1876010" y="0"/>
            <a:ext cx="1876010" cy="1908313"/>
          </a:xfrm>
          <a:prstGeom prst="rect">
            <a:avLst/>
          </a:prstGeom>
        </p:spPr>
        <p:txBody>
          <a:bodyPr/>
          <a:lstStyle/>
          <a:p>
            <a:r>
              <a:rPr lang="en-US" dirty="0"/>
              <a:t>Click to edit Master title style</a:t>
            </a:r>
            <a:endParaRPr lang="en-GB" dirty="0"/>
          </a:p>
        </p:txBody>
      </p:sp>
      <p:sp>
        <p:nvSpPr>
          <p:cNvPr id="4" name="TextBox 3">
            <a:extLst>
              <a:ext uri="{FF2B5EF4-FFF2-40B4-BE49-F238E27FC236}">
                <a16:creationId xmlns:a16="http://schemas.microsoft.com/office/drawing/2014/main" id="{7C04176E-F4A8-417B-93A5-EF5DF8DEF8B0}"/>
              </a:ext>
            </a:extLst>
          </p:cNvPr>
          <p:cNvSpPr txBox="1"/>
          <p:nvPr userDrawn="1"/>
        </p:nvSpPr>
        <p:spPr>
          <a:xfrm>
            <a:off x="1772479" y="0"/>
            <a:ext cx="5599042" cy="523220"/>
          </a:xfrm>
          <a:prstGeom prst="rect">
            <a:avLst/>
          </a:prstGeom>
          <a:noFill/>
        </p:spPr>
        <p:txBody>
          <a:bodyPr wrap="square">
            <a:spAutoFit/>
          </a:bodyPr>
          <a:lstStyle/>
          <a:p>
            <a:pPr algn="ctr" rtl="1"/>
            <a:r>
              <a:rPr lang="ar-EG" altLang="en-US" sz="2800" b="1" dirty="0">
                <a:solidFill>
                  <a:srgbClr val="FFC000"/>
                </a:solidFill>
                <a:cs typeface="+mj-cs"/>
              </a:rPr>
              <a:t>مديح واطس على ثيؤطوكية يوم الأربعاء</a:t>
            </a:r>
            <a:endParaRPr lang="en-GB" sz="2800" b="1" dirty="0">
              <a:solidFill>
                <a:srgbClr val="FFC000"/>
              </a:solidFill>
              <a:cs typeface="+mj-cs"/>
            </a:endParaRPr>
          </a:p>
        </p:txBody>
      </p:sp>
    </p:spTree>
    <p:extLst>
      <p:ext uri="{BB962C8B-B14F-4D97-AF65-F5344CB8AC3E}">
        <p14:creationId xmlns:p14="http://schemas.microsoft.com/office/powerpoint/2010/main" val="2502697459"/>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مديح واطس ثاني على ثيؤطوكية يوم الأربعاء">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B8F6B-6C86-4273-B1E2-ECBB3DA7EC87}"/>
              </a:ext>
            </a:extLst>
          </p:cNvPr>
          <p:cNvSpPr>
            <a:spLocks noGrp="1"/>
          </p:cNvSpPr>
          <p:nvPr>
            <p:ph type="title"/>
          </p:nvPr>
        </p:nvSpPr>
        <p:spPr>
          <a:xfrm>
            <a:off x="-1876010" y="0"/>
            <a:ext cx="1876010" cy="1908313"/>
          </a:xfrm>
          <a:prstGeom prst="rect">
            <a:avLst/>
          </a:prstGeom>
        </p:spPr>
        <p:txBody>
          <a:bodyPr/>
          <a:lstStyle/>
          <a:p>
            <a:r>
              <a:rPr lang="en-US" dirty="0"/>
              <a:t>Click to edit Master title style</a:t>
            </a:r>
            <a:endParaRPr lang="en-GB" dirty="0"/>
          </a:p>
        </p:txBody>
      </p:sp>
      <p:sp>
        <p:nvSpPr>
          <p:cNvPr id="4" name="TextBox 3">
            <a:extLst>
              <a:ext uri="{FF2B5EF4-FFF2-40B4-BE49-F238E27FC236}">
                <a16:creationId xmlns:a16="http://schemas.microsoft.com/office/drawing/2014/main" id="{7C04176E-F4A8-417B-93A5-EF5DF8DEF8B0}"/>
              </a:ext>
            </a:extLst>
          </p:cNvPr>
          <p:cNvSpPr txBox="1"/>
          <p:nvPr userDrawn="1"/>
        </p:nvSpPr>
        <p:spPr>
          <a:xfrm>
            <a:off x="0" y="0"/>
            <a:ext cx="9144000" cy="523220"/>
          </a:xfrm>
          <a:prstGeom prst="rect">
            <a:avLst/>
          </a:prstGeom>
          <a:noFill/>
        </p:spPr>
        <p:txBody>
          <a:bodyPr wrap="square">
            <a:spAutoFit/>
          </a:bodyPr>
          <a:lstStyle/>
          <a:p>
            <a:pPr algn="ctr" rtl="1"/>
            <a:r>
              <a:rPr lang="ar-EG" altLang="en-US" sz="2800" b="1" dirty="0">
                <a:solidFill>
                  <a:srgbClr val="FFC000"/>
                </a:solidFill>
                <a:cs typeface="+mj-cs"/>
              </a:rPr>
              <a:t>مديح واطس ثاني على ثيؤطوكية يوم الأربعاء</a:t>
            </a:r>
            <a:endParaRPr lang="en-GB" sz="2800" b="1" dirty="0">
              <a:solidFill>
                <a:srgbClr val="FFC000"/>
              </a:solidFill>
              <a:cs typeface="+mj-cs"/>
            </a:endParaRPr>
          </a:p>
        </p:txBody>
      </p:sp>
    </p:spTree>
    <p:extLst>
      <p:ext uri="{BB962C8B-B14F-4D97-AF65-F5344CB8AC3E}">
        <p14:creationId xmlns:p14="http://schemas.microsoft.com/office/powerpoint/2010/main" val="2476018374"/>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ثيؤطوكية الأربعاء (القطعة الأولى =A)">
    <p:spTree>
      <p:nvGrpSpPr>
        <p:cNvPr id="1" name=""/>
        <p:cNvGrpSpPr/>
        <p:nvPr/>
      </p:nvGrpSpPr>
      <p:grpSpPr>
        <a:xfrm>
          <a:off x="0" y="0"/>
          <a:ext cx="0" cy="0"/>
          <a:chOff x="0" y="0"/>
          <a:chExt cx="0" cy="0"/>
        </a:xfrm>
      </p:grpSpPr>
      <p:sp>
        <p:nvSpPr>
          <p:cNvPr id="2" name="Rectangle 1"/>
          <p:cNvSpPr/>
          <p:nvPr userDrawn="1"/>
        </p:nvSpPr>
        <p:spPr>
          <a:xfrm>
            <a:off x="2361382" y="0"/>
            <a:ext cx="442123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الأربعاء</a:t>
            </a:r>
            <a:r>
              <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الأولى </a:t>
            </a:r>
            <a:r>
              <a:rPr lang="en-US" altLang="en-US" sz="2000" b="0" dirty="0">
                <a:solidFill>
                  <a:srgbClr val="FFC000"/>
                </a:solidFill>
                <a:latin typeface="Avva_Shenouda" panose="020B0500000000000000" pitchFamily="34" charset="0"/>
                <a:cs typeface="PT Bold Heading" panose="02010400000000000000" pitchFamily="2" charset="-78"/>
              </a:rPr>
              <a:t>=A</a:t>
            </a:r>
            <a:r>
              <a:rPr lang="ar-EG" altLang="en-US" sz="2000" b="0" dirty="0">
                <a:solidFill>
                  <a:srgbClr val="FFC000"/>
                </a:solidFill>
                <a:latin typeface="Avva_Shenouda" panose="020B0500000000000000" pitchFamily="34" charset="0"/>
                <a:cs typeface="PT Bold Heading" panose="02010400000000000000" pitchFamily="2" charset="-78"/>
              </a:rPr>
              <a:t>)</a:t>
            </a:r>
            <a:endParaRPr lang="en-US" altLang="en-US" sz="2400" b="0" dirty="0">
              <a:solidFill>
                <a:srgbClr val="FFC000"/>
              </a:solidFill>
              <a:cs typeface="PT Bold Heading" panose="02010400000000000000" pitchFamily="2" charset="-78"/>
            </a:endParaRPr>
          </a:p>
        </p:txBody>
      </p:sp>
      <p:sp>
        <p:nvSpPr>
          <p:cNvPr id="6" name="Text Placeholder 6">
            <a:extLst>
              <a:ext uri="{FF2B5EF4-FFF2-40B4-BE49-F238E27FC236}">
                <a16:creationId xmlns:a16="http://schemas.microsoft.com/office/drawing/2014/main" id="{40AF7F48-2E56-4FB7-9023-083BD35A8816}"/>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02B46205-7CA4-4D18-83C7-B07256F05AF3}"/>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D050BCCC-7479-41B6-96A2-C077714F5EE2}"/>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2810729833"/>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ثيؤطوكية الأربعاء (القطعة الثانية =B)">
    <p:spTree>
      <p:nvGrpSpPr>
        <p:cNvPr id="1" name=""/>
        <p:cNvGrpSpPr/>
        <p:nvPr/>
      </p:nvGrpSpPr>
      <p:grpSpPr>
        <a:xfrm>
          <a:off x="0" y="0"/>
          <a:ext cx="0" cy="0"/>
          <a:chOff x="0" y="0"/>
          <a:chExt cx="0" cy="0"/>
        </a:xfrm>
      </p:grpSpPr>
      <p:sp>
        <p:nvSpPr>
          <p:cNvPr id="2" name="Rectangle 1"/>
          <p:cNvSpPr/>
          <p:nvPr userDrawn="1"/>
        </p:nvSpPr>
        <p:spPr>
          <a:xfrm>
            <a:off x="2161358" y="6625"/>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الأربعاء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الثانية </a:t>
            </a:r>
            <a:r>
              <a:rPr lang="en-US" altLang="en-US" sz="2000" b="0" dirty="0">
                <a:solidFill>
                  <a:srgbClr val="FFC000"/>
                </a:solidFill>
                <a:latin typeface="Avva_Shenouda" panose="020B0500000000000000" pitchFamily="34" charset="0"/>
                <a:cs typeface="PT Bold Heading" panose="02010400000000000000" pitchFamily="2" charset="-78"/>
              </a:rPr>
              <a:t>=B</a:t>
            </a:r>
            <a:r>
              <a:rPr lang="ar-EG" altLang="en-US" sz="2000" b="0" dirty="0">
                <a:solidFill>
                  <a:srgbClr val="FFC000"/>
                </a:solidFill>
                <a:latin typeface="Avva_Shenouda" panose="020B0500000000000000" pitchFamily="34" charset="0"/>
                <a:cs typeface="PT Bold Heading" panose="02010400000000000000" pitchFamily="2" charset="-78"/>
              </a:rPr>
              <a:t>)</a:t>
            </a:r>
            <a:endParaRPr lang="en-US" altLang="en-US" sz="2400" b="0" dirty="0">
              <a:solidFill>
                <a:srgbClr val="FFC000"/>
              </a:solidFill>
              <a:cs typeface="PT Bold Heading" panose="02010400000000000000" pitchFamily="2" charset="-78"/>
            </a:endParaRPr>
          </a:p>
        </p:txBody>
      </p:sp>
      <p:sp>
        <p:nvSpPr>
          <p:cNvPr id="6" name="Text Placeholder 6">
            <a:extLst>
              <a:ext uri="{FF2B5EF4-FFF2-40B4-BE49-F238E27FC236}">
                <a16:creationId xmlns:a16="http://schemas.microsoft.com/office/drawing/2014/main" id="{6B9C6EC6-32C2-42A7-838D-CE00378683DD}"/>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44CBFCC5-C432-4FC0-8BFA-E330F95D6223}"/>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DD737FF8-1A25-4572-BD02-2E66618A5925}"/>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3359346928"/>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ثيؤطوكية الأربعاء (القطعة الثالثة J)">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الأربعاء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الثالثة </a:t>
            </a:r>
            <a:r>
              <a:rPr lang="en-US" altLang="en-US" sz="2000" b="0" kern="1200" dirty="0">
                <a:solidFill>
                  <a:srgbClr val="FFC000"/>
                </a:solidFill>
                <a:latin typeface="Avva_Shenouda" panose="020B0500000000000000" pitchFamily="34" charset="0"/>
                <a:ea typeface="+mn-ea"/>
                <a:cs typeface="PT Bold Heading" panose="02010400000000000000" pitchFamily="2" charset="-78"/>
              </a:rPr>
              <a:t>=J</a:t>
            </a:r>
            <a:r>
              <a:rPr lang="ar-EG" altLang="en-US" sz="2000" b="0" dirty="0">
                <a:solidFill>
                  <a:srgbClr val="FFC000"/>
                </a:solidFill>
                <a:latin typeface="Avva_Shenouda" panose="020B0500000000000000" pitchFamily="34" charset="0"/>
                <a:cs typeface="PT Bold Heading" panose="02010400000000000000" pitchFamily="2" charset="-78"/>
              </a:rPr>
              <a:t>)</a:t>
            </a:r>
            <a:endParaRPr lang="en-US" altLang="en-US" sz="2400" b="0" dirty="0">
              <a:solidFill>
                <a:srgbClr val="FFC000"/>
              </a:solidFill>
              <a:cs typeface="PT Bold Heading" panose="02010400000000000000" pitchFamily="2" charset="-78"/>
            </a:endParaRPr>
          </a:p>
        </p:txBody>
      </p:sp>
      <p:sp>
        <p:nvSpPr>
          <p:cNvPr id="6" name="Text Placeholder 6">
            <a:extLst>
              <a:ext uri="{FF2B5EF4-FFF2-40B4-BE49-F238E27FC236}">
                <a16:creationId xmlns:a16="http://schemas.microsoft.com/office/drawing/2014/main" id="{D8C25722-F987-4BC3-A884-B96CF504FD20}"/>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6588F74D-A362-4963-88EC-189BE6D593C0}"/>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DABD7D0B-C3B5-45D7-9947-39142920690B}"/>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3968850248"/>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ثيؤطوكية الأربعاء (القطعة الرابعة (D">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الأربعاء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الرابعة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=D</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04470D2B-16BE-4D57-8C71-4B80DF36A3D9}"/>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15437F8C-73B5-46BA-97F3-C4B79FCB5254}"/>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438F2D24-69AC-40D0-A01B-C1D6AA9DD4D6}"/>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1700319996"/>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ثيؤطوكية الأربعاء (القطعة الخامسة ">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الأربعاء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الخامسة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=E</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941557B5-E952-4E88-8482-F57F63250795}"/>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6E72A118-FEA1-4BFE-A7B4-B533CB95AC25}"/>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4043A274-C118-499E-AB1E-B4093402E594}"/>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1234584821"/>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ثيؤطوكية الأربعاء (القطعة السادسة ">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الأربعاء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السادسة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0638E947-6135-4B1A-ADC8-C6A0F8D6C73B}"/>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C33520C8-8150-43A0-97CD-F64A4121A55A}"/>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D9318751-4A20-4CB4-B51C-C30EE3D8B641}"/>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2282903453"/>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ثيؤطوكية الأربعاء (القطعة السابعة ">
    <p:spTree>
      <p:nvGrpSpPr>
        <p:cNvPr id="1" name=""/>
        <p:cNvGrpSpPr/>
        <p:nvPr/>
      </p:nvGrpSpPr>
      <p:grpSpPr>
        <a:xfrm>
          <a:off x="0" y="0"/>
          <a:ext cx="0" cy="0"/>
          <a:chOff x="0" y="0"/>
          <a:chExt cx="0" cy="0"/>
        </a:xfrm>
      </p:grpSpPr>
      <p:sp>
        <p:nvSpPr>
          <p:cNvPr id="2" name="Rectangle 1"/>
          <p:cNvSpPr/>
          <p:nvPr userDrawn="1"/>
        </p:nvSpPr>
        <p:spPr>
          <a:xfrm>
            <a:off x="2161358" y="6625"/>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الأربعاء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السابعة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=Z</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127D3AC8-F6A0-416F-854B-49578A66EFC4}"/>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D5D50900-4349-443A-B918-D3D19CC002BE}"/>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7B6ECFD5-E27E-4DCF-870F-4AEC2B6E52B8}"/>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9423103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تمجيد آدام على الهوس الثاني">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E689681-055E-6405-37B9-070A1EEC4D74}"/>
              </a:ext>
            </a:extLst>
          </p:cNvPr>
          <p:cNvSpPr/>
          <p:nvPr userDrawn="1"/>
        </p:nvSpPr>
        <p:spPr>
          <a:xfrm>
            <a:off x="2631125" y="0"/>
            <a:ext cx="3881749"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تمجيد آدام على الهوس الثاني</a:t>
            </a:r>
          </a:p>
        </p:txBody>
      </p:sp>
      <p:sp>
        <p:nvSpPr>
          <p:cNvPr id="6" name="Title 1">
            <a:extLst>
              <a:ext uri="{FF2B5EF4-FFF2-40B4-BE49-F238E27FC236}">
                <a16:creationId xmlns:a16="http://schemas.microsoft.com/office/drawing/2014/main" id="{F8D7828F-B3D8-4254-8DC8-D6F546C7FE83}"/>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Tree>
    <p:extLst>
      <p:ext uri="{BB962C8B-B14F-4D97-AF65-F5344CB8AC3E}">
        <p14:creationId xmlns:p14="http://schemas.microsoft.com/office/powerpoint/2010/main" val="3436630988"/>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لبش الإثنين">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لبش الإثنين</a:t>
            </a:r>
          </a:p>
        </p:txBody>
      </p:sp>
    </p:spTree>
    <p:extLst>
      <p:ext uri="{BB962C8B-B14F-4D97-AF65-F5344CB8AC3E}">
        <p14:creationId xmlns:p14="http://schemas.microsoft.com/office/powerpoint/2010/main" val="1747072031"/>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لبش الثلاثاء">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لبش الثلاثاء</a:t>
            </a:r>
          </a:p>
        </p:txBody>
      </p:sp>
    </p:spTree>
    <p:extLst>
      <p:ext uri="{BB962C8B-B14F-4D97-AF65-F5344CB8AC3E}">
        <p14:creationId xmlns:p14="http://schemas.microsoft.com/office/powerpoint/2010/main" val="1075295846"/>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لبش الأربعاء">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لبش الأربعاء</a:t>
            </a:r>
          </a:p>
        </p:txBody>
      </p:sp>
    </p:spTree>
    <p:extLst>
      <p:ext uri="{BB962C8B-B14F-4D97-AF65-F5344CB8AC3E}">
        <p14:creationId xmlns:p14="http://schemas.microsoft.com/office/powerpoint/2010/main" val="1122282222"/>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ثيؤطوكية الخميس (القطعة الأولى =A)">
    <p:spTree>
      <p:nvGrpSpPr>
        <p:cNvPr id="1" name=""/>
        <p:cNvGrpSpPr/>
        <p:nvPr/>
      </p:nvGrpSpPr>
      <p:grpSpPr>
        <a:xfrm>
          <a:off x="0" y="0"/>
          <a:ext cx="0" cy="0"/>
          <a:chOff x="0" y="0"/>
          <a:chExt cx="0" cy="0"/>
        </a:xfrm>
      </p:grpSpPr>
      <p:sp>
        <p:nvSpPr>
          <p:cNvPr id="2" name="Rectangle 1"/>
          <p:cNvSpPr/>
          <p:nvPr userDrawn="1"/>
        </p:nvSpPr>
        <p:spPr>
          <a:xfrm>
            <a:off x="2361382" y="0"/>
            <a:ext cx="442123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الخميس</a:t>
            </a:r>
            <a:r>
              <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الأولى </a:t>
            </a:r>
            <a:r>
              <a:rPr lang="en-US" altLang="en-US" sz="2000" b="0" dirty="0">
                <a:solidFill>
                  <a:srgbClr val="FFC000"/>
                </a:solidFill>
                <a:latin typeface="Avva_Shenouda" panose="020B0500000000000000" pitchFamily="34" charset="0"/>
                <a:cs typeface="PT Bold Heading" panose="02010400000000000000" pitchFamily="2" charset="-78"/>
              </a:rPr>
              <a:t>=A</a:t>
            </a:r>
            <a:r>
              <a:rPr lang="ar-EG" altLang="en-US" sz="2000" b="0" dirty="0">
                <a:solidFill>
                  <a:srgbClr val="FFC000"/>
                </a:solidFill>
                <a:latin typeface="Avva_Shenouda" panose="020B0500000000000000" pitchFamily="34" charset="0"/>
                <a:cs typeface="PT Bold Heading" panose="02010400000000000000" pitchFamily="2" charset="-78"/>
              </a:rPr>
              <a:t>)</a:t>
            </a:r>
            <a:endParaRPr lang="en-US" altLang="en-US" sz="2400" b="0" dirty="0">
              <a:solidFill>
                <a:srgbClr val="FFC000"/>
              </a:solidFill>
              <a:cs typeface="PT Bold Heading" panose="02010400000000000000" pitchFamily="2" charset="-78"/>
            </a:endParaRPr>
          </a:p>
        </p:txBody>
      </p:sp>
      <p:sp>
        <p:nvSpPr>
          <p:cNvPr id="6" name="Text Placeholder 6">
            <a:extLst>
              <a:ext uri="{FF2B5EF4-FFF2-40B4-BE49-F238E27FC236}">
                <a16:creationId xmlns:a16="http://schemas.microsoft.com/office/drawing/2014/main" id="{40AF7F48-2E56-4FB7-9023-083BD35A8816}"/>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02B46205-7CA4-4D18-83C7-B07256F05AF3}"/>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D050BCCC-7479-41B6-96A2-C077714F5EE2}"/>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2410705844"/>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ثيؤطوكية الخميس (القطعة الثانية =B)">
    <p:spTree>
      <p:nvGrpSpPr>
        <p:cNvPr id="1" name=""/>
        <p:cNvGrpSpPr/>
        <p:nvPr/>
      </p:nvGrpSpPr>
      <p:grpSpPr>
        <a:xfrm>
          <a:off x="0" y="0"/>
          <a:ext cx="0" cy="0"/>
          <a:chOff x="0" y="0"/>
          <a:chExt cx="0" cy="0"/>
        </a:xfrm>
      </p:grpSpPr>
      <p:sp>
        <p:nvSpPr>
          <p:cNvPr id="2" name="Rectangle 1"/>
          <p:cNvSpPr/>
          <p:nvPr userDrawn="1"/>
        </p:nvSpPr>
        <p:spPr>
          <a:xfrm>
            <a:off x="2161358" y="6625"/>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الخميس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الثانية </a:t>
            </a:r>
            <a:r>
              <a:rPr lang="en-US" altLang="en-US" sz="2000" b="0" dirty="0">
                <a:solidFill>
                  <a:srgbClr val="FFC000"/>
                </a:solidFill>
                <a:latin typeface="Avva_Shenouda" panose="020B0500000000000000" pitchFamily="34" charset="0"/>
                <a:cs typeface="PT Bold Heading" panose="02010400000000000000" pitchFamily="2" charset="-78"/>
              </a:rPr>
              <a:t>=B</a:t>
            </a:r>
            <a:r>
              <a:rPr lang="ar-EG" altLang="en-US" sz="2000" b="0" dirty="0">
                <a:solidFill>
                  <a:srgbClr val="FFC000"/>
                </a:solidFill>
                <a:latin typeface="Avva_Shenouda" panose="020B0500000000000000" pitchFamily="34" charset="0"/>
                <a:cs typeface="PT Bold Heading" panose="02010400000000000000" pitchFamily="2" charset="-78"/>
              </a:rPr>
              <a:t>)</a:t>
            </a:r>
            <a:endParaRPr lang="en-US" altLang="en-US" sz="2400" b="0" dirty="0">
              <a:solidFill>
                <a:srgbClr val="FFC000"/>
              </a:solidFill>
              <a:cs typeface="PT Bold Heading" panose="02010400000000000000" pitchFamily="2" charset="-78"/>
            </a:endParaRPr>
          </a:p>
        </p:txBody>
      </p:sp>
      <p:sp>
        <p:nvSpPr>
          <p:cNvPr id="6" name="Text Placeholder 6">
            <a:extLst>
              <a:ext uri="{FF2B5EF4-FFF2-40B4-BE49-F238E27FC236}">
                <a16:creationId xmlns:a16="http://schemas.microsoft.com/office/drawing/2014/main" id="{6B9C6EC6-32C2-42A7-838D-CE00378683DD}"/>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44CBFCC5-C432-4FC0-8BFA-E330F95D6223}"/>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DD737FF8-1A25-4572-BD02-2E66618A5925}"/>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664765404"/>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ثيؤطوكية الخميس (القطعة الثالثة J)">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الخميس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الثالثة </a:t>
            </a:r>
            <a:r>
              <a:rPr lang="en-US" altLang="en-US" sz="2000" b="0" kern="1200" dirty="0">
                <a:solidFill>
                  <a:srgbClr val="FFC000"/>
                </a:solidFill>
                <a:latin typeface="Avva_Shenouda" panose="020B0500000000000000" pitchFamily="34" charset="0"/>
                <a:ea typeface="+mn-ea"/>
                <a:cs typeface="PT Bold Heading" panose="02010400000000000000" pitchFamily="2" charset="-78"/>
              </a:rPr>
              <a:t>=J</a:t>
            </a:r>
            <a:r>
              <a:rPr lang="ar-EG" altLang="en-US" sz="2000" b="0" dirty="0">
                <a:solidFill>
                  <a:srgbClr val="FFC000"/>
                </a:solidFill>
                <a:latin typeface="Avva_Shenouda" panose="020B0500000000000000" pitchFamily="34" charset="0"/>
                <a:cs typeface="PT Bold Heading" panose="02010400000000000000" pitchFamily="2" charset="-78"/>
              </a:rPr>
              <a:t>)</a:t>
            </a:r>
            <a:endParaRPr lang="en-US" altLang="en-US" sz="2400" b="0" dirty="0">
              <a:solidFill>
                <a:srgbClr val="FFC000"/>
              </a:solidFill>
              <a:cs typeface="PT Bold Heading" panose="02010400000000000000" pitchFamily="2" charset="-78"/>
            </a:endParaRPr>
          </a:p>
        </p:txBody>
      </p:sp>
      <p:sp>
        <p:nvSpPr>
          <p:cNvPr id="6" name="Text Placeholder 6">
            <a:extLst>
              <a:ext uri="{FF2B5EF4-FFF2-40B4-BE49-F238E27FC236}">
                <a16:creationId xmlns:a16="http://schemas.microsoft.com/office/drawing/2014/main" id="{D8C25722-F987-4BC3-A884-B96CF504FD20}"/>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6588F74D-A362-4963-88EC-189BE6D593C0}"/>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DABD7D0B-C3B5-45D7-9947-39142920690B}"/>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4277428106"/>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ثيؤطوكية الخميس (القطعة الرابعة (D">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الخميس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الرابعة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=D</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04470D2B-16BE-4D57-8C71-4B80DF36A3D9}"/>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15437F8C-73B5-46BA-97F3-C4B79FCB5254}"/>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438F2D24-69AC-40D0-A01B-C1D6AA9DD4D6}"/>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2686576700"/>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ثيؤطوكية الخميس (القطعة الخامسة ">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الخميس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الخامسة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=E</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941557B5-E952-4E88-8482-F57F63250795}"/>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6E72A118-FEA1-4BFE-A7B4-B533CB95AC25}"/>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4043A274-C118-499E-AB1E-B4093402E594}"/>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1769580160"/>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ثيؤطوكية الخميس (القطعة السادسة ">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الخميس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السادسة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0638E947-6135-4B1A-ADC8-C6A0F8D6C73B}"/>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C33520C8-8150-43A0-97CD-F64A4121A55A}"/>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D9318751-4A20-4CB4-B51C-C30EE3D8B641}"/>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2033865921"/>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ثيؤطوكية الخميس (القطعة السابعة ">
    <p:spTree>
      <p:nvGrpSpPr>
        <p:cNvPr id="1" name=""/>
        <p:cNvGrpSpPr/>
        <p:nvPr/>
      </p:nvGrpSpPr>
      <p:grpSpPr>
        <a:xfrm>
          <a:off x="0" y="0"/>
          <a:ext cx="0" cy="0"/>
          <a:chOff x="0" y="0"/>
          <a:chExt cx="0" cy="0"/>
        </a:xfrm>
      </p:grpSpPr>
      <p:sp>
        <p:nvSpPr>
          <p:cNvPr id="2" name="Rectangle 1"/>
          <p:cNvSpPr/>
          <p:nvPr userDrawn="1"/>
        </p:nvSpPr>
        <p:spPr>
          <a:xfrm>
            <a:off x="2161358" y="6625"/>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الخميس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السابعة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=Z</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127D3AC8-F6A0-416F-854B-49578A66EFC4}"/>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D5D50900-4349-443A-B918-D3D19CC002BE}"/>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7B6ECFD5-E27E-4DCF-870F-4AEC2B6E52B8}"/>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10" name="Title 1">
            <a:extLst>
              <a:ext uri="{FF2B5EF4-FFF2-40B4-BE49-F238E27FC236}">
                <a16:creationId xmlns:a16="http://schemas.microsoft.com/office/drawing/2014/main" id="{2DEA89E8-0299-4A01-B1FA-978D8E4E86A3}"/>
              </a:ext>
            </a:extLst>
          </p:cNvPr>
          <p:cNvSpPr>
            <a:spLocks noGrp="1"/>
          </p:cNvSpPr>
          <p:nvPr>
            <p:ph type="title"/>
          </p:nvPr>
        </p:nvSpPr>
        <p:spPr>
          <a:xfrm>
            <a:off x="-2048290" y="6625"/>
            <a:ext cx="2048290" cy="715617"/>
          </a:xfrm>
          <a:prstGeom prst="rect">
            <a:avLst/>
          </a:prstGeom>
        </p:spPr>
        <p:txBody>
          <a:bodyPr/>
          <a:lstStyle/>
          <a:p>
            <a:r>
              <a:rPr lang="en-US"/>
              <a:t>Click to edit Master title style</a:t>
            </a:r>
            <a:endParaRPr lang="en-GB"/>
          </a:p>
        </p:txBody>
      </p:sp>
    </p:spTree>
    <p:extLst>
      <p:ext uri="{BB962C8B-B14F-4D97-AF65-F5344CB8AC3E}">
        <p14:creationId xmlns:p14="http://schemas.microsoft.com/office/powerpoint/2010/main" val="1779210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الهوس الثاني">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883965"/>
            <a:ext cx="9144000" cy="967409"/>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924696"/>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664765"/>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6" name="Rectangle 5">
            <a:extLst>
              <a:ext uri="{FF2B5EF4-FFF2-40B4-BE49-F238E27FC236}">
                <a16:creationId xmlns:a16="http://schemas.microsoft.com/office/drawing/2014/main" id="{FEBCA824-EA49-4CE6-A267-9C7EADD8CDCC}"/>
              </a:ext>
            </a:extLst>
          </p:cNvPr>
          <p:cNvSpPr/>
          <p:nvPr userDrawn="1"/>
        </p:nvSpPr>
        <p:spPr>
          <a:xfrm>
            <a:off x="3200400" y="0"/>
            <a:ext cx="2743200"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الهوس الثاني</a:t>
            </a:r>
          </a:p>
        </p:txBody>
      </p:sp>
    </p:spTree>
    <p:extLst>
      <p:ext uri="{BB962C8B-B14F-4D97-AF65-F5344CB8AC3E}">
        <p14:creationId xmlns:p14="http://schemas.microsoft.com/office/powerpoint/2010/main" val="4008097355"/>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ثيؤطوكية الخميس (القطعة الثامنة">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الخميس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الثامنة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AC95DA36-272C-4F3E-BB1A-7945A7DFD585}"/>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BDF79328-9276-45A8-A60B-10E03BEF0017}"/>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0A460CBA-5471-491E-A449-82A8AB57D9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3311909017"/>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ثيؤطوكية الخميس (القطعة التاسعة">
    <p:spTree>
      <p:nvGrpSpPr>
        <p:cNvPr id="1" name=""/>
        <p:cNvGrpSpPr/>
        <p:nvPr/>
      </p:nvGrpSpPr>
      <p:grpSpPr>
        <a:xfrm>
          <a:off x="0" y="0"/>
          <a:ext cx="0" cy="0"/>
          <a:chOff x="0" y="0"/>
          <a:chExt cx="0" cy="0"/>
        </a:xfrm>
      </p:grpSpPr>
      <p:sp>
        <p:nvSpPr>
          <p:cNvPr id="2" name="Rectangle 1"/>
          <p:cNvSpPr/>
          <p:nvPr userDrawn="1"/>
        </p:nvSpPr>
        <p:spPr>
          <a:xfrm>
            <a:off x="2161358" y="1857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الخميس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التاسعة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E3F243B1-3BFF-4165-9EA4-ED43C256E5B0}"/>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0764E001-21BE-4EFB-B7F1-C80CB239CD9A}"/>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9C5C4C09-0401-4EA0-BCE4-5A02F38A2BE5}"/>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3695224441"/>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لبش الخميس">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لبش الخميس</a:t>
            </a:r>
          </a:p>
        </p:txBody>
      </p:sp>
    </p:spTree>
    <p:extLst>
      <p:ext uri="{BB962C8B-B14F-4D97-AF65-F5344CB8AC3E}">
        <p14:creationId xmlns:p14="http://schemas.microsoft.com/office/powerpoint/2010/main" val="2331467018"/>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 مديح واطس عربي على ثيؤطوكية يوم الجمعة">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2E684-C09B-4B01-9B85-F7A8C2EB15D2}"/>
              </a:ext>
            </a:extLst>
          </p:cNvPr>
          <p:cNvSpPr>
            <a:spLocks noGrp="1"/>
          </p:cNvSpPr>
          <p:nvPr>
            <p:ph type="title"/>
          </p:nvPr>
        </p:nvSpPr>
        <p:spPr>
          <a:xfrm>
            <a:off x="-2127802" y="0"/>
            <a:ext cx="2127802" cy="1325563"/>
          </a:xfrm>
          <a:prstGeom prst="rect">
            <a:avLst/>
          </a:prstGeom>
        </p:spPr>
        <p:txBody>
          <a:bodyPr/>
          <a:lstStyle/>
          <a:p>
            <a:r>
              <a:rPr lang="en-US" dirty="0"/>
              <a:t>Click to edit Master title style</a:t>
            </a:r>
            <a:endParaRPr lang="en-GB" dirty="0"/>
          </a:p>
        </p:txBody>
      </p:sp>
      <p:sp>
        <p:nvSpPr>
          <p:cNvPr id="4" name="TextBox 3">
            <a:extLst>
              <a:ext uri="{FF2B5EF4-FFF2-40B4-BE49-F238E27FC236}">
                <a16:creationId xmlns:a16="http://schemas.microsoft.com/office/drawing/2014/main" id="{D07AB7C0-B651-4F38-924D-12826B4DD2C2}"/>
              </a:ext>
            </a:extLst>
          </p:cNvPr>
          <p:cNvSpPr txBox="1"/>
          <p:nvPr userDrawn="1"/>
        </p:nvSpPr>
        <p:spPr>
          <a:xfrm>
            <a:off x="1709531" y="0"/>
            <a:ext cx="5724938" cy="523220"/>
          </a:xfrm>
          <a:prstGeom prst="rect">
            <a:avLst/>
          </a:prstGeom>
          <a:noFill/>
        </p:spPr>
        <p:txBody>
          <a:bodyPr wrap="square">
            <a:spAutoFit/>
          </a:bodyPr>
          <a:lstStyle/>
          <a:p>
            <a:pPr algn="r" rtl="1"/>
            <a:r>
              <a:rPr lang="ar-EG" altLang="en-US" sz="2800" b="1" dirty="0">
                <a:solidFill>
                  <a:srgbClr val="FFC000"/>
                </a:solidFill>
                <a:cs typeface="+mj-cs"/>
              </a:rPr>
              <a:t> مديح واطس عربي على ثيؤطوكية يوم الجمعة </a:t>
            </a:r>
            <a:endParaRPr lang="en-GB" sz="2800" b="1" dirty="0">
              <a:solidFill>
                <a:srgbClr val="FFC000"/>
              </a:solidFill>
              <a:cs typeface="+mj-cs"/>
            </a:endParaRPr>
          </a:p>
        </p:txBody>
      </p:sp>
    </p:spTree>
    <p:extLst>
      <p:ext uri="{BB962C8B-B14F-4D97-AF65-F5344CB8AC3E}">
        <p14:creationId xmlns:p14="http://schemas.microsoft.com/office/powerpoint/2010/main" val="3264118790"/>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ثيؤطوكية الجمعة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461665"/>
          </a:xfrm>
          <a:prstGeom prst="rect">
            <a:avLst/>
          </a:prstGeom>
          <a:noFill/>
        </p:spPr>
        <p:txBody>
          <a:bodyPr wrap="square" lIns="91440" tIns="45720" rIns="91440" bIns="45720">
            <a:spAutoFit/>
          </a:bodyPr>
          <a:lstStyle/>
          <a:p>
            <a:pPr algn="ctr" rtl="1" eaLnBrk="1" hangingPunct="1">
              <a:buFontTx/>
              <a:buNone/>
            </a:pPr>
            <a:r>
              <a:rPr kumimoji="0" lang="ar-EG" altLang="en-US" sz="2400" b="1" i="0" u="none" strike="noStrike" kern="1200" cap="none" spc="0" normalizeH="0" baseline="0">
                <a:ln>
                  <a:noFill/>
                </a:ln>
                <a:solidFill>
                  <a:srgbClr val="FFC000"/>
                </a:solidFill>
                <a:effectLst/>
                <a:uLnTx/>
                <a:uFillTx/>
                <a:latin typeface="Calibri"/>
                <a:ea typeface="+mn-ea"/>
                <a:cs typeface="AGA Sindibad Regular" pitchFamily="2" charset="-78"/>
              </a:rPr>
              <a:t>ثيؤطوكية الجمعة</a:t>
            </a:r>
            <a:r>
              <a:rPr kumimoji="0" lang="en-US" altLang="en-US" sz="2400" b="1" i="0" u="none" strike="noStrike" kern="1200" cap="none" spc="0" normalizeH="0" baseline="0">
                <a:ln>
                  <a:noFill/>
                </a:ln>
                <a:solidFill>
                  <a:srgbClr val="FFC000"/>
                </a:solidFill>
                <a:effectLst/>
                <a:uLnTx/>
                <a:uFillTx/>
                <a:latin typeface="Calibri"/>
                <a:ea typeface="+mn-ea"/>
                <a:cs typeface="AGA Sindibad Regular" pitchFamily="2" charset="-78"/>
              </a:rPr>
              <a:t> </a:t>
            </a:r>
            <a:r>
              <a:rPr kumimoji="0" lang="ar-EG" altLang="en-US" sz="20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000" b="1" i="0" u="none" strike="noStrike" kern="1200" cap="none" spc="0" normalizeH="0" baseline="0" dirty="0">
                <a:ln>
                  <a:noFill/>
                </a:ln>
                <a:solidFill>
                  <a:srgbClr val="FFC000"/>
                </a:solidFill>
                <a:effectLst/>
                <a:uLnTx/>
                <a:uFillTx/>
                <a:latin typeface="Calibri"/>
                <a:ea typeface="+mn-ea"/>
                <a:cs typeface="AGA Sindibad Regular" pitchFamily="2" charset="-78"/>
              </a:rPr>
              <a:t> </a:t>
            </a:r>
            <a:r>
              <a:rPr kumimoji="0" lang="ar-EG" altLang="en-US" sz="20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الأولى </a:t>
            </a:r>
            <a:r>
              <a:rPr lang="en-US" altLang="en-US" sz="1800" b="0" dirty="0">
                <a:solidFill>
                  <a:srgbClr val="FFC000"/>
                </a:solidFill>
                <a:latin typeface="Avva_Shenouda" panose="020B0500000000000000" pitchFamily="34" charset="0"/>
                <a:cs typeface="PT Bold Heading" panose="02010400000000000000" pitchFamily="2" charset="-78"/>
              </a:rPr>
              <a:t>=A</a:t>
            </a:r>
            <a:r>
              <a:rPr lang="ar-EG" altLang="en-US" sz="1800" b="0" dirty="0">
                <a:solidFill>
                  <a:srgbClr val="FFC000"/>
                </a:solidFill>
                <a:latin typeface="Avva_Shenouda" panose="020B0500000000000000" pitchFamily="34" charset="0"/>
                <a:cs typeface="PT Bold Heading" panose="02010400000000000000" pitchFamily="2" charset="-78"/>
              </a:rPr>
              <a:t>)</a:t>
            </a:r>
            <a:endParaRPr lang="en-US" altLang="en-US" sz="2000" b="0" dirty="0">
              <a:solidFill>
                <a:srgbClr val="FFC000"/>
              </a:solidFill>
              <a:cs typeface="PT Bold Heading" panose="02010400000000000000" pitchFamily="2" charset="-78"/>
            </a:endParaRPr>
          </a:p>
        </p:txBody>
      </p:sp>
    </p:spTree>
    <p:extLst>
      <p:ext uri="{BB962C8B-B14F-4D97-AF65-F5344CB8AC3E}">
        <p14:creationId xmlns:p14="http://schemas.microsoft.com/office/powerpoint/2010/main" val="1933901281"/>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ثيؤطوكية الجمعة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461665"/>
          </a:xfrm>
          <a:prstGeom prst="rect">
            <a:avLst/>
          </a:prstGeom>
          <a:noFill/>
        </p:spPr>
        <p:txBody>
          <a:bodyPr wrap="square" lIns="91440" tIns="45720" rIns="91440" bIns="45720">
            <a:spAutoFit/>
          </a:bodyPr>
          <a:lstStyle/>
          <a:p>
            <a:pPr algn="ctr" rtl="1" eaLnBrk="1" hangingPunct="1">
              <a:buFontTx/>
              <a:buNone/>
            </a:pPr>
            <a:r>
              <a:rPr kumimoji="0" lang="ar-EG" altLang="en-US" sz="2400" b="1" i="0" u="none" strike="noStrike" kern="1200" cap="none" spc="0" normalizeH="0" baseline="0">
                <a:ln>
                  <a:noFill/>
                </a:ln>
                <a:solidFill>
                  <a:srgbClr val="FFC000"/>
                </a:solidFill>
                <a:effectLst/>
                <a:uLnTx/>
                <a:uFillTx/>
                <a:latin typeface="Calibri"/>
                <a:ea typeface="+mn-ea"/>
                <a:cs typeface="AGA Sindibad Regular" pitchFamily="2" charset="-78"/>
              </a:rPr>
              <a:t>ثيؤطوكية الجمعة</a:t>
            </a:r>
            <a:r>
              <a:rPr kumimoji="0" lang="en-US" altLang="en-US" sz="2400" b="1" i="0" u="none" strike="noStrike" kern="1200" cap="none" spc="0" normalizeH="0" baseline="0">
                <a:ln>
                  <a:noFill/>
                </a:ln>
                <a:solidFill>
                  <a:srgbClr val="FFC000"/>
                </a:solidFill>
                <a:effectLst/>
                <a:uLnTx/>
                <a:uFillTx/>
                <a:latin typeface="Calibri"/>
                <a:ea typeface="+mn-ea"/>
                <a:cs typeface="AGA Sindibad Regular" pitchFamily="2" charset="-78"/>
              </a:rPr>
              <a:t> </a:t>
            </a:r>
            <a:r>
              <a:rPr kumimoji="0" lang="ar-EG" altLang="en-US" sz="20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الثانية </a:t>
            </a:r>
            <a:r>
              <a:rPr lang="en-US" altLang="en-US" sz="1800" b="0" dirty="0">
                <a:solidFill>
                  <a:srgbClr val="FFC000"/>
                </a:solidFill>
                <a:latin typeface="Avva_Shenouda" panose="020B0500000000000000" pitchFamily="34" charset="0"/>
                <a:cs typeface="PT Bold Heading" panose="02010400000000000000" pitchFamily="2" charset="-78"/>
              </a:rPr>
              <a:t>=B</a:t>
            </a:r>
            <a:r>
              <a:rPr lang="ar-EG" altLang="en-US" sz="1800" b="0" dirty="0">
                <a:solidFill>
                  <a:srgbClr val="FFC000"/>
                </a:solidFill>
                <a:latin typeface="Avva_Shenouda" panose="020B0500000000000000" pitchFamily="34" charset="0"/>
                <a:cs typeface="PT Bold Heading" panose="02010400000000000000" pitchFamily="2" charset="-78"/>
              </a:rPr>
              <a:t>)</a:t>
            </a:r>
            <a:endParaRPr lang="en-US" altLang="en-US" sz="2000" b="0" dirty="0">
              <a:solidFill>
                <a:srgbClr val="FFC000"/>
              </a:solidFill>
              <a:cs typeface="PT Bold Heading" panose="02010400000000000000" pitchFamily="2" charset="-78"/>
            </a:endParaRPr>
          </a:p>
        </p:txBody>
      </p:sp>
    </p:spTree>
    <p:extLst>
      <p:ext uri="{BB962C8B-B14F-4D97-AF65-F5344CB8AC3E}">
        <p14:creationId xmlns:p14="http://schemas.microsoft.com/office/powerpoint/2010/main" val="3758823249"/>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ثيؤطوكية الجمعة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461665"/>
          </a:xfrm>
          <a:prstGeom prst="rect">
            <a:avLst/>
          </a:prstGeom>
          <a:noFill/>
        </p:spPr>
        <p:txBody>
          <a:bodyPr wrap="square" lIns="91440" tIns="45720" rIns="91440" bIns="45720">
            <a:spAutoFit/>
          </a:bodyPr>
          <a:lstStyle/>
          <a:p>
            <a:pPr algn="ctr" rtl="1" eaLnBrk="1" hangingPunct="1">
              <a:buFontTx/>
              <a:buNone/>
            </a:pPr>
            <a:r>
              <a:rPr kumimoji="0" lang="ar-EG" altLang="en-US" sz="2400" b="1" i="0" u="none" strike="noStrike" kern="1200" cap="none" spc="0" normalizeH="0" baseline="0">
                <a:ln>
                  <a:noFill/>
                </a:ln>
                <a:solidFill>
                  <a:srgbClr val="FFC000"/>
                </a:solidFill>
                <a:effectLst/>
                <a:uLnTx/>
                <a:uFillTx/>
                <a:latin typeface="Calibri"/>
                <a:ea typeface="+mn-ea"/>
                <a:cs typeface="AGA Sindibad Regular" pitchFamily="2" charset="-78"/>
              </a:rPr>
              <a:t>ثيؤطوكية الجمعة</a:t>
            </a:r>
            <a:r>
              <a:rPr kumimoji="0" lang="en-US" altLang="en-US" sz="2400" b="1" i="0" u="none" strike="noStrike" kern="1200" cap="none" spc="0" normalizeH="0" baseline="0">
                <a:ln>
                  <a:noFill/>
                </a:ln>
                <a:solidFill>
                  <a:srgbClr val="FFC000"/>
                </a:solidFill>
                <a:effectLst/>
                <a:uLnTx/>
                <a:uFillTx/>
                <a:latin typeface="Calibri"/>
                <a:ea typeface="+mn-ea"/>
                <a:cs typeface="AGA Sindibad Regular" pitchFamily="2" charset="-78"/>
              </a:rPr>
              <a:t> </a:t>
            </a:r>
            <a:r>
              <a:rPr kumimoji="0" lang="ar-EG" altLang="en-US" sz="20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الثالثة </a:t>
            </a:r>
            <a:r>
              <a:rPr lang="en-US" altLang="en-US" sz="1800" b="0" kern="1200" dirty="0">
                <a:solidFill>
                  <a:srgbClr val="FFC000"/>
                </a:solidFill>
                <a:latin typeface="Avva_Shenouda" panose="020B0500000000000000" pitchFamily="34" charset="0"/>
                <a:ea typeface="+mn-ea"/>
                <a:cs typeface="PT Bold Heading" panose="02010400000000000000" pitchFamily="2" charset="-78"/>
              </a:rPr>
              <a:t>=J</a:t>
            </a:r>
            <a:r>
              <a:rPr lang="ar-EG" altLang="en-US" sz="2000" b="0" baseline="0" dirty="0">
                <a:solidFill>
                  <a:srgbClr val="FFC000"/>
                </a:solidFill>
                <a:latin typeface="Agency FB" panose="020B0503020202020204" pitchFamily="34" charset="0"/>
                <a:cs typeface="PT Bold Heading" panose="02010400000000000000" pitchFamily="2" charset="-78"/>
              </a:rPr>
              <a:t>)</a:t>
            </a:r>
            <a:endParaRPr lang="en-US" altLang="en-US" sz="2000" b="0" baseline="0" dirty="0">
              <a:solidFill>
                <a:srgbClr val="FFC000"/>
              </a:solidFill>
              <a:latin typeface="Agency FB" panose="020B0503020202020204" pitchFamily="34" charset="0"/>
              <a:cs typeface="PT Bold Heading" panose="02010400000000000000" pitchFamily="2" charset="-78"/>
            </a:endParaRPr>
          </a:p>
        </p:txBody>
      </p:sp>
    </p:spTree>
    <p:extLst>
      <p:ext uri="{BB962C8B-B14F-4D97-AF65-F5344CB8AC3E}">
        <p14:creationId xmlns:p14="http://schemas.microsoft.com/office/powerpoint/2010/main" val="1169206139"/>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ثيؤطوكية الجمعة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461665"/>
          </a:xfrm>
          <a:prstGeom prst="rect">
            <a:avLst/>
          </a:prstGeom>
          <a:noFill/>
        </p:spPr>
        <p:txBody>
          <a:bodyPr wrap="square" lIns="91440" tIns="45720" rIns="91440" bIns="45720">
            <a:spAutoFit/>
          </a:bodyPr>
          <a:lstStyle/>
          <a:p>
            <a:pPr algn="ctr" rtl="1" eaLnBrk="1" hangingPunct="1">
              <a:buFontTx/>
              <a:buNone/>
            </a:pPr>
            <a:r>
              <a:rPr kumimoji="0" lang="ar-EG" altLang="en-US" sz="2400" b="1" i="0" u="none" strike="noStrike" kern="1200" cap="none" spc="0" normalizeH="0" baseline="0">
                <a:ln>
                  <a:noFill/>
                </a:ln>
                <a:solidFill>
                  <a:srgbClr val="FFC000"/>
                </a:solidFill>
                <a:effectLst/>
                <a:uLnTx/>
                <a:uFillTx/>
                <a:latin typeface="Calibri"/>
                <a:ea typeface="+mn-ea"/>
                <a:cs typeface="AGA Sindibad Regular" pitchFamily="2" charset="-78"/>
              </a:rPr>
              <a:t>ثيؤطوكية الجمعة</a:t>
            </a:r>
            <a:r>
              <a:rPr kumimoji="0" lang="en-US" altLang="en-US" sz="2400" b="1" i="0" u="none" strike="noStrike" kern="1200" cap="none" spc="0" normalizeH="0" baseline="0">
                <a:ln>
                  <a:noFill/>
                </a:ln>
                <a:solidFill>
                  <a:srgbClr val="FFC000"/>
                </a:solidFill>
                <a:effectLst/>
                <a:uLnTx/>
                <a:uFillTx/>
                <a:latin typeface="Calibri"/>
                <a:ea typeface="+mn-ea"/>
                <a:cs typeface="AGA Sindibad Regular" pitchFamily="2" charset="-78"/>
              </a:rPr>
              <a:t> </a:t>
            </a:r>
            <a:r>
              <a:rPr kumimoji="0" lang="ar-EG" altLang="en-US" sz="20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الرابعة </a:t>
            </a:r>
            <a:r>
              <a:rPr kumimoji="0" lang="en-US" altLang="en-US" sz="20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0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=D</a:t>
            </a:r>
            <a:endParaRPr lang="en-US" altLang="en-US" sz="2000" b="0" dirty="0">
              <a:solidFill>
                <a:srgbClr val="FFC000"/>
              </a:solidFill>
              <a:cs typeface="PT Bold Heading" panose="02010400000000000000" pitchFamily="2" charset="-78"/>
            </a:endParaRPr>
          </a:p>
        </p:txBody>
      </p:sp>
    </p:spTree>
    <p:extLst>
      <p:ext uri="{BB962C8B-B14F-4D97-AF65-F5344CB8AC3E}">
        <p14:creationId xmlns:p14="http://schemas.microsoft.com/office/powerpoint/2010/main" val="436262292"/>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ثيؤطوكية الجمعة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461665"/>
          </a:xfrm>
          <a:prstGeom prst="rect">
            <a:avLst/>
          </a:prstGeom>
          <a:noFill/>
        </p:spPr>
        <p:txBody>
          <a:bodyPr wrap="square" lIns="91440" tIns="45720" rIns="91440" bIns="45720">
            <a:spAutoFit/>
          </a:bodyPr>
          <a:lstStyle/>
          <a:p>
            <a:pPr algn="ctr" rtl="1" eaLnBrk="1" hangingPunct="1">
              <a:buFontTx/>
              <a:buNone/>
            </a:pPr>
            <a:r>
              <a:rPr kumimoji="0" lang="ar-EG" altLang="en-US" sz="2400" b="1" i="0" u="none" strike="noStrike" kern="1200" cap="none" spc="0" normalizeH="0" baseline="0">
                <a:ln>
                  <a:noFill/>
                </a:ln>
                <a:solidFill>
                  <a:srgbClr val="FFC000"/>
                </a:solidFill>
                <a:effectLst/>
                <a:uLnTx/>
                <a:uFillTx/>
                <a:latin typeface="Calibri"/>
                <a:ea typeface="+mn-ea"/>
                <a:cs typeface="AGA Sindibad Regular" pitchFamily="2" charset="-78"/>
              </a:rPr>
              <a:t>ثيؤطوكية الجمعة</a:t>
            </a:r>
            <a:r>
              <a:rPr kumimoji="0" lang="en-US" altLang="en-US" sz="2400" b="1" i="0" u="none" strike="noStrike" kern="1200" cap="none" spc="0" normalizeH="0" baseline="0">
                <a:ln>
                  <a:noFill/>
                </a:ln>
                <a:solidFill>
                  <a:srgbClr val="FFC000"/>
                </a:solidFill>
                <a:effectLst/>
                <a:uLnTx/>
                <a:uFillTx/>
                <a:latin typeface="Calibri"/>
                <a:ea typeface="+mn-ea"/>
                <a:cs typeface="AGA Sindibad Regular" pitchFamily="2" charset="-78"/>
              </a:rPr>
              <a:t> </a:t>
            </a:r>
            <a:r>
              <a:rPr kumimoji="0" lang="ar-EG" altLang="en-US" sz="20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الخامسة </a:t>
            </a:r>
            <a:r>
              <a:rPr kumimoji="0" lang="en-US" altLang="en-US" sz="20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0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=E</a:t>
            </a:r>
            <a:endParaRPr lang="en-US" altLang="en-US" sz="2000" b="0" dirty="0">
              <a:solidFill>
                <a:srgbClr val="FFC000"/>
              </a:solidFill>
              <a:cs typeface="PT Bold Heading" panose="02010400000000000000" pitchFamily="2" charset="-78"/>
            </a:endParaRPr>
          </a:p>
        </p:txBody>
      </p:sp>
    </p:spTree>
    <p:extLst>
      <p:ext uri="{BB962C8B-B14F-4D97-AF65-F5344CB8AC3E}">
        <p14:creationId xmlns:p14="http://schemas.microsoft.com/office/powerpoint/2010/main" val="457828573"/>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ثيؤطوكية الجمعة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461665"/>
          </a:xfrm>
          <a:prstGeom prst="rect">
            <a:avLst/>
          </a:prstGeom>
          <a:noFill/>
        </p:spPr>
        <p:txBody>
          <a:bodyPr wrap="square" lIns="91440" tIns="45720" rIns="91440" bIns="45720">
            <a:spAutoFit/>
          </a:bodyPr>
          <a:lstStyle/>
          <a:p>
            <a:pPr algn="ctr" rtl="1" eaLnBrk="1" hangingPunct="1">
              <a:buFontTx/>
              <a:buNone/>
            </a:pPr>
            <a:r>
              <a:rPr kumimoji="0" lang="ar-EG" altLang="en-US" sz="2400" b="1" i="0" u="none" strike="noStrike" kern="1200" cap="none" spc="0" normalizeH="0" baseline="0">
                <a:ln>
                  <a:noFill/>
                </a:ln>
                <a:solidFill>
                  <a:srgbClr val="FFC000"/>
                </a:solidFill>
                <a:effectLst/>
                <a:uLnTx/>
                <a:uFillTx/>
                <a:latin typeface="Calibri"/>
                <a:ea typeface="+mn-ea"/>
                <a:cs typeface="AGA Sindibad Regular" pitchFamily="2" charset="-78"/>
              </a:rPr>
              <a:t>ثيؤطوكية الجمعة</a:t>
            </a:r>
            <a:r>
              <a:rPr kumimoji="0" lang="en-US" altLang="en-US" sz="2400" b="1" i="0" u="none" strike="noStrike" kern="1200" cap="none" spc="0" normalizeH="0" baseline="0">
                <a:ln>
                  <a:noFill/>
                </a:ln>
                <a:solidFill>
                  <a:srgbClr val="FFC000"/>
                </a:solidFill>
                <a:effectLst/>
                <a:uLnTx/>
                <a:uFillTx/>
                <a:latin typeface="Calibri"/>
                <a:ea typeface="+mn-ea"/>
                <a:cs typeface="AGA Sindibad Regular" pitchFamily="2" charset="-78"/>
              </a:rPr>
              <a:t> </a:t>
            </a:r>
            <a:r>
              <a:rPr kumimoji="0" lang="ar-EG" altLang="en-US" sz="20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السادسة </a:t>
            </a:r>
            <a:r>
              <a:rPr kumimoji="0" lang="en-US" altLang="en-US" sz="20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0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a:t>
            </a:r>
            <a:endParaRPr lang="en-US" altLang="en-US" sz="2000" b="0" dirty="0">
              <a:solidFill>
                <a:srgbClr val="FFC000"/>
              </a:solidFill>
              <a:cs typeface="PT Bold Heading" panose="02010400000000000000" pitchFamily="2" charset="-78"/>
            </a:endParaRPr>
          </a:p>
        </p:txBody>
      </p:sp>
    </p:spTree>
    <p:extLst>
      <p:ext uri="{BB962C8B-B14F-4D97-AF65-F5344CB8AC3E}">
        <p14:creationId xmlns:p14="http://schemas.microsoft.com/office/powerpoint/2010/main" val="29846837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لبش الهوس الثاني">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883965"/>
            <a:ext cx="9144000" cy="967409"/>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924696"/>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664765"/>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6" name="Rectangle 5">
            <a:extLst>
              <a:ext uri="{FF2B5EF4-FFF2-40B4-BE49-F238E27FC236}">
                <a16:creationId xmlns:a16="http://schemas.microsoft.com/office/drawing/2014/main" id="{FEBCA824-EA49-4CE6-A267-9C7EADD8CDCC}"/>
              </a:ext>
            </a:extLst>
          </p:cNvPr>
          <p:cNvSpPr/>
          <p:nvPr userDrawn="1"/>
        </p:nvSpPr>
        <p:spPr>
          <a:xfrm>
            <a:off x="3200400" y="0"/>
            <a:ext cx="2743200"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لبش الهوس الثاني</a:t>
            </a:r>
          </a:p>
        </p:txBody>
      </p:sp>
    </p:spTree>
    <p:extLst>
      <p:ext uri="{BB962C8B-B14F-4D97-AF65-F5344CB8AC3E}">
        <p14:creationId xmlns:p14="http://schemas.microsoft.com/office/powerpoint/2010/main" val="197654132"/>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ثيؤطوكية الجمعة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461665"/>
          </a:xfrm>
          <a:prstGeom prst="rect">
            <a:avLst/>
          </a:prstGeom>
          <a:noFill/>
        </p:spPr>
        <p:txBody>
          <a:bodyPr wrap="square" lIns="91440" tIns="45720" rIns="91440" bIns="45720">
            <a:spAutoFit/>
          </a:bodyPr>
          <a:lstStyle/>
          <a:p>
            <a:pPr algn="ctr" rtl="1" eaLnBrk="1" hangingPunct="1">
              <a:buFontTx/>
              <a:buNone/>
            </a:pPr>
            <a:r>
              <a:rPr kumimoji="0" lang="ar-EG" altLang="en-US" sz="2400" b="1" i="0" u="none" strike="noStrike" kern="1200" cap="none" spc="0" normalizeH="0" baseline="0">
                <a:ln>
                  <a:noFill/>
                </a:ln>
                <a:solidFill>
                  <a:srgbClr val="FFC000"/>
                </a:solidFill>
                <a:effectLst/>
                <a:uLnTx/>
                <a:uFillTx/>
                <a:latin typeface="Calibri"/>
                <a:ea typeface="+mn-ea"/>
                <a:cs typeface="AGA Sindibad Regular" pitchFamily="2" charset="-78"/>
              </a:rPr>
              <a:t>ثيؤطوكية الجمعة</a:t>
            </a:r>
            <a:r>
              <a:rPr kumimoji="0" lang="en-US" altLang="en-US" sz="2400" b="1" i="0" u="none" strike="noStrike" kern="1200" cap="none" spc="0" normalizeH="0" baseline="0">
                <a:ln>
                  <a:noFill/>
                </a:ln>
                <a:solidFill>
                  <a:srgbClr val="FFC000"/>
                </a:solidFill>
                <a:effectLst/>
                <a:uLnTx/>
                <a:uFillTx/>
                <a:latin typeface="Calibri"/>
                <a:ea typeface="+mn-ea"/>
                <a:cs typeface="AGA Sindibad Regular" pitchFamily="2" charset="-78"/>
              </a:rPr>
              <a:t> </a:t>
            </a:r>
            <a:r>
              <a:rPr kumimoji="0" lang="ar-EG" altLang="en-US" sz="20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السابعة </a:t>
            </a:r>
            <a:r>
              <a:rPr kumimoji="0" lang="en-US" altLang="en-US" sz="20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0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=Z</a:t>
            </a:r>
            <a:endParaRPr lang="en-US" altLang="en-US" sz="2000" b="0" dirty="0">
              <a:solidFill>
                <a:srgbClr val="FFC000"/>
              </a:solidFill>
              <a:cs typeface="PT Bold Heading" panose="02010400000000000000" pitchFamily="2" charset="-78"/>
            </a:endParaRPr>
          </a:p>
        </p:txBody>
      </p:sp>
    </p:spTree>
    <p:extLst>
      <p:ext uri="{BB962C8B-B14F-4D97-AF65-F5344CB8AC3E}">
        <p14:creationId xmlns:p14="http://schemas.microsoft.com/office/powerpoint/2010/main" val="3047138705"/>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لبش الجمعة">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a:ln>
                  <a:noFill/>
                </a:ln>
                <a:solidFill>
                  <a:srgbClr val="FFC000"/>
                </a:solidFill>
                <a:effectLst/>
                <a:uLnTx/>
                <a:uFillTx/>
                <a:latin typeface="Calibri"/>
                <a:cs typeface="AGA Sindibad Regular" pitchFamily="2" charset="-78"/>
              </a:rPr>
              <a:t>لبش الجمعة</a:t>
            </a:r>
            <a:endParaRPr kumimoji="0" lang="ar-EG" sz="2800" b="1" i="0" u="none" strike="noStrike" cap="none" spc="0" normalizeH="0" baseline="0" dirty="0">
              <a:ln>
                <a:noFill/>
              </a:ln>
              <a:solidFill>
                <a:srgbClr val="FFC000"/>
              </a:solidFill>
              <a:effectLst/>
              <a:uLnTx/>
              <a:uFillTx/>
              <a:latin typeface="Calibri"/>
              <a:cs typeface="AGA Sindibad Regular" pitchFamily="2" charset="-78"/>
            </a:endParaRPr>
          </a:p>
        </p:txBody>
      </p:sp>
    </p:spTree>
    <p:extLst>
      <p:ext uri="{BB962C8B-B14F-4D97-AF65-F5344CB8AC3E}">
        <p14:creationId xmlns:p14="http://schemas.microsoft.com/office/powerpoint/2010/main" val="3428092934"/>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ثيؤطوكية السبت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السبت</a:t>
            </a:r>
            <a:r>
              <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الأولى </a:t>
            </a:r>
            <a:r>
              <a:rPr lang="en-US" altLang="en-US" sz="2000" b="0" dirty="0">
                <a:solidFill>
                  <a:srgbClr val="FFC000"/>
                </a:solidFill>
                <a:latin typeface="Avva_Shenouda" panose="020B0500000000000000" pitchFamily="34" charset="0"/>
                <a:cs typeface="PT Bold Heading" panose="02010400000000000000" pitchFamily="2" charset="-78"/>
              </a:rPr>
              <a:t>=A</a:t>
            </a:r>
            <a:r>
              <a:rPr lang="ar-EG" altLang="en-US" sz="2000" b="0" dirty="0">
                <a:solidFill>
                  <a:srgbClr val="FFC000"/>
                </a:solidFill>
                <a:latin typeface="Avva_Shenouda" panose="020B0500000000000000" pitchFamily="34" charset="0"/>
                <a:cs typeface="PT Bold Heading" panose="02010400000000000000" pitchFamily="2" charset="-78"/>
              </a:rPr>
              <a:t>)</a:t>
            </a:r>
            <a:endParaRPr lang="en-US" altLang="en-US" sz="2400" b="0" dirty="0">
              <a:solidFill>
                <a:srgbClr val="FFC000"/>
              </a:solidFill>
              <a:cs typeface="PT Bold Heading" panose="02010400000000000000" pitchFamily="2" charset="-78"/>
            </a:endParaRPr>
          </a:p>
        </p:txBody>
      </p:sp>
    </p:spTree>
    <p:extLst>
      <p:ext uri="{BB962C8B-B14F-4D97-AF65-F5344CB8AC3E}">
        <p14:creationId xmlns:p14="http://schemas.microsoft.com/office/powerpoint/2010/main" val="3142853656"/>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ثيؤطوكية السبت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السبت</a:t>
            </a:r>
            <a:r>
              <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الثانية </a:t>
            </a:r>
            <a:r>
              <a:rPr lang="en-US" altLang="en-US" sz="2000" b="0" dirty="0">
                <a:solidFill>
                  <a:srgbClr val="FFC000"/>
                </a:solidFill>
                <a:latin typeface="Avva_Shenouda" panose="020B0500000000000000" pitchFamily="34" charset="0"/>
                <a:cs typeface="PT Bold Heading" panose="02010400000000000000" pitchFamily="2" charset="-78"/>
              </a:rPr>
              <a:t>=B</a:t>
            </a:r>
            <a:r>
              <a:rPr lang="ar-EG" altLang="en-US" sz="2000" b="0" dirty="0">
                <a:solidFill>
                  <a:srgbClr val="FFC000"/>
                </a:solidFill>
                <a:latin typeface="Avva_Shenouda" panose="020B0500000000000000" pitchFamily="34" charset="0"/>
                <a:cs typeface="PT Bold Heading" panose="02010400000000000000" pitchFamily="2" charset="-78"/>
              </a:rPr>
              <a:t>)</a:t>
            </a:r>
            <a:endParaRPr lang="en-US" altLang="en-US" sz="2400" b="0" dirty="0">
              <a:solidFill>
                <a:srgbClr val="FFC000"/>
              </a:solidFill>
              <a:cs typeface="PT Bold Heading" panose="02010400000000000000" pitchFamily="2" charset="-78"/>
            </a:endParaRPr>
          </a:p>
        </p:txBody>
      </p:sp>
    </p:spTree>
    <p:extLst>
      <p:ext uri="{BB962C8B-B14F-4D97-AF65-F5344CB8AC3E}">
        <p14:creationId xmlns:p14="http://schemas.microsoft.com/office/powerpoint/2010/main" val="1688741960"/>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ثيؤطوكية السبت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السبت</a:t>
            </a:r>
            <a:r>
              <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الثالثة </a:t>
            </a:r>
            <a:r>
              <a:rPr lang="en-US" altLang="en-US" sz="2000" b="0" kern="1200" dirty="0">
                <a:solidFill>
                  <a:srgbClr val="FFC000"/>
                </a:solidFill>
                <a:latin typeface="Avva_Shenouda" panose="020B0500000000000000" pitchFamily="34" charset="0"/>
                <a:ea typeface="+mn-ea"/>
                <a:cs typeface="PT Bold Heading" panose="02010400000000000000" pitchFamily="2" charset="-78"/>
              </a:rPr>
              <a:t>=J</a:t>
            </a:r>
            <a:r>
              <a:rPr lang="ar-EG" altLang="en-US" sz="2400" b="0" baseline="0" dirty="0">
                <a:solidFill>
                  <a:srgbClr val="FFC000"/>
                </a:solidFill>
                <a:latin typeface="Agency FB" panose="020B0503020202020204" pitchFamily="34" charset="0"/>
                <a:cs typeface="PT Bold Heading" panose="02010400000000000000" pitchFamily="2" charset="-78"/>
              </a:rPr>
              <a:t>)</a:t>
            </a:r>
            <a:endParaRPr lang="en-US" altLang="en-US" sz="2400" b="0" baseline="0" dirty="0">
              <a:solidFill>
                <a:srgbClr val="FFC000"/>
              </a:solidFill>
              <a:latin typeface="Agency FB" panose="020B0503020202020204" pitchFamily="34" charset="0"/>
              <a:cs typeface="PT Bold Heading" panose="02010400000000000000" pitchFamily="2" charset="-78"/>
            </a:endParaRPr>
          </a:p>
        </p:txBody>
      </p:sp>
    </p:spTree>
    <p:extLst>
      <p:ext uri="{BB962C8B-B14F-4D97-AF65-F5344CB8AC3E}">
        <p14:creationId xmlns:p14="http://schemas.microsoft.com/office/powerpoint/2010/main" val="2971089980"/>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ثيؤطوكية السبت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السبت</a:t>
            </a:r>
            <a:r>
              <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الرابعة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=D</a:t>
            </a:r>
            <a:endParaRPr lang="en-US" altLang="en-US" sz="2400" b="0" dirty="0">
              <a:solidFill>
                <a:srgbClr val="FFC000"/>
              </a:solidFill>
              <a:cs typeface="PT Bold Heading" panose="02010400000000000000" pitchFamily="2" charset="-78"/>
            </a:endParaRPr>
          </a:p>
        </p:txBody>
      </p:sp>
    </p:spTree>
    <p:extLst>
      <p:ext uri="{BB962C8B-B14F-4D97-AF65-F5344CB8AC3E}">
        <p14:creationId xmlns:p14="http://schemas.microsoft.com/office/powerpoint/2010/main" val="210987947"/>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ثيؤطوكية السبت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السبت</a:t>
            </a:r>
            <a:r>
              <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الخامسة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=E</a:t>
            </a:r>
            <a:endParaRPr lang="en-US" altLang="en-US" sz="2400" b="0" dirty="0">
              <a:solidFill>
                <a:srgbClr val="FFC000"/>
              </a:solidFill>
              <a:cs typeface="PT Bold Heading" panose="02010400000000000000" pitchFamily="2" charset="-78"/>
            </a:endParaRPr>
          </a:p>
        </p:txBody>
      </p:sp>
    </p:spTree>
    <p:extLst>
      <p:ext uri="{BB962C8B-B14F-4D97-AF65-F5344CB8AC3E}">
        <p14:creationId xmlns:p14="http://schemas.microsoft.com/office/powerpoint/2010/main" val="3892203753"/>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ثيؤطوكية السبت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السبت</a:t>
            </a:r>
            <a:r>
              <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السادسة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a:t>
            </a:r>
            <a:endParaRPr lang="en-US" altLang="en-US" sz="2400" b="0" dirty="0">
              <a:solidFill>
                <a:srgbClr val="FFC000"/>
              </a:solidFill>
              <a:cs typeface="PT Bold Heading" panose="02010400000000000000" pitchFamily="2" charset="-78"/>
            </a:endParaRPr>
          </a:p>
        </p:txBody>
      </p:sp>
    </p:spTree>
    <p:extLst>
      <p:ext uri="{BB962C8B-B14F-4D97-AF65-F5344CB8AC3E}">
        <p14:creationId xmlns:p14="http://schemas.microsoft.com/office/powerpoint/2010/main" val="1473426908"/>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ثيؤطوكية السبت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السبت</a:t>
            </a:r>
            <a:r>
              <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السابعة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=Z</a:t>
            </a:r>
            <a:endParaRPr lang="en-US" altLang="en-US" sz="2400" b="0" dirty="0">
              <a:solidFill>
                <a:srgbClr val="FFC000"/>
              </a:solidFill>
              <a:cs typeface="PT Bold Heading" panose="02010400000000000000" pitchFamily="2" charset="-78"/>
            </a:endParaRPr>
          </a:p>
        </p:txBody>
      </p:sp>
    </p:spTree>
    <p:extLst>
      <p:ext uri="{BB962C8B-B14F-4D97-AF65-F5344CB8AC3E}">
        <p14:creationId xmlns:p14="http://schemas.microsoft.com/office/powerpoint/2010/main" val="1811045942"/>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ثيؤطوكية السبت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السبت</a:t>
            </a:r>
            <a:r>
              <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الثامنة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a:t>
            </a:r>
            <a:endParaRPr lang="en-US" altLang="en-US" sz="2400" b="0" dirty="0">
              <a:solidFill>
                <a:srgbClr val="FFC000"/>
              </a:solidFill>
              <a:cs typeface="PT Bold Heading" panose="02010400000000000000" pitchFamily="2" charset="-78"/>
            </a:endParaRPr>
          </a:p>
        </p:txBody>
      </p:sp>
    </p:spTree>
    <p:extLst>
      <p:ext uri="{BB962C8B-B14F-4D97-AF65-F5344CB8AC3E}">
        <p14:creationId xmlns:p14="http://schemas.microsoft.com/office/powerpoint/2010/main" val="41927767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فلنرتل مع داود">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
        <p:nvSpPr>
          <p:cNvPr id="6" name="Rectangle 5">
            <a:extLst>
              <a:ext uri="{FF2B5EF4-FFF2-40B4-BE49-F238E27FC236}">
                <a16:creationId xmlns:a16="http://schemas.microsoft.com/office/drawing/2014/main" id="{FEBCA824-EA49-4CE6-A267-9C7EADD8CDCC}"/>
              </a:ext>
            </a:extLst>
          </p:cNvPr>
          <p:cNvSpPr/>
          <p:nvPr userDrawn="1"/>
        </p:nvSpPr>
        <p:spPr>
          <a:xfrm>
            <a:off x="2773017" y="0"/>
            <a:ext cx="3597965"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latin typeface="Calibri"/>
                <a:cs typeface="AGA Sindibad Regular" pitchFamily="2" charset="-78"/>
              </a:rPr>
              <a:t>مديح فلنرتل مع داود</a:t>
            </a:r>
            <a:endParaRPr kumimoji="0" lang="en-US" sz="3200" b="1" i="0" u="none" strike="noStrike" cap="none" spc="0" normalizeH="0" baseline="0" dirty="0">
              <a:ln>
                <a:noFill/>
              </a:ln>
              <a:solidFill>
                <a:srgbClr val="FFC000"/>
              </a:solidFill>
              <a:effectLst/>
              <a:uLnTx/>
              <a:uFillTx/>
              <a:latin typeface="Calibri"/>
              <a:cs typeface="AGA Sindibad Regular" pitchFamily="2" charset="-78"/>
            </a:endParaRPr>
          </a:p>
        </p:txBody>
      </p:sp>
    </p:spTree>
    <p:extLst>
      <p:ext uri="{BB962C8B-B14F-4D97-AF65-F5344CB8AC3E}">
        <p14:creationId xmlns:p14="http://schemas.microsoft.com/office/powerpoint/2010/main" val="2214418809"/>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ثيؤطوكية السبت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السبت</a:t>
            </a:r>
            <a:r>
              <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التاسعة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a:t>
            </a:r>
            <a:endParaRPr lang="en-US" altLang="en-US" sz="2400" b="0" dirty="0">
              <a:solidFill>
                <a:srgbClr val="FFC000"/>
              </a:solidFill>
              <a:cs typeface="PT Bold Heading" panose="02010400000000000000" pitchFamily="2" charset="-78"/>
            </a:endParaRPr>
          </a:p>
        </p:txBody>
      </p:sp>
    </p:spTree>
    <p:extLst>
      <p:ext uri="{BB962C8B-B14F-4D97-AF65-F5344CB8AC3E}">
        <p14:creationId xmlns:p14="http://schemas.microsoft.com/office/powerpoint/2010/main" val="1626912765"/>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الشيرات الأولى على ثيؤطوكية يوم السبت">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الشيرات الأولى على ثيؤطوكية يوم السبت</a:t>
            </a:r>
          </a:p>
        </p:txBody>
      </p:sp>
    </p:spTree>
    <p:extLst>
      <p:ext uri="{BB962C8B-B14F-4D97-AF65-F5344CB8AC3E}">
        <p14:creationId xmlns:p14="http://schemas.microsoft.com/office/powerpoint/2010/main" val="2106735382"/>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1_الشيرات الأولى على ثيؤطوكية يوم السبت">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الشيرات الثانية على ثيؤطوكية يوم السبت</a:t>
            </a:r>
          </a:p>
        </p:txBody>
      </p:sp>
    </p:spTree>
    <p:extLst>
      <p:ext uri="{BB962C8B-B14F-4D97-AF65-F5344CB8AC3E}">
        <p14:creationId xmlns:p14="http://schemas.microsoft.com/office/powerpoint/2010/main" val="395290054"/>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5EF3A-CC3E-4DE3-A753-BAEC0BC4CBEA}"/>
              </a:ext>
            </a:extLst>
          </p:cNvPr>
          <p:cNvSpPr>
            <a:spLocks noGrp="1"/>
          </p:cNvSpPr>
          <p:nvPr>
            <p:ph type="title"/>
          </p:nvPr>
        </p:nvSpPr>
        <p:spPr>
          <a:xfrm>
            <a:off x="628650" y="365125"/>
            <a:ext cx="7886700" cy="1325563"/>
          </a:xfrm>
          <a:prstGeom prst="rect">
            <a:avLst/>
          </a:prstGeom>
        </p:spPr>
        <p:txBody>
          <a:bodyPr/>
          <a:lstStyle/>
          <a:p>
            <a:r>
              <a:rPr lang="en-US"/>
              <a:t>Click to edit Master title style</a:t>
            </a:r>
            <a:endParaRPr lang="en-GB"/>
          </a:p>
        </p:txBody>
      </p:sp>
    </p:spTree>
    <p:extLst>
      <p:ext uri="{BB962C8B-B14F-4D97-AF65-F5344CB8AC3E}">
        <p14:creationId xmlns:p14="http://schemas.microsoft.com/office/powerpoint/2010/main" val="2364833997"/>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مقدمة الدفنار الادام">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مقدمة الدفنار الادام</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5" name="Text Placeholder 19"/>
          <p:cNvSpPr>
            <a:spLocks noGrp="1"/>
          </p:cNvSpPr>
          <p:nvPr>
            <p:ph type="body" sz="quarter" idx="11"/>
          </p:nvPr>
        </p:nvSpPr>
        <p:spPr>
          <a:xfrm>
            <a:off x="-1" y="3723861"/>
            <a:ext cx="9144000" cy="770687"/>
          </a:xfrm>
          <a:prstGeom prst="rect">
            <a:avLst/>
          </a:prstGeom>
        </p:spPr>
        <p:txBody>
          <a:bodyPr/>
          <a:lstStyle>
            <a:lvl1pPr marL="0" indent="0" algn="ctr">
              <a:buNone/>
              <a:defRPr lang="ar-EG" sz="4200" b="1" kern="1200" dirty="0">
                <a:solidFill>
                  <a:schemeClr val="bg1"/>
                </a:solidFill>
                <a:latin typeface="+mn-lt"/>
                <a:ea typeface="+mn-ea"/>
                <a:cs typeface="+mn-cs"/>
              </a:defRPr>
            </a:lvl1pPr>
          </a:lstStyle>
          <a:p>
            <a:pPr lvl="0"/>
            <a:endParaRPr lang="ar-EG" dirty="0"/>
          </a:p>
        </p:txBody>
      </p:sp>
      <p:sp>
        <p:nvSpPr>
          <p:cNvPr id="9" name="Text Placeholder 8"/>
          <p:cNvSpPr>
            <a:spLocks noGrp="1"/>
          </p:cNvSpPr>
          <p:nvPr>
            <p:ph type="body" sz="quarter" idx="12"/>
          </p:nvPr>
        </p:nvSpPr>
        <p:spPr>
          <a:xfrm>
            <a:off x="1" y="4494548"/>
            <a:ext cx="9143999" cy="1279635"/>
          </a:xfrm>
          <a:prstGeom prst="rect">
            <a:avLst/>
          </a:prstGeom>
        </p:spPr>
        <p:txBody>
          <a:bodyPr anchor="ctr"/>
          <a:lstStyle>
            <a:lvl1pPr indent="0" algn="ctr" rtl="0">
              <a:lnSpc>
                <a:spcPct val="100000"/>
              </a:lnSpc>
              <a:buNone/>
              <a:defRPr lang="en-US" sz="3600" b="1" kern="1200" dirty="0">
                <a:solidFill>
                  <a:srgbClr val="FFC000"/>
                </a:solidFill>
                <a:latin typeface="CS New Athanasius" panose="020B0500000000000000" pitchFamily="34" charset="0"/>
                <a:ea typeface="+mn-ea"/>
                <a:cs typeface="+mn-cs"/>
              </a:defRPr>
            </a:lvl1pPr>
          </a:lstStyle>
          <a:p>
            <a:pPr lvl="0"/>
            <a:endParaRPr lang="en-US" dirty="0"/>
          </a:p>
        </p:txBody>
      </p:sp>
      <p:sp>
        <p:nvSpPr>
          <p:cNvPr id="11" name="Text Placeholder 10"/>
          <p:cNvSpPr>
            <a:spLocks noGrp="1"/>
          </p:cNvSpPr>
          <p:nvPr>
            <p:ph type="body" sz="quarter" idx="13"/>
          </p:nvPr>
        </p:nvSpPr>
        <p:spPr>
          <a:xfrm>
            <a:off x="0" y="5791200"/>
            <a:ext cx="9144000" cy="1066800"/>
          </a:xfrm>
          <a:prstGeom prst="rect">
            <a:avLst/>
          </a:prstGeom>
        </p:spPr>
        <p:txBody>
          <a:bodyPr anchor="b"/>
          <a:lstStyle>
            <a:lvl1pPr marL="0" indent="0" algn="ctr" rtl="1">
              <a:lnSpc>
                <a:spcPct val="100000"/>
              </a:lnSpc>
              <a:buNone/>
              <a:defRPr sz="4000" b="1">
                <a:solidFill>
                  <a:schemeClr val="bg1"/>
                </a:solidFill>
              </a:defRPr>
            </a:lvl1pPr>
          </a:lstStyle>
          <a:p>
            <a:pPr lvl="0"/>
            <a:endParaRPr lang="en-US" dirty="0"/>
          </a:p>
        </p:txBody>
      </p:sp>
    </p:spTree>
    <p:extLst>
      <p:ext uri="{BB962C8B-B14F-4D97-AF65-F5344CB8AC3E}">
        <p14:creationId xmlns:p14="http://schemas.microsoft.com/office/powerpoint/2010/main" val="3501263461"/>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مقدمة الدفنار الواطس">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مقدمة الدفنار الواطس</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5" name="Text Placeholder 19"/>
          <p:cNvSpPr>
            <a:spLocks noGrp="1"/>
          </p:cNvSpPr>
          <p:nvPr>
            <p:ph type="body" sz="quarter" idx="11"/>
          </p:nvPr>
        </p:nvSpPr>
        <p:spPr>
          <a:xfrm>
            <a:off x="-1" y="3723861"/>
            <a:ext cx="9144000" cy="770687"/>
          </a:xfrm>
          <a:prstGeom prst="rect">
            <a:avLst/>
          </a:prstGeom>
        </p:spPr>
        <p:txBody>
          <a:bodyPr/>
          <a:lstStyle>
            <a:lvl1pPr marL="0" indent="0" algn="ctr">
              <a:buNone/>
              <a:defRPr lang="ar-EG" sz="4200" b="1" kern="1200" dirty="0">
                <a:solidFill>
                  <a:schemeClr val="bg1"/>
                </a:solidFill>
                <a:latin typeface="+mn-lt"/>
                <a:ea typeface="+mn-ea"/>
                <a:cs typeface="+mn-cs"/>
              </a:defRPr>
            </a:lvl1pPr>
          </a:lstStyle>
          <a:p>
            <a:pPr lvl="0"/>
            <a:endParaRPr lang="ar-EG" dirty="0"/>
          </a:p>
        </p:txBody>
      </p:sp>
      <p:sp>
        <p:nvSpPr>
          <p:cNvPr id="9" name="Text Placeholder 8"/>
          <p:cNvSpPr>
            <a:spLocks noGrp="1"/>
          </p:cNvSpPr>
          <p:nvPr>
            <p:ph type="body" sz="quarter" idx="12"/>
          </p:nvPr>
        </p:nvSpPr>
        <p:spPr>
          <a:xfrm>
            <a:off x="1" y="4494548"/>
            <a:ext cx="9143999" cy="1279635"/>
          </a:xfrm>
          <a:prstGeom prst="rect">
            <a:avLst/>
          </a:prstGeom>
        </p:spPr>
        <p:txBody>
          <a:bodyPr anchor="ctr"/>
          <a:lstStyle>
            <a:lvl1pPr indent="0" algn="ctr" rtl="0">
              <a:lnSpc>
                <a:spcPct val="100000"/>
              </a:lnSpc>
              <a:buNone/>
              <a:defRPr lang="en-US" sz="3600" b="1" kern="1200" dirty="0">
                <a:solidFill>
                  <a:srgbClr val="FFC000"/>
                </a:solidFill>
                <a:latin typeface="CS New Athanasius" panose="020B0500000000000000" pitchFamily="34" charset="0"/>
                <a:ea typeface="+mn-ea"/>
                <a:cs typeface="+mn-cs"/>
              </a:defRPr>
            </a:lvl1pPr>
          </a:lstStyle>
          <a:p>
            <a:pPr lvl="0"/>
            <a:endParaRPr lang="en-US" dirty="0"/>
          </a:p>
        </p:txBody>
      </p:sp>
      <p:sp>
        <p:nvSpPr>
          <p:cNvPr id="11" name="Text Placeholder 10"/>
          <p:cNvSpPr>
            <a:spLocks noGrp="1"/>
          </p:cNvSpPr>
          <p:nvPr>
            <p:ph type="body" sz="quarter" idx="13"/>
          </p:nvPr>
        </p:nvSpPr>
        <p:spPr>
          <a:xfrm>
            <a:off x="0" y="5791200"/>
            <a:ext cx="9144000" cy="1066800"/>
          </a:xfrm>
          <a:prstGeom prst="rect">
            <a:avLst/>
          </a:prstGeom>
        </p:spPr>
        <p:txBody>
          <a:bodyPr anchor="b"/>
          <a:lstStyle>
            <a:lvl1pPr marL="0" indent="0" algn="ctr" rtl="1">
              <a:lnSpc>
                <a:spcPct val="100000"/>
              </a:lnSpc>
              <a:buNone/>
              <a:defRPr sz="4000" b="1">
                <a:solidFill>
                  <a:schemeClr val="bg1"/>
                </a:solidFill>
              </a:defRPr>
            </a:lvl1pPr>
          </a:lstStyle>
          <a:p>
            <a:pPr lvl="0"/>
            <a:endParaRPr lang="en-US" dirty="0"/>
          </a:p>
        </p:txBody>
      </p:sp>
    </p:spTree>
    <p:extLst>
      <p:ext uri="{BB962C8B-B14F-4D97-AF65-F5344CB8AC3E}">
        <p14:creationId xmlns:p14="http://schemas.microsoft.com/office/powerpoint/2010/main" val="115359420"/>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ختام الثيؤطوكيات الادام">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ختام الثيؤطوكيات الادام</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5" name="Text Placeholder 19"/>
          <p:cNvSpPr>
            <a:spLocks noGrp="1"/>
          </p:cNvSpPr>
          <p:nvPr>
            <p:ph type="body" sz="quarter" idx="11"/>
          </p:nvPr>
        </p:nvSpPr>
        <p:spPr>
          <a:xfrm>
            <a:off x="-1" y="3723861"/>
            <a:ext cx="9144000" cy="770687"/>
          </a:xfrm>
          <a:prstGeom prst="rect">
            <a:avLst/>
          </a:prstGeom>
        </p:spPr>
        <p:txBody>
          <a:bodyPr/>
          <a:lstStyle>
            <a:lvl1pPr marL="0" indent="0" algn="ctr">
              <a:lnSpc>
                <a:spcPct val="90000"/>
              </a:lnSpc>
              <a:spcBef>
                <a:spcPts val="0"/>
              </a:spcBef>
              <a:buNone/>
              <a:defRPr lang="ar-EG" sz="4200" b="1" kern="1200" dirty="0">
                <a:solidFill>
                  <a:schemeClr val="bg1"/>
                </a:solidFill>
                <a:latin typeface="+mn-lt"/>
                <a:ea typeface="+mn-ea"/>
                <a:cs typeface="+mj-cs"/>
              </a:defRPr>
            </a:lvl1pPr>
          </a:lstStyle>
          <a:p>
            <a:pPr lvl="0"/>
            <a:endParaRPr lang="ar-EG" dirty="0"/>
          </a:p>
        </p:txBody>
      </p:sp>
      <p:sp>
        <p:nvSpPr>
          <p:cNvPr id="9" name="Text Placeholder 8"/>
          <p:cNvSpPr>
            <a:spLocks noGrp="1"/>
          </p:cNvSpPr>
          <p:nvPr>
            <p:ph type="body" sz="quarter" idx="12"/>
          </p:nvPr>
        </p:nvSpPr>
        <p:spPr>
          <a:xfrm>
            <a:off x="1" y="4494548"/>
            <a:ext cx="9143999" cy="1279635"/>
          </a:xfrm>
          <a:prstGeom prst="rect">
            <a:avLst/>
          </a:prstGeom>
        </p:spPr>
        <p:txBody>
          <a:bodyPr anchor="ctr"/>
          <a:lstStyle>
            <a:lvl1pPr indent="0" algn="ctr" rtl="0">
              <a:lnSpc>
                <a:spcPct val="90000"/>
              </a:lnSpc>
              <a:spcBef>
                <a:spcPts val="0"/>
              </a:spcBef>
              <a:buNone/>
              <a:defRPr lang="en-US" sz="3600" b="0" kern="1200" dirty="0">
                <a:solidFill>
                  <a:srgbClr val="FFC000"/>
                </a:solidFill>
                <a:latin typeface="CS New Athanasius" panose="020B0500000000000000" pitchFamily="34" charset="0"/>
                <a:ea typeface="+mn-ea"/>
                <a:cs typeface="+mn-cs"/>
              </a:defRPr>
            </a:lvl1pPr>
          </a:lstStyle>
          <a:p>
            <a:pPr lvl="0"/>
            <a:endParaRPr lang="en-US" dirty="0"/>
          </a:p>
        </p:txBody>
      </p:sp>
      <p:sp>
        <p:nvSpPr>
          <p:cNvPr id="11" name="Text Placeholder 10"/>
          <p:cNvSpPr>
            <a:spLocks noGrp="1"/>
          </p:cNvSpPr>
          <p:nvPr>
            <p:ph type="body" sz="quarter" idx="13"/>
          </p:nvPr>
        </p:nvSpPr>
        <p:spPr>
          <a:xfrm>
            <a:off x="0" y="5791200"/>
            <a:ext cx="9144000" cy="1066800"/>
          </a:xfrm>
          <a:prstGeom prst="rect">
            <a:avLst/>
          </a:prstGeom>
        </p:spPr>
        <p:txBody>
          <a:bodyPr anchor="b"/>
          <a:lstStyle>
            <a:lvl1pPr marL="0" indent="0" algn="ctr" rtl="1">
              <a:lnSpc>
                <a:spcPct val="90000"/>
              </a:lnSpc>
              <a:spcBef>
                <a:spcPts val="0"/>
              </a:spcBef>
              <a:buNone/>
              <a:defRPr sz="4000" b="1">
                <a:solidFill>
                  <a:schemeClr val="bg1"/>
                </a:solidFill>
                <a:cs typeface="+mj-cs"/>
              </a:defRPr>
            </a:lvl1pPr>
          </a:lstStyle>
          <a:p>
            <a:pPr lvl="0"/>
            <a:endParaRPr lang="en-US" dirty="0"/>
          </a:p>
        </p:txBody>
      </p:sp>
    </p:spTree>
    <p:extLst>
      <p:ext uri="{BB962C8B-B14F-4D97-AF65-F5344CB8AC3E}">
        <p14:creationId xmlns:p14="http://schemas.microsoft.com/office/powerpoint/2010/main" val="1333780629"/>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ختام الثيؤطوكيات الواطس">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ختام الثيؤطوكيات الواطس</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5" name="Text Placeholder 19"/>
          <p:cNvSpPr>
            <a:spLocks noGrp="1"/>
          </p:cNvSpPr>
          <p:nvPr>
            <p:ph type="body" sz="quarter" idx="11"/>
          </p:nvPr>
        </p:nvSpPr>
        <p:spPr>
          <a:xfrm>
            <a:off x="-1" y="3723861"/>
            <a:ext cx="9144000" cy="770687"/>
          </a:xfrm>
          <a:prstGeom prst="rect">
            <a:avLst/>
          </a:prstGeom>
        </p:spPr>
        <p:txBody>
          <a:bodyPr/>
          <a:lstStyle>
            <a:lvl1pPr marL="0" indent="0" algn="ctr">
              <a:buNone/>
              <a:defRPr lang="ar-EG" sz="4200" b="1" kern="1200" dirty="0">
                <a:solidFill>
                  <a:schemeClr val="bg1"/>
                </a:solidFill>
                <a:latin typeface="+mn-lt"/>
                <a:ea typeface="+mn-ea"/>
                <a:cs typeface="+mn-cs"/>
              </a:defRPr>
            </a:lvl1pPr>
          </a:lstStyle>
          <a:p>
            <a:pPr lvl="0"/>
            <a:endParaRPr lang="ar-EG" dirty="0"/>
          </a:p>
        </p:txBody>
      </p:sp>
      <p:sp>
        <p:nvSpPr>
          <p:cNvPr id="9" name="Text Placeholder 8"/>
          <p:cNvSpPr>
            <a:spLocks noGrp="1"/>
          </p:cNvSpPr>
          <p:nvPr>
            <p:ph type="body" sz="quarter" idx="12"/>
          </p:nvPr>
        </p:nvSpPr>
        <p:spPr>
          <a:xfrm>
            <a:off x="1" y="4494548"/>
            <a:ext cx="9143999" cy="1279635"/>
          </a:xfrm>
          <a:prstGeom prst="rect">
            <a:avLst/>
          </a:prstGeom>
        </p:spPr>
        <p:txBody>
          <a:bodyPr anchor="ctr"/>
          <a:lstStyle>
            <a:lvl1pPr indent="0" algn="ctr" rtl="0">
              <a:lnSpc>
                <a:spcPct val="100000"/>
              </a:lnSpc>
              <a:buNone/>
              <a:defRPr lang="en-US" sz="3600" b="1" kern="1200" dirty="0">
                <a:solidFill>
                  <a:srgbClr val="FFC000"/>
                </a:solidFill>
                <a:latin typeface="CS New Athanasius" panose="020B0500000000000000" pitchFamily="34" charset="0"/>
                <a:ea typeface="+mn-ea"/>
                <a:cs typeface="+mn-cs"/>
              </a:defRPr>
            </a:lvl1pPr>
          </a:lstStyle>
          <a:p>
            <a:pPr lvl="0"/>
            <a:endParaRPr lang="en-US" dirty="0"/>
          </a:p>
        </p:txBody>
      </p:sp>
      <p:sp>
        <p:nvSpPr>
          <p:cNvPr id="11" name="Text Placeholder 10"/>
          <p:cNvSpPr>
            <a:spLocks noGrp="1"/>
          </p:cNvSpPr>
          <p:nvPr>
            <p:ph type="body" sz="quarter" idx="13"/>
          </p:nvPr>
        </p:nvSpPr>
        <p:spPr>
          <a:xfrm>
            <a:off x="0" y="5791200"/>
            <a:ext cx="9144000" cy="1066800"/>
          </a:xfrm>
          <a:prstGeom prst="rect">
            <a:avLst/>
          </a:prstGeom>
        </p:spPr>
        <p:txBody>
          <a:bodyPr anchor="b"/>
          <a:lstStyle>
            <a:lvl1pPr marL="0" indent="0" algn="ctr" rtl="1">
              <a:lnSpc>
                <a:spcPct val="100000"/>
              </a:lnSpc>
              <a:buNone/>
              <a:defRPr sz="4000" b="1">
                <a:solidFill>
                  <a:schemeClr val="bg1"/>
                </a:solidFill>
              </a:defRPr>
            </a:lvl1pPr>
          </a:lstStyle>
          <a:p>
            <a:pPr lvl="0"/>
            <a:endParaRPr lang="en-US" dirty="0"/>
          </a:p>
        </p:txBody>
      </p:sp>
    </p:spTree>
    <p:extLst>
      <p:ext uri="{BB962C8B-B14F-4D97-AF65-F5344CB8AC3E}">
        <p14:creationId xmlns:p14="http://schemas.microsoft.com/office/powerpoint/2010/main" val="288095605"/>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مديح مراحمك يا إلهي">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مديح مراحمك يا إلهي</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itle 1">
            <a:extLst>
              <a:ext uri="{FF2B5EF4-FFF2-40B4-BE49-F238E27FC236}">
                <a16:creationId xmlns:a16="http://schemas.microsoft.com/office/drawing/2014/main" id="{E9B57CB6-C559-4C01-B320-ECA3BC180488}"/>
              </a:ext>
            </a:extLst>
          </p:cNvPr>
          <p:cNvSpPr>
            <a:spLocks noGrp="1"/>
          </p:cNvSpPr>
          <p:nvPr>
            <p:ph type="title"/>
          </p:nvPr>
        </p:nvSpPr>
        <p:spPr>
          <a:xfrm>
            <a:off x="-1948070" y="0"/>
            <a:ext cx="1948070" cy="1066800"/>
          </a:xfrm>
          <a:prstGeom prst="rect">
            <a:avLst/>
          </a:prstGeom>
        </p:spPr>
        <p:txBody>
          <a:bodyPr/>
          <a:lstStyle>
            <a:lvl1pPr>
              <a:defRPr/>
            </a:lvl1pPr>
          </a:lstStyle>
          <a:p>
            <a:endParaRPr lang="en-GB" dirty="0"/>
          </a:p>
        </p:txBody>
      </p:sp>
    </p:spTree>
    <p:extLst>
      <p:ext uri="{BB962C8B-B14F-4D97-AF65-F5344CB8AC3E}">
        <p14:creationId xmlns:p14="http://schemas.microsoft.com/office/powerpoint/2010/main" val="3866445005"/>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3 انهار">
    <p:spTree>
      <p:nvGrpSpPr>
        <p:cNvPr id="1" name=""/>
        <p:cNvGrpSpPr/>
        <p:nvPr/>
      </p:nvGrpSpPr>
      <p:grpSpPr>
        <a:xfrm>
          <a:off x="0" y="0"/>
          <a:ext cx="0" cy="0"/>
          <a:chOff x="0" y="0"/>
          <a:chExt cx="0" cy="0"/>
        </a:xfrm>
      </p:grpSpPr>
      <p:sp>
        <p:nvSpPr>
          <p:cNvPr id="5" name="Text Placeholder 19"/>
          <p:cNvSpPr>
            <a:spLocks noGrp="1"/>
          </p:cNvSpPr>
          <p:nvPr>
            <p:ph type="body" sz="quarter" idx="11"/>
          </p:nvPr>
        </p:nvSpPr>
        <p:spPr>
          <a:xfrm>
            <a:off x="0" y="3057524"/>
            <a:ext cx="9144000" cy="1224189"/>
          </a:xfrm>
          <a:prstGeom prst="rect">
            <a:avLst/>
          </a:prstGeom>
        </p:spPr>
        <p:txBody>
          <a:bodyPr/>
          <a:lstStyle>
            <a:lvl1pPr marL="0" indent="0" algn="ctr">
              <a:buNone/>
              <a:defRPr lang="ar-EG" sz="4200" b="1" kern="1200" dirty="0">
                <a:solidFill>
                  <a:schemeClr val="bg1"/>
                </a:solidFill>
                <a:latin typeface="+mn-lt"/>
                <a:ea typeface="+mn-ea"/>
                <a:cs typeface="+mn-cs"/>
              </a:defRPr>
            </a:lvl1pPr>
          </a:lstStyle>
          <a:p>
            <a:pPr lvl="0"/>
            <a:endParaRPr lang="ar-EG" dirty="0"/>
          </a:p>
        </p:txBody>
      </p:sp>
      <p:sp>
        <p:nvSpPr>
          <p:cNvPr id="9" name="Text Placeholder 8"/>
          <p:cNvSpPr>
            <a:spLocks noGrp="1"/>
          </p:cNvSpPr>
          <p:nvPr>
            <p:ph type="body" sz="quarter" idx="12"/>
          </p:nvPr>
        </p:nvSpPr>
        <p:spPr>
          <a:xfrm>
            <a:off x="1" y="4281713"/>
            <a:ext cx="9143999" cy="1279635"/>
          </a:xfrm>
          <a:prstGeom prst="rect">
            <a:avLst/>
          </a:prstGeom>
        </p:spPr>
        <p:txBody>
          <a:bodyPr/>
          <a:lstStyle>
            <a:lvl1pPr indent="0" algn="ctr" rtl="1">
              <a:lnSpc>
                <a:spcPct val="100000"/>
              </a:lnSpc>
              <a:buNone/>
              <a:defRPr lang="en-US" sz="2800" b="1" kern="1200" dirty="0">
                <a:solidFill>
                  <a:srgbClr val="FFC000"/>
                </a:solidFill>
                <a:latin typeface="Avva_Shenouda" panose="020B0500000000000000" pitchFamily="34" charset="0"/>
                <a:ea typeface="+mn-ea"/>
                <a:cs typeface="+mn-cs"/>
              </a:defRPr>
            </a:lvl1pPr>
          </a:lstStyle>
          <a:p>
            <a:pPr lvl="0"/>
            <a:endParaRPr lang="en-US" dirty="0"/>
          </a:p>
        </p:txBody>
      </p:sp>
      <p:sp>
        <p:nvSpPr>
          <p:cNvPr id="11" name="Text Placeholder 10"/>
          <p:cNvSpPr>
            <a:spLocks noGrp="1"/>
          </p:cNvSpPr>
          <p:nvPr>
            <p:ph type="body" sz="quarter" idx="13"/>
          </p:nvPr>
        </p:nvSpPr>
        <p:spPr>
          <a:xfrm>
            <a:off x="0" y="5531070"/>
            <a:ext cx="9144000" cy="1326930"/>
          </a:xfrm>
          <a:prstGeom prst="rect">
            <a:avLst/>
          </a:prstGeom>
        </p:spPr>
        <p:txBody>
          <a:bodyPr/>
          <a:lstStyle>
            <a:lvl1pPr marL="0" indent="0" algn="ctr" rtl="1">
              <a:lnSpc>
                <a:spcPct val="100000"/>
              </a:lnSpc>
              <a:buNone/>
              <a:defRPr sz="4000" b="1">
                <a:solidFill>
                  <a:schemeClr val="bg1"/>
                </a:solidFill>
              </a:defRPr>
            </a:lvl1pPr>
          </a:lstStyle>
          <a:p>
            <a:pPr lvl="0"/>
            <a:endParaRPr lang="en-US" dirty="0"/>
          </a:p>
        </p:txBody>
      </p:sp>
    </p:spTree>
    <p:extLst>
      <p:ext uri="{BB962C8B-B14F-4D97-AF65-F5344CB8AC3E}">
        <p14:creationId xmlns:p14="http://schemas.microsoft.com/office/powerpoint/2010/main" val="17358932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إبصاليه على الهوس الثالث">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E689681-055E-6405-37B9-070A1EEC4D74}"/>
              </a:ext>
            </a:extLst>
          </p:cNvPr>
          <p:cNvSpPr/>
          <p:nvPr userDrawn="1"/>
        </p:nvSpPr>
        <p:spPr>
          <a:xfrm>
            <a:off x="2647848" y="0"/>
            <a:ext cx="3848303"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ابصالية آدام على الهوس الثالث</a:t>
            </a:r>
          </a:p>
        </p:txBody>
      </p:sp>
      <p:sp>
        <p:nvSpPr>
          <p:cNvPr id="6" name="Title 1">
            <a:extLst>
              <a:ext uri="{FF2B5EF4-FFF2-40B4-BE49-F238E27FC236}">
                <a16:creationId xmlns:a16="http://schemas.microsoft.com/office/drawing/2014/main" id="{B279046F-461D-45BC-9EF9-37C026D3103D}"/>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
        <p:nvSpPr>
          <p:cNvPr id="8" name="Text Placeholder 6">
            <a:extLst>
              <a:ext uri="{FF2B5EF4-FFF2-40B4-BE49-F238E27FC236}">
                <a16:creationId xmlns:a16="http://schemas.microsoft.com/office/drawing/2014/main" id="{4DEB49DF-9840-4D29-B8AC-F9CBC89DDC31}"/>
              </a:ext>
            </a:extLst>
          </p:cNvPr>
          <p:cNvSpPr>
            <a:spLocks noGrp="1"/>
          </p:cNvSpPr>
          <p:nvPr>
            <p:ph type="body" sz="quarter" idx="10"/>
          </p:nvPr>
        </p:nvSpPr>
        <p:spPr>
          <a:xfrm>
            <a:off x="0" y="5883965"/>
            <a:ext cx="9144000" cy="967409"/>
          </a:xfrm>
          <a:prstGeom prst="rect">
            <a:avLst/>
          </a:prstGeom>
        </p:spPr>
        <p:txBody>
          <a:bodyPr anchor="b"/>
          <a:lstStyle>
            <a:lvl1pPr marL="0" indent="0" algn="ctr" rtl="1">
              <a:spcBef>
                <a:spcPts val="0"/>
              </a:spcBef>
              <a:buNone/>
              <a:defRPr sz="4000" b="1">
                <a:solidFill>
                  <a:schemeClr val="bg1"/>
                </a:solidFill>
                <a:cs typeface="+mn-cs"/>
              </a:defRPr>
            </a:lvl1pPr>
          </a:lstStyle>
          <a:p>
            <a:pPr lvl="0"/>
            <a:endParaRPr lang="ar-EG" dirty="0"/>
          </a:p>
        </p:txBody>
      </p:sp>
      <p:sp>
        <p:nvSpPr>
          <p:cNvPr id="10" name="Text Placeholder 8">
            <a:extLst>
              <a:ext uri="{FF2B5EF4-FFF2-40B4-BE49-F238E27FC236}">
                <a16:creationId xmlns:a16="http://schemas.microsoft.com/office/drawing/2014/main" id="{8742FA99-75FD-472C-B327-8988C33C8DB7}"/>
              </a:ext>
            </a:extLst>
          </p:cNvPr>
          <p:cNvSpPr>
            <a:spLocks noGrp="1"/>
          </p:cNvSpPr>
          <p:nvPr>
            <p:ph type="body" sz="quarter" idx="11"/>
          </p:nvPr>
        </p:nvSpPr>
        <p:spPr>
          <a:xfrm>
            <a:off x="0" y="3710609"/>
            <a:ext cx="9144000" cy="924696"/>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12" name="Text Placeholder 10">
            <a:extLst>
              <a:ext uri="{FF2B5EF4-FFF2-40B4-BE49-F238E27FC236}">
                <a16:creationId xmlns:a16="http://schemas.microsoft.com/office/drawing/2014/main" id="{78B47E49-5766-434A-8EB6-2FC71DA3169B}"/>
              </a:ext>
            </a:extLst>
          </p:cNvPr>
          <p:cNvSpPr>
            <a:spLocks noGrp="1"/>
          </p:cNvSpPr>
          <p:nvPr>
            <p:ph type="body" sz="quarter" idx="12"/>
          </p:nvPr>
        </p:nvSpPr>
        <p:spPr>
          <a:xfrm>
            <a:off x="0" y="4664765"/>
            <a:ext cx="9144000" cy="1189740"/>
          </a:xfrm>
          <a:prstGeom prst="rect">
            <a:avLst/>
          </a:prstGeom>
        </p:spPr>
        <p:txBody>
          <a:bodyPr anchor="ctr"/>
          <a:lstStyle>
            <a:lvl1pPr marL="0" indent="0" algn="ctr">
              <a:spcBef>
                <a:spcPts val="0"/>
              </a:spcBef>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1393661335"/>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userDrawn="1">
  <p:cSld name="قانون الايمان">
    <p:spTree>
      <p:nvGrpSpPr>
        <p:cNvPr id="1" name=""/>
        <p:cNvGrpSpPr/>
        <p:nvPr/>
      </p:nvGrpSpPr>
      <p:grpSpPr>
        <a:xfrm>
          <a:off x="0" y="0"/>
          <a:ext cx="0" cy="0"/>
          <a:chOff x="0" y="0"/>
          <a:chExt cx="0" cy="0"/>
        </a:xfrm>
      </p:grpSpPr>
      <p:sp>
        <p:nvSpPr>
          <p:cNvPr id="6" name="Rectangle 5"/>
          <p:cNvSpPr/>
          <p:nvPr userDrawn="1"/>
        </p:nvSpPr>
        <p:spPr>
          <a:xfrm>
            <a:off x="1592796" y="89846"/>
            <a:ext cx="5958408"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noProof="0" dirty="0">
                <a:ln>
                  <a:noFill/>
                </a:ln>
                <a:solidFill>
                  <a:srgbClr val="FFC000"/>
                </a:solidFill>
                <a:effectLst/>
                <a:uLnTx/>
                <a:uFillTx/>
                <a:cs typeface="AGA Sindibad Regular" pitchFamily="2" charset="-78"/>
              </a:rPr>
              <a:t>قانون الإيمان</a:t>
            </a:r>
          </a:p>
        </p:txBody>
      </p:sp>
    </p:spTree>
    <p:extLst>
      <p:ext uri="{BB962C8B-B14F-4D97-AF65-F5344CB8AC3E}">
        <p14:creationId xmlns:p14="http://schemas.microsoft.com/office/powerpoint/2010/main" val="405855950"/>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طرح آدام على الهوس الاول">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E3DC8-131B-463E-A900-10219DDAC1DD}"/>
              </a:ext>
            </a:extLst>
          </p:cNvPr>
          <p:cNvSpPr>
            <a:spLocks noGrp="1"/>
          </p:cNvSpPr>
          <p:nvPr>
            <p:ph type="title"/>
          </p:nvPr>
        </p:nvSpPr>
        <p:spPr>
          <a:xfrm>
            <a:off x="-1862759" y="0"/>
            <a:ext cx="1862759" cy="1908313"/>
          </a:xfrm>
        </p:spPr>
        <p:txBody>
          <a:bodyPr>
            <a:noAutofit/>
          </a:bodyPr>
          <a:lstStyle>
            <a:lvl1pPr algn="r" rtl="1">
              <a:defRPr sz="3200" b="1" u="sng">
                <a:solidFill>
                  <a:srgbClr val="FFC000"/>
                </a:solidFill>
              </a:defRPr>
            </a:lvl1pPr>
          </a:lstStyle>
          <a:p>
            <a:r>
              <a:rPr lang="en-US" dirty="0"/>
              <a:t>Click to edit Master title style</a:t>
            </a:r>
            <a:endParaRPr lang="en-GB" dirty="0"/>
          </a:p>
        </p:txBody>
      </p:sp>
      <p:sp>
        <p:nvSpPr>
          <p:cNvPr id="6" name="TextBox 5">
            <a:extLst>
              <a:ext uri="{FF2B5EF4-FFF2-40B4-BE49-F238E27FC236}">
                <a16:creationId xmlns:a16="http://schemas.microsoft.com/office/drawing/2014/main" id="{F57E9A78-3E0B-4FC7-BC21-B693283EC81D}"/>
              </a:ext>
            </a:extLst>
          </p:cNvPr>
          <p:cNvSpPr txBox="1"/>
          <p:nvPr userDrawn="1"/>
        </p:nvSpPr>
        <p:spPr>
          <a:xfrm>
            <a:off x="2869095" y="0"/>
            <a:ext cx="3405809" cy="523220"/>
          </a:xfrm>
          <a:prstGeom prst="rect">
            <a:avLst/>
          </a:prstGeom>
          <a:noFill/>
        </p:spPr>
        <p:txBody>
          <a:bodyPr wrap="square" rtlCol="0">
            <a:spAutoFit/>
          </a:bodyPr>
          <a:lstStyle/>
          <a:p>
            <a:pPr algn="ctr" rtl="1"/>
            <a:r>
              <a:rPr lang="ar-EG" sz="2800" b="1" dirty="0">
                <a:solidFill>
                  <a:srgbClr val="FFC000"/>
                </a:solidFill>
              </a:rPr>
              <a:t>طرح آدام على الهوس الاول</a:t>
            </a:r>
            <a:endParaRPr lang="en-GB" sz="2800" b="1" dirty="0">
              <a:solidFill>
                <a:srgbClr val="FFC000"/>
              </a:solidFill>
            </a:endParaRPr>
          </a:p>
        </p:txBody>
      </p:sp>
      <p:sp>
        <p:nvSpPr>
          <p:cNvPr id="8" name="Text Placeholder 7">
            <a:extLst>
              <a:ext uri="{FF2B5EF4-FFF2-40B4-BE49-F238E27FC236}">
                <a16:creationId xmlns:a16="http://schemas.microsoft.com/office/drawing/2014/main" id="{0EC08871-4D3B-4EE9-A9B4-8E3A89FA8A33}"/>
              </a:ext>
            </a:extLst>
          </p:cNvPr>
          <p:cNvSpPr>
            <a:spLocks noGrp="1"/>
          </p:cNvSpPr>
          <p:nvPr>
            <p:ph type="body" sz="quarter" idx="10"/>
          </p:nvPr>
        </p:nvSpPr>
        <p:spPr>
          <a:xfrm>
            <a:off x="0" y="3909391"/>
            <a:ext cx="9144000" cy="2948609"/>
          </a:xfrm>
        </p:spPr>
        <p:txBody>
          <a:bodyPr anchor="ctr">
            <a:normAutofit/>
          </a:bodyPr>
          <a:lstStyle>
            <a:lvl1pPr marL="0" indent="0" algn="ctr">
              <a:buFont typeface="Arial" panose="020B0604020202020204" pitchFamily="34" charset="0"/>
              <a:buNone/>
              <a:defRPr sz="4000" b="1">
                <a:solidFill>
                  <a:schemeClr val="bg1"/>
                </a:solidFill>
                <a:latin typeface="Times New Roman" panose="02020603050405020304" pitchFamily="18" charset="0"/>
                <a:cs typeface="Times New Roman" panose="02020603050405020304" pitchFamily="18" charset="0"/>
              </a:defRPr>
            </a:lvl1pPr>
          </a:lstStyle>
          <a:p>
            <a:pPr lvl="0"/>
            <a:endParaRPr lang="en-GB" dirty="0"/>
          </a:p>
        </p:txBody>
      </p:sp>
    </p:spTree>
    <p:extLst>
      <p:ext uri="{BB962C8B-B14F-4D97-AF65-F5344CB8AC3E}">
        <p14:creationId xmlns:p14="http://schemas.microsoft.com/office/powerpoint/2010/main" val="60746132"/>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طرح آدام على الهوس الثاني">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E3DC8-131B-463E-A900-10219DDAC1DD}"/>
              </a:ext>
            </a:extLst>
          </p:cNvPr>
          <p:cNvSpPr>
            <a:spLocks noGrp="1"/>
          </p:cNvSpPr>
          <p:nvPr>
            <p:ph type="title"/>
          </p:nvPr>
        </p:nvSpPr>
        <p:spPr>
          <a:xfrm>
            <a:off x="-1862759" y="0"/>
            <a:ext cx="1862759" cy="1908313"/>
          </a:xfrm>
        </p:spPr>
        <p:txBody>
          <a:bodyPr>
            <a:noAutofit/>
          </a:bodyPr>
          <a:lstStyle>
            <a:lvl1pPr algn="r" rtl="1">
              <a:defRPr sz="3200" b="1" u="sng">
                <a:solidFill>
                  <a:srgbClr val="FFC000"/>
                </a:solidFill>
              </a:defRPr>
            </a:lvl1pPr>
          </a:lstStyle>
          <a:p>
            <a:r>
              <a:rPr lang="en-US" dirty="0"/>
              <a:t>Click to edit Master title style</a:t>
            </a:r>
            <a:endParaRPr lang="en-GB" dirty="0"/>
          </a:p>
        </p:txBody>
      </p:sp>
      <p:sp>
        <p:nvSpPr>
          <p:cNvPr id="6" name="TextBox 5">
            <a:extLst>
              <a:ext uri="{FF2B5EF4-FFF2-40B4-BE49-F238E27FC236}">
                <a16:creationId xmlns:a16="http://schemas.microsoft.com/office/drawing/2014/main" id="{F57E9A78-3E0B-4FC7-BC21-B693283EC81D}"/>
              </a:ext>
            </a:extLst>
          </p:cNvPr>
          <p:cNvSpPr txBox="1"/>
          <p:nvPr userDrawn="1"/>
        </p:nvSpPr>
        <p:spPr>
          <a:xfrm>
            <a:off x="2826026" y="0"/>
            <a:ext cx="3491948" cy="523220"/>
          </a:xfrm>
          <a:prstGeom prst="rect">
            <a:avLst/>
          </a:prstGeom>
          <a:noFill/>
        </p:spPr>
        <p:txBody>
          <a:bodyPr wrap="square" rtlCol="0">
            <a:spAutoFit/>
          </a:bodyPr>
          <a:lstStyle/>
          <a:p>
            <a:pPr algn="ctr" rtl="1"/>
            <a:r>
              <a:rPr lang="ar-EG" sz="2800" b="1" dirty="0">
                <a:solidFill>
                  <a:srgbClr val="FFC000"/>
                </a:solidFill>
              </a:rPr>
              <a:t>طرح آدام على الهوس الثاني</a:t>
            </a:r>
            <a:endParaRPr lang="en-GB" sz="2800" b="1" dirty="0">
              <a:solidFill>
                <a:srgbClr val="FFC000"/>
              </a:solidFill>
            </a:endParaRPr>
          </a:p>
        </p:txBody>
      </p:sp>
      <p:sp>
        <p:nvSpPr>
          <p:cNvPr id="8" name="Text Placeholder 7">
            <a:extLst>
              <a:ext uri="{FF2B5EF4-FFF2-40B4-BE49-F238E27FC236}">
                <a16:creationId xmlns:a16="http://schemas.microsoft.com/office/drawing/2014/main" id="{0EC08871-4D3B-4EE9-A9B4-8E3A89FA8A33}"/>
              </a:ext>
            </a:extLst>
          </p:cNvPr>
          <p:cNvSpPr>
            <a:spLocks noGrp="1"/>
          </p:cNvSpPr>
          <p:nvPr>
            <p:ph type="body" sz="quarter" idx="10"/>
          </p:nvPr>
        </p:nvSpPr>
        <p:spPr>
          <a:xfrm>
            <a:off x="0" y="3909391"/>
            <a:ext cx="9144000" cy="2948609"/>
          </a:xfrm>
        </p:spPr>
        <p:txBody>
          <a:bodyPr anchor="ctr">
            <a:normAutofit/>
          </a:bodyPr>
          <a:lstStyle>
            <a:lvl1pPr marL="0" indent="0" algn="ctr" rtl="1">
              <a:lnSpc>
                <a:spcPct val="100000"/>
              </a:lnSpc>
              <a:buFont typeface="Arial" panose="020B0604020202020204" pitchFamily="34" charset="0"/>
              <a:buNone/>
              <a:defRPr sz="4000" b="1">
                <a:solidFill>
                  <a:schemeClr val="bg1"/>
                </a:solidFill>
                <a:latin typeface="Times New Roman" panose="02020603050405020304" pitchFamily="18" charset="0"/>
                <a:cs typeface="Times New Roman" panose="02020603050405020304" pitchFamily="18" charset="0"/>
              </a:defRPr>
            </a:lvl1pPr>
          </a:lstStyle>
          <a:p>
            <a:pPr lvl="0"/>
            <a:endParaRPr lang="en-GB" dirty="0"/>
          </a:p>
        </p:txBody>
      </p:sp>
    </p:spTree>
    <p:extLst>
      <p:ext uri="{BB962C8B-B14F-4D97-AF65-F5344CB8AC3E}">
        <p14:creationId xmlns:p14="http://schemas.microsoft.com/office/powerpoint/2010/main" val="182932379"/>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طرح واطس على الهوس الثالث">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E3DC8-131B-463E-A900-10219DDAC1DD}"/>
              </a:ext>
            </a:extLst>
          </p:cNvPr>
          <p:cNvSpPr>
            <a:spLocks noGrp="1"/>
          </p:cNvSpPr>
          <p:nvPr>
            <p:ph type="title"/>
          </p:nvPr>
        </p:nvSpPr>
        <p:spPr>
          <a:xfrm>
            <a:off x="-1862759" y="0"/>
            <a:ext cx="1862759" cy="1908313"/>
          </a:xfrm>
        </p:spPr>
        <p:txBody>
          <a:bodyPr>
            <a:noAutofit/>
          </a:bodyPr>
          <a:lstStyle>
            <a:lvl1pPr algn="r" rtl="1">
              <a:defRPr sz="3200" b="1" u="sng">
                <a:solidFill>
                  <a:srgbClr val="FFC000"/>
                </a:solidFill>
              </a:defRPr>
            </a:lvl1pPr>
          </a:lstStyle>
          <a:p>
            <a:r>
              <a:rPr lang="en-US" dirty="0"/>
              <a:t>Click to edit Master title style</a:t>
            </a:r>
            <a:endParaRPr lang="en-GB" dirty="0"/>
          </a:p>
        </p:txBody>
      </p:sp>
      <p:sp>
        <p:nvSpPr>
          <p:cNvPr id="6" name="TextBox 5">
            <a:extLst>
              <a:ext uri="{FF2B5EF4-FFF2-40B4-BE49-F238E27FC236}">
                <a16:creationId xmlns:a16="http://schemas.microsoft.com/office/drawing/2014/main" id="{F57E9A78-3E0B-4FC7-BC21-B693283EC81D}"/>
              </a:ext>
            </a:extLst>
          </p:cNvPr>
          <p:cNvSpPr txBox="1"/>
          <p:nvPr userDrawn="1"/>
        </p:nvSpPr>
        <p:spPr>
          <a:xfrm>
            <a:off x="2645465" y="0"/>
            <a:ext cx="3853070" cy="523220"/>
          </a:xfrm>
          <a:prstGeom prst="rect">
            <a:avLst/>
          </a:prstGeom>
          <a:noFill/>
        </p:spPr>
        <p:txBody>
          <a:bodyPr wrap="square" rtlCol="0">
            <a:spAutoFit/>
          </a:bodyPr>
          <a:lstStyle/>
          <a:p>
            <a:pPr algn="ctr" rtl="1"/>
            <a:r>
              <a:rPr lang="ar-EG" sz="2800" b="1" dirty="0">
                <a:solidFill>
                  <a:srgbClr val="FFC000"/>
                </a:solidFill>
              </a:rPr>
              <a:t>طرح واطس على الهوس الثالث</a:t>
            </a:r>
            <a:endParaRPr lang="en-GB" sz="2800" b="1" dirty="0">
              <a:solidFill>
                <a:srgbClr val="FFC000"/>
              </a:solidFill>
            </a:endParaRPr>
          </a:p>
        </p:txBody>
      </p:sp>
      <p:sp>
        <p:nvSpPr>
          <p:cNvPr id="8" name="Text Placeholder 7">
            <a:extLst>
              <a:ext uri="{FF2B5EF4-FFF2-40B4-BE49-F238E27FC236}">
                <a16:creationId xmlns:a16="http://schemas.microsoft.com/office/drawing/2014/main" id="{0EC08871-4D3B-4EE9-A9B4-8E3A89FA8A33}"/>
              </a:ext>
            </a:extLst>
          </p:cNvPr>
          <p:cNvSpPr>
            <a:spLocks noGrp="1"/>
          </p:cNvSpPr>
          <p:nvPr>
            <p:ph type="body" sz="quarter" idx="10"/>
          </p:nvPr>
        </p:nvSpPr>
        <p:spPr>
          <a:xfrm>
            <a:off x="0" y="3909391"/>
            <a:ext cx="9144000" cy="2948609"/>
          </a:xfrm>
        </p:spPr>
        <p:txBody>
          <a:bodyPr anchor="ctr">
            <a:normAutofit/>
          </a:bodyPr>
          <a:lstStyle>
            <a:lvl1pPr marL="0" indent="0" algn="ctr" rtl="1">
              <a:lnSpc>
                <a:spcPct val="100000"/>
              </a:lnSpc>
              <a:buFont typeface="Arial" panose="020B0604020202020204" pitchFamily="34" charset="0"/>
              <a:buNone/>
              <a:defRPr sz="4000" b="1">
                <a:solidFill>
                  <a:schemeClr val="bg1"/>
                </a:solidFill>
                <a:latin typeface="Times New Roman" panose="02020603050405020304" pitchFamily="18" charset="0"/>
                <a:cs typeface="Times New Roman" panose="02020603050405020304" pitchFamily="18" charset="0"/>
              </a:defRPr>
            </a:lvl1pPr>
          </a:lstStyle>
          <a:p>
            <a:pPr lvl="0"/>
            <a:endParaRPr lang="en-GB" dirty="0"/>
          </a:p>
        </p:txBody>
      </p:sp>
    </p:spTree>
    <p:extLst>
      <p:ext uri="{BB962C8B-B14F-4D97-AF65-F5344CB8AC3E}">
        <p14:creationId xmlns:p14="http://schemas.microsoft.com/office/powerpoint/2010/main" val="2546504851"/>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طرح واطس على الهوس الرابع">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E3DC8-131B-463E-A900-10219DDAC1DD}"/>
              </a:ext>
            </a:extLst>
          </p:cNvPr>
          <p:cNvSpPr>
            <a:spLocks noGrp="1"/>
          </p:cNvSpPr>
          <p:nvPr>
            <p:ph type="title"/>
          </p:nvPr>
        </p:nvSpPr>
        <p:spPr>
          <a:xfrm>
            <a:off x="-1862759" y="0"/>
            <a:ext cx="1862759" cy="1908313"/>
          </a:xfrm>
        </p:spPr>
        <p:txBody>
          <a:bodyPr>
            <a:noAutofit/>
          </a:bodyPr>
          <a:lstStyle>
            <a:lvl1pPr algn="r" rtl="1">
              <a:defRPr sz="3200" b="1" u="sng">
                <a:solidFill>
                  <a:srgbClr val="FFC000"/>
                </a:solidFill>
              </a:defRPr>
            </a:lvl1pPr>
          </a:lstStyle>
          <a:p>
            <a:r>
              <a:rPr lang="en-US" dirty="0"/>
              <a:t>Click to edit Master title style</a:t>
            </a:r>
            <a:endParaRPr lang="en-GB" dirty="0"/>
          </a:p>
        </p:txBody>
      </p:sp>
      <p:sp>
        <p:nvSpPr>
          <p:cNvPr id="6" name="TextBox 5">
            <a:extLst>
              <a:ext uri="{FF2B5EF4-FFF2-40B4-BE49-F238E27FC236}">
                <a16:creationId xmlns:a16="http://schemas.microsoft.com/office/drawing/2014/main" id="{F57E9A78-3E0B-4FC7-BC21-B693283EC81D}"/>
              </a:ext>
            </a:extLst>
          </p:cNvPr>
          <p:cNvSpPr txBox="1"/>
          <p:nvPr userDrawn="1"/>
        </p:nvSpPr>
        <p:spPr>
          <a:xfrm>
            <a:off x="2645465" y="0"/>
            <a:ext cx="3853070" cy="523220"/>
          </a:xfrm>
          <a:prstGeom prst="rect">
            <a:avLst/>
          </a:prstGeom>
          <a:noFill/>
        </p:spPr>
        <p:txBody>
          <a:bodyPr wrap="square" rtlCol="0">
            <a:spAutoFit/>
          </a:bodyPr>
          <a:lstStyle/>
          <a:p>
            <a:pPr algn="ctr" rtl="1"/>
            <a:r>
              <a:rPr lang="ar-EG" sz="2800" b="1" dirty="0">
                <a:solidFill>
                  <a:srgbClr val="FFC000"/>
                </a:solidFill>
              </a:rPr>
              <a:t>طرح واطس على الهوس الرابع</a:t>
            </a:r>
            <a:endParaRPr lang="en-GB" sz="2800" b="1" dirty="0">
              <a:solidFill>
                <a:srgbClr val="FFC000"/>
              </a:solidFill>
            </a:endParaRPr>
          </a:p>
        </p:txBody>
      </p:sp>
      <p:sp>
        <p:nvSpPr>
          <p:cNvPr id="8" name="Text Placeholder 7">
            <a:extLst>
              <a:ext uri="{FF2B5EF4-FFF2-40B4-BE49-F238E27FC236}">
                <a16:creationId xmlns:a16="http://schemas.microsoft.com/office/drawing/2014/main" id="{0EC08871-4D3B-4EE9-A9B4-8E3A89FA8A33}"/>
              </a:ext>
            </a:extLst>
          </p:cNvPr>
          <p:cNvSpPr>
            <a:spLocks noGrp="1"/>
          </p:cNvSpPr>
          <p:nvPr>
            <p:ph type="body" sz="quarter" idx="10"/>
          </p:nvPr>
        </p:nvSpPr>
        <p:spPr>
          <a:xfrm>
            <a:off x="0" y="3909391"/>
            <a:ext cx="9144000" cy="2948609"/>
          </a:xfrm>
        </p:spPr>
        <p:txBody>
          <a:bodyPr anchor="ctr">
            <a:normAutofit/>
          </a:bodyPr>
          <a:lstStyle>
            <a:lvl1pPr marL="0" indent="0" algn="ctr" rtl="1">
              <a:lnSpc>
                <a:spcPct val="100000"/>
              </a:lnSpc>
              <a:buFont typeface="Arial" panose="020B0604020202020204" pitchFamily="34" charset="0"/>
              <a:buNone/>
              <a:defRPr sz="4000" b="1">
                <a:solidFill>
                  <a:schemeClr val="bg1"/>
                </a:solidFill>
                <a:latin typeface="Times New Roman" panose="02020603050405020304" pitchFamily="18" charset="0"/>
                <a:cs typeface="Times New Roman" panose="02020603050405020304" pitchFamily="18" charset="0"/>
              </a:defRPr>
            </a:lvl1pPr>
          </a:lstStyle>
          <a:p>
            <a:pPr lvl="0"/>
            <a:endParaRPr lang="en-GB" dirty="0"/>
          </a:p>
        </p:txBody>
      </p:sp>
    </p:spTree>
    <p:extLst>
      <p:ext uri="{BB962C8B-B14F-4D97-AF65-F5344CB8AC3E}">
        <p14:creationId xmlns:p14="http://schemas.microsoft.com/office/powerpoint/2010/main" val="2620314427"/>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طرح ادام على سيموتي الأولى">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E3DC8-131B-463E-A900-10219DDAC1DD}"/>
              </a:ext>
            </a:extLst>
          </p:cNvPr>
          <p:cNvSpPr>
            <a:spLocks noGrp="1"/>
          </p:cNvSpPr>
          <p:nvPr>
            <p:ph type="title"/>
          </p:nvPr>
        </p:nvSpPr>
        <p:spPr>
          <a:xfrm>
            <a:off x="-1862759" y="0"/>
            <a:ext cx="1862759" cy="1908313"/>
          </a:xfrm>
        </p:spPr>
        <p:txBody>
          <a:bodyPr>
            <a:noAutofit/>
          </a:bodyPr>
          <a:lstStyle>
            <a:lvl1pPr algn="r" rtl="1">
              <a:defRPr sz="3200" b="1" u="sng">
                <a:solidFill>
                  <a:srgbClr val="FFC000"/>
                </a:solidFill>
              </a:defRPr>
            </a:lvl1pPr>
          </a:lstStyle>
          <a:p>
            <a:r>
              <a:rPr lang="en-US" dirty="0"/>
              <a:t>Click to edit Master title style</a:t>
            </a:r>
            <a:endParaRPr lang="en-GB" dirty="0"/>
          </a:p>
        </p:txBody>
      </p:sp>
      <p:sp>
        <p:nvSpPr>
          <p:cNvPr id="6" name="TextBox 5">
            <a:extLst>
              <a:ext uri="{FF2B5EF4-FFF2-40B4-BE49-F238E27FC236}">
                <a16:creationId xmlns:a16="http://schemas.microsoft.com/office/drawing/2014/main" id="{F57E9A78-3E0B-4FC7-BC21-B693283EC81D}"/>
              </a:ext>
            </a:extLst>
          </p:cNvPr>
          <p:cNvSpPr txBox="1"/>
          <p:nvPr userDrawn="1"/>
        </p:nvSpPr>
        <p:spPr>
          <a:xfrm>
            <a:off x="2409411" y="0"/>
            <a:ext cx="4325178" cy="523220"/>
          </a:xfrm>
          <a:prstGeom prst="rect">
            <a:avLst/>
          </a:prstGeom>
          <a:noFill/>
        </p:spPr>
        <p:txBody>
          <a:bodyPr wrap="square" rtlCol="0">
            <a:spAutoFit/>
          </a:bodyPr>
          <a:lstStyle/>
          <a:p>
            <a:pPr algn="ctr" rtl="1"/>
            <a:r>
              <a:rPr lang="ar-EG" sz="2800" b="1" dirty="0">
                <a:solidFill>
                  <a:srgbClr val="FFC000"/>
                </a:solidFill>
              </a:rPr>
              <a:t>طرح ادام على </a:t>
            </a:r>
            <a:r>
              <a:rPr lang="ar-EG" sz="2800" b="1" dirty="0">
                <a:solidFill>
                  <a:srgbClr val="FFC000"/>
                </a:solidFill>
                <a:latin typeface="CS Avva Shenouda" panose="020B7200000000000000" pitchFamily="34" charset="0"/>
              </a:rPr>
              <a:t>سيموتي الأولى</a:t>
            </a:r>
            <a:endParaRPr lang="en-GB" sz="2800" b="1" dirty="0">
              <a:solidFill>
                <a:srgbClr val="FFC000"/>
              </a:solidFill>
            </a:endParaRPr>
          </a:p>
        </p:txBody>
      </p:sp>
      <p:sp>
        <p:nvSpPr>
          <p:cNvPr id="8" name="Text Placeholder 7">
            <a:extLst>
              <a:ext uri="{FF2B5EF4-FFF2-40B4-BE49-F238E27FC236}">
                <a16:creationId xmlns:a16="http://schemas.microsoft.com/office/drawing/2014/main" id="{0EC08871-4D3B-4EE9-A9B4-8E3A89FA8A33}"/>
              </a:ext>
            </a:extLst>
          </p:cNvPr>
          <p:cNvSpPr>
            <a:spLocks noGrp="1"/>
          </p:cNvSpPr>
          <p:nvPr>
            <p:ph type="body" sz="quarter" idx="10"/>
          </p:nvPr>
        </p:nvSpPr>
        <p:spPr>
          <a:xfrm>
            <a:off x="0" y="3909391"/>
            <a:ext cx="9144000" cy="2948609"/>
          </a:xfrm>
        </p:spPr>
        <p:txBody>
          <a:bodyPr anchor="ctr">
            <a:normAutofit/>
          </a:bodyPr>
          <a:lstStyle>
            <a:lvl1pPr marL="0" indent="0" algn="ctr" rtl="1">
              <a:lnSpc>
                <a:spcPct val="100000"/>
              </a:lnSpc>
              <a:buFont typeface="Arial" panose="020B0604020202020204" pitchFamily="34" charset="0"/>
              <a:buNone/>
              <a:defRPr sz="4000" b="1">
                <a:solidFill>
                  <a:schemeClr val="bg1"/>
                </a:solidFill>
                <a:latin typeface="Times New Roman" panose="02020603050405020304" pitchFamily="18" charset="0"/>
                <a:cs typeface="Times New Roman" panose="02020603050405020304" pitchFamily="18" charset="0"/>
              </a:defRPr>
            </a:lvl1pPr>
          </a:lstStyle>
          <a:p>
            <a:pPr lvl="0"/>
            <a:endParaRPr lang="en-GB" dirty="0"/>
          </a:p>
        </p:txBody>
      </p:sp>
    </p:spTree>
    <p:extLst>
      <p:ext uri="{BB962C8B-B14F-4D97-AF65-F5344CB8AC3E}">
        <p14:creationId xmlns:p14="http://schemas.microsoft.com/office/powerpoint/2010/main" val="2500121786"/>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طرح ادام على شاشف انسوب">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E3DC8-131B-463E-A900-10219DDAC1DD}"/>
              </a:ext>
            </a:extLst>
          </p:cNvPr>
          <p:cNvSpPr>
            <a:spLocks noGrp="1"/>
          </p:cNvSpPr>
          <p:nvPr>
            <p:ph type="title"/>
          </p:nvPr>
        </p:nvSpPr>
        <p:spPr>
          <a:xfrm>
            <a:off x="-1862759" y="0"/>
            <a:ext cx="1862759" cy="1908313"/>
          </a:xfrm>
        </p:spPr>
        <p:txBody>
          <a:bodyPr>
            <a:noAutofit/>
          </a:bodyPr>
          <a:lstStyle>
            <a:lvl1pPr algn="r" rtl="1">
              <a:defRPr sz="3200" b="1" u="sng">
                <a:solidFill>
                  <a:srgbClr val="FFC000"/>
                </a:solidFill>
              </a:defRPr>
            </a:lvl1pPr>
          </a:lstStyle>
          <a:p>
            <a:r>
              <a:rPr lang="en-US" dirty="0"/>
              <a:t>Click to edit Master title style</a:t>
            </a:r>
            <a:endParaRPr lang="en-GB" dirty="0"/>
          </a:p>
        </p:txBody>
      </p:sp>
      <p:sp>
        <p:nvSpPr>
          <p:cNvPr id="6" name="TextBox 5">
            <a:extLst>
              <a:ext uri="{FF2B5EF4-FFF2-40B4-BE49-F238E27FC236}">
                <a16:creationId xmlns:a16="http://schemas.microsoft.com/office/drawing/2014/main" id="{F57E9A78-3E0B-4FC7-BC21-B693283EC81D}"/>
              </a:ext>
            </a:extLst>
          </p:cNvPr>
          <p:cNvSpPr txBox="1"/>
          <p:nvPr userDrawn="1"/>
        </p:nvSpPr>
        <p:spPr>
          <a:xfrm>
            <a:off x="2409411" y="0"/>
            <a:ext cx="4325178" cy="523220"/>
          </a:xfrm>
          <a:prstGeom prst="rect">
            <a:avLst/>
          </a:prstGeom>
          <a:noFill/>
        </p:spPr>
        <p:txBody>
          <a:bodyPr wrap="square" rtlCol="0">
            <a:spAutoFit/>
          </a:bodyPr>
          <a:lstStyle/>
          <a:p>
            <a:pPr algn="ctr" rtl="1"/>
            <a:r>
              <a:rPr lang="ar-EG" sz="2800" b="1" dirty="0">
                <a:solidFill>
                  <a:srgbClr val="FFC000"/>
                </a:solidFill>
              </a:rPr>
              <a:t>طرح ادام على </a:t>
            </a:r>
            <a:r>
              <a:rPr lang="ar-EG" sz="2800" b="1" dirty="0">
                <a:solidFill>
                  <a:srgbClr val="FFC000"/>
                </a:solidFill>
                <a:latin typeface="CS Avva Shenouda" panose="020B7200000000000000" pitchFamily="34" charset="0"/>
              </a:rPr>
              <a:t>شاشف انسوب</a:t>
            </a:r>
            <a:endParaRPr lang="en-GB" sz="2800" b="1" dirty="0">
              <a:solidFill>
                <a:srgbClr val="FFC000"/>
              </a:solidFill>
            </a:endParaRPr>
          </a:p>
        </p:txBody>
      </p:sp>
      <p:sp>
        <p:nvSpPr>
          <p:cNvPr id="8" name="Text Placeholder 7">
            <a:extLst>
              <a:ext uri="{FF2B5EF4-FFF2-40B4-BE49-F238E27FC236}">
                <a16:creationId xmlns:a16="http://schemas.microsoft.com/office/drawing/2014/main" id="{0EC08871-4D3B-4EE9-A9B4-8E3A89FA8A33}"/>
              </a:ext>
            </a:extLst>
          </p:cNvPr>
          <p:cNvSpPr>
            <a:spLocks noGrp="1"/>
          </p:cNvSpPr>
          <p:nvPr>
            <p:ph type="body" sz="quarter" idx="10"/>
          </p:nvPr>
        </p:nvSpPr>
        <p:spPr>
          <a:xfrm>
            <a:off x="0" y="3909391"/>
            <a:ext cx="9144000" cy="2948609"/>
          </a:xfrm>
        </p:spPr>
        <p:txBody>
          <a:bodyPr anchor="ctr">
            <a:normAutofit/>
          </a:bodyPr>
          <a:lstStyle>
            <a:lvl1pPr marL="0" indent="0" algn="ctr" rtl="1">
              <a:lnSpc>
                <a:spcPct val="100000"/>
              </a:lnSpc>
              <a:buFont typeface="Arial" panose="020B0604020202020204" pitchFamily="34" charset="0"/>
              <a:buNone/>
              <a:defRPr sz="4000" b="1">
                <a:solidFill>
                  <a:schemeClr val="bg1"/>
                </a:solidFill>
                <a:latin typeface="Times New Roman" panose="02020603050405020304" pitchFamily="18" charset="0"/>
                <a:cs typeface="Times New Roman" panose="02020603050405020304" pitchFamily="18" charset="0"/>
              </a:defRPr>
            </a:lvl1pPr>
          </a:lstStyle>
          <a:p>
            <a:pPr lvl="0"/>
            <a:endParaRPr lang="en-GB" dirty="0"/>
          </a:p>
        </p:txBody>
      </p:sp>
    </p:spTree>
    <p:extLst>
      <p:ext uri="{BB962C8B-B14F-4D97-AF65-F5344CB8AC3E}">
        <p14:creationId xmlns:p14="http://schemas.microsoft.com/office/powerpoint/2010/main" val="332175896"/>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طرح ادام يقال بعد اڨموتي">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E3DC8-131B-463E-A900-10219DDAC1DD}"/>
              </a:ext>
            </a:extLst>
          </p:cNvPr>
          <p:cNvSpPr>
            <a:spLocks noGrp="1"/>
          </p:cNvSpPr>
          <p:nvPr>
            <p:ph type="title"/>
          </p:nvPr>
        </p:nvSpPr>
        <p:spPr>
          <a:xfrm>
            <a:off x="-1862759" y="0"/>
            <a:ext cx="1862759" cy="1908313"/>
          </a:xfrm>
        </p:spPr>
        <p:txBody>
          <a:bodyPr>
            <a:noAutofit/>
          </a:bodyPr>
          <a:lstStyle>
            <a:lvl1pPr algn="r" rtl="1">
              <a:defRPr sz="3200" b="1" u="sng">
                <a:solidFill>
                  <a:srgbClr val="FFC000"/>
                </a:solidFill>
              </a:defRPr>
            </a:lvl1pPr>
          </a:lstStyle>
          <a:p>
            <a:r>
              <a:rPr lang="en-US" dirty="0"/>
              <a:t>Click to edit Master title style</a:t>
            </a:r>
            <a:endParaRPr lang="en-GB" dirty="0"/>
          </a:p>
        </p:txBody>
      </p:sp>
      <p:sp>
        <p:nvSpPr>
          <p:cNvPr id="6" name="TextBox 5">
            <a:extLst>
              <a:ext uri="{FF2B5EF4-FFF2-40B4-BE49-F238E27FC236}">
                <a16:creationId xmlns:a16="http://schemas.microsoft.com/office/drawing/2014/main" id="{F57E9A78-3E0B-4FC7-BC21-B693283EC81D}"/>
              </a:ext>
            </a:extLst>
          </p:cNvPr>
          <p:cNvSpPr txBox="1"/>
          <p:nvPr userDrawn="1"/>
        </p:nvSpPr>
        <p:spPr>
          <a:xfrm>
            <a:off x="2409411" y="0"/>
            <a:ext cx="4325178" cy="523220"/>
          </a:xfrm>
          <a:prstGeom prst="rect">
            <a:avLst/>
          </a:prstGeom>
          <a:noFill/>
        </p:spPr>
        <p:txBody>
          <a:bodyPr wrap="square" rtlCol="0">
            <a:spAutoFit/>
          </a:bodyPr>
          <a:lstStyle/>
          <a:p>
            <a:pPr algn="ctr" rtl="1"/>
            <a:r>
              <a:rPr lang="ar-EG" sz="2800" b="1" dirty="0">
                <a:solidFill>
                  <a:srgbClr val="FFC000"/>
                </a:solidFill>
              </a:rPr>
              <a:t>طرح ادام يقال بعد </a:t>
            </a:r>
            <a:r>
              <a:rPr lang="ar-EG" sz="2800" b="1" dirty="0">
                <a:solidFill>
                  <a:srgbClr val="FFC000"/>
                </a:solidFill>
                <a:latin typeface="CS Avva Shenouda" panose="020B7200000000000000" pitchFamily="34" charset="0"/>
              </a:rPr>
              <a:t>اڨموتي</a:t>
            </a:r>
            <a:endParaRPr lang="en-GB" sz="2800" b="1" dirty="0">
              <a:solidFill>
                <a:srgbClr val="FFC000"/>
              </a:solidFill>
            </a:endParaRPr>
          </a:p>
        </p:txBody>
      </p:sp>
      <p:sp>
        <p:nvSpPr>
          <p:cNvPr id="8" name="Text Placeholder 7">
            <a:extLst>
              <a:ext uri="{FF2B5EF4-FFF2-40B4-BE49-F238E27FC236}">
                <a16:creationId xmlns:a16="http://schemas.microsoft.com/office/drawing/2014/main" id="{0EC08871-4D3B-4EE9-A9B4-8E3A89FA8A33}"/>
              </a:ext>
            </a:extLst>
          </p:cNvPr>
          <p:cNvSpPr>
            <a:spLocks noGrp="1"/>
          </p:cNvSpPr>
          <p:nvPr>
            <p:ph type="body" sz="quarter" idx="10"/>
          </p:nvPr>
        </p:nvSpPr>
        <p:spPr>
          <a:xfrm>
            <a:off x="0" y="3909391"/>
            <a:ext cx="9144000" cy="2948609"/>
          </a:xfrm>
        </p:spPr>
        <p:txBody>
          <a:bodyPr anchor="ctr">
            <a:normAutofit/>
          </a:bodyPr>
          <a:lstStyle>
            <a:lvl1pPr marL="0" indent="0" algn="ctr" rtl="1">
              <a:lnSpc>
                <a:spcPct val="100000"/>
              </a:lnSpc>
              <a:buFont typeface="Arial" panose="020B0604020202020204" pitchFamily="34" charset="0"/>
              <a:buNone/>
              <a:defRPr sz="4000" b="1">
                <a:solidFill>
                  <a:schemeClr val="bg1"/>
                </a:solidFill>
                <a:latin typeface="Times New Roman" panose="02020603050405020304" pitchFamily="18" charset="0"/>
                <a:cs typeface="Times New Roman" panose="02020603050405020304" pitchFamily="18" charset="0"/>
              </a:defRPr>
            </a:lvl1pPr>
          </a:lstStyle>
          <a:p>
            <a:pPr lvl="0"/>
            <a:endParaRPr lang="en-GB" dirty="0"/>
          </a:p>
        </p:txBody>
      </p:sp>
    </p:spTree>
    <p:extLst>
      <p:ext uri="{BB962C8B-B14F-4D97-AF65-F5344CB8AC3E}">
        <p14:creationId xmlns:p14="http://schemas.microsoft.com/office/powerpoint/2010/main" val="1309150370"/>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طرح ادام للفعلة القديسين">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E3DC8-131B-463E-A900-10219DDAC1DD}"/>
              </a:ext>
            </a:extLst>
          </p:cNvPr>
          <p:cNvSpPr>
            <a:spLocks noGrp="1"/>
          </p:cNvSpPr>
          <p:nvPr>
            <p:ph type="title"/>
          </p:nvPr>
        </p:nvSpPr>
        <p:spPr>
          <a:xfrm>
            <a:off x="-1862759" y="0"/>
            <a:ext cx="1862759" cy="1908313"/>
          </a:xfrm>
        </p:spPr>
        <p:txBody>
          <a:bodyPr>
            <a:noAutofit/>
          </a:bodyPr>
          <a:lstStyle>
            <a:lvl1pPr algn="r" rtl="1">
              <a:defRPr sz="3200" b="1" u="sng">
                <a:solidFill>
                  <a:srgbClr val="FFC000"/>
                </a:solidFill>
              </a:defRPr>
            </a:lvl1pPr>
          </a:lstStyle>
          <a:p>
            <a:r>
              <a:rPr lang="en-US" dirty="0"/>
              <a:t>Click to edit Master title style</a:t>
            </a:r>
            <a:endParaRPr lang="en-GB" dirty="0"/>
          </a:p>
        </p:txBody>
      </p:sp>
      <p:sp>
        <p:nvSpPr>
          <p:cNvPr id="6" name="TextBox 5">
            <a:extLst>
              <a:ext uri="{FF2B5EF4-FFF2-40B4-BE49-F238E27FC236}">
                <a16:creationId xmlns:a16="http://schemas.microsoft.com/office/drawing/2014/main" id="{F57E9A78-3E0B-4FC7-BC21-B693283EC81D}"/>
              </a:ext>
            </a:extLst>
          </p:cNvPr>
          <p:cNvSpPr txBox="1"/>
          <p:nvPr userDrawn="1"/>
        </p:nvSpPr>
        <p:spPr>
          <a:xfrm>
            <a:off x="2409411" y="0"/>
            <a:ext cx="4325178" cy="523220"/>
          </a:xfrm>
          <a:prstGeom prst="rect">
            <a:avLst/>
          </a:prstGeom>
          <a:noFill/>
        </p:spPr>
        <p:txBody>
          <a:bodyPr wrap="square" rtlCol="0">
            <a:spAutoFit/>
          </a:bodyPr>
          <a:lstStyle/>
          <a:p>
            <a:pPr algn="ctr" rtl="1"/>
            <a:r>
              <a:rPr lang="ar-EG" sz="2800" b="1" dirty="0">
                <a:solidFill>
                  <a:srgbClr val="FFC000"/>
                </a:solidFill>
              </a:rPr>
              <a:t>طرح ادام للفعلة القديسين</a:t>
            </a:r>
            <a:endParaRPr lang="en-GB" sz="2800" b="1" dirty="0">
              <a:solidFill>
                <a:srgbClr val="FFC000"/>
              </a:solidFill>
            </a:endParaRPr>
          </a:p>
        </p:txBody>
      </p:sp>
      <p:sp>
        <p:nvSpPr>
          <p:cNvPr id="8" name="Text Placeholder 7">
            <a:extLst>
              <a:ext uri="{FF2B5EF4-FFF2-40B4-BE49-F238E27FC236}">
                <a16:creationId xmlns:a16="http://schemas.microsoft.com/office/drawing/2014/main" id="{0EC08871-4D3B-4EE9-A9B4-8E3A89FA8A33}"/>
              </a:ext>
            </a:extLst>
          </p:cNvPr>
          <p:cNvSpPr>
            <a:spLocks noGrp="1"/>
          </p:cNvSpPr>
          <p:nvPr>
            <p:ph type="body" sz="quarter" idx="10"/>
          </p:nvPr>
        </p:nvSpPr>
        <p:spPr>
          <a:xfrm>
            <a:off x="0" y="3909391"/>
            <a:ext cx="9144000" cy="2948609"/>
          </a:xfrm>
        </p:spPr>
        <p:txBody>
          <a:bodyPr anchor="ctr">
            <a:normAutofit/>
          </a:bodyPr>
          <a:lstStyle>
            <a:lvl1pPr marL="0" indent="0" algn="ctr" rtl="1">
              <a:lnSpc>
                <a:spcPct val="100000"/>
              </a:lnSpc>
              <a:buFont typeface="Arial" panose="020B0604020202020204" pitchFamily="34" charset="0"/>
              <a:buNone/>
              <a:defRPr sz="4000" b="1">
                <a:solidFill>
                  <a:schemeClr val="bg1"/>
                </a:solidFill>
                <a:latin typeface="Times New Roman" panose="02020603050405020304" pitchFamily="18" charset="0"/>
                <a:cs typeface="Times New Roman" panose="02020603050405020304" pitchFamily="18" charset="0"/>
              </a:defRPr>
            </a:lvl1pPr>
          </a:lstStyle>
          <a:p>
            <a:pPr lvl="0"/>
            <a:endParaRPr lang="en-GB" dirty="0"/>
          </a:p>
        </p:txBody>
      </p:sp>
    </p:spTree>
    <p:extLst>
      <p:ext uri="{BB962C8B-B14F-4D97-AF65-F5344CB8AC3E}">
        <p14:creationId xmlns:p14="http://schemas.microsoft.com/office/powerpoint/2010/main" val="766373353"/>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قانون الايمان">
    <p:spTree>
      <p:nvGrpSpPr>
        <p:cNvPr id="1" name=""/>
        <p:cNvGrpSpPr/>
        <p:nvPr/>
      </p:nvGrpSpPr>
      <p:grpSpPr>
        <a:xfrm>
          <a:off x="0" y="0"/>
          <a:ext cx="0" cy="0"/>
          <a:chOff x="0" y="0"/>
          <a:chExt cx="0" cy="0"/>
        </a:xfrm>
      </p:grpSpPr>
      <p:sp>
        <p:nvSpPr>
          <p:cNvPr id="6" name="Rectangle 5"/>
          <p:cNvSpPr/>
          <p:nvPr userDrawn="1"/>
        </p:nvSpPr>
        <p:spPr>
          <a:xfrm>
            <a:off x="1592796" y="0"/>
            <a:ext cx="5958408"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noProof="0" dirty="0">
                <a:ln>
                  <a:noFill/>
                </a:ln>
                <a:solidFill>
                  <a:srgbClr val="FFC000"/>
                </a:solidFill>
                <a:effectLst/>
                <a:uLnTx/>
                <a:uFillTx/>
                <a:cs typeface="AGA Sindibad Regular" pitchFamily="2" charset="-78"/>
              </a:rPr>
              <a:t>قانون الإيمان</a:t>
            </a:r>
          </a:p>
        </p:txBody>
      </p:sp>
    </p:spTree>
    <p:extLst>
      <p:ext uri="{BB962C8B-B14F-4D97-AF65-F5344CB8AC3E}">
        <p14:creationId xmlns:p14="http://schemas.microsoft.com/office/powerpoint/2010/main" val="22979129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مديح أشكرك يا إله يعقوب">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E689681-055E-6405-37B9-070A1EEC4D74}"/>
              </a:ext>
            </a:extLst>
          </p:cNvPr>
          <p:cNvSpPr/>
          <p:nvPr userDrawn="1"/>
        </p:nvSpPr>
        <p:spPr>
          <a:xfrm>
            <a:off x="2805501" y="0"/>
            <a:ext cx="3532997"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ابصالية أشكرك يا إله يعقوب</a:t>
            </a:r>
          </a:p>
        </p:txBody>
      </p:sp>
      <p:sp>
        <p:nvSpPr>
          <p:cNvPr id="6" name="Title 1">
            <a:extLst>
              <a:ext uri="{FF2B5EF4-FFF2-40B4-BE49-F238E27FC236}">
                <a16:creationId xmlns:a16="http://schemas.microsoft.com/office/drawing/2014/main" id="{B279046F-461D-45BC-9EF9-37C026D3103D}"/>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Tree>
    <p:extLst>
      <p:ext uri="{BB962C8B-B14F-4D97-AF65-F5344CB8AC3E}">
        <p14:creationId xmlns:p14="http://schemas.microsoft.com/office/powerpoint/2010/main" val="415311132"/>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3191" y="3878123"/>
            <a:ext cx="9120809" cy="798306"/>
          </a:xfrm>
        </p:spPr>
        <p:txBody>
          <a:bodyPr>
            <a:noAutofit/>
          </a:bodyPr>
          <a:lstStyle>
            <a:lvl1pPr algn="ctr" rtl="1">
              <a:defRPr sz="4000" b="1">
                <a:solidFill>
                  <a:schemeClr val="bg1"/>
                </a:solidFill>
              </a:defRPr>
            </a:lvl1pPr>
          </a:lstStyle>
          <a:p>
            <a:r>
              <a:rPr lang="en-US" dirty="0"/>
              <a:t>Click to edit Master title style</a:t>
            </a:r>
            <a:endParaRPr lang="ar-EG" dirty="0"/>
          </a:p>
        </p:txBody>
      </p:sp>
      <p:sp>
        <p:nvSpPr>
          <p:cNvPr id="7" name="Text Placeholder 8">
            <a:extLst>
              <a:ext uri="{FF2B5EF4-FFF2-40B4-BE49-F238E27FC236}">
                <a16:creationId xmlns:a16="http://schemas.microsoft.com/office/drawing/2014/main" id="{B477FC74-3E0D-47D3-BFD2-0C3EFAA9F265}"/>
              </a:ext>
            </a:extLst>
          </p:cNvPr>
          <p:cNvSpPr>
            <a:spLocks noGrp="1"/>
          </p:cNvSpPr>
          <p:nvPr>
            <p:ph type="body" sz="quarter" idx="12"/>
          </p:nvPr>
        </p:nvSpPr>
        <p:spPr>
          <a:xfrm>
            <a:off x="1" y="4676429"/>
            <a:ext cx="9143999" cy="1383265"/>
          </a:xfrm>
          <a:prstGeom prst="rect">
            <a:avLst/>
          </a:prstGeom>
        </p:spPr>
        <p:txBody>
          <a:bodyPr anchor="ctr"/>
          <a:lstStyle>
            <a:lvl1pPr indent="0" algn="ctr" rtl="0">
              <a:lnSpc>
                <a:spcPct val="100000"/>
              </a:lnSpc>
              <a:buNone/>
              <a:defRPr lang="en-US" sz="3600" b="1" kern="1200" dirty="0">
                <a:solidFill>
                  <a:srgbClr val="FFC000"/>
                </a:solidFill>
                <a:latin typeface="CS New Athanasius" panose="020B0500000000000000" pitchFamily="34" charset="0"/>
                <a:ea typeface="+mn-ea"/>
                <a:cs typeface="+mn-cs"/>
              </a:defRPr>
            </a:lvl1pPr>
          </a:lstStyle>
          <a:p>
            <a:pPr lvl="0"/>
            <a:endParaRPr lang="en-US" dirty="0"/>
          </a:p>
        </p:txBody>
      </p:sp>
      <p:sp>
        <p:nvSpPr>
          <p:cNvPr id="8" name="Text Placeholder 10">
            <a:extLst>
              <a:ext uri="{FF2B5EF4-FFF2-40B4-BE49-F238E27FC236}">
                <a16:creationId xmlns:a16="http://schemas.microsoft.com/office/drawing/2014/main" id="{5DF7A8BF-1B0B-4ED5-A8D2-75DBC3E4904C}"/>
              </a:ext>
            </a:extLst>
          </p:cNvPr>
          <p:cNvSpPr>
            <a:spLocks noGrp="1"/>
          </p:cNvSpPr>
          <p:nvPr>
            <p:ph type="body" sz="quarter" idx="13"/>
          </p:nvPr>
        </p:nvSpPr>
        <p:spPr>
          <a:xfrm>
            <a:off x="0" y="6059694"/>
            <a:ext cx="9144000" cy="798306"/>
          </a:xfrm>
          <a:prstGeom prst="rect">
            <a:avLst/>
          </a:prstGeom>
        </p:spPr>
        <p:txBody>
          <a:bodyPr anchor="b"/>
          <a:lstStyle>
            <a:lvl1pPr marL="0" indent="0" algn="ctr" rtl="1">
              <a:lnSpc>
                <a:spcPct val="100000"/>
              </a:lnSpc>
              <a:buNone/>
              <a:defRPr sz="4000" b="1">
                <a:solidFill>
                  <a:schemeClr val="bg1"/>
                </a:solidFill>
              </a:defRPr>
            </a:lvl1pPr>
          </a:lstStyle>
          <a:p>
            <a:pPr lvl="0"/>
            <a:endParaRPr lang="en-US" dirty="0"/>
          </a:p>
        </p:txBody>
      </p:sp>
      <p:sp>
        <p:nvSpPr>
          <p:cNvPr id="9" name="TextBox 8">
            <a:extLst>
              <a:ext uri="{FF2B5EF4-FFF2-40B4-BE49-F238E27FC236}">
                <a16:creationId xmlns:a16="http://schemas.microsoft.com/office/drawing/2014/main" id="{2C17D574-847B-4E0C-A238-2C058F341EFD}"/>
              </a:ext>
            </a:extLst>
          </p:cNvPr>
          <p:cNvSpPr txBox="1"/>
          <p:nvPr userDrawn="1"/>
        </p:nvSpPr>
        <p:spPr>
          <a:xfrm>
            <a:off x="3485322" y="0"/>
            <a:ext cx="2173355" cy="523220"/>
          </a:xfrm>
          <a:prstGeom prst="rect">
            <a:avLst/>
          </a:prstGeom>
          <a:noFill/>
        </p:spPr>
        <p:txBody>
          <a:bodyPr wrap="square" rtlCol="0">
            <a:spAutoFit/>
          </a:bodyPr>
          <a:lstStyle/>
          <a:p>
            <a:pPr algn="ctr" rtl="1"/>
            <a:r>
              <a:rPr lang="ar-EG" sz="2800" b="1" u="none" dirty="0">
                <a:solidFill>
                  <a:srgbClr val="FFC000"/>
                </a:solidFill>
              </a:rPr>
              <a:t>ختام التسبحة</a:t>
            </a:r>
            <a:endParaRPr lang="en-GB" sz="2800" b="1" u="none" dirty="0">
              <a:solidFill>
                <a:srgbClr val="FFC000"/>
              </a:solidFill>
            </a:endParaRPr>
          </a:p>
        </p:txBody>
      </p:sp>
    </p:spTree>
    <p:extLst>
      <p:ext uri="{BB962C8B-B14F-4D97-AF65-F5344CB8AC3E}">
        <p14:creationId xmlns:p14="http://schemas.microsoft.com/office/powerpoint/2010/main" val="3871243446"/>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type="title">
  <p:cSld name="2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ar-EG"/>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ar-EG"/>
          </a:p>
        </p:txBody>
      </p:sp>
      <p:sp>
        <p:nvSpPr>
          <p:cNvPr id="4" name="Date Placeholder 3"/>
          <p:cNvSpPr>
            <a:spLocks noGrp="1"/>
          </p:cNvSpPr>
          <p:nvPr>
            <p:ph type="dt" sz="half" idx="10"/>
          </p:nvPr>
        </p:nvSpPr>
        <p:spPr/>
        <p:txBody>
          <a:bodyPr/>
          <a:lstStyle/>
          <a:p>
            <a:fld id="{D367255B-C631-4880-ADBF-5D5F9BF48A38}" type="datetimeFigureOut">
              <a:rPr lang="ar-EG" smtClean="0">
                <a:solidFill>
                  <a:prstClr val="black">
                    <a:tint val="75000"/>
                  </a:prstClr>
                </a:solidFill>
              </a:rPr>
              <a:pPr/>
              <a:t>14/07/1446</a:t>
            </a:fld>
            <a:endParaRPr lang="ar-EG">
              <a:solidFill>
                <a:prstClr val="black">
                  <a:tint val="75000"/>
                </a:prstClr>
              </a:solidFill>
            </a:endParaRPr>
          </a:p>
        </p:txBody>
      </p:sp>
      <p:sp>
        <p:nvSpPr>
          <p:cNvPr id="5" name="Footer Placeholder 4"/>
          <p:cNvSpPr>
            <a:spLocks noGrp="1"/>
          </p:cNvSpPr>
          <p:nvPr>
            <p:ph type="ftr" sz="quarter" idx="11"/>
          </p:nvPr>
        </p:nvSpPr>
        <p:spPr/>
        <p:txBody>
          <a:bodyPr/>
          <a:lstStyle/>
          <a:p>
            <a:endParaRPr lang="ar-EG">
              <a:solidFill>
                <a:prstClr val="black">
                  <a:tint val="75000"/>
                </a:prstClr>
              </a:solidFill>
            </a:endParaRPr>
          </a:p>
        </p:txBody>
      </p:sp>
      <p:sp>
        <p:nvSpPr>
          <p:cNvPr id="6" name="Slide Number Placeholder 5"/>
          <p:cNvSpPr>
            <a:spLocks noGrp="1"/>
          </p:cNvSpPr>
          <p:nvPr>
            <p:ph type="sldNum" sz="quarter" idx="12"/>
          </p:nvPr>
        </p:nvSpPr>
        <p:spPr/>
        <p:txBody>
          <a:bodyPr/>
          <a:lstStyle/>
          <a:p>
            <a:fld id="{5C555D9A-0319-458E-87A5-E4BFDB278479}" type="slidenum">
              <a:rPr lang="ar-EG" smtClean="0">
                <a:solidFill>
                  <a:prstClr val="black">
                    <a:tint val="75000"/>
                  </a:prstClr>
                </a:solidFill>
              </a:rPr>
              <a:pPr/>
              <a:t>‹#›</a:t>
            </a:fld>
            <a:endParaRPr lang="ar-EG">
              <a:solidFill>
                <a:prstClr val="black">
                  <a:tint val="75000"/>
                </a:prstClr>
              </a:solidFill>
            </a:endParaRPr>
          </a:p>
        </p:txBody>
      </p:sp>
    </p:spTree>
    <p:extLst>
      <p:ext uri="{BB962C8B-B14F-4D97-AF65-F5344CB8AC3E}">
        <p14:creationId xmlns:p14="http://schemas.microsoft.com/office/powerpoint/2010/main" val="2997803904"/>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42062-B577-4A35-885A-B8B6E873E89D}"/>
              </a:ext>
            </a:extLst>
          </p:cNvPr>
          <p:cNvSpPr>
            <a:spLocks noGrp="1"/>
          </p:cNvSpPr>
          <p:nvPr>
            <p:ph type="title" hasCustomPrompt="1"/>
          </p:nvPr>
        </p:nvSpPr>
        <p:spPr>
          <a:xfrm>
            <a:off x="2897868" y="0"/>
            <a:ext cx="3348264" cy="636361"/>
          </a:xfrm>
          <a:prstGeom prst="rect">
            <a:avLst/>
          </a:prstGeom>
        </p:spPr>
        <p:txBody>
          <a:bodyPr>
            <a:normAutofit/>
          </a:bodyPr>
          <a:lstStyle>
            <a:lvl1pPr algn="ctr" rtl="1">
              <a:defRPr sz="3600" b="1">
                <a:solidFill>
                  <a:srgbClr val="FFC000"/>
                </a:solidFill>
              </a:defRPr>
            </a:lvl1pPr>
          </a:lstStyle>
          <a:p>
            <a:r>
              <a:rPr lang="ar-EG" b="1" dirty="0"/>
              <a:t>فهرس</a:t>
            </a:r>
            <a:endParaRPr lang="en-GB" dirty="0"/>
          </a:p>
        </p:txBody>
      </p:sp>
    </p:spTree>
    <p:extLst>
      <p:ext uri="{BB962C8B-B14F-4D97-AF65-F5344CB8AC3E}">
        <p14:creationId xmlns:p14="http://schemas.microsoft.com/office/powerpoint/2010/main" val="18366873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مديح كيهكي للثالوث القدوس">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E689681-055E-6405-37B9-070A1EEC4D74}"/>
              </a:ext>
            </a:extLst>
          </p:cNvPr>
          <p:cNvSpPr/>
          <p:nvPr userDrawn="1"/>
        </p:nvSpPr>
        <p:spPr>
          <a:xfrm>
            <a:off x="2323777" y="0"/>
            <a:ext cx="4496446"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مديح كيهكي للثالوث القدوس</a:t>
            </a:r>
          </a:p>
        </p:txBody>
      </p:sp>
      <p:sp>
        <p:nvSpPr>
          <p:cNvPr id="6" name="Title 1">
            <a:extLst>
              <a:ext uri="{FF2B5EF4-FFF2-40B4-BE49-F238E27FC236}">
                <a16:creationId xmlns:a16="http://schemas.microsoft.com/office/drawing/2014/main" id="{B279046F-461D-45BC-9EF9-37C026D3103D}"/>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Tree>
    <p:extLst>
      <p:ext uri="{BB962C8B-B14F-4D97-AF65-F5344CB8AC3E}">
        <p14:creationId xmlns:p14="http://schemas.microsoft.com/office/powerpoint/2010/main" val="23198331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الهوس الثالث">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0" y="5897217"/>
            <a:ext cx="9144000" cy="945952"/>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9" name="Text Placeholder 8"/>
          <p:cNvSpPr>
            <a:spLocks noGrp="1"/>
          </p:cNvSpPr>
          <p:nvPr>
            <p:ph type="body" sz="quarter" idx="11"/>
          </p:nvPr>
        </p:nvSpPr>
        <p:spPr>
          <a:xfrm>
            <a:off x="0" y="3721926"/>
            <a:ext cx="9144000" cy="903082"/>
          </a:xfrm>
          <a:prstGeom prst="rect">
            <a:avLst/>
          </a:prstGeom>
        </p:spPr>
        <p:txBody>
          <a:bodyPr anchor="ctr"/>
          <a:lstStyle>
            <a:lvl1pPr marL="0" indent="0" algn="ctr" rtl="1">
              <a:buNone/>
              <a:defRPr sz="4000" b="1">
                <a:solidFill>
                  <a:schemeClr val="bg1"/>
                </a:solidFill>
                <a:cs typeface="+mn-cs"/>
              </a:defRPr>
            </a:lvl1pPr>
          </a:lstStyle>
          <a:p>
            <a:pPr lvl="0"/>
            <a:endParaRPr lang="ar-EG" dirty="0"/>
          </a:p>
        </p:txBody>
      </p:sp>
      <p:sp>
        <p:nvSpPr>
          <p:cNvPr id="11" name="Text Placeholder 10"/>
          <p:cNvSpPr>
            <a:spLocks noGrp="1"/>
          </p:cNvSpPr>
          <p:nvPr>
            <p:ph type="body" sz="quarter" idx="12"/>
          </p:nvPr>
        </p:nvSpPr>
        <p:spPr>
          <a:xfrm>
            <a:off x="0" y="4625008"/>
            <a:ext cx="9144000" cy="1234369"/>
          </a:xfrm>
          <a:prstGeom prst="rect">
            <a:avLst/>
          </a:prstGeom>
        </p:spPr>
        <p:txBody>
          <a:bodyPr/>
          <a:lstStyle>
            <a:lvl1pPr marL="0" indent="0" algn="ctr">
              <a:buNone/>
              <a:defRPr sz="3600">
                <a:solidFill>
                  <a:srgbClr val="FFC000"/>
                </a:solidFill>
                <a:latin typeface="CS New Athanasius" panose="020B0500000000000000" pitchFamily="34" charset="0"/>
              </a:defRPr>
            </a:lvl1pPr>
          </a:lstStyle>
          <a:p>
            <a:pPr lvl="0"/>
            <a:endParaRPr lang="ar-EG" dirty="0"/>
          </a:p>
        </p:txBody>
      </p:sp>
      <p:sp>
        <p:nvSpPr>
          <p:cNvPr id="2" name="Rectangle 1">
            <a:extLst>
              <a:ext uri="{FF2B5EF4-FFF2-40B4-BE49-F238E27FC236}">
                <a16:creationId xmlns:a16="http://schemas.microsoft.com/office/drawing/2014/main" id="{7E689681-055E-6405-37B9-070A1EEC4D74}"/>
              </a:ext>
            </a:extLst>
          </p:cNvPr>
          <p:cNvSpPr/>
          <p:nvPr userDrawn="1"/>
        </p:nvSpPr>
        <p:spPr>
          <a:xfrm>
            <a:off x="2929868" y="42804"/>
            <a:ext cx="3284264"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الهوس الثالث</a:t>
            </a:r>
          </a:p>
        </p:txBody>
      </p:sp>
    </p:spTree>
    <p:extLst>
      <p:ext uri="{BB962C8B-B14F-4D97-AF65-F5344CB8AC3E}">
        <p14:creationId xmlns:p14="http://schemas.microsoft.com/office/powerpoint/2010/main" val="42639744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اريبصالين">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883965"/>
            <a:ext cx="9144000" cy="967409"/>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924696"/>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664765"/>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6" name="Rectangle 5">
            <a:extLst>
              <a:ext uri="{FF2B5EF4-FFF2-40B4-BE49-F238E27FC236}">
                <a16:creationId xmlns:a16="http://schemas.microsoft.com/office/drawing/2014/main" id="{FEBCA824-EA49-4CE6-A267-9C7EADD8CDCC}"/>
              </a:ext>
            </a:extLst>
          </p:cNvPr>
          <p:cNvSpPr/>
          <p:nvPr userDrawn="1"/>
        </p:nvSpPr>
        <p:spPr>
          <a:xfrm>
            <a:off x="3200400" y="0"/>
            <a:ext cx="2743200"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اريبصالين</a:t>
            </a:r>
          </a:p>
        </p:txBody>
      </p:sp>
    </p:spTree>
    <p:extLst>
      <p:ext uri="{BB962C8B-B14F-4D97-AF65-F5344CB8AC3E}">
        <p14:creationId xmlns:p14="http://schemas.microsoft.com/office/powerpoint/2010/main" val="33356675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الهوس الكبير">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883965"/>
            <a:ext cx="9144000" cy="967409"/>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924696"/>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664765"/>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6" name="Rectangle 5">
            <a:extLst>
              <a:ext uri="{FF2B5EF4-FFF2-40B4-BE49-F238E27FC236}">
                <a16:creationId xmlns:a16="http://schemas.microsoft.com/office/drawing/2014/main" id="{FEBCA824-EA49-4CE6-A267-9C7EADD8CDCC}"/>
              </a:ext>
            </a:extLst>
          </p:cNvPr>
          <p:cNvSpPr/>
          <p:nvPr userDrawn="1"/>
        </p:nvSpPr>
        <p:spPr>
          <a:xfrm>
            <a:off x="3200400" y="0"/>
            <a:ext cx="2743200"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latin typeface="Calibri"/>
                <a:cs typeface="AGA Sindibad Regular" pitchFamily="2" charset="-78"/>
              </a:rPr>
              <a:t>الهوس الكبير</a:t>
            </a:r>
            <a:endParaRPr kumimoji="0" lang="en-US" sz="3200" b="1" i="0" u="none" strike="noStrike" cap="none" spc="0" normalizeH="0" baseline="0" dirty="0">
              <a:ln>
                <a:noFill/>
              </a:ln>
              <a:solidFill>
                <a:srgbClr val="FFC000"/>
              </a:solidFill>
              <a:effectLst/>
              <a:uLnTx/>
              <a:uFillTx/>
              <a:latin typeface="Calibri"/>
              <a:cs typeface="AGA Sindibad Regular" pitchFamily="2" charset="-78"/>
            </a:endParaRPr>
          </a:p>
        </p:txBody>
      </p:sp>
    </p:spTree>
    <p:extLst>
      <p:ext uri="{BB962C8B-B14F-4D97-AF65-F5344CB8AC3E}">
        <p14:creationId xmlns:p14="http://schemas.microsoft.com/office/powerpoint/2010/main" val="18283787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مديح أشكرك يا إله يعقوب">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E689681-055E-6405-37B9-070A1EEC4D74}"/>
              </a:ext>
            </a:extLst>
          </p:cNvPr>
          <p:cNvSpPr/>
          <p:nvPr userDrawn="1"/>
        </p:nvSpPr>
        <p:spPr>
          <a:xfrm>
            <a:off x="2805501" y="0"/>
            <a:ext cx="3532997"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مديح اللـه الازلي</a:t>
            </a:r>
          </a:p>
        </p:txBody>
      </p:sp>
      <p:sp>
        <p:nvSpPr>
          <p:cNvPr id="6" name="Title 1">
            <a:extLst>
              <a:ext uri="{FF2B5EF4-FFF2-40B4-BE49-F238E27FC236}">
                <a16:creationId xmlns:a16="http://schemas.microsoft.com/office/drawing/2014/main" id="{B279046F-461D-45BC-9EF9-37C026D3103D}"/>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Tree>
    <p:extLst>
      <p:ext uri="{BB962C8B-B14F-4D97-AF65-F5344CB8AC3E}">
        <p14:creationId xmlns:p14="http://schemas.microsoft.com/office/powerpoint/2010/main" val="188746650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تنين">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883965"/>
            <a:ext cx="9144000" cy="967409"/>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924696"/>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664765"/>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6" name="Rectangle 5">
            <a:extLst>
              <a:ext uri="{FF2B5EF4-FFF2-40B4-BE49-F238E27FC236}">
                <a16:creationId xmlns:a16="http://schemas.microsoft.com/office/drawing/2014/main" id="{FEBCA824-EA49-4CE6-A267-9C7EADD8CDCC}"/>
              </a:ext>
            </a:extLst>
          </p:cNvPr>
          <p:cNvSpPr/>
          <p:nvPr userDrawn="1"/>
        </p:nvSpPr>
        <p:spPr>
          <a:xfrm>
            <a:off x="3200400" y="0"/>
            <a:ext cx="2743200"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لحن تينين</a:t>
            </a:r>
          </a:p>
        </p:txBody>
      </p:sp>
    </p:spTree>
    <p:extLst>
      <p:ext uri="{BB962C8B-B14F-4D97-AF65-F5344CB8AC3E}">
        <p14:creationId xmlns:p14="http://schemas.microsoft.com/office/powerpoint/2010/main" val="304997967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تين اويه انثوك">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883965"/>
            <a:ext cx="9144000" cy="967409"/>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924696"/>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664765"/>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2929868" y="6626"/>
            <a:ext cx="3284264"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تين اوية انسوك</a:t>
            </a:r>
          </a:p>
        </p:txBody>
      </p:sp>
    </p:spTree>
    <p:extLst>
      <p:ext uri="{BB962C8B-B14F-4D97-AF65-F5344CB8AC3E}">
        <p14:creationId xmlns:p14="http://schemas.microsoft.com/office/powerpoint/2010/main" val="41542720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المجمع">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883965"/>
            <a:ext cx="9144000" cy="967409"/>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924696"/>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664765"/>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2929868" y="6626"/>
            <a:ext cx="3284264"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المجمع</a:t>
            </a:r>
          </a:p>
        </p:txBody>
      </p:sp>
    </p:spTree>
    <p:extLst>
      <p:ext uri="{BB962C8B-B14F-4D97-AF65-F5344CB8AC3E}">
        <p14:creationId xmlns:p14="http://schemas.microsoft.com/office/powerpoint/2010/main" val="107749293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الأنبا أنطونيوس">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E689681-055E-6405-37B9-070A1EEC4D74}"/>
              </a:ext>
            </a:extLst>
          </p:cNvPr>
          <p:cNvSpPr/>
          <p:nvPr userDrawn="1"/>
        </p:nvSpPr>
        <p:spPr>
          <a:xfrm>
            <a:off x="3076827" y="0"/>
            <a:ext cx="2990345"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تمجيد الأنبا أنطونيوس</a:t>
            </a:r>
          </a:p>
        </p:txBody>
      </p:sp>
      <p:sp>
        <p:nvSpPr>
          <p:cNvPr id="6" name="Title 1">
            <a:extLst>
              <a:ext uri="{FF2B5EF4-FFF2-40B4-BE49-F238E27FC236}">
                <a16:creationId xmlns:a16="http://schemas.microsoft.com/office/drawing/2014/main" id="{B279046F-461D-45BC-9EF9-37C026D3103D}"/>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Tree>
    <p:extLst>
      <p:ext uri="{BB962C8B-B14F-4D97-AF65-F5344CB8AC3E}">
        <p14:creationId xmlns:p14="http://schemas.microsoft.com/office/powerpoint/2010/main" val="396569558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الأنبا أنطونيوس">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E689681-055E-6405-37B9-070A1EEC4D74}"/>
              </a:ext>
            </a:extLst>
          </p:cNvPr>
          <p:cNvSpPr/>
          <p:nvPr userDrawn="1"/>
        </p:nvSpPr>
        <p:spPr>
          <a:xfrm>
            <a:off x="2876883" y="0"/>
            <a:ext cx="3390233"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تمجيد الأنبا موسى القوي</a:t>
            </a:r>
          </a:p>
        </p:txBody>
      </p:sp>
      <p:sp>
        <p:nvSpPr>
          <p:cNvPr id="6" name="Title 1">
            <a:extLst>
              <a:ext uri="{FF2B5EF4-FFF2-40B4-BE49-F238E27FC236}">
                <a16:creationId xmlns:a16="http://schemas.microsoft.com/office/drawing/2014/main" id="{B279046F-461D-45BC-9EF9-37C026D3103D}"/>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Tree>
    <p:extLst>
      <p:ext uri="{BB962C8B-B14F-4D97-AF65-F5344CB8AC3E}">
        <p14:creationId xmlns:p14="http://schemas.microsoft.com/office/powerpoint/2010/main" val="196709036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مكسيموس و دوماديوس">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E689681-055E-6405-37B9-070A1EEC4D74}"/>
              </a:ext>
            </a:extLst>
          </p:cNvPr>
          <p:cNvSpPr/>
          <p:nvPr userDrawn="1"/>
        </p:nvSpPr>
        <p:spPr>
          <a:xfrm>
            <a:off x="2509307" y="0"/>
            <a:ext cx="4125385"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تمجيد مكسيموس و دوماديوس</a:t>
            </a:r>
          </a:p>
        </p:txBody>
      </p:sp>
      <p:sp>
        <p:nvSpPr>
          <p:cNvPr id="6" name="Title 1">
            <a:extLst>
              <a:ext uri="{FF2B5EF4-FFF2-40B4-BE49-F238E27FC236}">
                <a16:creationId xmlns:a16="http://schemas.microsoft.com/office/drawing/2014/main" id="{B279046F-461D-45BC-9EF9-37C026D3103D}"/>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Tree>
    <p:extLst>
      <p:ext uri="{BB962C8B-B14F-4D97-AF65-F5344CB8AC3E}">
        <p14:creationId xmlns:p14="http://schemas.microsoft.com/office/powerpoint/2010/main" val="397722854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الأنبا موسى الأسود">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E689681-055E-6405-37B9-070A1EEC4D74}"/>
              </a:ext>
            </a:extLst>
          </p:cNvPr>
          <p:cNvSpPr/>
          <p:nvPr userDrawn="1"/>
        </p:nvSpPr>
        <p:spPr>
          <a:xfrm>
            <a:off x="2509307" y="0"/>
            <a:ext cx="4125385"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تمجيد الأنبا موسى الأسود</a:t>
            </a:r>
          </a:p>
        </p:txBody>
      </p:sp>
      <p:sp>
        <p:nvSpPr>
          <p:cNvPr id="6" name="Title 1">
            <a:extLst>
              <a:ext uri="{FF2B5EF4-FFF2-40B4-BE49-F238E27FC236}">
                <a16:creationId xmlns:a16="http://schemas.microsoft.com/office/drawing/2014/main" id="{B279046F-461D-45BC-9EF9-37C026D3103D}"/>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Tree>
    <p:extLst>
      <p:ext uri="{BB962C8B-B14F-4D97-AF65-F5344CB8AC3E}">
        <p14:creationId xmlns:p14="http://schemas.microsoft.com/office/powerpoint/2010/main" val="389740557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الذكصولوجيات">
    <p:spTree>
      <p:nvGrpSpPr>
        <p:cNvPr id="1" name=""/>
        <p:cNvGrpSpPr/>
        <p:nvPr/>
      </p:nvGrpSpPr>
      <p:grpSpPr>
        <a:xfrm>
          <a:off x="0" y="0"/>
          <a:ext cx="0" cy="0"/>
          <a:chOff x="0" y="0"/>
          <a:chExt cx="0" cy="0"/>
        </a:xfrm>
      </p:grpSpPr>
      <p:sp>
        <p:nvSpPr>
          <p:cNvPr id="3" name="Rectangle 2"/>
          <p:cNvSpPr/>
          <p:nvPr userDrawn="1"/>
        </p:nvSpPr>
        <p:spPr>
          <a:xfrm>
            <a:off x="2476499" y="0"/>
            <a:ext cx="4191000" cy="461665"/>
          </a:xfrm>
          <a:prstGeom prst="rect">
            <a:avLst/>
          </a:prstGeom>
        </p:spPr>
        <p:txBody>
          <a:bodyPr wrap="square">
            <a:spAutoFit/>
          </a:bodyPr>
          <a:lstStyle/>
          <a:p>
            <a:pPr marL="0" algn="ctr" defTabSz="914400" rtl="1" eaLnBrk="1" latinLnBrk="0" hangingPunct="1">
              <a:defRPr/>
            </a:pPr>
            <a:r>
              <a:rPr kumimoji="0" lang="ar-EG" sz="2400" b="1" i="0" u="none" strike="noStrike" kern="1200" cap="none" spc="0" normalizeH="0" baseline="0" dirty="0">
                <a:ln>
                  <a:noFill/>
                </a:ln>
                <a:solidFill>
                  <a:srgbClr val="FFC000"/>
                </a:solidFill>
                <a:effectLst/>
                <a:uLnTx/>
                <a:uFillTx/>
                <a:latin typeface="+mn-lt"/>
                <a:ea typeface="+mn-ea"/>
                <a:cs typeface="Cocon® Next Arabic" panose="020A0503020102020204" pitchFamily="18" charset="-78"/>
              </a:rPr>
              <a:t>الذكصولوجيات</a:t>
            </a:r>
          </a:p>
        </p:txBody>
      </p:sp>
      <p:sp>
        <p:nvSpPr>
          <p:cNvPr id="4" name="Title 1"/>
          <p:cNvSpPr>
            <a:spLocks noGrp="1"/>
          </p:cNvSpPr>
          <p:nvPr>
            <p:ph type="title" hasCustomPrompt="1"/>
          </p:nvPr>
        </p:nvSpPr>
        <p:spPr>
          <a:xfrm>
            <a:off x="0" y="3703640"/>
            <a:ext cx="9144000" cy="3154359"/>
          </a:xfrm>
          <a:prstGeom prst="rect">
            <a:avLst/>
          </a:prstGeom>
        </p:spPr>
        <p:txBody>
          <a:bodyPr anchor="ctr"/>
          <a:lstStyle>
            <a:lvl1pPr algn="ctr" rtl="1">
              <a:defRPr lang="ar-EG" sz="3600" b="1" kern="1200" dirty="0" smtClean="0">
                <a:solidFill>
                  <a:schemeClr val="bg1"/>
                </a:solidFill>
                <a:latin typeface="Times New Roman" panose="02020603050405020304" pitchFamily="18" charset="0"/>
                <a:ea typeface="+mn-ea"/>
                <a:cs typeface="Times New Roman" panose="02020603050405020304" pitchFamily="18" charset="0"/>
              </a:defRPr>
            </a:lvl1pPr>
          </a:lstStyle>
          <a:p>
            <a:r>
              <a:rPr lang="en-US" dirty="0"/>
              <a:t> </a:t>
            </a:r>
            <a:r>
              <a:rPr lang="ar-EG" dirty="0"/>
              <a:t>عربي 	</a:t>
            </a:r>
            <a:endParaRPr lang="en-US" dirty="0"/>
          </a:p>
        </p:txBody>
      </p:sp>
    </p:spTree>
    <p:extLst>
      <p:ext uri="{BB962C8B-B14F-4D97-AF65-F5344CB8AC3E}">
        <p14:creationId xmlns:p14="http://schemas.microsoft.com/office/powerpoint/2010/main" val="156491098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ختام الذكصولوجيات">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883965"/>
            <a:ext cx="9144000" cy="967409"/>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924696"/>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664765"/>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3273287" y="-6626"/>
            <a:ext cx="2597426" cy="46166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400" b="1" i="0" u="none" strike="noStrike" cap="none" spc="0" normalizeH="0" baseline="0" dirty="0">
                <a:ln>
                  <a:noFill/>
                </a:ln>
                <a:solidFill>
                  <a:srgbClr val="FFC000"/>
                </a:solidFill>
                <a:effectLst/>
                <a:uLnTx/>
                <a:uFillTx/>
                <a:latin typeface="Calibri"/>
                <a:cs typeface="AGA Sindibad Regular" pitchFamily="2" charset="-78"/>
              </a:rPr>
              <a:t>ختام الذكصولوجيات</a:t>
            </a:r>
          </a:p>
        </p:txBody>
      </p:sp>
    </p:spTree>
    <p:extLst>
      <p:ext uri="{BB962C8B-B14F-4D97-AF65-F5344CB8AC3E}">
        <p14:creationId xmlns:p14="http://schemas.microsoft.com/office/powerpoint/2010/main" val="26161416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الهوس الكبير">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hasCustomPrompt="1"/>
          </p:nvPr>
        </p:nvSpPr>
        <p:spPr>
          <a:xfrm>
            <a:off x="0" y="3710608"/>
            <a:ext cx="9144000" cy="3147391"/>
          </a:xfrm>
          <a:prstGeom prst="rect">
            <a:avLst/>
          </a:prstGeom>
        </p:spPr>
        <p:txBody>
          <a:bodyPr anchor="ctr"/>
          <a:lstStyle>
            <a:lvl1pPr marL="0" indent="0" algn="ctr" rtl="1">
              <a:buNone/>
              <a:defRPr sz="4800" b="1">
                <a:solidFill>
                  <a:schemeClr val="bg1"/>
                </a:solidFill>
                <a:cs typeface="+mn-cs"/>
              </a:defRPr>
            </a:lvl1pPr>
          </a:lstStyle>
          <a:p>
            <a:pPr lvl="0"/>
            <a:r>
              <a:rPr lang="ar-EG" dirty="0"/>
              <a:t>عربي</a:t>
            </a:r>
          </a:p>
        </p:txBody>
      </p:sp>
      <p:sp>
        <p:nvSpPr>
          <p:cNvPr id="6" name="Rectangle 5">
            <a:extLst>
              <a:ext uri="{FF2B5EF4-FFF2-40B4-BE49-F238E27FC236}">
                <a16:creationId xmlns:a16="http://schemas.microsoft.com/office/drawing/2014/main" id="{FEBCA824-EA49-4CE6-A267-9C7EADD8CDCC}"/>
              </a:ext>
            </a:extLst>
          </p:cNvPr>
          <p:cNvSpPr/>
          <p:nvPr userDrawn="1"/>
        </p:nvSpPr>
        <p:spPr>
          <a:xfrm>
            <a:off x="3200400" y="0"/>
            <a:ext cx="2743200"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latin typeface="Calibri"/>
                <a:cs typeface="AGA Sindibad Regular" pitchFamily="2" charset="-78"/>
              </a:rPr>
              <a:t>الهوس الكبير</a:t>
            </a:r>
            <a:endParaRPr kumimoji="0" lang="en-US" sz="3200" b="1" i="0" u="none" strike="noStrike" cap="none" spc="0" normalizeH="0" baseline="0" dirty="0">
              <a:ln>
                <a:noFill/>
              </a:ln>
              <a:solidFill>
                <a:srgbClr val="FFC000"/>
              </a:solidFill>
              <a:effectLst/>
              <a:uLnTx/>
              <a:uFillTx/>
              <a:latin typeface="Calibri"/>
              <a:cs typeface="AGA Sindibad Regular" pitchFamily="2" charset="-78"/>
            </a:endParaRPr>
          </a:p>
        </p:txBody>
      </p:sp>
    </p:spTree>
    <p:extLst>
      <p:ext uri="{BB962C8B-B14F-4D97-AF65-F5344CB8AC3E}">
        <p14:creationId xmlns:p14="http://schemas.microsoft.com/office/powerpoint/2010/main" val="164062098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ني اثنوس تيرو">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0" y="4678017"/>
            <a:ext cx="9144000" cy="1152939"/>
          </a:xfrm>
          <a:prstGeom prst="rect">
            <a:avLst/>
          </a:prstGeom>
        </p:spPr>
        <p:txBody>
          <a:bodyPr anchor="ctr"/>
          <a:lstStyle>
            <a:lvl1pPr marL="0" indent="0" algn="ctr" rtl="1">
              <a:buNone/>
              <a:defRPr lang="ar-EG" sz="3600" kern="1200" dirty="0">
                <a:solidFill>
                  <a:srgbClr val="FFC000"/>
                </a:solidFill>
                <a:latin typeface="CS New Athanasius" panose="020B0500000000000000" pitchFamily="34" charset="0"/>
                <a:ea typeface="+mn-ea"/>
                <a:cs typeface="+mn-cs"/>
              </a:defRPr>
            </a:lvl1pPr>
          </a:lstStyle>
          <a:p>
            <a:pPr lvl="0"/>
            <a:endParaRPr lang="ar-EG" dirty="0"/>
          </a:p>
        </p:txBody>
      </p:sp>
      <p:sp>
        <p:nvSpPr>
          <p:cNvPr id="9" name="Text Placeholder 8"/>
          <p:cNvSpPr>
            <a:spLocks noGrp="1"/>
          </p:cNvSpPr>
          <p:nvPr>
            <p:ph type="body" sz="quarter" idx="11"/>
          </p:nvPr>
        </p:nvSpPr>
        <p:spPr>
          <a:xfrm>
            <a:off x="0" y="3710609"/>
            <a:ext cx="9144000" cy="96740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11" name="Text Placeholder 10"/>
          <p:cNvSpPr>
            <a:spLocks noGrp="1"/>
          </p:cNvSpPr>
          <p:nvPr>
            <p:ph type="body" sz="quarter" idx="12"/>
          </p:nvPr>
        </p:nvSpPr>
        <p:spPr>
          <a:xfrm>
            <a:off x="0" y="5830957"/>
            <a:ext cx="9144000" cy="1027043"/>
          </a:xfrm>
          <a:prstGeom prst="rect">
            <a:avLst/>
          </a:prstGeom>
        </p:spPr>
        <p:txBody>
          <a:bodyPr anchor="b"/>
          <a:lstStyle>
            <a:lvl1pPr marL="0" indent="0" algn="ctr">
              <a:buNone/>
              <a:defRPr lang="ar-EG" sz="4000" b="1" kern="1200" dirty="0">
                <a:solidFill>
                  <a:schemeClr val="bg1"/>
                </a:solidFill>
                <a:latin typeface="+mn-lt"/>
                <a:ea typeface="+mn-ea"/>
                <a:cs typeface="+mn-cs"/>
              </a:defRPr>
            </a:lvl1pPr>
          </a:lstStyle>
          <a:p>
            <a:pPr lvl="0"/>
            <a:endParaRPr lang="ar-EG" dirty="0"/>
          </a:p>
        </p:txBody>
      </p:sp>
      <p:sp>
        <p:nvSpPr>
          <p:cNvPr id="2" name="Rectangle 1">
            <a:extLst>
              <a:ext uri="{FF2B5EF4-FFF2-40B4-BE49-F238E27FC236}">
                <a16:creationId xmlns:a16="http://schemas.microsoft.com/office/drawing/2014/main" id="{7E689681-055E-6405-37B9-070A1EEC4D74}"/>
              </a:ext>
            </a:extLst>
          </p:cNvPr>
          <p:cNvSpPr/>
          <p:nvPr userDrawn="1"/>
        </p:nvSpPr>
        <p:spPr>
          <a:xfrm>
            <a:off x="0" y="0"/>
            <a:ext cx="9144000"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altLang="ar-EG" sz="2800" b="1" i="0" u="none" strike="noStrike" kern="0" cap="none" spc="0" normalizeH="0" baseline="0" noProof="0" dirty="0">
                <a:ln>
                  <a:noFill/>
                </a:ln>
                <a:solidFill>
                  <a:srgbClr val="FFC000"/>
                </a:solidFill>
                <a:effectLst/>
                <a:uLnTx/>
                <a:uFillTx/>
                <a:latin typeface="Times New Roman" pitchFamily="18" charset="0"/>
                <a:ea typeface="+mj-ea"/>
                <a:cs typeface="Times New Roman" pitchFamily="18" charset="0"/>
              </a:rPr>
              <a:t>لحن ( ني إثنوس تيرو ) المزمور 116</a:t>
            </a:r>
            <a:endParaRPr kumimoji="0" lang="ar-EG" sz="1600" b="1" i="0" u="none" strike="noStrike" cap="none" spc="0" normalizeH="0" baseline="0" dirty="0">
              <a:ln>
                <a:noFill/>
              </a:ln>
              <a:solidFill>
                <a:srgbClr val="FFC000"/>
              </a:solidFill>
              <a:effectLst/>
              <a:uLnTx/>
              <a:uFillTx/>
              <a:latin typeface="Calibri"/>
              <a:cs typeface="AGA Sindibad Regular" pitchFamily="2" charset="-78"/>
            </a:endParaRPr>
          </a:p>
        </p:txBody>
      </p:sp>
      <p:sp>
        <p:nvSpPr>
          <p:cNvPr id="6" name="Title 1">
            <a:extLst>
              <a:ext uri="{FF2B5EF4-FFF2-40B4-BE49-F238E27FC236}">
                <a16:creationId xmlns:a16="http://schemas.microsoft.com/office/drawing/2014/main" id="{5256E5C8-5C2B-4509-81DD-4F5050B00D27}"/>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Tree>
    <p:extLst>
      <p:ext uri="{BB962C8B-B14F-4D97-AF65-F5344CB8AC3E}">
        <p14:creationId xmlns:p14="http://schemas.microsoft.com/office/powerpoint/2010/main" val="197283558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ابصالية ادام على الهوس الرابع">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0" y="4678017"/>
            <a:ext cx="9144000" cy="1152939"/>
          </a:xfrm>
          <a:prstGeom prst="rect">
            <a:avLst/>
          </a:prstGeom>
        </p:spPr>
        <p:txBody>
          <a:bodyPr anchor="ctr"/>
          <a:lstStyle>
            <a:lvl1pPr marL="0" indent="0" algn="ctr" rtl="0">
              <a:buNone/>
              <a:defRPr lang="ar-EG" sz="3600" kern="1200" dirty="0">
                <a:solidFill>
                  <a:srgbClr val="FFC000"/>
                </a:solidFill>
                <a:latin typeface="CS New Athanasius" panose="020B0500000000000000" pitchFamily="34" charset="0"/>
                <a:ea typeface="+mn-ea"/>
                <a:cs typeface="+mn-cs"/>
              </a:defRPr>
            </a:lvl1pPr>
          </a:lstStyle>
          <a:p>
            <a:pPr lvl="0"/>
            <a:endParaRPr lang="ar-EG" dirty="0"/>
          </a:p>
        </p:txBody>
      </p:sp>
      <p:sp>
        <p:nvSpPr>
          <p:cNvPr id="9" name="Text Placeholder 8"/>
          <p:cNvSpPr>
            <a:spLocks noGrp="1"/>
          </p:cNvSpPr>
          <p:nvPr>
            <p:ph type="body" sz="quarter" idx="11"/>
          </p:nvPr>
        </p:nvSpPr>
        <p:spPr>
          <a:xfrm>
            <a:off x="0" y="3710609"/>
            <a:ext cx="9144000" cy="967407"/>
          </a:xfrm>
          <a:prstGeom prst="rect">
            <a:avLst/>
          </a:prstGeom>
        </p:spPr>
        <p:txBody>
          <a:bodyPr/>
          <a:lstStyle>
            <a:lvl1pPr marL="0" indent="0" algn="ctr" rtl="1">
              <a:spcBef>
                <a:spcPts val="0"/>
              </a:spcBef>
              <a:buNone/>
              <a:defRPr sz="4000" b="1">
                <a:solidFill>
                  <a:schemeClr val="bg1"/>
                </a:solidFill>
                <a:cs typeface="+mj-cs"/>
              </a:defRPr>
            </a:lvl1pPr>
          </a:lstStyle>
          <a:p>
            <a:pPr lvl="0"/>
            <a:endParaRPr lang="ar-EG" dirty="0"/>
          </a:p>
        </p:txBody>
      </p:sp>
      <p:sp>
        <p:nvSpPr>
          <p:cNvPr id="11" name="Text Placeholder 10"/>
          <p:cNvSpPr>
            <a:spLocks noGrp="1"/>
          </p:cNvSpPr>
          <p:nvPr>
            <p:ph type="body" sz="quarter" idx="12"/>
          </p:nvPr>
        </p:nvSpPr>
        <p:spPr>
          <a:xfrm>
            <a:off x="0" y="5830957"/>
            <a:ext cx="9144000" cy="1027043"/>
          </a:xfrm>
          <a:prstGeom prst="rect">
            <a:avLst/>
          </a:prstGeom>
        </p:spPr>
        <p:txBody>
          <a:bodyPr anchor="b"/>
          <a:lstStyle>
            <a:lvl1pPr marL="0" indent="0" algn="ctr">
              <a:spcBef>
                <a:spcPts val="0"/>
              </a:spcBef>
              <a:buNone/>
              <a:defRPr lang="ar-EG" sz="4000" b="1" kern="1200" dirty="0">
                <a:solidFill>
                  <a:schemeClr val="bg1"/>
                </a:solidFill>
                <a:latin typeface="+mn-lt"/>
                <a:ea typeface="+mn-ea"/>
                <a:cs typeface="+mn-cs"/>
              </a:defRPr>
            </a:lvl1pPr>
          </a:lstStyle>
          <a:p>
            <a:pPr lvl="0"/>
            <a:endParaRPr lang="ar-EG" dirty="0"/>
          </a:p>
        </p:txBody>
      </p:sp>
      <p:sp>
        <p:nvSpPr>
          <p:cNvPr id="2" name="Rectangle 1">
            <a:extLst>
              <a:ext uri="{FF2B5EF4-FFF2-40B4-BE49-F238E27FC236}">
                <a16:creationId xmlns:a16="http://schemas.microsoft.com/office/drawing/2014/main" id="{7E689681-055E-6405-37B9-070A1EEC4D74}"/>
              </a:ext>
            </a:extLst>
          </p:cNvPr>
          <p:cNvSpPr/>
          <p:nvPr userDrawn="1"/>
        </p:nvSpPr>
        <p:spPr>
          <a:xfrm>
            <a:off x="0" y="0"/>
            <a:ext cx="9144000"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altLang="ar-EG" sz="2800" b="1" i="0" u="none" strike="noStrike" kern="0" cap="none" spc="0" normalizeH="0" baseline="0" noProof="0" dirty="0">
                <a:ln>
                  <a:noFill/>
                </a:ln>
                <a:solidFill>
                  <a:srgbClr val="FFC000"/>
                </a:solidFill>
                <a:effectLst/>
                <a:uLnTx/>
                <a:uFillTx/>
                <a:latin typeface="Times New Roman" pitchFamily="18" charset="0"/>
                <a:ea typeface="+mj-ea"/>
                <a:cs typeface="Times New Roman" pitchFamily="18" charset="0"/>
              </a:rPr>
              <a:t>ابصالية ادام على الهوس الرابع</a:t>
            </a:r>
            <a:endParaRPr kumimoji="0" lang="ar-EG" sz="1600" b="1" i="0" u="none" strike="noStrike" cap="none" spc="0" normalizeH="0" baseline="0" dirty="0">
              <a:ln>
                <a:noFill/>
              </a:ln>
              <a:solidFill>
                <a:srgbClr val="FFC000"/>
              </a:solidFill>
              <a:effectLst/>
              <a:uLnTx/>
              <a:uFillTx/>
              <a:latin typeface="Calibri"/>
              <a:cs typeface="AGA Sindibad Regular" pitchFamily="2" charset="-78"/>
            </a:endParaRPr>
          </a:p>
        </p:txBody>
      </p:sp>
      <p:sp>
        <p:nvSpPr>
          <p:cNvPr id="6" name="Title 1">
            <a:extLst>
              <a:ext uri="{FF2B5EF4-FFF2-40B4-BE49-F238E27FC236}">
                <a16:creationId xmlns:a16="http://schemas.microsoft.com/office/drawing/2014/main" id="{5256E5C8-5C2B-4509-81DD-4F5050B00D27}"/>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Tree>
    <p:extLst>
      <p:ext uri="{BB962C8B-B14F-4D97-AF65-F5344CB8AC3E}">
        <p14:creationId xmlns:p14="http://schemas.microsoft.com/office/powerpoint/2010/main" val="278615820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الهوس الرابع">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0" y="4678017"/>
            <a:ext cx="9144000" cy="1152939"/>
          </a:xfrm>
          <a:prstGeom prst="rect">
            <a:avLst/>
          </a:prstGeom>
        </p:spPr>
        <p:txBody>
          <a:bodyPr anchor="ctr"/>
          <a:lstStyle>
            <a:lvl1pPr marL="0" indent="0" algn="ctr" rtl="1">
              <a:buNone/>
              <a:defRPr lang="ar-EG" sz="3600" kern="1200" dirty="0">
                <a:solidFill>
                  <a:srgbClr val="FFC000"/>
                </a:solidFill>
                <a:latin typeface="Avva_Shenouda" panose="020B0500000000000000" pitchFamily="34" charset="0"/>
                <a:ea typeface="+mn-ea"/>
                <a:cs typeface="+mn-cs"/>
              </a:defRPr>
            </a:lvl1pPr>
          </a:lstStyle>
          <a:p>
            <a:pPr lvl="0"/>
            <a:endParaRPr lang="ar-EG" dirty="0"/>
          </a:p>
        </p:txBody>
      </p:sp>
      <p:sp>
        <p:nvSpPr>
          <p:cNvPr id="9" name="Text Placeholder 8"/>
          <p:cNvSpPr>
            <a:spLocks noGrp="1"/>
          </p:cNvSpPr>
          <p:nvPr>
            <p:ph type="body" sz="quarter" idx="11"/>
          </p:nvPr>
        </p:nvSpPr>
        <p:spPr>
          <a:xfrm>
            <a:off x="0" y="3710609"/>
            <a:ext cx="9144000" cy="96740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11" name="Text Placeholder 10"/>
          <p:cNvSpPr>
            <a:spLocks noGrp="1"/>
          </p:cNvSpPr>
          <p:nvPr>
            <p:ph type="body" sz="quarter" idx="12"/>
          </p:nvPr>
        </p:nvSpPr>
        <p:spPr>
          <a:xfrm>
            <a:off x="0" y="5830957"/>
            <a:ext cx="9144000" cy="1027043"/>
          </a:xfrm>
          <a:prstGeom prst="rect">
            <a:avLst/>
          </a:prstGeom>
        </p:spPr>
        <p:txBody>
          <a:bodyPr anchor="b"/>
          <a:lstStyle>
            <a:lvl1pPr marL="0" indent="0" algn="ctr">
              <a:buNone/>
              <a:defRPr lang="ar-EG" sz="4000" b="1" kern="1200" dirty="0">
                <a:solidFill>
                  <a:schemeClr val="bg1"/>
                </a:solidFill>
                <a:latin typeface="+mn-lt"/>
                <a:ea typeface="+mn-ea"/>
                <a:cs typeface="+mn-cs"/>
              </a:defRPr>
            </a:lvl1pPr>
          </a:lstStyle>
          <a:p>
            <a:pPr lvl="0"/>
            <a:endParaRPr lang="ar-EG" dirty="0"/>
          </a:p>
        </p:txBody>
      </p:sp>
      <p:sp>
        <p:nvSpPr>
          <p:cNvPr id="2" name="Rectangle 1">
            <a:extLst>
              <a:ext uri="{FF2B5EF4-FFF2-40B4-BE49-F238E27FC236}">
                <a16:creationId xmlns:a16="http://schemas.microsoft.com/office/drawing/2014/main" id="{7E689681-055E-6405-37B9-070A1EEC4D74}"/>
              </a:ext>
            </a:extLst>
          </p:cNvPr>
          <p:cNvSpPr/>
          <p:nvPr userDrawn="1"/>
        </p:nvSpPr>
        <p:spPr>
          <a:xfrm>
            <a:off x="2929868" y="42804"/>
            <a:ext cx="3284264"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الهوس الرابع</a:t>
            </a:r>
          </a:p>
        </p:txBody>
      </p:sp>
    </p:spTree>
    <p:extLst>
      <p:ext uri="{BB962C8B-B14F-4D97-AF65-F5344CB8AC3E}">
        <p14:creationId xmlns:p14="http://schemas.microsoft.com/office/powerpoint/2010/main" val="420543311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امدح عذراء و بتول">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E689681-055E-6405-37B9-070A1EEC4D74}"/>
              </a:ext>
            </a:extLst>
          </p:cNvPr>
          <p:cNvSpPr/>
          <p:nvPr userDrawn="1"/>
        </p:nvSpPr>
        <p:spPr>
          <a:xfrm>
            <a:off x="2805501" y="0"/>
            <a:ext cx="3532997" cy="584775"/>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latin typeface="Calibri"/>
                <a:cs typeface="AGA Sindibad Regular" pitchFamily="2" charset="-78"/>
              </a:rPr>
              <a:t>امدح عذراء و بتول</a:t>
            </a:r>
          </a:p>
        </p:txBody>
      </p:sp>
      <p:sp>
        <p:nvSpPr>
          <p:cNvPr id="6" name="Title 1">
            <a:extLst>
              <a:ext uri="{FF2B5EF4-FFF2-40B4-BE49-F238E27FC236}">
                <a16:creationId xmlns:a16="http://schemas.microsoft.com/office/drawing/2014/main" id="{B279046F-461D-45BC-9EF9-37C026D3103D}"/>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Tree>
    <p:extLst>
      <p:ext uri="{BB962C8B-B14F-4D97-AF65-F5344CB8AC3E}">
        <p14:creationId xmlns:p14="http://schemas.microsoft.com/office/powerpoint/2010/main" val="130997310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ابصالية الأحد الاولى – للسيدة العذراء">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883965"/>
            <a:ext cx="9144000" cy="967409"/>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924696"/>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664765"/>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ابصالية الأحد الاولى – للسيدة العذراء</a:t>
            </a:r>
          </a:p>
        </p:txBody>
      </p:sp>
    </p:spTree>
    <p:extLst>
      <p:ext uri="{BB962C8B-B14F-4D97-AF65-F5344CB8AC3E}">
        <p14:creationId xmlns:p14="http://schemas.microsoft.com/office/powerpoint/2010/main" val="202736679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ابصالية آدام لربي يسوع على ثيؤطوكية الأحد">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883965"/>
            <a:ext cx="9144000" cy="967409"/>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924696"/>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664765"/>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81809" y="6626"/>
            <a:ext cx="5380382"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ابصالية آدام لربي يسوع على ثيؤطوكية الأحد</a:t>
            </a:r>
          </a:p>
        </p:txBody>
      </p:sp>
    </p:spTree>
    <p:extLst>
      <p:ext uri="{BB962C8B-B14F-4D97-AF65-F5344CB8AC3E}">
        <p14:creationId xmlns:p14="http://schemas.microsoft.com/office/powerpoint/2010/main" val="28220260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افتح فاي بالتسابيح">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570383" y="6626"/>
            <a:ext cx="6003234"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مديح آدام يقال بعد ايكوتي - افتح فاي بالتسابيح</a:t>
            </a:r>
          </a:p>
        </p:txBody>
      </p:sp>
    </p:spTree>
    <p:extLst>
      <p:ext uri="{BB962C8B-B14F-4D97-AF65-F5344CB8AC3E}">
        <p14:creationId xmlns:p14="http://schemas.microsoft.com/office/powerpoint/2010/main" val="275144152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إبصالية آدام ليوم الاثنين - كيهك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940904"/>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mj-cs"/>
              </a:rPr>
              <a:t>إبصالية الإثنين تقال في كيهك</a:t>
            </a:r>
          </a:p>
        </p:txBody>
      </p:sp>
    </p:spTree>
    <p:extLst>
      <p:ext uri="{BB962C8B-B14F-4D97-AF65-F5344CB8AC3E}">
        <p14:creationId xmlns:p14="http://schemas.microsoft.com/office/powerpoint/2010/main" val="249477780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ابصالية الإثنين">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ابصالية الإثنين</a:t>
            </a:r>
          </a:p>
        </p:txBody>
      </p:sp>
    </p:spTree>
    <p:extLst>
      <p:ext uri="{BB962C8B-B14F-4D97-AF65-F5344CB8AC3E}">
        <p14:creationId xmlns:p14="http://schemas.microsoft.com/office/powerpoint/2010/main" val="351535106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إبصالية الثلاثاء تقال في كيهك">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940904"/>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ctr"/>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mj-cs"/>
              </a:rPr>
              <a:t>إبصالية الثلاثاء تقال في كيهك</a:t>
            </a:r>
          </a:p>
        </p:txBody>
      </p:sp>
    </p:spTree>
    <p:extLst>
      <p:ext uri="{BB962C8B-B14F-4D97-AF65-F5344CB8AC3E}">
        <p14:creationId xmlns:p14="http://schemas.microsoft.com/office/powerpoint/2010/main" val="37571726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مديح أجيوس أوثيؤوس">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
        <p:nvSpPr>
          <p:cNvPr id="6" name="Rectangle 5">
            <a:extLst>
              <a:ext uri="{FF2B5EF4-FFF2-40B4-BE49-F238E27FC236}">
                <a16:creationId xmlns:a16="http://schemas.microsoft.com/office/drawing/2014/main" id="{FEBCA824-EA49-4CE6-A267-9C7EADD8CDCC}"/>
              </a:ext>
            </a:extLst>
          </p:cNvPr>
          <p:cNvSpPr/>
          <p:nvPr userDrawn="1"/>
        </p:nvSpPr>
        <p:spPr>
          <a:xfrm>
            <a:off x="2773017" y="0"/>
            <a:ext cx="3597965"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latin typeface="Calibri"/>
                <a:cs typeface="AGA Sindibad Regular" pitchFamily="2" charset="-78"/>
              </a:rPr>
              <a:t>مديح أجيوس أوثيؤوس</a:t>
            </a:r>
            <a:endParaRPr kumimoji="0" lang="en-US" sz="3200" b="1" i="0" u="none" strike="noStrike" cap="none" spc="0" normalizeH="0" baseline="0" dirty="0">
              <a:ln>
                <a:noFill/>
              </a:ln>
              <a:solidFill>
                <a:srgbClr val="FFC000"/>
              </a:solidFill>
              <a:effectLst/>
              <a:uLnTx/>
              <a:uFillTx/>
              <a:latin typeface="Calibri"/>
              <a:cs typeface="AGA Sindibad Regular" pitchFamily="2" charset="-78"/>
            </a:endParaRPr>
          </a:p>
        </p:txBody>
      </p:sp>
    </p:spTree>
    <p:extLst>
      <p:ext uri="{BB962C8B-B14F-4D97-AF65-F5344CB8AC3E}">
        <p14:creationId xmlns:p14="http://schemas.microsoft.com/office/powerpoint/2010/main" val="133560640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ابصالية الثلاثاء">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39"/>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26226"/>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ابصالية الثلاثاء</a:t>
            </a:r>
          </a:p>
        </p:txBody>
      </p:sp>
    </p:spTree>
    <p:extLst>
      <p:ext uri="{BB962C8B-B14F-4D97-AF65-F5344CB8AC3E}">
        <p14:creationId xmlns:p14="http://schemas.microsoft.com/office/powerpoint/2010/main" val="101430766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إبصالية الاربعاء تقال في كيهك">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940904"/>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j-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j-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ctr"/>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mj-cs"/>
              </a:rPr>
              <a:t>إبصالية الاربعاء تقال في كيهك</a:t>
            </a:r>
          </a:p>
        </p:txBody>
      </p:sp>
    </p:spTree>
    <p:extLst>
      <p:ext uri="{BB962C8B-B14F-4D97-AF65-F5344CB8AC3E}">
        <p14:creationId xmlns:p14="http://schemas.microsoft.com/office/powerpoint/2010/main" val="402373839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ابصالية الأربعاء">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nchor="ct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ابصالية الأربعاء</a:t>
            </a:r>
          </a:p>
        </p:txBody>
      </p:sp>
    </p:spTree>
    <p:extLst>
      <p:ext uri="{BB962C8B-B14F-4D97-AF65-F5344CB8AC3E}">
        <p14:creationId xmlns:p14="http://schemas.microsoft.com/office/powerpoint/2010/main" val="254320246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إبصالية الخميس تقال في كيهك">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940904"/>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j-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j-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ctr"/>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mj-cs"/>
              </a:rPr>
              <a:t>إبصالية الخميس تقال في كيهك</a:t>
            </a:r>
          </a:p>
        </p:txBody>
      </p:sp>
    </p:spTree>
    <p:extLst>
      <p:ext uri="{BB962C8B-B14F-4D97-AF65-F5344CB8AC3E}">
        <p14:creationId xmlns:p14="http://schemas.microsoft.com/office/powerpoint/2010/main" val="42966675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ابصالية الخميس">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ابصالية الخميس</a:t>
            </a:r>
          </a:p>
        </p:txBody>
      </p:sp>
    </p:spTree>
    <p:extLst>
      <p:ext uri="{BB962C8B-B14F-4D97-AF65-F5344CB8AC3E}">
        <p14:creationId xmlns:p14="http://schemas.microsoft.com/office/powerpoint/2010/main" val="288648569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ابصالية الجمعة">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ابصالية الجمعة</a:t>
            </a:r>
          </a:p>
        </p:txBody>
      </p:sp>
    </p:spTree>
    <p:extLst>
      <p:ext uri="{BB962C8B-B14F-4D97-AF65-F5344CB8AC3E}">
        <p14:creationId xmlns:p14="http://schemas.microsoft.com/office/powerpoint/2010/main" val="313230496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إبصالية واطس علي ثيؤطوكية يوم الجمعة">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إبصالية واطس علي ثيؤطوكية يوم الجمعة</a:t>
            </a:r>
          </a:p>
        </p:txBody>
      </p:sp>
    </p:spTree>
    <p:extLst>
      <p:ext uri="{BB962C8B-B14F-4D97-AF65-F5344CB8AC3E}">
        <p14:creationId xmlns:p14="http://schemas.microsoft.com/office/powerpoint/2010/main" val="302458795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ابصالية السبت">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7" name="Rectangle 6">
            <a:extLst>
              <a:ext uri="{FF2B5EF4-FFF2-40B4-BE49-F238E27FC236}">
                <a16:creationId xmlns:a16="http://schemas.microsoft.com/office/drawing/2014/main" id="{C28405A0-727B-4079-8209-19548B5C8768}"/>
              </a:ext>
            </a:extLst>
          </p:cNvPr>
          <p:cNvSpPr/>
          <p:nvPr userDrawn="1"/>
        </p:nvSpPr>
        <p:spPr>
          <a:xfrm>
            <a:off x="1895060" y="6626"/>
            <a:ext cx="5353879" cy="523220"/>
          </a:xfrm>
          <a:prstGeom prst="rect">
            <a:avLst/>
          </a:prstGeom>
          <a:noFill/>
        </p:spPr>
        <p:txBody>
          <a:bodyPr wrap="square" lIns="91440" tIns="45720" rIns="91440" bIns="45720">
            <a:spAutoFit/>
          </a:bodyPr>
          <a:lstStyle/>
          <a:p>
            <a:pPr marR="0" lvl="0" indent="0" algn="ctr" defTabSz="457200" rtl="1"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ابصالية السبت</a:t>
            </a:r>
          </a:p>
        </p:txBody>
      </p:sp>
    </p:spTree>
    <p:extLst>
      <p:ext uri="{BB962C8B-B14F-4D97-AF65-F5344CB8AC3E}">
        <p14:creationId xmlns:p14="http://schemas.microsoft.com/office/powerpoint/2010/main" val="157338097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مقدمة الثيؤطوكيات الآدام">
    <p:spTree>
      <p:nvGrpSpPr>
        <p:cNvPr id="1" name=""/>
        <p:cNvGrpSpPr/>
        <p:nvPr/>
      </p:nvGrpSpPr>
      <p:grpSpPr>
        <a:xfrm>
          <a:off x="0" y="0"/>
          <a:ext cx="0" cy="0"/>
          <a:chOff x="0" y="0"/>
          <a:chExt cx="0" cy="0"/>
        </a:xfrm>
      </p:grpSpPr>
      <p:sp>
        <p:nvSpPr>
          <p:cNvPr id="2" name="Rectangle 1"/>
          <p:cNvSpPr/>
          <p:nvPr userDrawn="1"/>
        </p:nvSpPr>
        <p:spPr>
          <a:xfrm>
            <a:off x="2455816" y="0"/>
            <a:ext cx="4232363"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SA" sz="2800" b="1" i="0" u="none" strike="noStrike" cap="none" spc="0" normalizeH="0" baseline="0" dirty="0">
                <a:ln>
                  <a:noFill/>
                </a:ln>
                <a:solidFill>
                  <a:srgbClr val="FFC000"/>
                </a:solidFill>
                <a:effectLst/>
                <a:uLnTx/>
                <a:uFillTx/>
                <a:latin typeface="Calibri"/>
                <a:cs typeface="AGA Sindibad Regular" pitchFamily="2" charset="-78"/>
              </a:rPr>
              <a:t>مقدمة الثيؤطوكيات الآدام</a:t>
            </a:r>
          </a:p>
        </p:txBody>
      </p:sp>
      <p:sp>
        <p:nvSpPr>
          <p:cNvPr id="5" name="Text Placeholder 19"/>
          <p:cNvSpPr>
            <a:spLocks noGrp="1"/>
          </p:cNvSpPr>
          <p:nvPr>
            <p:ph type="body" sz="quarter" idx="11"/>
          </p:nvPr>
        </p:nvSpPr>
        <p:spPr>
          <a:xfrm>
            <a:off x="-2" y="4570737"/>
            <a:ext cx="9144000" cy="1233715"/>
          </a:xfrm>
          <a:prstGeom prst="rect">
            <a:avLst/>
          </a:prstGeom>
        </p:spPr>
        <p:txBody>
          <a:bodyPr/>
          <a:lstStyle>
            <a:lvl1pPr marL="0" indent="0" algn="ctr">
              <a:buNone/>
              <a:defRPr sz="3600" b="1">
                <a:solidFill>
                  <a:srgbClr val="FFC000"/>
                </a:solidFill>
                <a:latin typeface="CS New Athanasius" panose="020B0500000000000000" pitchFamily="34" charset="0"/>
              </a:defRPr>
            </a:lvl1pPr>
          </a:lstStyle>
          <a:p>
            <a:pPr lvl="0"/>
            <a:endParaRPr lang="ar-EG" dirty="0"/>
          </a:p>
        </p:txBody>
      </p:sp>
      <p:sp>
        <p:nvSpPr>
          <p:cNvPr id="9" name="Text Placeholder 8"/>
          <p:cNvSpPr>
            <a:spLocks noGrp="1"/>
          </p:cNvSpPr>
          <p:nvPr>
            <p:ph type="body" sz="quarter" idx="12"/>
          </p:nvPr>
        </p:nvSpPr>
        <p:spPr>
          <a:xfrm>
            <a:off x="1" y="3697356"/>
            <a:ext cx="9143999" cy="835281"/>
          </a:xfrm>
          <a:prstGeom prst="rect">
            <a:avLst/>
          </a:prstGeom>
        </p:spPr>
        <p:txBody>
          <a:bodyPr/>
          <a:lstStyle>
            <a:lvl1pPr indent="0" algn="ctr" rtl="1">
              <a:lnSpc>
                <a:spcPct val="100000"/>
              </a:lnSpc>
              <a:buNone/>
              <a:defRPr sz="4200" b="1">
                <a:solidFill>
                  <a:schemeClr val="bg1"/>
                </a:solidFill>
              </a:defRPr>
            </a:lvl1pPr>
          </a:lstStyle>
          <a:p>
            <a:pPr lvl="0"/>
            <a:endParaRPr lang="en-US" dirty="0"/>
          </a:p>
        </p:txBody>
      </p:sp>
      <p:sp>
        <p:nvSpPr>
          <p:cNvPr id="11" name="Text Placeholder 10"/>
          <p:cNvSpPr>
            <a:spLocks noGrp="1"/>
          </p:cNvSpPr>
          <p:nvPr>
            <p:ph type="body" sz="quarter" idx="13"/>
          </p:nvPr>
        </p:nvSpPr>
        <p:spPr>
          <a:xfrm>
            <a:off x="0" y="5804452"/>
            <a:ext cx="9144000" cy="1053548"/>
          </a:xfrm>
          <a:prstGeom prst="rect">
            <a:avLst/>
          </a:prstGeom>
        </p:spPr>
        <p:txBody>
          <a:bodyPr/>
          <a:lstStyle>
            <a:lvl1pPr marL="0" indent="0" algn="ctr" rtl="1">
              <a:lnSpc>
                <a:spcPct val="100000"/>
              </a:lnSpc>
              <a:buNone/>
              <a:defRPr sz="4200" b="1">
                <a:solidFill>
                  <a:schemeClr val="bg1"/>
                </a:solidFill>
              </a:defRPr>
            </a:lvl1pPr>
          </a:lstStyle>
          <a:p>
            <a:pPr lvl="0"/>
            <a:endParaRPr lang="en-US" dirty="0"/>
          </a:p>
        </p:txBody>
      </p:sp>
    </p:spTree>
    <p:extLst>
      <p:ext uri="{BB962C8B-B14F-4D97-AF65-F5344CB8AC3E}">
        <p14:creationId xmlns:p14="http://schemas.microsoft.com/office/powerpoint/2010/main" val="193809541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مقدمة الثيؤطوكيات الواطس">
    <p:spTree>
      <p:nvGrpSpPr>
        <p:cNvPr id="1" name=""/>
        <p:cNvGrpSpPr/>
        <p:nvPr/>
      </p:nvGrpSpPr>
      <p:grpSpPr>
        <a:xfrm>
          <a:off x="0" y="0"/>
          <a:ext cx="0" cy="0"/>
          <a:chOff x="0" y="0"/>
          <a:chExt cx="0" cy="0"/>
        </a:xfrm>
      </p:grpSpPr>
      <p:sp>
        <p:nvSpPr>
          <p:cNvPr id="2" name="Rectangle 1"/>
          <p:cNvSpPr/>
          <p:nvPr userDrawn="1"/>
        </p:nvSpPr>
        <p:spPr>
          <a:xfrm>
            <a:off x="2455816" y="0"/>
            <a:ext cx="4232363"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SA" sz="2800" b="1" i="0" u="none" strike="noStrike" cap="none" spc="0" normalizeH="0" baseline="0" dirty="0">
                <a:ln>
                  <a:noFill/>
                </a:ln>
                <a:solidFill>
                  <a:srgbClr val="FFC000"/>
                </a:solidFill>
                <a:effectLst/>
                <a:uLnTx/>
                <a:uFillTx/>
                <a:latin typeface="Calibri"/>
                <a:cs typeface="AGA Sindibad Regular" pitchFamily="2" charset="-78"/>
              </a:rPr>
              <a:t>مقدمة الثيؤطوكيات </a:t>
            </a:r>
            <a:r>
              <a:rPr kumimoji="0" lang="ar-EG" sz="2800" b="1" i="0" u="none" strike="noStrike" cap="none" spc="0" normalizeH="0" baseline="0" dirty="0">
                <a:ln>
                  <a:noFill/>
                </a:ln>
                <a:solidFill>
                  <a:srgbClr val="FFC000"/>
                </a:solidFill>
                <a:effectLst/>
                <a:uLnTx/>
                <a:uFillTx/>
                <a:latin typeface="Calibri"/>
                <a:cs typeface="AGA Sindibad Regular" pitchFamily="2" charset="-78"/>
              </a:rPr>
              <a:t>الواطس</a:t>
            </a:r>
            <a:endParaRPr kumimoji="0" lang="ar-SA" sz="2800" b="1" i="0" u="none" strike="noStrike" cap="none" spc="0" normalizeH="0" baseline="0" dirty="0">
              <a:ln>
                <a:noFill/>
              </a:ln>
              <a:solidFill>
                <a:srgbClr val="FFC000"/>
              </a:solidFill>
              <a:effectLst/>
              <a:uLnTx/>
              <a:uFillTx/>
              <a:latin typeface="Calibri"/>
              <a:cs typeface="AGA Sindibad Regular" pitchFamily="2" charset="-78"/>
            </a:endParaRPr>
          </a:p>
        </p:txBody>
      </p:sp>
      <p:sp>
        <p:nvSpPr>
          <p:cNvPr id="5" name="Text Placeholder 19"/>
          <p:cNvSpPr>
            <a:spLocks noGrp="1"/>
          </p:cNvSpPr>
          <p:nvPr>
            <p:ph type="body" sz="quarter" idx="11"/>
          </p:nvPr>
        </p:nvSpPr>
        <p:spPr>
          <a:xfrm>
            <a:off x="-2" y="4570737"/>
            <a:ext cx="9144000" cy="1233715"/>
          </a:xfrm>
          <a:prstGeom prst="rect">
            <a:avLst/>
          </a:prstGeom>
        </p:spPr>
        <p:txBody>
          <a:bodyPr/>
          <a:lstStyle>
            <a:lvl1pPr marL="0" indent="0" algn="ctr">
              <a:buNone/>
              <a:defRPr sz="3600" b="1">
                <a:solidFill>
                  <a:srgbClr val="FFC000"/>
                </a:solidFill>
                <a:latin typeface="CS New Athanasius" panose="020B0500000000000000" pitchFamily="34" charset="0"/>
              </a:defRPr>
            </a:lvl1pPr>
          </a:lstStyle>
          <a:p>
            <a:pPr lvl="0"/>
            <a:endParaRPr lang="ar-EG" dirty="0"/>
          </a:p>
        </p:txBody>
      </p:sp>
      <p:sp>
        <p:nvSpPr>
          <p:cNvPr id="9" name="Text Placeholder 8"/>
          <p:cNvSpPr>
            <a:spLocks noGrp="1"/>
          </p:cNvSpPr>
          <p:nvPr>
            <p:ph type="body" sz="quarter" idx="12"/>
          </p:nvPr>
        </p:nvSpPr>
        <p:spPr>
          <a:xfrm>
            <a:off x="1" y="3697356"/>
            <a:ext cx="9143999" cy="835281"/>
          </a:xfrm>
          <a:prstGeom prst="rect">
            <a:avLst/>
          </a:prstGeom>
        </p:spPr>
        <p:txBody>
          <a:bodyPr/>
          <a:lstStyle>
            <a:lvl1pPr indent="0" algn="ctr" rtl="1">
              <a:lnSpc>
                <a:spcPct val="100000"/>
              </a:lnSpc>
              <a:buNone/>
              <a:defRPr sz="4200" b="1">
                <a:solidFill>
                  <a:schemeClr val="bg1"/>
                </a:solidFill>
              </a:defRPr>
            </a:lvl1pPr>
          </a:lstStyle>
          <a:p>
            <a:pPr lvl="0"/>
            <a:endParaRPr lang="en-US" dirty="0"/>
          </a:p>
        </p:txBody>
      </p:sp>
      <p:sp>
        <p:nvSpPr>
          <p:cNvPr id="11" name="Text Placeholder 10"/>
          <p:cNvSpPr>
            <a:spLocks noGrp="1"/>
          </p:cNvSpPr>
          <p:nvPr>
            <p:ph type="body" sz="quarter" idx="13"/>
          </p:nvPr>
        </p:nvSpPr>
        <p:spPr>
          <a:xfrm>
            <a:off x="0" y="5804452"/>
            <a:ext cx="9144000" cy="1053548"/>
          </a:xfrm>
          <a:prstGeom prst="rect">
            <a:avLst/>
          </a:prstGeom>
        </p:spPr>
        <p:txBody>
          <a:bodyPr/>
          <a:lstStyle>
            <a:lvl1pPr marL="0" indent="0" algn="ctr" rtl="1">
              <a:lnSpc>
                <a:spcPct val="100000"/>
              </a:lnSpc>
              <a:buNone/>
              <a:defRPr sz="4200" b="1">
                <a:solidFill>
                  <a:schemeClr val="bg1"/>
                </a:solidFill>
              </a:defRPr>
            </a:lvl1pPr>
          </a:lstStyle>
          <a:p>
            <a:pPr lvl="0"/>
            <a:endParaRPr lang="en-US" dirty="0"/>
          </a:p>
        </p:txBody>
      </p:sp>
    </p:spTree>
    <p:extLst>
      <p:ext uri="{BB962C8B-B14F-4D97-AF65-F5344CB8AC3E}">
        <p14:creationId xmlns:p14="http://schemas.microsoft.com/office/powerpoint/2010/main" val="41883888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تين ناف">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883965"/>
            <a:ext cx="9144000" cy="967409"/>
          </a:xfrm>
          <a:prstGeom prst="rect">
            <a:avLst/>
          </a:prstGeom>
        </p:spPr>
        <p:txBody>
          <a:bodyPr anchor="b"/>
          <a:lstStyle>
            <a:lvl1pPr marL="0" indent="0" algn="ctr" rtl="1">
              <a:buNone/>
              <a:defRPr sz="4000">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924696"/>
          </a:xfrm>
          <a:prstGeom prst="rect">
            <a:avLst/>
          </a:prstGeom>
        </p:spPr>
        <p:txBody>
          <a:bodyPr/>
          <a:lstStyle>
            <a:lvl1pPr marL="0" indent="0" algn="ctr" rtl="1">
              <a:buNone/>
              <a:defRPr sz="4000">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664765"/>
            <a:ext cx="9144000" cy="1189740"/>
          </a:xfrm>
          <a:prstGeom prst="rect">
            <a:avLst/>
          </a:prstGeom>
        </p:spPr>
        <p:txBody>
          <a:bodyPr anchor="t"/>
          <a:lstStyle>
            <a:lvl1pPr marL="0" indent="0" algn="ctr">
              <a:buNone/>
              <a:defRPr sz="4000">
                <a:solidFill>
                  <a:srgbClr val="FFC000"/>
                </a:solidFill>
                <a:latin typeface="Avva_Shenouda" panose="020B0500000000000000" pitchFamily="34" charset="0"/>
              </a:defRPr>
            </a:lvl1pPr>
          </a:lstStyle>
          <a:p>
            <a:pPr lvl="0"/>
            <a:endParaRPr lang="ar-EG" dirty="0"/>
          </a:p>
        </p:txBody>
      </p:sp>
      <p:sp>
        <p:nvSpPr>
          <p:cNvPr id="6" name="Rectangle 5">
            <a:extLst>
              <a:ext uri="{FF2B5EF4-FFF2-40B4-BE49-F238E27FC236}">
                <a16:creationId xmlns:a16="http://schemas.microsoft.com/office/drawing/2014/main" id="{FEBCA824-EA49-4CE6-A267-9C7EADD8CDCC}"/>
              </a:ext>
            </a:extLst>
          </p:cNvPr>
          <p:cNvSpPr/>
          <p:nvPr userDrawn="1"/>
        </p:nvSpPr>
        <p:spPr>
          <a:xfrm>
            <a:off x="3200400" y="0"/>
            <a:ext cx="2743200"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لحن القيامة</a:t>
            </a:r>
            <a:endParaRPr kumimoji="0" lang="en-US" sz="2800" b="1" i="0" u="none" strike="noStrike" cap="none" spc="0" normalizeH="0" baseline="0" dirty="0">
              <a:ln>
                <a:noFill/>
              </a:ln>
              <a:solidFill>
                <a:srgbClr val="FFC000"/>
              </a:solidFill>
              <a:effectLst/>
              <a:uLnTx/>
              <a:uFillTx/>
              <a:latin typeface="Calibri"/>
              <a:cs typeface="AGA Sindibad Regular" pitchFamily="2" charset="-78"/>
            </a:endParaRPr>
          </a:p>
        </p:txBody>
      </p:sp>
    </p:spTree>
    <p:extLst>
      <p:ext uri="{BB962C8B-B14F-4D97-AF65-F5344CB8AC3E}">
        <p14:creationId xmlns:p14="http://schemas.microsoft.com/office/powerpoint/2010/main" val="37133678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ثيؤطوكية الأحد (القطعة الأولى =A)">
    <p:spTree>
      <p:nvGrpSpPr>
        <p:cNvPr id="1" name=""/>
        <p:cNvGrpSpPr/>
        <p:nvPr/>
      </p:nvGrpSpPr>
      <p:grpSpPr>
        <a:xfrm>
          <a:off x="0" y="0"/>
          <a:ext cx="0" cy="0"/>
          <a:chOff x="0" y="0"/>
          <a:chExt cx="0" cy="0"/>
        </a:xfrm>
      </p:grpSpPr>
      <p:sp>
        <p:nvSpPr>
          <p:cNvPr id="2" name="Rectangle 1"/>
          <p:cNvSpPr/>
          <p:nvPr userDrawn="1"/>
        </p:nvSpPr>
        <p:spPr>
          <a:xfrm>
            <a:off x="2361382" y="0"/>
            <a:ext cx="442123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الأحد</a:t>
            </a:r>
            <a:r>
              <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الأولى </a:t>
            </a:r>
            <a:r>
              <a:rPr lang="en-US" altLang="en-US" sz="2000" b="0" dirty="0">
                <a:solidFill>
                  <a:srgbClr val="FFC000"/>
                </a:solidFill>
                <a:latin typeface="Avva_Shenouda" panose="020B0500000000000000" pitchFamily="34" charset="0"/>
                <a:cs typeface="PT Bold Heading" panose="02010400000000000000" pitchFamily="2" charset="-78"/>
              </a:rPr>
              <a:t>=A</a:t>
            </a:r>
            <a:r>
              <a:rPr lang="ar-EG" altLang="en-US" sz="2000" b="0" dirty="0">
                <a:solidFill>
                  <a:srgbClr val="FFC000"/>
                </a:solidFill>
                <a:latin typeface="Avva_Shenouda" panose="020B0500000000000000" pitchFamily="34" charset="0"/>
                <a:cs typeface="PT Bold Heading" panose="02010400000000000000" pitchFamily="2" charset="-78"/>
              </a:rPr>
              <a:t>)</a:t>
            </a:r>
            <a:endParaRPr lang="en-US" altLang="en-US" sz="2400" b="0" dirty="0">
              <a:solidFill>
                <a:srgbClr val="FFC000"/>
              </a:solidFill>
              <a:cs typeface="PT Bold Heading" panose="02010400000000000000" pitchFamily="2" charset="-78"/>
            </a:endParaRPr>
          </a:p>
        </p:txBody>
      </p:sp>
      <p:sp>
        <p:nvSpPr>
          <p:cNvPr id="6" name="Text Placeholder 6">
            <a:extLst>
              <a:ext uri="{FF2B5EF4-FFF2-40B4-BE49-F238E27FC236}">
                <a16:creationId xmlns:a16="http://schemas.microsoft.com/office/drawing/2014/main" id="{40AF7F48-2E56-4FB7-9023-083BD35A8816}"/>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02B46205-7CA4-4D18-83C7-B07256F05AF3}"/>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D050BCCC-7479-41B6-96A2-C077714F5EE2}"/>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124848443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تفسير القطعة الأولى">
    <p:spTree>
      <p:nvGrpSpPr>
        <p:cNvPr id="1" name=""/>
        <p:cNvGrpSpPr/>
        <p:nvPr/>
      </p:nvGrpSpPr>
      <p:grpSpPr>
        <a:xfrm>
          <a:off x="0" y="0"/>
          <a:ext cx="0" cy="0"/>
          <a:chOff x="0" y="0"/>
          <a:chExt cx="0" cy="0"/>
        </a:xfrm>
      </p:grpSpPr>
      <p:sp>
        <p:nvSpPr>
          <p:cNvPr id="2" name="Rectangle 1"/>
          <p:cNvSpPr/>
          <p:nvPr userDrawn="1"/>
        </p:nvSpPr>
        <p:spPr>
          <a:xfrm>
            <a:off x="2361383" y="0"/>
            <a:ext cx="4421233" cy="584775"/>
          </a:xfrm>
          <a:prstGeom prst="rect">
            <a:avLst/>
          </a:prstGeom>
          <a:noFill/>
        </p:spPr>
        <p:txBody>
          <a:bodyPr wrap="square" lIns="91440" tIns="45720" rIns="91440" bIns="45720">
            <a:spAutoFit/>
          </a:bodyPr>
          <a:lstStyle/>
          <a:p>
            <a:pPr algn="ctr" rtl="1" eaLnBrk="1" hangingPunct="1">
              <a:buFontTx/>
              <a:buNone/>
            </a:pPr>
            <a:r>
              <a:rPr kumimoji="0" lang="ar-EG" altLang="en-US" sz="3200" b="1" i="0" u="none" strike="noStrike" kern="1200" cap="none" spc="0" normalizeH="0" baseline="0" dirty="0">
                <a:ln>
                  <a:noFill/>
                </a:ln>
                <a:solidFill>
                  <a:srgbClr val="FFC000"/>
                </a:solidFill>
                <a:effectLst/>
                <a:uLnTx/>
                <a:uFillTx/>
                <a:latin typeface="Calibri"/>
                <a:ea typeface="+mn-ea"/>
                <a:cs typeface="AGA Sindibad Regular" pitchFamily="2" charset="-78"/>
              </a:rPr>
              <a:t>التفسير الأول</a:t>
            </a:r>
            <a:endParaRPr lang="en-US" altLang="en-US" sz="2800" b="0" dirty="0">
              <a:solidFill>
                <a:srgbClr val="FFC000"/>
              </a:solidFill>
              <a:cs typeface="PT Bold Heading" panose="02010400000000000000" pitchFamily="2" charset="-78"/>
            </a:endParaRPr>
          </a:p>
        </p:txBody>
      </p:sp>
      <p:sp>
        <p:nvSpPr>
          <p:cNvPr id="9" name="Title 1">
            <a:extLst>
              <a:ext uri="{FF2B5EF4-FFF2-40B4-BE49-F238E27FC236}">
                <a16:creationId xmlns:a16="http://schemas.microsoft.com/office/drawing/2014/main" id="{051F5353-6160-42E0-99CF-C9596642FE8C}"/>
              </a:ext>
            </a:extLst>
          </p:cNvPr>
          <p:cNvSpPr>
            <a:spLocks noGrp="1"/>
          </p:cNvSpPr>
          <p:nvPr>
            <p:ph type="title"/>
          </p:nvPr>
        </p:nvSpPr>
        <p:spPr>
          <a:xfrm>
            <a:off x="-1948070" y="0"/>
            <a:ext cx="1948070" cy="954157"/>
          </a:xfrm>
          <a:prstGeom prst="rect">
            <a:avLst/>
          </a:prstGeom>
        </p:spPr>
        <p:txBody>
          <a:bodyPr/>
          <a:lstStyle>
            <a:lvl1pPr>
              <a:defRPr>
                <a:solidFill>
                  <a:srgbClr val="FFFFFF"/>
                </a:solidFill>
              </a:defRPr>
            </a:lvl1pPr>
          </a:lstStyle>
          <a:p>
            <a:endParaRPr lang="en-GB" dirty="0"/>
          </a:p>
        </p:txBody>
      </p:sp>
    </p:spTree>
    <p:extLst>
      <p:ext uri="{BB962C8B-B14F-4D97-AF65-F5344CB8AC3E}">
        <p14:creationId xmlns:p14="http://schemas.microsoft.com/office/powerpoint/2010/main" val="77776985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ثيؤطوكية الأحد (القطعة الثانية =B)">
    <p:spTree>
      <p:nvGrpSpPr>
        <p:cNvPr id="1" name=""/>
        <p:cNvGrpSpPr/>
        <p:nvPr/>
      </p:nvGrpSpPr>
      <p:grpSpPr>
        <a:xfrm>
          <a:off x="0" y="0"/>
          <a:ext cx="0" cy="0"/>
          <a:chOff x="0" y="0"/>
          <a:chExt cx="0" cy="0"/>
        </a:xfrm>
      </p:grpSpPr>
      <p:sp>
        <p:nvSpPr>
          <p:cNvPr id="2" name="Rectangle 1"/>
          <p:cNvSpPr/>
          <p:nvPr userDrawn="1"/>
        </p:nvSpPr>
        <p:spPr>
          <a:xfrm>
            <a:off x="2161358" y="6625"/>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الأحد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الثانية </a:t>
            </a:r>
            <a:r>
              <a:rPr lang="en-US" altLang="en-US" sz="2000" b="0" dirty="0">
                <a:solidFill>
                  <a:srgbClr val="FFC000"/>
                </a:solidFill>
                <a:latin typeface="Avva_Shenouda" panose="020B0500000000000000" pitchFamily="34" charset="0"/>
                <a:cs typeface="PT Bold Heading" panose="02010400000000000000" pitchFamily="2" charset="-78"/>
              </a:rPr>
              <a:t>=B</a:t>
            </a:r>
            <a:r>
              <a:rPr lang="ar-EG" altLang="en-US" sz="2000" b="0" dirty="0">
                <a:solidFill>
                  <a:srgbClr val="FFC000"/>
                </a:solidFill>
                <a:latin typeface="Avva_Shenouda" panose="020B0500000000000000" pitchFamily="34" charset="0"/>
                <a:cs typeface="PT Bold Heading" panose="02010400000000000000" pitchFamily="2" charset="-78"/>
              </a:rPr>
              <a:t>)</a:t>
            </a:r>
            <a:endParaRPr lang="en-US" altLang="en-US" sz="2400" b="0" dirty="0">
              <a:solidFill>
                <a:srgbClr val="FFC000"/>
              </a:solidFill>
              <a:cs typeface="PT Bold Heading" panose="02010400000000000000" pitchFamily="2" charset="-78"/>
            </a:endParaRPr>
          </a:p>
        </p:txBody>
      </p:sp>
      <p:sp>
        <p:nvSpPr>
          <p:cNvPr id="6" name="Text Placeholder 6">
            <a:extLst>
              <a:ext uri="{FF2B5EF4-FFF2-40B4-BE49-F238E27FC236}">
                <a16:creationId xmlns:a16="http://schemas.microsoft.com/office/drawing/2014/main" id="{6B9C6EC6-32C2-42A7-838D-CE00378683DD}"/>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44CBFCC5-C432-4FC0-8BFA-E330F95D6223}"/>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DD737FF8-1A25-4572-BD02-2E66618A5925}"/>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108456523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التفسير الثاني">
    <p:spTree>
      <p:nvGrpSpPr>
        <p:cNvPr id="1" name=""/>
        <p:cNvGrpSpPr/>
        <p:nvPr/>
      </p:nvGrpSpPr>
      <p:grpSpPr>
        <a:xfrm>
          <a:off x="0" y="0"/>
          <a:ext cx="0" cy="0"/>
          <a:chOff x="0" y="0"/>
          <a:chExt cx="0" cy="0"/>
        </a:xfrm>
      </p:grpSpPr>
      <p:sp>
        <p:nvSpPr>
          <p:cNvPr id="2" name="Rectangle 1"/>
          <p:cNvSpPr/>
          <p:nvPr userDrawn="1"/>
        </p:nvSpPr>
        <p:spPr>
          <a:xfrm>
            <a:off x="2361383" y="0"/>
            <a:ext cx="4421233" cy="584775"/>
          </a:xfrm>
          <a:prstGeom prst="rect">
            <a:avLst/>
          </a:prstGeom>
          <a:noFill/>
        </p:spPr>
        <p:txBody>
          <a:bodyPr wrap="square" lIns="91440" tIns="45720" rIns="91440" bIns="45720">
            <a:spAutoFit/>
          </a:bodyPr>
          <a:lstStyle/>
          <a:p>
            <a:pPr marL="0" marR="0" lvl="0" indent="0" algn="ctr" defTabSz="457200" rtl="1" eaLnBrk="1" fontAlgn="auto" latinLnBrk="0" hangingPunct="1">
              <a:lnSpc>
                <a:spcPct val="100000"/>
              </a:lnSpc>
              <a:spcBef>
                <a:spcPts val="0"/>
              </a:spcBef>
              <a:spcAft>
                <a:spcPts val="0"/>
              </a:spcAft>
              <a:buClrTx/>
              <a:buSzTx/>
              <a:buFontTx/>
              <a:buNone/>
              <a:tabLst/>
              <a:defRPr/>
            </a:pPr>
            <a:r>
              <a:rPr kumimoji="0" lang="ar-EG" altLang="en-US" sz="3200" b="1" i="0" u="none" strike="noStrike" kern="1200" cap="none" spc="0" normalizeH="0" baseline="0" noProof="0" dirty="0">
                <a:ln>
                  <a:noFill/>
                </a:ln>
                <a:solidFill>
                  <a:srgbClr val="FFC000"/>
                </a:solidFill>
                <a:effectLst/>
                <a:uLnTx/>
                <a:uFillTx/>
                <a:latin typeface="Calibri"/>
                <a:ea typeface="+mn-ea"/>
                <a:cs typeface="AGA Sindibad Regular" pitchFamily="2" charset="-78"/>
              </a:rPr>
              <a:t>التفسير الثاني</a:t>
            </a:r>
            <a:endParaRPr kumimoji="0" lang="en-US" altLang="en-US" sz="2800" b="0" i="0" u="none" strike="noStrike" kern="1200" cap="none" spc="0" normalizeH="0" baseline="0" noProof="0" dirty="0">
              <a:ln>
                <a:noFill/>
              </a:ln>
              <a:solidFill>
                <a:srgbClr val="FFC000"/>
              </a:solidFill>
              <a:effectLst/>
              <a:uLnTx/>
              <a:uFillTx/>
              <a:latin typeface="Calibri" panose="020F0502020204030204"/>
              <a:ea typeface="+mn-ea"/>
              <a:cs typeface="PT Bold Heading" panose="02010400000000000000" pitchFamily="2" charset="-78"/>
            </a:endParaRPr>
          </a:p>
        </p:txBody>
      </p:sp>
      <p:sp>
        <p:nvSpPr>
          <p:cNvPr id="9" name="Title 1">
            <a:extLst>
              <a:ext uri="{FF2B5EF4-FFF2-40B4-BE49-F238E27FC236}">
                <a16:creationId xmlns:a16="http://schemas.microsoft.com/office/drawing/2014/main" id="{051F5353-6160-42E0-99CF-C9596642FE8C}"/>
              </a:ext>
            </a:extLst>
          </p:cNvPr>
          <p:cNvSpPr>
            <a:spLocks noGrp="1"/>
          </p:cNvSpPr>
          <p:nvPr>
            <p:ph type="title"/>
          </p:nvPr>
        </p:nvSpPr>
        <p:spPr>
          <a:xfrm>
            <a:off x="-1948070" y="0"/>
            <a:ext cx="1948070" cy="954157"/>
          </a:xfrm>
          <a:prstGeom prst="rect">
            <a:avLst/>
          </a:prstGeom>
        </p:spPr>
        <p:txBody>
          <a:bodyPr/>
          <a:lstStyle>
            <a:lvl1pPr>
              <a:defRPr>
                <a:solidFill>
                  <a:srgbClr val="FFFFFF"/>
                </a:solidFill>
              </a:defRPr>
            </a:lvl1pPr>
          </a:lstStyle>
          <a:p>
            <a:endParaRPr lang="en-GB" dirty="0"/>
          </a:p>
        </p:txBody>
      </p:sp>
    </p:spTree>
    <p:extLst>
      <p:ext uri="{BB962C8B-B14F-4D97-AF65-F5344CB8AC3E}">
        <p14:creationId xmlns:p14="http://schemas.microsoft.com/office/powerpoint/2010/main" val="286297851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ثيؤطوكية الأحد (القطعة الثالثة J)">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الأحد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الثالثة </a:t>
            </a:r>
            <a:r>
              <a:rPr lang="en-US" altLang="en-US" sz="2000" b="0" kern="1200" dirty="0">
                <a:solidFill>
                  <a:srgbClr val="FFC000"/>
                </a:solidFill>
                <a:latin typeface="Avva_Shenouda" panose="020B0500000000000000" pitchFamily="34" charset="0"/>
                <a:ea typeface="+mn-ea"/>
                <a:cs typeface="PT Bold Heading" panose="02010400000000000000" pitchFamily="2" charset="-78"/>
              </a:rPr>
              <a:t>=J</a:t>
            </a:r>
            <a:r>
              <a:rPr lang="ar-EG" altLang="en-US" sz="2000" b="0" dirty="0">
                <a:solidFill>
                  <a:srgbClr val="FFC000"/>
                </a:solidFill>
                <a:latin typeface="Avva_Shenouda" panose="020B0500000000000000" pitchFamily="34" charset="0"/>
                <a:cs typeface="PT Bold Heading" panose="02010400000000000000" pitchFamily="2" charset="-78"/>
              </a:rPr>
              <a:t>)</a:t>
            </a:r>
            <a:endParaRPr lang="en-US" altLang="en-US" sz="2400" b="0" dirty="0">
              <a:solidFill>
                <a:srgbClr val="FFC000"/>
              </a:solidFill>
              <a:cs typeface="PT Bold Heading" panose="02010400000000000000" pitchFamily="2" charset="-78"/>
            </a:endParaRPr>
          </a:p>
        </p:txBody>
      </p:sp>
      <p:sp>
        <p:nvSpPr>
          <p:cNvPr id="6" name="Text Placeholder 6">
            <a:extLst>
              <a:ext uri="{FF2B5EF4-FFF2-40B4-BE49-F238E27FC236}">
                <a16:creationId xmlns:a16="http://schemas.microsoft.com/office/drawing/2014/main" id="{D8C25722-F987-4BC3-A884-B96CF504FD20}"/>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6588F74D-A362-4963-88EC-189BE6D593C0}"/>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DABD7D0B-C3B5-45D7-9947-39142920690B}"/>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37585694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التفسير الثالث">
    <p:spTree>
      <p:nvGrpSpPr>
        <p:cNvPr id="1" name=""/>
        <p:cNvGrpSpPr/>
        <p:nvPr/>
      </p:nvGrpSpPr>
      <p:grpSpPr>
        <a:xfrm>
          <a:off x="0" y="0"/>
          <a:ext cx="0" cy="0"/>
          <a:chOff x="0" y="0"/>
          <a:chExt cx="0" cy="0"/>
        </a:xfrm>
      </p:grpSpPr>
      <p:sp>
        <p:nvSpPr>
          <p:cNvPr id="2" name="Rectangle 1"/>
          <p:cNvSpPr/>
          <p:nvPr userDrawn="1"/>
        </p:nvSpPr>
        <p:spPr>
          <a:xfrm>
            <a:off x="2361383" y="0"/>
            <a:ext cx="4421233" cy="584775"/>
          </a:xfrm>
          <a:prstGeom prst="rect">
            <a:avLst/>
          </a:prstGeom>
          <a:noFill/>
        </p:spPr>
        <p:txBody>
          <a:bodyPr wrap="square" lIns="91440" tIns="45720" rIns="91440" bIns="45720">
            <a:spAutoFit/>
          </a:bodyPr>
          <a:lstStyle/>
          <a:p>
            <a:pPr marL="0" marR="0" lvl="0" indent="0" algn="ctr" defTabSz="457200" rtl="1" eaLnBrk="1" fontAlgn="auto" latinLnBrk="0" hangingPunct="1">
              <a:lnSpc>
                <a:spcPct val="100000"/>
              </a:lnSpc>
              <a:spcBef>
                <a:spcPts val="0"/>
              </a:spcBef>
              <a:spcAft>
                <a:spcPts val="0"/>
              </a:spcAft>
              <a:buClrTx/>
              <a:buSzTx/>
              <a:buFontTx/>
              <a:buNone/>
              <a:tabLst/>
              <a:defRPr/>
            </a:pPr>
            <a:r>
              <a:rPr kumimoji="0" lang="ar-EG" altLang="en-US" sz="3200" b="1" i="0" u="none" strike="noStrike" kern="1200" cap="none" spc="0" normalizeH="0" baseline="0" noProof="0" dirty="0">
                <a:ln>
                  <a:noFill/>
                </a:ln>
                <a:solidFill>
                  <a:srgbClr val="FFC000"/>
                </a:solidFill>
                <a:effectLst/>
                <a:uLnTx/>
                <a:uFillTx/>
                <a:latin typeface="Calibri"/>
                <a:ea typeface="+mn-ea"/>
                <a:cs typeface="AGA Sindibad Regular" pitchFamily="2" charset="-78"/>
              </a:rPr>
              <a:t>التفسير الثالث</a:t>
            </a:r>
            <a:endParaRPr kumimoji="0" lang="en-US" altLang="en-US" sz="2800" b="0" i="0" u="none" strike="noStrike" kern="1200" cap="none" spc="0" normalizeH="0" baseline="0" noProof="0" dirty="0">
              <a:ln>
                <a:noFill/>
              </a:ln>
              <a:solidFill>
                <a:srgbClr val="FFC000"/>
              </a:solidFill>
              <a:effectLst/>
              <a:uLnTx/>
              <a:uFillTx/>
              <a:latin typeface="Calibri" panose="020F0502020204030204"/>
              <a:ea typeface="+mn-ea"/>
              <a:cs typeface="PT Bold Heading" panose="02010400000000000000" pitchFamily="2" charset="-78"/>
            </a:endParaRPr>
          </a:p>
        </p:txBody>
      </p:sp>
      <p:sp>
        <p:nvSpPr>
          <p:cNvPr id="9" name="Title 1">
            <a:extLst>
              <a:ext uri="{FF2B5EF4-FFF2-40B4-BE49-F238E27FC236}">
                <a16:creationId xmlns:a16="http://schemas.microsoft.com/office/drawing/2014/main" id="{051F5353-6160-42E0-99CF-C9596642FE8C}"/>
              </a:ext>
            </a:extLst>
          </p:cNvPr>
          <p:cNvSpPr>
            <a:spLocks noGrp="1"/>
          </p:cNvSpPr>
          <p:nvPr>
            <p:ph type="title"/>
          </p:nvPr>
        </p:nvSpPr>
        <p:spPr>
          <a:xfrm>
            <a:off x="-1948070" y="0"/>
            <a:ext cx="1948070" cy="954157"/>
          </a:xfrm>
          <a:prstGeom prst="rect">
            <a:avLst/>
          </a:prstGeom>
        </p:spPr>
        <p:txBody>
          <a:bodyPr/>
          <a:lstStyle>
            <a:lvl1pPr>
              <a:defRPr>
                <a:solidFill>
                  <a:srgbClr val="FFFFFF"/>
                </a:solidFill>
              </a:defRPr>
            </a:lvl1pPr>
          </a:lstStyle>
          <a:p>
            <a:endParaRPr lang="en-GB" dirty="0"/>
          </a:p>
        </p:txBody>
      </p:sp>
    </p:spTree>
    <p:extLst>
      <p:ext uri="{BB962C8B-B14F-4D97-AF65-F5344CB8AC3E}">
        <p14:creationId xmlns:p14="http://schemas.microsoft.com/office/powerpoint/2010/main" val="329048122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ثيؤطوكية الأحد (القطعة الرابعة (D">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الأحد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الرابعة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=D</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04470D2B-16BE-4D57-8C71-4B80DF36A3D9}"/>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15437F8C-73B5-46BA-97F3-C4B79FCB5254}"/>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438F2D24-69AC-40D0-A01B-C1D6AA9DD4D6}"/>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400402817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التفسير الرابع">
    <p:spTree>
      <p:nvGrpSpPr>
        <p:cNvPr id="1" name=""/>
        <p:cNvGrpSpPr/>
        <p:nvPr/>
      </p:nvGrpSpPr>
      <p:grpSpPr>
        <a:xfrm>
          <a:off x="0" y="0"/>
          <a:ext cx="0" cy="0"/>
          <a:chOff x="0" y="0"/>
          <a:chExt cx="0" cy="0"/>
        </a:xfrm>
      </p:grpSpPr>
      <p:sp>
        <p:nvSpPr>
          <p:cNvPr id="2" name="Rectangle 1"/>
          <p:cNvSpPr/>
          <p:nvPr userDrawn="1"/>
        </p:nvSpPr>
        <p:spPr>
          <a:xfrm>
            <a:off x="2361383" y="0"/>
            <a:ext cx="4421233" cy="584775"/>
          </a:xfrm>
          <a:prstGeom prst="rect">
            <a:avLst/>
          </a:prstGeom>
          <a:noFill/>
        </p:spPr>
        <p:txBody>
          <a:bodyPr wrap="square" lIns="91440" tIns="45720" rIns="91440" bIns="45720">
            <a:spAutoFit/>
          </a:bodyPr>
          <a:lstStyle/>
          <a:p>
            <a:pPr marL="0" marR="0" lvl="0" indent="0" algn="ctr" defTabSz="457200" rtl="1" eaLnBrk="1" fontAlgn="auto" latinLnBrk="0" hangingPunct="1">
              <a:lnSpc>
                <a:spcPct val="100000"/>
              </a:lnSpc>
              <a:spcBef>
                <a:spcPts val="0"/>
              </a:spcBef>
              <a:spcAft>
                <a:spcPts val="0"/>
              </a:spcAft>
              <a:buClrTx/>
              <a:buSzTx/>
              <a:buFontTx/>
              <a:buNone/>
              <a:tabLst/>
              <a:defRPr/>
            </a:pPr>
            <a:r>
              <a:rPr kumimoji="0" lang="ar-EG" altLang="en-US" sz="3200" b="1" i="0" u="none" strike="noStrike" kern="1200" cap="none" spc="0" normalizeH="0" baseline="0" noProof="0" dirty="0">
                <a:ln>
                  <a:noFill/>
                </a:ln>
                <a:solidFill>
                  <a:srgbClr val="FFC000"/>
                </a:solidFill>
                <a:effectLst/>
                <a:uLnTx/>
                <a:uFillTx/>
                <a:latin typeface="Calibri"/>
                <a:ea typeface="+mn-ea"/>
                <a:cs typeface="AGA Sindibad Regular" pitchFamily="2" charset="-78"/>
              </a:rPr>
              <a:t>التفسير الرابع</a:t>
            </a:r>
            <a:endParaRPr kumimoji="0" lang="en-US" altLang="en-US" sz="2800" b="0" i="0" u="none" strike="noStrike" kern="1200" cap="none" spc="0" normalizeH="0" baseline="0" noProof="0" dirty="0">
              <a:ln>
                <a:noFill/>
              </a:ln>
              <a:solidFill>
                <a:srgbClr val="FFC000"/>
              </a:solidFill>
              <a:effectLst/>
              <a:uLnTx/>
              <a:uFillTx/>
              <a:latin typeface="Calibri" panose="020F0502020204030204"/>
              <a:ea typeface="+mn-ea"/>
              <a:cs typeface="PT Bold Heading" panose="02010400000000000000" pitchFamily="2" charset="-78"/>
            </a:endParaRPr>
          </a:p>
        </p:txBody>
      </p:sp>
      <p:sp>
        <p:nvSpPr>
          <p:cNvPr id="9" name="Title 1">
            <a:extLst>
              <a:ext uri="{FF2B5EF4-FFF2-40B4-BE49-F238E27FC236}">
                <a16:creationId xmlns:a16="http://schemas.microsoft.com/office/drawing/2014/main" id="{051F5353-6160-42E0-99CF-C9596642FE8C}"/>
              </a:ext>
            </a:extLst>
          </p:cNvPr>
          <p:cNvSpPr>
            <a:spLocks noGrp="1"/>
          </p:cNvSpPr>
          <p:nvPr>
            <p:ph type="title"/>
          </p:nvPr>
        </p:nvSpPr>
        <p:spPr>
          <a:xfrm>
            <a:off x="-1948070" y="0"/>
            <a:ext cx="1948070" cy="954157"/>
          </a:xfrm>
          <a:prstGeom prst="rect">
            <a:avLst/>
          </a:prstGeom>
        </p:spPr>
        <p:txBody>
          <a:bodyPr/>
          <a:lstStyle>
            <a:lvl1pPr>
              <a:defRPr>
                <a:solidFill>
                  <a:srgbClr val="FFFFFF"/>
                </a:solidFill>
              </a:defRPr>
            </a:lvl1pPr>
          </a:lstStyle>
          <a:p>
            <a:endParaRPr lang="en-GB" dirty="0"/>
          </a:p>
        </p:txBody>
      </p:sp>
    </p:spTree>
    <p:extLst>
      <p:ext uri="{BB962C8B-B14F-4D97-AF65-F5344CB8AC3E}">
        <p14:creationId xmlns:p14="http://schemas.microsoft.com/office/powerpoint/2010/main" val="127765560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ثيؤطوكية الأحد (القطعة الخامسة ">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الأحد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الخامسة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=E</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941557B5-E952-4E88-8482-F57F63250795}"/>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6E72A118-FEA1-4BFE-A7B4-B533CB95AC25}"/>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4043A274-C118-499E-AB1E-B4093402E594}"/>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40306488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التفسير الخامس">
    <p:spTree>
      <p:nvGrpSpPr>
        <p:cNvPr id="1" name=""/>
        <p:cNvGrpSpPr/>
        <p:nvPr/>
      </p:nvGrpSpPr>
      <p:grpSpPr>
        <a:xfrm>
          <a:off x="0" y="0"/>
          <a:ext cx="0" cy="0"/>
          <a:chOff x="0" y="0"/>
          <a:chExt cx="0" cy="0"/>
        </a:xfrm>
      </p:grpSpPr>
      <p:sp>
        <p:nvSpPr>
          <p:cNvPr id="2" name="Rectangle 1"/>
          <p:cNvSpPr/>
          <p:nvPr userDrawn="1"/>
        </p:nvSpPr>
        <p:spPr>
          <a:xfrm>
            <a:off x="2361383" y="0"/>
            <a:ext cx="4421233" cy="584775"/>
          </a:xfrm>
          <a:prstGeom prst="rect">
            <a:avLst/>
          </a:prstGeom>
          <a:noFill/>
        </p:spPr>
        <p:txBody>
          <a:bodyPr wrap="square" lIns="91440" tIns="45720" rIns="91440" bIns="45720">
            <a:spAutoFit/>
          </a:bodyPr>
          <a:lstStyle/>
          <a:p>
            <a:pPr marL="0" marR="0" lvl="0" indent="0" algn="ctr" defTabSz="457200" rtl="1" eaLnBrk="1" fontAlgn="auto" latinLnBrk="0" hangingPunct="1">
              <a:lnSpc>
                <a:spcPct val="100000"/>
              </a:lnSpc>
              <a:spcBef>
                <a:spcPts val="0"/>
              </a:spcBef>
              <a:spcAft>
                <a:spcPts val="0"/>
              </a:spcAft>
              <a:buClrTx/>
              <a:buSzTx/>
              <a:buFontTx/>
              <a:buNone/>
              <a:tabLst/>
              <a:defRPr/>
            </a:pPr>
            <a:r>
              <a:rPr kumimoji="0" lang="ar-EG" altLang="en-US" sz="3200" b="1" i="0" u="none" strike="noStrike" kern="1200" cap="none" spc="0" normalizeH="0" baseline="0" noProof="0" dirty="0">
                <a:ln>
                  <a:noFill/>
                </a:ln>
                <a:solidFill>
                  <a:srgbClr val="FFC000"/>
                </a:solidFill>
                <a:effectLst/>
                <a:uLnTx/>
                <a:uFillTx/>
                <a:latin typeface="Calibri"/>
                <a:ea typeface="+mn-ea"/>
                <a:cs typeface="AGA Sindibad Regular" pitchFamily="2" charset="-78"/>
              </a:rPr>
              <a:t>التفسير الخامس</a:t>
            </a:r>
            <a:endParaRPr kumimoji="0" lang="en-US" altLang="en-US" sz="2800" b="0" i="0" u="none" strike="noStrike" kern="1200" cap="none" spc="0" normalizeH="0" baseline="0" noProof="0" dirty="0">
              <a:ln>
                <a:noFill/>
              </a:ln>
              <a:solidFill>
                <a:srgbClr val="FFC000"/>
              </a:solidFill>
              <a:effectLst/>
              <a:uLnTx/>
              <a:uFillTx/>
              <a:latin typeface="Calibri" panose="020F0502020204030204"/>
              <a:ea typeface="+mn-ea"/>
              <a:cs typeface="PT Bold Heading" panose="02010400000000000000" pitchFamily="2" charset="-78"/>
            </a:endParaRPr>
          </a:p>
        </p:txBody>
      </p:sp>
      <p:sp>
        <p:nvSpPr>
          <p:cNvPr id="9" name="Title 1">
            <a:extLst>
              <a:ext uri="{FF2B5EF4-FFF2-40B4-BE49-F238E27FC236}">
                <a16:creationId xmlns:a16="http://schemas.microsoft.com/office/drawing/2014/main" id="{051F5353-6160-42E0-99CF-C9596642FE8C}"/>
              </a:ext>
            </a:extLst>
          </p:cNvPr>
          <p:cNvSpPr>
            <a:spLocks noGrp="1"/>
          </p:cNvSpPr>
          <p:nvPr>
            <p:ph type="title"/>
          </p:nvPr>
        </p:nvSpPr>
        <p:spPr>
          <a:xfrm>
            <a:off x="-1948070" y="0"/>
            <a:ext cx="1948070" cy="954157"/>
          </a:xfrm>
          <a:prstGeom prst="rect">
            <a:avLst/>
          </a:prstGeom>
        </p:spPr>
        <p:txBody>
          <a:bodyPr/>
          <a:lstStyle>
            <a:lvl1pPr>
              <a:defRPr>
                <a:solidFill>
                  <a:srgbClr val="FFFFFF"/>
                </a:solidFill>
              </a:defRPr>
            </a:lvl1pPr>
          </a:lstStyle>
          <a:p>
            <a:endParaRPr lang="en-GB" dirty="0"/>
          </a:p>
        </p:txBody>
      </p:sp>
    </p:spTree>
    <p:extLst>
      <p:ext uri="{BB962C8B-B14F-4D97-AF65-F5344CB8AC3E}">
        <p14:creationId xmlns:p14="http://schemas.microsoft.com/office/powerpoint/2010/main" val="28172327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إبصاليه على الهوس الاول">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E689681-055E-6405-37B9-070A1EEC4D74}"/>
              </a:ext>
            </a:extLst>
          </p:cNvPr>
          <p:cNvSpPr/>
          <p:nvPr userDrawn="1"/>
        </p:nvSpPr>
        <p:spPr>
          <a:xfrm>
            <a:off x="2929868" y="0"/>
            <a:ext cx="3284264"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إبصاليه على الهوس الاول</a:t>
            </a:r>
          </a:p>
        </p:txBody>
      </p:sp>
      <p:sp>
        <p:nvSpPr>
          <p:cNvPr id="6" name="Title 1">
            <a:extLst>
              <a:ext uri="{FF2B5EF4-FFF2-40B4-BE49-F238E27FC236}">
                <a16:creationId xmlns:a16="http://schemas.microsoft.com/office/drawing/2014/main" id="{4A240083-150F-444E-BDB3-A22D074391C2}"/>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
        <p:nvSpPr>
          <p:cNvPr id="8" name="Text Placeholder 6">
            <a:extLst>
              <a:ext uri="{FF2B5EF4-FFF2-40B4-BE49-F238E27FC236}">
                <a16:creationId xmlns:a16="http://schemas.microsoft.com/office/drawing/2014/main" id="{637159F1-2665-4FE5-B56A-DE073C4D0E39}"/>
              </a:ext>
            </a:extLst>
          </p:cNvPr>
          <p:cNvSpPr>
            <a:spLocks noGrp="1"/>
          </p:cNvSpPr>
          <p:nvPr>
            <p:ph type="body" sz="quarter" idx="10"/>
          </p:nvPr>
        </p:nvSpPr>
        <p:spPr>
          <a:xfrm>
            <a:off x="0" y="5883965"/>
            <a:ext cx="9144000" cy="967409"/>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10" name="Text Placeholder 8">
            <a:extLst>
              <a:ext uri="{FF2B5EF4-FFF2-40B4-BE49-F238E27FC236}">
                <a16:creationId xmlns:a16="http://schemas.microsoft.com/office/drawing/2014/main" id="{4FAE7192-A1FE-43FB-BD17-F3F031623AF3}"/>
              </a:ext>
            </a:extLst>
          </p:cNvPr>
          <p:cNvSpPr>
            <a:spLocks noGrp="1"/>
          </p:cNvSpPr>
          <p:nvPr>
            <p:ph type="body" sz="quarter" idx="11"/>
          </p:nvPr>
        </p:nvSpPr>
        <p:spPr>
          <a:xfrm>
            <a:off x="0" y="3710609"/>
            <a:ext cx="9144000" cy="924696"/>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12" name="Text Placeholder 10">
            <a:extLst>
              <a:ext uri="{FF2B5EF4-FFF2-40B4-BE49-F238E27FC236}">
                <a16:creationId xmlns:a16="http://schemas.microsoft.com/office/drawing/2014/main" id="{2F218311-813A-486B-A490-7650FA557FC9}"/>
              </a:ext>
            </a:extLst>
          </p:cNvPr>
          <p:cNvSpPr>
            <a:spLocks noGrp="1"/>
          </p:cNvSpPr>
          <p:nvPr>
            <p:ph type="body" sz="quarter" idx="12"/>
          </p:nvPr>
        </p:nvSpPr>
        <p:spPr>
          <a:xfrm>
            <a:off x="0" y="4664765"/>
            <a:ext cx="9144000" cy="1189740"/>
          </a:xfrm>
          <a:prstGeom prst="rect">
            <a:avLst/>
          </a:prstGeom>
        </p:spPr>
        <p:txBody>
          <a:bodyPr anchor="ctr"/>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417401796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ثيؤطوكية الأحد (القطعة السادسة ">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الأحد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السادسة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0638E947-6135-4B1A-ADC8-C6A0F8D6C73B}"/>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C33520C8-8150-43A0-97CD-F64A4121A55A}"/>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D9318751-4A20-4CB4-B51C-C30EE3D8B641}"/>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395081604"/>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التفسير السادس">
    <p:spTree>
      <p:nvGrpSpPr>
        <p:cNvPr id="1" name=""/>
        <p:cNvGrpSpPr/>
        <p:nvPr/>
      </p:nvGrpSpPr>
      <p:grpSpPr>
        <a:xfrm>
          <a:off x="0" y="0"/>
          <a:ext cx="0" cy="0"/>
          <a:chOff x="0" y="0"/>
          <a:chExt cx="0" cy="0"/>
        </a:xfrm>
      </p:grpSpPr>
      <p:sp>
        <p:nvSpPr>
          <p:cNvPr id="2" name="Rectangle 1"/>
          <p:cNvSpPr/>
          <p:nvPr userDrawn="1"/>
        </p:nvSpPr>
        <p:spPr>
          <a:xfrm>
            <a:off x="2361383" y="0"/>
            <a:ext cx="4421233" cy="584775"/>
          </a:xfrm>
          <a:prstGeom prst="rect">
            <a:avLst/>
          </a:prstGeom>
          <a:noFill/>
        </p:spPr>
        <p:txBody>
          <a:bodyPr wrap="square" lIns="91440" tIns="45720" rIns="91440" bIns="45720">
            <a:spAutoFit/>
          </a:bodyPr>
          <a:lstStyle/>
          <a:p>
            <a:pPr marL="0" marR="0" lvl="0" indent="0" algn="ctr" defTabSz="457200" rtl="1" eaLnBrk="1" fontAlgn="auto" latinLnBrk="0" hangingPunct="1">
              <a:lnSpc>
                <a:spcPct val="100000"/>
              </a:lnSpc>
              <a:spcBef>
                <a:spcPts val="0"/>
              </a:spcBef>
              <a:spcAft>
                <a:spcPts val="0"/>
              </a:spcAft>
              <a:buClrTx/>
              <a:buSzTx/>
              <a:buFontTx/>
              <a:buNone/>
              <a:tabLst/>
              <a:defRPr/>
            </a:pPr>
            <a:r>
              <a:rPr kumimoji="0" lang="ar-EG" altLang="en-US" sz="3200" b="1" i="0" u="none" strike="noStrike" kern="1200" cap="none" spc="0" normalizeH="0" baseline="0" noProof="0" dirty="0">
                <a:ln>
                  <a:noFill/>
                </a:ln>
                <a:solidFill>
                  <a:srgbClr val="FFC000"/>
                </a:solidFill>
                <a:effectLst/>
                <a:uLnTx/>
                <a:uFillTx/>
                <a:latin typeface="Calibri"/>
                <a:ea typeface="+mn-ea"/>
                <a:cs typeface="AGA Sindibad Regular" pitchFamily="2" charset="-78"/>
              </a:rPr>
              <a:t>التفسير السادس</a:t>
            </a:r>
            <a:endParaRPr kumimoji="0" lang="en-US" altLang="en-US" sz="2800" b="0" i="0" u="none" strike="noStrike" kern="1200" cap="none" spc="0" normalizeH="0" baseline="0" noProof="0" dirty="0">
              <a:ln>
                <a:noFill/>
              </a:ln>
              <a:solidFill>
                <a:srgbClr val="FFC000"/>
              </a:solidFill>
              <a:effectLst/>
              <a:uLnTx/>
              <a:uFillTx/>
              <a:latin typeface="Calibri" panose="020F0502020204030204"/>
              <a:ea typeface="+mn-ea"/>
              <a:cs typeface="PT Bold Heading" panose="02010400000000000000" pitchFamily="2" charset="-78"/>
            </a:endParaRPr>
          </a:p>
        </p:txBody>
      </p:sp>
      <p:sp>
        <p:nvSpPr>
          <p:cNvPr id="9" name="Title 1">
            <a:extLst>
              <a:ext uri="{FF2B5EF4-FFF2-40B4-BE49-F238E27FC236}">
                <a16:creationId xmlns:a16="http://schemas.microsoft.com/office/drawing/2014/main" id="{051F5353-6160-42E0-99CF-C9596642FE8C}"/>
              </a:ext>
            </a:extLst>
          </p:cNvPr>
          <p:cNvSpPr>
            <a:spLocks noGrp="1"/>
          </p:cNvSpPr>
          <p:nvPr>
            <p:ph type="title"/>
          </p:nvPr>
        </p:nvSpPr>
        <p:spPr>
          <a:xfrm>
            <a:off x="-1948070" y="0"/>
            <a:ext cx="1948070" cy="954157"/>
          </a:xfrm>
          <a:prstGeom prst="rect">
            <a:avLst/>
          </a:prstGeom>
        </p:spPr>
        <p:txBody>
          <a:bodyPr/>
          <a:lstStyle>
            <a:lvl1pPr>
              <a:defRPr>
                <a:solidFill>
                  <a:srgbClr val="FFFFFF"/>
                </a:solidFill>
              </a:defRPr>
            </a:lvl1pPr>
          </a:lstStyle>
          <a:p>
            <a:endParaRPr lang="en-GB" dirty="0"/>
          </a:p>
        </p:txBody>
      </p:sp>
    </p:spTree>
    <p:extLst>
      <p:ext uri="{BB962C8B-B14F-4D97-AF65-F5344CB8AC3E}">
        <p14:creationId xmlns:p14="http://schemas.microsoft.com/office/powerpoint/2010/main" val="386593935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ثيؤطوكية الأحد (الإنجيل)">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F0DA3-5871-42E2-B2AA-71D044A3704C}"/>
              </a:ext>
            </a:extLst>
          </p:cNvPr>
          <p:cNvSpPr>
            <a:spLocks noGrp="1"/>
          </p:cNvSpPr>
          <p:nvPr>
            <p:ph type="title"/>
          </p:nvPr>
        </p:nvSpPr>
        <p:spPr>
          <a:xfrm>
            <a:off x="0" y="3207026"/>
            <a:ext cx="9144000" cy="537750"/>
          </a:xfrm>
          <a:prstGeom prst="rect">
            <a:avLst/>
          </a:prstGeom>
        </p:spPr>
        <p:txBody>
          <a:bodyPr/>
          <a:lstStyle>
            <a:lvl1pPr algn="r" rtl="1">
              <a:defRPr b="1">
                <a:solidFill>
                  <a:srgbClr val="FFC000"/>
                </a:solidFill>
              </a:defRPr>
            </a:lvl1pPr>
          </a:lstStyle>
          <a:p>
            <a:r>
              <a:rPr lang="en-US" dirty="0"/>
              <a:t>Click to edit Master title style</a:t>
            </a:r>
            <a:endParaRPr lang="en-GB" dirty="0"/>
          </a:p>
        </p:txBody>
      </p:sp>
      <p:sp>
        <p:nvSpPr>
          <p:cNvPr id="4" name="Rectangle 3">
            <a:extLst>
              <a:ext uri="{FF2B5EF4-FFF2-40B4-BE49-F238E27FC236}">
                <a16:creationId xmlns:a16="http://schemas.microsoft.com/office/drawing/2014/main" id="{982741B4-FB11-40BD-ADC2-E90CC245A542}"/>
              </a:ext>
            </a:extLst>
          </p:cNvPr>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الأحد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(الإنجيل)</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5" name="Text Placeholder 6">
            <a:extLst>
              <a:ext uri="{FF2B5EF4-FFF2-40B4-BE49-F238E27FC236}">
                <a16:creationId xmlns:a16="http://schemas.microsoft.com/office/drawing/2014/main" id="{B37B31DC-13C0-44A7-9D72-C87F4C84E828}"/>
              </a:ext>
            </a:extLst>
          </p:cNvPr>
          <p:cNvSpPr>
            <a:spLocks noGrp="1"/>
          </p:cNvSpPr>
          <p:nvPr>
            <p:ph type="body" sz="quarter" idx="10"/>
          </p:nvPr>
        </p:nvSpPr>
        <p:spPr>
          <a:xfrm>
            <a:off x="0" y="3744776"/>
            <a:ext cx="9144000" cy="3106599"/>
          </a:xfrm>
          <a:prstGeom prst="rect">
            <a:avLst/>
          </a:prstGeom>
        </p:spPr>
        <p:txBody>
          <a:bodyPr anchor="t"/>
          <a:lstStyle>
            <a:lvl1pPr marL="0" indent="0" algn="r" rtl="1">
              <a:buNone/>
              <a:defRPr sz="4000" b="1">
                <a:solidFill>
                  <a:schemeClr val="bg1"/>
                </a:solidFill>
                <a:cs typeface="+mn-cs"/>
              </a:defRPr>
            </a:lvl1pPr>
          </a:lstStyle>
          <a:p>
            <a:pPr lvl="0"/>
            <a:endParaRPr lang="ar-EG" dirty="0"/>
          </a:p>
        </p:txBody>
      </p:sp>
    </p:spTree>
    <p:extLst>
      <p:ext uri="{BB962C8B-B14F-4D97-AF65-F5344CB8AC3E}">
        <p14:creationId xmlns:p14="http://schemas.microsoft.com/office/powerpoint/2010/main" val="4280284961"/>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ثيؤطوكية الأحد (القطعة السابعة ">
    <p:spTree>
      <p:nvGrpSpPr>
        <p:cNvPr id="1" name=""/>
        <p:cNvGrpSpPr/>
        <p:nvPr/>
      </p:nvGrpSpPr>
      <p:grpSpPr>
        <a:xfrm>
          <a:off x="0" y="0"/>
          <a:ext cx="0" cy="0"/>
          <a:chOff x="0" y="0"/>
          <a:chExt cx="0" cy="0"/>
        </a:xfrm>
      </p:grpSpPr>
      <p:sp>
        <p:nvSpPr>
          <p:cNvPr id="2" name="Rectangle 1"/>
          <p:cNvSpPr/>
          <p:nvPr userDrawn="1"/>
        </p:nvSpPr>
        <p:spPr>
          <a:xfrm>
            <a:off x="2161358" y="6625"/>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الأحد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السابعة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=Z</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127D3AC8-F6A0-416F-854B-49578A66EFC4}"/>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D5D50900-4349-443A-B918-D3D19CC002BE}"/>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7B6ECFD5-E27E-4DCF-870F-4AEC2B6E52B8}"/>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10" name="Title 1">
            <a:extLst>
              <a:ext uri="{FF2B5EF4-FFF2-40B4-BE49-F238E27FC236}">
                <a16:creationId xmlns:a16="http://schemas.microsoft.com/office/drawing/2014/main" id="{2DEA89E8-0299-4A01-B1FA-978D8E4E86A3}"/>
              </a:ext>
            </a:extLst>
          </p:cNvPr>
          <p:cNvSpPr>
            <a:spLocks noGrp="1"/>
          </p:cNvSpPr>
          <p:nvPr>
            <p:ph type="title"/>
          </p:nvPr>
        </p:nvSpPr>
        <p:spPr>
          <a:xfrm>
            <a:off x="-2048290" y="6625"/>
            <a:ext cx="2048290" cy="715617"/>
          </a:xfrm>
          <a:prstGeom prst="rect">
            <a:avLst/>
          </a:prstGeom>
        </p:spPr>
        <p:txBody>
          <a:bodyPr/>
          <a:lstStyle/>
          <a:p>
            <a:r>
              <a:rPr lang="en-US"/>
              <a:t>Click to edit Master title style</a:t>
            </a:r>
            <a:endParaRPr lang="en-GB"/>
          </a:p>
        </p:txBody>
      </p:sp>
    </p:spTree>
    <p:extLst>
      <p:ext uri="{BB962C8B-B14F-4D97-AF65-F5344CB8AC3E}">
        <p14:creationId xmlns:p14="http://schemas.microsoft.com/office/powerpoint/2010/main" val="198823650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التفسير السابع">
    <p:spTree>
      <p:nvGrpSpPr>
        <p:cNvPr id="1" name=""/>
        <p:cNvGrpSpPr/>
        <p:nvPr/>
      </p:nvGrpSpPr>
      <p:grpSpPr>
        <a:xfrm>
          <a:off x="0" y="0"/>
          <a:ext cx="0" cy="0"/>
          <a:chOff x="0" y="0"/>
          <a:chExt cx="0" cy="0"/>
        </a:xfrm>
      </p:grpSpPr>
      <p:sp>
        <p:nvSpPr>
          <p:cNvPr id="2" name="Rectangle 1"/>
          <p:cNvSpPr/>
          <p:nvPr userDrawn="1"/>
        </p:nvSpPr>
        <p:spPr>
          <a:xfrm>
            <a:off x="2361383" y="0"/>
            <a:ext cx="4421233" cy="584775"/>
          </a:xfrm>
          <a:prstGeom prst="rect">
            <a:avLst/>
          </a:prstGeom>
          <a:noFill/>
        </p:spPr>
        <p:txBody>
          <a:bodyPr wrap="square" lIns="91440" tIns="45720" rIns="91440" bIns="45720">
            <a:spAutoFit/>
          </a:bodyPr>
          <a:lstStyle/>
          <a:p>
            <a:pPr marL="0" marR="0" lvl="0" indent="0" algn="ctr" defTabSz="457200" rtl="1" eaLnBrk="1" fontAlgn="auto" latinLnBrk="0" hangingPunct="1">
              <a:lnSpc>
                <a:spcPct val="100000"/>
              </a:lnSpc>
              <a:spcBef>
                <a:spcPts val="0"/>
              </a:spcBef>
              <a:spcAft>
                <a:spcPts val="0"/>
              </a:spcAft>
              <a:buClrTx/>
              <a:buSzTx/>
              <a:buFontTx/>
              <a:buNone/>
              <a:tabLst/>
              <a:defRPr/>
            </a:pPr>
            <a:r>
              <a:rPr kumimoji="0" lang="ar-EG" altLang="en-US" sz="3200" b="1" i="0" u="none" strike="noStrike" kern="1200" cap="none" spc="0" normalizeH="0" baseline="0" noProof="0" dirty="0">
                <a:ln>
                  <a:noFill/>
                </a:ln>
                <a:solidFill>
                  <a:srgbClr val="FFC000"/>
                </a:solidFill>
                <a:effectLst/>
                <a:uLnTx/>
                <a:uFillTx/>
                <a:latin typeface="Calibri"/>
                <a:ea typeface="+mn-ea"/>
                <a:cs typeface="AGA Sindibad Regular" pitchFamily="2" charset="-78"/>
              </a:rPr>
              <a:t>التفسير السابع</a:t>
            </a:r>
            <a:endParaRPr kumimoji="0" lang="en-US" altLang="en-US" sz="2800" b="0" i="0" u="none" strike="noStrike" kern="1200" cap="none" spc="0" normalizeH="0" baseline="0" noProof="0" dirty="0">
              <a:ln>
                <a:noFill/>
              </a:ln>
              <a:solidFill>
                <a:srgbClr val="FFC000"/>
              </a:solidFill>
              <a:effectLst/>
              <a:uLnTx/>
              <a:uFillTx/>
              <a:latin typeface="Calibri" panose="020F0502020204030204"/>
              <a:ea typeface="+mn-ea"/>
              <a:cs typeface="PT Bold Heading" panose="02010400000000000000" pitchFamily="2" charset="-78"/>
            </a:endParaRPr>
          </a:p>
        </p:txBody>
      </p:sp>
      <p:sp>
        <p:nvSpPr>
          <p:cNvPr id="9" name="Title 1">
            <a:extLst>
              <a:ext uri="{FF2B5EF4-FFF2-40B4-BE49-F238E27FC236}">
                <a16:creationId xmlns:a16="http://schemas.microsoft.com/office/drawing/2014/main" id="{051F5353-6160-42E0-99CF-C9596642FE8C}"/>
              </a:ext>
            </a:extLst>
          </p:cNvPr>
          <p:cNvSpPr>
            <a:spLocks noGrp="1"/>
          </p:cNvSpPr>
          <p:nvPr>
            <p:ph type="title"/>
          </p:nvPr>
        </p:nvSpPr>
        <p:spPr>
          <a:xfrm>
            <a:off x="-1948070" y="0"/>
            <a:ext cx="1948070" cy="954157"/>
          </a:xfrm>
          <a:prstGeom prst="rect">
            <a:avLst/>
          </a:prstGeom>
        </p:spPr>
        <p:txBody>
          <a:bodyPr/>
          <a:lstStyle>
            <a:lvl1pPr>
              <a:defRPr>
                <a:solidFill>
                  <a:srgbClr val="FFFFFF"/>
                </a:solidFill>
              </a:defRPr>
            </a:lvl1pPr>
          </a:lstStyle>
          <a:p>
            <a:endParaRPr lang="en-GB" dirty="0"/>
          </a:p>
        </p:txBody>
      </p:sp>
    </p:spTree>
    <p:extLst>
      <p:ext uri="{BB962C8B-B14F-4D97-AF65-F5344CB8AC3E}">
        <p14:creationId xmlns:p14="http://schemas.microsoft.com/office/powerpoint/2010/main" val="128999558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ثيؤطوكية الأحد (القطعة الثامنة">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الأحد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الثامنة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AC95DA36-272C-4F3E-BB1A-7945A7DFD585}"/>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BDF79328-9276-45A8-A60B-10E03BEF0017}"/>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0A460CBA-5471-491E-A449-82A8AB57D9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256400071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مديح شيري ني ماريا">
    <p:spTree>
      <p:nvGrpSpPr>
        <p:cNvPr id="1" name=""/>
        <p:cNvGrpSpPr/>
        <p:nvPr/>
      </p:nvGrpSpPr>
      <p:grpSpPr>
        <a:xfrm>
          <a:off x="0" y="0"/>
          <a:ext cx="0" cy="0"/>
          <a:chOff x="0" y="0"/>
          <a:chExt cx="0" cy="0"/>
        </a:xfrm>
      </p:grpSpPr>
      <p:sp>
        <p:nvSpPr>
          <p:cNvPr id="2" name="Rectangle 1"/>
          <p:cNvSpPr/>
          <p:nvPr userDrawn="1"/>
        </p:nvSpPr>
        <p:spPr>
          <a:xfrm>
            <a:off x="2377440" y="0"/>
            <a:ext cx="4389120" cy="523220"/>
          </a:xfrm>
          <a:prstGeom prst="rect">
            <a:avLst/>
          </a:prstGeom>
          <a:noFill/>
        </p:spPr>
        <p:txBody>
          <a:bodyPr wrap="square" lIns="91440" tIns="45720" rIns="91440" bIns="45720">
            <a:spAutoFit/>
          </a:bodyPr>
          <a:lstStyle/>
          <a:p>
            <a:pPr lvl="0" algn="ctr" rtl="1">
              <a:buFontTx/>
              <a:buNone/>
            </a:pPr>
            <a:r>
              <a:rPr kumimoji="0" lang="ar-EG" sz="2800" b="1" i="0" u="none" strike="noStrike" cap="none" spc="0" normalizeH="0" baseline="0" dirty="0">
                <a:ln>
                  <a:noFill/>
                </a:ln>
                <a:solidFill>
                  <a:srgbClr val="FFC000"/>
                </a:solidFill>
                <a:effectLst/>
                <a:uLnTx/>
                <a:uFillTx/>
                <a:latin typeface="Calibri"/>
                <a:cs typeface="AGA Sindibad Regular" pitchFamily="2" charset="-78"/>
              </a:rPr>
              <a:t>مديح شيري ني ماريا</a:t>
            </a:r>
          </a:p>
        </p:txBody>
      </p:sp>
      <p:sp>
        <p:nvSpPr>
          <p:cNvPr id="3" name="Title 1">
            <a:extLst>
              <a:ext uri="{FF2B5EF4-FFF2-40B4-BE49-F238E27FC236}">
                <a16:creationId xmlns:a16="http://schemas.microsoft.com/office/drawing/2014/main" id="{BEFBEC3A-80B7-4568-A9A0-AAA5C9BD7E7D}"/>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Tree>
    <p:extLst>
      <p:ext uri="{BB962C8B-B14F-4D97-AF65-F5344CB8AC3E}">
        <p14:creationId xmlns:p14="http://schemas.microsoft.com/office/powerpoint/2010/main" val="3254431703"/>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مديح راشي او ماريا">
    <p:spTree>
      <p:nvGrpSpPr>
        <p:cNvPr id="1" name=""/>
        <p:cNvGrpSpPr/>
        <p:nvPr/>
      </p:nvGrpSpPr>
      <p:grpSpPr>
        <a:xfrm>
          <a:off x="0" y="0"/>
          <a:ext cx="0" cy="0"/>
          <a:chOff x="0" y="0"/>
          <a:chExt cx="0" cy="0"/>
        </a:xfrm>
      </p:grpSpPr>
      <p:sp>
        <p:nvSpPr>
          <p:cNvPr id="2" name="Rectangle 1"/>
          <p:cNvSpPr/>
          <p:nvPr userDrawn="1"/>
        </p:nvSpPr>
        <p:spPr>
          <a:xfrm>
            <a:off x="2377440" y="0"/>
            <a:ext cx="4389120" cy="523220"/>
          </a:xfrm>
          <a:prstGeom prst="rect">
            <a:avLst/>
          </a:prstGeom>
          <a:noFill/>
        </p:spPr>
        <p:txBody>
          <a:bodyPr wrap="square" lIns="91440" tIns="45720" rIns="91440" bIns="45720">
            <a:spAutoFit/>
          </a:bodyPr>
          <a:lstStyle/>
          <a:p>
            <a:pPr lvl="0" algn="ctr" rtl="1">
              <a:buFontTx/>
              <a:buNone/>
            </a:pPr>
            <a:r>
              <a:rPr kumimoji="0" lang="ar-EG" sz="2800" b="1" i="0" u="none" strike="noStrike" cap="none" spc="0" normalizeH="0" baseline="0" dirty="0">
                <a:ln>
                  <a:noFill/>
                </a:ln>
                <a:solidFill>
                  <a:srgbClr val="FFC000"/>
                </a:solidFill>
                <a:effectLst/>
                <a:uLnTx/>
                <a:uFillTx/>
                <a:latin typeface="Calibri"/>
                <a:cs typeface="AGA Sindibad Regular" pitchFamily="2" charset="-78"/>
              </a:rPr>
              <a:t>مديح راشي او ماريا</a:t>
            </a:r>
          </a:p>
        </p:txBody>
      </p:sp>
      <p:sp>
        <p:nvSpPr>
          <p:cNvPr id="3" name="Title 1">
            <a:extLst>
              <a:ext uri="{FF2B5EF4-FFF2-40B4-BE49-F238E27FC236}">
                <a16:creationId xmlns:a16="http://schemas.microsoft.com/office/drawing/2014/main" id="{BEFBEC3A-80B7-4568-A9A0-AAA5C9BD7E7D}"/>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Tree>
    <p:extLst>
      <p:ext uri="{BB962C8B-B14F-4D97-AF65-F5344CB8AC3E}">
        <p14:creationId xmlns:p14="http://schemas.microsoft.com/office/powerpoint/2010/main" val="576193632"/>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مديح يا م ر ى م">
    <p:spTree>
      <p:nvGrpSpPr>
        <p:cNvPr id="1" name=""/>
        <p:cNvGrpSpPr/>
        <p:nvPr/>
      </p:nvGrpSpPr>
      <p:grpSpPr>
        <a:xfrm>
          <a:off x="0" y="0"/>
          <a:ext cx="0" cy="0"/>
          <a:chOff x="0" y="0"/>
          <a:chExt cx="0" cy="0"/>
        </a:xfrm>
      </p:grpSpPr>
      <p:sp>
        <p:nvSpPr>
          <p:cNvPr id="2" name="Rectangle 1"/>
          <p:cNvSpPr/>
          <p:nvPr userDrawn="1"/>
        </p:nvSpPr>
        <p:spPr>
          <a:xfrm>
            <a:off x="2377440" y="0"/>
            <a:ext cx="4389120" cy="584775"/>
          </a:xfrm>
          <a:prstGeom prst="rect">
            <a:avLst/>
          </a:prstGeom>
          <a:noFill/>
        </p:spPr>
        <p:txBody>
          <a:bodyPr wrap="square" lIns="91440" tIns="45720" rIns="91440" bIns="45720">
            <a:spAutoFit/>
          </a:bodyPr>
          <a:lstStyle/>
          <a:p>
            <a:pPr lvl="0" algn="ctr" rtl="1">
              <a:buFontTx/>
              <a:buNone/>
            </a:pPr>
            <a:r>
              <a:rPr kumimoji="0" lang="ar-EG" sz="3200" b="1" i="0" u="none" strike="noStrike" cap="none" spc="0" normalizeH="0" baseline="0" dirty="0">
                <a:ln>
                  <a:noFill/>
                </a:ln>
                <a:solidFill>
                  <a:srgbClr val="FFC000"/>
                </a:solidFill>
                <a:effectLst/>
                <a:uLnTx/>
                <a:uFillTx/>
                <a:latin typeface="Calibri"/>
                <a:cs typeface="AGA Sindibad Regular" pitchFamily="2" charset="-78"/>
              </a:rPr>
              <a:t>مديح يا م ر ى م</a:t>
            </a:r>
          </a:p>
        </p:txBody>
      </p:sp>
      <p:sp>
        <p:nvSpPr>
          <p:cNvPr id="3" name="Title 1">
            <a:extLst>
              <a:ext uri="{FF2B5EF4-FFF2-40B4-BE49-F238E27FC236}">
                <a16:creationId xmlns:a16="http://schemas.microsoft.com/office/drawing/2014/main" id="{BEFBEC3A-80B7-4568-A9A0-AAA5C9BD7E7D}"/>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Tree>
    <p:extLst>
      <p:ext uri="{BB962C8B-B14F-4D97-AF65-F5344CB8AC3E}">
        <p14:creationId xmlns:p14="http://schemas.microsoft.com/office/powerpoint/2010/main" val="3118048709"/>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مديح يا ابنة داود">
    <p:spTree>
      <p:nvGrpSpPr>
        <p:cNvPr id="1" name=""/>
        <p:cNvGrpSpPr/>
        <p:nvPr/>
      </p:nvGrpSpPr>
      <p:grpSpPr>
        <a:xfrm>
          <a:off x="0" y="0"/>
          <a:ext cx="0" cy="0"/>
          <a:chOff x="0" y="0"/>
          <a:chExt cx="0" cy="0"/>
        </a:xfrm>
      </p:grpSpPr>
      <p:sp>
        <p:nvSpPr>
          <p:cNvPr id="2" name="Rectangle 1"/>
          <p:cNvSpPr/>
          <p:nvPr userDrawn="1"/>
        </p:nvSpPr>
        <p:spPr>
          <a:xfrm>
            <a:off x="2377440" y="0"/>
            <a:ext cx="4389120" cy="584775"/>
          </a:xfrm>
          <a:prstGeom prst="rect">
            <a:avLst/>
          </a:prstGeom>
          <a:noFill/>
        </p:spPr>
        <p:txBody>
          <a:bodyPr wrap="square" lIns="91440" tIns="45720" rIns="91440" bIns="45720">
            <a:spAutoFit/>
          </a:bodyPr>
          <a:lstStyle/>
          <a:p>
            <a:pPr lvl="0" algn="ctr" rtl="1">
              <a:buFontTx/>
              <a:buNone/>
            </a:pPr>
            <a:r>
              <a:rPr kumimoji="0" lang="ar-EG" sz="3200" b="1" i="0" u="none" strike="noStrike" cap="none" spc="0" normalizeH="0" baseline="0" dirty="0">
                <a:ln>
                  <a:noFill/>
                </a:ln>
                <a:solidFill>
                  <a:srgbClr val="FFC000"/>
                </a:solidFill>
                <a:effectLst/>
                <a:uLnTx/>
                <a:uFillTx/>
                <a:latin typeface="Calibri"/>
                <a:cs typeface="AGA Sindibad Regular" pitchFamily="2" charset="-78"/>
              </a:rPr>
              <a:t>مديح يا ابنة داود</a:t>
            </a:r>
          </a:p>
        </p:txBody>
      </p:sp>
      <p:sp>
        <p:nvSpPr>
          <p:cNvPr id="3" name="Title 1">
            <a:extLst>
              <a:ext uri="{FF2B5EF4-FFF2-40B4-BE49-F238E27FC236}">
                <a16:creationId xmlns:a16="http://schemas.microsoft.com/office/drawing/2014/main" id="{BEFBEC3A-80B7-4568-A9A0-AAA5C9BD7E7D}"/>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Tree>
    <p:extLst>
      <p:ext uri="{BB962C8B-B14F-4D97-AF65-F5344CB8AC3E}">
        <p14:creationId xmlns:p14="http://schemas.microsoft.com/office/powerpoint/2010/main" val="507627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الهوس الأول">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883965"/>
            <a:ext cx="9144000" cy="967409"/>
          </a:xfrm>
          <a:prstGeom prst="rect">
            <a:avLst/>
          </a:prstGeom>
        </p:spPr>
        <p:txBody>
          <a:bodyPr anchor="b"/>
          <a:lstStyle>
            <a:lvl1pPr marL="0" indent="0" algn="ctr" rtl="1">
              <a:buNone/>
              <a:defRPr sz="4000">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924696"/>
          </a:xfrm>
          <a:prstGeom prst="rect">
            <a:avLst/>
          </a:prstGeom>
        </p:spPr>
        <p:txBody>
          <a:bodyPr/>
          <a:lstStyle>
            <a:lvl1pPr marL="0" indent="0" algn="ctr" rtl="1">
              <a:buNone/>
              <a:defRPr sz="4000">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664765"/>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6" name="Rectangle 5">
            <a:extLst>
              <a:ext uri="{FF2B5EF4-FFF2-40B4-BE49-F238E27FC236}">
                <a16:creationId xmlns:a16="http://schemas.microsoft.com/office/drawing/2014/main" id="{FEBCA824-EA49-4CE6-A267-9C7EADD8CDCC}"/>
              </a:ext>
            </a:extLst>
          </p:cNvPr>
          <p:cNvSpPr/>
          <p:nvPr userDrawn="1"/>
        </p:nvSpPr>
        <p:spPr>
          <a:xfrm>
            <a:off x="3200400" y="0"/>
            <a:ext cx="2743200"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الهوس الاول</a:t>
            </a:r>
          </a:p>
        </p:txBody>
      </p:sp>
    </p:spTree>
    <p:extLst>
      <p:ext uri="{BB962C8B-B14F-4D97-AF65-F5344CB8AC3E}">
        <p14:creationId xmlns:p14="http://schemas.microsoft.com/office/powerpoint/2010/main" val="2010862722"/>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ثيؤطوكية الأحد (القطعة التاسعة">
    <p:spTree>
      <p:nvGrpSpPr>
        <p:cNvPr id="1" name=""/>
        <p:cNvGrpSpPr/>
        <p:nvPr/>
      </p:nvGrpSpPr>
      <p:grpSpPr>
        <a:xfrm>
          <a:off x="0" y="0"/>
          <a:ext cx="0" cy="0"/>
          <a:chOff x="0" y="0"/>
          <a:chExt cx="0" cy="0"/>
        </a:xfrm>
      </p:grpSpPr>
      <p:sp>
        <p:nvSpPr>
          <p:cNvPr id="2" name="Rectangle 1"/>
          <p:cNvSpPr/>
          <p:nvPr userDrawn="1"/>
        </p:nvSpPr>
        <p:spPr>
          <a:xfrm>
            <a:off x="2161358" y="1857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الأحد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التاسعة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E3F243B1-3BFF-4165-9EA4-ED43C256E5B0}"/>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0764E001-21BE-4EFB-B7F1-C80CB239CD9A}"/>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9C5C4C09-0401-4EA0-BCE4-5A02F38A2BE5}"/>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9" name="Title 1">
            <a:extLst>
              <a:ext uri="{FF2B5EF4-FFF2-40B4-BE49-F238E27FC236}">
                <a16:creationId xmlns:a16="http://schemas.microsoft.com/office/drawing/2014/main" id="{288AF2E1-96A0-4516-B2AD-463CA9715827}"/>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Tree>
    <p:extLst>
      <p:ext uri="{BB962C8B-B14F-4D97-AF65-F5344CB8AC3E}">
        <p14:creationId xmlns:p14="http://schemas.microsoft.com/office/powerpoint/2010/main" val="185654532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مديح امدح في البتول">
    <p:spTree>
      <p:nvGrpSpPr>
        <p:cNvPr id="1" name=""/>
        <p:cNvGrpSpPr/>
        <p:nvPr/>
      </p:nvGrpSpPr>
      <p:grpSpPr>
        <a:xfrm>
          <a:off x="0" y="0"/>
          <a:ext cx="0" cy="0"/>
          <a:chOff x="0" y="0"/>
          <a:chExt cx="0" cy="0"/>
        </a:xfrm>
      </p:grpSpPr>
      <p:sp>
        <p:nvSpPr>
          <p:cNvPr id="2" name="Rectangle 1"/>
          <p:cNvSpPr/>
          <p:nvPr userDrawn="1"/>
        </p:nvSpPr>
        <p:spPr>
          <a:xfrm>
            <a:off x="2377440" y="0"/>
            <a:ext cx="4389120" cy="584775"/>
          </a:xfrm>
          <a:prstGeom prst="rect">
            <a:avLst/>
          </a:prstGeom>
          <a:noFill/>
        </p:spPr>
        <p:txBody>
          <a:bodyPr wrap="square" lIns="91440" tIns="45720" rIns="91440" bIns="45720">
            <a:spAutoFit/>
          </a:bodyPr>
          <a:lstStyle/>
          <a:p>
            <a:pPr lvl="0" algn="ctr" rtl="1">
              <a:buFontTx/>
              <a:buNone/>
            </a:pPr>
            <a:r>
              <a:rPr kumimoji="0" lang="ar-EG" sz="3200" b="1" i="0" u="none" strike="noStrike" cap="none" spc="0" normalizeH="0" baseline="0" dirty="0">
                <a:ln>
                  <a:noFill/>
                </a:ln>
                <a:solidFill>
                  <a:srgbClr val="FFC000"/>
                </a:solidFill>
                <a:effectLst/>
                <a:uLnTx/>
                <a:uFillTx/>
                <a:latin typeface="Calibri"/>
                <a:cs typeface="AGA Sindibad Regular" pitchFamily="2" charset="-78"/>
              </a:rPr>
              <a:t>مديح امدح في البتول</a:t>
            </a:r>
          </a:p>
        </p:txBody>
      </p:sp>
      <p:sp>
        <p:nvSpPr>
          <p:cNvPr id="3" name="Title 1">
            <a:extLst>
              <a:ext uri="{FF2B5EF4-FFF2-40B4-BE49-F238E27FC236}">
                <a16:creationId xmlns:a16="http://schemas.microsoft.com/office/drawing/2014/main" id="{BEFBEC3A-80B7-4568-A9A0-AAA5C9BD7E7D}"/>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Tree>
    <p:extLst>
      <p:ext uri="{BB962C8B-B14F-4D97-AF65-F5344CB8AC3E}">
        <p14:creationId xmlns:p14="http://schemas.microsoft.com/office/powerpoint/2010/main" val="574441367"/>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ثيؤطوكية الأحد (القطعة العاشرة ">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الأحد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العاشرة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=I</a:t>
            </a:r>
            <a:r>
              <a:rPr kumimoji="0" lang="ar-EG"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 </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1E79242D-7BBC-4CB2-A479-F396611F4E1A}"/>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D7EB5F1C-B70E-4826-9ED4-D9238FA12FD0}"/>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0565E018-D6DA-40C6-91B5-B80EFF1C20AF}"/>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9" name="Title 1">
            <a:extLst>
              <a:ext uri="{FF2B5EF4-FFF2-40B4-BE49-F238E27FC236}">
                <a16:creationId xmlns:a16="http://schemas.microsoft.com/office/drawing/2014/main" id="{9F6765FC-82DB-46FF-9B7D-4459731D5787}"/>
              </a:ext>
            </a:extLst>
          </p:cNvPr>
          <p:cNvSpPr>
            <a:spLocks noGrp="1"/>
          </p:cNvSpPr>
          <p:nvPr>
            <p:ph type="title"/>
          </p:nvPr>
        </p:nvSpPr>
        <p:spPr>
          <a:xfrm>
            <a:off x="-1948070" y="0"/>
            <a:ext cx="1948070" cy="715617"/>
          </a:xfrm>
          <a:prstGeom prst="rect">
            <a:avLst/>
          </a:prstGeom>
        </p:spPr>
        <p:txBody>
          <a:bodyPr/>
          <a:lstStyle>
            <a:lvl1pPr>
              <a:defRPr/>
            </a:lvl1pPr>
          </a:lstStyle>
          <a:p>
            <a:endParaRPr lang="en-GB" dirty="0"/>
          </a:p>
        </p:txBody>
      </p:sp>
    </p:spTree>
    <p:extLst>
      <p:ext uri="{BB962C8B-B14F-4D97-AF65-F5344CB8AC3E}">
        <p14:creationId xmlns:p14="http://schemas.microsoft.com/office/powerpoint/2010/main" val="261371118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ثيؤطوكية الأحد (القطعة الحادية عشر">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الأحد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الحادية عشر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=I=A</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0E4A27F0-3BB4-44CA-9F61-77FDCC284348}"/>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09676744-E8C4-49E0-9273-E7BE55250D7B}"/>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6AE4A286-9099-4AB3-94E1-D2F878410F05}"/>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341323936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ثيؤطوكية الأحد (القطعة الثانية عشر ">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الأحد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الثانية عشر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=I=B</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FF3BA09B-BEB8-4F24-86DD-AF05628E35E2}"/>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0ABD4CDA-590F-4179-93C9-A912A2129207}"/>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1C3B6B00-A1B9-4D25-8689-04858079F91E}"/>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4279808575"/>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1_ثيؤطوكية الأحد (القطعة الثالثة عشر ">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الأحد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الثالثة عشر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=I=J</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690C4CB2-A49C-4992-AAEF-2210FEC70B9C}"/>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A30027F0-F3D3-419A-A5CC-FB3B649F9F8C}"/>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B1BE6282-426C-475E-8C18-8741BA334A5B}"/>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2651767026"/>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_ثيؤطوكية الأحد (القطعة الرابعة عشر ">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الأحد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الرابعة عشر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=I=D</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9BAAC1BE-0BFC-4C04-9E96-03D7F9DB3995}"/>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95A3FCEE-8AAA-45B4-B7DE-A33D590850E9}"/>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B8FB9694-D5B7-4234-AFE7-F7D8799F2F81}"/>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2352436818"/>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3_ثيؤطوكية الأحد (القطعة الخامسة عشر ">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الأحد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الخامسة عشر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=I=E</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D73FDB93-E5BD-47BF-B0DC-0DE9E9779496}"/>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157C4435-F4F2-4D01-BECF-7063E34886BE}"/>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491E39F6-9BC8-4E3B-A9AD-45CD50B752A5}"/>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2685616621"/>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4_ثيؤطوكية الأحد (القطعة السادسة عشر)">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الأحد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السادسة عشر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I^</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D73FDB93-E5BD-47BF-B0DC-0DE9E9779496}"/>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157C4435-F4F2-4D01-BECF-7063E34886BE}"/>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491E39F6-9BC8-4E3B-A9AD-45CD50B752A5}"/>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1279718630"/>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5_ثيؤطوكية الأحد (القطعة السابعة عشر)">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الأحد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السابعة عشر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=I=Z</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D73FDB93-E5BD-47BF-B0DC-0DE9E9779496}"/>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157C4435-F4F2-4D01-BECF-7063E34886BE}"/>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491E39F6-9BC8-4E3B-A9AD-45CD50B752A5}"/>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11455370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لبش الهوس الأول">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
        <p:nvSpPr>
          <p:cNvPr id="3" name="Text Placeholder 6">
            <a:extLst>
              <a:ext uri="{FF2B5EF4-FFF2-40B4-BE49-F238E27FC236}">
                <a16:creationId xmlns:a16="http://schemas.microsoft.com/office/drawing/2014/main" id="{676DAD1D-4AC8-4EF2-B3A7-09324FA1EAFA}"/>
              </a:ext>
            </a:extLst>
          </p:cNvPr>
          <p:cNvSpPr>
            <a:spLocks noGrp="1"/>
          </p:cNvSpPr>
          <p:nvPr>
            <p:ph type="body" sz="quarter" idx="10"/>
          </p:nvPr>
        </p:nvSpPr>
        <p:spPr>
          <a:xfrm>
            <a:off x="0" y="5883965"/>
            <a:ext cx="9144000" cy="967409"/>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4" name="Text Placeholder 8">
            <a:extLst>
              <a:ext uri="{FF2B5EF4-FFF2-40B4-BE49-F238E27FC236}">
                <a16:creationId xmlns:a16="http://schemas.microsoft.com/office/drawing/2014/main" id="{4A01459D-6986-4D47-8547-50F2DB3BCA4D}"/>
              </a:ext>
            </a:extLst>
          </p:cNvPr>
          <p:cNvSpPr>
            <a:spLocks noGrp="1"/>
          </p:cNvSpPr>
          <p:nvPr>
            <p:ph type="body" sz="quarter" idx="11"/>
          </p:nvPr>
        </p:nvSpPr>
        <p:spPr>
          <a:xfrm>
            <a:off x="0" y="3710609"/>
            <a:ext cx="9144000" cy="924696"/>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5" name="Text Placeholder 10">
            <a:extLst>
              <a:ext uri="{FF2B5EF4-FFF2-40B4-BE49-F238E27FC236}">
                <a16:creationId xmlns:a16="http://schemas.microsoft.com/office/drawing/2014/main" id="{F2B06752-BB7C-4EDD-A825-B7A66B24014A}"/>
              </a:ext>
            </a:extLst>
          </p:cNvPr>
          <p:cNvSpPr>
            <a:spLocks noGrp="1"/>
          </p:cNvSpPr>
          <p:nvPr>
            <p:ph type="body" sz="quarter" idx="12"/>
          </p:nvPr>
        </p:nvSpPr>
        <p:spPr>
          <a:xfrm>
            <a:off x="0" y="4664765"/>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6" name="Rectangle 5">
            <a:extLst>
              <a:ext uri="{FF2B5EF4-FFF2-40B4-BE49-F238E27FC236}">
                <a16:creationId xmlns:a16="http://schemas.microsoft.com/office/drawing/2014/main" id="{FEBCA824-EA49-4CE6-A267-9C7EADD8CDCC}"/>
              </a:ext>
            </a:extLst>
          </p:cNvPr>
          <p:cNvSpPr/>
          <p:nvPr userDrawn="1"/>
        </p:nvSpPr>
        <p:spPr>
          <a:xfrm>
            <a:off x="3200400" y="0"/>
            <a:ext cx="2743200" cy="523220"/>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2800" b="1" i="0" u="none" strike="noStrike" cap="none" spc="0" normalizeH="0" baseline="0" dirty="0">
                <a:ln>
                  <a:noFill/>
                </a:ln>
                <a:solidFill>
                  <a:srgbClr val="FFC000"/>
                </a:solidFill>
                <a:effectLst/>
                <a:uLnTx/>
                <a:uFillTx/>
                <a:latin typeface="Calibri"/>
                <a:cs typeface="AGA Sindibad Regular" pitchFamily="2" charset="-78"/>
              </a:rPr>
              <a:t>لبش الهوس الاول</a:t>
            </a:r>
          </a:p>
        </p:txBody>
      </p:sp>
    </p:spTree>
    <p:extLst>
      <p:ext uri="{BB962C8B-B14F-4D97-AF65-F5344CB8AC3E}">
        <p14:creationId xmlns:p14="http://schemas.microsoft.com/office/powerpoint/2010/main" val="3257799325"/>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6_ثيؤطوكية الأحد (القطعة السابعة عشر)">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الأحد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الثامنة عشر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=I=#</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D73FDB93-E5BD-47BF-B0DC-0DE9E9779496}"/>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157C4435-F4F2-4D01-BECF-7063E34886BE}"/>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491E39F6-9BC8-4E3B-A9AD-45CD50B752A5}"/>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1794559564"/>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مديح آدام على ثيؤطوكية يوم الإثنين">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B8F6B-6C86-4273-B1E2-ECBB3DA7EC87}"/>
              </a:ext>
            </a:extLst>
          </p:cNvPr>
          <p:cNvSpPr>
            <a:spLocks noGrp="1"/>
          </p:cNvSpPr>
          <p:nvPr>
            <p:ph type="title"/>
          </p:nvPr>
        </p:nvSpPr>
        <p:spPr>
          <a:xfrm>
            <a:off x="-1876010" y="0"/>
            <a:ext cx="1876010" cy="1908313"/>
          </a:xfrm>
          <a:prstGeom prst="rect">
            <a:avLst/>
          </a:prstGeom>
        </p:spPr>
        <p:txBody>
          <a:bodyPr/>
          <a:lstStyle/>
          <a:p>
            <a:r>
              <a:rPr lang="en-US" dirty="0"/>
              <a:t>Click to edit Master title style</a:t>
            </a:r>
            <a:endParaRPr lang="en-GB" dirty="0"/>
          </a:p>
        </p:txBody>
      </p:sp>
      <p:sp>
        <p:nvSpPr>
          <p:cNvPr id="4" name="TextBox 3">
            <a:extLst>
              <a:ext uri="{FF2B5EF4-FFF2-40B4-BE49-F238E27FC236}">
                <a16:creationId xmlns:a16="http://schemas.microsoft.com/office/drawing/2014/main" id="{7C04176E-F4A8-417B-93A5-EF5DF8DEF8B0}"/>
              </a:ext>
            </a:extLst>
          </p:cNvPr>
          <p:cNvSpPr txBox="1"/>
          <p:nvPr userDrawn="1"/>
        </p:nvSpPr>
        <p:spPr>
          <a:xfrm>
            <a:off x="1772479" y="0"/>
            <a:ext cx="5599042" cy="523220"/>
          </a:xfrm>
          <a:prstGeom prst="rect">
            <a:avLst/>
          </a:prstGeom>
          <a:noFill/>
        </p:spPr>
        <p:txBody>
          <a:bodyPr wrap="square">
            <a:spAutoFit/>
          </a:bodyPr>
          <a:lstStyle/>
          <a:p>
            <a:pPr algn="ctr" rtl="1"/>
            <a:r>
              <a:rPr lang="ar-EG" altLang="en-US" sz="2800" b="1" dirty="0">
                <a:solidFill>
                  <a:srgbClr val="FFC000"/>
                </a:solidFill>
                <a:cs typeface="+mj-cs"/>
              </a:rPr>
              <a:t>مديح آدام على ثيؤطوكية يوم الإثنين</a:t>
            </a:r>
            <a:endParaRPr lang="en-GB" sz="2800" b="1" dirty="0">
              <a:solidFill>
                <a:srgbClr val="FFC000"/>
              </a:solidFill>
              <a:cs typeface="+mj-cs"/>
            </a:endParaRPr>
          </a:p>
        </p:txBody>
      </p:sp>
    </p:spTree>
    <p:extLst>
      <p:ext uri="{BB962C8B-B14F-4D97-AF65-F5344CB8AC3E}">
        <p14:creationId xmlns:p14="http://schemas.microsoft.com/office/powerpoint/2010/main" val="2705651466"/>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مديح ثالث على ثيؤطوكية يوم الاثنين">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B8F6B-6C86-4273-B1E2-ECBB3DA7EC87}"/>
              </a:ext>
            </a:extLst>
          </p:cNvPr>
          <p:cNvSpPr>
            <a:spLocks noGrp="1"/>
          </p:cNvSpPr>
          <p:nvPr>
            <p:ph type="title"/>
          </p:nvPr>
        </p:nvSpPr>
        <p:spPr>
          <a:xfrm>
            <a:off x="-1876010" y="0"/>
            <a:ext cx="1876010" cy="1908313"/>
          </a:xfrm>
          <a:prstGeom prst="rect">
            <a:avLst/>
          </a:prstGeom>
        </p:spPr>
        <p:txBody>
          <a:bodyPr/>
          <a:lstStyle/>
          <a:p>
            <a:r>
              <a:rPr lang="en-US" dirty="0"/>
              <a:t>Click to edit Master title style</a:t>
            </a:r>
            <a:endParaRPr lang="en-GB" dirty="0"/>
          </a:p>
        </p:txBody>
      </p:sp>
      <p:sp>
        <p:nvSpPr>
          <p:cNvPr id="4" name="TextBox 3">
            <a:extLst>
              <a:ext uri="{FF2B5EF4-FFF2-40B4-BE49-F238E27FC236}">
                <a16:creationId xmlns:a16="http://schemas.microsoft.com/office/drawing/2014/main" id="{7C04176E-F4A8-417B-93A5-EF5DF8DEF8B0}"/>
              </a:ext>
            </a:extLst>
          </p:cNvPr>
          <p:cNvSpPr txBox="1"/>
          <p:nvPr userDrawn="1"/>
        </p:nvSpPr>
        <p:spPr>
          <a:xfrm>
            <a:off x="1772479" y="0"/>
            <a:ext cx="5599042" cy="523220"/>
          </a:xfrm>
          <a:prstGeom prst="rect">
            <a:avLst/>
          </a:prstGeom>
          <a:noFill/>
        </p:spPr>
        <p:txBody>
          <a:bodyPr wrap="square">
            <a:spAutoFit/>
          </a:bodyPr>
          <a:lstStyle/>
          <a:p>
            <a:pPr algn="ctr" rtl="1"/>
            <a:r>
              <a:rPr lang="ar-EG" altLang="en-US" sz="2800" b="1" dirty="0">
                <a:solidFill>
                  <a:srgbClr val="FFC000"/>
                </a:solidFill>
                <a:cs typeface="+mj-cs"/>
              </a:rPr>
              <a:t>مديح ثالث على ثيؤطوكية يوم الاثنين</a:t>
            </a:r>
            <a:endParaRPr lang="en-GB" sz="2800" b="1" dirty="0">
              <a:solidFill>
                <a:srgbClr val="FFC000"/>
              </a:solidFill>
              <a:cs typeface="+mj-cs"/>
            </a:endParaRPr>
          </a:p>
        </p:txBody>
      </p:sp>
    </p:spTree>
    <p:extLst>
      <p:ext uri="{BB962C8B-B14F-4D97-AF65-F5344CB8AC3E}">
        <p14:creationId xmlns:p14="http://schemas.microsoft.com/office/powerpoint/2010/main" val="2599952145"/>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ثيؤطوكية الإثنين (القطعة الأولى =A)">
    <p:spTree>
      <p:nvGrpSpPr>
        <p:cNvPr id="1" name=""/>
        <p:cNvGrpSpPr/>
        <p:nvPr/>
      </p:nvGrpSpPr>
      <p:grpSpPr>
        <a:xfrm>
          <a:off x="0" y="0"/>
          <a:ext cx="0" cy="0"/>
          <a:chOff x="0" y="0"/>
          <a:chExt cx="0" cy="0"/>
        </a:xfrm>
      </p:grpSpPr>
      <p:sp>
        <p:nvSpPr>
          <p:cNvPr id="2" name="Rectangle 1"/>
          <p:cNvSpPr/>
          <p:nvPr userDrawn="1"/>
        </p:nvSpPr>
        <p:spPr>
          <a:xfrm>
            <a:off x="2361382" y="0"/>
            <a:ext cx="442123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الإثنين</a:t>
            </a:r>
            <a:r>
              <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الأولى </a:t>
            </a:r>
            <a:r>
              <a:rPr lang="en-US" altLang="en-US" sz="2000" b="0" dirty="0">
                <a:solidFill>
                  <a:srgbClr val="FFC000"/>
                </a:solidFill>
                <a:latin typeface="Avva_Shenouda" panose="020B0500000000000000" pitchFamily="34" charset="0"/>
                <a:cs typeface="PT Bold Heading" panose="02010400000000000000" pitchFamily="2" charset="-78"/>
              </a:rPr>
              <a:t>=A</a:t>
            </a:r>
            <a:r>
              <a:rPr lang="ar-EG" altLang="en-US" sz="2000" b="0" dirty="0">
                <a:solidFill>
                  <a:srgbClr val="FFC000"/>
                </a:solidFill>
                <a:latin typeface="Avva_Shenouda" panose="020B0500000000000000" pitchFamily="34" charset="0"/>
                <a:cs typeface="PT Bold Heading" panose="02010400000000000000" pitchFamily="2" charset="-78"/>
              </a:rPr>
              <a:t>)</a:t>
            </a:r>
            <a:endParaRPr lang="en-US" altLang="en-US" sz="2400" b="0" dirty="0">
              <a:solidFill>
                <a:srgbClr val="FFC000"/>
              </a:solidFill>
              <a:cs typeface="PT Bold Heading" panose="02010400000000000000" pitchFamily="2" charset="-78"/>
            </a:endParaRPr>
          </a:p>
        </p:txBody>
      </p:sp>
      <p:sp>
        <p:nvSpPr>
          <p:cNvPr id="6" name="Text Placeholder 6">
            <a:extLst>
              <a:ext uri="{FF2B5EF4-FFF2-40B4-BE49-F238E27FC236}">
                <a16:creationId xmlns:a16="http://schemas.microsoft.com/office/drawing/2014/main" id="{40AF7F48-2E56-4FB7-9023-083BD35A8816}"/>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02B46205-7CA4-4D18-83C7-B07256F05AF3}"/>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D050BCCC-7479-41B6-96A2-C077714F5EE2}"/>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400624824"/>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ثيؤطوكية الإثنين (القطعة الثانية =B)">
    <p:spTree>
      <p:nvGrpSpPr>
        <p:cNvPr id="1" name=""/>
        <p:cNvGrpSpPr/>
        <p:nvPr/>
      </p:nvGrpSpPr>
      <p:grpSpPr>
        <a:xfrm>
          <a:off x="0" y="0"/>
          <a:ext cx="0" cy="0"/>
          <a:chOff x="0" y="0"/>
          <a:chExt cx="0" cy="0"/>
        </a:xfrm>
      </p:grpSpPr>
      <p:sp>
        <p:nvSpPr>
          <p:cNvPr id="2" name="Rectangle 1"/>
          <p:cNvSpPr/>
          <p:nvPr userDrawn="1"/>
        </p:nvSpPr>
        <p:spPr>
          <a:xfrm>
            <a:off x="2161358" y="6625"/>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الإثنين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الثانية </a:t>
            </a:r>
            <a:r>
              <a:rPr lang="en-US" altLang="en-US" sz="2000" b="0" dirty="0">
                <a:solidFill>
                  <a:srgbClr val="FFC000"/>
                </a:solidFill>
                <a:latin typeface="Avva_Shenouda" panose="020B0500000000000000" pitchFamily="34" charset="0"/>
                <a:cs typeface="PT Bold Heading" panose="02010400000000000000" pitchFamily="2" charset="-78"/>
              </a:rPr>
              <a:t>=B</a:t>
            </a:r>
            <a:r>
              <a:rPr lang="ar-EG" altLang="en-US" sz="2000" b="0" dirty="0">
                <a:solidFill>
                  <a:srgbClr val="FFC000"/>
                </a:solidFill>
                <a:latin typeface="Avva_Shenouda" panose="020B0500000000000000" pitchFamily="34" charset="0"/>
                <a:cs typeface="PT Bold Heading" panose="02010400000000000000" pitchFamily="2" charset="-78"/>
              </a:rPr>
              <a:t>)</a:t>
            </a:r>
            <a:endParaRPr lang="en-US" altLang="en-US" sz="2400" b="0" dirty="0">
              <a:solidFill>
                <a:srgbClr val="FFC000"/>
              </a:solidFill>
              <a:cs typeface="PT Bold Heading" panose="02010400000000000000" pitchFamily="2" charset="-78"/>
            </a:endParaRPr>
          </a:p>
        </p:txBody>
      </p:sp>
      <p:sp>
        <p:nvSpPr>
          <p:cNvPr id="6" name="Text Placeholder 6">
            <a:extLst>
              <a:ext uri="{FF2B5EF4-FFF2-40B4-BE49-F238E27FC236}">
                <a16:creationId xmlns:a16="http://schemas.microsoft.com/office/drawing/2014/main" id="{6B9C6EC6-32C2-42A7-838D-CE00378683DD}"/>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44CBFCC5-C432-4FC0-8BFA-E330F95D6223}"/>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DD737FF8-1A25-4572-BD02-2E66618A5925}"/>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3376507086"/>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ثيؤطوكية الإثنين (القطعة الثالثة J)">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الإثنين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الثالثة </a:t>
            </a:r>
            <a:r>
              <a:rPr lang="en-US" altLang="en-US" sz="2000" b="0" kern="1200" dirty="0">
                <a:solidFill>
                  <a:srgbClr val="FFC000"/>
                </a:solidFill>
                <a:latin typeface="Avva_Shenouda" panose="020B0500000000000000" pitchFamily="34" charset="0"/>
                <a:ea typeface="+mn-ea"/>
                <a:cs typeface="PT Bold Heading" panose="02010400000000000000" pitchFamily="2" charset="-78"/>
              </a:rPr>
              <a:t>=J</a:t>
            </a:r>
            <a:r>
              <a:rPr lang="ar-EG" altLang="en-US" sz="2000" b="0" dirty="0">
                <a:solidFill>
                  <a:srgbClr val="FFC000"/>
                </a:solidFill>
                <a:latin typeface="Avva_Shenouda" panose="020B0500000000000000" pitchFamily="34" charset="0"/>
                <a:cs typeface="PT Bold Heading" panose="02010400000000000000" pitchFamily="2" charset="-78"/>
              </a:rPr>
              <a:t>)</a:t>
            </a:r>
            <a:endParaRPr lang="en-US" altLang="en-US" sz="2400" b="0" dirty="0">
              <a:solidFill>
                <a:srgbClr val="FFC000"/>
              </a:solidFill>
              <a:cs typeface="PT Bold Heading" panose="02010400000000000000" pitchFamily="2" charset="-78"/>
            </a:endParaRPr>
          </a:p>
        </p:txBody>
      </p:sp>
      <p:sp>
        <p:nvSpPr>
          <p:cNvPr id="6" name="Text Placeholder 6">
            <a:extLst>
              <a:ext uri="{FF2B5EF4-FFF2-40B4-BE49-F238E27FC236}">
                <a16:creationId xmlns:a16="http://schemas.microsoft.com/office/drawing/2014/main" id="{D8C25722-F987-4BC3-A884-B96CF504FD20}"/>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6588F74D-A362-4963-88EC-189BE6D593C0}"/>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DABD7D0B-C3B5-45D7-9947-39142920690B}"/>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1705854193"/>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ثيؤطوكية الإثنين (القطعة الرابعة (D">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الإثنين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الرابعة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=D</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04470D2B-16BE-4D57-8C71-4B80DF36A3D9}"/>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15437F8C-73B5-46BA-97F3-C4B79FCB5254}"/>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438F2D24-69AC-40D0-A01B-C1D6AA9DD4D6}"/>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1433193436"/>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ثيؤطوكية الإثنين (القطعة الخامسة ">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الإثنين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الخامسة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=E</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941557B5-E952-4E88-8482-F57F63250795}"/>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6E72A118-FEA1-4BFE-A7B4-B533CB95AC25}"/>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4043A274-C118-499E-AB1E-B4093402E594}"/>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135512185"/>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ثيؤطوكية الإثنين (القطعة السادسة ">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الإثنين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السادسة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0638E947-6135-4B1A-ADC8-C6A0F8D6C73B}"/>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C33520C8-8150-43A0-97CD-F64A4121A55A}"/>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D9318751-4A20-4CB4-B51C-C30EE3D8B641}"/>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3261155310"/>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ثيؤطوكية الإثنين (القطعة السابعة ">
    <p:spTree>
      <p:nvGrpSpPr>
        <p:cNvPr id="1" name=""/>
        <p:cNvGrpSpPr/>
        <p:nvPr/>
      </p:nvGrpSpPr>
      <p:grpSpPr>
        <a:xfrm>
          <a:off x="0" y="0"/>
          <a:ext cx="0" cy="0"/>
          <a:chOff x="0" y="0"/>
          <a:chExt cx="0" cy="0"/>
        </a:xfrm>
      </p:grpSpPr>
      <p:sp>
        <p:nvSpPr>
          <p:cNvPr id="2" name="Rectangle 1"/>
          <p:cNvSpPr/>
          <p:nvPr userDrawn="1"/>
        </p:nvSpPr>
        <p:spPr>
          <a:xfrm>
            <a:off x="2161358" y="6625"/>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الإثنين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السابعة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=Z</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127D3AC8-F6A0-416F-854B-49578A66EFC4}"/>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D5D50900-4349-443A-B918-D3D19CC002BE}"/>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7B6ECFD5-E27E-4DCF-870F-4AEC2B6E52B8}"/>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
        <p:nvSpPr>
          <p:cNvPr id="10" name="Title 1">
            <a:extLst>
              <a:ext uri="{FF2B5EF4-FFF2-40B4-BE49-F238E27FC236}">
                <a16:creationId xmlns:a16="http://schemas.microsoft.com/office/drawing/2014/main" id="{2DEA89E8-0299-4A01-B1FA-978D8E4E86A3}"/>
              </a:ext>
            </a:extLst>
          </p:cNvPr>
          <p:cNvSpPr>
            <a:spLocks noGrp="1"/>
          </p:cNvSpPr>
          <p:nvPr>
            <p:ph type="title"/>
          </p:nvPr>
        </p:nvSpPr>
        <p:spPr>
          <a:xfrm>
            <a:off x="-2048290" y="6625"/>
            <a:ext cx="2048290" cy="715617"/>
          </a:xfrm>
          <a:prstGeom prst="rect">
            <a:avLst/>
          </a:prstGeom>
        </p:spPr>
        <p:txBody>
          <a:bodyPr/>
          <a:lstStyle/>
          <a:p>
            <a:r>
              <a:rPr lang="en-US"/>
              <a:t>Click to edit Master title style</a:t>
            </a:r>
            <a:endParaRPr lang="en-GB"/>
          </a:p>
        </p:txBody>
      </p:sp>
    </p:spTree>
    <p:extLst>
      <p:ext uri="{BB962C8B-B14F-4D97-AF65-F5344CB8AC3E}">
        <p14:creationId xmlns:p14="http://schemas.microsoft.com/office/powerpoint/2010/main" val="1184700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قال الرب لموسى">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1BE5-2E90-4858-9EBE-F255875F9255}"/>
              </a:ext>
            </a:extLst>
          </p:cNvPr>
          <p:cNvSpPr>
            <a:spLocks noGrp="1"/>
          </p:cNvSpPr>
          <p:nvPr>
            <p:ph type="title"/>
          </p:nvPr>
        </p:nvSpPr>
        <p:spPr>
          <a:xfrm>
            <a:off x="-1398932" y="0"/>
            <a:ext cx="1398932" cy="1325563"/>
          </a:xfrm>
          <a:prstGeom prst="rect">
            <a:avLst/>
          </a:prstGeom>
        </p:spPr>
        <p:txBody>
          <a:bodyPr/>
          <a:lstStyle>
            <a:lvl1pPr>
              <a:defRPr/>
            </a:lvl1pPr>
          </a:lstStyle>
          <a:p>
            <a:endParaRPr lang="en-GB" dirty="0"/>
          </a:p>
        </p:txBody>
      </p:sp>
      <p:sp>
        <p:nvSpPr>
          <p:cNvPr id="6" name="Rectangle 5">
            <a:extLst>
              <a:ext uri="{FF2B5EF4-FFF2-40B4-BE49-F238E27FC236}">
                <a16:creationId xmlns:a16="http://schemas.microsoft.com/office/drawing/2014/main" id="{FEBCA824-EA49-4CE6-A267-9C7EADD8CDCC}"/>
              </a:ext>
            </a:extLst>
          </p:cNvPr>
          <p:cNvSpPr/>
          <p:nvPr userDrawn="1"/>
        </p:nvSpPr>
        <p:spPr>
          <a:xfrm>
            <a:off x="2773017" y="0"/>
            <a:ext cx="3597965" cy="584775"/>
          </a:xfrm>
          <a:prstGeom prst="rect">
            <a:avLst/>
          </a:prstGeom>
          <a:noFill/>
        </p:spPr>
        <p:txBody>
          <a:bodyPr wrap="square" lIns="91440" tIns="45720" rIns="91440" bIns="45720">
            <a:spAutoFit/>
          </a:bodyPr>
          <a:lstStyle/>
          <a:p>
            <a:pPr marR="0" lvl="0" indent="0" algn="ctr" defTabSz="457200" fontAlgn="auto">
              <a:lnSpc>
                <a:spcPct val="100000"/>
              </a:lnSpc>
              <a:spcBef>
                <a:spcPts val="0"/>
              </a:spcBef>
              <a:spcAft>
                <a:spcPts val="0"/>
              </a:spcAft>
              <a:buClrTx/>
              <a:buSzTx/>
              <a:buFontTx/>
              <a:buNone/>
              <a:tabLst/>
            </a:pPr>
            <a:r>
              <a:rPr kumimoji="0" lang="ar-EG" sz="3200" b="1" i="0" u="none" strike="noStrike" cap="none" spc="0" normalizeH="0" baseline="0" dirty="0">
                <a:ln>
                  <a:noFill/>
                </a:ln>
                <a:solidFill>
                  <a:srgbClr val="FFC000"/>
                </a:solidFill>
                <a:effectLst/>
                <a:uLnTx/>
                <a:uFillTx/>
                <a:latin typeface="Calibri"/>
                <a:cs typeface="AGA Sindibad Regular" pitchFamily="2" charset="-78"/>
              </a:rPr>
              <a:t>مديح قال الرب لموسى</a:t>
            </a:r>
            <a:endParaRPr kumimoji="0" lang="en-US" sz="3200" b="1" i="0" u="none" strike="noStrike" cap="none" spc="0" normalizeH="0" baseline="0" dirty="0">
              <a:ln>
                <a:noFill/>
              </a:ln>
              <a:solidFill>
                <a:srgbClr val="FFC000"/>
              </a:solidFill>
              <a:effectLst/>
              <a:uLnTx/>
              <a:uFillTx/>
              <a:latin typeface="Calibri"/>
              <a:cs typeface="AGA Sindibad Regular" pitchFamily="2" charset="-78"/>
            </a:endParaRPr>
          </a:p>
        </p:txBody>
      </p:sp>
    </p:spTree>
    <p:extLst>
      <p:ext uri="{BB962C8B-B14F-4D97-AF65-F5344CB8AC3E}">
        <p14:creationId xmlns:p14="http://schemas.microsoft.com/office/powerpoint/2010/main" val="1493346107"/>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ثيؤطوكية الإثنين (القطعة الثامنة">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الإثنين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الثامنة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AC95DA36-272C-4F3E-BB1A-7945A7DFD585}"/>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BDF79328-9276-45A8-A60B-10E03BEF0017}"/>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0A460CBA-5471-491E-A449-82A8AB57D94A}"/>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3198560725"/>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ثيؤطوكية الإثنين (القطعة التاسعة">
    <p:spTree>
      <p:nvGrpSpPr>
        <p:cNvPr id="1" name=""/>
        <p:cNvGrpSpPr/>
        <p:nvPr/>
      </p:nvGrpSpPr>
      <p:grpSpPr>
        <a:xfrm>
          <a:off x="0" y="0"/>
          <a:ext cx="0" cy="0"/>
          <a:chOff x="0" y="0"/>
          <a:chExt cx="0" cy="0"/>
        </a:xfrm>
      </p:grpSpPr>
      <p:sp>
        <p:nvSpPr>
          <p:cNvPr id="2" name="Rectangle 1"/>
          <p:cNvSpPr/>
          <p:nvPr userDrawn="1"/>
        </p:nvSpPr>
        <p:spPr>
          <a:xfrm>
            <a:off x="2161358" y="1857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الإثنين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التاسعة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E3F243B1-3BFF-4165-9EA4-ED43C256E5B0}"/>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0764E001-21BE-4EFB-B7F1-C80CB239CD9A}"/>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9C5C4C09-0401-4EA0-BCE4-5A02F38A2BE5}"/>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2755354905"/>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مديح آدام على ثيئوطوكية يوم الثلاثاء">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B8F6B-6C86-4273-B1E2-ECBB3DA7EC87}"/>
              </a:ext>
            </a:extLst>
          </p:cNvPr>
          <p:cNvSpPr>
            <a:spLocks noGrp="1"/>
          </p:cNvSpPr>
          <p:nvPr>
            <p:ph type="title"/>
          </p:nvPr>
        </p:nvSpPr>
        <p:spPr>
          <a:xfrm>
            <a:off x="-1876010" y="0"/>
            <a:ext cx="1876010" cy="1908313"/>
          </a:xfrm>
          <a:prstGeom prst="rect">
            <a:avLst/>
          </a:prstGeom>
        </p:spPr>
        <p:txBody>
          <a:bodyPr/>
          <a:lstStyle/>
          <a:p>
            <a:r>
              <a:rPr lang="en-US" dirty="0"/>
              <a:t>Click to edit Master title style</a:t>
            </a:r>
            <a:endParaRPr lang="en-GB" dirty="0"/>
          </a:p>
        </p:txBody>
      </p:sp>
      <p:sp>
        <p:nvSpPr>
          <p:cNvPr id="4" name="TextBox 3">
            <a:extLst>
              <a:ext uri="{FF2B5EF4-FFF2-40B4-BE49-F238E27FC236}">
                <a16:creationId xmlns:a16="http://schemas.microsoft.com/office/drawing/2014/main" id="{7C04176E-F4A8-417B-93A5-EF5DF8DEF8B0}"/>
              </a:ext>
            </a:extLst>
          </p:cNvPr>
          <p:cNvSpPr txBox="1"/>
          <p:nvPr userDrawn="1"/>
        </p:nvSpPr>
        <p:spPr>
          <a:xfrm>
            <a:off x="1772479" y="0"/>
            <a:ext cx="5599042" cy="523220"/>
          </a:xfrm>
          <a:prstGeom prst="rect">
            <a:avLst/>
          </a:prstGeom>
          <a:noFill/>
        </p:spPr>
        <p:txBody>
          <a:bodyPr wrap="square">
            <a:spAutoFit/>
          </a:bodyPr>
          <a:lstStyle/>
          <a:p>
            <a:pPr algn="ctr" rtl="1"/>
            <a:r>
              <a:rPr lang="ar-EG" altLang="en-US" sz="2800" b="1" dirty="0">
                <a:solidFill>
                  <a:srgbClr val="FFC000"/>
                </a:solidFill>
                <a:cs typeface="+mj-cs"/>
              </a:rPr>
              <a:t>مديح آدام على ثيئوطوكية يوم الثلاثاء</a:t>
            </a:r>
            <a:endParaRPr lang="en-GB" sz="2800" b="1" dirty="0">
              <a:solidFill>
                <a:srgbClr val="FFC000"/>
              </a:solidFill>
              <a:cs typeface="+mj-cs"/>
            </a:endParaRPr>
          </a:p>
        </p:txBody>
      </p:sp>
    </p:spTree>
    <p:extLst>
      <p:ext uri="{BB962C8B-B14F-4D97-AF65-F5344CB8AC3E}">
        <p14:creationId xmlns:p14="http://schemas.microsoft.com/office/powerpoint/2010/main" val="3053286716"/>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مديح ثانى آدام على ثيؤطوكية يوم الثلاثاء">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B8F6B-6C86-4273-B1E2-ECBB3DA7EC87}"/>
              </a:ext>
            </a:extLst>
          </p:cNvPr>
          <p:cNvSpPr>
            <a:spLocks noGrp="1"/>
          </p:cNvSpPr>
          <p:nvPr>
            <p:ph type="title"/>
          </p:nvPr>
        </p:nvSpPr>
        <p:spPr>
          <a:xfrm>
            <a:off x="-1876010" y="0"/>
            <a:ext cx="1876010" cy="1908313"/>
          </a:xfrm>
          <a:prstGeom prst="rect">
            <a:avLst/>
          </a:prstGeom>
        </p:spPr>
        <p:txBody>
          <a:bodyPr/>
          <a:lstStyle/>
          <a:p>
            <a:r>
              <a:rPr lang="en-US" dirty="0"/>
              <a:t>Click to edit Master title style</a:t>
            </a:r>
            <a:endParaRPr lang="en-GB" dirty="0"/>
          </a:p>
        </p:txBody>
      </p:sp>
      <p:sp>
        <p:nvSpPr>
          <p:cNvPr id="4" name="TextBox 3">
            <a:extLst>
              <a:ext uri="{FF2B5EF4-FFF2-40B4-BE49-F238E27FC236}">
                <a16:creationId xmlns:a16="http://schemas.microsoft.com/office/drawing/2014/main" id="{7C04176E-F4A8-417B-93A5-EF5DF8DEF8B0}"/>
              </a:ext>
            </a:extLst>
          </p:cNvPr>
          <p:cNvSpPr txBox="1"/>
          <p:nvPr userDrawn="1"/>
        </p:nvSpPr>
        <p:spPr>
          <a:xfrm>
            <a:off x="1772479" y="0"/>
            <a:ext cx="5599042" cy="523220"/>
          </a:xfrm>
          <a:prstGeom prst="rect">
            <a:avLst/>
          </a:prstGeom>
          <a:noFill/>
        </p:spPr>
        <p:txBody>
          <a:bodyPr wrap="square">
            <a:spAutoFit/>
          </a:bodyPr>
          <a:lstStyle/>
          <a:p>
            <a:pPr algn="ctr" rtl="1"/>
            <a:r>
              <a:rPr lang="ar-EG" altLang="en-US" sz="2800" b="1" dirty="0">
                <a:solidFill>
                  <a:srgbClr val="FFC000"/>
                </a:solidFill>
                <a:cs typeface="+mj-cs"/>
              </a:rPr>
              <a:t>مديح ثانى آدام على ثيؤطوكية يوم الثلاثاء</a:t>
            </a:r>
            <a:endParaRPr lang="en-GB" sz="2800" b="1" dirty="0">
              <a:solidFill>
                <a:srgbClr val="FFC000"/>
              </a:solidFill>
              <a:cs typeface="+mj-cs"/>
            </a:endParaRPr>
          </a:p>
        </p:txBody>
      </p:sp>
    </p:spTree>
    <p:extLst>
      <p:ext uri="{BB962C8B-B14F-4D97-AF65-F5344CB8AC3E}">
        <p14:creationId xmlns:p14="http://schemas.microsoft.com/office/powerpoint/2010/main" val="3035704067"/>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ثيؤطوكية الثلاثاء (القطعة الأولى =A)">
    <p:spTree>
      <p:nvGrpSpPr>
        <p:cNvPr id="1" name=""/>
        <p:cNvGrpSpPr/>
        <p:nvPr/>
      </p:nvGrpSpPr>
      <p:grpSpPr>
        <a:xfrm>
          <a:off x="0" y="0"/>
          <a:ext cx="0" cy="0"/>
          <a:chOff x="0" y="0"/>
          <a:chExt cx="0" cy="0"/>
        </a:xfrm>
      </p:grpSpPr>
      <p:sp>
        <p:nvSpPr>
          <p:cNvPr id="2" name="Rectangle 1"/>
          <p:cNvSpPr/>
          <p:nvPr userDrawn="1"/>
        </p:nvSpPr>
        <p:spPr>
          <a:xfrm>
            <a:off x="2361382" y="0"/>
            <a:ext cx="442123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الثلاثاء</a:t>
            </a:r>
            <a:r>
              <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الأولى </a:t>
            </a:r>
            <a:r>
              <a:rPr lang="en-US" altLang="en-US" sz="2000" b="0" dirty="0">
                <a:solidFill>
                  <a:srgbClr val="FFC000"/>
                </a:solidFill>
                <a:latin typeface="Avva_Shenouda" panose="020B0500000000000000" pitchFamily="34" charset="0"/>
                <a:cs typeface="PT Bold Heading" panose="02010400000000000000" pitchFamily="2" charset="-78"/>
              </a:rPr>
              <a:t>=A</a:t>
            </a:r>
            <a:r>
              <a:rPr lang="ar-EG" altLang="en-US" sz="2000" b="0" dirty="0">
                <a:solidFill>
                  <a:srgbClr val="FFC000"/>
                </a:solidFill>
                <a:latin typeface="Avva_Shenouda" panose="020B0500000000000000" pitchFamily="34" charset="0"/>
                <a:cs typeface="PT Bold Heading" panose="02010400000000000000" pitchFamily="2" charset="-78"/>
              </a:rPr>
              <a:t>)</a:t>
            </a:r>
            <a:endParaRPr lang="en-US" altLang="en-US" sz="2400" b="0" dirty="0">
              <a:solidFill>
                <a:srgbClr val="FFC000"/>
              </a:solidFill>
              <a:cs typeface="PT Bold Heading" panose="02010400000000000000" pitchFamily="2" charset="-78"/>
            </a:endParaRPr>
          </a:p>
        </p:txBody>
      </p:sp>
      <p:sp>
        <p:nvSpPr>
          <p:cNvPr id="6" name="Text Placeholder 6">
            <a:extLst>
              <a:ext uri="{FF2B5EF4-FFF2-40B4-BE49-F238E27FC236}">
                <a16:creationId xmlns:a16="http://schemas.microsoft.com/office/drawing/2014/main" id="{40AF7F48-2E56-4FB7-9023-083BD35A8816}"/>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02B46205-7CA4-4D18-83C7-B07256F05AF3}"/>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D050BCCC-7479-41B6-96A2-C077714F5EE2}"/>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1569649808"/>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ثيؤطوكية الثلاثاء (القطعة الثانية =B)">
    <p:spTree>
      <p:nvGrpSpPr>
        <p:cNvPr id="1" name=""/>
        <p:cNvGrpSpPr/>
        <p:nvPr/>
      </p:nvGrpSpPr>
      <p:grpSpPr>
        <a:xfrm>
          <a:off x="0" y="0"/>
          <a:ext cx="0" cy="0"/>
          <a:chOff x="0" y="0"/>
          <a:chExt cx="0" cy="0"/>
        </a:xfrm>
      </p:grpSpPr>
      <p:sp>
        <p:nvSpPr>
          <p:cNvPr id="2" name="Rectangle 1"/>
          <p:cNvSpPr/>
          <p:nvPr userDrawn="1"/>
        </p:nvSpPr>
        <p:spPr>
          <a:xfrm>
            <a:off x="2161358" y="6625"/>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الثلاثاء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الثانية </a:t>
            </a:r>
            <a:r>
              <a:rPr lang="en-US" altLang="en-US" sz="2000" b="0" dirty="0">
                <a:solidFill>
                  <a:srgbClr val="FFC000"/>
                </a:solidFill>
                <a:latin typeface="Avva_Shenouda" panose="020B0500000000000000" pitchFamily="34" charset="0"/>
                <a:cs typeface="PT Bold Heading" panose="02010400000000000000" pitchFamily="2" charset="-78"/>
              </a:rPr>
              <a:t>=B</a:t>
            </a:r>
            <a:r>
              <a:rPr lang="ar-EG" altLang="en-US" sz="2000" b="0" dirty="0">
                <a:solidFill>
                  <a:srgbClr val="FFC000"/>
                </a:solidFill>
                <a:latin typeface="Avva_Shenouda" panose="020B0500000000000000" pitchFamily="34" charset="0"/>
                <a:cs typeface="PT Bold Heading" panose="02010400000000000000" pitchFamily="2" charset="-78"/>
              </a:rPr>
              <a:t>)</a:t>
            </a:r>
            <a:endParaRPr lang="en-US" altLang="en-US" sz="2400" b="0" dirty="0">
              <a:solidFill>
                <a:srgbClr val="FFC000"/>
              </a:solidFill>
              <a:cs typeface="PT Bold Heading" panose="02010400000000000000" pitchFamily="2" charset="-78"/>
            </a:endParaRPr>
          </a:p>
        </p:txBody>
      </p:sp>
      <p:sp>
        <p:nvSpPr>
          <p:cNvPr id="6" name="Text Placeholder 6">
            <a:extLst>
              <a:ext uri="{FF2B5EF4-FFF2-40B4-BE49-F238E27FC236}">
                <a16:creationId xmlns:a16="http://schemas.microsoft.com/office/drawing/2014/main" id="{6B9C6EC6-32C2-42A7-838D-CE00378683DD}"/>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44CBFCC5-C432-4FC0-8BFA-E330F95D6223}"/>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DD737FF8-1A25-4572-BD02-2E66618A5925}"/>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3721450090"/>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ثيؤطوكية الثلاثاء (القطعة الثالثة J)">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الثلاثاء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الثالثة </a:t>
            </a:r>
            <a:r>
              <a:rPr lang="en-US" altLang="en-US" sz="2000" b="0" kern="1200" dirty="0">
                <a:solidFill>
                  <a:srgbClr val="FFC000"/>
                </a:solidFill>
                <a:latin typeface="Avva_Shenouda" panose="020B0500000000000000" pitchFamily="34" charset="0"/>
                <a:ea typeface="+mn-ea"/>
                <a:cs typeface="PT Bold Heading" panose="02010400000000000000" pitchFamily="2" charset="-78"/>
              </a:rPr>
              <a:t>=J</a:t>
            </a:r>
            <a:r>
              <a:rPr lang="ar-EG" altLang="en-US" sz="2000" b="0" dirty="0">
                <a:solidFill>
                  <a:srgbClr val="FFC000"/>
                </a:solidFill>
                <a:latin typeface="Avva_Shenouda" panose="020B0500000000000000" pitchFamily="34" charset="0"/>
                <a:cs typeface="PT Bold Heading" panose="02010400000000000000" pitchFamily="2" charset="-78"/>
              </a:rPr>
              <a:t>)</a:t>
            </a:r>
            <a:endParaRPr lang="en-US" altLang="en-US" sz="2400" b="0" dirty="0">
              <a:solidFill>
                <a:srgbClr val="FFC000"/>
              </a:solidFill>
              <a:cs typeface="PT Bold Heading" panose="02010400000000000000" pitchFamily="2" charset="-78"/>
            </a:endParaRPr>
          </a:p>
        </p:txBody>
      </p:sp>
      <p:sp>
        <p:nvSpPr>
          <p:cNvPr id="6" name="Text Placeholder 6">
            <a:extLst>
              <a:ext uri="{FF2B5EF4-FFF2-40B4-BE49-F238E27FC236}">
                <a16:creationId xmlns:a16="http://schemas.microsoft.com/office/drawing/2014/main" id="{D8C25722-F987-4BC3-A884-B96CF504FD20}"/>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6588F74D-A362-4963-88EC-189BE6D593C0}"/>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DABD7D0B-C3B5-45D7-9947-39142920690B}"/>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1315524974"/>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ثيؤطوكية الثلاثاء (القطعة الرابعة (D">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الثلاثاء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الرابعة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=D</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04470D2B-16BE-4D57-8C71-4B80DF36A3D9}"/>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15437F8C-73B5-46BA-97F3-C4B79FCB5254}"/>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438F2D24-69AC-40D0-A01B-C1D6AA9DD4D6}"/>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2496471632"/>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ثيؤطوكية الثلاثاء (القطعة الخامسة ">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الثلاثاء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الخامسة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=E</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941557B5-E952-4E88-8482-F57F63250795}"/>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6E72A118-FEA1-4BFE-A7B4-B533CB95AC25}"/>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4043A274-C118-499E-AB1E-B4093402E594}"/>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1850353742"/>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ثيؤطوكية الثلاثاء (القطعة السادسة ">
    <p:spTree>
      <p:nvGrpSpPr>
        <p:cNvPr id="1" name=""/>
        <p:cNvGrpSpPr/>
        <p:nvPr/>
      </p:nvGrpSpPr>
      <p:grpSpPr>
        <a:xfrm>
          <a:off x="0" y="0"/>
          <a:ext cx="0" cy="0"/>
          <a:chOff x="0" y="0"/>
          <a:chExt cx="0" cy="0"/>
        </a:xfrm>
      </p:grpSpPr>
      <p:sp>
        <p:nvSpPr>
          <p:cNvPr id="2" name="Rectangle 1"/>
          <p:cNvSpPr/>
          <p:nvPr userDrawn="1"/>
        </p:nvSpPr>
        <p:spPr>
          <a:xfrm>
            <a:off x="2161358" y="0"/>
            <a:ext cx="4821283" cy="523220"/>
          </a:xfrm>
          <a:prstGeom prst="rect">
            <a:avLst/>
          </a:prstGeom>
          <a:noFill/>
        </p:spPr>
        <p:txBody>
          <a:bodyPr wrap="square" lIns="91440" tIns="45720" rIns="91440" bIns="45720">
            <a:spAutoFit/>
          </a:bodyPr>
          <a:lstStyle/>
          <a:p>
            <a:pPr algn="ctr" rtl="1" eaLnBrk="1" hangingPunct="1">
              <a:buFontTx/>
              <a:buNone/>
            </a:pPr>
            <a:r>
              <a:rPr kumimoji="0" lang="ar-EG" altLang="en-US" sz="2800" b="1" i="0" u="none" strike="noStrike" kern="1200" cap="none" spc="0" normalizeH="0" baseline="0" dirty="0">
                <a:ln>
                  <a:noFill/>
                </a:ln>
                <a:solidFill>
                  <a:srgbClr val="FFC000"/>
                </a:solidFill>
                <a:effectLst/>
                <a:uLnTx/>
                <a:uFillTx/>
                <a:latin typeface="Calibri"/>
                <a:ea typeface="+mn-ea"/>
                <a:cs typeface="AGA Sindibad Regular" pitchFamily="2" charset="-78"/>
              </a:rPr>
              <a:t>ثيؤطوكية الثلاثاء </a:t>
            </a:r>
            <a:r>
              <a:rPr kumimoji="0" lang="ar-EG"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(القطعة السادسة </a:t>
            </a:r>
            <a:r>
              <a:rPr kumimoji="0" lang="en-US" altLang="en-US" sz="2400" b="1" i="0" u="none" strike="noStrike" kern="1200" cap="none" spc="0" normalizeH="0" baseline="0" dirty="0">
                <a:ln>
                  <a:noFill/>
                </a:ln>
                <a:solidFill>
                  <a:srgbClr val="FFC000"/>
                </a:solidFill>
                <a:effectLst/>
                <a:uLnTx/>
                <a:uFillTx/>
                <a:latin typeface="Calibri"/>
                <a:ea typeface="+mn-ea"/>
                <a:cs typeface="AGA Sindibad Regular" pitchFamily="2" charset="-78"/>
              </a:rPr>
              <a:t>(</a:t>
            </a:r>
            <a:r>
              <a:rPr kumimoji="0" lang="en-US" altLang="en-US" sz="2400" b="1" i="0" u="none" strike="noStrike" kern="1200" cap="none" spc="0" normalizeH="0" baseline="0" dirty="0">
                <a:ln>
                  <a:noFill/>
                </a:ln>
                <a:solidFill>
                  <a:srgbClr val="FFC000"/>
                </a:solidFill>
                <a:effectLst/>
                <a:uLnTx/>
                <a:uFillTx/>
                <a:latin typeface="Avva_Shenouda" panose="020B0500000000000000" pitchFamily="34" charset="0"/>
                <a:ea typeface="+mn-ea"/>
                <a:cs typeface="AGA Sindibad Regular" pitchFamily="2" charset="-78"/>
              </a:rPr>
              <a:t>^</a:t>
            </a:r>
            <a:endParaRPr kumimoji="0" lang="en-US" altLang="en-US" sz="2800" b="1" i="0" u="none" strike="noStrike" kern="1200" cap="none" spc="0" normalizeH="0" baseline="0" dirty="0">
              <a:ln>
                <a:noFill/>
              </a:ln>
              <a:solidFill>
                <a:srgbClr val="FFC000"/>
              </a:solidFill>
              <a:effectLst/>
              <a:uLnTx/>
              <a:uFillTx/>
              <a:latin typeface="Calibri"/>
              <a:ea typeface="+mn-ea"/>
              <a:cs typeface="AGA Sindibad Regular" pitchFamily="2" charset="-78"/>
            </a:endParaRPr>
          </a:p>
        </p:txBody>
      </p:sp>
      <p:sp>
        <p:nvSpPr>
          <p:cNvPr id="6" name="Text Placeholder 6">
            <a:extLst>
              <a:ext uri="{FF2B5EF4-FFF2-40B4-BE49-F238E27FC236}">
                <a16:creationId xmlns:a16="http://schemas.microsoft.com/office/drawing/2014/main" id="{0638E947-6135-4B1A-ADC8-C6A0F8D6C73B}"/>
              </a:ext>
            </a:extLst>
          </p:cNvPr>
          <p:cNvSpPr>
            <a:spLocks noGrp="1"/>
          </p:cNvSpPr>
          <p:nvPr>
            <p:ph type="body" sz="quarter" idx="10"/>
          </p:nvPr>
        </p:nvSpPr>
        <p:spPr>
          <a:xfrm>
            <a:off x="0" y="5661635"/>
            <a:ext cx="9144000" cy="1189740"/>
          </a:xfrm>
          <a:prstGeom prst="rect">
            <a:avLst/>
          </a:prstGeom>
        </p:spPr>
        <p:txBody>
          <a:bodyPr anchor="b"/>
          <a:lstStyle>
            <a:lvl1pPr marL="0" indent="0" algn="ctr" rtl="1">
              <a:buNone/>
              <a:defRPr sz="4000" b="1">
                <a:solidFill>
                  <a:schemeClr val="bg1"/>
                </a:solidFill>
                <a:cs typeface="+mn-cs"/>
              </a:defRPr>
            </a:lvl1pPr>
          </a:lstStyle>
          <a:p>
            <a:pPr lvl="0"/>
            <a:endParaRPr lang="ar-EG" dirty="0"/>
          </a:p>
        </p:txBody>
      </p:sp>
      <p:sp>
        <p:nvSpPr>
          <p:cNvPr id="7" name="Text Placeholder 8">
            <a:extLst>
              <a:ext uri="{FF2B5EF4-FFF2-40B4-BE49-F238E27FC236}">
                <a16:creationId xmlns:a16="http://schemas.microsoft.com/office/drawing/2014/main" id="{C33520C8-8150-43A0-97CD-F64A4121A55A}"/>
              </a:ext>
            </a:extLst>
          </p:cNvPr>
          <p:cNvSpPr>
            <a:spLocks noGrp="1"/>
          </p:cNvSpPr>
          <p:nvPr>
            <p:ph type="body" sz="quarter" idx="11"/>
          </p:nvPr>
        </p:nvSpPr>
        <p:spPr>
          <a:xfrm>
            <a:off x="0" y="3710609"/>
            <a:ext cx="9144000" cy="715617"/>
          </a:xfrm>
          <a:prstGeom prst="rect">
            <a:avLst/>
          </a:prstGeom>
        </p:spPr>
        <p:txBody>
          <a:bodyPr/>
          <a:lstStyle>
            <a:lvl1pPr marL="0" indent="0" algn="ctr" rtl="1">
              <a:buNone/>
              <a:defRPr sz="4000" b="1">
                <a:solidFill>
                  <a:schemeClr val="bg1"/>
                </a:solidFill>
                <a:cs typeface="+mn-cs"/>
              </a:defRPr>
            </a:lvl1pPr>
          </a:lstStyle>
          <a:p>
            <a:pPr lvl="0"/>
            <a:endParaRPr lang="ar-EG" dirty="0"/>
          </a:p>
        </p:txBody>
      </p:sp>
      <p:sp>
        <p:nvSpPr>
          <p:cNvPr id="8" name="Text Placeholder 10">
            <a:extLst>
              <a:ext uri="{FF2B5EF4-FFF2-40B4-BE49-F238E27FC236}">
                <a16:creationId xmlns:a16="http://schemas.microsoft.com/office/drawing/2014/main" id="{D9318751-4A20-4CB4-B51C-C30EE3D8B641}"/>
              </a:ext>
            </a:extLst>
          </p:cNvPr>
          <p:cNvSpPr>
            <a:spLocks noGrp="1"/>
          </p:cNvSpPr>
          <p:nvPr>
            <p:ph type="body" sz="quarter" idx="12"/>
          </p:nvPr>
        </p:nvSpPr>
        <p:spPr>
          <a:xfrm>
            <a:off x="0" y="4442434"/>
            <a:ext cx="9144000" cy="1189740"/>
          </a:xfrm>
          <a:prstGeom prst="rect">
            <a:avLst/>
          </a:prstGeom>
        </p:spPr>
        <p:txBody>
          <a:bodyPr anchor="t"/>
          <a:lstStyle>
            <a:lvl1pPr marL="0" indent="0" algn="ctr">
              <a:buNone/>
              <a:defRPr sz="4000">
                <a:solidFill>
                  <a:srgbClr val="FFC000"/>
                </a:solidFill>
                <a:latin typeface="CS New Athanasius" panose="020B0500000000000000" pitchFamily="34" charset="0"/>
              </a:defRPr>
            </a:lvl1pPr>
          </a:lstStyle>
          <a:p>
            <a:pPr lvl="0"/>
            <a:endParaRPr lang="ar-EG" dirty="0"/>
          </a:p>
        </p:txBody>
      </p:sp>
    </p:spTree>
    <p:extLst>
      <p:ext uri="{BB962C8B-B14F-4D97-AF65-F5344CB8AC3E}">
        <p14:creationId xmlns:p14="http://schemas.microsoft.com/office/powerpoint/2010/main" val="926756311"/>
      </p:ext>
    </p:extLst>
  </p:cSld>
  <p:clrMapOvr>
    <a:masterClrMapping/>
  </p:clrMapOvr>
</p:sldLayout>
</file>

<file path=ppt/slideMasters/_rels/slideMaster1.xml.rels><?xml version="1.0" encoding="UTF-8" standalone="yes"?>
<Relationships xmlns="http://schemas.openxmlformats.org/package/2006/relationships"><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63" Type="http://schemas.openxmlformats.org/officeDocument/2006/relationships/slideLayout" Target="../slideLayouts/slideLayout63.xml"/><Relationship Id="rId84" Type="http://schemas.openxmlformats.org/officeDocument/2006/relationships/slideLayout" Target="../slideLayouts/slideLayout84.xml"/><Relationship Id="rId138" Type="http://schemas.openxmlformats.org/officeDocument/2006/relationships/slideLayout" Target="../slideLayouts/slideLayout138.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53" Type="http://schemas.openxmlformats.org/officeDocument/2006/relationships/slideLayout" Target="../slideLayouts/slideLayout53.xml"/><Relationship Id="rId74" Type="http://schemas.openxmlformats.org/officeDocument/2006/relationships/slideLayout" Target="../slideLayouts/slideLayout74.xml"/><Relationship Id="rId128" Type="http://schemas.openxmlformats.org/officeDocument/2006/relationships/slideLayout" Target="../slideLayouts/slideLayout128.xml"/><Relationship Id="rId149" Type="http://schemas.openxmlformats.org/officeDocument/2006/relationships/slideLayout" Target="../slideLayouts/slideLayout149.xml"/><Relationship Id="rId5" Type="http://schemas.openxmlformats.org/officeDocument/2006/relationships/slideLayout" Target="../slideLayouts/slideLayout5.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18" Type="http://schemas.openxmlformats.org/officeDocument/2006/relationships/slideLayout" Target="../slideLayouts/slideLayout118.xml"/><Relationship Id="rId134" Type="http://schemas.openxmlformats.org/officeDocument/2006/relationships/slideLayout" Target="../slideLayouts/slideLayout134.xml"/><Relationship Id="rId139" Type="http://schemas.openxmlformats.org/officeDocument/2006/relationships/slideLayout" Target="../slideLayouts/slideLayout139.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50" Type="http://schemas.openxmlformats.org/officeDocument/2006/relationships/slideLayout" Target="../slideLayouts/slideLayout150.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124" Type="http://schemas.openxmlformats.org/officeDocument/2006/relationships/slideLayout" Target="../slideLayouts/slideLayout124.xml"/><Relationship Id="rId129" Type="http://schemas.openxmlformats.org/officeDocument/2006/relationships/slideLayout" Target="../slideLayouts/slideLayout129.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40" Type="http://schemas.openxmlformats.org/officeDocument/2006/relationships/slideLayout" Target="../slideLayouts/slideLayout140.xml"/><Relationship Id="rId145" Type="http://schemas.openxmlformats.org/officeDocument/2006/relationships/slideLayout" Target="../slideLayouts/slideLayout145.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19" Type="http://schemas.openxmlformats.org/officeDocument/2006/relationships/slideLayout" Target="../slideLayouts/slideLayout119.xml"/><Relationship Id="rId44" Type="http://schemas.openxmlformats.org/officeDocument/2006/relationships/slideLayout" Target="../slideLayouts/slideLayout44.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130" Type="http://schemas.openxmlformats.org/officeDocument/2006/relationships/slideLayout" Target="../slideLayouts/slideLayout130.xml"/><Relationship Id="rId135" Type="http://schemas.openxmlformats.org/officeDocument/2006/relationships/slideLayout" Target="../slideLayouts/slideLayout135.xml"/><Relationship Id="rId151" Type="http://schemas.openxmlformats.org/officeDocument/2006/relationships/theme" Target="../theme/theme1.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120" Type="http://schemas.openxmlformats.org/officeDocument/2006/relationships/slideLayout" Target="../slideLayouts/slideLayout120.xml"/><Relationship Id="rId125" Type="http://schemas.openxmlformats.org/officeDocument/2006/relationships/slideLayout" Target="../slideLayouts/slideLayout125.xml"/><Relationship Id="rId141" Type="http://schemas.openxmlformats.org/officeDocument/2006/relationships/slideLayout" Target="../slideLayouts/slideLayout141.xml"/><Relationship Id="rId146" Type="http://schemas.openxmlformats.org/officeDocument/2006/relationships/slideLayout" Target="../slideLayouts/slideLayout14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131" Type="http://schemas.openxmlformats.org/officeDocument/2006/relationships/slideLayout" Target="../slideLayouts/slideLayout131.xml"/><Relationship Id="rId136" Type="http://schemas.openxmlformats.org/officeDocument/2006/relationships/slideLayout" Target="../slideLayouts/slideLayout136.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52" Type="http://schemas.openxmlformats.org/officeDocument/2006/relationships/image" Target="../media/image1.png"/><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126" Type="http://schemas.openxmlformats.org/officeDocument/2006/relationships/slideLayout" Target="../slideLayouts/slideLayout126.xml"/><Relationship Id="rId147" Type="http://schemas.openxmlformats.org/officeDocument/2006/relationships/slideLayout" Target="../slideLayouts/slideLayout14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121" Type="http://schemas.openxmlformats.org/officeDocument/2006/relationships/slideLayout" Target="../slideLayouts/slideLayout121.xml"/><Relationship Id="rId142" Type="http://schemas.openxmlformats.org/officeDocument/2006/relationships/slideLayout" Target="../slideLayouts/slideLayout142.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137" Type="http://schemas.openxmlformats.org/officeDocument/2006/relationships/slideLayout" Target="../slideLayouts/slideLayout13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32" Type="http://schemas.openxmlformats.org/officeDocument/2006/relationships/slideLayout" Target="../slideLayouts/slideLayout132.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27" Type="http://schemas.openxmlformats.org/officeDocument/2006/relationships/slideLayout" Target="../slideLayouts/slideLayout12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52" Type="http://schemas.openxmlformats.org/officeDocument/2006/relationships/slideLayout" Target="../slideLayouts/slideLayout52.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122" Type="http://schemas.openxmlformats.org/officeDocument/2006/relationships/slideLayout" Target="../slideLayouts/slideLayout122.xml"/><Relationship Id="rId143" Type="http://schemas.openxmlformats.org/officeDocument/2006/relationships/slideLayout" Target="../slideLayouts/slideLayout143.xml"/><Relationship Id="rId148" Type="http://schemas.openxmlformats.org/officeDocument/2006/relationships/slideLayout" Target="../slideLayouts/slideLayout148.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47" Type="http://schemas.openxmlformats.org/officeDocument/2006/relationships/slideLayout" Target="../slideLayouts/slideLayout47.xml"/><Relationship Id="rId68" Type="http://schemas.openxmlformats.org/officeDocument/2006/relationships/slideLayout" Target="../slideLayouts/slideLayout68.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33" Type="http://schemas.openxmlformats.org/officeDocument/2006/relationships/slideLayout" Target="../slideLayouts/slideLayout133.xml"/><Relationship Id="rId16" Type="http://schemas.openxmlformats.org/officeDocument/2006/relationships/slideLayout" Target="../slideLayouts/slideLayout16.xml"/><Relationship Id="rId37" Type="http://schemas.openxmlformats.org/officeDocument/2006/relationships/slideLayout" Target="../slideLayouts/slideLayout37.xml"/><Relationship Id="rId58" Type="http://schemas.openxmlformats.org/officeDocument/2006/relationships/slideLayout" Target="../slideLayouts/slideLayout58.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123" Type="http://schemas.openxmlformats.org/officeDocument/2006/relationships/slideLayout" Target="../slideLayouts/slideLayout123.xml"/><Relationship Id="rId144" Type="http://schemas.openxmlformats.org/officeDocument/2006/relationships/slideLayout" Target="../slideLayouts/slideLayout144.xml"/><Relationship Id="rId90" Type="http://schemas.openxmlformats.org/officeDocument/2006/relationships/slideLayout" Target="../slideLayouts/slideLayout9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8.xml"/><Relationship Id="rId13" Type="http://schemas.openxmlformats.org/officeDocument/2006/relationships/image" Target="../media/image2.png"/><Relationship Id="rId3" Type="http://schemas.openxmlformats.org/officeDocument/2006/relationships/slideLayout" Target="../slideLayouts/slideLayout153.xml"/><Relationship Id="rId7" Type="http://schemas.openxmlformats.org/officeDocument/2006/relationships/slideLayout" Target="../slideLayouts/slideLayout157.xml"/><Relationship Id="rId12" Type="http://schemas.openxmlformats.org/officeDocument/2006/relationships/theme" Target="../theme/theme2.xml"/><Relationship Id="rId2" Type="http://schemas.openxmlformats.org/officeDocument/2006/relationships/slideLayout" Target="../slideLayouts/slideLayout152.xml"/><Relationship Id="rId1" Type="http://schemas.openxmlformats.org/officeDocument/2006/relationships/slideLayout" Target="../slideLayouts/slideLayout151.xml"/><Relationship Id="rId6" Type="http://schemas.openxmlformats.org/officeDocument/2006/relationships/slideLayout" Target="../slideLayouts/slideLayout156.xml"/><Relationship Id="rId11" Type="http://schemas.openxmlformats.org/officeDocument/2006/relationships/slideLayout" Target="../slideLayouts/slideLayout161.xml"/><Relationship Id="rId5" Type="http://schemas.openxmlformats.org/officeDocument/2006/relationships/slideLayout" Target="../slideLayouts/slideLayout155.xml"/><Relationship Id="rId10" Type="http://schemas.openxmlformats.org/officeDocument/2006/relationships/slideLayout" Target="../slideLayouts/slideLayout160.xml"/><Relationship Id="rId4" Type="http://schemas.openxmlformats.org/officeDocument/2006/relationships/slideLayout" Target="../slideLayouts/slideLayout154.xml"/><Relationship Id="rId9" Type="http://schemas.openxmlformats.org/officeDocument/2006/relationships/slideLayout" Target="../slideLayouts/slideLayout159.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3.xml"/><Relationship Id="rId1" Type="http://schemas.openxmlformats.org/officeDocument/2006/relationships/slideLayout" Target="../slideLayouts/slideLayout16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p:cNvSpPr txBox="1"/>
          <p:nvPr userDrawn="1"/>
        </p:nvSpPr>
        <p:spPr>
          <a:xfrm>
            <a:off x="5970876" y="826279"/>
            <a:ext cx="3164120" cy="769441"/>
          </a:xfrm>
          <a:prstGeom prst="rect">
            <a:avLst/>
          </a:prstGeom>
          <a:noFill/>
        </p:spPr>
        <p:txBody>
          <a:bodyPr wrap="square" rtlCol="1">
            <a:spAutoFit/>
          </a:bodyPr>
          <a:lstStyle/>
          <a:p>
            <a:pPr marL="0" marR="0" lvl="0" indent="0" algn="ctr" defTabSz="914400" rtl="0" eaLnBrk="1" fontAlgn="auto" latinLnBrk="0" hangingPunct="1">
              <a:lnSpc>
                <a:spcPct val="100000"/>
              </a:lnSpc>
              <a:spcBef>
                <a:spcPct val="50000"/>
              </a:spcBef>
              <a:spcAft>
                <a:spcPts val="0"/>
              </a:spcAft>
              <a:buClrTx/>
              <a:buSzTx/>
              <a:buFontTx/>
              <a:buNone/>
              <a:tabLst/>
              <a:defRPr/>
            </a:pPr>
            <a:r>
              <a:rPr kumimoji="0" lang="ar-EG" sz="4400" b="1" i="0" u="none" strike="noStrike" kern="1200" cap="none" spc="0" normalizeH="0" baseline="0" noProof="0" dirty="0">
                <a:ln>
                  <a:noFill/>
                </a:ln>
                <a:solidFill>
                  <a:prstClr val="black"/>
                </a:solidFill>
                <a:effectLst/>
                <a:uLnTx/>
                <a:uFillTx/>
                <a:latin typeface="+mn-lt"/>
                <a:ea typeface="+mn-ea"/>
                <a:cs typeface="Simplified Arabic" pitchFamily="2" charset="-78"/>
              </a:rPr>
              <a:t>      </a:t>
            </a:r>
            <a:endParaRPr kumimoji="0" lang="en-US" sz="4400" b="1" i="0" u="none" strike="noStrike" kern="1200" cap="none" spc="0" normalizeH="0" baseline="0" noProof="0" dirty="0">
              <a:ln>
                <a:noFill/>
              </a:ln>
              <a:solidFill>
                <a:prstClr val="black"/>
              </a:solidFill>
              <a:effectLst/>
              <a:uLnTx/>
              <a:uFillTx/>
              <a:latin typeface="+mn-lt"/>
              <a:ea typeface="+mn-ea"/>
              <a:cs typeface="Simplified Arabic" pitchFamily="2" charset="-78"/>
            </a:endParaRPr>
          </a:p>
        </p:txBody>
      </p:sp>
      <p:sp>
        <p:nvSpPr>
          <p:cNvPr id="15" name="TextBox 14"/>
          <p:cNvSpPr txBox="1"/>
          <p:nvPr userDrawn="1"/>
        </p:nvSpPr>
        <p:spPr>
          <a:xfrm>
            <a:off x="2739975" y="961972"/>
            <a:ext cx="3164120" cy="769441"/>
          </a:xfrm>
          <a:prstGeom prst="rect">
            <a:avLst/>
          </a:prstGeom>
          <a:noFill/>
        </p:spPr>
        <p:txBody>
          <a:bodyPr wrap="square" rtlCol="1">
            <a:spAutoFit/>
          </a:bodyPr>
          <a:lstStyle/>
          <a:p>
            <a:pPr marL="0" marR="0" lvl="0" indent="0" algn="ctr" defTabSz="914400" rtl="0" eaLnBrk="1" fontAlgn="auto" latinLnBrk="0" hangingPunct="1">
              <a:lnSpc>
                <a:spcPct val="100000"/>
              </a:lnSpc>
              <a:spcBef>
                <a:spcPct val="50000"/>
              </a:spcBef>
              <a:spcAft>
                <a:spcPts val="0"/>
              </a:spcAft>
              <a:buClrTx/>
              <a:buSzTx/>
              <a:buFontTx/>
              <a:buNone/>
              <a:tabLst/>
              <a:defRPr/>
            </a:pPr>
            <a:r>
              <a:rPr kumimoji="0" lang="ar-EG" sz="4400" b="1" i="0" u="none" strike="noStrike" kern="1200" cap="none" spc="0" normalizeH="0" baseline="0" noProof="0" dirty="0">
                <a:ln>
                  <a:noFill/>
                </a:ln>
                <a:solidFill>
                  <a:prstClr val="black"/>
                </a:solidFill>
                <a:effectLst/>
                <a:uLnTx/>
                <a:uFillTx/>
                <a:latin typeface="+mn-lt"/>
                <a:ea typeface="+mn-ea"/>
                <a:cs typeface="Simplified Arabic" pitchFamily="2" charset="-78"/>
              </a:rPr>
              <a:t>      </a:t>
            </a:r>
            <a:endParaRPr kumimoji="0" lang="en-US" sz="4400" b="1" i="0" u="none" strike="noStrike" kern="1200" cap="none" spc="0" normalizeH="0" baseline="0" noProof="0" dirty="0">
              <a:ln>
                <a:noFill/>
              </a:ln>
              <a:solidFill>
                <a:prstClr val="black"/>
              </a:solidFill>
              <a:effectLst/>
              <a:uLnTx/>
              <a:uFillTx/>
              <a:latin typeface="+mn-lt"/>
              <a:ea typeface="+mn-ea"/>
              <a:cs typeface="Simplified Arabic" pitchFamily="2" charset="-78"/>
            </a:endParaRPr>
          </a:p>
        </p:txBody>
      </p:sp>
      <p:sp>
        <p:nvSpPr>
          <p:cNvPr id="17" name="TextBox 16"/>
          <p:cNvSpPr txBox="1"/>
          <p:nvPr userDrawn="1"/>
        </p:nvSpPr>
        <p:spPr>
          <a:xfrm>
            <a:off x="-38155" y="5220664"/>
            <a:ext cx="9198197" cy="769441"/>
          </a:xfrm>
          <a:prstGeom prst="rect">
            <a:avLst/>
          </a:prstGeom>
          <a:noFill/>
        </p:spPr>
        <p:txBody>
          <a:bodyPr wrap="square" rtlCol="1">
            <a:spAutoFit/>
          </a:bodyPr>
          <a:lstStyle/>
          <a:p>
            <a:pPr marL="0" marR="0" lvl="0" indent="0" algn="ctr" defTabSz="914400" rtl="0" eaLnBrk="1" fontAlgn="auto" latinLnBrk="0" hangingPunct="1">
              <a:lnSpc>
                <a:spcPct val="100000"/>
              </a:lnSpc>
              <a:spcBef>
                <a:spcPct val="50000"/>
              </a:spcBef>
              <a:spcAft>
                <a:spcPts val="0"/>
              </a:spcAft>
              <a:buClrTx/>
              <a:buSzTx/>
              <a:buFontTx/>
              <a:buNone/>
              <a:tabLst/>
              <a:defRPr/>
            </a:pPr>
            <a:r>
              <a:rPr kumimoji="0" lang="ar-EG" sz="4400" b="1" i="0" u="none" strike="noStrike" kern="1200" cap="none" spc="0" normalizeH="0" baseline="0" noProof="0" dirty="0">
                <a:ln>
                  <a:noFill/>
                </a:ln>
                <a:solidFill>
                  <a:prstClr val="black"/>
                </a:solidFill>
                <a:effectLst/>
                <a:uLnTx/>
                <a:uFillTx/>
                <a:latin typeface="+mn-lt"/>
                <a:ea typeface="+mn-ea"/>
                <a:cs typeface="Simplified Arabic" pitchFamily="2" charset="-78"/>
              </a:rPr>
              <a:t>    </a:t>
            </a:r>
            <a:endParaRPr kumimoji="0" lang="en-US" sz="4400" b="1" i="0" u="none" strike="noStrike" kern="1200" cap="none" spc="0" normalizeH="0" baseline="0" noProof="0" dirty="0">
              <a:ln>
                <a:noFill/>
              </a:ln>
              <a:solidFill>
                <a:prstClr val="black"/>
              </a:solidFill>
              <a:effectLst/>
              <a:uLnTx/>
              <a:uFillTx/>
              <a:latin typeface="+mn-lt"/>
              <a:ea typeface="+mn-ea"/>
              <a:cs typeface="Simplified Arabic" pitchFamily="2" charset="-78"/>
            </a:endParaRPr>
          </a:p>
        </p:txBody>
      </p:sp>
      <p:pic>
        <p:nvPicPr>
          <p:cNvPr id="6" name="Picture 5">
            <a:extLst>
              <a:ext uri="{FF2B5EF4-FFF2-40B4-BE49-F238E27FC236}">
                <a16:creationId xmlns:a16="http://schemas.microsoft.com/office/drawing/2014/main" id="{44893384-49F6-422D-A3D8-5DF7C599DA6D}"/>
              </a:ext>
            </a:extLst>
          </p:cNvPr>
          <p:cNvPicPr>
            <a:picLocks noChangeAspect="1"/>
          </p:cNvPicPr>
          <p:nvPr userDrawn="1"/>
        </p:nvPicPr>
        <p:blipFill rotWithShape="1">
          <a:blip r:embed="rId152">
            <a:extLst>
              <a:ext uri="{28A0092B-C50C-407E-A947-70E740481C1C}">
                <a14:useLocalDpi xmlns:a14="http://schemas.microsoft.com/office/drawing/2010/main" val="0"/>
              </a:ext>
            </a:extLst>
          </a:blip>
          <a:srcRect t="48782" b="5324"/>
          <a:stretch/>
        </p:blipFill>
        <p:spPr>
          <a:xfrm>
            <a:off x="0" y="3710609"/>
            <a:ext cx="9144000" cy="3147392"/>
          </a:xfrm>
          <a:prstGeom prst="roundRect">
            <a:avLst>
              <a:gd name="adj" fmla="val 10439"/>
            </a:avLst>
          </a:prstGeom>
          <a:solidFill>
            <a:srgbClr val="FFFFFF">
              <a:shade val="85000"/>
            </a:srgbClr>
          </a:solidFill>
          <a:ln>
            <a:noFill/>
          </a:ln>
          <a:effectLst>
            <a:reflection blurRad="12700" stA="0" endPos="0" dist="5000" dir="5400000" sy="-100000" algn="bl" rotWithShape="0"/>
          </a:effectLst>
        </p:spPr>
      </p:pic>
    </p:spTree>
    <p:extLst>
      <p:ext uri="{BB962C8B-B14F-4D97-AF65-F5344CB8AC3E}">
        <p14:creationId xmlns:p14="http://schemas.microsoft.com/office/powerpoint/2010/main" val="1319517374"/>
      </p:ext>
    </p:extLst>
  </p:cSld>
  <p:clrMap bg1="lt1" tx1="dk1" bg2="lt2" tx2="dk2" accent1="accent1" accent2="accent2" accent3="accent3" accent4="accent4" accent5="accent5" accent6="accent6" hlink="hlink" folHlink="folHlink"/>
  <p:sldLayoutIdLst>
    <p:sldLayoutId id="2147483723" r:id="rId1"/>
    <p:sldLayoutId id="2147483830" r:id="rId2"/>
    <p:sldLayoutId id="2147483831" r:id="rId3"/>
    <p:sldLayoutId id="2147483832" r:id="rId4"/>
    <p:sldLayoutId id="2147483724" r:id="rId5"/>
    <p:sldLayoutId id="2147483679" r:id="rId6"/>
    <p:sldLayoutId id="2147483725" r:id="rId7"/>
    <p:sldLayoutId id="2147483726" r:id="rId8"/>
    <p:sldLayoutId id="2147483833" r:id="rId9"/>
    <p:sldLayoutId id="2147483682" r:id="rId10"/>
    <p:sldLayoutId id="2147483867" r:id="rId11"/>
    <p:sldLayoutId id="2147483727" r:id="rId12"/>
    <p:sldLayoutId id="2147483728" r:id="rId13"/>
    <p:sldLayoutId id="2147483834" r:id="rId14"/>
    <p:sldLayoutId id="2147483685" r:id="rId15"/>
    <p:sldLayoutId id="2147483835" r:id="rId16"/>
    <p:sldLayoutId id="2147483865" r:id="rId17"/>
    <p:sldLayoutId id="2147483686" r:id="rId18"/>
    <p:sldLayoutId id="2147483729" r:id="rId19"/>
    <p:sldLayoutId id="2147483836" r:id="rId20"/>
    <p:sldLayoutId id="2147483730" r:id="rId21"/>
    <p:sldLayoutId id="2147483732" r:id="rId22"/>
    <p:sldLayoutId id="2147483733" r:id="rId23"/>
    <p:sldLayoutId id="2147483841" r:id="rId24"/>
    <p:sldLayoutId id="2147483842" r:id="rId25"/>
    <p:sldLayoutId id="2147483840" r:id="rId26"/>
    <p:sldLayoutId id="2147483868" r:id="rId27"/>
    <p:sldLayoutId id="2147483819" r:id="rId28"/>
    <p:sldLayoutId id="2147483812" r:id="rId29"/>
    <p:sldLayoutId id="2147483801" r:id="rId30"/>
    <p:sldLayoutId id="2147483844" r:id="rId31"/>
    <p:sldLayoutId id="2147483736" r:id="rId32"/>
    <p:sldLayoutId id="2147483846" r:id="rId33"/>
    <p:sldLayoutId id="2147483737" r:id="rId34"/>
    <p:sldLayoutId id="2147483738" r:id="rId35"/>
    <p:sldLayoutId id="2147483847" r:id="rId36"/>
    <p:sldLayoutId id="2147483869" r:id="rId37"/>
    <p:sldLayoutId id="2147483740" r:id="rId38"/>
    <p:sldLayoutId id="2147483874" r:id="rId39"/>
    <p:sldLayoutId id="2147483741" r:id="rId40"/>
    <p:sldLayoutId id="2147483877" r:id="rId41"/>
    <p:sldLayoutId id="2147483742" r:id="rId42"/>
    <p:sldLayoutId id="2147483879" r:id="rId43"/>
    <p:sldLayoutId id="2147483743" r:id="rId44"/>
    <p:sldLayoutId id="2147483744" r:id="rId45"/>
    <p:sldLayoutId id="2147483872" r:id="rId46"/>
    <p:sldLayoutId id="2147483745" r:id="rId47"/>
    <p:sldLayoutId id="2147483702" r:id="rId48"/>
    <p:sldLayoutId id="2147483739" r:id="rId49"/>
    <p:sldLayoutId id="2147483703" r:id="rId50"/>
    <p:sldLayoutId id="2147483848" r:id="rId51"/>
    <p:sldLayoutId id="2147483704" r:id="rId52"/>
    <p:sldLayoutId id="2147483849" r:id="rId53"/>
    <p:sldLayoutId id="2147483705" r:id="rId54"/>
    <p:sldLayoutId id="2147483850" r:id="rId55"/>
    <p:sldLayoutId id="2147483706" r:id="rId56"/>
    <p:sldLayoutId id="2147483851" r:id="rId57"/>
    <p:sldLayoutId id="2147483707" r:id="rId58"/>
    <p:sldLayoutId id="2147483852" r:id="rId59"/>
    <p:sldLayoutId id="2147483708" r:id="rId60"/>
    <p:sldLayoutId id="2147483853" r:id="rId61"/>
    <p:sldLayoutId id="2147483774" r:id="rId62"/>
    <p:sldLayoutId id="2147483709" r:id="rId63"/>
    <p:sldLayoutId id="2147483856" r:id="rId64"/>
    <p:sldLayoutId id="2147483710" r:id="rId65"/>
    <p:sldLayoutId id="2147483721" r:id="rId66"/>
    <p:sldLayoutId id="2147483858" r:id="rId67"/>
    <p:sldLayoutId id="2147483859" r:id="rId68"/>
    <p:sldLayoutId id="2147483860" r:id="rId69"/>
    <p:sldLayoutId id="2147483712" r:id="rId70"/>
    <p:sldLayoutId id="2147483862" r:id="rId71"/>
    <p:sldLayoutId id="2147483713" r:id="rId72"/>
    <p:sldLayoutId id="2147483714" r:id="rId73"/>
    <p:sldLayoutId id="2147483715" r:id="rId74"/>
    <p:sldLayoutId id="2147483716" r:id="rId75"/>
    <p:sldLayoutId id="2147483717" r:id="rId76"/>
    <p:sldLayoutId id="2147483718" r:id="rId77"/>
    <p:sldLayoutId id="2147483775" r:id="rId78"/>
    <p:sldLayoutId id="2147483776" r:id="rId79"/>
    <p:sldLayoutId id="2147483777" r:id="rId80"/>
    <p:sldLayoutId id="2147483870" r:id="rId81"/>
    <p:sldLayoutId id="2147483871" r:id="rId82"/>
    <p:sldLayoutId id="2147483778" r:id="rId83"/>
    <p:sldLayoutId id="2147483779" r:id="rId84"/>
    <p:sldLayoutId id="2147483780" r:id="rId85"/>
    <p:sldLayoutId id="2147483781" r:id="rId86"/>
    <p:sldLayoutId id="2147483782" r:id="rId87"/>
    <p:sldLayoutId id="2147483783" r:id="rId88"/>
    <p:sldLayoutId id="2147483784" r:id="rId89"/>
    <p:sldLayoutId id="2147483785" r:id="rId90"/>
    <p:sldLayoutId id="2147483786" r:id="rId91"/>
    <p:sldLayoutId id="2147483875" r:id="rId92"/>
    <p:sldLayoutId id="2147483876" r:id="rId93"/>
    <p:sldLayoutId id="2147483787" r:id="rId94"/>
    <p:sldLayoutId id="2147483788" r:id="rId95"/>
    <p:sldLayoutId id="2147483789" r:id="rId96"/>
    <p:sldLayoutId id="2147483790" r:id="rId97"/>
    <p:sldLayoutId id="2147483791" r:id="rId98"/>
    <p:sldLayoutId id="2147483792" r:id="rId99"/>
    <p:sldLayoutId id="2147483793" r:id="rId100"/>
    <p:sldLayoutId id="2147483878" r:id="rId101"/>
    <p:sldLayoutId id="2147483880" r:id="rId102"/>
    <p:sldLayoutId id="2147483794" r:id="rId103"/>
    <p:sldLayoutId id="2147483795" r:id="rId104"/>
    <p:sldLayoutId id="2147483796" r:id="rId105"/>
    <p:sldLayoutId id="2147483797" r:id="rId106"/>
    <p:sldLayoutId id="2147483798" r:id="rId107"/>
    <p:sldLayoutId id="2147483799" r:id="rId108"/>
    <p:sldLayoutId id="2147483800" r:id="rId109"/>
    <p:sldLayoutId id="2147483747" r:id="rId110"/>
    <p:sldLayoutId id="2147483748" r:id="rId111"/>
    <p:sldLayoutId id="2147483749" r:id="rId112"/>
    <p:sldLayoutId id="2147483802" r:id="rId113"/>
    <p:sldLayoutId id="2147483803" r:id="rId114"/>
    <p:sldLayoutId id="2147483804" r:id="rId115"/>
    <p:sldLayoutId id="2147483805" r:id="rId116"/>
    <p:sldLayoutId id="2147483806" r:id="rId117"/>
    <p:sldLayoutId id="2147483807" r:id="rId118"/>
    <p:sldLayoutId id="2147483808" r:id="rId119"/>
    <p:sldLayoutId id="2147483809" r:id="rId120"/>
    <p:sldLayoutId id="2147483810" r:id="rId121"/>
    <p:sldLayoutId id="2147483750" r:id="rId122"/>
    <p:sldLayoutId id="2147483873" r:id="rId123"/>
    <p:sldLayoutId id="2147483757" r:id="rId124"/>
    <p:sldLayoutId id="2147483758" r:id="rId125"/>
    <p:sldLayoutId id="2147483759" r:id="rId126"/>
    <p:sldLayoutId id="2147483760" r:id="rId127"/>
    <p:sldLayoutId id="2147483761" r:id="rId128"/>
    <p:sldLayoutId id="2147483762" r:id="rId129"/>
    <p:sldLayoutId id="2147483763" r:id="rId130"/>
    <p:sldLayoutId id="2147483751" r:id="rId131"/>
    <p:sldLayoutId id="2147483764" r:id="rId132"/>
    <p:sldLayoutId id="2147483765" r:id="rId133"/>
    <p:sldLayoutId id="2147483766" r:id="rId134"/>
    <p:sldLayoutId id="2147483767" r:id="rId135"/>
    <p:sldLayoutId id="2147483768" r:id="rId136"/>
    <p:sldLayoutId id="2147483769" r:id="rId137"/>
    <p:sldLayoutId id="2147483770" r:id="rId138"/>
    <p:sldLayoutId id="2147483772" r:id="rId139"/>
    <p:sldLayoutId id="2147483773" r:id="rId140"/>
    <p:sldLayoutId id="2147483752" r:id="rId141"/>
    <p:sldLayoutId id="2147483753" r:id="rId142"/>
    <p:sldLayoutId id="2147483863" r:id="rId143"/>
    <p:sldLayoutId id="2147483813" r:id="rId144"/>
    <p:sldLayoutId id="2147483814" r:id="rId145"/>
    <p:sldLayoutId id="2147483719" r:id="rId146"/>
    <p:sldLayoutId id="2147483746" r:id="rId147"/>
    <p:sldLayoutId id="2147483866" r:id="rId148"/>
    <p:sldLayoutId id="2147483720" r:id="rId149"/>
    <p:sldLayoutId id="2147483754" r:id="rId150"/>
  </p:sldLayoutIdLst>
  <p:txStyles>
    <p:titleStyle>
      <a:lvl1pPr algn="l" defTabSz="685783"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37" indent="-171446" algn="l" defTabSz="685783"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ar-EG"/>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457200" rtl="0" eaLnBrk="1" fontAlgn="auto" latinLnBrk="0" hangingPunct="1">
              <a:lnSpc>
                <a:spcPct val="100000"/>
              </a:lnSpc>
              <a:spcBef>
                <a:spcPts val="0"/>
              </a:spcBef>
              <a:spcAft>
                <a:spcPts val="0"/>
              </a:spcAft>
              <a:buClrTx/>
              <a:buSzTx/>
              <a:buFontTx/>
              <a:buNone/>
              <a:tabLst/>
              <a:defRPr/>
            </a:pPr>
            <a:fld id="{5C208CEE-BCF6-4734-91BB-FB6E722EC14A}" type="datetimeFigureOut">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1/13/2025</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303FF0DC-F448-4528-8715-E973BD657E28}"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pic>
        <p:nvPicPr>
          <p:cNvPr id="9" name="Picture 8">
            <a:extLst>
              <a:ext uri="{FF2B5EF4-FFF2-40B4-BE49-F238E27FC236}">
                <a16:creationId xmlns:a16="http://schemas.microsoft.com/office/drawing/2014/main" id="{00679B71-A4F5-4B75-84A1-CFCE66770169}"/>
              </a:ext>
            </a:extLst>
          </p:cNvPr>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0" y="3876313"/>
            <a:ext cx="9144000" cy="2981687"/>
          </a:xfrm>
          <a:prstGeom prst="rect">
            <a:avLst/>
          </a:prstGeom>
        </p:spPr>
      </p:pic>
    </p:spTree>
    <p:extLst>
      <p:ext uri="{BB962C8B-B14F-4D97-AF65-F5344CB8AC3E}">
        <p14:creationId xmlns:p14="http://schemas.microsoft.com/office/powerpoint/2010/main" val="2247069467"/>
      </p:ext>
    </p:extLst>
  </p:cSld>
  <p:clrMap bg1="lt1" tx1="dk1" bg2="lt2" tx2="dk2" accent1="accent1" accent2="accent2" accent3="accent3" accent4="accent4" accent5="accent5" accent6="accent6" hlink="hlink" folHlink="folHlink"/>
  <p:sldLayoutIdLst>
    <p:sldLayoutId id="2147483756" r:id="rId1"/>
    <p:sldLayoutId id="2147483837" r:id="rId2"/>
    <p:sldLayoutId id="2147483843" r:id="rId3"/>
    <p:sldLayoutId id="2147483845" r:id="rId4"/>
    <p:sldLayoutId id="2147483855" r:id="rId5"/>
    <p:sldLayoutId id="2147483857" r:id="rId6"/>
    <p:sldLayoutId id="2147483861" r:id="rId7"/>
    <p:sldLayoutId id="2147483864" r:id="rId8"/>
    <p:sldLayoutId id="2147483673" r:id="rId9"/>
    <p:sldLayoutId id="2147483674" r:id="rId10"/>
    <p:sldLayoutId id="214748375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7D5879FA-1AC5-4C0F-A72D-6E5EC431E4A4}"/>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5132" r="4079"/>
          <a:stretch/>
        </p:blipFill>
        <p:spPr>
          <a:xfrm>
            <a:off x="0" y="0"/>
            <a:ext cx="9144000" cy="2507673"/>
          </a:xfrm>
          <a:prstGeom prst="rect">
            <a:avLst/>
          </a:prstGeom>
          <a:noFill/>
          <a:ln>
            <a:noFill/>
          </a:ln>
        </p:spPr>
      </p:pic>
      <p:pic>
        <p:nvPicPr>
          <p:cNvPr id="16" name="Picture 15">
            <a:extLst>
              <a:ext uri="{FF2B5EF4-FFF2-40B4-BE49-F238E27FC236}">
                <a16:creationId xmlns:a16="http://schemas.microsoft.com/office/drawing/2014/main" id="{77FAB597-FD0D-480E-8947-657BB852C64E}"/>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5132" r="4079"/>
          <a:stretch/>
        </p:blipFill>
        <p:spPr>
          <a:xfrm>
            <a:off x="0" y="2317122"/>
            <a:ext cx="9144000" cy="2507673"/>
          </a:xfrm>
          <a:prstGeom prst="rect">
            <a:avLst/>
          </a:prstGeom>
          <a:noFill/>
          <a:ln>
            <a:noFill/>
          </a:ln>
        </p:spPr>
      </p:pic>
      <p:pic>
        <p:nvPicPr>
          <p:cNvPr id="17" name="Picture 16">
            <a:extLst>
              <a:ext uri="{FF2B5EF4-FFF2-40B4-BE49-F238E27FC236}">
                <a16:creationId xmlns:a16="http://schemas.microsoft.com/office/drawing/2014/main" id="{B8DA63E8-B9AF-411D-88B3-5CDD8A85A6CD}"/>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5132" r="4079" b="11322"/>
          <a:stretch/>
        </p:blipFill>
        <p:spPr>
          <a:xfrm>
            <a:off x="0" y="4622709"/>
            <a:ext cx="9144000" cy="2223756"/>
          </a:xfrm>
          <a:prstGeom prst="rect">
            <a:avLst/>
          </a:prstGeom>
          <a:noFill/>
          <a:ln>
            <a:noFill/>
          </a:ln>
        </p:spPr>
      </p:pic>
    </p:spTree>
    <p:extLst>
      <p:ext uri="{BB962C8B-B14F-4D97-AF65-F5344CB8AC3E}">
        <p14:creationId xmlns:p14="http://schemas.microsoft.com/office/powerpoint/2010/main" val="2149954861"/>
      </p:ext>
    </p:extLst>
  </p:cSld>
  <p:clrMap bg1="lt1" tx1="dk1" bg2="lt2" tx2="dk2" accent1="accent1" accent2="accent2" accent3="accent3" accent4="accent4" accent5="accent5" accent6="accent6" hlink="hlink" folHlink="folHlink"/>
  <p:sldLayoutIdLst>
    <p:sldLayoutId id="214748383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slide" Target="slide293.xml"/><Relationship Id="rId18" Type="http://schemas.openxmlformats.org/officeDocument/2006/relationships/slide" Target="slide447.xml"/><Relationship Id="rId26" Type="http://schemas.openxmlformats.org/officeDocument/2006/relationships/slide" Target="slide2031.xml"/><Relationship Id="rId3" Type="http://schemas.openxmlformats.org/officeDocument/2006/relationships/slide" Target="slide28.xml"/><Relationship Id="rId21" Type="http://schemas.openxmlformats.org/officeDocument/2006/relationships/slide" Target="slide610.xml"/><Relationship Id="rId34" Type="http://schemas.openxmlformats.org/officeDocument/2006/relationships/slide" Target="slide611.xml"/><Relationship Id="rId7" Type="http://schemas.openxmlformats.org/officeDocument/2006/relationships/slide" Target="slide161.xml"/><Relationship Id="rId12" Type="http://schemas.openxmlformats.org/officeDocument/2006/relationships/slide" Target="slide275.xml"/><Relationship Id="rId17" Type="http://schemas.openxmlformats.org/officeDocument/2006/relationships/slide" Target="slide424.xml"/><Relationship Id="rId25" Type="http://schemas.openxmlformats.org/officeDocument/2006/relationships/slide" Target="slide1351.xml"/><Relationship Id="rId33" Type="http://schemas.openxmlformats.org/officeDocument/2006/relationships/slide" Target="slide334.xml"/><Relationship Id="rId2" Type="http://schemas.openxmlformats.org/officeDocument/2006/relationships/notesSlide" Target="../notesSlides/notesSlide1.xml"/><Relationship Id="rId16" Type="http://schemas.openxmlformats.org/officeDocument/2006/relationships/slide" Target="slide385.xml"/><Relationship Id="rId20" Type="http://schemas.openxmlformats.org/officeDocument/2006/relationships/slide" Target="slide527.xml"/><Relationship Id="rId29" Type="http://schemas.openxmlformats.org/officeDocument/2006/relationships/slide" Target="slide95.xml"/><Relationship Id="rId1" Type="http://schemas.openxmlformats.org/officeDocument/2006/relationships/slideLayout" Target="../slideLayouts/slideLayout162.xml"/><Relationship Id="rId6" Type="http://schemas.openxmlformats.org/officeDocument/2006/relationships/slide" Target="slide121.xml"/><Relationship Id="rId11" Type="http://schemas.openxmlformats.org/officeDocument/2006/relationships/slide" Target="slide263.xml"/><Relationship Id="rId24" Type="http://schemas.openxmlformats.org/officeDocument/2006/relationships/slide" Target="slide1237.xml"/><Relationship Id="rId32" Type="http://schemas.openxmlformats.org/officeDocument/2006/relationships/slide" Target="slide392.xml"/><Relationship Id="rId5" Type="http://schemas.openxmlformats.org/officeDocument/2006/relationships/slide" Target="slide68.xml"/><Relationship Id="rId15" Type="http://schemas.openxmlformats.org/officeDocument/2006/relationships/slide" Target="slide313.xml"/><Relationship Id="rId23" Type="http://schemas.openxmlformats.org/officeDocument/2006/relationships/slide" Target="slide691.xml"/><Relationship Id="rId28" Type="http://schemas.openxmlformats.org/officeDocument/2006/relationships/slide" Target="slide218.xml"/><Relationship Id="rId10" Type="http://schemas.openxmlformats.org/officeDocument/2006/relationships/slide" Target="slide278.xml"/><Relationship Id="rId19" Type="http://schemas.openxmlformats.org/officeDocument/2006/relationships/slide" Target="slide442.xml"/><Relationship Id="rId31" Type="http://schemas.openxmlformats.org/officeDocument/2006/relationships/slide" Target="slide356.xml"/><Relationship Id="rId4" Type="http://schemas.openxmlformats.org/officeDocument/2006/relationships/slide" Target="slide2.xml"/><Relationship Id="rId9" Type="http://schemas.openxmlformats.org/officeDocument/2006/relationships/slide" Target="slide188.xml"/><Relationship Id="rId14" Type="http://schemas.openxmlformats.org/officeDocument/2006/relationships/slide" Target="slide344.xml"/><Relationship Id="rId22" Type="http://schemas.openxmlformats.org/officeDocument/2006/relationships/slide" Target="slide635.xml"/><Relationship Id="rId27" Type="http://schemas.openxmlformats.org/officeDocument/2006/relationships/slide" Target="slide1412.xml"/><Relationship Id="rId30" Type="http://schemas.openxmlformats.org/officeDocument/2006/relationships/slide" Target="slide234.xml"/><Relationship Id="rId8" Type="http://schemas.openxmlformats.org/officeDocument/2006/relationships/slide" Target="slide15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00.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01.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02.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03.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04.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05.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06.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07.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08.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09.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10.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11.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12.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13.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14.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15.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16.xml.rels><?xml version="1.0" encoding="UTF-8" standalone="yes"?>
<Relationships xmlns="http://schemas.openxmlformats.org/package/2006/relationships"><Relationship Id="rId2" Type="http://schemas.openxmlformats.org/officeDocument/2006/relationships/slide" Target="slide1048.xml"/><Relationship Id="rId1" Type="http://schemas.openxmlformats.org/officeDocument/2006/relationships/slideLayout" Target="../slideLayouts/slideLayout47.xml"/></Relationships>
</file>

<file path=ppt/slides/_rels/slide1017.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18.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19.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20.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21.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22.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23.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24.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25.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26.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27.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28.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29.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30.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31.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32.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33.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34.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35.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36.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37.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38.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39.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40.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41.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42.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43.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44.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45.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46.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47.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048.xml.rels><?xml version="1.0" encoding="UTF-8" standalone="yes"?>
<Relationships xmlns="http://schemas.openxmlformats.org/package/2006/relationships"><Relationship Id="rId1" Type="http://schemas.openxmlformats.org/officeDocument/2006/relationships/slideLayout" Target="../slideLayouts/slideLayout161.xml"/></Relationships>
</file>

<file path=ppt/slides/_rels/slide1049.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50.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1051.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1052.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1053.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054.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055.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056.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057.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058.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059.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60.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061.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062.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063.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064.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065.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066.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067.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068.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069.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70.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1071.xml.rels><?xml version="1.0" encoding="UTF-8" standalone="yes"?>
<Relationships xmlns="http://schemas.openxmlformats.org/package/2006/relationships"><Relationship Id="rId1" Type="http://schemas.openxmlformats.org/officeDocument/2006/relationships/slideLayout" Target="../slideLayouts/slideLayout102.xml"/></Relationships>
</file>

<file path=ppt/slides/_rels/slide1072.xml.rels><?xml version="1.0" encoding="UTF-8" standalone="yes"?>
<Relationships xmlns="http://schemas.openxmlformats.org/package/2006/relationships"><Relationship Id="rId1" Type="http://schemas.openxmlformats.org/officeDocument/2006/relationships/slideLayout" Target="../slideLayouts/slideLayout102.xml"/></Relationships>
</file>

<file path=ppt/slides/_rels/slide1073.xml.rels><?xml version="1.0" encoding="UTF-8" standalone="yes"?>
<Relationships xmlns="http://schemas.openxmlformats.org/package/2006/relationships"><Relationship Id="rId1" Type="http://schemas.openxmlformats.org/officeDocument/2006/relationships/slideLayout" Target="../slideLayouts/slideLayout102.xml"/></Relationships>
</file>

<file path=ppt/slides/_rels/slide1074.xml.rels><?xml version="1.0" encoding="UTF-8" standalone="yes"?>
<Relationships xmlns="http://schemas.openxmlformats.org/package/2006/relationships"><Relationship Id="rId1" Type="http://schemas.openxmlformats.org/officeDocument/2006/relationships/slideLayout" Target="../slideLayouts/slideLayout102.xml"/></Relationships>
</file>

<file path=ppt/slides/_rels/slide1075.xml.rels><?xml version="1.0" encoding="UTF-8" standalone="yes"?>
<Relationships xmlns="http://schemas.openxmlformats.org/package/2006/relationships"><Relationship Id="rId1" Type="http://schemas.openxmlformats.org/officeDocument/2006/relationships/slideLayout" Target="../slideLayouts/slideLayout102.xml"/></Relationships>
</file>

<file path=ppt/slides/_rels/slide1076.xml.rels><?xml version="1.0" encoding="UTF-8" standalone="yes"?>
<Relationships xmlns="http://schemas.openxmlformats.org/package/2006/relationships"><Relationship Id="rId1" Type="http://schemas.openxmlformats.org/officeDocument/2006/relationships/slideLayout" Target="../slideLayouts/slideLayout102.xml"/></Relationships>
</file>

<file path=ppt/slides/_rels/slide1077.xml.rels><?xml version="1.0" encoding="UTF-8" standalone="yes"?>
<Relationships xmlns="http://schemas.openxmlformats.org/package/2006/relationships"><Relationship Id="rId1" Type="http://schemas.openxmlformats.org/officeDocument/2006/relationships/slideLayout" Target="../slideLayouts/slideLayout102.xml"/></Relationships>
</file>

<file path=ppt/slides/_rels/slide1078.xml.rels><?xml version="1.0" encoding="UTF-8" standalone="yes"?>
<Relationships xmlns="http://schemas.openxmlformats.org/package/2006/relationships"><Relationship Id="rId1" Type="http://schemas.openxmlformats.org/officeDocument/2006/relationships/slideLayout" Target="../slideLayouts/slideLayout102.xml"/></Relationships>
</file>

<file path=ppt/slides/_rels/slide1079.xml.rels><?xml version="1.0" encoding="UTF-8" standalone="yes"?>
<Relationships xmlns="http://schemas.openxmlformats.org/package/2006/relationships"><Relationship Id="rId1" Type="http://schemas.openxmlformats.org/officeDocument/2006/relationships/slideLayout" Target="../slideLayouts/slideLayout10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80.xml.rels><?xml version="1.0" encoding="UTF-8" standalone="yes"?>
<Relationships xmlns="http://schemas.openxmlformats.org/package/2006/relationships"><Relationship Id="rId1" Type="http://schemas.openxmlformats.org/officeDocument/2006/relationships/slideLayout" Target="../slideLayouts/slideLayout102.xml"/></Relationships>
</file>

<file path=ppt/slides/_rels/slide1081.xml.rels><?xml version="1.0" encoding="UTF-8" standalone="yes"?>
<Relationships xmlns="http://schemas.openxmlformats.org/package/2006/relationships"><Relationship Id="rId1" Type="http://schemas.openxmlformats.org/officeDocument/2006/relationships/slideLayout" Target="../slideLayouts/slideLayout102.xml"/></Relationships>
</file>

<file path=ppt/slides/_rels/slide1082.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1083.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1084.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1085.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1086.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1087.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1088.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1089.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90.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1091.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1092.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1093.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1094.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1095.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1096.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1097.xml.rels><?xml version="1.0" encoding="UTF-8" standalone="yes"?>
<Relationships xmlns="http://schemas.openxmlformats.org/package/2006/relationships"><Relationship Id="rId3" Type="http://schemas.openxmlformats.org/officeDocument/2006/relationships/slide" Target="slide1071.xml"/><Relationship Id="rId2" Type="http://schemas.openxmlformats.org/officeDocument/2006/relationships/slide" Target="slide1053.xml"/><Relationship Id="rId1" Type="http://schemas.openxmlformats.org/officeDocument/2006/relationships/slideLayout" Target="../slideLayouts/slideLayout49.xml"/><Relationship Id="rId4" Type="http://schemas.openxmlformats.org/officeDocument/2006/relationships/slide" Target="slide1082.xml"/></Relationships>
</file>

<file path=ppt/slides/_rels/slide1098.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1099.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00.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01.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02.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03.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04.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05.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06.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07.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08.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09.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10.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11.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12.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13.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114.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115.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116.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117.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118.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119.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20.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121.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122.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123.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124.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125.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126.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127.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128.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129.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30.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131.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132.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133.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134.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135.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136.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137.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138.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139.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40.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141.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142.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143.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144.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145.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146.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147.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148.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149.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50.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151.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152.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153.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154.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155.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156.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157.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158.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159.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60.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1161.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1162.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1163.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1164.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1165.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1166.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1167.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1168.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169.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70.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171.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172.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173.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174.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175.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176.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177.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178.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179.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80.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181.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182.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183.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184.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185.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186.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187.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188.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189.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90.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191.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192.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193.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194.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195.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196.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197.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198.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199.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00.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201.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202.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203.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204.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1205.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1206.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1207.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1208.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1209.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10.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1211.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1212.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1213.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21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21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216.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217.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218.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219.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20.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221.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222.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223.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22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22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226.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227.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228.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22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3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23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23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23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23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235.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23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23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238.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39.xml.rels><?xml version="1.0" encoding="UTF-8" standalone="yes"?>
<Relationships xmlns="http://schemas.openxmlformats.org/package/2006/relationships"><Relationship Id="rId2" Type="http://schemas.openxmlformats.org/officeDocument/2006/relationships/slide" Target="slide1238.xml"/><Relationship Id="rId1" Type="http://schemas.openxmlformats.org/officeDocument/2006/relationships/slideLayout" Target="../slideLayouts/slideLayout63.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40.xml.rels><?xml version="1.0" encoding="UTF-8" standalone="yes"?>
<Relationships xmlns="http://schemas.openxmlformats.org/package/2006/relationships"><Relationship Id="rId2" Type="http://schemas.openxmlformats.org/officeDocument/2006/relationships/slide" Target="slide1238.xml"/><Relationship Id="rId1" Type="http://schemas.openxmlformats.org/officeDocument/2006/relationships/slideLayout" Target="../slideLayouts/slideLayout63.xml"/></Relationships>
</file>

<file path=ppt/slides/_rels/slide1241.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42.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43.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4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5.xml"/></Relationships>
</file>

<file path=ppt/slides/_rels/slide124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5.xml"/></Relationships>
</file>

<file path=ppt/slides/_rels/slide124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5.xml"/></Relationships>
</file>

<file path=ppt/slides/_rels/slide124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5.xml"/></Relationships>
</file>

<file path=ppt/slides/_rels/slide124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5.xml"/></Relationships>
</file>

<file path=ppt/slides/_rels/slide124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5.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50.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51.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52.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53.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54.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55.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56.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57.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258.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259.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60.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261.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262.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263.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264.xml.rels><?xml version="1.0" encoding="UTF-8" standalone="yes"?>
<Relationships xmlns="http://schemas.openxmlformats.org/package/2006/relationships"><Relationship Id="rId1" Type="http://schemas.openxmlformats.org/officeDocument/2006/relationships/slideLayout" Target="../slideLayouts/slideLayout64.xml"/></Relationships>
</file>

<file path=ppt/slides/_rels/slide1265.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66.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67.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68.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69.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70.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71.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72.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73.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74.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75.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76.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77.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78.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79.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80.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81.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82.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83.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84.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85.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86.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87.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88.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89.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90.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91.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92.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93.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94.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95.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96.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97.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298.xml.rels><?xml version="1.0" encoding="UTF-8" standalone="yes"?>
<Relationships xmlns="http://schemas.openxmlformats.org/package/2006/relationships"><Relationship Id="rId3" Type="http://schemas.openxmlformats.org/officeDocument/2006/relationships/slide" Target="slide1662.xml"/><Relationship Id="rId2" Type="http://schemas.openxmlformats.org/officeDocument/2006/relationships/slide" Target="slide1327.xml"/><Relationship Id="rId1" Type="http://schemas.openxmlformats.org/officeDocument/2006/relationships/slideLayout" Target="../slideLayouts/slideLayout66.xml"/><Relationship Id="rId4" Type="http://schemas.openxmlformats.org/officeDocument/2006/relationships/slide" Target="slide1692.xml"/></Relationships>
</file>

<file path=ppt/slides/_rels/slide1299.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00.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01.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02.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03.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04.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05.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06.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07.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08.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09.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10.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11.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12.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13.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14.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15.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16.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17.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18.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19.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20.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21.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22.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23.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24.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25.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26.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1327.xml.rels><?xml version="1.0" encoding="UTF-8" standalone="yes"?>
<Relationships xmlns="http://schemas.openxmlformats.org/package/2006/relationships"><Relationship Id="rId3" Type="http://schemas.openxmlformats.org/officeDocument/2006/relationships/slide" Target="slide1336.xml"/><Relationship Id="rId2" Type="http://schemas.openxmlformats.org/officeDocument/2006/relationships/slide" Target="slide1298.xml"/><Relationship Id="rId1" Type="http://schemas.openxmlformats.org/officeDocument/2006/relationships/slideLayout" Target="../slideLayouts/slideLayout156.xml"/><Relationship Id="rId5" Type="http://schemas.openxmlformats.org/officeDocument/2006/relationships/slide" Target="slide1375.xml"/><Relationship Id="rId4" Type="http://schemas.openxmlformats.org/officeDocument/2006/relationships/slide" Target="slide1351.xml"/></Relationships>
</file>

<file path=ppt/slides/_rels/slide1328.xml.rels><?xml version="1.0" encoding="UTF-8" standalone="yes"?>
<Relationships xmlns="http://schemas.openxmlformats.org/package/2006/relationships"><Relationship Id="rId1" Type="http://schemas.openxmlformats.org/officeDocument/2006/relationships/slideLayout" Target="../slideLayouts/slideLayout156.xml"/></Relationships>
</file>

<file path=ppt/slides/_rels/slide1329.xml.rels><?xml version="1.0" encoding="UTF-8" standalone="yes"?>
<Relationships xmlns="http://schemas.openxmlformats.org/package/2006/relationships"><Relationship Id="rId1" Type="http://schemas.openxmlformats.org/officeDocument/2006/relationships/slideLayout" Target="../slideLayouts/slideLayout156.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30.xml.rels><?xml version="1.0" encoding="UTF-8" standalone="yes"?>
<Relationships xmlns="http://schemas.openxmlformats.org/package/2006/relationships"><Relationship Id="rId1" Type="http://schemas.openxmlformats.org/officeDocument/2006/relationships/slideLayout" Target="../slideLayouts/slideLayout156.xml"/></Relationships>
</file>

<file path=ppt/slides/_rels/slide1331.xml.rels><?xml version="1.0" encoding="UTF-8" standalone="yes"?>
<Relationships xmlns="http://schemas.openxmlformats.org/package/2006/relationships"><Relationship Id="rId1" Type="http://schemas.openxmlformats.org/officeDocument/2006/relationships/slideLayout" Target="../slideLayouts/slideLayout156.xml"/></Relationships>
</file>

<file path=ppt/slides/_rels/slide1332.xml.rels><?xml version="1.0" encoding="UTF-8" standalone="yes"?>
<Relationships xmlns="http://schemas.openxmlformats.org/package/2006/relationships"><Relationship Id="rId1" Type="http://schemas.openxmlformats.org/officeDocument/2006/relationships/slideLayout" Target="../slideLayouts/slideLayout156.xml"/></Relationships>
</file>

<file path=ppt/slides/_rels/slide1333.xml.rels><?xml version="1.0" encoding="UTF-8" standalone="yes"?>
<Relationships xmlns="http://schemas.openxmlformats.org/package/2006/relationships"><Relationship Id="rId1" Type="http://schemas.openxmlformats.org/officeDocument/2006/relationships/slideLayout" Target="../slideLayouts/slideLayout156.xml"/></Relationships>
</file>

<file path=ppt/slides/_rels/slide1334.xml.rels><?xml version="1.0" encoding="UTF-8" standalone="yes"?>
<Relationships xmlns="http://schemas.openxmlformats.org/package/2006/relationships"><Relationship Id="rId1" Type="http://schemas.openxmlformats.org/officeDocument/2006/relationships/slideLayout" Target="../slideLayouts/slideLayout156.xml"/></Relationships>
</file>

<file path=ppt/slides/_rels/slide1335.xml.rels><?xml version="1.0" encoding="UTF-8" standalone="yes"?>
<Relationships xmlns="http://schemas.openxmlformats.org/package/2006/relationships"><Relationship Id="rId1" Type="http://schemas.openxmlformats.org/officeDocument/2006/relationships/slideLayout" Target="../slideLayouts/slideLayout156.xml"/></Relationships>
</file>

<file path=ppt/slides/_rels/slide1336.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337.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338.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339.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40.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341.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342.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343.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344.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345.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346.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347.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348.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349.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50.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351.xml.rels><?xml version="1.0" encoding="UTF-8" standalone="yes"?>
<Relationships xmlns="http://schemas.openxmlformats.org/package/2006/relationships"><Relationship Id="rId3" Type="http://schemas.openxmlformats.org/officeDocument/2006/relationships/slide" Target="slide1336.xml"/><Relationship Id="rId2" Type="http://schemas.openxmlformats.org/officeDocument/2006/relationships/slide" Target="slide1298.xml"/><Relationship Id="rId1" Type="http://schemas.openxmlformats.org/officeDocument/2006/relationships/slideLayout" Target="../slideLayouts/slideLayout68.xml"/><Relationship Id="rId5" Type="http://schemas.openxmlformats.org/officeDocument/2006/relationships/slide" Target="slide1327.xml"/><Relationship Id="rId4" Type="http://schemas.openxmlformats.org/officeDocument/2006/relationships/slide" Target="slide1375.xml"/></Relationships>
</file>

<file path=ppt/slides/_rels/slide1352.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53.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54.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55.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56.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57.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58.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59.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60.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61.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62.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63.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64.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65.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66.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67.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68.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69.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70.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71.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72.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73.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74.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75.xml.rels><?xml version="1.0" encoding="UTF-8" standalone="yes"?>
<Relationships xmlns="http://schemas.openxmlformats.org/package/2006/relationships"><Relationship Id="rId2" Type="http://schemas.openxmlformats.org/officeDocument/2006/relationships/slide" Target="slide1402.xml"/><Relationship Id="rId1" Type="http://schemas.openxmlformats.org/officeDocument/2006/relationships/slideLayout" Target="../slideLayouts/slideLayout69.xml"/></Relationships>
</file>

<file path=ppt/slides/_rels/slide1376.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77.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78.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79.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80.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81.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82.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83.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84.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85.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86.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87.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88.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89.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90.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91.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92.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93.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94.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95.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96.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97.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98.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399.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00.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401.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1402.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_rels/slide1403.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_rels/slide1404.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_rels/slide1405.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_rels/slide1406.xml.rels><?xml version="1.0" encoding="UTF-8" standalone="yes"?>
<Relationships xmlns="http://schemas.openxmlformats.org/package/2006/relationships"><Relationship Id="rId2" Type="http://schemas.openxmlformats.org/officeDocument/2006/relationships/slide" Target="slide1407.xml"/><Relationship Id="rId1" Type="http://schemas.openxmlformats.org/officeDocument/2006/relationships/slideLayout" Target="../slideLayouts/slideLayout70.xml"/></Relationships>
</file>

<file path=ppt/slides/_rels/slide1407.xml.rels><?xml version="1.0" encoding="UTF-8" standalone="yes"?>
<Relationships xmlns="http://schemas.openxmlformats.org/package/2006/relationships"><Relationship Id="rId1" Type="http://schemas.openxmlformats.org/officeDocument/2006/relationships/slideLayout" Target="../slideLayouts/slideLayout157.xml"/></Relationships>
</file>

<file path=ppt/slides/_rels/slide1408.xml.rels><?xml version="1.0" encoding="UTF-8" standalone="yes"?>
<Relationships xmlns="http://schemas.openxmlformats.org/package/2006/relationships"><Relationship Id="rId1" Type="http://schemas.openxmlformats.org/officeDocument/2006/relationships/slideLayout" Target="../slideLayouts/slideLayout157.xml"/></Relationships>
</file>

<file path=ppt/slides/_rels/slide1409.xml.rels><?xml version="1.0" encoding="UTF-8" standalone="yes"?>
<Relationships xmlns="http://schemas.openxmlformats.org/package/2006/relationships"><Relationship Id="rId1" Type="http://schemas.openxmlformats.org/officeDocument/2006/relationships/slideLayout" Target="../slideLayouts/slideLayout157.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10.xml.rels><?xml version="1.0" encoding="UTF-8" standalone="yes"?>
<Relationships xmlns="http://schemas.openxmlformats.org/package/2006/relationships"><Relationship Id="rId1" Type="http://schemas.openxmlformats.org/officeDocument/2006/relationships/slideLayout" Target="../slideLayouts/slideLayout157.xml"/></Relationships>
</file>

<file path=ppt/slides/_rels/slide1411.xml.rels><?xml version="1.0" encoding="UTF-8" standalone="yes"?>
<Relationships xmlns="http://schemas.openxmlformats.org/package/2006/relationships"><Relationship Id="rId1" Type="http://schemas.openxmlformats.org/officeDocument/2006/relationships/slideLayout" Target="../slideLayouts/slideLayout157.xml"/></Relationships>
</file>

<file path=ppt/slides/_rels/slide1412.xml.rels><?xml version="1.0" encoding="UTF-8" standalone="yes"?>
<Relationships xmlns="http://schemas.openxmlformats.org/package/2006/relationships"><Relationship Id="rId3" Type="http://schemas.openxmlformats.org/officeDocument/2006/relationships/slide" Target="slide1407.xml"/><Relationship Id="rId2" Type="http://schemas.openxmlformats.org/officeDocument/2006/relationships/slide" Target="slide1436.xml"/><Relationship Id="rId1" Type="http://schemas.openxmlformats.org/officeDocument/2006/relationships/slideLayout" Target="../slideLayouts/slideLayout71.xml"/></Relationships>
</file>

<file path=ppt/slides/_rels/slide141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1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1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16.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1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1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1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2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2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2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2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2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2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26.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27.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2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29.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30.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3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32.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33.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3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3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436.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437.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438.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439.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40.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441.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442.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443.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444.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445.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446.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447.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448.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449.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50.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451.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1452.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1453.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1454.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1455.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1456.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1457.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1458.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1459.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60.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1461.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1462.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1463.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1464.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1465.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1466.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1467.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1468.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1469.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70.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1471.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1472.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473.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474.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475.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476.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477.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478.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479.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80.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481.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482.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483.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484.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485.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486.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487.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488.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489.xml.rels><?xml version="1.0" encoding="UTF-8" standalone="yes"?>
<Relationships xmlns="http://schemas.openxmlformats.org/package/2006/relationships"><Relationship Id="rId2" Type="http://schemas.openxmlformats.org/officeDocument/2006/relationships/slide" Target="slide1966.xml"/><Relationship Id="rId1" Type="http://schemas.openxmlformats.org/officeDocument/2006/relationships/slideLayout" Target="../slideLayouts/slideLayout77.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90.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1491.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1492.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1493.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1494.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1495.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1496.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1497.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1498.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1499.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00.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1501.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1502.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1503.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1504.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1505.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506.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507.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508.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509.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10.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511.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512.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513.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514.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515.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516.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517.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518.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519.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20.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521.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522.xml.rels><?xml version="1.0" encoding="UTF-8" standalone="yes"?>
<Relationships xmlns="http://schemas.openxmlformats.org/package/2006/relationships"><Relationship Id="rId3" Type="http://schemas.openxmlformats.org/officeDocument/2006/relationships/slide" Target="slide1505.xml"/><Relationship Id="rId2" Type="http://schemas.openxmlformats.org/officeDocument/2006/relationships/slide" Target="slide1490.xml"/><Relationship Id="rId1" Type="http://schemas.openxmlformats.org/officeDocument/2006/relationships/slideLayout" Target="../slideLayouts/slideLayout83.xml"/></Relationships>
</file>

<file path=ppt/slides/_rels/slide1523.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1524.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1525.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1526.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1527.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1528.xml.rels><?xml version="1.0" encoding="UTF-8" standalone="yes"?>
<Relationships xmlns="http://schemas.openxmlformats.org/package/2006/relationships"><Relationship Id="rId1" Type="http://schemas.openxmlformats.org/officeDocument/2006/relationships/slideLayout" Target="../slideLayouts/slideLayout85.xml"/></Relationships>
</file>

<file path=ppt/slides/_rels/slide1529.xml.rels><?xml version="1.0" encoding="UTF-8" standalone="yes"?>
<Relationships xmlns="http://schemas.openxmlformats.org/package/2006/relationships"><Relationship Id="rId1" Type="http://schemas.openxmlformats.org/officeDocument/2006/relationships/slideLayout" Target="../slideLayouts/slideLayout85.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30.xml.rels><?xml version="1.0" encoding="UTF-8" standalone="yes"?>
<Relationships xmlns="http://schemas.openxmlformats.org/package/2006/relationships"><Relationship Id="rId1" Type="http://schemas.openxmlformats.org/officeDocument/2006/relationships/slideLayout" Target="../slideLayouts/slideLayout85.xml"/></Relationships>
</file>

<file path=ppt/slides/_rels/slide1531.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1532.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1533.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1534.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1535.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1536.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537.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538.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539.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40.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541.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542.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543.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544.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545.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1546.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1547.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1548.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1549.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50.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_rels/slide1551.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_rels/slide1552.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_rels/slide1553.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_rels/slide1554.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_rels/slide1555.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_rels/slide1556.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1557.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1558.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1559.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60.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1561.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1562.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1563.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1564.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1565.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1566.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1567.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568.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569.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70.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571.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572.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573.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574.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575.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576.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577.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578.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579.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80.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581.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582.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583.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584.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585.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586.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587.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588.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589.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90.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591.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592.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593.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594.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595.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596.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597.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598.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599.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00.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601.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602.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603.xml.rels><?xml version="1.0" encoding="UTF-8" standalone="yes"?>
<Relationships xmlns="http://schemas.openxmlformats.org/package/2006/relationships"><Relationship Id="rId3" Type="http://schemas.openxmlformats.org/officeDocument/2006/relationships/slide" Target="slide1585.xml"/><Relationship Id="rId2" Type="http://schemas.openxmlformats.org/officeDocument/2006/relationships/slide" Target="slide1567.xml"/><Relationship Id="rId1" Type="http://schemas.openxmlformats.org/officeDocument/2006/relationships/slideLayout" Target="../slideLayouts/slideLayout94.xml"/></Relationships>
</file>

<file path=ppt/slides/_rels/slide1604.xml.rels><?xml version="1.0" encoding="UTF-8" standalone="yes"?>
<Relationships xmlns="http://schemas.openxmlformats.org/package/2006/relationships"><Relationship Id="rId1" Type="http://schemas.openxmlformats.org/officeDocument/2006/relationships/slideLayout" Target="../slideLayouts/slideLayout94.xml"/></Relationships>
</file>

<file path=ppt/slides/_rels/slide1605.xml.rels><?xml version="1.0" encoding="UTF-8" standalone="yes"?>
<Relationships xmlns="http://schemas.openxmlformats.org/package/2006/relationships"><Relationship Id="rId1" Type="http://schemas.openxmlformats.org/officeDocument/2006/relationships/slideLayout" Target="../slideLayouts/slideLayout94.xml"/></Relationships>
</file>

<file path=ppt/slides/_rels/slide1606.xml.rels><?xml version="1.0" encoding="UTF-8" standalone="yes"?>
<Relationships xmlns="http://schemas.openxmlformats.org/package/2006/relationships"><Relationship Id="rId1" Type="http://schemas.openxmlformats.org/officeDocument/2006/relationships/slideLayout" Target="../slideLayouts/slideLayout94.xml"/></Relationships>
</file>

<file path=ppt/slides/_rels/slide1607.xml.rels><?xml version="1.0" encoding="UTF-8" standalone="yes"?>
<Relationships xmlns="http://schemas.openxmlformats.org/package/2006/relationships"><Relationship Id="rId1" Type="http://schemas.openxmlformats.org/officeDocument/2006/relationships/slideLayout" Target="../slideLayouts/slideLayout94.xml"/></Relationships>
</file>

<file path=ppt/slides/_rels/slide1608.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1609.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161.xml.rels><?xml version="1.0" encoding="UTF-8" standalone="yes"?>
<Relationships xmlns="http://schemas.openxmlformats.org/package/2006/relationships"><Relationship Id="rId3" Type="http://schemas.openxmlformats.org/officeDocument/2006/relationships/slide" Target="slide184.xml"/><Relationship Id="rId2" Type="http://schemas.openxmlformats.org/officeDocument/2006/relationships/slide" Target="slide234.xml"/><Relationship Id="rId1" Type="http://schemas.openxmlformats.org/officeDocument/2006/relationships/slideLayout" Target="../slideLayouts/slideLayout9.xml"/><Relationship Id="rId4" Type="http://schemas.openxmlformats.org/officeDocument/2006/relationships/slide" Target="slide188.xml"/></Relationships>
</file>

<file path=ppt/slides/_rels/slide1610.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1611.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1612.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1613.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1614.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1615.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1616.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1617.xml.rels><?xml version="1.0" encoding="UTF-8" standalone="yes"?>
<Relationships xmlns="http://schemas.openxmlformats.org/package/2006/relationships"><Relationship Id="rId1" Type="http://schemas.openxmlformats.org/officeDocument/2006/relationships/slideLayout" Target="../slideLayouts/slideLayout96.xml"/></Relationships>
</file>

<file path=ppt/slides/_rels/slide1618.xml.rels><?xml version="1.0" encoding="UTF-8" standalone="yes"?>
<Relationships xmlns="http://schemas.openxmlformats.org/package/2006/relationships"><Relationship Id="rId1" Type="http://schemas.openxmlformats.org/officeDocument/2006/relationships/slideLayout" Target="../slideLayouts/slideLayout96.xml"/></Relationships>
</file>

<file path=ppt/slides/_rels/slide1619.xml.rels><?xml version="1.0" encoding="UTF-8" standalone="yes"?>
<Relationships xmlns="http://schemas.openxmlformats.org/package/2006/relationships"><Relationship Id="rId1" Type="http://schemas.openxmlformats.org/officeDocument/2006/relationships/slideLayout" Target="../slideLayouts/slideLayout96.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20.xml.rels><?xml version="1.0" encoding="UTF-8" standalone="yes"?>
<Relationships xmlns="http://schemas.openxmlformats.org/package/2006/relationships"><Relationship Id="rId1" Type="http://schemas.openxmlformats.org/officeDocument/2006/relationships/slideLayout" Target="../slideLayouts/slideLayout96.xml"/></Relationships>
</file>

<file path=ppt/slides/_rels/slide1621.xml.rels><?xml version="1.0" encoding="UTF-8" standalone="yes"?>
<Relationships xmlns="http://schemas.openxmlformats.org/package/2006/relationships"><Relationship Id="rId1" Type="http://schemas.openxmlformats.org/officeDocument/2006/relationships/slideLayout" Target="../slideLayouts/slideLayout96.xml"/></Relationships>
</file>

<file path=ppt/slides/_rels/slide1622.xml.rels><?xml version="1.0" encoding="UTF-8" standalone="yes"?>
<Relationships xmlns="http://schemas.openxmlformats.org/package/2006/relationships"><Relationship Id="rId1" Type="http://schemas.openxmlformats.org/officeDocument/2006/relationships/slideLayout" Target="../slideLayouts/slideLayout96.xml"/></Relationships>
</file>

<file path=ppt/slides/_rels/slide1623.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1624.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1625.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1626.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1627.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1628.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1629.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30.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1631.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1632.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1633.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1634.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1635.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1636.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1637.xml.rels><?xml version="1.0" encoding="UTF-8" standalone="yes"?>
<Relationships xmlns="http://schemas.openxmlformats.org/package/2006/relationships"><Relationship Id="rId1" Type="http://schemas.openxmlformats.org/officeDocument/2006/relationships/slideLayout" Target="../slideLayouts/slideLayout98.xml"/></Relationships>
</file>

<file path=ppt/slides/_rels/slide1638.xml.rels><?xml version="1.0" encoding="UTF-8" standalone="yes"?>
<Relationships xmlns="http://schemas.openxmlformats.org/package/2006/relationships"><Relationship Id="rId1" Type="http://schemas.openxmlformats.org/officeDocument/2006/relationships/slideLayout" Target="../slideLayouts/slideLayout98.xml"/></Relationships>
</file>

<file path=ppt/slides/_rels/slide1639.xml.rels><?xml version="1.0" encoding="UTF-8" standalone="yes"?>
<Relationships xmlns="http://schemas.openxmlformats.org/package/2006/relationships"><Relationship Id="rId1" Type="http://schemas.openxmlformats.org/officeDocument/2006/relationships/slideLayout" Target="../slideLayouts/slideLayout98.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40.xml.rels><?xml version="1.0" encoding="UTF-8" standalone="yes"?>
<Relationships xmlns="http://schemas.openxmlformats.org/package/2006/relationships"><Relationship Id="rId1" Type="http://schemas.openxmlformats.org/officeDocument/2006/relationships/slideLayout" Target="../slideLayouts/slideLayout98.xml"/></Relationships>
</file>

<file path=ppt/slides/_rels/slide1641.xml.rels><?xml version="1.0" encoding="UTF-8" standalone="yes"?>
<Relationships xmlns="http://schemas.openxmlformats.org/package/2006/relationships"><Relationship Id="rId1" Type="http://schemas.openxmlformats.org/officeDocument/2006/relationships/slideLayout" Target="../slideLayouts/slideLayout98.xml"/></Relationships>
</file>

<file path=ppt/slides/_rels/slide1642.xml.rels><?xml version="1.0" encoding="UTF-8" standalone="yes"?>
<Relationships xmlns="http://schemas.openxmlformats.org/package/2006/relationships"><Relationship Id="rId1" Type="http://schemas.openxmlformats.org/officeDocument/2006/relationships/slideLayout" Target="../slideLayouts/slideLayout98.xml"/></Relationships>
</file>

<file path=ppt/slides/_rels/slide1643.xml.rels><?xml version="1.0" encoding="UTF-8" standalone="yes"?>
<Relationships xmlns="http://schemas.openxmlformats.org/package/2006/relationships"><Relationship Id="rId1" Type="http://schemas.openxmlformats.org/officeDocument/2006/relationships/slideLayout" Target="../slideLayouts/slideLayout98.xml"/></Relationships>
</file>

<file path=ppt/slides/_rels/slide1644.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_rels/slide1645.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_rels/slide1646.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_rels/slide1647.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_rels/slide1648.xml.rels><?xml version="1.0" encoding="UTF-8" standalone="yes"?>
<Relationships xmlns="http://schemas.openxmlformats.org/package/2006/relationships"><Relationship Id="rId1" Type="http://schemas.openxmlformats.org/officeDocument/2006/relationships/slideLayout" Target="../slideLayouts/slideLayout100.xml"/></Relationships>
</file>

<file path=ppt/slides/_rels/slide1649.xml.rels><?xml version="1.0" encoding="UTF-8" standalone="yes"?>
<Relationships xmlns="http://schemas.openxmlformats.org/package/2006/relationships"><Relationship Id="rId1" Type="http://schemas.openxmlformats.org/officeDocument/2006/relationships/slideLayout" Target="../slideLayouts/slideLayout100.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50.xml.rels><?xml version="1.0" encoding="UTF-8" standalone="yes"?>
<Relationships xmlns="http://schemas.openxmlformats.org/package/2006/relationships"><Relationship Id="rId1" Type="http://schemas.openxmlformats.org/officeDocument/2006/relationships/slideLayout" Target="../slideLayouts/slideLayout100.xml"/></Relationships>
</file>

<file path=ppt/slides/_rels/slide1651.xml.rels><?xml version="1.0" encoding="UTF-8" standalone="yes"?>
<Relationships xmlns="http://schemas.openxmlformats.org/package/2006/relationships"><Relationship Id="rId1" Type="http://schemas.openxmlformats.org/officeDocument/2006/relationships/slideLayout" Target="../slideLayouts/slideLayout103.xml"/></Relationships>
</file>

<file path=ppt/slides/_rels/slide1652.xml.rels><?xml version="1.0" encoding="UTF-8" standalone="yes"?>
<Relationships xmlns="http://schemas.openxmlformats.org/package/2006/relationships"><Relationship Id="rId1" Type="http://schemas.openxmlformats.org/officeDocument/2006/relationships/slideLayout" Target="../slideLayouts/slideLayout103.xml"/></Relationships>
</file>

<file path=ppt/slides/_rels/slide1653.xml.rels><?xml version="1.0" encoding="UTF-8" standalone="yes"?>
<Relationships xmlns="http://schemas.openxmlformats.org/package/2006/relationships"><Relationship Id="rId1" Type="http://schemas.openxmlformats.org/officeDocument/2006/relationships/slideLayout" Target="../slideLayouts/slideLayout103.xml"/></Relationships>
</file>

<file path=ppt/slides/_rels/slide1654.xml.rels><?xml version="1.0" encoding="UTF-8" standalone="yes"?>
<Relationships xmlns="http://schemas.openxmlformats.org/package/2006/relationships"><Relationship Id="rId1" Type="http://schemas.openxmlformats.org/officeDocument/2006/relationships/slideLayout" Target="../slideLayouts/slideLayout104.xml"/></Relationships>
</file>

<file path=ppt/slides/_rels/slide1655.xml.rels><?xml version="1.0" encoding="UTF-8" standalone="yes"?>
<Relationships xmlns="http://schemas.openxmlformats.org/package/2006/relationships"><Relationship Id="rId1" Type="http://schemas.openxmlformats.org/officeDocument/2006/relationships/slideLayout" Target="../slideLayouts/slideLayout104.xml"/></Relationships>
</file>

<file path=ppt/slides/_rels/slide1656.xml.rels><?xml version="1.0" encoding="UTF-8" standalone="yes"?>
<Relationships xmlns="http://schemas.openxmlformats.org/package/2006/relationships"><Relationship Id="rId1" Type="http://schemas.openxmlformats.org/officeDocument/2006/relationships/slideLayout" Target="../slideLayouts/slideLayout104.xml"/></Relationships>
</file>

<file path=ppt/slides/_rels/slide1657.xml.rels><?xml version="1.0" encoding="UTF-8" standalone="yes"?>
<Relationships xmlns="http://schemas.openxmlformats.org/package/2006/relationships"><Relationship Id="rId1" Type="http://schemas.openxmlformats.org/officeDocument/2006/relationships/slideLayout" Target="../slideLayouts/slideLayout104.xml"/></Relationships>
</file>

<file path=ppt/slides/_rels/slide1658.xml.rels><?xml version="1.0" encoding="UTF-8" standalone="yes"?>
<Relationships xmlns="http://schemas.openxmlformats.org/package/2006/relationships"><Relationship Id="rId1" Type="http://schemas.openxmlformats.org/officeDocument/2006/relationships/slideLayout" Target="../slideLayouts/slideLayout105.xml"/></Relationships>
</file>

<file path=ppt/slides/_rels/slide1659.xml.rels><?xml version="1.0" encoding="UTF-8" standalone="yes"?>
<Relationships xmlns="http://schemas.openxmlformats.org/package/2006/relationships"><Relationship Id="rId1" Type="http://schemas.openxmlformats.org/officeDocument/2006/relationships/slideLayout" Target="../slideLayouts/slideLayout105.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60.xml.rels><?xml version="1.0" encoding="UTF-8" standalone="yes"?>
<Relationships xmlns="http://schemas.openxmlformats.org/package/2006/relationships"><Relationship Id="rId1" Type="http://schemas.openxmlformats.org/officeDocument/2006/relationships/slideLayout" Target="../slideLayouts/slideLayout105.xml"/></Relationships>
</file>

<file path=ppt/slides/_rels/slide1661.xml.rels><?xml version="1.0" encoding="UTF-8" standalone="yes"?>
<Relationships xmlns="http://schemas.openxmlformats.org/package/2006/relationships"><Relationship Id="rId1" Type="http://schemas.openxmlformats.org/officeDocument/2006/relationships/slideLayout" Target="../slideLayouts/slideLayout105.xml"/></Relationships>
</file>

<file path=ppt/slides/_rels/slide1662.xml.rels><?xml version="1.0" encoding="UTF-8" standalone="yes"?>
<Relationships xmlns="http://schemas.openxmlformats.org/package/2006/relationships"><Relationship Id="rId1" Type="http://schemas.openxmlformats.org/officeDocument/2006/relationships/slideLayout" Target="../slideLayouts/slideLayout106.xml"/></Relationships>
</file>

<file path=ppt/slides/_rels/slide1663.xml.rels><?xml version="1.0" encoding="UTF-8" standalone="yes"?>
<Relationships xmlns="http://schemas.openxmlformats.org/package/2006/relationships"><Relationship Id="rId1" Type="http://schemas.openxmlformats.org/officeDocument/2006/relationships/slideLayout" Target="../slideLayouts/slideLayout106.xml"/></Relationships>
</file>

<file path=ppt/slides/_rels/slide1664.xml.rels><?xml version="1.0" encoding="UTF-8" standalone="yes"?>
<Relationships xmlns="http://schemas.openxmlformats.org/package/2006/relationships"><Relationship Id="rId1" Type="http://schemas.openxmlformats.org/officeDocument/2006/relationships/slideLayout" Target="../slideLayouts/slideLayout106.xml"/></Relationships>
</file>

<file path=ppt/slides/_rels/slide1665.xml.rels><?xml version="1.0" encoding="UTF-8" standalone="yes"?>
<Relationships xmlns="http://schemas.openxmlformats.org/package/2006/relationships"><Relationship Id="rId1" Type="http://schemas.openxmlformats.org/officeDocument/2006/relationships/slideLayout" Target="../slideLayouts/slideLayout106.xml"/></Relationships>
</file>

<file path=ppt/slides/_rels/slide1666.xml.rels><?xml version="1.0" encoding="UTF-8" standalone="yes"?>
<Relationships xmlns="http://schemas.openxmlformats.org/package/2006/relationships"><Relationship Id="rId1" Type="http://schemas.openxmlformats.org/officeDocument/2006/relationships/slideLayout" Target="../slideLayouts/slideLayout106.xml"/></Relationships>
</file>

<file path=ppt/slides/_rels/slide1667.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668.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669.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70.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671.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672.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673.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674.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675.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676.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677.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678.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679.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80.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681.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1682.xml.rels><?xml version="1.0" encoding="UTF-8" standalone="yes"?>
<Relationships xmlns="http://schemas.openxmlformats.org/package/2006/relationships"><Relationship Id="rId1" Type="http://schemas.openxmlformats.org/officeDocument/2006/relationships/slideLayout" Target="../slideLayouts/slideLayout108.xml"/></Relationships>
</file>

<file path=ppt/slides/_rels/slide1683.xml.rels><?xml version="1.0" encoding="UTF-8" standalone="yes"?>
<Relationships xmlns="http://schemas.openxmlformats.org/package/2006/relationships"><Relationship Id="rId1" Type="http://schemas.openxmlformats.org/officeDocument/2006/relationships/slideLayout" Target="../slideLayouts/slideLayout108.xml"/></Relationships>
</file>

<file path=ppt/slides/_rels/slide1684.xml.rels><?xml version="1.0" encoding="UTF-8" standalone="yes"?>
<Relationships xmlns="http://schemas.openxmlformats.org/package/2006/relationships"><Relationship Id="rId1" Type="http://schemas.openxmlformats.org/officeDocument/2006/relationships/slideLayout" Target="../slideLayouts/slideLayout108.xml"/></Relationships>
</file>

<file path=ppt/slides/_rels/slide1685.xml.rels><?xml version="1.0" encoding="UTF-8" standalone="yes"?>
<Relationships xmlns="http://schemas.openxmlformats.org/package/2006/relationships"><Relationship Id="rId1" Type="http://schemas.openxmlformats.org/officeDocument/2006/relationships/slideLayout" Target="../slideLayouts/slideLayout108.xml"/></Relationships>
</file>

<file path=ppt/slides/_rels/slide1686.xml.rels><?xml version="1.0" encoding="UTF-8" standalone="yes"?>
<Relationships xmlns="http://schemas.openxmlformats.org/package/2006/relationships"><Relationship Id="rId1" Type="http://schemas.openxmlformats.org/officeDocument/2006/relationships/slideLayout" Target="../slideLayouts/slideLayout108.xml"/></Relationships>
</file>

<file path=ppt/slides/_rels/slide1687.xml.rels><?xml version="1.0" encoding="UTF-8" standalone="yes"?>
<Relationships xmlns="http://schemas.openxmlformats.org/package/2006/relationships"><Relationship Id="rId1" Type="http://schemas.openxmlformats.org/officeDocument/2006/relationships/slideLayout" Target="../slideLayouts/slideLayout109.xml"/></Relationships>
</file>

<file path=ppt/slides/_rels/slide1688.xml.rels><?xml version="1.0" encoding="UTF-8" standalone="yes"?>
<Relationships xmlns="http://schemas.openxmlformats.org/package/2006/relationships"><Relationship Id="rId1" Type="http://schemas.openxmlformats.org/officeDocument/2006/relationships/slideLayout" Target="../slideLayouts/slideLayout109.xml"/></Relationships>
</file>

<file path=ppt/slides/_rels/slide1689.xml.rels><?xml version="1.0" encoding="UTF-8" standalone="yes"?>
<Relationships xmlns="http://schemas.openxmlformats.org/package/2006/relationships"><Relationship Id="rId1" Type="http://schemas.openxmlformats.org/officeDocument/2006/relationships/slideLayout" Target="../slideLayouts/slideLayout109.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90.xml.rels><?xml version="1.0" encoding="UTF-8" standalone="yes"?>
<Relationships xmlns="http://schemas.openxmlformats.org/package/2006/relationships"><Relationship Id="rId1" Type="http://schemas.openxmlformats.org/officeDocument/2006/relationships/slideLayout" Target="../slideLayouts/slideLayout109.xml"/></Relationships>
</file>

<file path=ppt/slides/_rels/slide1691.xml.rels><?xml version="1.0" encoding="UTF-8" standalone="yes"?>
<Relationships xmlns="http://schemas.openxmlformats.org/package/2006/relationships"><Relationship Id="rId1" Type="http://schemas.openxmlformats.org/officeDocument/2006/relationships/slideLayout" Target="../slideLayouts/slideLayout109.xml"/></Relationships>
</file>

<file path=ppt/slides/_rels/slide1692.xml.rels><?xml version="1.0" encoding="UTF-8" standalone="yes"?>
<Relationships xmlns="http://schemas.openxmlformats.org/package/2006/relationships"><Relationship Id="rId1" Type="http://schemas.openxmlformats.org/officeDocument/2006/relationships/slideLayout" Target="../slideLayouts/slideLayout109.xml"/></Relationships>
</file>

<file path=ppt/slides/_rels/slide1693.xml.rels><?xml version="1.0" encoding="UTF-8" standalone="yes"?>
<Relationships xmlns="http://schemas.openxmlformats.org/package/2006/relationships"><Relationship Id="rId1" Type="http://schemas.openxmlformats.org/officeDocument/2006/relationships/slideLayout" Target="../slideLayouts/slideLayout109.xml"/></Relationships>
</file>

<file path=ppt/slides/_rels/slide1694.xml.rels><?xml version="1.0" encoding="UTF-8" standalone="yes"?>
<Relationships xmlns="http://schemas.openxmlformats.org/package/2006/relationships"><Relationship Id="rId1" Type="http://schemas.openxmlformats.org/officeDocument/2006/relationships/slideLayout" Target="../slideLayouts/slideLayout109.xml"/></Relationships>
</file>

<file path=ppt/slides/_rels/slide1695.xml.rels><?xml version="1.0" encoding="UTF-8" standalone="yes"?>
<Relationships xmlns="http://schemas.openxmlformats.org/package/2006/relationships"><Relationship Id="rId1" Type="http://schemas.openxmlformats.org/officeDocument/2006/relationships/slideLayout" Target="../slideLayouts/slideLayout109.xml"/></Relationships>
</file>

<file path=ppt/slides/_rels/slide1696.xml.rels><?xml version="1.0" encoding="UTF-8" standalone="yes"?>
<Relationships xmlns="http://schemas.openxmlformats.org/package/2006/relationships"><Relationship Id="rId1" Type="http://schemas.openxmlformats.org/officeDocument/2006/relationships/slideLayout" Target="../slideLayouts/slideLayout113.xml"/></Relationships>
</file>

<file path=ppt/slides/_rels/slide1697.xml.rels><?xml version="1.0" encoding="UTF-8" standalone="yes"?>
<Relationships xmlns="http://schemas.openxmlformats.org/package/2006/relationships"><Relationship Id="rId1" Type="http://schemas.openxmlformats.org/officeDocument/2006/relationships/slideLayout" Target="../slideLayouts/slideLayout113.xml"/></Relationships>
</file>

<file path=ppt/slides/_rels/slide1698.xml.rels><?xml version="1.0" encoding="UTF-8" standalone="yes"?>
<Relationships xmlns="http://schemas.openxmlformats.org/package/2006/relationships"><Relationship Id="rId1" Type="http://schemas.openxmlformats.org/officeDocument/2006/relationships/slideLayout" Target="../slideLayouts/slideLayout113.xml"/></Relationships>
</file>

<file path=ppt/slides/_rels/slide1699.xml.rels><?xml version="1.0" encoding="UTF-8" standalone="yes"?>
<Relationships xmlns="http://schemas.openxmlformats.org/package/2006/relationships"><Relationship Id="rId1" Type="http://schemas.openxmlformats.org/officeDocument/2006/relationships/slideLayout" Target="../slideLayouts/slideLayout1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00.xml.rels><?xml version="1.0" encoding="UTF-8" standalone="yes"?>
<Relationships xmlns="http://schemas.openxmlformats.org/package/2006/relationships"><Relationship Id="rId1" Type="http://schemas.openxmlformats.org/officeDocument/2006/relationships/slideLayout" Target="../slideLayouts/slideLayout113.xml"/></Relationships>
</file>

<file path=ppt/slides/_rels/slide1701.xml.rels><?xml version="1.0" encoding="UTF-8" standalone="yes"?>
<Relationships xmlns="http://schemas.openxmlformats.org/package/2006/relationships"><Relationship Id="rId1" Type="http://schemas.openxmlformats.org/officeDocument/2006/relationships/slideLayout" Target="../slideLayouts/slideLayout113.xml"/></Relationships>
</file>

<file path=ppt/slides/_rels/slide1702.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1703.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1704.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1705.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1706.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1707.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1708.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1709.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10.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1711.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1712.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1713.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1714.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1715.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1716.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1717.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1718.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1719.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20.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1721.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1722.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1723.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1724.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1725.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726.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727.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728.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729.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30.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731.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732.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733.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734.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735.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736.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737.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738.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739.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40.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741.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742.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743.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744.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745.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746.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747.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748.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749.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50.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751.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752.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753.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754.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755.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756.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757.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758.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759.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60.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761.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762.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763.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764.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765.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766.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767.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768.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769.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70.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771.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772.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773.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774.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775.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776.xml.rels><?xml version="1.0" encoding="UTF-8" standalone="yes"?>
<Relationships xmlns="http://schemas.openxmlformats.org/package/2006/relationships"><Relationship Id="rId1" Type="http://schemas.openxmlformats.org/officeDocument/2006/relationships/slideLayout" Target="../slideLayouts/slideLayout119.xml"/></Relationships>
</file>

<file path=ppt/slides/_rels/slide1777.xml.rels><?xml version="1.0" encoding="UTF-8" standalone="yes"?>
<Relationships xmlns="http://schemas.openxmlformats.org/package/2006/relationships"><Relationship Id="rId1" Type="http://schemas.openxmlformats.org/officeDocument/2006/relationships/slideLayout" Target="../slideLayouts/slideLayout120.xml"/></Relationships>
</file>

<file path=ppt/slides/_rels/slide1778.xml.rels><?xml version="1.0" encoding="UTF-8" standalone="yes"?>
<Relationships xmlns="http://schemas.openxmlformats.org/package/2006/relationships"><Relationship Id="rId1" Type="http://schemas.openxmlformats.org/officeDocument/2006/relationships/slideLayout" Target="../slideLayouts/slideLayout120.xml"/></Relationships>
</file>

<file path=ppt/slides/_rels/slide1779.xml.rels><?xml version="1.0" encoding="UTF-8" standalone="yes"?>
<Relationships xmlns="http://schemas.openxmlformats.org/package/2006/relationships"><Relationship Id="rId1" Type="http://schemas.openxmlformats.org/officeDocument/2006/relationships/slideLayout" Target="../slideLayouts/slideLayout120.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80.xml.rels><?xml version="1.0" encoding="UTF-8" standalone="yes"?>
<Relationships xmlns="http://schemas.openxmlformats.org/package/2006/relationships"><Relationship Id="rId1" Type="http://schemas.openxmlformats.org/officeDocument/2006/relationships/slideLayout" Target="../slideLayouts/slideLayout120.xml"/></Relationships>
</file>

<file path=ppt/slides/_rels/slide1781.xml.rels><?xml version="1.0" encoding="UTF-8" standalone="yes"?>
<Relationships xmlns="http://schemas.openxmlformats.org/package/2006/relationships"><Relationship Id="rId1" Type="http://schemas.openxmlformats.org/officeDocument/2006/relationships/slideLayout" Target="../slideLayouts/slideLayout120.xml"/></Relationships>
</file>

<file path=ppt/slides/_rels/slide1782.xml.rels><?xml version="1.0" encoding="UTF-8" standalone="yes"?>
<Relationships xmlns="http://schemas.openxmlformats.org/package/2006/relationships"><Relationship Id="rId1" Type="http://schemas.openxmlformats.org/officeDocument/2006/relationships/slideLayout" Target="../slideLayouts/slideLayout120.xml"/></Relationships>
</file>

<file path=ppt/slides/_rels/slide1783.xml.rels><?xml version="1.0" encoding="UTF-8" standalone="yes"?>
<Relationships xmlns="http://schemas.openxmlformats.org/package/2006/relationships"><Relationship Id="rId1" Type="http://schemas.openxmlformats.org/officeDocument/2006/relationships/slideLayout" Target="../slideLayouts/slideLayout121.xml"/></Relationships>
</file>

<file path=ppt/slides/_rels/slide1784.xml.rels><?xml version="1.0" encoding="UTF-8" standalone="yes"?>
<Relationships xmlns="http://schemas.openxmlformats.org/package/2006/relationships"><Relationship Id="rId1" Type="http://schemas.openxmlformats.org/officeDocument/2006/relationships/slideLayout" Target="../slideLayouts/slideLayout121.xml"/></Relationships>
</file>

<file path=ppt/slides/_rels/slide1785.xml.rels><?xml version="1.0" encoding="UTF-8" standalone="yes"?>
<Relationships xmlns="http://schemas.openxmlformats.org/package/2006/relationships"><Relationship Id="rId1" Type="http://schemas.openxmlformats.org/officeDocument/2006/relationships/slideLayout" Target="../slideLayouts/slideLayout121.xml"/></Relationships>
</file>

<file path=ppt/slides/_rels/slide1786.xml.rels><?xml version="1.0" encoding="UTF-8" standalone="yes"?>
<Relationships xmlns="http://schemas.openxmlformats.org/package/2006/relationships"><Relationship Id="rId1" Type="http://schemas.openxmlformats.org/officeDocument/2006/relationships/slideLayout" Target="../slideLayouts/slideLayout121.xml"/></Relationships>
</file>

<file path=ppt/slides/_rels/slide1787.xml.rels><?xml version="1.0" encoding="UTF-8" standalone="yes"?>
<Relationships xmlns="http://schemas.openxmlformats.org/package/2006/relationships"><Relationship Id="rId1" Type="http://schemas.openxmlformats.org/officeDocument/2006/relationships/slideLayout" Target="../slideLayouts/slideLayout121.xml"/></Relationships>
</file>

<file path=ppt/slides/_rels/slide1788.xml.rels><?xml version="1.0" encoding="UTF-8" standalone="yes"?>
<Relationships xmlns="http://schemas.openxmlformats.org/package/2006/relationships"><Relationship Id="rId1" Type="http://schemas.openxmlformats.org/officeDocument/2006/relationships/slideLayout" Target="../slideLayouts/slideLayout121.xml"/></Relationships>
</file>

<file path=ppt/slides/_rels/slide1789.xml.rels><?xml version="1.0" encoding="UTF-8" standalone="yes"?>
<Relationships xmlns="http://schemas.openxmlformats.org/package/2006/relationships"><Relationship Id="rId1" Type="http://schemas.openxmlformats.org/officeDocument/2006/relationships/slideLayout" Target="../slideLayouts/slideLayout121.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90.xml.rels><?xml version="1.0" encoding="UTF-8" standalone="yes"?>
<Relationships xmlns="http://schemas.openxmlformats.org/package/2006/relationships"><Relationship Id="rId1" Type="http://schemas.openxmlformats.org/officeDocument/2006/relationships/slideLayout" Target="../slideLayouts/slideLayout121.xml"/></Relationships>
</file>

<file path=ppt/slides/_rels/slide1791.xml.rels><?xml version="1.0" encoding="UTF-8" standalone="yes"?>
<Relationships xmlns="http://schemas.openxmlformats.org/package/2006/relationships"><Relationship Id="rId1" Type="http://schemas.openxmlformats.org/officeDocument/2006/relationships/slideLayout" Target="../slideLayouts/slideLayout121.xml"/></Relationships>
</file>

<file path=ppt/slides/_rels/slide1792.xml.rels><?xml version="1.0" encoding="UTF-8" standalone="yes"?>
<Relationships xmlns="http://schemas.openxmlformats.org/package/2006/relationships"><Relationship Id="rId3" Type="http://schemas.openxmlformats.org/officeDocument/2006/relationships/slide" Target="slide53.xml"/><Relationship Id="rId2" Type="http://schemas.openxmlformats.org/officeDocument/2006/relationships/slide" Target="slide1082.xml"/><Relationship Id="rId1" Type="http://schemas.openxmlformats.org/officeDocument/2006/relationships/slideLayout" Target="../slideLayouts/slideLayout124.xml"/></Relationships>
</file>

<file path=ppt/slides/_rels/slide1793.xml.rels><?xml version="1.0" encoding="UTF-8" standalone="yes"?>
<Relationships xmlns="http://schemas.openxmlformats.org/package/2006/relationships"><Relationship Id="rId1" Type="http://schemas.openxmlformats.org/officeDocument/2006/relationships/slideLayout" Target="../slideLayouts/slideLayout124.xml"/></Relationships>
</file>

<file path=ppt/slides/_rels/slide1794.xml.rels><?xml version="1.0" encoding="UTF-8" standalone="yes"?>
<Relationships xmlns="http://schemas.openxmlformats.org/package/2006/relationships"><Relationship Id="rId1" Type="http://schemas.openxmlformats.org/officeDocument/2006/relationships/slideLayout" Target="../slideLayouts/slideLayout124.xml"/></Relationships>
</file>

<file path=ppt/slides/_rels/slide1795.xml.rels><?xml version="1.0" encoding="UTF-8" standalone="yes"?>
<Relationships xmlns="http://schemas.openxmlformats.org/package/2006/relationships"><Relationship Id="rId1" Type="http://schemas.openxmlformats.org/officeDocument/2006/relationships/slideLayout" Target="../slideLayouts/slideLayout125.xml"/></Relationships>
</file>

<file path=ppt/slides/_rels/slide1796.xml.rels><?xml version="1.0" encoding="UTF-8" standalone="yes"?>
<Relationships xmlns="http://schemas.openxmlformats.org/package/2006/relationships"><Relationship Id="rId1" Type="http://schemas.openxmlformats.org/officeDocument/2006/relationships/slideLayout" Target="../slideLayouts/slideLayout125.xml"/></Relationships>
</file>

<file path=ppt/slides/_rels/slide1797.xml.rels><?xml version="1.0" encoding="UTF-8" standalone="yes"?>
<Relationships xmlns="http://schemas.openxmlformats.org/package/2006/relationships"><Relationship Id="rId1" Type="http://schemas.openxmlformats.org/officeDocument/2006/relationships/slideLayout" Target="../slideLayouts/slideLayout125.xml"/></Relationships>
</file>

<file path=ppt/slides/_rels/slide1798.xml.rels><?xml version="1.0" encoding="UTF-8" standalone="yes"?>
<Relationships xmlns="http://schemas.openxmlformats.org/package/2006/relationships"><Relationship Id="rId1" Type="http://schemas.openxmlformats.org/officeDocument/2006/relationships/slideLayout" Target="../slideLayouts/slideLayout125.xml"/></Relationships>
</file>

<file path=ppt/slides/_rels/slide1799.xml.rels><?xml version="1.0" encoding="UTF-8" standalone="yes"?>
<Relationships xmlns="http://schemas.openxmlformats.org/package/2006/relationships"><Relationship Id="rId1" Type="http://schemas.openxmlformats.org/officeDocument/2006/relationships/slideLayout" Target="../slideLayouts/slideLayout12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00.xml.rels><?xml version="1.0" encoding="UTF-8" standalone="yes"?>
<Relationships xmlns="http://schemas.openxmlformats.org/package/2006/relationships"><Relationship Id="rId1" Type="http://schemas.openxmlformats.org/officeDocument/2006/relationships/slideLayout" Target="../slideLayouts/slideLayout126.xml"/></Relationships>
</file>

<file path=ppt/slides/_rels/slide1801.xml.rels><?xml version="1.0" encoding="UTF-8" standalone="yes"?>
<Relationships xmlns="http://schemas.openxmlformats.org/package/2006/relationships"><Relationship Id="rId1" Type="http://schemas.openxmlformats.org/officeDocument/2006/relationships/slideLayout" Target="../slideLayouts/slideLayout126.xml"/></Relationships>
</file>

<file path=ppt/slides/_rels/slide1802.xml.rels><?xml version="1.0" encoding="UTF-8" standalone="yes"?>
<Relationships xmlns="http://schemas.openxmlformats.org/package/2006/relationships"><Relationship Id="rId1" Type="http://schemas.openxmlformats.org/officeDocument/2006/relationships/slideLayout" Target="../slideLayouts/slideLayout126.xml"/></Relationships>
</file>

<file path=ppt/slides/_rels/slide1803.xml.rels><?xml version="1.0" encoding="UTF-8" standalone="yes"?>
<Relationships xmlns="http://schemas.openxmlformats.org/package/2006/relationships"><Relationship Id="rId1" Type="http://schemas.openxmlformats.org/officeDocument/2006/relationships/slideLayout" Target="../slideLayouts/slideLayout127.xml"/></Relationships>
</file>

<file path=ppt/slides/_rels/slide1804.xml.rels><?xml version="1.0" encoding="UTF-8" standalone="yes"?>
<Relationships xmlns="http://schemas.openxmlformats.org/package/2006/relationships"><Relationship Id="rId1" Type="http://schemas.openxmlformats.org/officeDocument/2006/relationships/slideLayout" Target="../slideLayouts/slideLayout127.xml"/></Relationships>
</file>

<file path=ppt/slides/_rels/slide1805.xml.rels><?xml version="1.0" encoding="UTF-8" standalone="yes"?>
<Relationships xmlns="http://schemas.openxmlformats.org/package/2006/relationships"><Relationship Id="rId1" Type="http://schemas.openxmlformats.org/officeDocument/2006/relationships/slideLayout" Target="../slideLayouts/slideLayout127.xml"/></Relationships>
</file>

<file path=ppt/slides/_rels/slide1806.xml.rels><?xml version="1.0" encoding="UTF-8" standalone="yes"?>
<Relationships xmlns="http://schemas.openxmlformats.org/package/2006/relationships"><Relationship Id="rId1" Type="http://schemas.openxmlformats.org/officeDocument/2006/relationships/slideLayout" Target="../slideLayouts/slideLayout127.xml"/></Relationships>
</file>

<file path=ppt/slides/_rels/slide1807.xml.rels><?xml version="1.0" encoding="UTF-8" standalone="yes"?>
<Relationships xmlns="http://schemas.openxmlformats.org/package/2006/relationships"><Relationship Id="rId1" Type="http://schemas.openxmlformats.org/officeDocument/2006/relationships/slideLayout" Target="../slideLayouts/slideLayout127.xml"/></Relationships>
</file>

<file path=ppt/slides/_rels/slide1808.xml.rels><?xml version="1.0" encoding="UTF-8" standalone="yes"?>
<Relationships xmlns="http://schemas.openxmlformats.org/package/2006/relationships"><Relationship Id="rId1" Type="http://schemas.openxmlformats.org/officeDocument/2006/relationships/slideLayout" Target="../slideLayouts/slideLayout127.xml"/></Relationships>
</file>

<file path=ppt/slides/_rels/slide1809.xml.rels><?xml version="1.0" encoding="UTF-8" standalone="yes"?>
<Relationships xmlns="http://schemas.openxmlformats.org/package/2006/relationships"><Relationship Id="rId1" Type="http://schemas.openxmlformats.org/officeDocument/2006/relationships/slideLayout" Target="../slideLayouts/slideLayout127.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10.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1811.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1812.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1813.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1814.xml.rels><?xml version="1.0" encoding="UTF-8" standalone="yes"?>
<Relationships xmlns="http://schemas.openxmlformats.org/package/2006/relationships"><Relationship Id="rId1" Type="http://schemas.openxmlformats.org/officeDocument/2006/relationships/slideLayout" Target="../slideLayouts/slideLayout129.xml"/></Relationships>
</file>

<file path=ppt/slides/_rels/slide1815.xml.rels><?xml version="1.0" encoding="UTF-8" standalone="yes"?>
<Relationships xmlns="http://schemas.openxmlformats.org/package/2006/relationships"><Relationship Id="rId1" Type="http://schemas.openxmlformats.org/officeDocument/2006/relationships/slideLayout" Target="../slideLayouts/slideLayout129.xml"/></Relationships>
</file>

<file path=ppt/slides/_rels/slide1816.xml.rels><?xml version="1.0" encoding="UTF-8" standalone="yes"?>
<Relationships xmlns="http://schemas.openxmlformats.org/package/2006/relationships"><Relationship Id="rId1" Type="http://schemas.openxmlformats.org/officeDocument/2006/relationships/slideLayout" Target="../slideLayouts/slideLayout129.xml"/></Relationships>
</file>

<file path=ppt/slides/_rels/slide1817.xml.rels><?xml version="1.0" encoding="UTF-8" standalone="yes"?>
<Relationships xmlns="http://schemas.openxmlformats.org/package/2006/relationships"><Relationship Id="rId1" Type="http://schemas.openxmlformats.org/officeDocument/2006/relationships/slideLayout" Target="../slideLayouts/slideLayout129.xml"/></Relationships>
</file>

<file path=ppt/slides/_rels/slide1818.xml.rels><?xml version="1.0" encoding="UTF-8" standalone="yes"?>
<Relationships xmlns="http://schemas.openxmlformats.org/package/2006/relationships"><Relationship Id="rId1" Type="http://schemas.openxmlformats.org/officeDocument/2006/relationships/slideLayout" Target="../slideLayouts/slideLayout130.xml"/></Relationships>
</file>

<file path=ppt/slides/_rels/slide1819.xml.rels><?xml version="1.0" encoding="UTF-8" standalone="yes"?>
<Relationships xmlns="http://schemas.openxmlformats.org/package/2006/relationships"><Relationship Id="rId1" Type="http://schemas.openxmlformats.org/officeDocument/2006/relationships/slideLayout" Target="../slideLayouts/slideLayout130.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20.xml.rels><?xml version="1.0" encoding="UTF-8" standalone="yes"?>
<Relationships xmlns="http://schemas.openxmlformats.org/package/2006/relationships"><Relationship Id="rId1" Type="http://schemas.openxmlformats.org/officeDocument/2006/relationships/slideLayout" Target="../slideLayouts/slideLayout130.xml"/></Relationships>
</file>

<file path=ppt/slides/_rels/slide1821.xml.rels><?xml version="1.0" encoding="UTF-8" standalone="yes"?>
<Relationships xmlns="http://schemas.openxmlformats.org/package/2006/relationships"><Relationship Id="rId1" Type="http://schemas.openxmlformats.org/officeDocument/2006/relationships/slideLayout" Target="../slideLayouts/slideLayout132.xml"/></Relationships>
</file>

<file path=ppt/slides/_rels/slide1822.xml.rels><?xml version="1.0" encoding="UTF-8" standalone="yes"?>
<Relationships xmlns="http://schemas.openxmlformats.org/package/2006/relationships"><Relationship Id="rId1" Type="http://schemas.openxmlformats.org/officeDocument/2006/relationships/slideLayout" Target="../slideLayouts/slideLayout132.xml"/></Relationships>
</file>

<file path=ppt/slides/_rels/slide1823.xml.rels><?xml version="1.0" encoding="UTF-8" standalone="yes"?>
<Relationships xmlns="http://schemas.openxmlformats.org/package/2006/relationships"><Relationship Id="rId1" Type="http://schemas.openxmlformats.org/officeDocument/2006/relationships/slideLayout" Target="../slideLayouts/slideLayout132.xml"/></Relationships>
</file>

<file path=ppt/slides/_rels/slide1824.xml.rels><?xml version="1.0" encoding="UTF-8" standalone="yes"?>
<Relationships xmlns="http://schemas.openxmlformats.org/package/2006/relationships"><Relationship Id="rId1" Type="http://schemas.openxmlformats.org/officeDocument/2006/relationships/slideLayout" Target="../slideLayouts/slideLayout132.xml"/></Relationships>
</file>

<file path=ppt/slides/_rels/slide1825.xml.rels><?xml version="1.0" encoding="UTF-8" standalone="yes"?>
<Relationships xmlns="http://schemas.openxmlformats.org/package/2006/relationships"><Relationship Id="rId1" Type="http://schemas.openxmlformats.org/officeDocument/2006/relationships/slideLayout" Target="../slideLayouts/slideLayout133.xml"/></Relationships>
</file>

<file path=ppt/slides/_rels/slide1826.xml.rels><?xml version="1.0" encoding="UTF-8" standalone="yes"?>
<Relationships xmlns="http://schemas.openxmlformats.org/package/2006/relationships"><Relationship Id="rId1" Type="http://schemas.openxmlformats.org/officeDocument/2006/relationships/slideLayout" Target="../slideLayouts/slideLayout133.xml"/></Relationships>
</file>

<file path=ppt/slides/_rels/slide1827.xml.rels><?xml version="1.0" encoding="UTF-8" standalone="yes"?>
<Relationships xmlns="http://schemas.openxmlformats.org/package/2006/relationships"><Relationship Id="rId1" Type="http://schemas.openxmlformats.org/officeDocument/2006/relationships/slideLayout" Target="../slideLayouts/slideLayout133.xml"/></Relationships>
</file>

<file path=ppt/slides/_rels/slide1828.xml.rels><?xml version="1.0" encoding="UTF-8" standalone="yes"?>
<Relationships xmlns="http://schemas.openxmlformats.org/package/2006/relationships"><Relationship Id="rId1" Type="http://schemas.openxmlformats.org/officeDocument/2006/relationships/slideLayout" Target="../slideLayouts/slideLayout134.xml"/></Relationships>
</file>

<file path=ppt/slides/_rels/slide1829.xml.rels><?xml version="1.0" encoding="UTF-8" standalone="yes"?>
<Relationships xmlns="http://schemas.openxmlformats.org/package/2006/relationships"><Relationship Id="rId1" Type="http://schemas.openxmlformats.org/officeDocument/2006/relationships/slideLayout" Target="../slideLayouts/slideLayout134.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30.xml.rels><?xml version="1.0" encoding="UTF-8" standalone="yes"?>
<Relationships xmlns="http://schemas.openxmlformats.org/package/2006/relationships"><Relationship Id="rId1" Type="http://schemas.openxmlformats.org/officeDocument/2006/relationships/slideLayout" Target="../slideLayouts/slideLayout134.xml"/></Relationships>
</file>

<file path=ppt/slides/_rels/slide1831.xml.rels><?xml version="1.0" encoding="UTF-8" standalone="yes"?>
<Relationships xmlns="http://schemas.openxmlformats.org/package/2006/relationships"><Relationship Id="rId1" Type="http://schemas.openxmlformats.org/officeDocument/2006/relationships/slideLayout" Target="../slideLayouts/slideLayout135.xml"/></Relationships>
</file>

<file path=ppt/slides/_rels/slide1832.xml.rels><?xml version="1.0" encoding="UTF-8" standalone="yes"?>
<Relationships xmlns="http://schemas.openxmlformats.org/package/2006/relationships"><Relationship Id="rId1" Type="http://schemas.openxmlformats.org/officeDocument/2006/relationships/slideLayout" Target="../slideLayouts/slideLayout135.xml"/></Relationships>
</file>

<file path=ppt/slides/_rels/slide1833.xml.rels><?xml version="1.0" encoding="UTF-8" standalone="yes"?>
<Relationships xmlns="http://schemas.openxmlformats.org/package/2006/relationships"><Relationship Id="rId1" Type="http://schemas.openxmlformats.org/officeDocument/2006/relationships/slideLayout" Target="../slideLayouts/slideLayout135.xml"/></Relationships>
</file>

<file path=ppt/slides/_rels/slide1834.xml.rels><?xml version="1.0" encoding="UTF-8" standalone="yes"?>
<Relationships xmlns="http://schemas.openxmlformats.org/package/2006/relationships"><Relationship Id="rId1" Type="http://schemas.openxmlformats.org/officeDocument/2006/relationships/slideLayout" Target="../slideLayouts/slideLayout135.xml"/></Relationships>
</file>

<file path=ppt/slides/_rels/slide1835.xml.rels><?xml version="1.0" encoding="UTF-8" standalone="yes"?>
<Relationships xmlns="http://schemas.openxmlformats.org/package/2006/relationships"><Relationship Id="rId1" Type="http://schemas.openxmlformats.org/officeDocument/2006/relationships/slideLayout" Target="../slideLayouts/slideLayout136.xml"/></Relationships>
</file>

<file path=ppt/slides/_rels/slide1836.xml.rels><?xml version="1.0" encoding="UTF-8" standalone="yes"?>
<Relationships xmlns="http://schemas.openxmlformats.org/package/2006/relationships"><Relationship Id="rId1" Type="http://schemas.openxmlformats.org/officeDocument/2006/relationships/slideLayout" Target="../slideLayouts/slideLayout136.xml"/></Relationships>
</file>

<file path=ppt/slides/_rels/slide1837.xml.rels><?xml version="1.0" encoding="UTF-8" standalone="yes"?>
<Relationships xmlns="http://schemas.openxmlformats.org/package/2006/relationships"><Relationship Id="rId1" Type="http://schemas.openxmlformats.org/officeDocument/2006/relationships/slideLayout" Target="../slideLayouts/slideLayout136.xml"/></Relationships>
</file>

<file path=ppt/slides/_rels/slide1838.xml.rels><?xml version="1.0" encoding="UTF-8" standalone="yes"?>
<Relationships xmlns="http://schemas.openxmlformats.org/package/2006/relationships"><Relationship Id="rId1" Type="http://schemas.openxmlformats.org/officeDocument/2006/relationships/slideLayout" Target="../slideLayouts/slideLayout136.xml"/></Relationships>
</file>

<file path=ppt/slides/_rels/slide1839.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51.xml"/></Relationships>
</file>

<file path=ppt/slides/_rels/slide1840.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1841.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1842.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1843.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1844.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1845.xml.rels><?xml version="1.0" encoding="UTF-8" standalone="yes"?>
<Relationships xmlns="http://schemas.openxmlformats.org/package/2006/relationships"><Relationship Id="rId1" Type="http://schemas.openxmlformats.org/officeDocument/2006/relationships/slideLayout" Target="../slideLayouts/slideLayout137.xml"/></Relationships>
</file>

<file path=ppt/slides/_rels/slide1846.xml.rels><?xml version="1.0" encoding="UTF-8" standalone="yes"?>
<Relationships xmlns="http://schemas.openxmlformats.org/package/2006/relationships"><Relationship Id="rId1" Type="http://schemas.openxmlformats.org/officeDocument/2006/relationships/slideLayout" Target="../slideLayouts/slideLayout138.xml"/></Relationships>
</file>

<file path=ppt/slides/_rels/slide1847.xml.rels><?xml version="1.0" encoding="UTF-8" standalone="yes"?>
<Relationships xmlns="http://schemas.openxmlformats.org/package/2006/relationships"><Relationship Id="rId1" Type="http://schemas.openxmlformats.org/officeDocument/2006/relationships/slideLayout" Target="../slideLayouts/slideLayout138.xml"/></Relationships>
</file>

<file path=ppt/slides/_rels/slide1848.xml.rels><?xml version="1.0" encoding="UTF-8" standalone="yes"?>
<Relationships xmlns="http://schemas.openxmlformats.org/package/2006/relationships"><Relationship Id="rId1" Type="http://schemas.openxmlformats.org/officeDocument/2006/relationships/slideLayout" Target="../slideLayouts/slideLayout138.xml"/></Relationships>
</file>

<file path=ppt/slides/_rels/slide1849.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51.xml"/></Relationships>
</file>

<file path=ppt/slides/_rels/slide1850.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1851.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1852.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1853.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1854.xml.rels><?xml version="1.0" encoding="UTF-8" standalone="yes"?>
<Relationships xmlns="http://schemas.openxmlformats.org/package/2006/relationships"><Relationship Id="rId1" Type="http://schemas.openxmlformats.org/officeDocument/2006/relationships/slideLayout" Target="../slideLayouts/slideLayout140.xml"/></Relationships>
</file>

<file path=ppt/slides/_rels/slide1855.xml.rels><?xml version="1.0" encoding="UTF-8" standalone="yes"?>
<Relationships xmlns="http://schemas.openxmlformats.org/package/2006/relationships"><Relationship Id="rId1" Type="http://schemas.openxmlformats.org/officeDocument/2006/relationships/slideLayout" Target="../slideLayouts/slideLayout140.xml"/></Relationships>
</file>

<file path=ppt/slides/_rels/slide1856.xml.rels><?xml version="1.0" encoding="UTF-8" standalone="yes"?>
<Relationships xmlns="http://schemas.openxmlformats.org/package/2006/relationships"><Relationship Id="rId1" Type="http://schemas.openxmlformats.org/officeDocument/2006/relationships/slideLayout" Target="../slideLayouts/slideLayout140.xml"/></Relationships>
</file>

<file path=ppt/slides/_rels/slide1857.xml.rels><?xml version="1.0" encoding="UTF-8" standalone="yes"?>
<Relationships xmlns="http://schemas.openxmlformats.org/package/2006/relationships"><Relationship Id="rId1" Type="http://schemas.openxmlformats.org/officeDocument/2006/relationships/slideLayout" Target="../slideLayouts/slideLayout140.xml"/></Relationships>
</file>

<file path=ppt/slides/_rels/slide1858.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1859.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51.xml"/></Relationships>
</file>

<file path=ppt/slides/_rels/slide1860.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1861.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1862.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1863.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1864.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1865.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1866.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1867.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1868.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1869.xml.rels><?xml version="1.0" encoding="UTF-8" standalone="yes"?>
<Relationships xmlns="http://schemas.openxmlformats.org/package/2006/relationships"><Relationship Id="rId2" Type="http://schemas.openxmlformats.org/officeDocument/2006/relationships/slide" Target="slide1966.xml"/><Relationship Id="rId1" Type="http://schemas.openxmlformats.org/officeDocument/2006/relationships/slideLayout" Target="../slideLayouts/slideLayout110.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151.xml"/></Relationships>
</file>

<file path=ppt/slides/_rels/slide1870.xml.rels><?xml version="1.0" encoding="UTF-8" standalone="yes"?>
<Relationships xmlns="http://schemas.openxmlformats.org/package/2006/relationships"><Relationship Id="rId1" Type="http://schemas.openxmlformats.org/officeDocument/2006/relationships/slideLayout" Target="../slideLayouts/slideLayout111.xml"/></Relationships>
</file>

<file path=ppt/slides/_rels/slide1871.xml.rels><?xml version="1.0" encoding="UTF-8" standalone="yes"?>
<Relationships xmlns="http://schemas.openxmlformats.org/package/2006/relationships"><Relationship Id="rId1" Type="http://schemas.openxmlformats.org/officeDocument/2006/relationships/slideLayout" Target="../slideLayouts/slideLayout111.xml"/></Relationships>
</file>

<file path=ppt/slides/_rels/slide1872.xml.rels><?xml version="1.0" encoding="UTF-8" standalone="yes"?>
<Relationships xmlns="http://schemas.openxmlformats.org/package/2006/relationships"><Relationship Id="rId1" Type="http://schemas.openxmlformats.org/officeDocument/2006/relationships/slideLayout" Target="../slideLayouts/slideLayout111.xml"/></Relationships>
</file>

<file path=ppt/slides/_rels/slide1873.xml.rels><?xml version="1.0" encoding="UTF-8" standalone="yes"?>
<Relationships xmlns="http://schemas.openxmlformats.org/package/2006/relationships"><Relationship Id="rId1" Type="http://schemas.openxmlformats.org/officeDocument/2006/relationships/slideLayout" Target="../slideLayouts/slideLayout111.xml"/></Relationships>
</file>

<file path=ppt/slides/_rels/slide1874.xml.rels><?xml version="1.0" encoding="UTF-8" standalone="yes"?>
<Relationships xmlns="http://schemas.openxmlformats.org/package/2006/relationships"><Relationship Id="rId1" Type="http://schemas.openxmlformats.org/officeDocument/2006/relationships/slideLayout" Target="../slideLayouts/slideLayout111.xml"/></Relationships>
</file>

<file path=ppt/slides/_rels/slide1875.xml.rels><?xml version="1.0" encoding="UTF-8" standalone="yes"?>
<Relationships xmlns="http://schemas.openxmlformats.org/package/2006/relationships"><Relationship Id="rId1" Type="http://schemas.openxmlformats.org/officeDocument/2006/relationships/slideLayout" Target="../slideLayouts/slideLayout111.xml"/></Relationships>
</file>

<file path=ppt/slides/_rels/slide1876.xml.rels><?xml version="1.0" encoding="UTF-8" standalone="yes"?>
<Relationships xmlns="http://schemas.openxmlformats.org/package/2006/relationships"><Relationship Id="rId1" Type="http://schemas.openxmlformats.org/officeDocument/2006/relationships/slideLayout" Target="../slideLayouts/slideLayout111.xml"/></Relationships>
</file>

<file path=ppt/slides/_rels/slide1877.xml.rels><?xml version="1.0" encoding="UTF-8" standalone="yes"?>
<Relationships xmlns="http://schemas.openxmlformats.org/package/2006/relationships"><Relationship Id="rId1" Type="http://schemas.openxmlformats.org/officeDocument/2006/relationships/slideLayout" Target="../slideLayouts/slideLayout111.xml"/></Relationships>
</file>

<file path=ppt/slides/_rels/slide1878.xml.rels><?xml version="1.0" encoding="UTF-8" standalone="yes"?>
<Relationships xmlns="http://schemas.openxmlformats.org/package/2006/relationships"><Relationship Id="rId2" Type="http://schemas.openxmlformats.org/officeDocument/2006/relationships/slide" Target="slide1966.xml"/><Relationship Id="rId1" Type="http://schemas.openxmlformats.org/officeDocument/2006/relationships/slideLayout" Target="../slideLayouts/slideLayout111.xml"/></Relationships>
</file>

<file path=ppt/slides/_rels/slide1879.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88.xml.rels><?xml version="1.0" encoding="UTF-8" standalone="yes"?>
<Relationships xmlns="http://schemas.openxmlformats.org/package/2006/relationships"><Relationship Id="rId3" Type="http://schemas.openxmlformats.org/officeDocument/2006/relationships/slide" Target="slide184.xml"/><Relationship Id="rId2" Type="http://schemas.openxmlformats.org/officeDocument/2006/relationships/slide" Target="slide234.xml"/><Relationship Id="rId1" Type="http://schemas.openxmlformats.org/officeDocument/2006/relationships/slideLayout" Target="../slideLayouts/slideLayout10.xml"/><Relationship Id="rId4" Type="http://schemas.openxmlformats.org/officeDocument/2006/relationships/slide" Target="slide218.xml"/></Relationships>
</file>

<file path=ppt/slides/_rels/slide1880.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881.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882.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883.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884.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885.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886.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887.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888.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889.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90.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891.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892.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1893.xml.rels><?xml version="1.0" encoding="UTF-8" standalone="yes"?>
<Relationships xmlns="http://schemas.openxmlformats.org/package/2006/relationships"><Relationship Id="rId3" Type="http://schemas.openxmlformats.org/officeDocument/2006/relationships/slide" Target="slide1966.xml"/><Relationship Id="rId2" Type="http://schemas.openxmlformats.org/officeDocument/2006/relationships/notesSlide" Target="../notesSlides/notesSlide8.xml"/><Relationship Id="rId1" Type="http://schemas.openxmlformats.org/officeDocument/2006/relationships/slideLayout" Target="../slideLayouts/slideLayout112.xml"/></Relationships>
</file>

<file path=ppt/slides/_rels/slide1894.xml.rels><?xml version="1.0" encoding="UTF-8" standalone="yes"?>
<Relationships xmlns="http://schemas.openxmlformats.org/package/2006/relationships"><Relationship Id="rId1" Type="http://schemas.openxmlformats.org/officeDocument/2006/relationships/slideLayout" Target="../slideLayouts/slideLayout122.xml"/></Relationships>
</file>

<file path=ppt/slides/_rels/slide1895.xml.rels><?xml version="1.0" encoding="UTF-8" standalone="yes"?>
<Relationships xmlns="http://schemas.openxmlformats.org/package/2006/relationships"><Relationship Id="rId1" Type="http://schemas.openxmlformats.org/officeDocument/2006/relationships/slideLayout" Target="../slideLayouts/slideLayout122.xml"/></Relationships>
</file>

<file path=ppt/slides/_rels/slide1896.xml.rels><?xml version="1.0" encoding="UTF-8" standalone="yes"?>
<Relationships xmlns="http://schemas.openxmlformats.org/package/2006/relationships"><Relationship Id="rId1" Type="http://schemas.openxmlformats.org/officeDocument/2006/relationships/slideLayout" Target="../slideLayouts/slideLayout122.xml"/></Relationships>
</file>

<file path=ppt/slides/_rels/slide1897.xml.rels><?xml version="1.0" encoding="UTF-8" standalone="yes"?>
<Relationships xmlns="http://schemas.openxmlformats.org/package/2006/relationships"><Relationship Id="rId1" Type="http://schemas.openxmlformats.org/officeDocument/2006/relationships/slideLayout" Target="../slideLayouts/slideLayout122.xml"/></Relationships>
</file>

<file path=ppt/slides/_rels/slide1898.xml.rels><?xml version="1.0" encoding="UTF-8" standalone="yes"?>
<Relationships xmlns="http://schemas.openxmlformats.org/package/2006/relationships"><Relationship Id="rId1" Type="http://schemas.openxmlformats.org/officeDocument/2006/relationships/slideLayout" Target="../slideLayouts/slideLayout122.xml"/></Relationships>
</file>

<file path=ppt/slides/_rels/slide1899.xml.rels><?xml version="1.0" encoding="UTF-8" standalone="yes"?>
<Relationships xmlns="http://schemas.openxmlformats.org/package/2006/relationships"><Relationship Id="rId1" Type="http://schemas.openxmlformats.org/officeDocument/2006/relationships/slideLayout" Target="../slideLayouts/slideLayout12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00.xml.rels><?xml version="1.0" encoding="UTF-8" standalone="yes"?>
<Relationships xmlns="http://schemas.openxmlformats.org/package/2006/relationships"><Relationship Id="rId1" Type="http://schemas.openxmlformats.org/officeDocument/2006/relationships/slideLayout" Target="../slideLayouts/slideLayout122.xml"/></Relationships>
</file>

<file path=ppt/slides/_rels/slide1901.xml.rels><?xml version="1.0" encoding="UTF-8" standalone="yes"?>
<Relationships xmlns="http://schemas.openxmlformats.org/package/2006/relationships"><Relationship Id="rId1" Type="http://schemas.openxmlformats.org/officeDocument/2006/relationships/slideLayout" Target="../slideLayouts/slideLayout122.xml"/></Relationships>
</file>

<file path=ppt/slides/_rels/slide1902.xml.rels><?xml version="1.0" encoding="UTF-8" standalone="yes"?>
<Relationships xmlns="http://schemas.openxmlformats.org/package/2006/relationships"><Relationship Id="rId1" Type="http://schemas.openxmlformats.org/officeDocument/2006/relationships/slideLayout" Target="../slideLayouts/slideLayout122.xml"/></Relationships>
</file>

<file path=ppt/slides/_rels/slide1903.xml.rels><?xml version="1.0" encoding="UTF-8" standalone="yes"?>
<Relationships xmlns="http://schemas.openxmlformats.org/package/2006/relationships"><Relationship Id="rId1" Type="http://schemas.openxmlformats.org/officeDocument/2006/relationships/slideLayout" Target="../slideLayouts/slideLayout122.xml"/></Relationships>
</file>

<file path=ppt/slides/_rels/slide1904.xml.rels><?xml version="1.0" encoding="UTF-8" standalone="yes"?>
<Relationships xmlns="http://schemas.openxmlformats.org/package/2006/relationships"><Relationship Id="rId1" Type="http://schemas.openxmlformats.org/officeDocument/2006/relationships/slideLayout" Target="../slideLayouts/slideLayout122.xml"/></Relationships>
</file>

<file path=ppt/slides/_rels/slide1905.xml.rels><?xml version="1.0" encoding="UTF-8" standalone="yes"?>
<Relationships xmlns="http://schemas.openxmlformats.org/package/2006/relationships"><Relationship Id="rId1" Type="http://schemas.openxmlformats.org/officeDocument/2006/relationships/slideLayout" Target="../slideLayouts/slideLayout122.xml"/></Relationships>
</file>

<file path=ppt/slides/_rels/slide1906.xml.rels><?xml version="1.0" encoding="UTF-8" standalone="yes"?>
<Relationships xmlns="http://schemas.openxmlformats.org/package/2006/relationships"><Relationship Id="rId1" Type="http://schemas.openxmlformats.org/officeDocument/2006/relationships/slideLayout" Target="../slideLayouts/slideLayout122.xml"/></Relationships>
</file>

<file path=ppt/slides/_rels/slide1907.xml.rels><?xml version="1.0" encoding="UTF-8" standalone="yes"?>
<Relationships xmlns="http://schemas.openxmlformats.org/package/2006/relationships"><Relationship Id="rId1" Type="http://schemas.openxmlformats.org/officeDocument/2006/relationships/slideLayout" Target="../slideLayouts/slideLayout122.xml"/></Relationships>
</file>

<file path=ppt/slides/_rels/slide1908.xml.rels><?xml version="1.0" encoding="UTF-8" standalone="yes"?>
<Relationships xmlns="http://schemas.openxmlformats.org/package/2006/relationships"><Relationship Id="rId1" Type="http://schemas.openxmlformats.org/officeDocument/2006/relationships/slideLayout" Target="../slideLayouts/slideLayout122.xml"/></Relationships>
</file>

<file path=ppt/slides/_rels/slide1909.xml.rels><?xml version="1.0" encoding="UTF-8" standalone="yes"?>
<Relationships xmlns="http://schemas.openxmlformats.org/package/2006/relationships"><Relationship Id="rId1" Type="http://schemas.openxmlformats.org/officeDocument/2006/relationships/slideLayout" Target="../slideLayouts/slideLayout122.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10.xml.rels><?xml version="1.0" encoding="UTF-8" standalone="yes"?>
<Relationships xmlns="http://schemas.openxmlformats.org/package/2006/relationships"><Relationship Id="rId3" Type="http://schemas.openxmlformats.org/officeDocument/2006/relationships/slide" Target="slide1966.xml"/><Relationship Id="rId2" Type="http://schemas.openxmlformats.org/officeDocument/2006/relationships/notesSlide" Target="../notesSlides/notesSlide9.xml"/><Relationship Id="rId1" Type="http://schemas.openxmlformats.org/officeDocument/2006/relationships/slideLayout" Target="../slideLayouts/slideLayout122.xml"/></Relationships>
</file>

<file path=ppt/slides/_rels/slide1911.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1912.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1913.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1914.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1915.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1916.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1917.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1918.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1919.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20.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1921.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1922.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1923.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1924.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1925.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1926.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1927.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1928.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1929.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30.xml.rels><?xml version="1.0" encoding="UTF-8" standalone="yes"?>
<Relationships xmlns="http://schemas.openxmlformats.org/package/2006/relationships"><Relationship Id="rId2" Type="http://schemas.openxmlformats.org/officeDocument/2006/relationships/slide" Target="slide1966.xml"/><Relationship Id="rId1" Type="http://schemas.openxmlformats.org/officeDocument/2006/relationships/slideLayout" Target="../slideLayouts/slideLayout131.xml"/></Relationships>
</file>

<file path=ppt/slides/_rels/slide1931.xml.rels><?xml version="1.0" encoding="UTF-8" standalone="yes"?>
<Relationships xmlns="http://schemas.openxmlformats.org/package/2006/relationships"><Relationship Id="rId1" Type="http://schemas.openxmlformats.org/officeDocument/2006/relationships/slideLayout" Target="../slideLayouts/slideLayout141.xml"/></Relationships>
</file>

<file path=ppt/slides/_rels/slide1932.xml.rels><?xml version="1.0" encoding="UTF-8" standalone="yes"?>
<Relationships xmlns="http://schemas.openxmlformats.org/package/2006/relationships"><Relationship Id="rId1" Type="http://schemas.openxmlformats.org/officeDocument/2006/relationships/slideLayout" Target="../slideLayouts/slideLayout141.xml"/></Relationships>
</file>

<file path=ppt/slides/_rels/slide1933.xml.rels><?xml version="1.0" encoding="UTF-8" standalone="yes"?>
<Relationships xmlns="http://schemas.openxmlformats.org/package/2006/relationships"><Relationship Id="rId1" Type="http://schemas.openxmlformats.org/officeDocument/2006/relationships/slideLayout" Target="../slideLayouts/slideLayout141.xml"/></Relationships>
</file>

<file path=ppt/slides/_rels/slide1934.xml.rels><?xml version="1.0" encoding="UTF-8" standalone="yes"?>
<Relationships xmlns="http://schemas.openxmlformats.org/package/2006/relationships"><Relationship Id="rId1" Type="http://schemas.openxmlformats.org/officeDocument/2006/relationships/slideLayout" Target="../slideLayouts/slideLayout141.xml"/></Relationships>
</file>

<file path=ppt/slides/_rels/slide1935.xml.rels><?xml version="1.0" encoding="UTF-8" standalone="yes"?>
<Relationships xmlns="http://schemas.openxmlformats.org/package/2006/relationships"><Relationship Id="rId1" Type="http://schemas.openxmlformats.org/officeDocument/2006/relationships/slideLayout" Target="../slideLayouts/slideLayout141.xml"/></Relationships>
</file>

<file path=ppt/slides/_rels/slide1936.xml.rels><?xml version="1.0" encoding="UTF-8" standalone="yes"?>
<Relationships xmlns="http://schemas.openxmlformats.org/package/2006/relationships"><Relationship Id="rId1" Type="http://schemas.openxmlformats.org/officeDocument/2006/relationships/slideLayout" Target="../slideLayouts/slideLayout141.xml"/></Relationships>
</file>

<file path=ppt/slides/_rels/slide1937.xml.rels><?xml version="1.0" encoding="UTF-8" standalone="yes"?>
<Relationships xmlns="http://schemas.openxmlformats.org/package/2006/relationships"><Relationship Id="rId1" Type="http://schemas.openxmlformats.org/officeDocument/2006/relationships/slideLayout" Target="../slideLayouts/slideLayout141.xml"/></Relationships>
</file>

<file path=ppt/slides/_rels/slide1938.xml.rels><?xml version="1.0" encoding="UTF-8" standalone="yes"?>
<Relationships xmlns="http://schemas.openxmlformats.org/package/2006/relationships"><Relationship Id="rId1" Type="http://schemas.openxmlformats.org/officeDocument/2006/relationships/slideLayout" Target="../slideLayouts/slideLayout141.xml"/></Relationships>
</file>

<file path=ppt/slides/_rels/slide1939.xml.rels><?xml version="1.0" encoding="UTF-8" standalone="yes"?>
<Relationships xmlns="http://schemas.openxmlformats.org/package/2006/relationships"><Relationship Id="rId1" Type="http://schemas.openxmlformats.org/officeDocument/2006/relationships/slideLayout" Target="../slideLayouts/slideLayout141.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40.xml.rels><?xml version="1.0" encoding="UTF-8" standalone="yes"?>
<Relationships xmlns="http://schemas.openxmlformats.org/package/2006/relationships"><Relationship Id="rId1" Type="http://schemas.openxmlformats.org/officeDocument/2006/relationships/slideLayout" Target="../slideLayouts/slideLayout141.xml"/></Relationships>
</file>

<file path=ppt/slides/_rels/slide1941.xml.rels><?xml version="1.0" encoding="UTF-8" standalone="yes"?>
<Relationships xmlns="http://schemas.openxmlformats.org/package/2006/relationships"><Relationship Id="rId1" Type="http://schemas.openxmlformats.org/officeDocument/2006/relationships/slideLayout" Target="../slideLayouts/slideLayout141.xml"/></Relationships>
</file>

<file path=ppt/slides/_rels/slide1942.xml.rels><?xml version="1.0" encoding="UTF-8" standalone="yes"?>
<Relationships xmlns="http://schemas.openxmlformats.org/package/2006/relationships"><Relationship Id="rId1" Type="http://schemas.openxmlformats.org/officeDocument/2006/relationships/slideLayout" Target="../slideLayouts/slideLayout141.xml"/></Relationships>
</file>

<file path=ppt/slides/_rels/slide1943.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944.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945.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946.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947.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948.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949.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50.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951.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952.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953.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954.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955.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956.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957.xml.rels><?xml version="1.0" encoding="UTF-8" standalone="yes"?>
<Relationships xmlns="http://schemas.openxmlformats.org/package/2006/relationships"><Relationship Id="rId1" Type="http://schemas.openxmlformats.org/officeDocument/2006/relationships/slideLayout" Target="../slideLayouts/slideLayout142.xml"/></Relationships>
</file>

<file path=ppt/slides/_rels/slide1958.xml.rels><?xml version="1.0" encoding="UTF-8" standalone="yes"?>
<Relationships xmlns="http://schemas.openxmlformats.org/package/2006/relationships"><Relationship Id="rId2" Type="http://schemas.openxmlformats.org/officeDocument/2006/relationships/slide" Target="slide1966.xml"/><Relationship Id="rId1" Type="http://schemas.openxmlformats.org/officeDocument/2006/relationships/slideLayout" Target="../slideLayouts/slideLayout142.xml"/></Relationships>
</file>

<file path=ppt/slides/_rels/slide1959.xml.rels><?xml version="1.0" encoding="UTF-8" standalone="yes"?>
<Relationships xmlns="http://schemas.openxmlformats.org/package/2006/relationships"><Relationship Id="rId3" Type="http://schemas.openxmlformats.org/officeDocument/2006/relationships/slide" Target="slide1966.xml"/><Relationship Id="rId2" Type="http://schemas.openxmlformats.org/officeDocument/2006/relationships/slide" Target="slide1976.xml"/><Relationship Id="rId1" Type="http://schemas.openxmlformats.org/officeDocument/2006/relationships/slideLayout" Target="../slideLayouts/slideLayout158.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60.xml.rels><?xml version="1.0" encoding="UTF-8" standalone="yes"?>
<Relationships xmlns="http://schemas.openxmlformats.org/package/2006/relationships"><Relationship Id="rId1" Type="http://schemas.openxmlformats.org/officeDocument/2006/relationships/slideLayout" Target="../slideLayouts/slideLayout158.xml"/></Relationships>
</file>

<file path=ppt/slides/_rels/slide1961.xml.rels><?xml version="1.0" encoding="UTF-8" standalone="yes"?>
<Relationships xmlns="http://schemas.openxmlformats.org/package/2006/relationships"><Relationship Id="rId1" Type="http://schemas.openxmlformats.org/officeDocument/2006/relationships/slideLayout" Target="../slideLayouts/slideLayout158.xml"/></Relationships>
</file>

<file path=ppt/slides/_rels/slide1962.xml.rels><?xml version="1.0" encoding="UTF-8" standalone="yes"?>
<Relationships xmlns="http://schemas.openxmlformats.org/package/2006/relationships"><Relationship Id="rId1" Type="http://schemas.openxmlformats.org/officeDocument/2006/relationships/slideLayout" Target="../slideLayouts/slideLayout158.xml"/></Relationships>
</file>

<file path=ppt/slides/_rels/slide1963.xml.rels><?xml version="1.0" encoding="UTF-8" standalone="yes"?>
<Relationships xmlns="http://schemas.openxmlformats.org/package/2006/relationships"><Relationship Id="rId1" Type="http://schemas.openxmlformats.org/officeDocument/2006/relationships/slideLayout" Target="../slideLayouts/slideLayout158.xml"/></Relationships>
</file>

<file path=ppt/slides/_rels/slide1964.xml.rels><?xml version="1.0" encoding="UTF-8" standalone="yes"?>
<Relationships xmlns="http://schemas.openxmlformats.org/package/2006/relationships"><Relationship Id="rId1" Type="http://schemas.openxmlformats.org/officeDocument/2006/relationships/slideLayout" Target="../slideLayouts/slideLayout158.xml"/></Relationships>
</file>

<file path=ppt/slides/_rels/slide1965.xml.rels><?xml version="1.0" encoding="UTF-8" standalone="yes"?>
<Relationships xmlns="http://schemas.openxmlformats.org/package/2006/relationships"><Relationship Id="rId3" Type="http://schemas.openxmlformats.org/officeDocument/2006/relationships/slide" Target="slide1966.xml"/><Relationship Id="rId2" Type="http://schemas.openxmlformats.org/officeDocument/2006/relationships/slide" Target="slide1976.xml"/><Relationship Id="rId1" Type="http://schemas.openxmlformats.org/officeDocument/2006/relationships/slideLayout" Target="../slideLayouts/slideLayout143.xml"/></Relationships>
</file>

<file path=ppt/slides/_rels/slide1966.xml.rels><?xml version="1.0" encoding="UTF-8" standalone="yes"?>
<Relationships xmlns="http://schemas.openxmlformats.org/package/2006/relationships"><Relationship Id="rId1" Type="http://schemas.openxmlformats.org/officeDocument/2006/relationships/slideLayout" Target="../slideLayouts/slideLayout161.xml"/></Relationships>
</file>

<file path=ppt/slides/_rels/slide1967.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968.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969.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70.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1971.xml.rels><?xml version="1.0" encoding="UTF-8" standalone="yes"?>
<Relationships xmlns="http://schemas.openxmlformats.org/package/2006/relationships"><Relationship Id="rId1" Type="http://schemas.openxmlformats.org/officeDocument/2006/relationships/slideLayout" Target="../slideLayouts/slideLayout145.xml"/></Relationships>
</file>

<file path=ppt/slides/_rels/slide1972.xml.rels><?xml version="1.0" encoding="UTF-8" standalone="yes"?>
<Relationships xmlns="http://schemas.openxmlformats.org/package/2006/relationships"><Relationship Id="rId1" Type="http://schemas.openxmlformats.org/officeDocument/2006/relationships/slideLayout" Target="../slideLayouts/slideLayout145.xml"/></Relationships>
</file>

<file path=ppt/slides/_rels/slide1973.xml.rels><?xml version="1.0" encoding="UTF-8" standalone="yes"?>
<Relationships xmlns="http://schemas.openxmlformats.org/package/2006/relationships"><Relationship Id="rId1" Type="http://schemas.openxmlformats.org/officeDocument/2006/relationships/slideLayout" Target="../slideLayouts/slideLayout145.xml"/></Relationships>
</file>

<file path=ppt/slides/_rels/slide1974.xml.rels><?xml version="1.0" encoding="UTF-8" standalone="yes"?>
<Relationships xmlns="http://schemas.openxmlformats.org/package/2006/relationships"><Relationship Id="rId1" Type="http://schemas.openxmlformats.org/officeDocument/2006/relationships/slideLayout" Target="../slideLayouts/slideLayout145.xml"/></Relationships>
</file>

<file path=ppt/slides/_rels/slide1975.xml.rels><?xml version="1.0" encoding="UTF-8" standalone="yes"?>
<Relationships xmlns="http://schemas.openxmlformats.org/package/2006/relationships"><Relationship Id="rId1" Type="http://schemas.openxmlformats.org/officeDocument/2006/relationships/slideLayout" Target="../slideLayouts/slideLayout161.xml"/></Relationships>
</file>

<file path=ppt/slides/_rels/slide1976.xml.rels><?xml version="1.0" encoding="UTF-8" standalone="yes"?>
<Relationships xmlns="http://schemas.openxmlformats.org/package/2006/relationships"><Relationship Id="rId1" Type="http://schemas.openxmlformats.org/officeDocument/2006/relationships/slideLayout" Target="../slideLayouts/slideLayout161.xml"/></Relationships>
</file>

<file path=ppt/slides/_rels/slide1977.xml.rels><?xml version="1.0" encoding="UTF-8" standalone="yes"?>
<Relationships xmlns="http://schemas.openxmlformats.org/package/2006/relationships"><Relationship Id="rId2" Type="http://schemas.openxmlformats.org/officeDocument/2006/relationships/slide" Target="slide1985.xml"/><Relationship Id="rId1" Type="http://schemas.openxmlformats.org/officeDocument/2006/relationships/slideLayout" Target="../slideLayouts/slideLayout148.xml"/></Relationships>
</file>

<file path=ppt/slides/_rels/slide1978.xml.rels><?xml version="1.0" encoding="UTF-8" standalone="yes"?>
<Relationships xmlns="http://schemas.openxmlformats.org/package/2006/relationships"><Relationship Id="rId1" Type="http://schemas.openxmlformats.org/officeDocument/2006/relationships/slideLayout" Target="../slideLayouts/slideLayout148.xml"/></Relationships>
</file>

<file path=ppt/slides/_rels/slide1979.xml.rels><?xml version="1.0" encoding="UTF-8" standalone="yes"?>
<Relationships xmlns="http://schemas.openxmlformats.org/package/2006/relationships"><Relationship Id="rId1" Type="http://schemas.openxmlformats.org/officeDocument/2006/relationships/slideLayout" Target="../slideLayouts/slideLayout148.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80.xml.rels><?xml version="1.0" encoding="UTF-8" standalone="yes"?>
<Relationships xmlns="http://schemas.openxmlformats.org/package/2006/relationships"><Relationship Id="rId1" Type="http://schemas.openxmlformats.org/officeDocument/2006/relationships/slideLayout" Target="../slideLayouts/slideLayout148.xml"/></Relationships>
</file>

<file path=ppt/slides/_rels/slide1981.xml.rels><?xml version="1.0" encoding="UTF-8" standalone="yes"?>
<Relationships xmlns="http://schemas.openxmlformats.org/package/2006/relationships"><Relationship Id="rId1" Type="http://schemas.openxmlformats.org/officeDocument/2006/relationships/slideLayout" Target="../slideLayouts/slideLayout148.xml"/></Relationships>
</file>

<file path=ppt/slides/_rels/slide1982.xml.rels><?xml version="1.0" encoding="UTF-8" standalone="yes"?>
<Relationships xmlns="http://schemas.openxmlformats.org/package/2006/relationships"><Relationship Id="rId1" Type="http://schemas.openxmlformats.org/officeDocument/2006/relationships/slideLayout" Target="../slideLayouts/slideLayout148.xml"/></Relationships>
</file>

<file path=ppt/slides/_rels/slide1983.xml.rels><?xml version="1.0" encoding="UTF-8" standalone="yes"?>
<Relationships xmlns="http://schemas.openxmlformats.org/package/2006/relationships"><Relationship Id="rId1" Type="http://schemas.openxmlformats.org/officeDocument/2006/relationships/slideLayout" Target="../slideLayouts/slideLayout148.xml"/></Relationships>
</file>

<file path=ppt/slides/_rels/slide1984.xml.rels><?xml version="1.0" encoding="UTF-8" standalone="yes"?>
<Relationships xmlns="http://schemas.openxmlformats.org/package/2006/relationships"><Relationship Id="rId1" Type="http://schemas.openxmlformats.org/officeDocument/2006/relationships/slideLayout" Target="../slideLayouts/slideLayout148.xml"/></Relationships>
</file>

<file path=ppt/slides/_rels/slide1985.xml.rels><?xml version="1.0" encoding="UTF-8" standalone="yes"?>
<Relationships xmlns="http://schemas.openxmlformats.org/package/2006/relationships"><Relationship Id="rId2" Type="http://schemas.openxmlformats.org/officeDocument/2006/relationships/slide" Target="slide1966.xml"/><Relationship Id="rId1" Type="http://schemas.openxmlformats.org/officeDocument/2006/relationships/slideLayout" Target="../slideLayouts/slideLayout146.xml"/></Relationships>
</file>

<file path=ppt/slides/_rels/slide1986.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987.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988.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989.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90.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991.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992.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993.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994.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995.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996.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997.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998.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1999.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00.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2001.xml.rels><?xml version="1.0" encoding="UTF-8" standalone="yes"?>
<Relationships xmlns="http://schemas.openxmlformats.org/package/2006/relationships"><Relationship Id="rId1" Type="http://schemas.openxmlformats.org/officeDocument/2006/relationships/slideLayout" Target="../slideLayouts/slideLayout146.xml"/></Relationships>
</file>

<file path=ppt/slides/_rels/slide2002.xml.rels><?xml version="1.0" encoding="UTF-8" standalone="yes"?>
<Relationships xmlns="http://schemas.openxmlformats.org/package/2006/relationships"><Relationship Id="rId2" Type="http://schemas.openxmlformats.org/officeDocument/2006/relationships/slide" Target="slide1966.xml"/><Relationship Id="rId1" Type="http://schemas.openxmlformats.org/officeDocument/2006/relationships/slideLayout" Target="../slideLayouts/slideLayout147.xml"/></Relationships>
</file>

<file path=ppt/slides/_rels/slide2003.xml.rels><?xml version="1.0" encoding="UTF-8" standalone="yes"?>
<Relationships xmlns="http://schemas.openxmlformats.org/package/2006/relationships"><Relationship Id="rId1" Type="http://schemas.openxmlformats.org/officeDocument/2006/relationships/slideLayout" Target="../slideLayouts/slideLayout147.xml"/></Relationships>
</file>

<file path=ppt/slides/_rels/slide2004.xml.rels><?xml version="1.0" encoding="UTF-8" standalone="yes"?>
<Relationships xmlns="http://schemas.openxmlformats.org/package/2006/relationships"><Relationship Id="rId1" Type="http://schemas.openxmlformats.org/officeDocument/2006/relationships/slideLayout" Target="../slideLayouts/slideLayout147.xml"/></Relationships>
</file>

<file path=ppt/slides/_rels/slide2005.xml.rels><?xml version="1.0" encoding="UTF-8" standalone="yes"?>
<Relationships xmlns="http://schemas.openxmlformats.org/package/2006/relationships"><Relationship Id="rId1" Type="http://schemas.openxmlformats.org/officeDocument/2006/relationships/slideLayout" Target="../slideLayouts/slideLayout147.xml"/></Relationships>
</file>

<file path=ppt/slides/_rels/slide2006.xml.rels><?xml version="1.0" encoding="UTF-8" standalone="yes"?>
<Relationships xmlns="http://schemas.openxmlformats.org/package/2006/relationships"><Relationship Id="rId1" Type="http://schemas.openxmlformats.org/officeDocument/2006/relationships/slideLayout" Target="../slideLayouts/slideLayout147.xml"/></Relationships>
</file>

<file path=ppt/slides/_rels/slide2007.xml.rels><?xml version="1.0" encoding="UTF-8" standalone="yes"?>
<Relationships xmlns="http://schemas.openxmlformats.org/package/2006/relationships"><Relationship Id="rId1" Type="http://schemas.openxmlformats.org/officeDocument/2006/relationships/slideLayout" Target="../slideLayouts/slideLayout147.xml"/></Relationships>
</file>

<file path=ppt/slides/_rels/slide2008.xml.rels><?xml version="1.0" encoding="UTF-8" standalone="yes"?>
<Relationships xmlns="http://schemas.openxmlformats.org/package/2006/relationships"><Relationship Id="rId1" Type="http://schemas.openxmlformats.org/officeDocument/2006/relationships/slideLayout" Target="../slideLayouts/slideLayout147.xml"/></Relationships>
</file>

<file path=ppt/slides/_rels/slide2009.xml.rels><?xml version="1.0" encoding="UTF-8" standalone="yes"?>
<Relationships xmlns="http://schemas.openxmlformats.org/package/2006/relationships"><Relationship Id="rId1" Type="http://schemas.openxmlformats.org/officeDocument/2006/relationships/slideLayout" Target="../slideLayouts/slideLayout147.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10.xml.rels><?xml version="1.0" encoding="UTF-8" standalone="yes"?>
<Relationships xmlns="http://schemas.openxmlformats.org/package/2006/relationships"><Relationship Id="rId1" Type="http://schemas.openxmlformats.org/officeDocument/2006/relationships/slideLayout" Target="../slideLayouts/slideLayout147.xml"/></Relationships>
</file>

<file path=ppt/slides/_rels/slide2011.xml.rels><?xml version="1.0" encoding="UTF-8" standalone="yes"?>
<Relationships xmlns="http://schemas.openxmlformats.org/package/2006/relationships"><Relationship Id="rId1" Type="http://schemas.openxmlformats.org/officeDocument/2006/relationships/slideLayout" Target="../slideLayouts/slideLayout147.xml"/></Relationships>
</file>

<file path=ppt/slides/_rels/slide2012.xml.rels><?xml version="1.0" encoding="UTF-8" standalone="yes"?>
<Relationships xmlns="http://schemas.openxmlformats.org/package/2006/relationships"><Relationship Id="rId1" Type="http://schemas.openxmlformats.org/officeDocument/2006/relationships/slideLayout" Target="../slideLayouts/slideLayout147.xml"/></Relationships>
</file>

<file path=ppt/slides/_rels/slide2013.xml.rels><?xml version="1.0" encoding="UTF-8" standalone="yes"?>
<Relationships xmlns="http://schemas.openxmlformats.org/package/2006/relationships"><Relationship Id="rId1" Type="http://schemas.openxmlformats.org/officeDocument/2006/relationships/slideLayout" Target="../slideLayouts/slideLayout147.xml"/></Relationships>
</file>

<file path=ppt/slides/_rels/slide2014.xml.rels><?xml version="1.0" encoding="UTF-8" standalone="yes"?>
<Relationships xmlns="http://schemas.openxmlformats.org/package/2006/relationships"><Relationship Id="rId1" Type="http://schemas.openxmlformats.org/officeDocument/2006/relationships/slideLayout" Target="../slideLayouts/slideLayout147.xml"/></Relationships>
</file>

<file path=ppt/slides/_rels/slide2015.xml.rels><?xml version="1.0" encoding="UTF-8" standalone="yes"?>
<Relationships xmlns="http://schemas.openxmlformats.org/package/2006/relationships"><Relationship Id="rId1" Type="http://schemas.openxmlformats.org/officeDocument/2006/relationships/slideLayout" Target="../slideLayouts/slideLayout147.xml"/></Relationships>
</file>

<file path=ppt/slides/_rels/slide2016.xml.rels><?xml version="1.0" encoding="UTF-8" standalone="yes"?>
<Relationships xmlns="http://schemas.openxmlformats.org/package/2006/relationships"><Relationship Id="rId1" Type="http://schemas.openxmlformats.org/officeDocument/2006/relationships/slideLayout" Target="../slideLayouts/slideLayout147.xml"/></Relationships>
</file>

<file path=ppt/slides/_rels/slide2017.xml.rels><?xml version="1.0" encoding="UTF-8" standalone="yes"?>
<Relationships xmlns="http://schemas.openxmlformats.org/package/2006/relationships"><Relationship Id="rId1" Type="http://schemas.openxmlformats.org/officeDocument/2006/relationships/slideLayout" Target="../slideLayouts/slideLayout147.xml"/></Relationships>
</file>

<file path=ppt/slides/_rels/slide2018.xml.rels><?xml version="1.0" encoding="UTF-8" standalone="yes"?>
<Relationships xmlns="http://schemas.openxmlformats.org/package/2006/relationships"><Relationship Id="rId1" Type="http://schemas.openxmlformats.org/officeDocument/2006/relationships/slideLayout" Target="../slideLayouts/slideLayout147.xml"/></Relationships>
</file>

<file path=ppt/slides/_rels/slide2019.xml.rels><?xml version="1.0" encoding="UTF-8" standalone="yes"?>
<Relationships xmlns="http://schemas.openxmlformats.org/package/2006/relationships"><Relationship Id="rId1" Type="http://schemas.openxmlformats.org/officeDocument/2006/relationships/slideLayout" Target="../slideLayouts/slideLayout147.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20.xml.rels><?xml version="1.0" encoding="UTF-8" standalone="yes"?>
<Relationships xmlns="http://schemas.openxmlformats.org/package/2006/relationships"><Relationship Id="rId1" Type="http://schemas.openxmlformats.org/officeDocument/2006/relationships/slideLayout" Target="../slideLayouts/slideLayout147.xml"/></Relationships>
</file>

<file path=ppt/slides/_rels/slide2021.xml.rels><?xml version="1.0" encoding="UTF-8" standalone="yes"?>
<Relationships xmlns="http://schemas.openxmlformats.org/package/2006/relationships"><Relationship Id="rId1" Type="http://schemas.openxmlformats.org/officeDocument/2006/relationships/slideLayout" Target="../slideLayouts/slideLayout147.xml"/></Relationships>
</file>

<file path=ppt/slides/_rels/slide2022.xml.rels><?xml version="1.0" encoding="UTF-8" standalone="yes"?>
<Relationships xmlns="http://schemas.openxmlformats.org/package/2006/relationships"><Relationship Id="rId1" Type="http://schemas.openxmlformats.org/officeDocument/2006/relationships/slideLayout" Target="../slideLayouts/slideLayout159.xml"/></Relationships>
</file>

<file path=ppt/slides/_rels/slide2023.xml.rels><?xml version="1.0" encoding="UTF-8" standalone="yes"?>
<Relationships xmlns="http://schemas.openxmlformats.org/package/2006/relationships"><Relationship Id="rId1" Type="http://schemas.openxmlformats.org/officeDocument/2006/relationships/slideLayout" Target="../slideLayouts/slideLayout159.xml"/></Relationships>
</file>

<file path=ppt/slides/_rels/slide2024.xml.rels><?xml version="1.0" encoding="UTF-8" standalone="yes"?>
<Relationships xmlns="http://schemas.openxmlformats.org/package/2006/relationships"><Relationship Id="rId1" Type="http://schemas.openxmlformats.org/officeDocument/2006/relationships/slideLayout" Target="../slideLayouts/slideLayout159.xml"/></Relationships>
</file>

<file path=ppt/slides/_rels/slide2025.xml.rels><?xml version="1.0" encoding="UTF-8" standalone="yes"?>
<Relationships xmlns="http://schemas.openxmlformats.org/package/2006/relationships"><Relationship Id="rId1" Type="http://schemas.openxmlformats.org/officeDocument/2006/relationships/slideLayout" Target="../slideLayouts/slideLayout159.xml"/></Relationships>
</file>

<file path=ppt/slides/_rels/slide2026.xml.rels><?xml version="1.0" encoding="UTF-8" standalone="yes"?>
<Relationships xmlns="http://schemas.openxmlformats.org/package/2006/relationships"><Relationship Id="rId1" Type="http://schemas.openxmlformats.org/officeDocument/2006/relationships/slideLayout" Target="../slideLayouts/slideLayout159.xml"/></Relationships>
</file>

<file path=ppt/slides/_rels/slide2027.xml.rels><?xml version="1.0" encoding="UTF-8" standalone="yes"?>
<Relationships xmlns="http://schemas.openxmlformats.org/package/2006/relationships"><Relationship Id="rId1" Type="http://schemas.openxmlformats.org/officeDocument/2006/relationships/slideLayout" Target="../slideLayouts/slideLayout159.xml"/></Relationships>
</file>

<file path=ppt/slides/_rels/slide2028.xml.rels><?xml version="1.0" encoding="UTF-8" standalone="yes"?>
<Relationships xmlns="http://schemas.openxmlformats.org/package/2006/relationships"><Relationship Id="rId1" Type="http://schemas.openxmlformats.org/officeDocument/2006/relationships/slideLayout" Target="../slideLayouts/slideLayout159.xml"/></Relationships>
</file>

<file path=ppt/slides/_rels/slide2029.xml.rels><?xml version="1.0" encoding="UTF-8" standalone="yes"?>
<Relationships xmlns="http://schemas.openxmlformats.org/package/2006/relationships"><Relationship Id="rId1" Type="http://schemas.openxmlformats.org/officeDocument/2006/relationships/slideLayout" Target="../slideLayouts/slideLayout159.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30.xml.rels><?xml version="1.0" encoding="UTF-8" standalone="yes"?>
<Relationships xmlns="http://schemas.openxmlformats.org/package/2006/relationships"><Relationship Id="rId1" Type="http://schemas.openxmlformats.org/officeDocument/2006/relationships/slideLayout" Target="../slideLayouts/slideLayout159.xml"/></Relationships>
</file>

<file path=ppt/slides/_rels/slide2031.xml.rels><?xml version="1.0" encoding="UTF-8" standalone="yes"?>
<Relationships xmlns="http://schemas.openxmlformats.org/package/2006/relationships"><Relationship Id="rId1" Type="http://schemas.openxmlformats.org/officeDocument/2006/relationships/slideLayout" Target="../slideLayouts/slideLayout160.xml"/></Relationships>
</file>

<file path=ppt/slides/_rels/slide2032.xml.rels><?xml version="1.0" encoding="UTF-8" standalone="yes"?>
<Relationships xmlns="http://schemas.openxmlformats.org/package/2006/relationships"><Relationship Id="rId1" Type="http://schemas.openxmlformats.org/officeDocument/2006/relationships/slideLayout" Target="../slideLayouts/slideLayout160.xml"/></Relationships>
</file>

<file path=ppt/slides/_rels/slide2033.xml.rels><?xml version="1.0" encoding="UTF-8" standalone="yes"?>
<Relationships xmlns="http://schemas.openxmlformats.org/package/2006/relationships"><Relationship Id="rId1" Type="http://schemas.openxmlformats.org/officeDocument/2006/relationships/slideLayout" Target="../slideLayouts/slideLayout160.xml"/></Relationships>
</file>

<file path=ppt/slides/_rels/slide2034.xml.rels><?xml version="1.0" encoding="UTF-8" standalone="yes"?>
<Relationships xmlns="http://schemas.openxmlformats.org/package/2006/relationships"><Relationship Id="rId1" Type="http://schemas.openxmlformats.org/officeDocument/2006/relationships/slideLayout" Target="../slideLayouts/slideLayout160.xml"/></Relationships>
</file>

<file path=ppt/slides/_rels/slide2035.xml.rels><?xml version="1.0" encoding="UTF-8" standalone="yes"?>
<Relationships xmlns="http://schemas.openxmlformats.org/package/2006/relationships"><Relationship Id="rId1" Type="http://schemas.openxmlformats.org/officeDocument/2006/relationships/slideLayout" Target="../slideLayouts/slideLayout160.xml"/></Relationships>
</file>

<file path=ppt/slides/_rels/slide2036.xml.rels><?xml version="1.0" encoding="UTF-8" standalone="yes"?>
<Relationships xmlns="http://schemas.openxmlformats.org/package/2006/relationships"><Relationship Id="rId1" Type="http://schemas.openxmlformats.org/officeDocument/2006/relationships/slideLayout" Target="../slideLayouts/slideLayout160.xml"/></Relationships>
</file>

<file path=ppt/slides/_rels/slide2037.xml.rels><?xml version="1.0" encoding="UTF-8" standalone="yes"?>
<Relationships xmlns="http://schemas.openxmlformats.org/package/2006/relationships"><Relationship Id="rId1" Type="http://schemas.openxmlformats.org/officeDocument/2006/relationships/slideLayout" Target="../slideLayouts/slideLayout160.xml"/></Relationships>
</file>

<file path=ppt/slides/_rels/slide2038.xml.rels><?xml version="1.0" encoding="UTF-8" standalone="yes"?>
<Relationships xmlns="http://schemas.openxmlformats.org/package/2006/relationships"><Relationship Id="rId1" Type="http://schemas.openxmlformats.org/officeDocument/2006/relationships/slideLayout" Target="../slideLayouts/slideLayout160.xml"/></Relationships>
</file>

<file path=ppt/slides/_rels/slide2039.xml.rels><?xml version="1.0" encoding="UTF-8" standalone="yes"?>
<Relationships xmlns="http://schemas.openxmlformats.org/package/2006/relationships"><Relationship Id="rId1" Type="http://schemas.openxmlformats.org/officeDocument/2006/relationships/slideLayout" Target="../slideLayouts/slideLayout160.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40.xml.rels><?xml version="1.0" encoding="UTF-8" standalone="yes"?>
<Relationships xmlns="http://schemas.openxmlformats.org/package/2006/relationships"><Relationship Id="rId1" Type="http://schemas.openxmlformats.org/officeDocument/2006/relationships/slideLayout" Target="../slideLayouts/slideLayout160.xml"/></Relationships>
</file>

<file path=ppt/slides/_rels/slide2041.xml.rels><?xml version="1.0" encoding="UTF-8" standalone="yes"?>
<Relationships xmlns="http://schemas.openxmlformats.org/package/2006/relationships"><Relationship Id="rId1" Type="http://schemas.openxmlformats.org/officeDocument/2006/relationships/slideLayout" Target="../slideLayouts/slideLayout160.xml"/></Relationships>
</file>

<file path=ppt/slides/_rels/slide2042.xml.rels><?xml version="1.0" encoding="UTF-8" standalone="yes"?>
<Relationships xmlns="http://schemas.openxmlformats.org/package/2006/relationships"><Relationship Id="rId1" Type="http://schemas.openxmlformats.org/officeDocument/2006/relationships/slideLayout" Target="../slideLayouts/slideLayout160.xml"/></Relationships>
</file>

<file path=ppt/slides/_rels/slide2043.xml.rels><?xml version="1.0" encoding="UTF-8" standalone="yes"?>
<Relationships xmlns="http://schemas.openxmlformats.org/package/2006/relationships"><Relationship Id="rId1" Type="http://schemas.openxmlformats.org/officeDocument/2006/relationships/slideLayout" Target="../slideLayouts/slideLayout160.xml"/></Relationships>
</file>

<file path=ppt/slides/_rels/slide2044.xml.rels><?xml version="1.0" encoding="UTF-8" standalone="yes"?>
<Relationships xmlns="http://schemas.openxmlformats.org/package/2006/relationships"><Relationship Id="rId1" Type="http://schemas.openxmlformats.org/officeDocument/2006/relationships/slideLayout" Target="../slideLayouts/slideLayout160.xml"/></Relationships>
</file>

<file path=ppt/slides/_rels/slide2045.xml.rels><?xml version="1.0" encoding="UTF-8" standalone="yes"?>
<Relationships xmlns="http://schemas.openxmlformats.org/package/2006/relationships"><Relationship Id="rId1" Type="http://schemas.openxmlformats.org/officeDocument/2006/relationships/slideLayout" Target="../slideLayouts/slideLayout160.xml"/></Relationships>
</file>

<file path=ppt/slides/_rels/slide2046.xml.rels><?xml version="1.0" encoding="UTF-8" standalone="yes"?>
<Relationships xmlns="http://schemas.openxmlformats.org/package/2006/relationships"><Relationship Id="rId1" Type="http://schemas.openxmlformats.org/officeDocument/2006/relationships/slideLayout" Target="../slideLayouts/slideLayout161.xml"/></Relationships>
</file>

<file path=ppt/slides/_rels/slide2047.xml.rels><?xml version="1.0" encoding="UTF-8" standalone="yes"?>
<Relationships xmlns="http://schemas.openxmlformats.org/package/2006/relationships"><Relationship Id="rId1" Type="http://schemas.openxmlformats.org/officeDocument/2006/relationships/slideLayout" Target="../slideLayouts/slideLayout161.xml"/></Relationships>
</file>

<file path=ppt/slides/_rels/slide2048.xml.rels><?xml version="1.0" encoding="UTF-8" standalone="yes"?>
<Relationships xmlns="http://schemas.openxmlformats.org/package/2006/relationships"><Relationship Id="rId1" Type="http://schemas.openxmlformats.org/officeDocument/2006/relationships/slideLayout" Target="../slideLayouts/slideLayout161.xml"/></Relationships>
</file>

<file path=ppt/slides/_rels/slide2049.xml.rels><?xml version="1.0" encoding="UTF-8" standalone="yes"?>
<Relationships xmlns="http://schemas.openxmlformats.org/package/2006/relationships"><Relationship Id="rId1" Type="http://schemas.openxmlformats.org/officeDocument/2006/relationships/slideLayout" Target="../slideLayouts/slideLayout161.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50.xml.rels><?xml version="1.0" encoding="UTF-8" standalone="yes"?>
<Relationships xmlns="http://schemas.openxmlformats.org/package/2006/relationships"><Relationship Id="rId1" Type="http://schemas.openxmlformats.org/officeDocument/2006/relationships/slideLayout" Target="../slideLayouts/slideLayout161.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7.xml.rels><?xml version="1.0" encoding="UTF-8" standalone="yes"?>
<Relationships xmlns="http://schemas.openxmlformats.org/package/2006/relationships"><Relationship Id="rId2" Type="http://schemas.openxmlformats.org/officeDocument/2006/relationships/slide" Target="slide218.xml"/><Relationship Id="rId1" Type="http://schemas.openxmlformats.org/officeDocument/2006/relationships/slideLayout" Target="../slideLayouts/slideLayout10.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4.xml.rels><?xml version="1.0" encoding="UTF-8" standalone="yes"?>
<Relationships xmlns="http://schemas.openxmlformats.org/package/2006/relationships"><Relationship Id="rId2" Type="http://schemas.openxmlformats.org/officeDocument/2006/relationships/slide" Target="slide218.xml"/><Relationship Id="rId1" Type="http://schemas.openxmlformats.org/officeDocument/2006/relationships/slideLayout" Target="../slideLayouts/slideLayout12.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5.xml.rels><?xml version="1.0" encoding="UTF-8" standalone="yes"?>
<Relationships xmlns="http://schemas.openxmlformats.org/package/2006/relationships"><Relationship Id="rId3" Type="http://schemas.openxmlformats.org/officeDocument/2006/relationships/slide" Target="slide288.xml"/><Relationship Id="rId2" Type="http://schemas.openxmlformats.org/officeDocument/2006/relationships/slide" Target="slide344.xml"/><Relationship Id="rId1" Type="http://schemas.openxmlformats.org/officeDocument/2006/relationships/slideLayout" Target="../slideLayouts/slideLayout14.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7.xml.rels><?xml version="1.0" encoding="UTF-8" standalone="yes"?>
<Relationships xmlns="http://schemas.openxmlformats.org/package/2006/relationships"><Relationship Id="rId2" Type="http://schemas.openxmlformats.org/officeDocument/2006/relationships/slide" Target="slide288.xml"/><Relationship Id="rId1" Type="http://schemas.openxmlformats.org/officeDocument/2006/relationships/slideLayout" Target="../slideLayouts/slideLayout14.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152.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15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152.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152.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152.xml"/></Relationships>
</file>

<file path=ppt/slides/_rels/slide293.xml.rels><?xml version="1.0" encoding="UTF-8" standalone="yes"?>
<Relationships xmlns="http://schemas.openxmlformats.org/package/2006/relationships"><Relationship Id="rId3" Type="http://schemas.openxmlformats.org/officeDocument/2006/relationships/slide" Target="slide288.xml"/><Relationship Id="rId2" Type="http://schemas.openxmlformats.org/officeDocument/2006/relationships/slide" Target="slide344.xml"/><Relationship Id="rId1" Type="http://schemas.openxmlformats.org/officeDocument/2006/relationships/slideLayout" Target="../slideLayouts/slideLayout15.xml"/><Relationship Id="rId4" Type="http://schemas.openxmlformats.org/officeDocument/2006/relationships/slide" Target="slide313.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13.xml.rels><?xml version="1.0" encoding="UTF-8" standalone="yes"?>
<Relationships xmlns="http://schemas.openxmlformats.org/package/2006/relationships"><Relationship Id="rId3" Type="http://schemas.openxmlformats.org/officeDocument/2006/relationships/slide" Target="slide334.xml"/><Relationship Id="rId2" Type="http://schemas.openxmlformats.org/officeDocument/2006/relationships/slide" Target="slide344.xml"/><Relationship Id="rId1" Type="http://schemas.openxmlformats.org/officeDocument/2006/relationships/slideLayout" Target="../slideLayouts/slideLayout16.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33.xml.rels><?xml version="1.0" encoding="UTF-8" standalone="yes"?>
<Relationships xmlns="http://schemas.openxmlformats.org/package/2006/relationships"><Relationship Id="rId2" Type="http://schemas.openxmlformats.org/officeDocument/2006/relationships/slide" Target="slide334.xml"/><Relationship Id="rId1" Type="http://schemas.openxmlformats.org/officeDocument/2006/relationships/slideLayout" Target="../slideLayouts/slideLayout16.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44.xml.rels><?xml version="1.0" encoding="UTF-8" standalone="yes"?>
<Relationships xmlns="http://schemas.openxmlformats.org/package/2006/relationships"><Relationship Id="rId2" Type="http://schemas.openxmlformats.org/officeDocument/2006/relationships/slide" Target="slide334.xml"/><Relationship Id="rId1" Type="http://schemas.openxmlformats.org/officeDocument/2006/relationships/slideLayout" Target="../slideLayouts/slideLayout18.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4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6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6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7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7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7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7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7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7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8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8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8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84.xml.rels><?xml version="1.0" encoding="UTF-8" standalone="yes"?>
<Relationships xmlns="http://schemas.openxmlformats.org/package/2006/relationships"><Relationship Id="rId2" Type="http://schemas.openxmlformats.org/officeDocument/2006/relationships/hyperlink" Target="2-&#1603;&#1610;&#1607;&#1603;%20&#1575;&#1604;&#1580;&#1586;&#1569;%20&#1575;&#1604;&#1579;&#1575;&#1606;&#1609;.pptx" TargetMode="External"/><Relationship Id="rId1" Type="http://schemas.openxmlformats.org/officeDocument/2006/relationships/slideLayout" Target="../slideLayouts/slideLayout18.xml"/></Relationships>
</file>

<file path=ppt/slides/_rels/slide38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8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8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8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9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9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9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9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9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0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0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0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1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1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1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1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2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2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2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24.xml.rels><?xml version="1.0" encoding="UTF-8" standalone="yes"?>
<Relationships xmlns="http://schemas.openxmlformats.org/package/2006/relationships"><Relationship Id="rId3" Type="http://schemas.openxmlformats.org/officeDocument/2006/relationships/slide" Target="slide442.xml"/><Relationship Id="rId2" Type="http://schemas.openxmlformats.org/officeDocument/2006/relationships/slide" Target="slide447.xml"/><Relationship Id="rId1" Type="http://schemas.openxmlformats.org/officeDocument/2006/relationships/slideLayout" Target="../slideLayouts/slideLayout20.xml"/></Relationships>
</file>

<file path=ppt/slides/_rels/slide42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2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2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2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2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3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3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3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3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3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3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3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3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3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4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42.xml.rels><?xml version="1.0" encoding="UTF-8" standalone="yes"?>
<Relationships xmlns="http://schemas.openxmlformats.org/package/2006/relationships"><Relationship Id="rId2" Type="http://schemas.openxmlformats.org/officeDocument/2006/relationships/slide" Target="slide447.xml"/><Relationship Id="rId1" Type="http://schemas.openxmlformats.org/officeDocument/2006/relationships/slideLayout" Target="../slideLayouts/slideLayout21.xml"/></Relationships>
</file>

<file path=ppt/slides/_rels/slide44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4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4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4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4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4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4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5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5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53.xml.rels><?xml version="1.0" encoding="UTF-8" standalone="yes"?>
<Relationships xmlns="http://schemas.openxmlformats.org/package/2006/relationships"><Relationship Id="rId3" Type="http://schemas.openxmlformats.org/officeDocument/2006/relationships/slide" Target="slide459.xml"/><Relationship Id="rId2" Type="http://schemas.openxmlformats.org/officeDocument/2006/relationships/slide" Target="slide527.xml"/><Relationship Id="rId1" Type="http://schemas.openxmlformats.org/officeDocument/2006/relationships/slideLayout" Target="../slideLayouts/slideLayout153.xml"/><Relationship Id="rId5" Type="http://schemas.openxmlformats.org/officeDocument/2006/relationships/slide" Target="slide505.xml"/><Relationship Id="rId4" Type="http://schemas.openxmlformats.org/officeDocument/2006/relationships/slide" Target="slide479.xml"/></Relationships>
</file>

<file path=ppt/slides/_rels/slide454.xml.rels><?xml version="1.0" encoding="UTF-8" standalone="yes"?>
<Relationships xmlns="http://schemas.openxmlformats.org/package/2006/relationships"><Relationship Id="rId1" Type="http://schemas.openxmlformats.org/officeDocument/2006/relationships/slideLayout" Target="../slideLayouts/slideLayout153.xml"/></Relationships>
</file>

<file path=ppt/slides/_rels/slide455.xml.rels><?xml version="1.0" encoding="UTF-8" standalone="yes"?>
<Relationships xmlns="http://schemas.openxmlformats.org/package/2006/relationships"><Relationship Id="rId1" Type="http://schemas.openxmlformats.org/officeDocument/2006/relationships/slideLayout" Target="../slideLayouts/slideLayout153.xml"/></Relationships>
</file>

<file path=ppt/slides/_rels/slide456.xml.rels><?xml version="1.0" encoding="UTF-8" standalone="yes"?>
<Relationships xmlns="http://schemas.openxmlformats.org/package/2006/relationships"><Relationship Id="rId1" Type="http://schemas.openxmlformats.org/officeDocument/2006/relationships/slideLayout" Target="../slideLayouts/slideLayout153.xml"/></Relationships>
</file>

<file path=ppt/slides/_rels/slide457.xml.rels><?xml version="1.0" encoding="UTF-8" standalone="yes"?>
<Relationships xmlns="http://schemas.openxmlformats.org/package/2006/relationships"><Relationship Id="rId1" Type="http://schemas.openxmlformats.org/officeDocument/2006/relationships/slideLayout" Target="../slideLayouts/slideLayout153.xml"/></Relationships>
</file>

<file path=ppt/slides/_rels/slide458.xml.rels><?xml version="1.0" encoding="UTF-8" standalone="yes"?>
<Relationships xmlns="http://schemas.openxmlformats.org/package/2006/relationships"><Relationship Id="rId1" Type="http://schemas.openxmlformats.org/officeDocument/2006/relationships/slideLayout" Target="../slideLayouts/slideLayout153.xml"/></Relationships>
</file>

<file path=ppt/slides/_rels/slide459.xml.rels><?xml version="1.0" encoding="UTF-8" standalone="yes"?>
<Relationships xmlns="http://schemas.openxmlformats.org/package/2006/relationships"><Relationship Id="rId3" Type="http://schemas.openxmlformats.org/officeDocument/2006/relationships/slide" Target="slide479.xml"/><Relationship Id="rId2" Type="http://schemas.openxmlformats.org/officeDocument/2006/relationships/slide" Target="slide549.xml"/><Relationship Id="rId1" Type="http://schemas.openxmlformats.org/officeDocument/2006/relationships/slideLayout" Target="../slideLayouts/slideLayout24.xml"/><Relationship Id="rId4" Type="http://schemas.openxmlformats.org/officeDocument/2006/relationships/slide" Target="slide50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6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6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6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6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6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6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6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6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6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7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7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7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7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7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7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7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7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79.xml.rels><?xml version="1.0" encoding="UTF-8" standalone="yes"?>
<Relationships xmlns="http://schemas.openxmlformats.org/package/2006/relationships"><Relationship Id="rId3" Type="http://schemas.openxmlformats.org/officeDocument/2006/relationships/slide" Target="slide459.xml"/><Relationship Id="rId2" Type="http://schemas.openxmlformats.org/officeDocument/2006/relationships/slide" Target="slide549.xml"/><Relationship Id="rId1" Type="http://schemas.openxmlformats.org/officeDocument/2006/relationships/slideLayout" Target="../slideLayouts/slideLayout26.xml"/><Relationship Id="rId4" Type="http://schemas.openxmlformats.org/officeDocument/2006/relationships/slide" Target="slide50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8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8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8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8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8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8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8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8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8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9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9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9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9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9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9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9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9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9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0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0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0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0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05.xml.rels><?xml version="1.0" encoding="UTF-8" standalone="yes"?>
<Relationships xmlns="http://schemas.openxmlformats.org/package/2006/relationships"><Relationship Id="rId3" Type="http://schemas.openxmlformats.org/officeDocument/2006/relationships/slide" Target="slide459.xml"/><Relationship Id="rId2" Type="http://schemas.openxmlformats.org/officeDocument/2006/relationships/slide" Target="slide549.xml"/><Relationship Id="rId1" Type="http://schemas.openxmlformats.org/officeDocument/2006/relationships/slideLayout" Target="../slideLayouts/slideLayout27.xml"/><Relationship Id="rId4" Type="http://schemas.openxmlformats.org/officeDocument/2006/relationships/slide" Target="slide479.xml"/></Relationships>
</file>

<file path=ppt/slides/_rels/slide50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0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0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0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1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1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1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1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1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1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1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1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1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2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2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2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2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2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2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27.xml.rels><?xml version="1.0" encoding="UTF-8" standalone="yes"?>
<Relationships xmlns="http://schemas.openxmlformats.org/package/2006/relationships"><Relationship Id="rId3" Type="http://schemas.openxmlformats.org/officeDocument/2006/relationships/slide" Target="slide479.xml"/><Relationship Id="rId2" Type="http://schemas.openxmlformats.org/officeDocument/2006/relationships/slide" Target="slide549.xml"/><Relationship Id="rId1" Type="http://schemas.openxmlformats.org/officeDocument/2006/relationships/slideLayout" Target="../slideLayouts/slideLayout23.xml"/><Relationship Id="rId5" Type="http://schemas.openxmlformats.org/officeDocument/2006/relationships/slide" Target="slide505.xml"/><Relationship Id="rId4" Type="http://schemas.openxmlformats.org/officeDocument/2006/relationships/slide" Target="slide459.xml"/></Relationships>
</file>

<file path=ppt/slides/_rels/slide52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2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3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3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3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3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3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3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3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3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3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4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4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4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4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4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4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4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4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4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5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5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5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5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5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5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5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5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5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6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6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6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6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6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6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6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6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6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7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7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7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7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7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7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7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7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7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8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8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8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8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8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8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8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8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8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9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9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9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9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9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9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9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9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9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0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0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0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0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0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0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0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0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0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0.xml.rels><?xml version="1.0" encoding="UTF-8" standalone="yes"?>
<Relationships xmlns="http://schemas.openxmlformats.org/package/2006/relationships"><Relationship Id="rId2" Type="http://schemas.openxmlformats.org/officeDocument/2006/relationships/hyperlink" Target="&#1575;&#1604;&#1584;&#1603;&#1589;&#1608;&#1604;&#1608;&#1580;&#1610;&#1575;&#1578;.pptx#-1,36,&#1601;&#1607;&#1585;&#1587; &#1603;&#1610;&#1607;&#1603;" TargetMode="External"/><Relationship Id="rId1" Type="http://schemas.openxmlformats.org/officeDocument/2006/relationships/slideLayout" Target="../slideLayouts/slideLayout143.xml"/></Relationships>
</file>

<file path=ppt/slides/_rels/slide611.xml.rels><?xml version="1.0" encoding="UTF-8" standalone="yes"?>
<Relationships xmlns="http://schemas.openxmlformats.org/package/2006/relationships"><Relationship Id="rId2" Type="http://schemas.openxmlformats.org/officeDocument/2006/relationships/slide" Target="slide635.xml"/><Relationship Id="rId1" Type="http://schemas.openxmlformats.org/officeDocument/2006/relationships/slideLayout" Target="../slideLayouts/slideLayout31.xml"/></Relationships>
</file>

<file path=ppt/slides/_rels/slide61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1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1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1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16.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17.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18.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19.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0.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21.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2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2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2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2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26.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27.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28.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29.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0.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31.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3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3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3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3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36.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3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38.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39.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0.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4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42.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4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44.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4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46.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4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48.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49.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0.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5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52.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5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54.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5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56.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5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58.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59.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0.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6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62.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6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64.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6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66.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6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68.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69.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0.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7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72.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7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74.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7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76.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7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78.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79.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8.xml.rels><?xml version="1.0" encoding="UTF-8" standalone="yes"?>
<Relationships xmlns="http://schemas.openxmlformats.org/package/2006/relationships"><Relationship Id="rId3" Type="http://schemas.openxmlformats.org/officeDocument/2006/relationships/slide" Target="slide95.xml"/><Relationship Id="rId2" Type="http://schemas.openxmlformats.org/officeDocument/2006/relationships/slide" Target="slide121.xml"/><Relationship Id="rId1" Type="http://schemas.openxmlformats.org/officeDocument/2006/relationships/slideLayout" Target="../slideLayouts/slideLayout4.xml"/></Relationships>
</file>

<file path=ppt/slides/_rels/slide680.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8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82.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8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84.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8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86.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8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688.xml.rels><?xml version="1.0" encoding="UTF-8" standalone="yes"?>
<Relationships xmlns="http://schemas.openxmlformats.org/package/2006/relationships"><Relationship Id="rId1" Type="http://schemas.openxmlformats.org/officeDocument/2006/relationships/slideLayout" Target="../slideLayouts/slideLayout154.xml"/></Relationships>
</file>

<file path=ppt/slides/_rels/slide689.xml.rels><?xml version="1.0" encoding="UTF-8" standalone="yes"?>
<Relationships xmlns="http://schemas.openxmlformats.org/package/2006/relationships"><Relationship Id="rId1" Type="http://schemas.openxmlformats.org/officeDocument/2006/relationships/slideLayout" Target="../slideLayouts/slideLayout15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0.xml.rels><?xml version="1.0" encoding="UTF-8" standalone="yes"?>
<Relationships xmlns="http://schemas.openxmlformats.org/package/2006/relationships"><Relationship Id="rId1" Type="http://schemas.openxmlformats.org/officeDocument/2006/relationships/slideLayout" Target="../slideLayouts/slideLayout154.xml"/></Relationships>
</file>

<file path=ppt/slides/_rels/slide691.xml.rels><?xml version="1.0" encoding="UTF-8" standalone="yes"?>
<Relationships xmlns="http://schemas.openxmlformats.org/package/2006/relationships"><Relationship Id="rId1" Type="http://schemas.openxmlformats.org/officeDocument/2006/relationships/slideLayout" Target="../slideLayouts/slideLayout161.xml"/></Relationships>
</file>

<file path=ppt/slides/_rels/slide692.xml.rels><?xml version="1.0" encoding="UTF-8" standalone="yes"?>
<Relationships xmlns="http://schemas.openxmlformats.org/package/2006/relationships"><Relationship Id="rId3" Type="http://schemas.openxmlformats.org/officeDocument/2006/relationships/slide" Target="slide707.xml"/><Relationship Id="rId2" Type="http://schemas.openxmlformats.org/officeDocument/2006/relationships/slide" Target="slide688.xml"/><Relationship Id="rId1" Type="http://schemas.openxmlformats.org/officeDocument/2006/relationships/slideLayout" Target="../slideLayouts/slideLayout33.xml"/><Relationship Id="rId4" Type="http://schemas.openxmlformats.org/officeDocument/2006/relationships/slide" Target="slide739.xml"/></Relationships>
</file>

<file path=ppt/slides/_rels/slide693.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694.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695.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696.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697.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69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699.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0.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701.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702.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703.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704.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705.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706.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707.xml.rels><?xml version="1.0" encoding="UTF-8" standalone="yes"?>
<Relationships xmlns="http://schemas.openxmlformats.org/package/2006/relationships"><Relationship Id="rId2" Type="http://schemas.openxmlformats.org/officeDocument/2006/relationships/slide" Target="slide1048.xml"/><Relationship Id="rId1" Type="http://schemas.openxmlformats.org/officeDocument/2006/relationships/slideLayout" Target="../slideLayouts/slideLayout35.xml"/></Relationships>
</file>

<file path=ppt/slides/_rels/slide708.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09.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0.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11.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12.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13.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1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1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16.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1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18.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19.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0.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21.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22.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23.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2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2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26.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2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28.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29.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0.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31.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32.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33.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3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3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36.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3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38.xml.rels><?xml version="1.0" encoding="UTF-8" standalone="yes"?>
<Relationships xmlns="http://schemas.openxmlformats.org/package/2006/relationships"><Relationship Id="rId2" Type="http://schemas.openxmlformats.org/officeDocument/2006/relationships/slide" Target="slide1048.xml"/><Relationship Id="rId1" Type="http://schemas.openxmlformats.org/officeDocument/2006/relationships/slideLayout" Target="../slideLayouts/slideLayout35.xml"/></Relationships>
</file>

<file path=ppt/slides/_rels/slide739.xml.rels><?xml version="1.0" encoding="UTF-8" standalone="yes"?>
<Relationships xmlns="http://schemas.openxmlformats.org/package/2006/relationships"><Relationship Id="rId2" Type="http://schemas.openxmlformats.org/officeDocument/2006/relationships/slide" Target="slide1048.xml"/><Relationship Id="rId1" Type="http://schemas.openxmlformats.org/officeDocument/2006/relationships/slideLayout" Target="../slideLayouts/slideLayout36.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4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4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4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4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4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4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4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4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4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5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5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5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5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5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5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5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5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5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0.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61.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6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6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6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65.xml.rels><?xml version="1.0" encoding="UTF-8" standalone="yes"?>
<Relationships xmlns="http://schemas.openxmlformats.org/package/2006/relationships"><Relationship Id="rId3" Type="http://schemas.openxmlformats.org/officeDocument/2006/relationships/slide" Target="slide789.xml"/><Relationship Id="rId2" Type="http://schemas.openxmlformats.org/officeDocument/2006/relationships/slide" Target="slide1048.xml"/><Relationship Id="rId1" Type="http://schemas.openxmlformats.org/officeDocument/2006/relationships/slideLayout" Target="../slideLayouts/slideLayout37.xml"/></Relationships>
</file>

<file path=ppt/slides/_rels/slide76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6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6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6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7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7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7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7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7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7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7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7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7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8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8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8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8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8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8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8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8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89.xml.rels><?xml version="1.0" encoding="UTF-8" standalone="yes"?>
<Relationships xmlns="http://schemas.openxmlformats.org/package/2006/relationships"><Relationship Id="rId2" Type="http://schemas.openxmlformats.org/officeDocument/2006/relationships/slide" Target="slide1048.xml"/><Relationship Id="rId1" Type="http://schemas.openxmlformats.org/officeDocument/2006/relationships/slideLayout" Target="../slideLayouts/slideLayout3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0.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791.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792.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793.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794.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795.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796.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797.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798.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799.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0.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01.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02.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03.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04.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05.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06.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07.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08.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09.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0.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11.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12.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13.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14.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15.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16.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17.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18.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19.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0.xml.rels><?xml version="1.0" encoding="UTF-8" standalone="yes"?>
<Relationships xmlns="http://schemas.openxmlformats.org/package/2006/relationships"><Relationship Id="rId3" Type="http://schemas.openxmlformats.org/officeDocument/2006/relationships/slide" Target="slide844.xml"/><Relationship Id="rId2" Type="http://schemas.openxmlformats.org/officeDocument/2006/relationships/slide" Target="slide1048.xml"/><Relationship Id="rId1" Type="http://schemas.openxmlformats.org/officeDocument/2006/relationships/slideLayout" Target="../slideLayouts/slideLayout39.xml"/></Relationships>
</file>

<file path=ppt/slides/_rels/slide821.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22.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23.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24.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25.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26.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27.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28.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29.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0.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31.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32.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33.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34.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35.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36.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37.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38.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39.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40.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41.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42.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43.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844.xml.rels><?xml version="1.0" encoding="UTF-8" standalone="yes"?>
<Relationships xmlns="http://schemas.openxmlformats.org/package/2006/relationships"><Relationship Id="rId2" Type="http://schemas.openxmlformats.org/officeDocument/2006/relationships/slide" Target="slide1048.xml"/><Relationship Id="rId1" Type="http://schemas.openxmlformats.org/officeDocument/2006/relationships/slideLayout" Target="../slideLayouts/slideLayout40.xml"/></Relationships>
</file>

<file path=ppt/slides/_rels/slide845.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846.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847.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848.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849.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0.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851.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852.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853.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85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855.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856.xml.rels><?xml version="1.0" encoding="UTF-8" standalone="yes"?>
<Relationships xmlns="http://schemas.openxmlformats.org/package/2006/relationships"><Relationship Id="rId3" Type="http://schemas.openxmlformats.org/officeDocument/2006/relationships/slide" Target="slide890.xml"/><Relationship Id="rId2" Type="http://schemas.openxmlformats.org/officeDocument/2006/relationships/slide" Target="slide1048.xml"/><Relationship Id="rId1" Type="http://schemas.openxmlformats.org/officeDocument/2006/relationships/slideLayout" Target="../slideLayouts/slideLayout41.xml"/></Relationships>
</file>

<file path=ppt/slides/_rels/slide857.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58.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59.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0.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61.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62.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63.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64.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65.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66.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67.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68.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69.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0.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71.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72.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73.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74.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75.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76.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77.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78.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79.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0.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81.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82.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83.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84.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85.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86.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87.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88.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889.xml.rels><?xml version="1.0" encoding="UTF-8" standalone="yes"?>
<Relationships xmlns="http://schemas.openxmlformats.org/package/2006/relationships"><Relationship Id="rId3" Type="http://schemas.openxmlformats.org/officeDocument/2006/relationships/slide" Target="slide1071.xml"/><Relationship Id="rId2" Type="http://schemas.openxmlformats.org/officeDocument/2006/relationships/slide" Target="slide1053.xml"/><Relationship Id="rId1" Type="http://schemas.openxmlformats.org/officeDocument/2006/relationships/slideLayout" Target="../slideLayouts/slideLayout41.xml"/><Relationship Id="rId4" Type="http://schemas.openxmlformats.org/officeDocument/2006/relationships/slide" Target="slide104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0.xml.rels><?xml version="1.0" encoding="UTF-8" standalone="yes"?>
<Relationships xmlns="http://schemas.openxmlformats.org/package/2006/relationships"><Relationship Id="rId3" Type="http://schemas.openxmlformats.org/officeDocument/2006/relationships/slide" Target="slide1053.xml"/><Relationship Id="rId2" Type="http://schemas.openxmlformats.org/officeDocument/2006/relationships/slide" Target="slide1048.xml"/><Relationship Id="rId1" Type="http://schemas.openxmlformats.org/officeDocument/2006/relationships/slideLayout" Target="../slideLayouts/slideLayout42.xml"/><Relationship Id="rId4" Type="http://schemas.openxmlformats.org/officeDocument/2006/relationships/slide" Target="slide1071.xml"/></Relationships>
</file>

<file path=ppt/slides/_rels/slide891.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892.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893.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894.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895.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896.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897.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898.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899.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00.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901.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902.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903.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904.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905.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906.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907.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908.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909.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0.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911.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912.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913.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914.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915.xml.rels><?xml version="1.0" encoding="UTF-8" standalone="yes"?>
<Relationships xmlns="http://schemas.openxmlformats.org/package/2006/relationships"><Relationship Id="rId3" Type="http://schemas.openxmlformats.org/officeDocument/2006/relationships/slide" Target="slide945.xml"/><Relationship Id="rId2" Type="http://schemas.openxmlformats.org/officeDocument/2006/relationships/slide" Target="slide1048.xml"/><Relationship Id="rId1" Type="http://schemas.openxmlformats.org/officeDocument/2006/relationships/slideLayout" Target="../slideLayouts/slideLayout43.xml"/></Relationships>
</file>

<file path=ppt/slides/_rels/slide916.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17.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18.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19.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0.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21.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22.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23.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24.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25.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26.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27.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28.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29.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30.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31.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32.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33.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34.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35.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36.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37.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38.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39.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0.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41.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42.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43.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44.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45.xml.rels><?xml version="1.0" encoding="UTF-8" standalone="yes"?>
<Relationships xmlns="http://schemas.openxmlformats.org/package/2006/relationships"><Relationship Id="rId2" Type="http://schemas.openxmlformats.org/officeDocument/2006/relationships/slide" Target="slide1048.xml"/><Relationship Id="rId1" Type="http://schemas.openxmlformats.org/officeDocument/2006/relationships/slideLayout" Target="../slideLayouts/slideLayout44.xml"/></Relationships>
</file>

<file path=ppt/slides/_rels/slide946.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47.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48.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49.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5.xml.rels><?xml version="1.0" encoding="UTF-8" standalone="yes"?>
<Relationships xmlns="http://schemas.openxmlformats.org/package/2006/relationships"><Relationship Id="rId2" Type="http://schemas.openxmlformats.org/officeDocument/2006/relationships/slide" Target="slide121.xml"/><Relationship Id="rId1" Type="http://schemas.openxmlformats.org/officeDocument/2006/relationships/slideLayout" Target="../slideLayouts/slideLayout6.xml"/></Relationships>
</file>

<file path=ppt/slides/_rels/slide950.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51.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52.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53.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54.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55.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56.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57.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58.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59.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60.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61.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62.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63.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64.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65.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66.xml.rels><?xml version="1.0" encoding="UTF-8" standalone="yes"?>
<Relationships xmlns="http://schemas.openxmlformats.org/package/2006/relationships"><Relationship Id="rId3" Type="http://schemas.openxmlformats.org/officeDocument/2006/relationships/slide" Target="slide995.xml"/><Relationship Id="rId2" Type="http://schemas.openxmlformats.org/officeDocument/2006/relationships/slide" Target="slide1048.xml"/><Relationship Id="rId1" Type="http://schemas.openxmlformats.org/officeDocument/2006/relationships/slideLayout" Target="../slideLayouts/slideLayout46.xml"/></Relationships>
</file>

<file path=ppt/slides/_rels/slide967.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68.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69.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70.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71.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72.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73.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74.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75.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76.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77.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78.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79.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80.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81.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82.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83.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84.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85.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86.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87.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88.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89.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90.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91.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92.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93.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94.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95.xml.rels><?xml version="1.0" encoding="UTF-8" standalone="yes"?>
<Relationships xmlns="http://schemas.openxmlformats.org/package/2006/relationships"><Relationship Id="rId2" Type="http://schemas.openxmlformats.org/officeDocument/2006/relationships/slide" Target="slide1048.xml"/><Relationship Id="rId1" Type="http://schemas.openxmlformats.org/officeDocument/2006/relationships/slideLayout" Target="../slideLayouts/slideLayout45.xml"/></Relationships>
</file>

<file path=ppt/slides/_rels/slide996.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997.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998.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999.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A4B37-7AA2-42E5-8810-9EAC89EC70C1}"/>
              </a:ext>
            </a:extLst>
          </p:cNvPr>
          <p:cNvSpPr>
            <a:spLocks noGrp="1"/>
          </p:cNvSpPr>
          <p:nvPr>
            <p:ph type="title"/>
          </p:nvPr>
        </p:nvSpPr>
        <p:spPr>
          <a:xfrm>
            <a:off x="-2011858" y="0"/>
            <a:ext cx="2011858" cy="636361"/>
          </a:xfrm>
          <a:prstGeom prst="rect">
            <a:avLst/>
          </a:prstGeom>
        </p:spPr>
        <p:txBody>
          <a:bodyPr>
            <a:normAutofit/>
          </a:bodyPr>
          <a:lstStyle/>
          <a:p>
            <a:pPr rtl="1"/>
            <a:r>
              <a:rPr lang="ar-EG" b="1" u="sng" dirty="0">
                <a:solidFill>
                  <a:schemeClr val="bg1"/>
                </a:solidFill>
              </a:rPr>
              <a:t>الفهرس</a:t>
            </a:r>
            <a:endParaRPr lang="en-GB" b="1" u="sng" dirty="0">
              <a:solidFill>
                <a:schemeClr val="bg1"/>
              </a:solidFill>
            </a:endParaRPr>
          </a:p>
        </p:txBody>
      </p:sp>
      <p:sp>
        <p:nvSpPr>
          <p:cNvPr id="61" name="Action Button: Custom 34">
            <a:hlinkClick r:id="rId3" action="ppaction://hlinksldjump"/>
            <a:extLst>
              <a:ext uri="{FF2B5EF4-FFF2-40B4-BE49-F238E27FC236}">
                <a16:creationId xmlns:a16="http://schemas.microsoft.com/office/drawing/2014/main" id="{7748E746-DE42-44E4-A70B-9D0E4DEE575D}"/>
              </a:ext>
            </a:extLst>
          </p:cNvPr>
          <p:cNvSpPr/>
          <p:nvPr/>
        </p:nvSpPr>
        <p:spPr>
          <a:xfrm>
            <a:off x="6095999" y="618317"/>
            <a:ext cx="2895600"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normAutofit/>
          </a:bodyPr>
          <a:lstStyle/>
          <a:p>
            <a:pPr algn="ctr" rtl="1" eaLnBrk="1" fontAlgn="auto" hangingPunct="1">
              <a:spcBef>
                <a:spcPts val="0"/>
              </a:spcBef>
              <a:spcAft>
                <a:spcPts val="0"/>
              </a:spcAft>
              <a:defRPr/>
            </a:pPr>
            <a:r>
              <a:rPr lang="ar-EG" sz="2400" b="1" dirty="0">
                <a:solidFill>
                  <a:srgbClr val="FFC000"/>
                </a:solidFill>
                <a:cs typeface="Times New Roman" pitchFamily="18" charset="0"/>
              </a:rPr>
              <a:t>الهوس الكيهكى</a:t>
            </a:r>
            <a:endParaRPr lang="en-US" sz="2400" b="1" dirty="0">
              <a:solidFill>
                <a:srgbClr val="FFC000"/>
              </a:solidFill>
            </a:endParaRPr>
          </a:p>
        </p:txBody>
      </p:sp>
      <p:sp>
        <p:nvSpPr>
          <p:cNvPr id="62" name="Action Button: Custom 35">
            <a:hlinkClick r:id="rId4" action="ppaction://hlinksldjump" highlightClick="1"/>
            <a:extLst>
              <a:ext uri="{FF2B5EF4-FFF2-40B4-BE49-F238E27FC236}">
                <a16:creationId xmlns:a16="http://schemas.microsoft.com/office/drawing/2014/main" id="{4AB5F9F0-1180-468A-BF41-97D98AB8BC4F}"/>
              </a:ext>
            </a:extLst>
          </p:cNvPr>
          <p:cNvSpPr/>
          <p:nvPr/>
        </p:nvSpPr>
        <p:spPr>
          <a:xfrm>
            <a:off x="6095999" y="53340"/>
            <a:ext cx="2895600"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normAutofit/>
          </a:bodyPr>
          <a:lstStyle/>
          <a:p>
            <a:pPr algn="ctr" rtl="1" eaLnBrk="1" fontAlgn="auto" hangingPunct="1">
              <a:spcBef>
                <a:spcPts val="0"/>
              </a:spcBef>
              <a:spcAft>
                <a:spcPts val="0"/>
              </a:spcAft>
              <a:defRPr/>
            </a:pPr>
            <a:r>
              <a:rPr lang="ar-EG" sz="2400" b="1" dirty="0">
                <a:solidFill>
                  <a:srgbClr val="FFC000"/>
                </a:solidFill>
                <a:cs typeface="Times New Roman" pitchFamily="18" charset="0"/>
              </a:rPr>
              <a:t>تين ثينو</a:t>
            </a:r>
            <a:endParaRPr lang="en-US" sz="2400" b="1" dirty="0">
              <a:solidFill>
                <a:srgbClr val="FFC000"/>
              </a:solidFill>
            </a:endParaRPr>
          </a:p>
        </p:txBody>
      </p:sp>
      <p:sp>
        <p:nvSpPr>
          <p:cNvPr id="63" name="Action Button: Custom 36">
            <a:hlinkClick r:id="rId5" action="ppaction://hlinksldjump"/>
            <a:extLst>
              <a:ext uri="{FF2B5EF4-FFF2-40B4-BE49-F238E27FC236}">
                <a16:creationId xmlns:a16="http://schemas.microsoft.com/office/drawing/2014/main" id="{6C1D2E8D-3B9A-4991-8297-B01ABF7EC009}"/>
              </a:ext>
            </a:extLst>
          </p:cNvPr>
          <p:cNvSpPr/>
          <p:nvPr/>
        </p:nvSpPr>
        <p:spPr>
          <a:xfrm>
            <a:off x="6095999" y="1183294"/>
            <a:ext cx="2895600"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lIns="0" tIns="0" rIns="0" bIns="0" anchor="ctr">
            <a:normAutofit/>
          </a:bodyPr>
          <a:lstStyle/>
          <a:p>
            <a:pPr algn="ctr" rtl="1" eaLnBrk="1" fontAlgn="auto" hangingPunct="1">
              <a:spcBef>
                <a:spcPts val="0"/>
              </a:spcBef>
              <a:spcAft>
                <a:spcPts val="0"/>
              </a:spcAft>
              <a:defRPr/>
            </a:pPr>
            <a:r>
              <a:rPr lang="ar-EG" sz="2400" b="1" dirty="0">
                <a:solidFill>
                  <a:srgbClr val="FFC000"/>
                </a:solidFill>
                <a:cs typeface="Times New Roman" pitchFamily="18" charset="0"/>
              </a:rPr>
              <a:t>م أجيوس أوثيؤوس</a:t>
            </a:r>
            <a:endParaRPr lang="en-US" sz="2400" b="1" dirty="0">
              <a:solidFill>
                <a:srgbClr val="FFC000"/>
              </a:solidFill>
            </a:endParaRPr>
          </a:p>
        </p:txBody>
      </p:sp>
      <p:sp>
        <p:nvSpPr>
          <p:cNvPr id="64" name="Action Button: Custom 37">
            <a:hlinkClick r:id="rId6" action="ppaction://hlinksldjump"/>
            <a:extLst>
              <a:ext uri="{FF2B5EF4-FFF2-40B4-BE49-F238E27FC236}">
                <a16:creationId xmlns:a16="http://schemas.microsoft.com/office/drawing/2014/main" id="{B89D8736-86C4-411C-BF73-DEC979042607}"/>
              </a:ext>
            </a:extLst>
          </p:cNvPr>
          <p:cNvSpPr/>
          <p:nvPr/>
        </p:nvSpPr>
        <p:spPr>
          <a:xfrm>
            <a:off x="6095999" y="2313248"/>
            <a:ext cx="2895600"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normAutofit/>
          </a:bodyPr>
          <a:lstStyle/>
          <a:p>
            <a:pPr algn="ctr" rtl="1" eaLnBrk="1" fontAlgn="auto" hangingPunct="1">
              <a:spcBef>
                <a:spcPts val="0"/>
              </a:spcBef>
              <a:spcAft>
                <a:spcPts val="0"/>
              </a:spcAft>
              <a:defRPr/>
            </a:pPr>
            <a:r>
              <a:rPr lang="ar-EG" sz="2400" b="1" dirty="0">
                <a:solidFill>
                  <a:srgbClr val="FFC000"/>
                </a:solidFill>
                <a:cs typeface="Times New Roman" pitchFamily="18" charset="0"/>
              </a:rPr>
              <a:t>الهوس الأول</a:t>
            </a:r>
            <a:endParaRPr lang="en-US" sz="2400" b="1" dirty="0">
              <a:solidFill>
                <a:srgbClr val="FFC000"/>
              </a:solidFill>
            </a:endParaRPr>
          </a:p>
        </p:txBody>
      </p:sp>
      <p:sp>
        <p:nvSpPr>
          <p:cNvPr id="65" name="Action Button: Custom 101">
            <a:hlinkClick r:id="rId7" action="ppaction://hlinksldjump"/>
            <a:extLst>
              <a:ext uri="{FF2B5EF4-FFF2-40B4-BE49-F238E27FC236}">
                <a16:creationId xmlns:a16="http://schemas.microsoft.com/office/drawing/2014/main" id="{EB352A61-9EF5-4A41-B51F-57CA654AAFCD}"/>
              </a:ext>
            </a:extLst>
          </p:cNvPr>
          <p:cNvSpPr/>
          <p:nvPr/>
        </p:nvSpPr>
        <p:spPr>
          <a:xfrm>
            <a:off x="6095999" y="3443202"/>
            <a:ext cx="2895600"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normAutofit/>
          </a:bodyPr>
          <a:lstStyle/>
          <a:p>
            <a:pPr algn="ctr" rtl="1" eaLnBrk="1" fontAlgn="auto" hangingPunct="1">
              <a:spcBef>
                <a:spcPts val="0"/>
              </a:spcBef>
              <a:spcAft>
                <a:spcPts val="0"/>
              </a:spcAft>
              <a:defRPr/>
            </a:pPr>
            <a:r>
              <a:rPr lang="ar-EG" sz="2400" b="1" dirty="0">
                <a:solidFill>
                  <a:srgbClr val="FFC000"/>
                </a:solidFill>
                <a:cs typeface="Times New Roman" pitchFamily="18" charset="0"/>
              </a:rPr>
              <a:t>م. قال الرب لموسى</a:t>
            </a:r>
            <a:endParaRPr lang="en-US" sz="2400" b="1" dirty="0">
              <a:solidFill>
                <a:srgbClr val="FFC000"/>
              </a:solidFill>
            </a:endParaRPr>
          </a:p>
        </p:txBody>
      </p:sp>
      <p:sp>
        <p:nvSpPr>
          <p:cNvPr id="66" name="Action Button: Custom 102">
            <a:hlinkClick r:id="rId8" action="ppaction://hlinksldjump"/>
            <a:extLst>
              <a:ext uri="{FF2B5EF4-FFF2-40B4-BE49-F238E27FC236}">
                <a16:creationId xmlns:a16="http://schemas.microsoft.com/office/drawing/2014/main" id="{B0770360-31E4-419D-9562-1DF2BD3A5A12}"/>
              </a:ext>
            </a:extLst>
          </p:cNvPr>
          <p:cNvSpPr/>
          <p:nvPr/>
        </p:nvSpPr>
        <p:spPr>
          <a:xfrm>
            <a:off x="6095999" y="2878225"/>
            <a:ext cx="2895600"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normAutofit/>
          </a:bodyPr>
          <a:lstStyle/>
          <a:p>
            <a:pPr algn="ctr" rtl="1" eaLnBrk="1" fontAlgn="auto" hangingPunct="1">
              <a:spcBef>
                <a:spcPts val="0"/>
              </a:spcBef>
              <a:spcAft>
                <a:spcPts val="0"/>
              </a:spcAft>
              <a:defRPr/>
            </a:pPr>
            <a:r>
              <a:rPr lang="ar-EG" sz="2400" b="1" dirty="0">
                <a:solidFill>
                  <a:srgbClr val="FFC000"/>
                </a:solidFill>
                <a:cs typeface="Times New Roman" pitchFamily="18" charset="0"/>
              </a:rPr>
              <a:t>لبش الهوس الأول</a:t>
            </a:r>
            <a:endParaRPr lang="en-US" sz="2400" b="1" dirty="0">
              <a:solidFill>
                <a:srgbClr val="FFC000"/>
              </a:solidFill>
            </a:endParaRPr>
          </a:p>
        </p:txBody>
      </p:sp>
      <p:sp>
        <p:nvSpPr>
          <p:cNvPr id="67" name="Action Button: Custom 103">
            <a:hlinkClick r:id="rId9" action="ppaction://hlinksldjump"/>
            <a:extLst>
              <a:ext uri="{FF2B5EF4-FFF2-40B4-BE49-F238E27FC236}">
                <a16:creationId xmlns:a16="http://schemas.microsoft.com/office/drawing/2014/main" id="{69A9BCCE-577E-408F-BFF9-CF155064BEE3}"/>
              </a:ext>
            </a:extLst>
          </p:cNvPr>
          <p:cNvSpPr/>
          <p:nvPr/>
        </p:nvSpPr>
        <p:spPr>
          <a:xfrm>
            <a:off x="6097523" y="5703110"/>
            <a:ext cx="2892552"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lIns="0" tIns="0" rIns="0" bIns="0" anchor="ctr">
            <a:normAutofit/>
          </a:bodyPr>
          <a:lstStyle/>
          <a:p>
            <a:pPr algn="ctr" rtl="1" eaLnBrk="1" fontAlgn="auto" hangingPunct="1">
              <a:spcBef>
                <a:spcPts val="0"/>
              </a:spcBef>
              <a:spcAft>
                <a:spcPts val="0"/>
              </a:spcAft>
              <a:defRPr/>
            </a:pPr>
            <a:r>
              <a:rPr lang="ar-EG" sz="2800" b="1" dirty="0">
                <a:solidFill>
                  <a:srgbClr val="FFC000"/>
                </a:solidFill>
                <a:cs typeface="Times New Roman" pitchFamily="18" charset="0"/>
              </a:rPr>
              <a:t>قلبي و لساني</a:t>
            </a:r>
            <a:endParaRPr lang="en-US" sz="2800" b="1" dirty="0">
              <a:solidFill>
                <a:srgbClr val="FFC000"/>
              </a:solidFill>
            </a:endParaRPr>
          </a:p>
        </p:txBody>
      </p:sp>
      <p:sp>
        <p:nvSpPr>
          <p:cNvPr id="68" name="Action Button: Custom 104">
            <a:hlinkClick r:id="rId10" action="ppaction://hlinksldjump" highlightClick="1"/>
            <a:extLst>
              <a:ext uri="{FF2B5EF4-FFF2-40B4-BE49-F238E27FC236}">
                <a16:creationId xmlns:a16="http://schemas.microsoft.com/office/drawing/2014/main" id="{495AAD47-F8D7-44E5-A785-08EEBA7E7464}"/>
              </a:ext>
            </a:extLst>
          </p:cNvPr>
          <p:cNvSpPr/>
          <p:nvPr/>
        </p:nvSpPr>
        <p:spPr>
          <a:xfrm>
            <a:off x="3126808" y="53340"/>
            <a:ext cx="2892552"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lIns="0" tIns="0" rIns="0" bIns="0" anchor="ctr">
            <a:normAutofit/>
          </a:bodyPr>
          <a:lstStyle/>
          <a:p>
            <a:pPr algn="ctr" rtl="1" eaLnBrk="1" fontAlgn="auto" hangingPunct="1">
              <a:spcBef>
                <a:spcPts val="0"/>
              </a:spcBef>
              <a:spcAft>
                <a:spcPts val="0"/>
              </a:spcAft>
            </a:pPr>
            <a:r>
              <a:rPr lang="ar-EG" sz="1600" b="1" dirty="0" err="1">
                <a:solidFill>
                  <a:srgbClr val="FFC000"/>
                </a:solidFill>
                <a:cs typeface="Times New Roman" pitchFamily="18" charset="0"/>
              </a:rPr>
              <a:t>ابصالية</a:t>
            </a:r>
            <a:r>
              <a:rPr lang="ar-EG" sz="1600" b="1" dirty="0">
                <a:solidFill>
                  <a:srgbClr val="FFC000"/>
                </a:solidFill>
                <a:cs typeface="Times New Roman" pitchFamily="18" charset="0"/>
              </a:rPr>
              <a:t> على الهوس </a:t>
            </a:r>
            <a:r>
              <a:rPr lang="ar-EG" sz="1600" b="1" dirty="0" err="1">
                <a:solidFill>
                  <a:srgbClr val="FFC000"/>
                </a:solidFill>
                <a:cs typeface="Times New Roman" pitchFamily="18" charset="0"/>
              </a:rPr>
              <a:t>الثانى</a:t>
            </a:r>
            <a:br>
              <a:rPr lang="ar-EG" sz="1600" b="1" dirty="0">
                <a:solidFill>
                  <a:srgbClr val="FFC000"/>
                </a:solidFill>
                <a:cs typeface="Times New Roman" pitchFamily="18" charset="0"/>
              </a:rPr>
            </a:br>
            <a:r>
              <a:rPr lang="ar-EG" sz="1600" b="1" dirty="0">
                <a:solidFill>
                  <a:schemeClr val="bg1"/>
                </a:solidFill>
                <a:cs typeface="Times New Roman" pitchFamily="18" charset="0"/>
              </a:rPr>
              <a:t>(اسبحك يا رب)</a:t>
            </a:r>
            <a:endParaRPr lang="en-US" sz="1600" b="1" dirty="0">
              <a:solidFill>
                <a:schemeClr val="bg1"/>
              </a:solidFill>
              <a:cs typeface="Times New Roman" pitchFamily="18" charset="0"/>
            </a:endParaRPr>
          </a:p>
        </p:txBody>
      </p:sp>
      <p:sp>
        <p:nvSpPr>
          <p:cNvPr id="69" name="Action Button: Custom 105">
            <a:hlinkClick r:id="rId11" action="ppaction://hlinksldjump"/>
            <a:extLst>
              <a:ext uri="{FF2B5EF4-FFF2-40B4-BE49-F238E27FC236}">
                <a16:creationId xmlns:a16="http://schemas.microsoft.com/office/drawing/2014/main" id="{A49B918A-CC43-467D-82B0-043B2E895B50}"/>
              </a:ext>
            </a:extLst>
          </p:cNvPr>
          <p:cNvSpPr/>
          <p:nvPr/>
        </p:nvSpPr>
        <p:spPr>
          <a:xfrm>
            <a:off x="3126808" y="1183294"/>
            <a:ext cx="2892552"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normAutofit/>
          </a:bodyPr>
          <a:lstStyle/>
          <a:p>
            <a:pPr algn="ctr" rtl="1" eaLnBrk="1" fontAlgn="auto" hangingPunct="1">
              <a:spcBef>
                <a:spcPts val="0"/>
              </a:spcBef>
              <a:spcAft>
                <a:spcPts val="0"/>
              </a:spcAft>
              <a:defRPr/>
            </a:pPr>
            <a:r>
              <a:rPr lang="ar-EG" sz="2400" b="1" dirty="0">
                <a:solidFill>
                  <a:srgbClr val="FFC000"/>
                </a:solidFill>
                <a:cs typeface="Times New Roman" pitchFamily="18" charset="0"/>
              </a:rPr>
              <a:t>لبش الهوس الثانى</a:t>
            </a:r>
            <a:endParaRPr lang="en-US" sz="2400" b="1" dirty="0">
              <a:solidFill>
                <a:srgbClr val="FFC000"/>
              </a:solidFill>
            </a:endParaRPr>
          </a:p>
        </p:txBody>
      </p:sp>
      <p:sp>
        <p:nvSpPr>
          <p:cNvPr id="70" name="Action Button: Custom 106">
            <a:hlinkClick r:id="rId12" action="ppaction://hlinksldjump"/>
            <a:extLst>
              <a:ext uri="{FF2B5EF4-FFF2-40B4-BE49-F238E27FC236}">
                <a16:creationId xmlns:a16="http://schemas.microsoft.com/office/drawing/2014/main" id="{9D284BF9-2561-4ABD-9F38-8557FB4900BA}"/>
              </a:ext>
            </a:extLst>
          </p:cNvPr>
          <p:cNvSpPr/>
          <p:nvPr/>
        </p:nvSpPr>
        <p:spPr>
          <a:xfrm>
            <a:off x="3123760" y="1748271"/>
            <a:ext cx="2895600"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lIns="0" tIns="0" rIns="0" bIns="0" anchor="ctr">
            <a:normAutofit/>
          </a:bodyPr>
          <a:lstStyle/>
          <a:p>
            <a:pPr algn="ctr" rtl="1" eaLnBrk="1" fontAlgn="auto" hangingPunct="1">
              <a:spcBef>
                <a:spcPts val="0"/>
              </a:spcBef>
              <a:spcAft>
                <a:spcPts val="0"/>
              </a:spcAft>
              <a:defRPr/>
            </a:pPr>
            <a:r>
              <a:rPr lang="ar-EG" sz="2400" b="1" dirty="0">
                <a:solidFill>
                  <a:srgbClr val="FFC000"/>
                </a:solidFill>
                <a:cs typeface="Times New Roman" pitchFamily="18" charset="0"/>
              </a:rPr>
              <a:t>م. فلنرتل مع داود</a:t>
            </a:r>
            <a:endParaRPr lang="en-US" sz="2400" b="1" dirty="0">
              <a:solidFill>
                <a:srgbClr val="FFC000"/>
              </a:solidFill>
            </a:endParaRPr>
          </a:p>
        </p:txBody>
      </p:sp>
      <p:sp>
        <p:nvSpPr>
          <p:cNvPr id="71" name="Action Button: Custom 107">
            <a:hlinkClick r:id="rId13" action="ppaction://hlinksldjump"/>
            <a:extLst>
              <a:ext uri="{FF2B5EF4-FFF2-40B4-BE49-F238E27FC236}">
                <a16:creationId xmlns:a16="http://schemas.microsoft.com/office/drawing/2014/main" id="{CC1606D2-0432-45C5-80DC-5F8301646B0C}"/>
              </a:ext>
            </a:extLst>
          </p:cNvPr>
          <p:cNvSpPr/>
          <p:nvPr/>
        </p:nvSpPr>
        <p:spPr>
          <a:xfrm>
            <a:off x="3123760" y="2878225"/>
            <a:ext cx="2895600"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normAutofit/>
          </a:bodyPr>
          <a:lstStyle/>
          <a:p>
            <a:pPr algn="ctr" rtl="1" eaLnBrk="1" fontAlgn="auto" hangingPunct="1">
              <a:spcBef>
                <a:spcPts val="0"/>
              </a:spcBef>
              <a:spcAft>
                <a:spcPts val="0"/>
              </a:spcAft>
              <a:defRPr/>
            </a:pPr>
            <a:r>
              <a:rPr lang="ar-EG" sz="1600" b="1" dirty="0">
                <a:solidFill>
                  <a:srgbClr val="FFC000"/>
                </a:solidFill>
                <a:cs typeface="Times New Roman" pitchFamily="18" charset="0"/>
              </a:rPr>
              <a:t>ابصالية على الهوس الثالث</a:t>
            </a:r>
            <a:br>
              <a:rPr lang="ar-EG" sz="1600" b="1" dirty="0">
                <a:solidFill>
                  <a:srgbClr val="FFC000"/>
                </a:solidFill>
                <a:cs typeface="Times New Roman" pitchFamily="18" charset="0"/>
              </a:rPr>
            </a:br>
            <a:r>
              <a:rPr lang="ar-EG" sz="1600" b="1" dirty="0">
                <a:solidFill>
                  <a:schemeClr val="bg1"/>
                </a:solidFill>
                <a:cs typeface="Times New Roman" pitchFamily="18" charset="0"/>
              </a:rPr>
              <a:t>(تى شيب اهموت)</a:t>
            </a:r>
            <a:endParaRPr lang="en-US" sz="1600" b="1" dirty="0">
              <a:solidFill>
                <a:schemeClr val="bg1"/>
              </a:solidFill>
            </a:endParaRPr>
          </a:p>
        </p:txBody>
      </p:sp>
      <p:sp>
        <p:nvSpPr>
          <p:cNvPr id="72" name="Action Button: Custom 108">
            <a:hlinkClick r:id="rId14" action="ppaction://hlinksldjump"/>
            <a:extLst>
              <a:ext uri="{FF2B5EF4-FFF2-40B4-BE49-F238E27FC236}">
                <a16:creationId xmlns:a16="http://schemas.microsoft.com/office/drawing/2014/main" id="{0344F6A7-4B63-4459-8FF3-911243AFC476}"/>
              </a:ext>
            </a:extLst>
          </p:cNvPr>
          <p:cNvSpPr/>
          <p:nvPr/>
        </p:nvSpPr>
        <p:spPr>
          <a:xfrm>
            <a:off x="3123760" y="5136244"/>
            <a:ext cx="2895600"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normAutofit/>
          </a:bodyPr>
          <a:lstStyle/>
          <a:p>
            <a:pPr algn="ctr" rtl="1" eaLnBrk="1" fontAlgn="auto" hangingPunct="1">
              <a:spcBef>
                <a:spcPts val="0"/>
              </a:spcBef>
              <a:spcAft>
                <a:spcPts val="0"/>
              </a:spcAft>
              <a:defRPr/>
            </a:pPr>
            <a:r>
              <a:rPr lang="ar-EG" sz="2400" b="1" dirty="0">
                <a:solidFill>
                  <a:srgbClr val="FFC000"/>
                </a:solidFill>
                <a:cs typeface="Times New Roman" pitchFamily="18" charset="0"/>
              </a:rPr>
              <a:t>الهوس الثالث</a:t>
            </a:r>
            <a:endParaRPr lang="en-US" sz="2400" b="1" dirty="0">
              <a:solidFill>
                <a:srgbClr val="FFC000"/>
              </a:solidFill>
            </a:endParaRPr>
          </a:p>
        </p:txBody>
      </p:sp>
      <p:sp>
        <p:nvSpPr>
          <p:cNvPr id="73" name="Action Button: Custom 109">
            <a:hlinkClick r:id="rId15" action="ppaction://hlinksldjump"/>
            <a:extLst>
              <a:ext uri="{FF2B5EF4-FFF2-40B4-BE49-F238E27FC236}">
                <a16:creationId xmlns:a16="http://schemas.microsoft.com/office/drawing/2014/main" id="{D22D403D-6C15-46A8-94DE-B1A0BE266B5E}"/>
              </a:ext>
            </a:extLst>
          </p:cNvPr>
          <p:cNvSpPr/>
          <p:nvPr/>
        </p:nvSpPr>
        <p:spPr>
          <a:xfrm>
            <a:off x="3123760" y="4008179"/>
            <a:ext cx="2895600"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normAutofit/>
          </a:bodyPr>
          <a:lstStyle/>
          <a:p>
            <a:pPr algn="ctr" rtl="1" eaLnBrk="1" fontAlgn="auto" hangingPunct="1">
              <a:spcBef>
                <a:spcPts val="0"/>
              </a:spcBef>
              <a:spcAft>
                <a:spcPts val="0"/>
              </a:spcAft>
              <a:defRPr/>
            </a:pPr>
            <a:r>
              <a:rPr lang="ar-EG" sz="2400" b="1" dirty="0">
                <a:solidFill>
                  <a:srgbClr val="FFC000"/>
                </a:solidFill>
                <a:cs typeface="Times New Roman" pitchFamily="18" charset="0"/>
              </a:rPr>
              <a:t>م. أشكرك يا إله يعقوب</a:t>
            </a:r>
            <a:endParaRPr lang="en-US" sz="2400" b="1" dirty="0">
              <a:solidFill>
                <a:srgbClr val="FFC000"/>
              </a:solidFill>
            </a:endParaRPr>
          </a:p>
        </p:txBody>
      </p:sp>
      <p:sp>
        <p:nvSpPr>
          <p:cNvPr id="74" name="Action Button: Custom 110">
            <a:hlinkClick r:id="rId16" action="ppaction://hlinksldjump"/>
            <a:extLst>
              <a:ext uri="{FF2B5EF4-FFF2-40B4-BE49-F238E27FC236}">
                <a16:creationId xmlns:a16="http://schemas.microsoft.com/office/drawing/2014/main" id="{9974A659-D730-42C7-9D0F-CDC7B3EE71B6}"/>
              </a:ext>
            </a:extLst>
          </p:cNvPr>
          <p:cNvSpPr/>
          <p:nvPr/>
        </p:nvSpPr>
        <p:spPr>
          <a:xfrm>
            <a:off x="3123760" y="5703110"/>
            <a:ext cx="2895600"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lIns="0" tIns="0" rIns="0" bIns="0" anchor="ctr">
            <a:normAutofit/>
          </a:bodyPr>
          <a:lstStyle/>
          <a:p>
            <a:pPr algn="ctr" rtl="1" eaLnBrk="1" fontAlgn="auto" hangingPunct="1">
              <a:spcBef>
                <a:spcPts val="0"/>
              </a:spcBef>
              <a:spcAft>
                <a:spcPts val="0"/>
              </a:spcAft>
              <a:defRPr/>
            </a:pPr>
            <a:r>
              <a:rPr lang="ar-EG" sz="2800" b="1" dirty="0">
                <a:solidFill>
                  <a:srgbClr val="FFC000"/>
                </a:solidFill>
                <a:cs typeface="Times New Roman" pitchFamily="18" charset="0"/>
              </a:rPr>
              <a:t>أريبصالين</a:t>
            </a:r>
            <a:endParaRPr lang="en-US" sz="2800" b="1" dirty="0">
              <a:solidFill>
                <a:srgbClr val="FFC000"/>
              </a:solidFill>
            </a:endParaRPr>
          </a:p>
        </p:txBody>
      </p:sp>
      <p:sp>
        <p:nvSpPr>
          <p:cNvPr id="75" name="Action Button: Custom 111">
            <a:hlinkClick r:id="rId17" action="ppaction://hlinksldjump"/>
            <a:extLst>
              <a:ext uri="{FF2B5EF4-FFF2-40B4-BE49-F238E27FC236}">
                <a16:creationId xmlns:a16="http://schemas.microsoft.com/office/drawing/2014/main" id="{6057A0D9-F700-4E21-92BD-FE3EDFD22EB7}"/>
              </a:ext>
            </a:extLst>
          </p:cNvPr>
          <p:cNvSpPr/>
          <p:nvPr/>
        </p:nvSpPr>
        <p:spPr>
          <a:xfrm>
            <a:off x="3123759" y="6263570"/>
            <a:ext cx="2879206"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normAutofit/>
          </a:bodyPr>
          <a:lstStyle/>
          <a:p>
            <a:pPr algn="ctr" rtl="1" eaLnBrk="1" fontAlgn="auto" hangingPunct="1">
              <a:spcBef>
                <a:spcPts val="0"/>
              </a:spcBef>
              <a:spcAft>
                <a:spcPts val="0"/>
              </a:spcAft>
              <a:defRPr/>
            </a:pPr>
            <a:r>
              <a:rPr lang="ar-EG" sz="2400" b="1" dirty="0">
                <a:solidFill>
                  <a:srgbClr val="FFC000"/>
                </a:solidFill>
                <a:cs typeface="Times New Roman" pitchFamily="18" charset="0"/>
              </a:rPr>
              <a:t> م. الله الأزلى قبل الأدهار</a:t>
            </a:r>
            <a:endParaRPr lang="en-US" sz="2400" b="1" dirty="0">
              <a:solidFill>
                <a:srgbClr val="FFC000"/>
              </a:solidFill>
            </a:endParaRPr>
          </a:p>
        </p:txBody>
      </p:sp>
      <p:sp>
        <p:nvSpPr>
          <p:cNvPr id="76" name="Action Button: Custom 112">
            <a:hlinkClick r:id="rId18" action="ppaction://hlinksldjump"/>
            <a:extLst>
              <a:ext uri="{FF2B5EF4-FFF2-40B4-BE49-F238E27FC236}">
                <a16:creationId xmlns:a16="http://schemas.microsoft.com/office/drawing/2014/main" id="{96C327FC-E5AC-4CBD-8DE6-BFB1753378CB}"/>
              </a:ext>
            </a:extLst>
          </p:cNvPr>
          <p:cNvSpPr/>
          <p:nvPr/>
        </p:nvSpPr>
        <p:spPr>
          <a:xfrm>
            <a:off x="164863" y="618683"/>
            <a:ext cx="2879206"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normAutofit/>
          </a:bodyPr>
          <a:lstStyle/>
          <a:p>
            <a:pPr algn="ctr" rtl="1" eaLnBrk="1" fontAlgn="auto" hangingPunct="1">
              <a:spcBef>
                <a:spcPts val="0"/>
              </a:spcBef>
              <a:spcAft>
                <a:spcPts val="0"/>
              </a:spcAft>
              <a:defRPr/>
            </a:pPr>
            <a:r>
              <a:rPr lang="ar-EG" sz="2400" b="1" dirty="0">
                <a:solidFill>
                  <a:srgbClr val="FFC000"/>
                </a:solidFill>
                <a:cs typeface="Times New Roman" pitchFamily="18" charset="0"/>
              </a:rPr>
              <a:t>تين أويه إنصوك</a:t>
            </a:r>
            <a:endParaRPr lang="en-US" sz="2400" b="1" dirty="0">
              <a:solidFill>
                <a:srgbClr val="FFC000"/>
              </a:solidFill>
            </a:endParaRPr>
          </a:p>
        </p:txBody>
      </p:sp>
      <p:sp>
        <p:nvSpPr>
          <p:cNvPr id="77" name="Action Button: Custom 113">
            <a:hlinkClick r:id="rId19" action="ppaction://hlinksldjump"/>
            <a:extLst>
              <a:ext uri="{FF2B5EF4-FFF2-40B4-BE49-F238E27FC236}">
                <a16:creationId xmlns:a16="http://schemas.microsoft.com/office/drawing/2014/main" id="{4D062BED-2DBC-4E48-9071-BD62607CF403}"/>
              </a:ext>
            </a:extLst>
          </p:cNvPr>
          <p:cNvSpPr/>
          <p:nvPr/>
        </p:nvSpPr>
        <p:spPr>
          <a:xfrm>
            <a:off x="164863" y="53340"/>
            <a:ext cx="2879206"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normAutofit/>
          </a:bodyPr>
          <a:lstStyle/>
          <a:p>
            <a:pPr algn="ctr" rtl="1" eaLnBrk="1" fontAlgn="auto" hangingPunct="1">
              <a:spcBef>
                <a:spcPts val="0"/>
              </a:spcBef>
              <a:spcAft>
                <a:spcPts val="0"/>
              </a:spcAft>
              <a:defRPr/>
            </a:pPr>
            <a:r>
              <a:rPr lang="ar-EG" sz="2400" b="1" dirty="0">
                <a:solidFill>
                  <a:srgbClr val="FFC000"/>
                </a:solidFill>
                <a:cs typeface="Times New Roman" pitchFamily="18" charset="0"/>
              </a:rPr>
              <a:t>لحن تيــنين</a:t>
            </a:r>
            <a:endParaRPr lang="en-US" sz="2400" b="1" dirty="0">
              <a:solidFill>
                <a:srgbClr val="FFC000"/>
              </a:solidFill>
            </a:endParaRPr>
          </a:p>
        </p:txBody>
      </p:sp>
      <p:sp>
        <p:nvSpPr>
          <p:cNvPr id="78" name="Action Button: Custom 114">
            <a:hlinkClick r:id="rId20" action="ppaction://hlinksldjump"/>
            <a:extLst>
              <a:ext uri="{FF2B5EF4-FFF2-40B4-BE49-F238E27FC236}">
                <a16:creationId xmlns:a16="http://schemas.microsoft.com/office/drawing/2014/main" id="{4D717040-3514-4C07-A1F4-4F5B5AD393ED}"/>
              </a:ext>
            </a:extLst>
          </p:cNvPr>
          <p:cNvSpPr/>
          <p:nvPr/>
        </p:nvSpPr>
        <p:spPr>
          <a:xfrm>
            <a:off x="164863" y="1184026"/>
            <a:ext cx="2879206"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lIns="0" tIns="0" rIns="0" bIns="0" anchor="ctr"/>
          <a:lstStyle/>
          <a:p>
            <a:pPr algn="ctr" rtl="1" eaLnBrk="1" fontAlgn="auto" hangingPunct="1">
              <a:spcBef>
                <a:spcPts val="0"/>
              </a:spcBef>
              <a:spcAft>
                <a:spcPts val="0"/>
              </a:spcAft>
              <a:defRPr/>
            </a:pPr>
            <a:r>
              <a:rPr lang="ar-EG" sz="2400" b="1" dirty="0">
                <a:solidFill>
                  <a:srgbClr val="FFC000"/>
                </a:solidFill>
                <a:cs typeface="Times New Roman" pitchFamily="18" charset="0"/>
              </a:rPr>
              <a:t>المجمع</a:t>
            </a:r>
            <a:endParaRPr lang="en-US" sz="2400" b="1" dirty="0">
              <a:solidFill>
                <a:srgbClr val="FFC000"/>
              </a:solidFill>
            </a:endParaRPr>
          </a:p>
        </p:txBody>
      </p:sp>
      <p:sp>
        <p:nvSpPr>
          <p:cNvPr id="80" name="Action Button: Custom 116">
            <a:hlinkClick r:id="rId21" action="ppaction://hlinksldjump"/>
            <a:extLst>
              <a:ext uri="{FF2B5EF4-FFF2-40B4-BE49-F238E27FC236}">
                <a16:creationId xmlns:a16="http://schemas.microsoft.com/office/drawing/2014/main" id="{C0E1C330-0200-4DE4-8EB9-6692E482F4B0}"/>
              </a:ext>
            </a:extLst>
          </p:cNvPr>
          <p:cNvSpPr/>
          <p:nvPr/>
        </p:nvSpPr>
        <p:spPr>
          <a:xfrm>
            <a:off x="164863" y="1750314"/>
            <a:ext cx="2879206"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normAutofit/>
          </a:bodyPr>
          <a:lstStyle/>
          <a:p>
            <a:pPr algn="ctr" rtl="1" eaLnBrk="1" fontAlgn="auto" hangingPunct="1">
              <a:spcBef>
                <a:spcPts val="0"/>
              </a:spcBef>
              <a:spcAft>
                <a:spcPts val="0"/>
              </a:spcAft>
              <a:defRPr/>
            </a:pPr>
            <a:r>
              <a:rPr lang="ar-EG" sz="2400" b="1" dirty="0">
                <a:solidFill>
                  <a:srgbClr val="FFC000"/>
                </a:solidFill>
                <a:cs typeface="Times New Roman" pitchFamily="18" charset="0"/>
              </a:rPr>
              <a:t>الذكصولوجيات</a:t>
            </a:r>
            <a:endParaRPr lang="en-US" sz="2400" b="1" dirty="0">
              <a:solidFill>
                <a:srgbClr val="FFC000"/>
              </a:solidFill>
            </a:endParaRPr>
          </a:p>
        </p:txBody>
      </p:sp>
      <p:sp>
        <p:nvSpPr>
          <p:cNvPr id="81" name="Action Button: Custom 117">
            <a:hlinkClick r:id="rId22" action="ppaction://hlinksldjump"/>
            <a:extLst>
              <a:ext uri="{FF2B5EF4-FFF2-40B4-BE49-F238E27FC236}">
                <a16:creationId xmlns:a16="http://schemas.microsoft.com/office/drawing/2014/main" id="{A8E64038-FBEB-4388-9522-1E7AB20B3B6C}"/>
              </a:ext>
            </a:extLst>
          </p:cNvPr>
          <p:cNvSpPr/>
          <p:nvPr/>
        </p:nvSpPr>
        <p:spPr>
          <a:xfrm>
            <a:off x="173060" y="2878225"/>
            <a:ext cx="2879206"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lIns="0" tIns="0" rIns="0" bIns="0" anchor="ctr">
            <a:normAutofit/>
          </a:bodyPr>
          <a:lstStyle/>
          <a:p>
            <a:pPr algn="ctr" rtl="1" eaLnBrk="1" fontAlgn="auto" hangingPunct="1">
              <a:spcBef>
                <a:spcPts val="0"/>
              </a:spcBef>
              <a:spcAft>
                <a:spcPts val="0"/>
              </a:spcAft>
              <a:defRPr/>
            </a:pPr>
            <a:r>
              <a:rPr lang="ar-EG" sz="2400" b="1" dirty="0">
                <a:solidFill>
                  <a:srgbClr val="FFC000"/>
                </a:solidFill>
                <a:cs typeface="Times New Roman" pitchFamily="18" charset="0"/>
              </a:rPr>
              <a:t>الهوس الرابع</a:t>
            </a:r>
            <a:endParaRPr lang="en-US" sz="2400" b="1" dirty="0">
              <a:solidFill>
                <a:srgbClr val="FFC000"/>
              </a:solidFill>
            </a:endParaRPr>
          </a:p>
        </p:txBody>
      </p:sp>
      <p:sp>
        <p:nvSpPr>
          <p:cNvPr id="82" name="Action Button: Custom 124">
            <a:hlinkClick r:id="rId23" action="ppaction://hlinksldjump"/>
            <a:extLst>
              <a:ext uri="{FF2B5EF4-FFF2-40B4-BE49-F238E27FC236}">
                <a16:creationId xmlns:a16="http://schemas.microsoft.com/office/drawing/2014/main" id="{7FB74715-6AD7-48F3-92E6-8F0CE2211F7E}"/>
              </a:ext>
            </a:extLst>
          </p:cNvPr>
          <p:cNvSpPr/>
          <p:nvPr/>
        </p:nvSpPr>
        <p:spPr>
          <a:xfrm>
            <a:off x="170012" y="3443568"/>
            <a:ext cx="2885302"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normAutofit/>
          </a:bodyPr>
          <a:lstStyle/>
          <a:p>
            <a:pPr algn="ctr" rtl="1" eaLnBrk="1" fontAlgn="auto" hangingPunct="1">
              <a:spcBef>
                <a:spcPts val="0"/>
              </a:spcBef>
              <a:spcAft>
                <a:spcPts val="0"/>
              </a:spcAft>
              <a:defRPr/>
            </a:pPr>
            <a:r>
              <a:rPr lang="ar-EG" sz="2400" b="1" dirty="0">
                <a:solidFill>
                  <a:srgbClr val="FFC000"/>
                </a:solidFill>
                <a:cs typeface="Times New Roman" pitchFamily="18" charset="0"/>
              </a:rPr>
              <a:t>تسبحة الأيام</a:t>
            </a:r>
            <a:endParaRPr lang="en-US" sz="2800" b="1" dirty="0">
              <a:solidFill>
                <a:srgbClr val="FFC000"/>
              </a:solidFill>
            </a:endParaRPr>
          </a:p>
        </p:txBody>
      </p:sp>
      <p:sp>
        <p:nvSpPr>
          <p:cNvPr id="83" name="Action Button: Custom 125">
            <a:hlinkClick r:id="rId24" action="ppaction://hlinksldjump"/>
            <a:extLst>
              <a:ext uri="{FF2B5EF4-FFF2-40B4-BE49-F238E27FC236}">
                <a16:creationId xmlns:a16="http://schemas.microsoft.com/office/drawing/2014/main" id="{DD7A4BC1-6C4B-43E9-9132-FF42AA94D2C0}"/>
              </a:ext>
            </a:extLst>
          </p:cNvPr>
          <p:cNvSpPr/>
          <p:nvPr/>
        </p:nvSpPr>
        <p:spPr>
          <a:xfrm>
            <a:off x="6095998" y="4008179"/>
            <a:ext cx="2895602"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lIns="0" tIns="0" rIns="0" bIns="0" anchor="ctr"/>
          <a:lstStyle/>
          <a:p>
            <a:pPr algn="ctr" rtl="1" eaLnBrk="1" fontAlgn="auto" hangingPunct="1">
              <a:spcBef>
                <a:spcPts val="0"/>
              </a:spcBef>
              <a:spcAft>
                <a:spcPts val="0"/>
              </a:spcAft>
              <a:defRPr/>
            </a:pPr>
            <a:r>
              <a:rPr lang="ar-EG" b="1" dirty="0">
                <a:solidFill>
                  <a:srgbClr val="FFC000"/>
                </a:solidFill>
                <a:cs typeface="Times New Roman" pitchFamily="18" charset="0"/>
              </a:rPr>
              <a:t>القطعة الـ7و8و9 من ثيؤطوكية الأحد</a:t>
            </a:r>
          </a:p>
        </p:txBody>
      </p:sp>
      <p:sp>
        <p:nvSpPr>
          <p:cNvPr id="84" name="Action Button: Custom 64">
            <a:hlinkClick r:id="rId25" action="ppaction://hlinksldjump"/>
            <a:extLst>
              <a:ext uri="{FF2B5EF4-FFF2-40B4-BE49-F238E27FC236}">
                <a16:creationId xmlns:a16="http://schemas.microsoft.com/office/drawing/2014/main" id="{F334612A-1E4A-46A1-93C7-63E5555FC87A}"/>
              </a:ext>
            </a:extLst>
          </p:cNvPr>
          <p:cNvSpPr/>
          <p:nvPr/>
        </p:nvSpPr>
        <p:spPr>
          <a:xfrm>
            <a:off x="6095998" y="4573156"/>
            <a:ext cx="2895602"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lstStyle/>
          <a:p>
            <a:pPr algn="ctr" rtl="1" eaLnBrk="1" fontAlgn="auto" hangingPunct="1">
              <a:spcBef>
                <a:spcPts val="0"/>
              </a:spcBef>
              <a:spcAft>
                <a:spcPts val="0"/>
              </a:spcAft>
              <a:defRPr/>
            </a:pPr>
            <a:r>
              <a:rPr lang="ar-EG" sz="2800" b="1" dirty="0">
                <a:solidFill>
                  <a:srgbClr val="FFC000"/>
                </a:solidFill>
                <a:cs typeface="Times New Roman" pitchFamily="18" charset="0"/>
              </a:rPr>
              <a:t>م. يا م ر ى م</a:t>
            </a:r>
          </a:p>
        </p:txBody>
      </p:sp>
      <p:sp>
        <p:nvSpPr>
          <p:cNvPr id="85" name="Action Button: Custom 42">
            <a:hlinkClick r:id="rId26" action="ppaction://hlinksldjump"/>
            <a:extLst>
              <a:ext uri="{FF2B5EF4-FFF2-40B4-BE49-F238E27FC236}">
                <a16:creationId xmlns:a16="http://schemas.microsoft.com/office/drawing/2014/main" id="{6B1C880C-2F26-4DBA-AB79-F9BB15FFC36E}"/>
              </a:ext>
            </a:extLst>
          </p:cNvPr>
          <p:cNvSpPr/>
          <p:nvPr/>
        </p:nvSpPr>
        <p:spPr>
          <a:xfrm>
            <a:off x="164863" y="4008908"/>
            <a:ext cx="2895600"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normAutofit/>
          </a:bodyPr>
          <a:lstStyle/>
          <a:p>
            <a:pPr algn="ctr" rtl="1" eaLnBrk="1" fontAlgn="auto" hangingPunct="1">
              <a:spcBef>
                <a:spcPts val="0"/>
              </a:spcBef>
              <a:spcAft>
                <a:spcPts val="0"/>
              </a:spcAft>
              <a:defRPr/>
            </a:pPr>
            <a:r>
              <a:rPr lang="ar-EG" sz="2400" b="1" dirty="0">
                <a:solidFill>
                  <a:srgbClr val="FFC000"/>
                </a:solidFill>
                <a:cs typeface="Times New Roman" pitchFamily="18" charset="0"/>
              </a:rPr>
              <a:t>ختام التسبحة</a:t>
            </a:r>
            <a:endParaRPr lang="en-US" sz="2400" b="1" dirty="0">
              <a:solidFill>
                <a:srgbClr val="FFC000"/>
              </a:solidFill>
            </a:endParaRPr>
          </a:p>
        </p:txBody>
      </p:sp>
      <p:sp>
        <p:nvSpPr>
          <p:cNvPr id="86" name="Action Button: Custom 26">
            <a:hlinkClick r:id="rId27" action="ppaction://hlinksldjump"/>
            <a:extLst>
              <a:ext uri="{FF2B5EF4-FFF2-40B4-BE49-F238E27FC236}">
                <a16:creationId xmlns:a16="http://schemas.microsoft.com/office/drawing/2014/main" id="{BADF1026-EC6F-4E39-B4D5-059A21739F71}"/>
              </a:ext>
            </a:extLst>
          </p:cNvPr>
          <p:cNvSpPr/>
          <p:nvPr/>
        </p:nvSpPr>
        <p:spPr>
          <a:xfrm>
            <a:off x="6095998" y="5138133"/>
            <a:ext cx="2895602"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lstStyle/>
          <a:p>
            <a:pPr algn="ctr" rtl="1" eaLnBrk="1" fontAlgn="auto" hangingPunct="1">
              <a:spcBef>
                <a:spcPts val="0"/>
              </a:spcBef>
              <a:spcAft>
                <a:spcPts val="0"/>
              </a:spcAft>
              <a:defRPr/>
            </a:pPr>
            <a:r>
              <a:rPr lang="ar-EG" sz="2800" b="1" dirty="0">
                <a:solidFill>
                  <a:srgbClr val="FFC000"/>
                </a:solidFill>
                <a:cs typeface="Times New Roman" pitchFamily="18" charset="0"/>
              </a:rPr>
              <a:t>أمدح فى البتول</a:t>
            </a:r>
          </a:p>
        </p:txBody>
      </p:sp>
      <p:sp>
        <p:nvSpPr>
          <p:cNvPr id="87" name="Action Button: Custom 27">
            <a:hlinkClick r:id="rId28" action="ppaction://hlinksldjump"/>
            <a:extLst>
              <a:ext uri="{FF2B5EF4-FFF2-40B4-BE49-F238E27FC236}">
                <a16:creationId xmlns:a16="http://schemas.microsoft.com/office/drawing/2014/main" id="{9EEEAB93-7584-4089-A2E5-3DE0DBAEE400}"/>
              </a:ext>
            </a:extLst>
          </p:cNvPr>
          <p:cNvSpPr/>
          <p:nvPr/>
        </p:nvSpPr>
        <p:spPr>
          <a:xfrm>
            <a:off x="6097523" y="6268088"/>
            <a:ext cx="2892553" cy="499145"/>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normAutofit/>
          </a:bodyPr>
          <a:lstStyle/>
          <a:p>
            <a:pPr algn="ctr" rtl="1" eaLnBrk="1" fontAlgn="auto" hangingPunct="1">
              <a:spcBef>
                <a:spcPts val="0"/>
              </a:spcBef>
              <a:spcAft>
                <a:spcPts val="0"/>
              </a:spcAft>
              <a:defRPr/>
            </a:pPr>
            <a:r>
              <a:rPr lang="ar-EG" sz="2400" b="1" dirty="0">
                <a:solidFill>
                  <a:srgbClr val="FFC000"/>
                </a:solidFill>
                <a:cs typeface="Times New Roman" pitchFamily="18" charset="0"/>
              </a:rPr>
              <a:t>م أنشي وزنا ونظام</a:t>
            </a:r>
          </a:p>
        </p:txBody>
      </p:sp>
      <p:sp>
        <p:nvSpPr>
          <p:cNvPr id="88" name="Action Button: Custom 36">
            <a:hlinkClick r:id="rId29" action="ppaction://hlinksldjump"/>
            <a:extLst>
              <a:ext uri="{FF2B5EF4-FFF2-40B4-BE49-F238E27FC236}">
                <a16:creationId xmlns:a16="http://schemas.microsoft.com/office/drawing/2014/main" id="{B2BF5C6F-C2DF-4B3A-BBDA-B5FEDAAF6CB7}"/>
              </a:ext>
            </a:extLst>
          </p:cNvPr>
          <p:cNvSpPr/>
          <p:nvPr/>
        </p:nvSpPr>
        <p:spPr>
          <a:xfrm>
            <a:off x="6095999" y="1748271"/>
            <a:ext cx="2895600"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lIns="0" tIns="0" rIns="0" bIns="0" anchor="ctr">
            <a:normAutofit/>
          </a:bodyPr>
          <a:lstStyle/>
          <a:p>
            <a:pPr algn="ctr" rtl="1" eaLnBrk="1" fontAlgn="auto" hangingPunct="1">
              <a:spcBef>
                <a:spcPts val="0"/>
              </a:spcBef>
              <a:spcAft>
                <a:spcPts val="0"/>
              </a:spcAft>
            </a:pPr>
            <a:r>
              <a:rPr lang="ar-EG" sz="1600" b="1" dirty="0">
                <a:solidFill>
                  <a:srgbClr val="FFC000"/>
                </a:solidFill>
                <a:cs typeface="Times New Roman" pitchFamily="18" charset="0"/>
              </a:rPr>
              <a:t>ابصالية على الهوس الأول</a:t>
            </a:r>
            <a:br>
              <a:rPr lang="ar-EG" sz="1600" b="1" dirty="0">
                <a:solidFill>
                  <a:srgbClr val="FFC000"/>
                </a:solidFill>
                <a:cs typeface="Times New Roman" pitchFamily="18" charset="0"/>
              </a:rPr>
            </a:br>
            <a:r>
              <a:rPr lang="ar-EG" sz="1600" b="1" dirty="0">
                <a:solidFill>
                  <a:schemeClr val="bg1"/>
                </a:solidFill>
                <a:cs typeface="Times New Roman" pitchFamily="18" charset="0"/>
              </a:rPr>
              <a:t>(</a:t>
            </a:r>
            <a:r>
              <a:rPr lang="ar-SA" sz="1600" b="1" dirty="0">
                <a:solidFill>
                  <a:schemeClr val="bg1"/>
                </a:solidFill>
                <a:cs typeface="Times New Roman" pitchFamily="18" charset="0"/>
              </a:rPr>
              <a:t>الرب قد ملك</a:t>
            </a:r>
            <a:r>
              <a:rPr lang="ar-EG" sz="1600" b="1" dirty="0">
                <a:solidFill>
                  <a:schemeClr val="bg1"/>
                </a:solidFill>
                <a:cs typeface="Times New Roman" pitchFamily="18" charset="0"/>
              </a:rPr>
              <a:t>)</a:t>
            </a:r>
            <a:endParaRPr lang="en-US" sz="1600" b="1" dirty="0">
              <a:solidFill>
                <a:schemeClr val="bg1"/>
              </a:solidFill>
              <a:cs typeface="Times New Roman" pitchFamily="18" charset="0"/>
            </a:endParaRPr>
          </a:p>
        </p:txBody>
      </p:sp>
      <p:sp>
        <p:nvSpPr>
          <p:cNvPr id="89" name="Action Button: Custom 104">
            <a:hlinkClick r:id="rId30" action="ppaction://hlinksldjump"/>
            <a:extLst>
              <a:ext uri="{FF2B5EF4-FFF2-40B4-BE49-F238E27FC236}">
                <a16:creationId xmlns:a16="http://schemas.microsoft.com/office/drawing/2014/main" id="{BA5D624A-6B4C-4022-A32D-9C25609B4A2C}"/>
              </a:ext>
            </a:extLst>
          </p:cNvPr>
          <p:cNvSpPr/>
          <p:nvPr/>
        </p:nvSpPr>
        <p:spPr>
          <a:xfrm>
            <a:off x="3126808" y="618317"/>
            <a:ext cx="2892552"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normAutofit/>
          </a:bodyPr>
          <a:lstStyle/>
          <a:p>
            <a:pPr algn="ctr" rtl="1" eaLnBrk="1" fontAlgn="auto" hangingPunct="1">
              <a:spcBef>
                <a:spcPts val="0"/>
              </a:spcBef>
              <a:spcAft>
                <a:spcPts val="0"/>
              </a:spcAft>
              <a:defRPr/>
            </a:pPr>
            <a:r>
              <a:rPr lang="ar-EG" sz="2400" b="1" dirty="0">
                <a:solidFill>
                  <a:srgbClr val="FFC000"/>
                </a:solidFill>
                <a:cs typeface="Times New Roman" pitchFamily="18" charset="0"/>
              </a:rPr>
              <a:t>الهوس الثانى</a:t>
            </a:r>
            <a:endParaRPr lang="en-US" sz="2400" b="1" dirty="0">
              <a:solidFill>
                <a:srgbClr val="FFC000"/>
              </a:solidFill>
            </a:endParaRPr>
          </a:p>
        </p:txBody>
      </p:sp>
      <p:sp>
        <p:nvSpPr>
          <p:cNvPr id="90" name="Rectangle 89">
            <a:hlinkClick r:id="rId31" action="ppaction://hlinksldjump"/>
            <a:extLst>
              <a:ext uri="{FF2B5EF4-FFF2-40B4-BE49-F238E27FC236}">
                <a16:creationId xmlns:a16="http://schemas.microsoft.com/office/drawing/2014/main" id="{2EF15B48-2A14-4EA9-A29B-AFC26D3E54A2}"/>
              </a:ext>
            </a:extLst>
          </p:cNvPr>
          <p:cNvSpPr/>
          <p:nvPr/>
        </p:nvSpPr>
        <p:spPr>
          <a:xfrm flipH="1">
            <a:off x="3123759" y="2311359"/>
            <a:ext cx="2892550" cy="508180"/>
          </a:xfrm>
          <a:prstGeom prst="rect">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lIns="0" tIns="0" rIns="0" bIns="0" anchor="ctr">
            <a:normAutofit/>
          </a:bodyPr>
          <a:lstStyle/>
          <a:p>
            <a:pPr algn="ctr" rtl="1" eaLnBrk="1" fontAlgn="auto" hangingPunct="1">
              <a:spcBef>
                <a:spcPts val="0"/>
              </a:spcBef>
              <a:spcAft>
                <a:spcPts val="0"/>
              </a:spcAft>
            </a:pPr>
            <a:r>
              <a:rPr lang="ar-EG" sz="1600" b="1" dirty="0">
                <a:solidFill>
                  <a:srgbClr val="FFC000"/>
                </a:solidFill>
                <a:cs typeface="Times New Roman" pitchFamily="18" charset="0"/>
              </a:rPr>
              <a:t>مديح آدام على الهوس الثانى</a:t>
            </a:r>
            <a:br>
              <a:rPr lang="ar-EG" sz="1600" b="1" dirty="0">
                <a:solidFill>
                  <a:srgbClr val="FFC000"/>
                </a:solidFill>
                <a:cs typeface="Times New Roman" pitchFamily="18" charset="0"/>
              </a:rPr>
            </a:br>
            <a:r>
              <a:rPr lang="ar-EG" sz="1600" b="1" dirty="0">
                <a:solidFill>
                  <a:schemeClr val="bg1"/>
                </a:solidFill>
                <a:cs typeface="Times New Roman" pitchFamily="18" charset="0"/>
              </a:rPr>
              <a:t>(</a:t>
            </a:r>
            <a:r>
              <a:rPr lang="ar-SA" sz="1600" b="1" dirty="0">
                <a:solidFill>
                  <a:schemeClr val="bg1"/>
                </a:solidFill>
                <a:cs typeface="Times New Roman" pitchFamily="18" charset="0"/>
              </a:rPr>
              <a:t>إلهنا هو ملجأنا</a:t>
            </a:r>
            <a:r>
              <a:rPr lang="ar-EG" sz="1600" b="1" dirty="0">
                <a:solidFill>
                  <a:schemeClr val="bg1"/>
                </a:solidFill>
                <a:cs typeface="Times New Roman" pitchFamily="18" charset="0"/>
              </a:rPr>
              <a:t>)</a:t>
            </a:r>
            <a:endParaRPr lang="en-US" sz="1600" b="1" dirty="0">
              <a:solidFill>
                <a:schemeClr val="bg1"/>
              </a:solidFill>
              <a:cs typeface="Times New Roman" pitchFamily="18" charset="0"/>
            </a:endParaRPr>
          </a:p>
        </p:txBody>
      </p:sp>
      <p:sp>
        <p:nvSpPr>
          <p:cNvPr id="91" name="Action Button: Custom 107">
            <a:hlinkClick r:id="rId32" action="ppaction://hlinksldjump" highlightClick="1"/>
            <a:extLst>
              <a:ext uri="{FF2B5EF4-FFF2-40B4-BE49-F238E27FC236}">
                <a16:creationId xmlns:a16="http://schemas.microsoft.com/office/drawing/2014/main" id="{76A988ED-BE79-47F3-A456-787F445D579F}"/>
              </a:ext>
            </a:extLst>
          </p:cNvPr>
          <p:cNvSpPr/>
          <p:nvPr/>
        </p:nvSpPr>
        <p:spPr>
          <a:xfrm>
            <a:off x="3123760" y="3443202"/>
            <a:ext cx="2895600"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normAutofit/>
          </a:bodyPr>
          <a:lstStyle/>
          <a:p>
            <a:pPr algn="ctr" rtl="1" eaLnBrk="1" fontAlgn="auto" hangingPunct="1">
              <a:spcBef>
                <a:spcPts val="0"/>
              </a:spcBef>
              <a:spcAft>
                <a:spcPts val="0"/>
              </a:spcAft>
              <a:defRPr/>
            </a:pPr>
            <a:r>
              <a:rPr lang="ar-EG" sz="1600" b="1" dirty="0">
                <a:solidFill>
                  <a:srgbClr val="FFC000"/>
                </a:solidFill>
                <a:cs typeface="Times New Roman" pitchFamily="18" charset="0"/>
              </a:rPr>
              <a:t>مديح ثان على الهوس الثالث</a:t>
            </a:r>
            <a:br>
              <a:rPr lang="ar-EG" sz="1600" b="1" dirty="0">
                <a:solidFill>
                  <a:srgbClr val="FFC000"/>
                </a:solidFill>
                <a:cs typeface="Times New Roman" pitchFamily="18" charset="0"/>
              </a:rPr>
            </a:br>
            <a:r>
              <a:rPr lang="ar-EG" sz="1600" b="1" dirty="0">
                <a:solidFill>
                  <a:schemeClr val="bg1"/>
                </a:solidFill>
                <a:cs typeface="Times New Roman" pitchFamily="18" charset="0"/>
              </a:rPr>
              <a:t>(انعم لنا يا سيدنا)</a:t>
            </a:r>
            <a:endParaRPr lang="en-US" sz="1600" b="1" dirty="0">
              <a:solidFill>
                <a:schemeClr val="bg1"/>
              </a:solidFill>
              <a:cs typeface="Times New Roman" pitchFamily="18" charset="0"/>
            </a:endParaRPr>
          </a:p>
        </p:txBody>
      </p:sp>
      <p:sp>
        <p:nvSpPr>
          <p:cNvPr id="94" name="Action Button: Custom 108">
            <a:hlinkClick r:id="rId33" action="ppaction://hlinksldjump"/>
            <a:extLst>
              <a:ext uri="{FF2B5EF4-FFF2-40B4-BE49-F238E27FC236}">
                <a16:creationId xmlns:a16="http://schemas.microsoft.com/office/drawing/2014/main" id="{6A7A49D3-C737-44BF-9171-E65E2AF625DF}"/>
              </a:ext>
            </a:extLst>
          </p:cNvPr>
          <p:cNvSpPr/>
          <p:nvPr/>
        </p:nvSpPr>
        <p:spPr>
          <a:xfrm>
            <a:off x="3123760" y="4571267"/>
            <a:ext cx="2895600" cy="508180"/>
          </a:xfrm>
          <a:prstGeom prst="actionButtonBlank">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normAutofit lnSpcReduction="10000"/>
          </a:bodyPr>
          <a:lstStyle/>
          <a:p>
            <a:pPr algn="ctr" rtl="1" eaLnBrk="1" fontAlgn="auto" hangingPunct="1">
              <a:spcBef>
                <a:spcPts val="0"/>
              </a:spcBef>
              <a:spcAft>
                <a:spcPts val="0"/>
              </a:spcAft>
              <a:defRPr/>
            </a:pPr>
            <a:r>
              <a:rPr lang="ar-EG" sz="1900" b="1" dirty="0">
                <a:solidFill>
                  <a:srgbClr val="FFC000"/>
                </a:solidFill>
                <a:cs typeface="Times New Roman" pitchFamily="18" charset="0"/>
              </a:rPr>
              <a:t>مديح للثالوث القدوس</a:t>
            </a:r>
            <a:br>
              <a:rPr lang="ar-EG" sz="2400" b="1" dirty="0">
                <a:solidFill>
                  <a:srgbClr val="FFC000"/>
                </a:solidFill>
                <a:cs typeface="Times New Roman" pitchFamily="18" charset="0"/>
              </a:rPr>
            </a:br>
            <a:r>
              <a:rPr lang="ar-EG" sz="1500" b="1" dirty="0">
                <a:solidFill>
                  <a:schemeClr val="bg1"/>
                </a:solidFill>
                <a:cs typeface="Times New Roman" pitchFamily="18" charset="0"/>
              </a:rPr>
              <a:t>(السجود يَليق للثالوث)</a:t>
            </a:r>
            <a:endParaRPr lang="en-US" sz="1700" b="1" dirty="0">
              <a:solidFill>
                <a:schemeClr val="bg1"/>
              </a:solidFill>
              <a:cs typeface="Times New Roman" pitchFamily="18" charset="0"/>
            </a:endParaRPr>
          </a:p>
        </p:txBody>
      </p:sp>
      <p:sp>
        <p:nvSpPr>
          <p:cNvPr id="95" name="Rectangle 94">
            <a:hlinkClick r:id="rId34" action="ppaction://hlinksldjump"/>
            <a:extLst>
              <a:ext uri="{FF2B5EF4-FFF2-40B4-BE49-F238E27FC236}">
                <a16:creationId xmlns:a16="http://schemas.microsoft.com/office/drawing/2014/main" id="{469B63D7-BF82-4F43-8DCC-E79A43B911E2}"/>
              </a:ext>
            </a:extLst>
          </p:cNvPr>
          <p:cNvSpPr/>
          <p:nvPr/>
        </p:nvSpPr>
        <p:spPr>
          <a:xfrm flipH="1">
            <a:off x="164863" y="2310533"/>
            <a:ext cx="2879207" cy="505255"/>
          </a:xfrm>
          <a:prstGeom prst="rect">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normAutofit/>
          </a:bodyPr>
          <a:lstStyle/>
          <a:p>
            <a:pPr algn="ctr" rtl="1" eaLnBrk="1" fontAlgn="auto" hangingPunct="1">
              <a:spcBef>
                <a:spcPts val="0"/>
              </a:spcBef>
              <a:spcAft>
                <a:spcPts val="0"/>
              </a:spcAft>
            </a:pPr>
            <a:r>
              <a:rPr lang="ar-EG" sz="1600" b="1" dirty="0" err="1">
                <a:solidFill>
                  <a:srgbClr val="FFC000"/>
                </a:solidFill>
                <a:cs typeface="Times New Roman" pitchFamily="18" charset="0"/>
              </a:rPr>
              <a:t>ابصالية</a:t>
            </a:r>
            <a:r>
              <a:rPr lang="ar-EG" sz="1600" b="1" dirty="0">
                <a:solidFill>
                  <a:srgbClr val="FFC000"/>
                </a:solidFill>
                <a:cs typeface="Times New Roman" pitchFamily="18" charset="0"/>
              </a:rPr>
              <a:t> آدام على الهوس الرابع </a:t>
            </a:r>
          </a:p>
          <a:p>
            <a:pPr algn="ctr" rtl="1" eaLnBrk="1" fontAlgn="auto" hangingPunct="1">
              <a:spcBef>
                <a:spcPts val="0"/>
              </a:spcBef>
              <a:spcAft>
                <a:spcPts val="0"/>
              </a:spcAft>
            </a:pPr>
            <a:r>
              <a:rPr lang="ar-EG" sz="1600" b="1" dirty="0">
                <a:solidFill>
                  <a:schemeClr val="bg1"/>
                </a:solidFill>
                <a:cs typeface="Times New Roman" pitchFamily="18" charset="0"/>
              </a:rPr>
              <a:t>(أمويني مارين أو أوشت/تعالوا نسجد)</a:t>
            </a:r>
            <a:endParaRPr lang="en-US" sz="1600" b="1" dirty="0">
              <a:solidFill>
                <a:schemeClr val="bg1"/>
              </a:solidFill>
              <a:cs typeface="Times New Roman" pitchFamily="18" charset="0"/>
            </a:endParaRPr>
          </a:p>
        </p:txBody>
      </p:sp>
    </p:spTree>
    <p:extLst>
      <p:ext uri="{BB962C8B-B14F-4D97-AF65-F5344CB8AC3E}">
        <p14:creationId xmlns:p14="http://schemas.microsoft.com/office/powerpoint/2010/main" val="40043242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0009C56-C7AC-4AC1-8361-2CC23D5B458F}"/>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sz="3600" dirty="0"/>
              <a:t>إن إهري خين ني ايجوره فاي انيتين چيچ اابشوى ني اثؤواف ازمو ابشويس: ذوكصاصي </a:t>
            </a:r>
            <a:r>
              <a:rPr lang="en-US" sz="3600" dirty="0"/>
              <a:t>…..</a:t>
            </a:r>
            <a:endParaRPr lang="ar-EG" sz="3600" dirty="0"/>
          </a:p>
        </p:txBody>
      </p:sp>
      <p:sp>
        <p:nvSpPr>
          <p:cNvPr id="3" name="Text Placeholder 2"/>
          <p:cNvSpPr>
            <a:spLocks noGrp="1"/>
          </p:cNvSpPr>
          <p:nvPr>
            <p:ph type="body" sz="quarter" idx="11"/>
          </p:nvPr>
        </p:nvSpPr>
        <p:spPr/>
        <p:txBody>
          <a:bodyPr/>
          <a:lstStyle/>
          <a:p>
            <a:r>
              <a:rPr lang="ar-EG" sz="3600" dirty="0"/>
              <a:t>بالليالي ارفعوا أيديكم إلى فوق أيها القديسون باركوا الرب : المجد لك يا مُحب البشر</a:t>
            </a:r>
          </a:p>
          <a:p>
            <a:endParaRPr lang="en-US" sz="3600" dirty="0"/>
          </a:p>
        </p:txBody>
      </p:sp>
      <p:sp>
        <p:nvSpPr>
          <p:cNvPr id="4" name="Text Placeholder 3"/>
          <p:cNvSpPr>
            <a:spLocks noGrp="1"/>
          </p:cNvSpPr>
          <p:nvPr>
            <p:ph type="body" sz="quarter" idx="12"/>
          </p:nvPr>
        </p:nvSpPr>
        <p:spPr/>
        <p:txBody>
          <a:bodyPr anchor="ctr"/>
          <a:lstStyle/>
          <a:p>
            <a:r>
              <a:rPr lang="en-US" sz="3600" dirty="0"/>
              <a:t>`</a:t>
            </a:r>
            <a:r>
              <a:rPr lang="en-US" sz="3600" dirty="0" err="1"/>
              <a:t>N`hryi</a:t>
            </a:r>
            <a:r>
              <a:rPr lang="en-US" sz="3600" dirty="0"/>
              <a:t> </a:t>
            </a:r>
            <a:r>
              <a:rPr lang="en-US" sz="3600" dirty="0" err="1"/>
              <a:t>qen</a:t>
            </a:r>
            <a:r>
              <a:rPr lang="en-US" sz="3600" dirty="0"/>
              <a:t> </a:t>
            </a:r>
            <a:r>
              <a:rPr lang="en-US" sz="3600" dirty="0" err="1"/>
              <a:t>ni`ejwrh</a:t>
            </a:r>
            <a:r>
              <a:rPr lang="en-US" sz="3600" dirty="0"/>
              <a:t> </a:t>
            </a:r>
            <a:r>
              <a:rPr lang="en-US" sz="3600" dirty="0" err="1"/>
              <a:t>fai</a:t>
            </a:r>
            <a:r>
              <a:rPr lang="en-US" sz="3600" dirty="0"/>
              <a:t> `</a:t>
            </a:r>
            <a:r>
              <a:rPr lang="en-US" sz="3600" dirty="0" err="1"/>
              <a:t>nnetenjij</a:t>
            </a:r>
            <a:r>
              <a:rPr lang="en-US" sz="3600" dirty="0"/>
              <a:t> `</a:t>
            </a:r>
            <a:r>
              <a:rPr lang="en-US" sz="3600" dirty="0" err="1"/>
              <a:t>e`pswi</a:t>
            </a:r>
            <a:r>
              <a:rPr lang="en-US" sz="3600" dirty="0"/>
              <a:t> </a:t>
            </a:r>
            <a:r>
              <a:rPr lang="en-US" sz="3600" dirty="0" err="1"/>
              <a:t>ny`e;ouab</a:t>
            </a:r>
            <a:r>
              <a:rPr lang="en-US" sz="3600" dirty="0"/>
              <a:t> `</a:t>
            </a:r>
            <a:r>
              <a:rPr lang="en-US" sz="3600" dirty="0" err="1"/>
              <a:t>cmou</a:t>
            </a:r>
            <a:r>
              <a:rPr lang="en-US" sz="3600" dirty="0"/>
              <a:t> `</a:t>
            </a:r>
            <a:r>
              <a:rPr lang="en-US" sz="3600" dirty="0" err="1"/>
              <a:t>e`P</a:t>
            </a:r>
            <a:r>
              <a:rPr lang="en-US" sz="3600" dirty="0"/>
              <a:t>[</a:t>
            </a:r>
            <a:r>
              <a:rPr lang="en-US" sz="3600" dirty="0" err="1"/>
              <a:t>oic</a:t>
            </a:r>
            <a:r>
              <a:rPr lang="en-US" sz="3600" dirty="0"/>
              <a:t>. Doxa ci </a:t>
            </a:r>
            <a:r>
              <a:rPr lang="en-US" sz="3600" dirty="0" err="1"/>
              <a:t>Vilan</a:t>
            </a:r>
            <a:r>
              <a:rPr lang="en-US" sz="3600" dirty="0"/>
              <a:t>`;</a:t>
            </a:r>
            <a:r>
              <a:rPr lang="en-US" sz="3600" dirty="0" err="1"/>
              <a:t>rwpe</a:t>
            </a:r>
            <a:r>
              <a:rPr lang="en-US" sz="3600" dirty="0"/>
              <a:t>.</a:t>
            </a:r>
          </a:p>
        </p:txBody>
      </p:sp>
    </p:spTree>
    <p:extLst>
      <p:ext uri="{BB962C8B-B14F-4D97-AF65-F5344CB8AC3E}">
        <p14:creationId xmlns:p14="http://schemas.microsoft.com/office/powerpoint/2010/main" val="3187906470"/>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FFF-6594-4AD0-A776-7F2880BA12A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DE44D5B-B72E-400A-BDB5-5CB4EFAEAC99}"/>
              </a:ext>
            </a:extLst>
          </p:cNvPr>
          <p:cNvSpPr>
            <a:spLocks noGrp="1"/>
          </p:cNvSpPr>
          <p:nvPr>
            <p:ph type="body" sz="quarter" idx="10"/>
          </p:nvPr>
        </p:nvSpPr>
        <p:spPr/>
        <p:txBody>
          <a:bodyPr/>
          <a:lstStyle/>
          <a:p>
            <a:r>
              <a:rPr lang="ar-EG" dirty="0"/>
              <a:t>زونت بي إكريتيس: بيت خوم خيم إنني ڨوتس: هان سوتب إن أنا ڨاتيس: نيم نيف ڨير إتشو أووتس.</a:t>
            </a:r>
          </a:p>
        </p:txBody>
      </p:sp>
      <p:sp>
        <p:nvSpPr>
          <p:cNvPr id="4" name="Text Placeholder 3">
            <a:extLst>
              <a:ext uri="{FF2B5EF4-FFF2-40B4-BE49-F238E27FC236}">
                <a16:creationId xmlns:a16="http://schemas.microsoft.com/office/drawing/2014/main" id="{0DCEADAA-5B30-4FAD-A59B-0B32BA6198F1}"/>
              </a:ext>
            </a:extLst>
          </p:cNvPr>
          <p:cNvSpPr>
            <a:spLocks noGrp="1"/>
          </p:cNvSpPr>
          <p:nvPr>
            <p:ph type="body" sz="quarter" idx="11"/>
          </p:nvPr>
        </p:nvSpPr>
        <p:spPr>
          <a:xfrm>
            <a:off x="0" y="3710609"/>
            <a:ext cx="9144000" cy="740367"/>
          </a:xfrm>
        </p:spPr>
        <p:txBody>
          <a:bodyPr anchor="ctr"/>
          <a:lstStyle/>
          <a:p>
            <a:r>
              <a:rPr lang="ar-EG" sz="3800" dirty="0"/>
              <a:t>الخالق الديان، مُحطم الحروب، مركبات منتخبة، وركابها.</a:t>
            </a:r>
          </a:p>
        </p:txBody>
      </p:sp>
      <p:sp>
        <p:nvSpPr>
          <p:cNvPr id="5" name="Text Placeholder 4">
            <a:extLst>
              <a:ext uri="{FF2B5EF4-FFF2-40B4-BE49-F238E27FC236}">
                <a16:creationId xmlns:a16="http://schemas.microsoft.com/office/drawing/2014/main" id="{810BBC59-F9CD-463A-9715-866D958C2EF0}"/>
              </a:ext>
            </a:extLst>
          </p:cNvPr>
          <p:cNvSpPr>
            <a:spLocks noGrp="1"/>
          </p:cNvSpPr>
          <p:nvPr>
            <p:ph type="body" sz="quarter" idx="12"/>
          </p:nvPr>
        </p:nvSpPr>
        <p:spPr>
          <a:xfrm>
            <a:off x="0" y="4450976"/>
            <a:ext cx="9144000" cy="1189740"/>
          </a:xfrm>
        </p:spPr>
        <p:txBody>
          <a:bodyPr/>
          <a:lstStyle/>
          <a:p>
            <a:r>
              <a:rPr lang="en-GB" dirty="0" err="1"/>
              <a:t>Zwnt</a:t>
            </a:r>
            <a:r>
              <a:rPr lang="en-GB" dirty="0"/>
              <a:t> </a:t>
            </a:r>
            <a:r>
              <a:rPr lang="en-GB" dirty="0" err="1"/>
              <a:t>pi`krityc</a:t>
            </a:r>
            <a:r>
              <a:rPr lang="en-GB" dirty="0"/>
              <a:t>@ </a:t>
            </a:r>
            <a:r>
              <a:rPr lang="en-GB" dirty="0" err="1"/>
              <a:t>petqomqem</a:t>
            </a:r>
            <a:r>
              <a:rPr lang="en-GB" dirty="0"/>
              <a:t> `</a:t>
            </a:r>
            <a:r>
              <a:rPr lang="en-GB" dirty="0" err="1"/>
              <a:t>nnibwtc</a:t>
            </a:r>
            <a:r>
              <a:rPr lang="en-GB" dirty="0"/>
              <a:t> </a:t>
            </a:r>
            <a:r>
              <a:rPr lang="en-GB" dirty="0" err="1"/>
              <a:t>hancwtp</a:t>
            </a:r>
            <a:r>
              <a:rPr lang="en-GB" dirty="0"/>
              <a:t> `</a:t>
            </a:r>
            <a:r>
              <a:rPr lang="en-GB" dirty="0" err="1"/>
              <a:t>nanabatyc</a:t>
            </a:r>
            <a:r>
              <a:rPr lang="en-GB" dirty="0"/>
              <a:t>@ </a:t>
            </a:r>
            <a:r>
              <a:rPr lang="en-GB" dirty="0" err="1"/>
              <a:t>nem</a:t>
            </a:r>
            <a:r>
              <a:rPr lang="en-GB" dirty="0"/>
              <a:t> </a:t>
            </a:r>
            <a:r>
              <a:rPr lang="en-GB" dirty="0" err="1"/>
              <a:t>nefbere</a:t>
            </a:r>
            <a:r>
              <a:rPr lang="en-GB" dirty="0"/>
              <a:t>[</a:t>
            </a:r>
            <a:r>
              <a:rPr lang="en-GB" dirty="0" err="1"/>
              <a:t>woutc</a:t>
            </a:r>
            <a:r>
              <a:rPr lang="en-GB" dirty="0"/>
              <a:t>.</a:t>
            </a:r>
          </a:p>
        </p:txBody>
      </p:sp>
    </p:spTree>
    <p:extLst>
      <p:ext uri="{BB962C8B-B14F-4D97-AF65-F5344CB8AC3E}">
        <p14:creationId xmlns:p14="http://schemas.microsoft.com/office/powerpoint/2010/main" val="3252992592"/>
      </p:ext>
    </p:extLst>
  </p:cSld>
  <p:clrMapOvr>
    <a:masterClrMapping/>
  </p:clrMapOvr>
</p:sld>
</file>

<file path=ppt/slides/slide10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4F48E-42D0-4B77-B6B1-D89A56AB553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2A708A6-EFA7-4631-BBA9-ED8947E83C57}"/>
              </a:ext>
            </a:extLst>
          </p:cNvPr>
          <p:cNvSpPr>
            <a:spLocks noGrp="1"/>
          </p:cNvSpPr>
          <p:nvPr>
            <p:ph type="body" sz="quarter" idx="10"/>
          </p:nvPr>
        </p:nvSpPr>
        <p:spPr/>
        <p:txBody>
          <a:bodyPr/>
          <a:lstStyle/>
          <a:p>
            <a:r>
              <a:rPr lang="ar-EG" dirty="0"/>
              <a:t>ني إت إرهوتي خاتيف هي: إثروو أو شيم إن إتجوم إنتيه بي إكروم. </a:t>
            </a:r>
            <a:endParaRPr lang="en-GB" dirty="0"/>
          </a:p>
        </p:txBody>
      </p:sp>
      <p:sp>
        <p:nvSpPr>
          <p:cNvPr id="4" name="Text Placeholder 3">
            <a:extLst>
              <a:ext uri="{FF2B5EF4-FFF2-40B4-BE49-F238E27FC236}">
                <a16:creationId xmlns:a16="http://schemas.microsoft.com/office/drawing/2014/main" id="{6415048D-CBE3-4F82-8B60-2E985E3DE842}"/>
              </a:ext>
            </a:extLst>
          </p:cNvPr>
          <p:cNvSpPr>
            <a:spLocks noGrp="1"/>
          </p:cNvSpPr>
          <p:nvPr>
            <p:ph type="body" sz="quarter" idx="11"/>
          </p:nvPr>
        </p:nvSpPr>
        <p:spPr/>
        <p:txBody>
          <a:bodyPr anchor="ctr"/>
          <a:lstStyle/>
          <a:p>
            <a:r>
              <a:rPr lang="ar-EG" dirty="0"/>
              <a:t>الذين يخافونه، لكي يطفئوا قوة النار.</a:t>
            </a:r>
            <a:endParaRPr lang="en-GB" dirty="0"/>
          </a:p>
        </p:txBody>
      </p:sp>
      <p:sp>
        <p:nvSpPr>
          <p:cNvPr id="5" name="Text Placeholder 4">
            <a:extLst>
              <a:ext uri="{FF2B5EF4-FFF2-40B4-BE49-F238E27FC236}">
                <a16:creationId xmlns:a16="http://schemas.microsoft.com/office/drawing/2014/main" id="{2ED58A80-83BB-44DD-889B-C201A8D8B935}"/>
              </a:ext>
            </a:extLst>
          </p:cNvPr>
          <p:cNvSpPr>
            <a:spLocks noGrp="1"/>
          </p:cNvSpPr>
          <p:nvPr>
            <p:ph type="body" sz="quarter" idx="12"/>
          </p:nvPr>
        </p:nvSpPr>
        <p:spPr/>
        <p:txBody>
          <a:bodyPr/>
          <a:lstStyle/>
          <a:p>
            <a:r>
              <a:rPr lang="pt-BR" dirty="0"/>
              <a:t>ny`eterho] qa tefhy@ e;rou`wsem `n`tjom `nte pi`,rwm.</a:t>
            </a:r>
            <a:endParaRPr lang="en-GB" dirty="0"/>
          </a:p>
        </p:txBody>
      </p:sp>
    </p:spTree>
    <p:extLst>
      <p:ext uri="{BB962C8B-B14F-4D97-AF65-F5344CB8AC3E}">
        <p14:creationId xmlns:p14="http://schemas.microsoft.com/office/powerpoint/2010/main" val="1036520314"/>
      </p:ext>
    </p:extLst>
  </p:cSld>
  <p:clrMapOvr>
    <a:masterClrMapping/>
  </p:clrMapOvr>
</p:sld>
</file>

<file path=ppt/slides/slide10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52B7D-369E-4FC6-BB0B-156DE8D85B7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B7A5C1E-1700-4DFE-8F22-19E4F81ED42E}"/>
              </a:ext>
            </a:extLst>
          </p:cNvPr>
          <p:cNvSpPr>
            <a:spLocks noGrp="1"/>
          </p:cNvSpPr>
          <p:nvPr>
            <p:ph type="body" sz="quarter" idx="10"/>
          </p:nvPr>
        </p:nvSpPr>
        <p:spPr/>
        <p:txBody>
          <a:bodyPr/>
          <a:lstStyle/>
          <a:p>
            <a:r>
              <a:rPr lang="ar-EG" dirty="0"/>
              <a:t>آبين شويس إيسوس بخرستوس: تي إن أووميني إن نيف إيه بي آيك:</a:t>
            </a:r>
            <a:endParaRPr lang="en-GB" dirty="0"/>
          </a:p>
        </p:txBody>
      </p:sp>
      <p:sp>
        <p:nvSpPr>
          <p:cNvPr id="4" name="Text Placeholder 3">
            <a:extLst>
              <a:ext uri="{FF2B5EF4-FFF2-40B4-BE49-F238E27FC236}">
                <a16:creationId xmlns:a16="http://schemas.microsoft.com/office/drawing/2014/main" id="{9D27AE13-DB22-4C24-9740-FD543DD244A7}"/>
              </a:ext>
            </a:extLst>
          </p:cNvPr>
          <p:cNvSpPr>
            <a:spLocks noGrp="1"/>
          </p:cNvSpPr>
          <p:nvPr>
            <p:ph type="body" sz="quarter" idx="11"/>
          </p:nvPr>
        </p:nvSpPr>
        <p:spPr/>
        <p:txBody>
          <a:bodyPr anchor="ctr"/>
          <a:lstStyle/>
          <a:p>
            <a:r>
              <a:rPr lang="ar-EG" dirty="0"/>
              <a:t>ربنا يسوع المسيح، أعطى علامة لعبيده، </a:t>
            </a:r>
            <a:endParaRPr lang="en-GB" dirty="0"/>
          </a:p>
        </p:txBody>
      </p:sp>
      <p:sp>
        <p:nvSpPr>
          <p:cNvPr id="5" name="Text Placeholder 4">
            <a:extLst>
              <a:ext uri="{FF2B5EF4-FFF2-40B4-BE49-F238E27FC236}">
                <a16:creationId xmlns:a16="http://schemas.microsoft.com/office/drawing/2014/main" id="{29426366-6D6B-489C-9884-3808AC0F1587}"/>
              </a:ext>
            </a:extLst>
          </p:cNvPr>
          <p:cNvSpPr>
            <a:spLocks noGrp="1"/>
          </p:cNvSpPr>
          <p:nvPr>
            <p:ph type="body" sz="quarter" idx="12"/>
          </p:nvPr>
        </p:nvSpPr>
        <p:spPr/>
        <p:txBody>
          <a:bodyPr anchor="ctr"/>
          <a:lstStyle/>
          <a:p>
            <a:r>
              <a:rPr lang="en-GB" sz="4400" dirty="0" err="1"/>
              <a:t>Apen</a:t>
            </a:r>
            <a:r>
              <a:rPr lang="en-GB" sz="4400" dirty="0"/>
              <a:t>=o=c I=y=c P=,=c@ ]`</a:t>
            </a:r>
            <a:r>
              <a:rPr lang="en-GB" sz="4400" dirty="0" err="1"/>
              <a:t>noumyini</a:t>
            </a:r>
            <a:r>
              <a:rPr lang="en-GB" sz="4400" dirty="0"/>
              <a:t> `</a:t>
            </a:r>
            <a:r>
              <a:rPr lang="en-GB" sz="4400" dirty="0" err="1"/>
              <a:t>nnef`ebiaik</a:t>
            </a:r>
            <a:r>
              <a:rPr lang="en-GB" sz="4400" dirty="0"/>
              <a:t>@</a:t>
            </a:r>
          </a:p>
        </p:txBody>
      </p:sp>
    </p:spTree>
    <p:extLst>
      <p:ext uri="{BB962C8B-B14F-4D97-AF65-F5344CB8AC3E}">
        <p14:creationId xmlns:p14="http://schemas.microsoft.com/office/powerpoint/2010/main" val="739364248"/>
      </p:ext>
    </p:extLst>
  </p:cSld>
  <p:clrMapOvr>
    <a:masterClrMapping/>
  </p:clrMapOvr>
</p:sld>
</file>

<file path=ppt/slides/slide10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AB27D-4F98-45B2-AFC5-18A8DFBBA4E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B556171-12B3-47EF-B342-5839AAB921EB}"/>
              </a:ext>
            </a:extLst>
          </p:cNvPr>
          <p:cNvSpPr>
            <a:spLocks noGrp="1"/>
          </p:cNvSpPr>
          <p:nvPr>
            <p:ph type="body" sz="quarter" idx="10"/>
          </p:nvPr>
        </p:nvSpPr>
        <p:spPr/>
        <p:txBody>
          <a:bodyPr/>
          <a:lstStyle/>
          <a:p>
            <a:r>
              <a:rPr lang="ar-EG" dirty="0"/>
              <a:t>ني إت إرهوتي خاتيف هي: إثروو هي أووي إنني ذيه مون إيڤول.</a:t>
            </a:r>
            <a:endParaRPr lang="en-GB" dirty="0"/>
          </a:p>
        </p:txBody>
      </p:sp>
      <p:sp>
        <p:nvSpPr>
          <p:cNvPr id="4" name="Text Placeholder 3">
            <a:extLst>
              <a:ext uri="{FF2B5EF4-FFF2-40B4-BE49-F238E27FC236}">
                <a16:creationId xmlns:a16="http://schemas.microsoft.com/office/drawing/2014/main" id="{ECF5AFD9-5CAF-47F2-8AE2-0FC624DF4069}"/>
              </a:ext>
            </a:extLst>
          </p:cNvPr>
          <p:cNvSpPr>
            <a:spLocks noGrp="1"/>
          </p:cNvSpPr>
          <p:nvPr>
            <p:ph type="body" sz="quarter" idx="11"/>
          </p:nvPr>
        </p:nvSpPr>
        <p:spPr/>
        <p:txBody>
          <a:bodyPr anchor="ctr"/>
          <a:lstStyle/>
          <a:p>
            <a:r>
              <a:rPr lang="ar-EG" dirty="0"/>
              <a:t>الذين يخافونه، لكي يخرجوا الشياطين.</a:t>
            </a:r>
            <a:endParaRPr lang="en-GB" dirty="0"/>
          </a:p>
        </p:txBody>
      </p:sp>
      <p:sp>
        <p:nvSpPr>
          <p:cNvPr id="5" name="Text Placeholder 4">
            <a:extLst>
              <a:ext uri="{FF2B5EF4-FFF2-40B4-BE49-F238E27FC236}">
                <a16:creationId xmlns:a16="http://schemas.microsoft.com/office/drawing/2014/main" id="{4125D158-A0CE-4C7B-84B7-DD4BC5998F5A}"/>
              </a:ext>
            </a:extLst>
          </p:cNvPr>
          <p:cNvSpPr>
            <a:spLocks noGrp="1"/>
          </p:cNvSpPr>
          <p:nvPr>
            <p:ph type="body" sz="quarter" idx="12"/>
          </p:nvPr>
        </p:nvSpPr>
        <p:spPr/>
        <p:txBody>
          <a:bodyPr/>
          <a:lstStyle/>
          <a:p>
            <a:r>
              <a:rPr lang="en-GB" dirty="0" err="1"/>
              <a:t>ny`eterho</a:t>
            </a:r>
            <a:r>
              <a:rPr lang="en-GB" dirty="0"/>
              <a:t>] </a:t>
            </a:r>
            <a:r>
              <a:rPr lang="en-GB" dirty="0" err="1"/>
              <a:t>qa</a:t>
            </a:r>
            <a:r>
              <a:rPr lang="en-GB" dirty="0"/>
              <a:t> </a:t>
            </a:r>
            <a:r>
              <a:rPr lang="en-GB" dirty="0" err="1"/>
              <a:t>tefhy</a:t>
            </a:r>
            <a:r>
              <a:rPr lang="en-GB" dirty="0"/>
              <a:t>@ </a:t>
            </a:r>
            <a:r>
              <a:rPr lang="en-GB" dirty="0" err="1"/>
              <a:t>e;rouhiou`i</a:t>
            </a:r>
            <a:r>
              <a:rPr lang="en-GB" dirty="0"/>
              <a:t> `</a:t>
            </a:r>
            <a:r>
              <a:rPr lang="en-GB" dirty="0" err="1"/>
              <a:t>nnidemwn</a:t>
            </a:r>
            <a:r>
              <a:rPr lang="en-GB" dirty="0"/>
              <a:t> `</a:t>
            </a:r>
            <a:r>
              <a:rPr lang="en-GB" dirty="0" err="1"/>
              <a:t>ebol</a:t>
            </a:r>
            <a:r>
              <a:rPr lang="en-GB" dirty="0"/>
              <a:t>.</a:t>
            </a:r>
          </a:p>
        </p:txBody>
      </p:sp>
    </p:spTree>
    <p:extLst>
      <p:ext uri="{BB962C8B-B14F-4D97-AF65-F5344CB8AC3E}">
        <p14:creationId xmlns:p14="http://schemas.microsoft.com/office/powerpoint/2010/main" val="1595752037"/>
      </p:ext>
    </p:extLst>
  </p:cSld>
  <p:clrMapOvr>
    <a:masterClrMapping/>
  </p:clrMapOvr>
</p:sld>
</file>

<file path=ppt/slides/slide10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52B7D-369E-4FC6-BB0B-156DE8D85B7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B7A5C1E-1700-4DFE-8F22-19E4F81ED42E}"/>
              </a:ext>
            </a:extLst>
          </p:cNvPr>
          <p:cNvSpPr>
            <a:spLocks noGrp="1"/>
          </p:cNvSpPr>
          <p:nvPr>
            <p:ph type="body" sz="quarter" idx="10"/>
          </p:nvPr>
        </p:nvSpPr>
        <p:spPr/>
        <p:txBody>
          <a:bodyPr/>
          <a:lstStyle/>
          <a:p>
            <a:r>
              <a:rPr lang="ar-EG" dirty="0"/>
              <a:t>آبين شويس إيسوس بخرستوس: تي إن أووميني إن نيف إيه بي آيك:</a:t>
            </a:r>
            <a:endParaRPr lang="en-GB" dirty="0"/>
          </a:p>
        </p:txBody>
      </p:sp>
      <p:sp>
        <p:nvSpPr>
          <p:cNvPr id="4" name="Text Placeholder 3">
            <a:extLst>
              <a:ext uri="{FF2B5EF4-FFF2-40B4-BE49-F238E27FC236}">
                <a16:creationId xmlns:a16="http://schemas.microsoft.com/office/drawing/2014/main" id="{9D27AE13-DB22-4C24-9740-FD543DD244A7}"/>
              </a:ext>
            </a:extLst>
          </p:cNvPr>
          <p:cNvSpPr>
            <a:spLocks noGrp="1"/>
          </p:cNvSpPr>
          <p:nvPr>
            <p:ph type="body" sz="quarter" idx="11"/>
          </p:nvPr>
        </p:nvSpPr>
        <p:spPr/>
        <p:txBody>
          <a:bodyPr anchor="ctr"/>
          <a:lstStyle/>
          <a:p>
            <a:r>
              <a:rPr lang="ar-EG" dirty="0"/>
              <a:t>ربنا يسوع المسيح، أعطى علامة لعبيده، </a:t>
            </a:r>
            <a:endParaRPr lang="en-GB" dirty="0"/>
          </a:p>
        </p:txBody>
      </p:sp>
      <p:sp>
        <p:nvSpPr>
          <p:cNvPr id="5" name="Text Placeholder 4">
            <a:extLst>
              <a:ext uri="{FF2B5EF4-FFF2-40B4-BE49-F238E27FC236}">
                <a16:creationId xmlns:a16="http://schemas.microsoft.com/office/drawing/2014/main" id="{29426366-6D6B-489C-9884-3808AC0F1587}"/>
              </a:ext>
            </a:extLst>
          </p:cNvPr>
          <p:cNvSpPr>
            <a:spLocks noGrp="1"/>
          </p:cNvSpPr>
          <p:nvPr>
            <p:ph type="body" sz="quarter" idx="12"/>
          </p:nvPr>
        </p:nvSpPr>
        <p:spPr/>
        <p:txBody>
          <a:bodyPr anchor="ctr"/>
          <a:lstStyle/>
          <a:p>
            <a:r>
              <a:rPr lang="en-GB" sz="4400" dirty="0" err="1"/>
              <a:t>Apen</a:t>
            </a:r>
            <a:r>
              <a:rPr lang="en-GB" sz="4400" dirty="0"/>
              <a:t>=o=c I=y=c P=,=c@ ]`</a:t>
            </a:r>
            <a:r>
              <a:rPr lang="en-GB" sz="4400" dirty="0" err="1"/>
              <a:t>noumyini</a:t>
            </a:r>
            <a:r>
              <a:rPr lang="en-GB" sz="4400" dirty="0"/>
              <a:t> `</a:t>
            </a:r>
            <a:r>
              <a:rPr lang="en-GB" sz="4400" dirty="0" err="1"/>
              <a:t>nnef`ebiaik</a:t>
            </a:r>
            <a:r>
              <a:rPr lang="en-GB" sz="4400" dirty="0"/>
              <a:t>@</a:t>
            </a:r>
          </a:p>
        </p:txBody>
      </p:sp>
    </p:spTree>
    <p:extLst>
      <p:ext uri="{BB962C8B-B14F-4D97-AF65-F5344CB8AC3E}">
        <p14:creationId xmlns:p14="http://schemas.microsoft.com/office/powerpoint/2010/main" val="1611106032"/>
      </p:ext>
    </p:extLst>
  </p:cSld>
  <p:clrMapOvr>
    <a:masterClrMapping/>
  </p:clrMapOvr>
</p:sld>
</file>

<file path=ppt/slides/slide10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844C0-1D58-47B2-B2B6-86B713042F1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98AC403-E48C-41AC-8818-4A98BB177315}"/>
              </a:ext>
            </a:extLst>
          </p:cNvPr>
          <p:cNvSpPr>
            <a:spLocks noGrp="1"/>
          </p:cNvSpPr>
          <p:nvPr>
            <p:ph type="body" sz="quarter" idx="10"/>
          </p:nvPr>
        </p:nvSpPr>
        <p:spPr/>
        <p:txBody>
          <a:bodyPr/>
          <a:lstStyle/>
          <a:p>
            <a:r>
              <a:rPr lang="ar-EG" dirty="0"/>
              <a:t>ني إت إرهوتي خاتيف هي: إثرو إيرتشويس إيه چين نوو جاچي. </a:t>
            </a:r>
            <a:endParaRPr lang="en-GB" dirty="0"/>
          </a:p>
        </p:txBody>
      </p:sp>
      <p:sp>
        <p:nvSpPr>
          <p:cNvPr id="4" name="Text Placeholder 3">
            <a:extLst>
              <a:ext uri="{FF2B5EF4-FFF2-40B4-BE49-F238E27FC236}">
                <a16:creationId xmlns:a16="http://schemas.microsoft.com/office/drawing/2014/main" id="{3BB99330-78E3-4E61-B320-2F361040E8E5}"/>
              </a:ext>
            </a:extLst>
          </p:cNvPr>
          <p:cNvSpPr>
            <a:spLocks noGrp="1"/>
          </p:cNvSpPr>
          <p:nvPr>
            <p:ph type="body" sz="quarter" idx="11"/>
          </p:nvPr>
        </p:nvSpPr>
        <p:spPr/>
        <p:txBody>
          <a:bodyPr anchor="ctr"/>
          <a:lstStyle/>
          <a:p>
            <a:r>
              <a:rPr lang="ar-EG" dirty="0"/>
              <a:t>الذين يخافونه، لكي يتسلطوا على أعدائهم.</a:t>
            </a:r>
            <a:endParaRPr lang="en-GB" dirty="0"/>
          </a:p>
        </p:txBody>
      </p:sp>
      <p:sp>
        <p:nvSpPr>
          <p:cNvPr id="5" name="Text Placeholder 4">
            <a:extLst>
              <a:ext uri="{FF2B5EF4-FFF2-40B4-BE49-F238E27FC236}">
                <a16:creationId xmlns:a16="http://schemas.microsoft.com/office/drawing/2014/main" id="{97271E1F-24A2-4A79-91AD-C6169747195A}"/>
              </a:ext>
            </a:extLst>
          </p:cNvPr>
          <p:cNvSpPr>
            <a:spLocks noGrp="1"/>
          </p:cNvSpPr>
          <p:nvPr>
            <p:ph type="body" sz="quarter" idx="12"/>
          </p:nvPr>
        </p:nvSpPr>
        <p:spPr/>
        <p:txBody>
          <a:bodyPr/>
          <a:lstStyle/>
          <a:p>
            <a:r>
              <a:rPr lang="en-GB" dirty="0" err="1"/>
              <a:t>ny`eterho</a:t>
            </a:r>
            <a:r>
              <a:rPr lang="en-GB" dirty="0"/>
              <a:t>] </a:t>
            </a:r>
            <a:r>
              <a:rPr lang="en-GB" dirty="0" err="1"/>
              <a:t>qa</a:t>
            </a:r>
            <a:r>
              <a:rPr lang="en-GB" dirty="0"/>
              <a:t> </a:t>
            </a:r>
            <a:r>
              <a:rPr lang="en-GB" dirty="0" err="1"/>
              <a:t>tefhy</a:t>
            </a:r>
            <a:r>
              <a:rPr lang="en-GB" dirty="0"/>
              <a:t>@ </a:t>
            </a:r>
            <a:r>
              <a:rPr lang="en-GB" dirty="0" err="1"/>
              <a:t>e;rou`er</a:t>
            </a:r>
            <a:r>
              <a:rPr lang="en-GB" dirty="0"/>
              <a:t>=o=c `</a:t>
            </a:r>
            <a:r>
              <a:rPr lang="en-GB" dirty="0" err="1"/>
              <a:t>ejen</a:t>
            </a:r>
            <a:r>
              <a:rPr lang="en-GB" dirty="0"/>
              <a:t> </a:t>
            </a:r>
            <a:r>
              <a:rPr lang="en-GB" dirty="0" err="1"/>
              <a:t>noujaji</a:t>
            </a:r>
            <a:r>
              <a:rPr lang="en-GB" dirty="0"/>
              <a:t>.</a:t>
            </a:r>
          </a:p>
        </p:txBody>
      </p:sp>
    </p:spTree>
    <p:extLst>
      <p:ext uri="{BB962C8B-B14F-4D97-AF65-F5344CB8AC3E}">
        <p14:creationId xmlns:p14="http://schemas.microsoft.com/office/powerpoint/2010/main" val="2851689490"/>
      </p:ext>
    </p:extLst>
  </p:cSld>
  <p:clrMapOvr>
    <a:masterClrMapping/>
  </p:clrMapOvr>
</p:sld>
</file>

<file path=ppt/slides/slide10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52B7D-369E-4FC6-BB0B-156DE8D85B7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B7A5C1E-1700-4DFE-8F22-19E4F81ED42E}"/>
              </a:ext>
            </a:extLst>
          </p:cNvPr>
          <p:cNvSpPr>
            <a:spLocks noGrp="1"/>
          </p:cNvSpPr>
          <p:nvPr>
            <p:ph type="body" sz="quarter" idx="10"/>
          </p:nvPr>
        </p:nvSpPr>
        <p:spPr/>
        <p:txBody>
          <a:bodyPr/>
          <a:lstStyle/>
          <a:p>
            <a:r>
              <a:rPr lang="ar-EG" dirty="0"/>
              <a:t>آبين شويس إيسوس بخرستوس: تي إن أووميني إن نيف إيه بي آيك:</a:t>
            </a:r>
            <a:endParaRPr lang="en-GB" dirty="0"/>
          </a:p>
        </p:txBody>
      </p:sp>
      <p:sp>
        <p:nvSpPr>
          <p:cNvPr id="4" name="Text Placeholder 3">
            <a:extLst>
              <a:ext uri="{FF2B5EF4-FFF2-40B4-BE49-F238E27FC236}">
                <a16:creationId xmlns:a16="http://schemas.microsoft.com/office/drawing/2014/main" id="{9D27AE13-DB22-4C24-9740-FD543DD244A7}"/>
              </a:ext>
            </a:extLst>
          </p:cNvPr>
          <p:cNvSpPr>
            <a:spLocks noGrp="1"/>
          </p:cNvSpPr>
          <p:nvPr>
            <p:ph type="body" sz="quarter" idx="11"/>
          </p:nvPr>
        </p:nvSpPr>
        <p:spPr/>
        <p:txBody>
          <a:bodyPr anchor="ctr"/>
          <a:lstStyle/>
          <a:p>
            <a:r>
              <a:rPr lang="ar-EG" dirty="0"/>
              <a:t>ربنا يسوع المسيح، أعطى علامة لعبيده، </a:t>
            </a:r>
            <a:endParaRPr lang="en-GB" dirty="0"/>
          </a:p>
        </p:txBody>
      </p:sp>
      <p:sp>
        <p:nvSpPr>
          <p:cNvPr id="5" name="Text Placeholder 4">
            <a:extLst>
              <a:ext uri="{FF2B5EF4-FFF2-40B4-BE49-F238E27FC236}">
                <a16:creationId xmlns:a16="http://schemas.microsoft.com/office/drawing/2014/main" id="{29426366-6D6B-489C-9884-3808AC0F1587}"/>
              </a:ext>
            </a:extLst>
          </p:cNvPr>
          <p:cNvSpPr>
            <a:spLocks noGrp="1"/>
          </p:cNvSpPr>
          <p:nvPr>
            <p:ph type="body" sz="quarter" idx="12"/>
          </p:nvPr>
        </p:nvSpPr>
        <p:spPr/>
        <p:txBody>
          <a:bodyPr anchor="ctr"/>
          <a:lstStyle/>
          <a:p>
            <a:r>
              <a:rPr lang="en-GB" sz="4400" dirty="0" err="1"/>
              <a:t>Apen</a:t>
            </a:r>
            <a:r>
              <a:rPr lang="en-GB" sz="4400" dirty="0"/>
              <a:t>=o=c I=y=c P=,=c@ ]`</a:t>
            </a:r>
            <a:r>
              <a:rPr lang="en-GB" sz="4400" dirty="0" err="1"/>
              <a:t>noumyini</a:t>
            </a:r>
            <a:r>
              <a:rPr lang="en-GB" sz="4400" dirty="0"/>
              <a:t> `</a:t>
            </a:r>
            <a:r>
              <a:rPr lang="en-GB" sz="4400" dirty="0" err="1"/>
              <a:t>nnef`ebiaik</a:t>
            </a:r>
            <a:r>
              <a:rPr lang="en-GB" sz="4400" dirty="0"/>
              <a:t>@</a:t>
            </a:r>
          </a:p>
        </p:txBody>
      </p:sp>
    </p:spTree>
    <p:extLst>
      <p:ext uri="{BB962C8B-B14F-4D97-AF65-F5344CB8AC3E}">
        <p14:creationId xmlns:p14="http://schemas.microsoft.com/office/powerpoint/2010/main" val="90546260"/>
      </p:ext>
    </p:extLst>
  </p:cSld>
  <p:clrMapOvr>
    <a:masterClrMapping/>
  </p:clrMapOvr>
</p:sld>
</file>

<file path=ppt/slides/slide10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D5537-774C-48F2-A6EB-07E0CBA0EEA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6D5F00A-9623-4837-A94C-E687FB65D54C}"/>
              </a:ext>
            </a:extLst>
          </p:cNvPr>
          <p:cNvSpPr>
            <a:spLocks noGrp="1"/>
          </p:cNvSpPr>
          <p:nvPr>
            <p:ph type="body" sz="quarter" idx="10"/>
          </p:nvPr>
        </p:nvSpPr>
        <p:spPr/>
        <p:txBody>
          <a:bodyPr/>
          <a:lstStyle/>
          <a:p>
            <a:r>
              <a:rPr lang="ar-EG" dirty="0"/>
              <a:t>: ني إت إرهوتي خاتيف هي: أثرو طالتشو إنشوني نيفين.</a:t>
            </a:r>
            <a:endParaRPr lang="en-GB" dirty="0"/>
          </a:p>
        </p:txBody>
      </p:sp>
      <p:sp>
        <p:nvSpPr>
          <p:cNvPr id="4" name="Text Placeholder 3">
            <a:extLst>
              <a:ext uri="{FF2B5EF4-FFF2-40B4-BE49-F238E27FC236}">
                <a16:creationId xmlns:a16="http://schemas.microsoft.com/office/drawing/2014/main" id="{1BEDCC4E-10D2-4E6C-9EF9-3103096E5585}"/>
              </a:ext>
            </a:extLst>
          </p:cNvPr>
          <p:cNvSpPr>
            <a:spLocks noGrp="1"/>
          </p:cNvSpPr>
          <p:nvPr>
            <p:ph type="body" sz="quarter" idx="11"/>
          </p:nvPr>
        </p:nvSpPr>
        <p:spPr/>
        <p:txBody>
          <a:bodyPr anchor="ctr"/>
          <a:lstStyle/>
          <a:p>
            <a:r>
              <a:rPr lang="ar-EG" dirty="0"/>
              <a:t>الذين يخافونه، أن يشفوا كلَّ مرض. </a:t>
            </a:r>
            <a:endParaRPr lang="en-GB" dirty="0"/>
          </a:p>
        </p:txBody>
      </p:sp>
      <p:sp>
        <p:nvSpPr>
          <p:cNvPr id="5" name="Text Placeholder 4">
            <a:extLst>
              <a:ext uri="{FF2B5EF4-FFF2-40B4-BE49-F238E27FC236}">
                <a16:creationId xmlns:a16="http://schemas.microsoft.com/office/drawing/2014/main" id="{32144F87-DCC9-48B5-B227-B853CA528ED7}"/>
              </a:ext>
            </a:extLst>
          </p:cNvPr>
          <p:cNvSpPr>
            <a:spLocks noGrp="1"/>
          </p:cNvSpPr>
          <p:nvPr>
            <p:ph type="body" sz="quarter" idx="12"/>
          </p:nvPr>
        </p:nvSpPr>
        <p:spPr/>
        <p:txBody>
          <a:bodyPr/>
          <a:lstStyle/>
          <a:p>
            <a:r>
              <a:rPr lang="en-GB" dirty="0" err="1"/>
              <a:t>ny`eterho</a:t>
            </a:r>
            <a:r>
              <a:rPr lang="en-GB" dirty="0"/>
              <a:t>] </a:t>
            </a:r>
            <a:r>
              <a:rPr lang="en-GB" dirty="0" err="1"/>
              <a:t>qa</a:t>
            </a:r>
            <a:r>
              <a:rPr lang="en-GB" dirty="0"/>
              <a:t> </a:t>
            </a:r>
            <a:r>
              <a:rPr lang="en-GB" dirty="0" err="1"/>
              <a:t>tefhy</a:t>
            </a:r>
            <a:r>
              <a:rPr lang="en-GB" dirty="0"/>
              <a:t>@ </a:t>
            </a:r>
            <a:r>
              <a:rPr lang="en-GB" dirty="0" err="1"/>
              <a:t>e;routal</a:t>
            </a:r>
            <a:r>
              <a:rPr lang="en-GB" dirty="0"/>
              <a:t>[o `</a:t>
            </a:r>
            <a:r>
              <a:rPr lang="en-GB" dirty="0" err="1"/>
              <a:t>nswni</a:t>
            </a:r>
            <a:r>
              <a:rPr lang="en-GB" dirty="0"/>
              <a:t> </a:t>
            </a:r>
            <a:r>
              <a:rPr lang="en-GB" dirty="0" err="1"/>
              <a:t>niben</a:t>
            </a:r>
            <a:r>
              <a:rPr lang="en-GB" dirty="0"/>
              <a:t>.</a:t>
            </a:r>
          </a:p>
        </p:txBody>
      </p:sp>
    </p:spTree>
    <p:extLst>
      <p:ext uri="{BB962C8B-B14F-4D97-AF65-F5344CB8AC3E}">
        <p14:creationId xmlns:p14="http://schemas.microsoft.com/office/powerpoint/2010/main" val="1348090598"/>
      </p:ext>
    </p:extLst>
  </p:cSld>
  <p:clrMapOvr>
    <a:masterClrMapping/>
  </p:clrMapOvr>
</p:sld>
</file>

<file path=ppt/slides/slide10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268BB-6580-4302-869D-CB6B26683C8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9D6AFF3-960A-47C5-AE86-D4F8208C5F00}"/>
              </a:ext>
            </a:extLst>
          </p:cNvPr>
          <p:cNvSpPr>
            <a:spLocks noGrp="1"/>
          </p:cNvSpPr>
          <p:nvPr>
            <p:ph type="body" sz="quarter" idx="10"/>
          </p:nvPr>
        </p:nvSpPr>
        <p:spPr/>
        <p:txBody>
          <a:bodyPr/>
          <a:lstStyle/>
          <a:p>
            <a:r>
              <a:rPr lang="ar-EG" sz="3600" dirty="0"/>
              <a:t>ايثڤيه فاي مارين تي أوو أو: إمبين شويس إيسوس بخرستوس: نيم بي إفيوت إن آغاثوس: نيم بي بنڤما إثؤاب.</a:t>
            </a:r>
            <a:endParaRPr lang="en-GB" sz="3600" dirty="0"/>
          </a:p>
        </p:txBody>
      </p:sp>
      <p:sp>
        <p:nvSpPr>
          <p:cNvPr id="4" name="Text Placeholder 3">
            <a:extLst>
              <a:ext uri="{FF2B5EF4-FFF2-40B4-BE49-F238E27FC236}">
                <a16:creationId xmlns:a16="http://schemas.microsoft.com/office/drawing/2014/main" id="{E4F6C1E2-EB76-4851-BFFB-E8A57789DD8F}"/>
              </a:ext>
            </a:extLst>
          </p:cNvPr>
          <p:cNvSpPr>
            <a:spLocks noGrp="1"/>
          </p:cNvSpPr>
          <p:nvPr>
            <p:ph type="body" sz="quarter" idx="11"/>
          </p:nvPr>
        </p:nvSpPr>
        <p:spPr/>
        <p:txBody>
          <a:bodyPr anchor="ctr"/>
          <a:lstStyle/>
          <a:p>
            <a:r>
              <a:rPr lang="ar-EG" sz="3000" dirty="0"/>
              <a:t>من أجل هذا نُمجد، ربنا يسوع المسيح، مع أبيه الصالح، والروح القدس.</a:t>
            </a:r>
            <a:endParaRPr lang="en-GB" sz="3000" dirty="0"/>
          </a:p>
        </p:txBody>
      </p:sp>
      <p:sp>
        <p:nvSpPr>
          <p:cNvPr id="5" name="Text Placeholder 4">
            <a:extLst>
              <a:ext uri="{FF2B5EF4-FFF2-40B4-BE49-F238E27FC236}">
                <a16:creationId xmlns:a16="http://schemas.microsoft.com/office/drawing/2014/main" id="{4BCC2B28-219E-4AFD-AFDB-8B5CFCAB9D5B}"/>
              </a:ext>
            </a:extLst>
          </p:cNvPr>
          <p:cNvSpPr>
            <a:spLocks noGrp="1"/>
          </p:cNvSpPr>
          <p:nvPr>
            <p:ph type="body" sz="quarter" idx="12"/>
          </p:nvPr>
        </p:nvSpPr>
        <p:spPr/>
        <p:txBody>
          <a:bodyPr/>
          <a:lstStyle/>
          <a:p>
            <a:r>
              <a:rPr lang="pt-BR" dirty="0"/>
              <a:t>E;be vai maren]`wou@ `mpen=o=c I=y=c P=,=c@ nem Pefiwt `n`aga;oc@ nem pi`Pneuma =e=;=u.</a:t>
            </a:r>
          </a:p>
        </p:txBody>
      </p:sp>
    </p:spTree>
    <p:extLst>
      <p:ext uri="{BB962C8B-B14F-4D97-AF65-F5344CB8AC3E}">
        <p14:creationId xmlns:p14="http://schemas.microsoft.com/office/powerpoint/2010/main" val="2326032926"/>
      </p:ext>
    </p:extLst>
  </p:cSld>
  <p:clrMapOvr>
    <a:masterClrMapping/>
  </p:clrMapOvr>
</p:sld>
</file>

<file path=ppt/slides/slide10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B52FB-D5FD-42DF-8E45-6FCC0DAB1CA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CECA411-FF05-4B08-8EDC-85310D886AA2}"/>
              </a:ext>
            </a:extLst>
          </p:cNvPr>
          <p:cNvSpPr>
            <a:spLocks noGrp="1"/>
          </p:cNvSpPr>
          <p:nvPr>
            <p:ph type="body" sz="quarter" idx="10"/>
          </p:nvPr>
        </p:nvSpPr>
        <p:spPr/>
        <p:txBody>
          <a:bodyPr/>
          <a:lstStyle/>
          <a:p>
            <a:r>
              <a:rPr lang="ar-EG" dirty="0"/>
              <a:t>إيه تي فاي بيه بيران إن أوجاي: إنتيه بينشويس إيسوس بخرستوس: </a:t>
            </a:r>
            <a:endParaRPr lang="en-GB" dirty="0"/>
          </a:p>
        </p:txBody>
      </p:sp>
      <p:sp>
        <p:nvSpPr>
          <p:cNvPr id="4" name="Text Placeholder 3">
            <a:extLst>
              <a:ext uri="{FF2B5EF4-FFF2-40B4-BE49-F238E27FC236}">
                <a16:creationId xmlns:a16="http://schemas.microsoft.com/office/drawing/2014/main" id="{21DD6038-38C8-4740-8423-67CAC4E5655D}"/>
              </a:ext>
            </a:extLst>
          </p:cNvPr>
          <p:cNvSpPr>
            <a:spLocks noGrp="1"/>
          </p:cNvSpPr>
          <p:nvPr>
            <p:ph type="body" sz="quarter" idx="11"/>
          </p:nvPr>
        </p:nvSpPr>
        <p:spPr/>
        <p:txBody>
          <a:bodyPr anchor="ctr"/>
          <a:lstStyle/>
          <a:p>
            <a:r>
              <a:rPr lang="ar-EG" dirty="0"/>
              <a:t>و هذا هو اسم الخلاص، الذي لربنا يسوع المسيح، </a:t>
            </a:r>
            <a:endParaRPr lang="en-GB" dirty="0"/>
          </a:p>
        </p:txBody>
      </p:sp>
      <p:sp>
        <p:nvSpPr>
          <p:cNvPr id="5" name="Text Placeholder 4">
            <a:extLst>
              <a:ext uri="{FF2B5EF4-FFF2-40B4-BE49-F238E27FC236}">
                <a16:creationId xmlns:a16="http://schemas.microsoft.com/office/drawing/2014/main" id="{A7F4D715-D0A6-448F-AD1C-BD2F8BB6B1F3}"/>
              </a:ext>
            </a:extLst>
          </p:cNvPr>
          <p:cNvSpPr>
            <a:spLocks noGrp="1"/>
          </p:cNvSpPr>
          <p:nvPr>
            <p:ph type="body" sz="quarter" idx="12"/>
          </p:nvPr>
        </p:nvSpPr>
        <p:spPr/>
        <p:txBody>
          <a:bodyPr/>
          <a:lstStyle/>
          <a:p>
            <a:r>
              <a:rPr lang="en-GB" dirty="0" err="1"/>
              <a:t>Ete</a:t>
            </a:r>
            <a:r>
              <a:rPr lang="en-GB" dirty="0"/>
              <a:t> </a:t>
            </a:r>
            <a:r>
              <a:rPr lang="en-GB" dirty="0" err="1"/>
              <a:t>vai</a:t>
            </a:r>
            <a:r>
              <a:rPr lang="en-GB" dirty="0"/>
              <a:t> pe </a:t>
            </a:r>
            <a:r>
              <a:rPr lang="en-GB" dirty="0" err="1"/>
              <a:t>piran</a:t>
            </a:r>
            <a:r>
              <a:rPr lang="en-GB" dirty="0"/>
              <a:t> `</a:t>
            </a:r>
            <a:r>
              <a:rPr lang="en-GB" dirty="0" err="1"/>
              <a:t>noujai</a:t>
            </a:r>
            <a:r>
              <a:rPr lang="en-GB" dirty="0"/>
              <a:t>@ `</a:t>
            </a:r>
            <a:r>
              <a:rPr lang="en-GB" dirty="0" err="1"/>
              <a:t>nte</a:t>
            </a:r>
            <a:r>
              <a:rPr lang="en-GB" dirty="0"/>
              <a:t> pen=o=c I=y=c P=,=c@</a:t>
            </a:r>
          </a:p>
        </p:txBody>
      </p:sp>
    </p:spTree>
    <p:extLst>
      <p:ext uri="{BB962C8B-B14F-4D97-AF65-F5344CB8AC3E}">
        <p14:creationId xmlns:p14="http://schemas.microsoft.com/office/powerpoint/2010/main" val="911764278"/>
      </p:ext>
    </p:extLst>
  </p:cSld>
  <p:clrMapOvr>
    <a:masterClrMapping/>
  </p:clrMapOvr>
</p:sld>
</file>

<file path=ppt/slides/slide10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91F34C-9805-4F7D-ABE4-A92CD01DF25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18627DB-F200-4855-8973-90C1DA506377}"/>
              </a:ext>
            </a:extLst>
          </p:cNvPr>
          <p:cNvSpPr>
            <a:spLocks noGrp="1"/>
          </p:cNvSpPr>
          <p:nvPr>
            <p:ph type="body" sz="quarter" idx="10"/>
          </p:nvPr>
        </p:nvSpPr>
        <p:spPr/>
        <p:txBody>
          <a:bodyPr/>
          <a:lstStyle/>
          <a:p>
            <a:r>
              <a:rPr lang="ar-EG" dirty="0"/>
              <a:t>نيم بيف ستافروس إنريف طانخو: في إيطاڤ آشف إيه إهري إيجوف. </a:t>
            </a:r>
            <a:endParaRPr lang="en-GB" dirty="0"/>
          </a:p>
        </p:txBody>
      </p:sp>
      <p:sp>
        <p:nvSpPr>
          <p:cNvPr id="4" name="Text Placeholder 3">
            <a:extLst>
              <a:ext uri="{FF2B5EF4-FFF2-40B4-BE49-F238E27FC236}">
                <a16:creationId xmlns:a16="http://schemas.microsoft.com/office/drawing/2014/main" id="{EEB23DE2-EC15-4247-B066-5720C6A0F4F2}"/>
              </a:ext>
            </a:extLst>
          </p:cNvPr>
          <p:cNvSpPr>
            <a:spLocks noGrp="1"/>
          </p:cNvSpPr>
          <p:nvPr>
            <p:ph type="body" sz="quarter" idx="11"/>
          </p:nvPr>
        </p:nvSpPr>
        <p:spPr/>
        <p:txBody>
          <a:bodyPr anchor="ctr"/>
          <a:lstStyle/>
          <a:p>
            <a:r>
              <a:rPr lang="ar-EG" dirty="0"/>
              <a:t>و صليبه المُحيي، الذي صُلبَ عليه.</a:t>
            </a:r>
            <a:endParaRPr lang="en-GB" dirty="0"/>
          </a:p>
        </p:txBody>
      </p:sp>
      <p:sp>
        <p:nvSpPr>
          <p:cNvPr id="5" name="Text Placeholder 4">
            <a:extLst>
              <a:ext uri="{FF2B5EF4-FFF2-40B4-BE49-F238E27FC236}">
                <a16:creationId xmlns:a16="http://schemas.microsoft.com/office/drawing/2014/main" id="{BBE51C19-EDC9-4089-8013-9FEC7F626983}"/>
              </a:ext>
            </a:extLst>
          </p:cNvPr>
          <p:cNvSpPr>
            <a:spLocks noGrp="1"/>
          </p:cNvSpPr>
          <p:nvPr>
            <p:ph type="body" sz="quarter" idx="12"/>
          </p:nvPr>
        </p:nvSpPr>
        <p:spPr/>
        <p:txBody>
          <a:bodyPr/>
          <a:lstStyle/>
          <a:p>
            <a:r>
              <a:rPr lang="en-GB" dirty="0" err="1"/>
              <a:t>nem</a:t>
            </a:r>
            <a:r>
              <a:rPr lang="en-GB" dirty="0"/>
              <a:t> </a:t>
            </a:r>
            <a:r>
              <a:rPr lang="en-GB" dirty="0" err="1"/>
              <a:t>pef`ctauroc</a:t>
            </a:r>
            <a:r>
              <a:rPr lang="en-GB" dirty="0"/>
              <a:t> `</a:t>
            </a:r>
            <a:r>
              <a:rPr lang="en-GB" dirty="0" err="1"/>
              <a:t>nreftanqo</a:t>
            </a:r>
            <a:r>
              <a:rPr lang="en-GB" dirty="0"/>
              <a:t>@ </a:t>
            </a:r>
            <a:r>
              <a:rPr lang="en-GB" dirty="0" err="1"/>
              <a:t>vy`etauasf</a:t>
            </a:r>
            <a:r>
              <a:rPr lang="en-GB" dirty="0"/>
              <a:t> `</a:t>
            </a:r>
            <a:r>
              <a:rPr lang="en-GB" dirty="0" err="1"/>
              <a:t>e`hryi</a:t>
            </a:r>
            <a:r>
              <a:rPr lang="en-GB" dirty="0"/>
              <a:t> `</a:t>
            </a:r>
            <a:r>
              <a:rPr lang="en-GB" dirty="0" err="1"/>
              <a:t>ejwf</a:t>
            </a:r>
            <a:r>
              <a:rPr lang="en-GB" dirty="0"/>
              <a:t>.</a:t>
            </a:r>
          </a:p>
        </p:txBody>
      </p:sp>
    </p:spTree>
    <p:extLst>
      <p:ext uri="{BB962C8B-B14F-4D97-AF65-F5344CB8AC3E}">
        <p14:creationId xmlns:p14="http://schemas.microsoft.com/office/powerpoint/2010/main" val="410868232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40722-9B6B-4BF9-B6D5-7A78CE081AE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BD9E153-47E0-43D2-8B35-30DC77AC51A2}"/>
              </a:ext>
            </a:extLst>
          </p:cNvPr>
          <p:cNvSpPr>
            <a:spLocks noGrp="1"/>
          </p:cNvSpPr>
          <p:nvPr>
            <p:ph type="body" sz="quarter" idx="10"/>
          </p:nvPr>
        </p:nvSpPr>
        <p:spPr>
          <a:xfrm>
            <a:off x="0" y="5540189"/>
            <a:ext cx="9144000" cy="1311186"/>
          </a:xfrm>
        </p:spPr>
        <p:txBody>
          <a:bodyPr/>
          <a:lstStyle/>
          <a:p>
            <a:r>
              <a:rPr lang="ar-EG" dirty="0"/>
              <a:t>يببيه خين أوو تشريوت: أفتاكو أوو ريطوس: أووه أفتشي مويت: خاجوف إمبيف لاؤس.</a:t>
            </a:r>
          </a:p>
        </p:txBody>
      </p:sp>
      <p:sp>
        <p:nvSpPr>
          <p:cNvPr id="4" name="Text Placeholder 3">
            <a:extLst>
              <a:ext uri="{FF2B5EF4-FFF2-40B4-BE49-F238E27FC236}">
                <a16:creationId xmlns:a16="http://schemas.microsoft.com/office/drawing/2014/main" id="{ECFB9095-827E-4B3B-9C49-419A1DEBAD81}"/>
              </a:ext>
            </a:extLst>
          </p:cNvPr>
          <p:cNvSpPr>
            <a:spLocks noGrp="1"/>
          </p:cNvSpPr>
          <p:nvPr>
            <p:ph type="body" sz="quarter" idx="11"/>
          </p:nvPr>
        </p:nvSpPr>
        <p:spPr>
          <a:xfrm>
            <a:off x="0" y="3710609"/>
            <a:ext cx="9144000" cy="767262"/>
          </a:xfrm>
        </p:spPr>
        <p:txBody>
          <a:bodyPr/>
          <a:lstStyle/>
          <a:p>
            <a:r>
              <a:rPr lang="ar-EG" dirty="0"/>
              <a:t>هوذا بالغلبة، قد أهلكهم جميعًا، وسهل طريق، شعبه.</a:t>
            </a:r>
          </a:p>
        </p:txBody>
      </p:sp>
      <p:sp>
        <p:nvSpPr>
          <p:cNvPr id="5" name="Text Placeholder 4">
            <a:extLst>
              <a:ext uri="{FF2B5EF4-FFF2-40B4-BE49-F238E27FC236}">
                <a16:creationId xmlns:a16="http://schemas.microsoft.com/office/drawing/2014/main" id="{BE468049-5EB5-4E30-9510-9472DD370579}"/>
              </a:ext>
            </a:extLst>
          </p:cNvPr>
          <p:cNvSpPr>
            <a:spLocks noGrp="1"/>
          </p:cNvSpPr>
          <p:nvPr>
            <p:ph type="body" sz="quarter" idx="12"/>
          </p:nvPr>
        </p:nvSpPr>
        <p:spPr>
          <a:xfrm>
            <a:off x="0" y="4477871"/>
            <a:ext cx="9144000" cy="1062317"/>
          </a:xfrm>
        </p:spPr>
        <p:txBody>
          <a:bodyPr/>
          <a:lstStyle/>
          <a:p>
            <a:r>
              <a:rPr lang="en-GB" sz="4400" dirty="0" err="1"/>
              <a:t>Yppe</a:t>
            </a:r>
            <a:r>
              <a:rPr lang="en-GB" sz="4400" dirty="0"/>
              <a:t> </a:t>
            </a:r>
            <a:r>
              <a:rPr lang="en-GB" sz="4400" dirty="0" err="1"/>
              <a:t>qen</a:t>
            </a:r>
            <a:r>
              <a:rPr lang="en-GB" sz="4400" dirty="0"/>
              <a:t> </a:t>
            </a:r>
            <a:r>
              <a:rPr lang="en-GB" sz="4400" dirty="0" err="1"/>
              <a:t>ou</a:t>
            </a:r>
            <a:r>
              <a:rPr lang="en-GB" sz="4400" dirty="0"/>
              <a:t>[</a:t>
            </a:r>
            <a:r>
              <a:rPr lang="en-GB" sz="4400" dirty="0" err="1"/>
              <a:t>ryout</a:t>
            </a:r>
            <a:r>
              <a:rPr lang="en-GB" sz="4400" dirty="0"/>
              <a:t> </a:t>
            </a:r>
            <a:r>
              <a:rPr lang="en-GB" sz="4400" dirty="0" err="1"/>
              <a:t>aftakwou</a:t>
            </a:r>
            <a:r>
              <a:rPr lang="en-GB" sz="4400" dirty="0"/>
              <a:t> </a:t>
            </a:r>
            <a:r>
              <a:rPr lang="en-GB" sz="4400" dirty="0" err="1"/>
              <a:t>rytoc</a:t>
            </a:r>
            <a:r>
              <a:rPr lang="en-GB" sz="4400" dirty="0"/>
              <a:t>@ </a:t>
            </a:r>
            <a:r>
              <a:rPr lang="en-GB" sz="4400" dirty="0" err="1"/>
              <a:t>ouoh</a:t>
            </a:r>
            <a:r>
              <a:rPr lang="en-GB" sz="4400" dirty="0"/>
              <a:t> </a:t>
            </a:r>
            <a:r>
              <a:rPr lang="en-GB" sz="4400" dirty="0" err="1"/>
              <a:t>af</a:t>
            </a:r>
            <a:r>
              <a:rPr lang="en-GB" sz="4400" dirty="0"/>
              <a:t>[</a:t>
            </a:r>
            <a:r>
              <a:rPr lang="en-GB" sz="4400" dirty="0" err="1"/>
              <a:t>imwit</a:t>
            </a:r>
            <a:r>
              <a:rPr lang="en-GB" sz="4400" dirty="0"/>
              <a:t>@ </a:t>
            </a:r>
            <a:r>
              <a:rPr lang="en-GB" sz="4400" dirty="0" err="1"/>
              <a:t>qajwf</a:t>
            </a:r>
            <a:r>
              <a:rPr lang="en-GB" sz="4400" dirty="0"/>
              <a:t> `</a:t>
            </a:r>
            <a:r>
              <a:rPr lang="en-GB" sz="4400" dirty="0" err="1"/>
              <a:t>mpeflaoc</a:t>
            </a:r>
            <a:r>
              <a:rPr lang="en-GB" sz="4400" dirty="0"/>
              <a:t>.</a:t>
            </a:r>
          </a:p>
        </p:txBody>
      </p:sp>
    </p:spTree>
    <p:extLst>
      <p:ext uri="{BB962C8B-B14F-4D97-AF65-F5344CB8AC3E}">
        <p14:creationId xmlns:p14="http://schemas.microsoft.com/office/powerpoint/2010/main" val="3597254060"/>
      </p:ext>
    </p:extLst>
  </p:cSld>
  <p:clrMapOvr>
    <a:masterClrMapping/>
  </p:clrMapOvr>
</p:sld>
</file>

<file path=ppt/slides/slide10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53F11-4D1C-42FC-B596-8B64057E78E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C9B6650-447B-4BFA-953A-E01837030173}"/>
              </a:ext>
            </a:extLst>
          </p:cNvPr>
          <p:cNvSpPr>
            <a:spLocks noGrp="1"/>
          </p:cNvSpPr>
          <p:nvPr>
            <p:ph type="body" sz="quarter" idx="10"/>
          </p:nvPr>
        </p:nvSpPr>
        <p:spPr>
          <a:xfrm>
            <a:off x="0" y="5791201"/>
            <a:ext cx="9144000" cy="1060174"/>
          </a:xfrm>
        </p:spPr>
        <p:txBody>
          <a:bodyPr/>
          <a:lstStyle/>
          <a:p>
            <a:r>
              <a:rPr lang="ar-EG" sz="3600" dirty="0"/>
              <a:t>أو أوو نياتف إمبي رومي: إثناكو إنسوف إمباي ڤيوس: نيم نيف رو أووش إثميه إنخيسي: ناي إتخوتيب إنتى إبسيشي. </a:t>
            </a:r>
            <a:endParaRPr lang="en-GB" sz="3600" dirty="0"/>
          </a:p>
        </p:txBody>
      </p:sp>
      <p:sp>
        <p:nvSpPr>
          <p:cNvPr id="4" name="Text Placeholder 3">
            <a:extLst>
              <a:ext uri="{FF2B5EF4-FFF2-40B4-BE49-F238E27FC236}">
                <a16:creationId xmlns:a16="http://schemas.microsoft.com/office/drawing/2014/main" id="{78A8371B-94C9-4F99-B52A-515BBAB94225}"/>
              </a:ext>
            </a:extLst>
          </p:cNvPr>
          <p:cNvSpPr>
            <a:spLocks noGrp="1"/>
          </p:cNvSpPr>
          <p:nvPr>
            <p:ph type="body" sz="quarter" idx="11"/>
          </p:nvPr>
        </p:nvSpPr>
        <p:spPr>
          <a:xfrm>
            <a:off x="0" y="3710609"/>
            <a:ext cx="9144000" cy="1023317"/>
          </a:xfrm>
        </p:spPr>
        <p:txBody>
          <a:bodyPr/>
          <a:lstStyle/>
          <a:p>
            <a:r>
              <a:rPr lang="ar-EG" sz="3600" dirty="0"/>
              <a:t>طوبى للإنسان الذى، يترك عنه هذا العمر، واهتماماته المملوءة تعباً، القاتلة للنفس.</a:t>
            </a:r>
            <a:endParaRPr lang="en-GB" sz="3600" dirty="0"/>
          </a:p>
        </p:txBody>
      </p:sp>
      <p:sp>
        <p:nvSpPr>
          <p:cNvPr id="5" name="Text Placeholder 4">
            <a:extLst>
              <a:ext uri="{FF2B5EF4-FFF2-40B4-BE49-F238E27FC236}">
                <a16:creationId xmlns:a16="http://schemas.microsoft.com/office/drawing/2014/main" id="{591D6677-098C-472A-9754-042F9923928B}"/>
              </a:ext>
            </a:extLst>
          </p:cNvPr>
          <p:cNvSpPr>
            <a:spLocks noGrp="1"/>
          </p:cNvSpPr>
          <p:nvPr>
            <p:ph type="body" sz="quarter" idx="12"/>
          </p:nvPr>
        </p:nvSpPr>
        <p:spPr>
          <a:xfrm>
            <a:off x="0" y="4733927"/>
            <a:ext cx="9144000" cy="1060173"/>
          </a:xfrm>
        </p:spPr>
        <p:txBody>
          <a:bodyPr anchor="b"/>
          <a:lstStyle/>
          <a:p>
            <a:r>
              <a:rPr lang="en-GB" sz="3700" dirty="0" err="1"/>
              <a:t>Wouniatf</a:t>
            </a:r>
            <a:r>
              <a:rPr lang="en-GB" sz="3700" dirty="0"/>
              <a:t> `</a:t>
            </a:r>
            <a:r>
              <a:rPr lang="en-GB" sz="3700" dirty="0" err="1"/>
              <a:t>mpirwmi</a:t>
            </a:r>
            <a:r>
              <a:rPr lang="en-GB" sz="3700" dirty="0"/>
              <a:t>@ </a:t>
            </a:r>
            <a:r>
              <a:rPr lang="en-GB" sz="3700" dirty="0" err="1"/>
              <a:t>e;na,w</a:t>
            </a:r>
            <a:r>
              <a:rPr lang="en-GB" sz="3700" dirty="0"/>
              <a:t> `</a:t>
            </a:r>
            <a:r>
              <a:rPr lang="en-GB" sz="3700" dirty="0" err="1"/>
              <a:t>ncwf</a:t>
            </a:r>
            <a:r>
              <a:rPr lang="en-GB" sz="3700" dirty="0"/>
              <a:t> `</a:t>
            </a:r>
            <a:r>
              <a:rPr lang="en-GB" sz="3700" dirty="0" err="1"/>
              <a:t>mpaibioc</a:t>
            </a:r>
            <a:r>
              <a:rPr lang="en-GB" sz="3700" dirty="0"/>
              <a:t>@ </a:t>
            </a:r>
            <a:r>
              <a:rPr lang="en-GB" sz="3700" dirty="0" err="1"/>
              <a:t>nem</a:t>
            </a:r>
            <a:r>
              <a:rPr lang="en-GB" sz="3700" dirty="0"/>
              <a:t> </a:t>
            </a:r>
            <a:r>
              <a:rPr lang="en-GB" sz="3700" dirty="0" err="1"/>
              <a:t>nefrwous</a:t>
            </a:r>
            <a:r>
              <a:rPr lang="en-GB" sz="3700" dirty="0"/>
              <a:t> </a:t>
            </a:r>
            <a:r>
              <a:rPr lang="en-GB" sz="3700" dirty="0" err="1"/>
              <a:t>e;meh</a:t>
            </a:r>
            <a:r>
              <a:rPr lang="en-GB" sz="3700" dirty="0"/>
              <a:t> `</a:t>
            </a:r>
            <a:r>
              <a:rPr lang="en-GB" sz="3700" dirty="0" err="1"/>
              <a:t>nqici</a:t>
            </a:r>
            <a:r>
              <a:rPr lang="en-GB" sz="3700" dirty="0"/>
              <a:t>@ </a:t>
            </a:r>
            <a:r>
              <a:rPr lang="en-GB" sz="3700" dirty="0" err="1"/>
              <a:t>nai</a:t>
            </a:r>
            <a:r>
              <a:rPr lang="en-GB" sz="3700" dirty="0"/>
              <a:t> </a:t>
            </a:r>
            <a:r>
              <a:rPr lang="en-GB" sz="3700" dirty="0" err="1"/>
              <a:t>etqwteb</a:t>
            </a:r>
            <a:r>
              <a:rPr lang="en-GB" sz="3700" dirty="0"/>
              <a:t> `n]'</a:t>
            </a:r>
            <a:r>
              <a:rPr lang="en-GB" sz="3700" dirty="0" err="1"/>
              <a:t>u,y</a:t>
            </a:r>
            <a:r>
              <a:rPr lang="en-GB" sz="3700" dirty="0"/>
              <a:t>.</a:t>
            </a:r>
          </a:p>
        </p:txBody>
      </p:sp>
    </p:spTree>
    <p:extLst>
      <p:ext uri="{BB962C8B-B14F-4D97-AF65-F5344CB8AC3E}">
        <p14:creationId xmlns:p14="http://schemas.microsoft.com/office/powerpoint/2010/main" val="2233669275"/>
      </p:ext>
    </p:extLst>
  </p:cSld>
  <p:clrMapOvr>
    <a:masterClrMapping/>
  </p:clrMapOvr>
</p:sld>
</file>

<file path=ppt/slides/slide10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9F48F-5AF7-4740-9712-8D0F753EACC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F7A162E-333C-4919-947A-AF346F3A8FA9}"/>
              </a:ext>
            </a:extLst>
          </p:cNvPr>
          <p:cNvSpPr>
            <a:spLocks noGrp="1"/>
          </p:cNvSpPr>
          <p:nvPr>
            <p:ph type="body" sz="quarter" idx="10"/>
          </p:nvPr>
        </p:nvSpPr>
        <p:spPr/>
        <p:txBody>
          <a:bodyPr/>
          <a:lstStyle/>
          <a:p>
            <a:r>
              <a:rPr lang="ar-EG" dirty="0"/>
              <a:t>أووه إنتيف فاي إمبيف ستافروس: إن إيه هو أوو خا إتهي إن إيه هو أوو:</a:t>
            </a:r>
            <a:endParaRPr lang="en-GB" dirty="0"/>
          </a:p>
        </p:txBody>
      </p:sp>
      <p:sp>
        <p:nvSpPr>
          <p:cNvPr id="4" name="Text Placeholder 3">
            <a:extLst>
              <a:ext uri="{FF2B5EF4-FFF2-40B4-BE49-F238E27FC236}">
                <a16:creationId xmlns:a16="http://schemas.microsoft.com/office/drawing/2014/main" id="{EC98FAF7-6774-4284-AADF-60B18C7339FE}"/>
              </a:ext>
            </a:extLst>
          </p:cNvPr>
          <p:cNvSpPr>
            <a:spLocks noGrp="1"/>
          </p:cNvSpPr>
          <p:nvPr>
            <p:ph type="body" sz="quarter" idx="11"/>
          </p:nvPr>
        </p:nvSpPr>
        <p:spPr/>
        <p:txBody>
          <a:bodyPr anchor="ctr"/>
          <a:lstStyle/>
          <a:p>
            <a:r>
              <a:rPr lang="ar-EG" dirty="0"/>
              <a:t>و يحمل صليبه، يوماً فيوماً، </a:t>
            </a:r>
            <a:endParaRPr lang="en-GB" dirty="0"/>
          </a:p>
        </p:txBody>
      </p:sp>
      <p:sp>
        <p:nvSpPr>
          <p:cNvPr id="5" name="Text Placeholder 4">
            <a:extLst>
              <a:ext uri="{FF2B5EF4-FFF2-40B4-BE49-F238E27FC236}">
                <a16:creationId xmlns:a16="http://schemas.microsoft.com/office/drawing/2014/main" id="{760A85D9-4BE7-4268-BB11-71BF7963685F}"/>
              </a:ext>
            </a:extLst>
          </p:cNvPr>
          <p:cNvSpPr>
            <a:spLocks noGrp="1"/>
          </p:cNvSpPr>
          <p:nvPr>
            <p:ph type="body" sz="quarter" idx="12"/>
          </p:nvPr>
        </p:nvSpPr>
        <p:spPr/>
        <p:txBody>
          <a:bodyPr/>
          <a:lstStyle/>
          <a:p>
            <a:r>
              <a:rPr lang="en-GB" dirty="0" err="1"/>
              <a:t>Ouoh</a:t>
            </a:r>
            <a:r>
              <a:rPr lang="en-GB" dirty="0"/>
              <a:t> `</a:t>
            </a:r>
            <a:r>
              <a:rPr lang="en-GB" dirty="0" err="1"/>
              <a:t>nteffai</a:t>
            </a:r>
            <a:r>
              <a:rPr lang="en-GB" dirty="0"/>
              <a:t> `</a:t>
            </a:r>
            <a:r>
              <a:rPr lang="en-GB" dirty="0" err="1"/>
              <a:t>mpef`ctauroc</a:t>
            </a:r>
            <a:r>
              <a:rPr lang="en-GB" dirty="0"/>
              <a:t>@ `</a:t>
            </a:r>
            <a:r>
              <a:rPr lang="en-GB" dirty="0" err="1"/>
              <a:t>n`ehoou</a:t>
            </a:r>
            <a:r>
              <a:rPr lang="en-GB" dirty="0"/>
              <a:t> </a:t>
            </a:r>
            <a:r>
              <a:rPr lang="en-GB" dirty="0" err="1"/>
              <a:t>qa</a:t>
            </a:r>
            <a:r>
              <a:rPr lang="en-GB" dirty="0"/>
              <a:t> `thy `</a:t>
            </a:r>
            <a:r>
              <a:rPr lang="en-GB" dirty="0" err="1"/>
              <a:t>n`ehoou</a:t>
            </a:r>
            <a:r>
              <a:rPr lang="en-GB" dirty="0"/>
              <a:t>@ </a:t>
            </a:r>
          </a:p>
        </p:txBody>
      </p:sp>
    </p:spTree>
    <p:extLst>
      <p:ext uri="{BB962C8B-B14F-4D97-AF65-F5344CB8AC3E}">
        <p14:creationId xmlns:p14="http://schemas.microsoft.com/office/powerpoint/2010/main" val="4043103368"/>
      </p:ext>
    </p:extLst>
  </p:cSld>
  <p:clrMapOvr>
    <a:masterClrMapping/>
  </p:clrMapOvr>
</p:sld>
</file>

<file path=ppt/slides/slide10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821B1-71A2-47DC-B19A-B61921E0D57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84DBE74-F322-41B2-9A8D-1670979865D3}"/>
              </a:ext>
            </a:extLst>
          </p:cNvPr>
          <p:cNvSpPr>
            <a:spLocks noGrp="1"/>
          </p:cNvSpPr>
          <p:nvPr>
            <p:ph type="body" sz="quarter" idx="10"/>
          </p:nvPr>
        </p:nvSpPr>
        <p:spPr/>
        <p:txBody>
          <a:bodyPr/>
          <a:lstStyle/>
          <a:p>
            <a:r>
              <a:rPr lang="ar-EG" dirty="0"/>
              <a:t>إنتيف طومي إمبيف نوس نيم بيف هيت: إيه بي ران إن أوجاي إنتيه بينشويس إيسوس بخرستوس. </a:t>
            </a:r>
            <a:endParaRPr lang="en-GB" dirty="0"/>
          </a:p>
        </p:txBody>
      </p:sp>
      <p:sp>
        <p:nvSpPr>
          <p:cNvPr id="4" name="Text Placeholder 3">
            <a:extLst>
              <a:ext uri="{FF2B5EF4-FFF2-40B4-BE49-F238E27FC236}">
                <a16:creationId xmlns:a16="http://schemas.microsoft.com/office/drawing/2014/main" id="{18A6DDF3-AF9B-4CB7-976E-C7A0F5EB4EB5}"/>
              </a:ext>
            </a:extLst>
          </p:cNvPr>
          <p:cNvSpPr>
            <a:spLocks noGrp="1"/>
          </p:cNvSpPr>
          <p:nvPr>
            <p:ph type="body" sz="quarter" idx="11"/>
          </p:nvPr>
        </p:nvSpPr>
        <p:spPr/>
        <p:txBody>
          <a:bodyPr anchor="ctr"/>
          <a:lstStyle/>
          <a:p>
            <a:r>
              <a:rPr lang="ar-EG" sz="3600" dirty="0"/>
              <a:t>ويلصق عقله وقلبه باسم الخلاص، الذي لربنا يسوع المسيح.</a:t>
            </a:r>
            <a:endParaRPr lang="en-GB" sz="3600" dirty="0"/>
          </a:p>
        </p:txBody>
      </p:sp>
      <p:sp>
        <p:nvSpPr>
          <p:cNvPr id="5" name="Text Placeholder 4">
            <a:extLst>
              <a:ext uri="{FF2B5EF4-FFF2-40B4-BE49-F238E27FC236}">
                <a16:creationId xmlns:a16="http://schemas.microsoft.com/office/drawing/2014/main" id="{7AE51BAB-BAB0-40EF-B8B9-B8A717BA1609}"/>
              </a:ext>
            </a:extLst>
          </p:cNvPr>
          <p:cNvSpPr>
            <a:spLocks noGrp="1"/>
          </p:cNvSpPr>
          <p:nvPr>
            <p:ph type="body" sz="quarter" idx="12"/>
          </p:nvPr>
        </p:nvSpPr>
        <p:spPr/>
        <p:txBody>
          <a:bodyPr/>
          <a:lstStyle/>
          <a:p>
            <a:r>
              <a:rPr lang="en-GB" dirty="0"/>
              <a:t>@ `</a:t>
            </a:r>
            <a:r>
              <a:rPr lang="en-GB" dirty="0" err="1"/>
              <a:t>nteftwmi</a:t>
            </a:r>
            <a:r>
              <a:rPr lang="en-GB" dirty="0"/>
              <a:t> `</a:t>
            </a:r>
            <a:r>
              <a:rPr lang="en-GB" dirty="0" err="1"/>
              <a:t>mpefnouc</a:t>
            </a:r>
            <a:r>
              <a:rPr lang="en-GB" dirty="0"/>
              <a:t> </a:t>
            </a:r>
            <a:r>
              <a:rPr lang="en-GB" dirty="0" err="1"/>
              <a:t>nem</a:t>
            </a:r>
            <a:r>
              <a:rPr lang="en-GB" dirty="0"/>
              <a:t> </a:t>
            </a:r>
            <a:r>
              <a:rPr lang="en-GB" dirty="0" err="1"/>
              <a:t>pefhyt</a:t>
            </a:r>
            <a:r>
              <a:rPr lang="en-GB" dirty="0"/>
              <a:t>@ `</a:t>
            </a:r>
            <a:r>
              <a:rPr lang="en-GB" dirty="0" err="1"/>
              <a:t>epiran</a:t>
            </a:r>
            <a:r>
              <a:rPr lang="en-GB" dirty="0"/>
              <a:t> `</a:t>
            </a:r>
            <a:r>
              <a:rPr lang="en-GB" dirty="0" err="1"/>
              <a:t>noujai</a:t>
            </a:r>
            <a:r>
              <a:rPr lang="en-GB" dirty="0"/>
              <a:t> `</a:t>
            </a:r>
            <a:r>
              <a:rPr lang="en-GB" dirty="0" err="1"/>
              <a:t>nte</a:t>
            </a:r>
            <a:r>
              <a:rPr lang="en-GB" dirty="0"/>
              <a:t> pen=o=c I=y=c P=,=c.</a:t>
            </a:r>
          </a:p>
        </p:txBody>
      </p:sp>
    </p:spTree>
    <p:extLst>
      <p:ext uri="{BB962C8B-B14F-4D97-AF65-F5344CB8AC3E}">
        <p14:creationId xmlns:p14="http://schemas.microsoft.com/office/powerpoint/2010/main" val="1432086847"/>
      </p:ext>
    </p:extLst>
  </p:cSld>
  <p:clrMapOvr>
    <a:masterClrMapping/>
  </p:clrMapOvr>
</p:sld>
</file>

<file path=ppt/slides/slide10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E6052-AAB7-42BB-84ED-6C1B262944B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213FA4B-F24C-4977-A9CD-3F8C317C9EB7}"/>
              </a:ext>
            </a:extLst>
          </p:cNvPr>
          <p:cNvSpPr>
            <a:spLocks noGrp="1"/>
          </p:cNvSpPr>
          <p:nvPr>
            <p:ph type="body" sz="quarter" idx="10"/>
          </p:nvPr>
        </p:nvSpPr>
        <p:spPr/>
        <p:txBody>
          <a:bodyPr/>
          <a:lstStyle/>
          <a:p>
            <a:r>
              <a:rPr lang="ar-EG" dirty="0"/>
              <a:t>شاف أونوف إنچيه بين هيت: شاف ثيليل إنچيه بين لاس: </a:t>
            </a:r>
            <a:endParaRPr lang="en-GB" dirty="0"/>
          </a:p>
        </p:txBody>
      </p:sp>
      <p:sp>
        <p:nvSpPr>
          <p:cNvPr id="4" name="Text Placeholder 3">
            <a:extLst>
              <a:ext uri="{FF2B5EF4-FFF2-40B4-BE49-F238E27FC236}">
                <a16:creationId xmlns:a16="http://schemas.microsoft.com/office/drawing/2014/main" id="{6B5F11AD-FC6E-4A4A-8B21-DC4A67CFED67}"/>
              </a:ext>
            </a:extLst>
          </p:cNvPr>
          <p:cNvSpPr>
            <a:spLocks noGrp="1"/>
          </p:cNvSpPr>
          <p:nvPr>
            <p:ph type="body" sz="quarter" idx="11"/>
          </p:nvPr>
        </p:nvSpPr>
        <p:spPr/>
        <p:txBody>
          <a:bodyPr anchor="ctr"/>
          <a:lstStyle/>
          <a:p>
            <a:r>
              <a:rPr lang="ar-EG" dirty="0"/>
              <a:t>يفرح قلبنا، و يتهلل لساننا، </a:t>
            </a:r>
            <a:endParaRPr lang="en-GB" dirty="0"/>
          </a:p>
        </p:txBody>
      </p:sp>
      <p:sp>
        <p:nvSpPr>
          <p:cNvPr id="5" name="Text Placeholder 4">
            <a:extLst>
              <a:ext uri="{FF2B5EF4-FFF2-40B4-BE49-F238E27FC236}">
                <a16:creationId xmlns:a16="http://schemas.microsoft.com/office/drawing/2014/main" id="{C796D79E-8F8B-4712-9322-080C74A6EC87}"/>
              </a:ext>
            </a:extLst>
          </p:cNvPr>
          <p:cNvSpPr>
            <a:spLocks noGrp="1"/>
          </p:cNvSpPr>
          <p:nvPr>
            <p:ph type="body" sz="quarter" idx="12"/>
          </p:nvPr>
        </p:nvSpPr>
        <p:spPr/>
        <p:txBody>
          <a:bodyPr/>
          <a:lstStyle/>
          <a:p>
            <a:r>
              <a:rPr lang="en-GB" dirty="0" err="1"/>
              <a:t>Saf`ounof</a:t>
            </a:r>
            <a:r>
              <a:rPr lang="en-GB" dirty="0"/>
              <a:t> `</a:t>
            </a:r>
            <a:r>
              <a:rPr lang="en-GB" dirty="0" err="1"/>
              <a:t>nte</a:t>
            </a:r>
            <a:r>
              <a:rPr lang="en-GB" dirty="0"/>
              <a:t> </a:t>
            </a:r>
            <a:r>
              <a:rPr lang="en-GB" dirty="0" err="1"/>
              <a:t>penhyt</a:t>
            </a:r>
            <a:r>
              <a:rPr lang="en-GB" dirty="0"/>
              <a:t>@ </a:t>
            </a:r>
            <a:r>
              <a:rPr lang="en-GB" dirty="0" err="1"/>
              <a:t>saf;elyl</a:t>
            </a:r>
            <a:r>
              <a:rPr lang="en-GB" dirty="0"/>
              <a:t> `</a:t>
            </a:r>
            <a:r>
              <a:rPr lang="en-GB" dirty="0" err="1"/>
              <a:t>nje</a:t>
            </a:r>
            <a:r>
              <a:rPr lang="en-GB" dirty="0"/>
              <a:t> </a:t>
            </a:r>
            <a:r>
              <a:rPr lang="en-GB" dirty="0" err="1"/>
              <a:t>penlac</a:t>
            </a:r>
            <a:r>
              <a:rPr lang="en-GB" dirty="0"/>
              <a:t>@ </a:t>
            </a:r>
          </a:p>
        </p:txBody>
      </p:sp>
    </p:spTree>
    <p:extLst>
      <p:ext uri="{BB962C8B-B14F-4D97-AF65-F5344CB8AC3E}">
        <p14:creationId xmlns:p14="http://schemas.microsoft.com/office/powerpoint/2010/main" val="1509158261"/>
      </p:ext>
    </p:extLst>
  </p:cSld>
  <p:clrMapOvr>
    <a:masterClrMapping/>
  </p:clrMapOvr>
</p:sld>
</file>

<file path=ppt/slides/slide10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5676-C53D-4CF5-8C61-1755D39EB70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FE62BE2-2129-4437-9AC4-51DA4E44FFB8}"/>
              </a:ext>
            </a:extLst>
          </p:cNvPr>
          <p:cNvSpPr>
            <a:spLocks noGrp="1"/>
          </p:cNvSpPr>
          <p:nvPr>
            <p:ph type="body" sz="quarter" idx="10"/>
          </p:nvPr>
        </p:nvSpPr>
        <p:spPr/>
        <p:txBody>
          <a:bodyPr/>
          <a:lstStyle/>
          <a:p>
            <a:r>
              <a:rPr lang="ar-EG" dirty="0"/>
              <a:t>إيه شوب أنشان إرميه ليه طان: إيه بي ران إن أوجاي إنتيه بينشويس إيسوس بخرستوس. </a:t>
            </a:r>
            <a:endParaRPr lang="en-GB" dirty="0"/>
          </a:p>
        </p:txBody>
      </p:sp>
      <p:sp>
        <p:nvSpPr>
          <p:cNvPr id="4" name="Text Placeholder 3">
            <a:extLst>
              <a:ext uri="{FF2B5EF4-FFF2-40B4-BE49-F238E27FC236}">
                <a16:creationId xmlns:a16="http://schemas.microsoft.com/office/drawing/2014/main" id="{E64F8F41-1EB3-4BF2-A509-54E993133B80}"/>
              </a:ext>
            </a:extLst>
          </p:cNvPr>
          <p:cNvSpPr>
            <a:spLocks noGrp="1"/>
          </p:cNvSpPr>
          <p:nvPr>
            <p:ph type="body" sz="quarter" idx="11"/>
          </p:nvPr>
        </p:nvSpPr>
        <p:spPr/>
        <p:txBody>
          <a:bodyPr anchor="ctr"/>
          <a:lstStyle/>
          <a:p>
            <a:r>
              <a:rPr lang="ar-EG" dirty="0"/>
              <a:t>إذا</a:t>
            </a:r>
            <a:r>
              <a:rPr lang="en-US" dirty="0"/>
              <a:t> </a:t>
            </a:r>
            <a:r>
              <a:rPr lang="ar-EG" dirty="0"/>
              <a:t>ما تلونا اسم الخلاص، الذى لربنا يسوع المسيح.</a:t>
            </a:r>
            <a:endParaRPr lang="en-GB" dirty="0"/>
          </a:p>
        </p:txBody>
      </p:sp>
      <p:sp>
        <p:nvSpPr>
          <p:cNvPr id="5" name="Text Placeholder 4">
            <a:extLst>
              <a:ext uri="{FF2B5EF4-FFF2-40B4-BE49-F238E27FC236}">
                <a16:creationId xmlns:a16="http://schemas.microsoft.com/office/drawing/2014/main" id="{A7DCB57A-DBB3-418E-9607-B125F7840C4D}"/>
              </a:ext>
            </a:extLst>
          </p:cNvPr>
          <p:cNvSpPr>
            <a:spLocks noGrp="1"/>
          </p:cNvSpPr>
          <p:nvPr>
            <p:ph type="body" sz="quarter" idx="12"/>
          </p:nvPr>
        </p:nvSpPr>
        <p:spPr/>
        <p:txBody>
          <a:bodyPr/>
          <a:lstStyle/>
          <a:p>
            <a:r>
              <a:rPr lang="en-GB" dirty="0" err="1"/>
              <a:t>eswp</a:t>
            </a:r>
            <a:r>
              <a:rPr lang="en-GB" dirty="0"/>
              <a:t> </a:t>
            </a:r>
            <a:r>
              <a:rPr lang="en-GB" dirty="0" err="1"/>
              <a:t>ansan`ermeletan</a:t>
            </a:r>
            <a:r>
              <a:rPr lang="en-GB" dirty="0"/>
              <a:t>@ `</a:t>
            </a:r>
            <a:r>
              <a:rPr lang="en-GB" dirty="0" err="1"/>
              <a:t>epiran</a:t>
            </a:r>
            <a:r>
              <a:rPr lang="en-GB" dirty="0"/>
              <a:t> `</a:t>
            </a:r>
            <a:r>
              <a:rPr lang="en-GB" dirty="0" err="1"/>
              <a:t>noujai</a:t>
            </a:r>
            <a:r>
              <a:rPr lang="en-GB" dirty="0"/>
              <a:t> `</a:t>
            </a:r>
            <a:r>
              <a:rPr lang="en-GB" dirty="0" err="1"/>
              <a:t>nte</a:t>
            </a:r>
            <a:r>
              <a:rPr lang="en-GB" dirty="0"/>
              <a:t> pen=o=c I=y=c P=,=c.</a:t>
            </a:r>
          </a:p>
        </p:txBody>
      </p:sp>
    </p:spTree>
    <p:extLst>
      <p:ext uri="{BB962C8B-B14F-4D97-AF65-F5344CB8AC3E}">
        <p14:creationId xmlns:p14="http://schemas.microsoft.com/office/powerpoint/2010/main" val="3559692109"/>
      </p:ext>
    </p:extLst>
  </p:cSld>
  <p:clrMapOvr>
    <a:masterClrMapping/>
  </p:clrMapOvr>
</p:sld>
</file>

<file path=ppt/slides/slide10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8B08B-A165-4ABC-99A5-99C9AB2568E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4A5DDEA-6D1B-4EC7-9DC3-7E20E3022FE2}"/>
              </a:ext>
            </a:extLst>
          </p:cNvPr>
          <p:cNvSpPr>
            <a:spLocks noGrp="1"/>
          </p:cNvSpPr>
          <p:nvPr>
            <p:ph type="body" sz="quarter" idx="10"/>
          </p:nvPr>
        </p:nvSpPr>
        <p:spPr/>
        <p:txBody>
          <a:bodyPr/>
          <a:lstStyle/>
          <a:p>
            <a:endParaRPr lang="en-GB"/>
          </a:p>
        </p:txBody>
      </p:sp>
      <p:sp>
        <p:nvSpPr>
          <p:cNvPr id="4" name="Text Placeholder 3">
            <a:extLst>
              <a:ext uri="{FF2B5EF4-FFF2-40B4-BE49-F238E27FC236}">
                <a16:creationId xmlns:a16="http://schemas.microsoft.com/office/drawing/2014/main" id="{7949FB47-9191-476F-9A59-069BAFC25EF7}"/>
              </a:ext>
            </a:extLst>
          </p:cNvPr>
          <p:cNvSpPr>
            <a:spLocks noGrp="1"/>
          </p:cNvSpPr>
          <p:nvPr>
            <p:ph type="body" sz="quarter" idx="11"/>
          </p:nvPr>
        </p:nvSpPr>
        <p:spPr/>
        <p:txBody>
          <a:bodyPr/>
          <a:lstStyle/>
          <a:p>
            <a:endParaRPr lang="en-GB"/>
          </a:p>
        </p:txBody>
      </p:sp>
      <p:sp>
        <p:nvSpPr>
          <p:cNvPr id="5" name="Text Placeholder 4">
            <a:extLst>
              <a:ext uri="{FF2B5EF4-FFF2-40B4-BE49-F238E27FC236}">
                <a16:creationId xmlns:a16="http://schemas.microsoft.com/office/drawing/2014/main" id="{6C353749-6596-423F-B9D0-CBBF150C8089}"/>
              </a:ext>
            </a:extLst>
          </p:cNvPr>
          <p:cNvSpPr>
            <a:spLocks noGrp="1"/>
          </p:cNvSpPr>
          <p:nvPr>
            <p:ph type="body" sz="quarter" idx="12"/>
          </p:nvPr>
        </p:nvSpPr>
        <p:spPr/>
        <p:txBody>
          <a:bodyPr/>
          <a:lstStyle/>
          <a:p>
            <a:endParaRPr lang="en-GB"/>
          </a:p>
        </p:txBody>
      </p:sp>
    </p:spTree>
    <p:extLst>
      <p:ext uri="{BB962C8B-B14F-4D97-AF65-F5344CB8AC3E}">
        <p14:creationId xmlns:p14="http://schemas.microsoft.com/office/powerpoint/2010/main" val="901896529"/>
      </p:ext>
    </p:extLst>
  </p:cSld>
  <p:clrMapOvr>
    <a:masterClrMapping/>
  </p:clrMapOvr>
</p:sld>
</file>

<file path=ppt/slides/slide10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AC374-050C-44ED-B2CB-520E5623596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0718641-8B80-4B02-BBB7-AFE3B2B4055B}"/>
              </a:ext>
            </a:extLst>
          </p:cNvPr>
          <p:cNvSpPr>
            <a:spLocks noGrp="1"/>
          </p:cNvSpPr>
          <p:nvPr>
            <p:ph type="body" sz="quarter" idx="10"/>
          </p:nvPr>
        </p:nvSpPr>
        <p:spPr>
          <a:xfrm>
            <a:off x="0" y="5772149"/>
            <a:ext cx="9144000" cy="1079225"/>
          </a:xfrm>
        </p:spPr>
        <p:txBody>
          <a:bodyPr/>
          <a:lstStyle/>
          <a:p>
            <a:r>
              <a:rPr kumimoji="0" lang="ar-EG" sz="3400" b="1" i="0" u="none" strike="noStrike" kern="1200" cap="none" normalizeH="0" baseline="0" dirty="0">
                <a:ln>
                  <a:noFill/>
                </a:ln>
                <a:solidFill>
                  <a:schemeClr val="bg1"/>
                </a:solidFill>
                <a:effectLst/>
                <a:latin typeface="Times New Roman" pitchFamily="18" charset="0"/>
                <a:ea typeface="+mn-ea"/>
                <a:cs typeface="Times New Roman" pitchFamily="18" charset="0"/>
              </a:rPr>
              <a:t>أفتي إم إب أونوف إن نين إبسيشي: إنچيه إب إرإفميڤئي إمبيك ران إثؤاب: باتشويس إيسوس بخرستوس: باسوتير إن آغاثوس.</a:t>
            </a:r>
          </a:p>
        </p:txBody>
      </p:sp>
      <p:sp>
        <p:nvSpPr>
          <p:cNvPr id="4" name="Text Placeholder 3">
            <a:extLst>
              <a:ext uri="{FF2B5EF4-FFF2-40B4-BE49-F238E27FC236}">
                <a16:creationId xmlns:a16="http://schemas.microsoft.com/office/drawing/2014/main" id="{5815F9DF-8636-484F-B447-591B372508FE}"/>
              </a:ext>
            </a:extLst>
          </p:cNvPr>
          <p:cNvSpPr>
            <a:spLocks noGrp="1"/>
          </p:cNvSpPr>
          <p:nvPr>
            <p:ph type="body" sz="quarter" idx="11"/>
          </p:nvPr>
        </p:nvSpPr>
        <p:spPr>
          <a:xfrm>
            <a:off x="0" y="3710609"/>
            <a:ext cx="9144000" cy="918539"/>
          </a:xfrm>
        </p:spPr>
        <p:txBody>
          <a:bodyPr anchor="t"/>
          <a:lstStyle/>
          <a:p>
            <a:r>
              <a:rPr lang="ar-EG" sz="3600" dirty="0"/>
              <a:t>أعطى فرحًا  لنفوسنا، تذكار اسمك القدوس، يا ربي يسوع المسيح، مُخلصي الصالح.</a:t>
            </a:r>
          </a:p>
        </p:txBody>
      </p:sp>
      <p:sp>
        <p:nvSpPr>
          <p:cNvPr id="5" name="Text Placeholder 4">
            <a:extLst>
              <a:ext uri="{FF2B5EF4-FFF2-40B4-BE49-F238E27FC236}">
                <a16:creationId xmlns:a16="http://schemas.microsoft.com/office/drawing/2014/main" id="{34258740-080F-46EA-8BB1-63748820C89C}"/>
              </a:ext>
            </a:extLst>
          </p:cNvPr>
          <p:cNvSpPr>
            <a:spLocks noGrp="1"/>
          </p:cNvSpPr>
          <p:nvPr>
            <p:ph type="body" sz="quarter" idx="12"/>
          </p:nvPr>
        </p:nvSpPr>
        <p:spPr>
          <a:xfrm>
            <a:off x="0" y="4692923"/>
            <a:ext cx="9144000" cy="1079225"/>
          </a:xfrm>
        </p:spPr>
        <p:txBody>
          <a:bodyPr anchor="t"/>
          <a:lstStyle/>
          <a:p>
            <a:r>
              <a:rPr lang="en-GB" dirty="0" err="1"/>
              <a:t>Af</a:t>
            </a:r>
            <a:r>
              <a:rPr lang="en-GB" dirty="0"/>
              <a:t>] `</a:t>
            </a:r>
            <a:r>
              <a:rPr lang="en-GB" dirty="0" err="1"/>
              <a:t>m`pounof</a:t>
            </a:r>
            <a:r>
              <a:rPr lang="en-GB" dirty="0"/>
              <a:t> `</a:t>
            </a:r>
            <a:r>
              <a:rPr lang="en-GB" dirty="0" err="1"/>
              <a:t>nnen</a:t>
            </a:r>
            <a:r>
              <a:rPr lang="en-GB" dirty="0"/>
              <a:t>`'</a:t>
            </a:r>
            <a:r>
              <a:rPr lang="en-GB" dirty="0" err="1"/>
              <a:t>u,y</a:t>
            </a:r>
            <a:r>
              <a:rPr lang="en-GB" dirty="0"/>
              <a:t>@ `</a:t>
            </a:r>
            <a:r>
              <a:rPr lang="en-GB" dirty="0" err="1"/>
              <a:t>nje</a:t>
            </a:r>
            <a:r>
              <a:rPr lang="en-GB" dirty="0"/>
              <a:t> `</a:t>
            </a:r>
            <a:r>
              <a:rPr lang="en-GB" dirty="0" err="1"/>
              <a:t>per`vmeu`i</a:t>
            </a:r>
            <a:r>
              <a:rPr lang="en-GB" dirty="0"/>
              <a:t> `</a:t>
            </a:r>
            <a:r>
              <a:rPr lang="en-GB" dirty="0" err="1"/>
              <a:t>mpekran</a:t>
            </a:r>
            <a:r>
              <a:rPr lang="en-GB" dirty="0"/>
              <a:t> =e=;=u@ pa=o=c I=y=c P=,=c@ pa=c=w=r `</a:t>
            </a:r>
            <a:r>
              <a:rPr lang="en-GB" dirty="0" err="1"/>
              <a:t>n`aga;oc</a:t>
            </a:r>
            <a:r>
              <a:rPr lang="en-GB" dirty="0"/>
              <a:t>.</a:t>
            </a:r>
          </a:p>
        </p:txBody>
      </p:sp>
      <p:sp>
        <p:nvSpPr>
          <p:cNvPr id="6" name="TextBox 5">
            <a:hlinkClick r:id="rId2" action="ppaction://hlinksldjump"/>
            <a:extLst>
              <a:ext uri="{FF2B5EF4-FFF2-40B4-BE49-F238E27FC236}">
                <a16:creationId xmlns:a16="http://schemas.microsoft.com/office/drawing/2014/main" id="{71033350-AEB5-4544-AB86-75B2645FE7AC}"/>
              </a:ext>
            </a:extLst>
          </p:cNvPr>
          <p:cNvSpPr txBox="1"/>
          <p:nvPr/>
        </p:nvSpPr>
        <p:spPr>
          <a:xfrm>
            <a:off x="7315200" y="3310499"/>
            <a:ext cx="1828800" cy="400110"/>
          </a:xfrm>
          <a:prstGeom prst="rect">
            <a:avLst/>
          </a:prstGeom>
          <a:noFill/>
        </p:spPr>
        <p:txBody>
          <a:bodyPr wrap="square" rtlCol="0">
            <a:spAutoFit/>
          </a:bodyPr>
          <a:lstStyle/>
          <a:p>
            <a:pPr algn="ctr" rtl="1"/>
            <a:r>
              <a:rPr lang="ar-EG" sz="2000" b="1" dirty="0">
                <a:solidFill>
                  <a:srgbClr val="FFC000"/>
                </a:solidFill>
              </a:rPr>
              <a:t>مقدمة الثيؤطوكيات</a:t>
            </a:r>
            <a:endParaRPr lang="en-GB" sz="2000" b="1" dirty="0">
              <a:solidFill>
                <a:srgbClr val="FFC000"/>
              </a:solidFill>
            </a:endParaRPr>
          </a:p>
        </p:txBody>
      </p:sp>
    </p:spTree>
    <p:extLst>
      <p:ext uri="{BB962C8B-B14F-4D97-AF65-F5344CB8AC3E}">
        <p14:creationId xmlns:p14="http://schemas.microsoft.com/office/powerpoint/2010/main" val="677980020"/>
      </p:ext>
    </p:extLst>
  </p:cSld>
  <p:clrMapOvr>
    <a:masterClrMapping/>
  </p:clrMapOvr>
</p:sld>
</file>

<file path=ppt/slides/slide10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9FD79-384C-4574-BA29-548C2CC0460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61A15D3-F669-4F93-92ED-A09254F94E64}"/>
              </a:ext>
            </a:extLst>
          </p:cNvPr>
          <p:cNvSpPr>
            <a:spLocks noGrp="1"/>
          </p:cNvSpPr>
          <p:nvPr>
            <p:ph type="body" sz="quarter" idx="10"/>
          </p:nvPr>
        </p:nvSpPr>
        <p:spPr>
          <a:xfrm>
            <a:off x="0" y="5876041"/>
            <a:ext cx="9144000" cy="975334"/>
          </a:xfrm>
        </p:spPr>
        <p:txBody>
          <a:bodyPr/>
          <a:lstStyle/>
          <a:p>
            <a:r>
              <a:rPr lang="ar-EG" sz="3800" dirty="0"/>
              <a:t>ڤون نيڤين سيه إسمو إيروك: ناني فيؤيي نيم نا إبكاهي: باتشويس إيسوس بخرستوس: باسوتير إن آغاثوس.</a:t>
            </a:r>
          </a:p>
        </p:txBody>
      </p:sp>
      <p:sp>
        <p:nvSpPr>
          <p:cNvPr id="4" name="Text Placeholder 3">
            <a:extLst>
              <a:ext uri="{FF2B5EF4-FFF2-40B4-BE49-F238E27FC236}">
                <a16:creationId xmlns:a16="http://schemas.microsoft.com/office/drawing/2014/main" id="{66BEBD7F-E216-4012-A6DF-70A1B7CEB97F}"/>
              </a:ext>
            </a:extLst>
          </p:cNvPr>
          <p:cNvSpPr>
            <a:spLocks noGrp="1"/>
          </p:cNvSpPr>
          <p:nvPr>
            <p:ph type="body" sz="quarter" idx="11"/>
          </p:nvPr>
        </p:nvSpPr>
        <p:spPr/>
        <p:txBody>
          <a:bodyPr/>
          <a:lstStyle/>
          <a:p>
            <a:r>
              <a:rPr lang="ar-EG" sz="3600" dirty="0"/>
              <a:t>كل أحد يباركك، السمائيون والأرضيون، يا ربي يسوع المسيح، مُخلصي الصالح.</a:t>
            </a:r>
          </a:p>
        </p:txBody>
      </p:sp>
      <p:sp>
        <p:nvSpPr>
          <p:cNvPr id="5" name="Text Placeholder 4">
            <a:extLst>
              <a:ext uri="{FF2B5EF4-FFF2-40B4-BE49-F238E27FC236}">
                <a16:creationId xmlns:a16="http://schemas.microsoft.com/office/drawing/2014/main" id="{1C1A2CB6-0F9E-4EFB-AEDA-995D03525564}"/>
              </a:ext>
            </a:extLst>
          </p:cNvPr>
          <p:cNvSpPr>
            <a:spLocks noGrp="1"/>
          </p:cNvSpPr>
          <p:nvPr>
            <p:ph type="body" sz="quarter" idx="12"/>
          </p:nvPr>
        </p:nvSpPr>
        <p:spPr>
          <a:xfrm>
            <a:off x="0" y="4686300"/>
            <a:ext cx="9144000" cy="975334"/>
          </a:xfrm>
        </p:spPr>
        <p:txBody>
          <a:bodyPr/>
          <a:lstStyle/>
          <a:p>
            <a:r>
              <a:rPr lang="en-GB" dirty="0"/>
              <a:t>Bon </a:t>
            </a:r>
            <a:r>
              <a:rPr lang="en-GB" dirty="0" err="1"/>
              <a:t>niben</a:t>
            </a:r>
            <a:r>
              <a:rPr lang="en-GB" dirty="0"/>
              <a:t> </a:t>
            </a:r>
            <a:r>
              <a:rPr lang="en-GB" dirty="0" err="1"/>
              <a:t>ce`cmou</a:t>
            </a:r>
            <a:r>
              <a:rPr lang="en-GB" dirty="0"/>
              <a:t> `</a:t>
            </a:r>
            <a:r>
              <a:rPr lang="en-GB" dirty="0" err="1"/>
              <a:t>erok</a:t>
            </a:r>
            <a:r>
              <a:rPr lang="en-GB" dirty="0"/>
              <a:t>@ </a:t>
            </a:r>
            <a:r>
              <a:rPr lang="en-GB" dirty="0" err="1"/>
              <a:t>na</a:t>
            </a:r>
            <a:r>
              <a:rPr lang="en-GB" dirty="0"/>
              <a:t> </a:t>
            </a:r>
            <a:r>
              <a:rPr lang="en-GB" dirty="0" err="1"/>
              <a:t>nivyou`i</a:t>
            </a:r>
            <a:r>
              <a:rPr lang="en-GB" dirty="0"/>
              <a:t> </a:t>
            </a:r>
            <a:r>
              <a:rPr lang="en-GB" dirty="0" err="1"/>
              <a:t>nem</a:t>
            </a:r>
            <a:r>
              <a:rPr lang="en-GB" dirty="0"/>
              <a:t> </a:t>
            </a:r>
            <a:r>
              <a:rPr lang="en-GB" dirty="0" err="1"/>
              <a:t>na</a:t>
            </a:r>
            <a:r>
              <a:rPr lang="en-GB" dirty="0"/>
              <a:t> `</a:t>
            </a:r>
            <a:r>
              <a:rPr lang="en-GB" dirty="0" err="1"/>
              <a:t>pkahi</a:t>
            </a:r>
            <a:r>
              <a:rPr lang="en-GB" dirty="0"/>
              <a:t>@ pa=o=c I=y=c P=,=c@ pa=c=w=r `</a:t>
            </a:r>
            <a:r>
              <a:rPr lang="en-GB" dirty="0" err="1"/>
              <a:t>n`aga;oc</a:t>
            </a:r>
            <a:r>
              <a:rPr lang="en-GB" dirty="0"/>
              <a:t>.</a:t>
            </a:r>
          </a:p>
        </p:txBody>
      </p:sp>
    </p:spTree>
    <p:extLst>
      <p:ext uri="{BB962C8B-B14F-4D97-AF65-F5344CB8AC3E}">
        <p14:creationId xmlns:p14="http://schemas.microsoft.com/office/powerpoint/2010/main" val="2353971875"/>
      </p:ext>
    </p:extLst>
  </p:cSld>
  <p:clrMapOvr>
    <a:masterClrMapping/>
  </p:clrMapOvr>
</p:sld>
</file>

<file path=ppt/slides/slide10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93284-EA6B-42D8-B6FD-EE7B66283D1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244F51B-C309-4680-B637-95184C9226AE}"/>
              </a:ext>
            </a:extLst>
          </p:cNvPr>
          <p:cNvSpPr>
            <a:spLocks noGrp="1"/>
          </p:cNvSpPr>
          <p:nvPr>
            <p:ph type="body" sz="quarter" idx="10"/>
          </p:nvPr>
        </p:nvSpPr>
        <p:spPr>
          <a:xfrm>
            <a:off x="0" y="5835097"/>
            <a:ext cx="9144000" cy="1016277"/>
          </a:xfrm>
        </p:spPr>
        <p:txBody>
          <a:bodyPr/>
          <a:lstStyle/>
          <a:p>
            <a:r>
              <a:rPr lang="ar-EG" sz="3600" dirty="0"/>
              <a:t>جيه غار إنثوك إم ما ڤاتك: إك إم إبشا إنتين إسمو إيروك: باتشويس إيسوس بخرستوس: باسوتير إن آغاثوس.</a:t>
            </a:r>
          </a:p>
        </p:txBody>
      </p:sp>
      <p:sp>
        <p:nvSpPr>
          <p:cNvPr id="4" name="Text Placeholder 3">
            <a:extLst>
              <a:ext uri="{FF2B5EF4-FFF2-40B4-BE49-F238E27FC236}">
                <a16:creationId xmlns:a16="http://schemas.microsoft.com/office/drawing/2014/main" id="{17E43509-F374-412D-854E-87D0702FB0A0}"/>
              </a:ext>
            </a:extLst>
          </p:cNvPr>
          <p:cNvSpPr>
            <a:spLocks noGrp="1"/>
          </p:cNvSpPr>
          <p:nvPr>
            <p:ph type="body" sz="quarter" idx="11"/>
          </p:nvPr>
        </p:nvSpPr>
        <p:spPr>
          <a:xfrm>
            <a:off x="0" y="3710609"/>
            <a:ext cx="9144000" cy="918539"/>
          </a:xfrm>
        </p:spPr>
        <p:txBody>
          <a:bodyPr/>
          <a:lstStyle/>
          <a:p>
            <a:r>
              <a:rPr lang="ar-EG" sz="3600" dirty="0"/>
              <a:t>لأنك أنت وحدك، مستحق أن نُباركك، ياربي يسوع المسيح، مُخلصي الصالح.</a:t>
            </a:r>
          </a:p>
          <a:p>
            <a:endParaRPr lang="en-GB" sz="3600" dirty="0"/>
          </a:p>
        </p:txBody>
      </p:sp>
      <p:sp>
        <p:nvSpPr>
          <p:cNvPr id="5" name="Text Placeholder 4">
            <a:extLst>
              <a:ext uri="{FF2B5EF4-FFF2-40B4-BE49-F238E27FC236}">
                <a16:creationId xmlns:a16="http://schemas.microsoft.com/office/drawing/2014/main" id="{3ED95278-B9B0-4B7A-A6D5-4774468D27B4}"/>
              </a:ext>
            </a:extLst>
          </p:cNvPr>
          <p:cNvSpPr>
            <a:spLocks noGrp="1"/>
          </p:cNvSpPr>
          <p:nvPr>
            <p:ph type="body" sz="quarter" idx="12"/>
          </p:nvPr>
        </p:nvSpPr>
        <p:spPr>
          <a:xfrm>
            <a:off x="0" y="4629149"/>
            <a:ext cx="9144000" cy="1205947"/>
          </a:xfrm>
        </p:spPr>
        <p:txBody>
          <a:bodyPr/>
          <a:lstStyle/>
          <a:p>
            <a:r>
              <a:rPr kumimoji="0" lang="pt-BR" sz="4000"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Ge gar `n;ok `mmauatk@ `kem`psa `nten`cmou `erok@ pa=o=c I=y=c P=,=c@ pa=c=w=r `n`aga;oc.</a:t>
            </a:r>
            <a:endParaRPr lang="en-GB" dirty="0"/>
          </a:p>
        </p:txBody>
      </p:sp>
    </p:spTree>
    <p:extLst>
      <p:ext uri="{BB962C8B-B14F-4D97-AF65-F5344CB8AC3E}">
        <p14:creationId xmlns:p14="http://schemas.microsoft.com/office/powerpoint/2010/main" val="3954561359"/>
      </p:ext>
    </p:extLst>
  </p:cSld>
  <p:clrMapOvr>
    <a:masterClrMapping/>
  </p:clrMapOvr>
</p:sld>
</file>

<file path=ppt/slides/slide10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EE130-72CD-4437-9899-5E7EEA4519C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97C1FA-42B0-44F6-87F2-4678FFEEC0C4}"/>
              </a:ext>
            </a:extLst>
          </p:cNvPr>
          <p:cNvSpPr>
            <a:spLocks noGrp="1"/>
          </p:cNvSpPr>
          <p:nvPr>
            <p:ph type="body" sz="quarter" idx="10"/>
          </p:nvPr>
        </p:nvSpPr>
        <p:spPr>
          <a:xfrm>
            <a:off x="0" y="5829299"/>
            <a:ext cx="9144000" cy="1022075"/>
          </a:xfrm>
        </p:spPr>
        <p:txBody>
          <a:bodyPr/>
          <a:lstStyle/>
          <a:p>
            <a:r>
              <a:rPr lang="ar-EG" sz="3600" dirty="0"/>
              <a:t>ذيكيؤس كيه أكسيوس: إك إم إبشا إمبي أو أوو نيم بي طايو: باتشويس إيسوس بخرستوس: باسوتير إن آغاثوس.</a:t>
            </a:r>
          </a:p>
        </p:txBody>
      </p:sp>
      <p:sp>
        <p:nvSpPr>
          <p:cNvPr id="4" name="Text Placeholder 3">
            <a:extLst>
              <a:ext uri="{FF2B5EF4-FFF2-40B4-BE49-F238E27FC236}">
                <a16:creationId xmlns:a16="http://schemas.microsoft.com/office/drawing/2014/main" id="{86BB7CE8-C4B6-4236-B721-301BBA862540}"/>
              </a:ext>
            </a:extLst>
          </p:cNvPr>
          <p:cNvSpPr>
            <a:spLocks noGrp="1"/>
          </p:cNvSpPr>
          <p:nvPr>
            <p:ph type="body" sz="quarter" idx="11"/>
          </p:nvPr>
        </p:nvSpPr>
        <p:spPr>
          <a:xfrm>
            <a:off x="0" y="3710609"/>
            <a:ext cx="9144000" cy="882033"/>
          </a:xfrm>
        </p:spPr>
        <p:txBody>
          <a:bodyPr/>
          <a:lstStyle/>
          <a:p>
            <a:r>
              <a:rPr lang="ar-EG" sz="3600" dirty="0"/>
              <a:t>حقاً و استحقاقاً، أنت مستحق المجد و الكرامة، يا ربي يسوع المسيح، مُخلصي الصالح.</a:t>
            </a:r>
          </a:p>
        </p:txBody>
      </p:sp>
      <p:sp>
        <p:nvSpPr>
          <p:cNvPr id="5" name="Text Placeholder 4">
            <a:extLst>
              <a:ext uri="{FF2B5EF4-FFF2-40B4-BE49-F238E27FC236}">
                <a16:creationId xmlns:a16="http://schemas.microsoft.com/office/drawing/2014/main" id="{1247966D-808E-4960-B03E-33877DA27119}"/>
              </a:ext>
            </a:extLst>
          </p:cNvPr>
          <p:cNvSpPr>
            <a:spLocks noGrp="1"/>
          </p:cNvSpPr>
          <p:nvPr>
            <p:ph type="body" sz="quarter" idx="12"/>
          </p:nvPr>
        </p:nvSpPr>
        <p:spPr>
          <a:xfrm>
            <a:off x="0" y="4760306"/>
            <a:ext cx="9144000" cy="1022076"/>
          </a:xfrm>
        </p:spPr>
        <p:txBody>
          <a:bodyPr anchor="t"/>
          <a:lstStyle/>
          <a:p>
            <a:r>
              <a:rPr lang="pt-BR" sz="3800" dirty="0"/>
              <a:t>Dikewc ke `axiwc@ `k`em`psa `mpi`wou nem pitai`o@ pa=o=c I=y=c P=,=c@ pa=c=w=r `n`aga;oc.</a:t>
            </a:r>
            <a:endParaRPr lang="en-GB" sz="3800" dirty="0"/>
          </a:p>
        </p:txBody>
      </p:sp>
    </p:spTree>
    <p:extLst>
      <p:ext uri="{BB962C8B-B14F-4D97-AF65-F5344CB8AC3E}">
        <p14:creationId xmlns:p14="http://schemas.microsoft.com/office/powerpoint/2010/main" val="2171147839"/>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591D7-DE41-47F4-852B-35A350E22EE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B91D5B6-9C16-444D-AE5D-D779C02F86C1}"/>
              </a:ext>
            </a:extLst>
          </p:cNvPr>
          <p:cNvSpPr>
            <a:spLocks noGrp="1"/>
          </p:cNvSpPr>
          <p:nvPr>
            <p:ph type="body" sz="quarter" idx="10"/>
          </p:nvPr>
        </p:nvSpPr>
        <p:spPr>
          <a:xfrm>
            <a:off x="0" y="5728447"/>
            <a:ext cx="9144000" cy="1122927"/>
          </a:xfrm>
        </p:spPr>
        <p:txBody>
          <a:bodyPr anchor="ctr"/>
          <a:lstStyle/>
          <a:p>
            <a:r>
              <a:rPr lang="ar-EG" dirty="0"/>
              <a:t>إثؤوي نام إن إممانوئيل: أسئيري إن أوجوم: نين شيرى إمبيسرائيل: ناڨموشي خين إفيوم.</a:t>
            </a:r>
          </a:p>
        </p:txBody>
      </p:sp>
      <p:sp>
        <p:nvSpPr>
          <p:cNvPr id="4" name="Text Placeholder 3">
            <a:extLst>
              <a:ext uri="{FF2B5EF4-FFF2-40B4-BE49-F238E27FC236}">
                <a16:creationId xmlns:a16="http://schemas.microsoft.com/office/drawing/2014/main" id="{A9A6EA5A-648E-4377-81A5-FAFCAE65C737}"/>
              </a:ext>
            </a:extLst>
          </p:cNvPr>
          <p:cNvSpPr>
            <a:spLocks noGrp="1"/>
          </p:cNvSpPr>
          <p:nvPr>
            <p:ph type="body" sz="quarter" idx="11"/>
          </p:nvPr>
        </p:nvSpPr>
        <p:spPr>
          <a:xfrm>
            <a:off x="0" y="3710609"/>
            <a:ext cx="9144000" cy="794156"/>
          </a:xfrm>
        </p:spPr>
        <p:txBody>
          <a:bodyPr anchor="ctr"/>
          <a:lstStyle/>
          <a:p>
            <a:r>
              <a:rPr lang="ar-EG" sz="3700" dirty="0"/>
              <a:t>يمين عمانوئيل، صنعت قوة، وبنو إسرائيل مشوا في البحر.</a:t>
            </a:r>
          </a:p>
        </p:txBody>
      </p:sp>
      <p:sp>
        <p:nvSpPr>
          <p:cNvPr id="5" name="Text Placeholder 4">
            <a:extLst>
              <a:ext uri="{FF2B5EF4-FFF2-40B4-BE49-F238E27FC236}">
                <a16:creationId xmlns:a16="http://schemas.microsoft.com/office/drawing/2014/main" id="{EBD90938-3204-4C34-B58B-C9B87268E880}"/>
              </a:ext>
            </a:extLst>
          </p:cNvPr>
          <p:cNvSpPr>
            <a:spLocks noGrp="1"/>
          </p:cNvSpPr>
          <p:nvPr>
            <p:ph type="body" sz="quarter" idx="12"/>
          </p:nvPr>
        </p:nvSpPr>
        <p:spPr>
          <a:xfrm>
            <a:off x="0" y="4504765"/>
            <a:ext cx="9144000" cy="1223682"/>
          </a:xfrm>
        </p:spPr>
        <p:txBody>
          <a:bodyPr/>
          <a:lstStyle/>
          <a:p>
            <a:r>
              <a:rPr lang="pt-BR" sz="4400" dirty="0"/>
              <a:t>`:ou`inam `nEmmanouyl@ ac`iri `noujom@ nensyri `mPi=c=l@ naumosi qen `viom.</a:t>
            </a:r>
          </a:p>
        </p:txBody>
      </p:sp>
    </p:spTree>
    <p:extLst>
      <p:ext uri="{BB962C8B-B14F-4D97-AF65-F5344CB8AC3E}">
        <p14:creationId xmlns:p14="http://schemas.microsoft.com/office/powerpoint/2010/main" val="4274474243"/>
      </p:ext>
    </p:extLst>
  </p:cSld>
  <p:clrMapOvr>
    <a:masterClrMapping/>
  </p:clrMapOvr>
</p:sld>
</file>

<file path=ppt/slides/slide10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519C5-6E68-4CE4-B1AB-E5931A8CFBA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84CB8ED-14DA-413F-AD3E-9F700646FAC3}"/>
              </a:ext>
            </a:extLst>
          </p:cNvPr>
          <p:cNvSpPr>
            <a:spLocks noGrp="1"/>
          </p:cNvSpPr>
          <p:nvPr>
            <p:ph type="body" sz="quarter" idx="10"/>
          </p:nvPr>
        </p:nvSpPr>
        <p:spPr>
          <a:xfrm>
            <a:off x="0" y="5815013"/>
            <a:ext cx="9144000" cy="1036362"/>
          </a:xfrm>
        </p:spPr>
        <p:txBody>
          <a:bodyPr/>
          <a:lstStyle/>
          <a:p>
            <a:r>
              <a:rPr lang="ar-EG" sz="3600" dirty="0"/>
              <a:t>إڤ إيه إسمو إيه بيك ران إثؤاب،  إنچيه ني فيلي تيرو إنتيه إبكاهي: باتشويس إيسوس بخرستوس: باسوتير إن آغاثوس.</a:t>
            </a:r>
          </a:p>
        </p:txBody>
      </p:sp>
      <p:sp>
        <p:nvSpPr>
          <p:cNvPr id="4" name="Text Placeholder 3">
            <a:extLst>
              <a:ext uri="{FF2B5EF4-FFF2-40B4-BE49-F238E27FC236}">
                <a16:creationId xmlns:a16="http://schemas.microsoft.com/office/drawing/2014/main" id="{3AECF912-F45E-430D-9B6B-79100F01CBF7}"/>
              </a:ext>
            </a:extLst>
          </p:cNvPr>
          <p:cNvSpPr>
            <a:spLocks noGrp="1"/>
          </p:cNvSpPr>
          <p:nvPr>
            <p:ph type="body" sz="quarter" idx="11"/>
          </p:nvPr>
        </p:nvSpPr>
        <p:spPr>
          <a:xfrm>
            <a:off x="0" y="3710609"/>
            <a:ext cx="9144000" cy="1036362"/>
          </a:xfrm>
        </p:spPr>
        <p:txBody>
          <a:bodyPr/>
          <a:lstStyle/>
          <a:p>
            <a:r>
              <a:rPr lang="ar-EG" sz="3600" dirty="0"/>
              <a:t>تسبح اسمك القدوس، كل قبائل الأرض، يا ربي يسوع المسيح ، مُخلصي الصالح</a:t>
            </a:r>
          </a:p>
          <a:p>
            <a:endParaRPr lang="en-GB" sz="3600" dirty="0"/>
          </a:p>
        </p:txBody>
      </p:sp>
      <p:sp>
        <p:nvSpPr>
          <p:cNvPr id="5" name="Text Placeholder 4">
            <a:extLst>
              <a:ext uri="{FF2B5EF4-FFF2-40B4-BE49-F238E27FC236}">
                <a16:creationId xmlns:a16="http://schemas.microsoft.com/office/drawing/2014/main" id="{592DD5DB-84FF-49CC-8004-528A752F7CBC}"/>
              </a:ext>
            </a:extLst>
          </p:cNvPr>
          <p:cNvSpPr>
            <a:spLocks noGrp="1"/>
          </p:cNvSpPr>
          <p:nvPr>
            <p:ph type="body" sz="quarter" idx="12"/>
          </p:nvPr>
        </p:nvSpPr>
        <p:spPr>
          <a:xfrm>
            <a:off x="0" y="4738686"/>
            <a:ext cx="9144000" cy="1036362"/>
          </a:xfrm>
        </p:spPr>
        <p:txBody>
          <a:bodyPr anchor="ctr"/>
          <a:lstStyle/>
          <a:p>
            <a:pPr marL="0" marR="0" lvl="0" indent="0" algn="ctr" defTabSz="914400" rtl="0" eaLnBrk="1" fontAlgn="base" latinLnBrk="0" hangingPunct="1">
              <a:lnSpc>
                <a:spcPct val="100000"/>
              </a:lnSpc>
              <a:spcBef>
                <a:spcPts val="0"/>
              </a:spcBef>
              <a:spcAft>
                <a:spcPct val="0"/>
              </a:spcAft>
              <a:buClrTx/>
              <a:buSzTx/>
              <a:buFontTx/>
              <a:buNone/>
              <a:tabLst/>
              <a:defRPr/>
            </a:pPr>
            <a:r>
              <a:rPr kumimoji="0" lang="pt-BR" sz="3800"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Eu`e`cmou `epekran `e;ouab@ `nje nivuly tyrou `nte `pkahi@ pa=o=c I=y=c P=,=c@ pa=c=w=r `n`aga;oc.</a:t>
            </a:r>
          </a:p>
        </p:txBody>
      </p:sp>
    </p:spTree>
    <p:extLst>
      <p:ext uri="{BB962C8B-B14F-4D97-AF65-F5344CB8AC3E}">
        <p14:creationId xmlns:p14="http://schemas.microsoft.com/office/powerpoint/2010/main" val="1646351312"/>
      </p:ext>
    </p:extLst>
  </p:cSld>
  <p:clrMapOvr>
    <a:masterClrMapping/>
  </p:clrMapOvr>
</p:sld>
</file>

<file path=ppt/slides/slide10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193A1-C0EC-4E92-9C66-7B741DBF249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C69C5AA-01D5-4151-BD64-C1680CEE7B76}"/>
              </a:ext>
            </a:extLst>
          </p:cNvPr>
          <p:cNvSpPr>
            <a:spLocks noGrp="1"/>
          </p:cNvSpPr>
          <p:nvPr>
            <p:ph type="body" sz="quarter" idx="10"/>
          </p:nvPr>
        </p:nvSpPr>
        <p:spPr>
          <a:xfrm>
            <a:off x="0" y="5786437"/>
            <a:ext cx="9144000" cy="1064938"/>
          </a:xfrm>
        </p:spPr>
        <p:txBody>
          <a:bodyPr anchor="t"/>
          <a:lstStyle/>
          <a:p>
            <a:r>
              <a:rPr lang="ar-EG" sz="3800" dirty="0"/>
              <a:t>سو إنهذريا إمموؤ: أكايتو إنيرب إف سوتب: باتشويس إيسوس بخرستوس: باسوتير إن آغاثوس.</a:t>
            </a:r>
          </a:p>
        </p:txBody>
      </p:sp>
      <p:sp>
        <p:nvSpPr>
          <p:cNvPr id="4" name="Text Placeholder 3">
            <a:extLst>
              <a:ext uri="{FF2B5EF4-FFF2-40B4-BE49-F238E27FC236}">
                <a16:creationId xmlns:a16="http://schemas.microsoft.com/office/drawing/2014/main" id="{EFBD9A86-7FEC-41A0-B4AD-BA2F3D693C36}"/>
              </a:ext>
            </a:extLst>
          </p:cNvPr>
          <p:cNvSpPr>
            <a:spLocks noGrp="1"/>
          </p:cNvSpPr>
          <p:nvPr>
            <p:ph type="body" sz="quarter" idx="11"/>
          </p:nvPr>
        </p:nvSpPr>
        <p:spPr/>
        <p:txBody>
          <a:bodyPr anchor="t"/>
          <a:lstStyle/>
          <a:p>
            <a:r>
              <a:rPr lang="ar-EG" sz="3600" dirty="0"/>
              <a:t>ست أجران ماء، حولتها خمرًا مختارًا، يا ربي يسوع المسيح، مُخلصي الصالح.</a:t>
            </a:r>
          </a:p>
        </p:txBody>
      </p:sp>
      <p:sp>
        <p:nvSpPr>
          <p:cNvPr id="5" name="Text Placeholder 4">
            <a:extLst>
              <a:ext uri="{FF2B5EF4-FFF2-40B4-BE49-F238E27FC236}">
                <a16:creationId xmlns:a16="http://schemas.microsoft.com/office/drawing/2014/main" id="{F697B227-F14C-4638-956F-8139A8F9044D}"/>
              </a:ext>
            </a:extLst>
          </p:cNvPr>
          <p:cNvSpPr>
            <a:spLocks noGrp="1"/>
          </p:cNvSpPr>
          <p:nvPr>
            <p:ph type="body" sz="quarter" idx="12"/>
          </p:nvPr>
        </p:nvSpPr>
        <p:spPr>
          <a:xfrm>
            <a:off x="0" y="4721499"/>
            <a:ext cx="9144000" cy="1064938"/>
          </a:xfrm>
        </p:spPr>
        <p:txBody>
          <a:bodyPr/>
          <a:lstStyle/>
          <a:p>
            <a:r>
              <a:rPr lang="pt-BR" sz="3800" dirty="0"/>
              <a:t>Coou (^) `nhudri`a `mmwou@ ak`aitou `nyrp efcwtp@ pa=o=c I=y=c P=,=c@ pa=c=w=r `n`aga;oc.</a:t>
            </a:r>
            <a:endParaRPr lang="en-GB" sz="3800" dirty="0"/>
          </a:p>
        </p:txBody>
      </p:sp>
    </p:spTree>
    <p:extLst>
      <p:ext uri="{BB962C8B-B14F-4D97-AF65-F5344CB8AC3E}">
        <p14:creationId xmlns:p14="http://schemas.microsoft.com/office/powerpoint/2010/main" val="3377393757"/>
      </p:ext>
    </p:extLst>
  </p:cSld>
  <p:clrMapOvr>
    <a:masterClrMapping/>
  </p:clrMapOvr>
</p:sld>
</file>

<file path=ppt/slides/slide10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84ECF-873A-4510-986E-5717E9B5D74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4E3607E-68DD-4498-B7C9-0D3FBBC98FC2}"/>
              </a:ext>
            </a:extLst>
          </p:cNvPr>
          <p:cNvSpPr>
            <a:spLocks noGrp="1"/>
          </p:cNvSpPr>
          <p:nvPr>
            <p:ph type="body" sz="quarter" idx="10"/>
          </p:nvPr>
        </p:nvSpPr>
        <p:spPr>
          <a:xfrm>
            <a:off x="0" y="5800725"/>
            <a:ext cx="9144000" cy="1050650"/>
          </a:xfrm>
        </p:spPr>
        <p:txBody>
          <a:bodyPr/>
          <a:lstStyle/>
          <a:p>
            <a:r>
              <a:rPr lang="ar-EG" sz="3600" dirty="0"/>
              <a:t>شاشف إنسوب إمبي إيه هوؤ: تي نا إسمو إيه بيك ران إثؤاب: باتشويس إيسوس بخرستوس: باسوتير إن آغاثوس.</a:t>
            </a:r>
          </a:p>
        </p:txBody>
      </p:sp>
      <p:sp>
        <p:nvSpPr>
          <p:cNvPr id="4" name="Text Placeholder 3">
            <a:extLst>
              <a:ext uri="{FF2B5EF4-FFF2-40B4-BE49-F238E27FC236}">
                <a16:creationId xmlns:a16="http://schemas.microsoft.com/office/drawing/2014/main" id="{EB8A1152-5A47-46BA-8144-51E3B671A565}"/>
              </a:ext>
            </a:extLst>
          </p:cNvPr>
          <p:cNvSpPr>
            <a:spLocks noGrp="1"/>
          </p:cNvSpPr>
          <p:nvPr>
            <p:ph type="body" sz="quarter" idx="11"/>
          </p:nvPr>
        </p:nvSpPr>
        <p:spPr>
          <a:xfrm>
            <a:off x="0" y="3710609"/>
            <a:ext cx="9144000" cy="943855"/>
          </a:xfrm>
        </p:spPr>
        <p:txBody>
          <a:bodyPr/>
          <a:lstStyle/>
          <a:p>
            <a:r>
              <a:rPr lang="ar-EG" sz="3400" dirty="0"/>
              <a:t>سبع مرات في اليوم، أبارك اسمك القدوس، يا ربي يسوع المسيح، مُخلصي الصالح.</a:t>
            </a:r>
          </a:p>
          <a:p>
            <a:endParaRPr lang="en-GB" sz="3400" dirty="0"/>
          </a:p>
        </p:txBody>
      </p:sp>
      <p:sp>
        <p:nvSpPr>
          <p:cNvPr id="5" name="Text Placeholder 4">
            <a:extLst>
              <a:ext uri="{FF2B5EF4-FFF2-40B4-BE49-F238E27FC236}">
                <a16:creationId xmlns:a16="http://schemas.microsoft.com/office/drawing/2014/main" id="{F039D765-7304-4CB8-A9B6-9CF6D39B7F88}"/>
              </a:ext>
            </a:extLst>
          </p:cNvPr>
          <p:cNvSpPr>
            <a:spLocks noGrp="1"/>
          </p:cNvSpPr>
          <p:nvPr>
            <p:ph type="body" sz="quarter" idx="12"/>
          </p:nvPr>
        </p:nvSpPr>
        <p:spPr>
          <a:xfrm>
            <a:off x="0" y="4702269"/>
            <a:ext cx="9144000" cy="1050651"/>
          </a:xfrm>
        </p:spPr>
        <p:txBody>
          <a:bodyPr/>
          <a:lstStyle/>
          <a:p>
            <a:r>
              <a:rPr kumimoji="0" lang="pt-BR" sz="4000"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Sasf (=z) `ncop `mpi``ehoou@ ]na`cmou `epekran =e=;=u@ pa=o=c I=y=c P=,=c@ pa=c=w=r `n`aga;oc.</a:t>
            </a:r>
            <a:endParaRPr lang="en-GB" dirty="0"/>
          </a:p>
        </p:txBody>
      </p:sp>
    </p:spTree>
    <p:extLst>
      <p:ext uri="{BB962C8B-B14F-4D97-AF65-F5344CB8AC3E}">
        <p14:creationId xmlns:p14="http://schemas.microsoft.com/office/powerpoint/2010/main" val="196658869"/>
      </p:ext>
    </p:extLst>
  </p:cSld>
  <p:clrMapOvr>
    <a:masterClrMapping/>
  </p:clrMapOvr>
</p:sld>
</file>

<file path=ppt/slides/slide10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FC7E1-4316-4C95-8DD2-4918201CFC8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FB7FD09-0892-4125-A012-335BA239DDB2}"/>
              </a:ext>
            </a:extLst>
          </p:cNvPr>
          <p:cNvSpPr>
            <a:spLocks noGrp="1"/>
          </p:cNvSpPr>
          <p:nvPr>
            <p:ph type="body" sz="quarter" idx="10"/>
          </p:nvPr>
        </p:nvSpPr>
        <p:spPr/>
        <p:txBody>
          <a:bodyPr/>
          <a:lstStyle/>
          <a:p>
            <a:r>
              <a:rPr lang="ar-EG" dirty="0"/>
              <a:t>إيذيه أوس تين إسمو إيروك: آنون تيرين خابيك لاؤس: باتشويس إيسوس بخرستوس: باسوتير إن آغاثوس.</a:t>
            </a:r>
          </a:p>
        </p:txBody>
      </p:sp>
      <p:sp>
        <p:nvSpPr>
          <p:cNvPr id="4" name="Text Placeholder 3">
            <a:extLst>
              <a:ext uri="{FF2B5EF4-FFF2-40B4-BE49-F238E27FC236}">
                <a16:creationId xmlns:a16="http://schemas.microsoft.com/office/drawing/2014/main" id="{89C69A53-6977-424C-8F68-AB01297139C7}"/>
              </a:ext>
            </a:extLst>
          </p:cNvPr>
          <p:cNvSpPr>
            <a:spLocks noGrp="1"/>
          </p:cNvSpPr>
          <p:nvPr>
            <p:ph type="body" sz="quarter" idx="11"/>
          </p:nvPr>
        </p:nvSpPr>
        <p:spPr/>
        <p:txBody>
          <a:bodyPr anchor="ctr"/>
          <a:lstStyle/>
          <a:p>
            <a:r>
              <a:rPr lang="ar-EG" sz="3200" dirty="0"/>
              <a:t>بلذة نباركك، نحن كلنا شعبك، ياربي يسوع المسيح، مُخلصي الصالح.</a:t>
            </a:r>
          </a:p>
        </p:txBody>
      </p:sp>
      <p:sp>
        <p:nvSpPr>
          <p:cNvPr id="5" name="Text Placeholder 4">
            <a:extLst>
              <a:ext uri="{FF2B5EF4-FFF2-40B4-BE49-F238E27FC236}">
                <a16:creationId xmlns:a16="http://schemas.microsoft.com/office/drawing/2014/main" id="{88F1E55C-9850-49C9-A837-064D56D9B148}"/>
              </a:ext>
            </a:extLst>
          </p:cNvPr>
          <p:cNvSpPr>
            <a:spLocks noGrp="1"/>
          </p:cNvSpPr>
          <p:nvPr>
            <p:ph type="body" sz="quarter" idx="12"/>
          </p:nvPr>
        </p:nvSpPr>
        <p:spPr/>
        <p:txBody>
          <a:bodyPr/>
          <a:lstStyle/>
          <a:p>
            <a:r>
              <a:rPr lang="pl-PL" dirty="0"/>
              <a:t>Ydewc ten`cmou `erok@ `anon tyren qa peklaoc@ pa=o=c I=y=c P=</a:t>
            </a:r>
            <a:r>
              <a:rPr lang="en-US" dirty="0"/>
              <a:t>,</a:t>
            </a:r>
            <a:r>
              <a:rPr lang="pl-PL" dirty="0"/>
              <a:t>=c@ pa=c=w=r `n`aga;oc.</a:t>
            </a:r>
            <a:endParaRPr lang="en-GB" dirty="0"/>
          </a:p>
        </p:txBody>
      </p:sp>
    </p:spTree>
    <p:extLst>
      <p:ext uri="{BB962C8B-B14F-4D97-AF65-F5344CB8AC3E}">
        <p14:creationId xmlns:p14="http://schemas.microsoft.com/office/powerpoint/2010/main" val="626288500"/>
      </p:ext>
    </p:extLst>
  </p:cSld>
  <p:clrMapOvr>
    <a:masterClrMapping/>
  </p:clrMapOvr>
</p:sld>
</file>

<file path=ppt/slides/slide10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95FD8-371D-4B79-A178-0BFA61D73E7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77A2D62-408F-4034-BC81-15E6EA49C697}"/>
              </a:ext>
            </a:extLst>
          </p:cNvPr>
          <p:cNvSpPr>
            <a:spLocks noGrp="1"/>
          </p:cNvSpPr>
          <p:nvPr>
            <p:ph type="body" sz="quarter" idx="10"/>
          </p:nvPr>
        </p:nvSpPr>
        <p:spPr>
          <a:xfrm>
            <a:off x="0" y="5772149"/>
            <a:ext cx="9144000" cy="1079225"/>
          </a:xfrm>
        </p:spPr>
        <p:txBody>
          <a:bodyPr/>
          <a:lstStyle/>
          <a:p>
            <a:r>
              <a:rPr lang="ar-EG" sz="3600" dirty="0"/>
              <a:t>إثميت صاي إيه إمبيكران إثؤاب: خين رو أوو إن ني إثؤاب إنطاك: باتشويس إيسوس بخرستوس: باسوتير إن آغاثوس.</a:t>
            </a:r>
          </a:p>
        </p:txBody>
      </p:sp>
      <p:sp>
        <p:nvSpPr>
          <p:cNvPr id="4" name="Text Placeholder 3">
            <a:extLst>
              <a:ext uri="{FF2B5EF4-FFF2-40B4-BE49-F238E27FC236}">
                <a16:creationId xmlns:a16="http://schemas.microsoft.com/office/drawing/2014/main" id="{3D059119-99B4-4FB1-ADF4-1311ACD302CB}"/>
              </a:ext>
            </a:extLst>
          </p:cNvPr>
          <p:cNvSpPr>
            <a:spLocks noGrp="1"/>
          </p:cNvSpPr>
          <p:nvPr>
            <p:ph type="body" sz="quarter" idx="11"/>
          </p:nvPr>
        </p:nvSpPr>
        <p:spPr>
          <a:xfrm>
            <a:off x="0" y="3710609"/>
            <a:ext cx="9144000" cy="1079225"/>
          </a:xfrm>
        </p:spPr>
        <p:txBody>
          <a:bodyPr/>
          <a:lstStyle/>
          <a:p>
            <a:r>
              <a:rPr lang="ar-EG" sz="3600" dirty="0"/>
              <a:t>بهاء اسمك القدوس، فى أفواه قديسيك، يا ربي يسوع المسيح، مُخلصي الصالح.</a:t>
            </a:r>
          </a:p>
        </p:txBody>
      </p:sp>
      <p:sp>
        <p:nvSpPr>
          <p:cNvPr id="5" name="Text Placeholder 4">
            <a:extLst>
              <a:ext uri="{FF2B5EF4-FFF2-40B4-BE49-F238E27FC236}">
                <a16:creationId xmlns:a16="http://schemas.microsoft.com/office/drawing/2014/main" id="{E578DC1B-3546-4B27-8D52-EF1672F7D6E6}"/>
              </a:ext>
            </a:extLst>
          </p:cNvPr>
          <p:cNvSpPr>
            <a:spLocks noGrp="1"/>
          </p:cNvSpPr>
          <p:nvPr>
            <p:ph type="body" sz="quarter" idx="12"/>
          </p:nvPr>
        </p:nvSpPr>
        <p:spPr>
          <a:xfrm>
            <a:off x="0" y="4692923"/>
            <a:ext cx="9144000" cy="1079226"/>
          </a:xfrm>
        </p:spPr>
        <p:txBody>
          <a:bodyPr/>
          <a:lstStyle/>
          <a:p>
            <a:pPr marL="0" marR="0" lvl="0" indent="0" algn="ctr" defTabSz="914400" rtl="0" eaLnBrk="1" fontAlgn="base" latinLnBrk="0" hangingPunct="1">
              <a:lnSpc>
                <a:spcPct val="100000"/>
              </a:lnSpc>
              <a:spcBef>
                <a:spcPts val="0"/>
              </a:spcBef>
              <a:spcAft>
                <a:spcPct val="0"/>
              </a:spcAft>
              <a:buClrTx/>
              <a:buSzTx/>
              <a:buFontTx/>
              <a:buNone/>
              <a:tabLst/>
              <a:defRPr/>
            </a:pPr>
            <a:r>
              <a:rPr kumimoji="0" lang="pt-BR" sz="3800"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`:metcai`e `mpekran =e=;=u@ qen rwou `nny=e=;=u `ntak@ pa=o=c I=y=c P=,=c@ pa=c=w=r `n`aga;oc.</a:t>
            </a:r>
          </a:p>
        </p:txBody>
      </p:sp>
    </p:spTree>
    <p:extLst>
      <p:ext uri="{BB962C8B-B14F-4D97-AF65-F5344CB8AC3E}">
        <p14:creationId xmlns:p14="http://schemas.microsoft.com/office/powerpoint/2010/main" val="390862533"/>
      </p:ext>
    </p:extLst>
  </p:cSld>
  <p:clrMapOvr>
    <a:masterClrMapping/>
  </p:clrMapOvr>
</p:sld>
</file>

<file path=ppt/slides/slide10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1B5FE-2D01-4406-A00F-0F97F074979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2B377F3-1181-4175-AB67-8CF7EA29AEFF}"/>
              </a:ext>
            </a:extLst>
          </p:cNvPr>
          <p:cNvSpPr>
            <a:spLocks noGrp="1"/>
          </p:cNvSpPr>
          <p:nvPr>
            <p:ph type="body" sz="quarter" idx="10"/>
          </p:nvPr>
        </p:nvSpPr>
        <p:spPr>
          <a:xfrm>
            <a:off x="0" y="5815013"/>
            <a:ext cx="9144000" cy="1036362"/>
          </a:xfrm>
        </p:spPr>
        <p:txBody>
          <a:bodyPr/>
          <a:lstStyle/>
          <a:p>
            <a:r>
              <a:rPr lang="ar-EG" sz="3600" dirty="0"/>
              <a:t>إيس چين شورب شاروهي إمميني: تي نا إسمو إيه بيك ران إثؤاب: باتشويس إيسوس بخرستوس: باسوتير إن آغاثوس.</a:t>
            </a:r>
          </a:p>
        </p:txBody>
      </p:sp>
      <p:sp>
        <p:nvSpPr>
          <p:cNvPr id="4" name="Text Placeholder 3">
            <a:extLst>
              <a:ext uri="{FF2B5EF4-FFF2-40B4-BE49-F238E27FC236}">
                <a16:creationId xmlns:a16="http://schemas.microsoft.com/office/drawing/2014/main" id="{81BD6DF2-4D72-4269-A03A-04467350342E}"/>
              </a:ext>
            </a:extLst>
          </p:cNvPr>
          <p:cNvSpPr>
            <a:spLocks noGrp="1"/>
          </p:cNvSpPr>
          <p:nvPr>
            <p:ph type="body" sz="quarter" idx="11"/>
          </p:nvPr>
        </p:nvSpPr>
        <p:spPr>
          <a:xfrm>
            <a:off x="0" y="3710609"/>
            <a:ext cx="9144000" cy="914664"/>
          </a:xfrm>
        </p:spPr>
        <p:txBody>
          <a:bodyPr/>
          <a:lstStyle/>
          <a:p>
            <a:r>
              <a:rPr lang="ar-EG" sz="3400" dirty="0"/>
              <a:t>من باكر إلى المساء، كل يوم أبارك اسمك القدوس، يا ربي يسوع المسيح، مُخلصي الصالح.</a:t>
            </a:r>
          </a:p>
        </p:txBody>
      </p:sp>
      <p:sp>
        <p:nvSpPr>
          <p:cNvPr id="5" name="Text Placeholder 4">
            <a:extLst>
              <a:ext uri="{FF2B5EF4-FFF2-40B4-BE49-F238E27FC236}">
                <a16:creationId xmlns:a16="http://schemas.microsoft.com/office/drawing/2014/main" id="{C8E786AC-E7CF-4681-8142-51D6BF36F980}"/>
              </a:ext>
            </a:extLst>
          </p:cNvPr>
          <p:cNvSpPr>
            <a:spLocks noGrp="1"/>
          </p:cNvSpPr>
          <p:nvPr>
            <p:ph type="body" sz="quarter" idx="12"/>
          </p:nvPr>
        </p:nvSpPr>
        <p:spPr>
          <a:xfrm>
            <a:off x="0" y="4625273"/>
            <a:ext cx="9144000" cy="1189740"/>
          </a:xfrm>
        </p:spPr>
        <p:txBody>
          <a:bodyPr/>
          <a:lstStyle/>
          <a:p>
            <a:pPr marL="0" marR="0" lvl="0" indent="0" algn="ctr" defTabSz="914400" rtl="0" eaLnBrk="1" fontAlgn="base" latinLnBrk="0" hangingPunct="1">
              <a:lnSpc>
                <a:spcPct val="100000"/>
              </a:lnSpc>
              <a:spcBef>
                <a:spcPts val="0"/>
              </a:spcBef>
              <a:spcAft>
                <a:spcPct val="0"/>
              </a:spcAft>
              <a:buClrTx/>
              <a:buSzTx/>
              <a:buFontTx/>
              <a:buNone/>
              <a:tabLst/>
              <a:defRPr/>
            </a:pPr>
            <a:r>
              <a:rPr kumimoji="0" lang="pt-BR" sz="4000"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Icjen swrp sa rouhi `mmyni@ ]na`cmou `epekran =e=;=u@ pa=o=c I=y=c P=,=c@ pa=c=w=r `n`aga;oc.</a:t>
            </a:r>
          </a:p>
        </p:txBody>
      </p:sp>
    </p:spTree>
    <p:extLst>
      <p:ext uri="{BB962C8B-B14F-4D97-AF65-F5344CB8AC3E}">
        <p14:creationId xmlns:p14="http://schemas.microsoft.com/office/powerpoint/2010/main" val="589457304"/>
      </p:ext>
    </p:extLst>
  </p:cSld>
  <p:clrMapOvr>
    <a:masterClrMapping/>
  </p:clrMapOvr>
</p:sld>
</file>

<file path=ppt/slides/slide10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153645-279A-469D-871F-4E3BE427D89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257A22D-B02E-499A-B256-0DC026C4FD69}"/>
              </a:ext>
            </a:extLst>
          </p:cNvPr>
          <p:cNvSpPr>
            <a:spLocks noGrp="1"/>
          </p:cNvSpPr>
          <p:nvPr>
            <p:ph type="body" sz="quarter" idx="10"/>
          </p:nvPr>
        </p:nvSpPr>
        <p:spPr>
          <a:xfrm>
            <a:off x="0" y="5772149"/>
            <a:ext cx="9144000" cy="1079225"/>
          </a:xfrm>
        </p:spPr>
        <p:txBody>
          <a:bodyPr/>
          <a:lstStyle/>
          <a:p>
            <a:r>
              <a:rPr lang="ar-EG" sz="3600" dirty="0"/>
              <a:t>كاطا شين نيفى نيڤين إى تى نا تيتو: تينا إسمو إى بيك ران اثؤاب: باتشويس إيسوس بخرستوس: باسوتير إن آغاثوس.</a:t>
            </a:r>
          </a:p>
        </p:txBody>
      </p:sp>
      <p:sp>
        <p:nvSpPr>
          <p:cNvPr id="4" name="Text Placeholder 3">
            <a:extLst>
              <a:ext uri="{FF2B5EF4-FFF2-40B4-BE49-F238E27FC236}">
                <a16:creationId xmlns:a16="http://schemas.microsoft.com/office/drawing/2014/main" id="{4F67C25B-72B1-497A-BC92-83A8CF40F2B7}"/>
              </a:ext>
            </a:extLst>
          </p:cNvPr>
          <p:cNvSpPr>
            <a:spLocks noGrp="1"/>
          </p:cNvSpPr>
          <p:nvPr>
            <p:ph type="body" sz="quarter" idx="11"/>
          </p:nvPr>
        </p:nvSpPr>
        <p:spPr/>
        <p:txBody>
          <a:bodyPr/>
          <a:lstStyle/>
          <a:p>
            <a:r>
              <a:rPr lang="ar-EG" sz="3600" dirty="0"/>
              <a:t>كل نفس اتنسمه، اسبح اسمك القدوس، يا ربي يسوع المسيح، مُخلصي الصالح.</a:t>
            </a:r>
          </a:p>
        </p:txBody>
      </p:sp>
      <p:sp>
        <p:nvSpPr>
          <p:cNvPr id="5" name="Text Placeholder 4">
            <a:extLst>
              <a:ext uri="{FF2B5EF4-FFF2-40B4-BE49-F238E27FC236}">
                <a16:creationId xmlns:a16="http://schemas.microsoft.com/office/drawing/2014/main" id="{1BE6B1BA-F521-4BC0-95E4-E314319674E5}"/>
              </a:ext>
            </a:extLst>
          </p:cNvPr>
          <p:cNvSpPr>
            <a:spLocks noGrp="1"/>
          </p:cNvSpPr>
          <p:nvPr>
            <p:ph type="body" sz="quarter" idx="12"/>
          </p:nvPr>
        </p:nvSpPr>
        <p:spPr>
          <a:xfrm>
            <a:off x="0" y="4696707"/>
            <a:ext cx="9144000" cy="1079226"/>
          </a:xfrm>
        </p:spPr>
        <p:txBody>
          <a:bodyPr/>
          <a:lstStyle/>
          <a:p>
            <a:r>
              <a:rPr kumimoji="0" lang="pt-BR" sz="4000"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Kata sennifi niben `e]natytou@ ]na`cmou `epekran =e=;=u@ pa=o=c I=y=c P=,=c@ pa=c=w=r `n`aga;oc.</a:t>
            </a:r>
            <a:endParaRPr lang="en-GB" dirty="0"/>
          </a:p>
        </p:txBody>
      </p:sp>
    </p:spTree>
    <p:extLst>
      <p:ext uri="{BB962C8B-B14F-4D97-AF65-F5344CB8AC3E}">
        <p14:creationId xmlns:p14="http://schemas.microsoft.com/office/powerpoint/2010/main" val="2425752328"/>
      </p:ext>
    </p:extLst>
  </p:cSld>
  <p:clrMapOvr>
    <a:masterClrMapping/>
  </p:clrMapOvr>
</p:sld>
</file>

<file path=ppt/slides/slide10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CDFBC-1250-4CC6-8B1C-CA0DC5571AE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42D9A6C-D653-44C9-A59E-4F733D4D94CB}"/>
              </a:ext>
            </a:extLst>
          </p:cNvPr>
          <p:cNvSpPr>
            <a:spLocks noGrp="1"/>
          </p:cNvSpPr>
          <p:nvPr>
            <p:ph type="body" sz="quarter" idx="10"/>
          </p:nvPr>
        </p:nvSpPr>
        <p:spPr>
          <a:xfrm>
            <a:off x="0" y="5786437"/>
            <a:ext cx="9144000" cy="1064937"/>
          </a:xfrm>
        </p:spPr>
        <p:txBody>
          <a:bodyPr/>
          <a:lstStyle/>
          <a:p>
            <a:r>
              <a:rPr lang="ar-EG" sz="3600" dirty="0"/>
              <a:t>لويجي نيڤين إنيه إفنوڤي: هيتو إيڤول خين نين إبسيشي: باتشويس إيسوس بخرستوس: باسوتير إن آغاثوس.</a:t>
            </a:r>
          </a:p>
        </p:txBody>
      </p:sp>
      <p:sp>
        <p:nvSpPr>
          <p:cNvPr id="4" name="Text Placeholder 3">
            <a:extLst>
              <a:ext uri="{FF2B5EF4-FFF2-40B4-BE49-F238E27FC236}">
                <a16:creationId xmlns:a16="http://schemas.microsoft.com/office/drawing/2014/main" id="{88D61C90-E56F-4408-AF4E-195FF1F004D1}"/>
              </a:ext>
            </a:extLst>
          </p:cNvPr>
          <p:cNvSpPr>
            <a:spLocks noGrp="1"/>
          </p:cNvSpPr>
          <p:nvPr>
            <p:ph type="body" sz="quarter" idx="11"/>
          </p:nvPr>
        </p:nvSpPr>
        <p:spPr/>
        <p:txBody>
          <a:bodyPr/>
          <a:lstStyle/>
          <a:p>
            <a:r>
              <a:rPr lang="ar-EG" sz="3600" dirty="0"/>
              <a:t>كل أسباب الخطية، انزعها من أنفسنا، يا ربي يسوع المسيح، مُخلصي الصالح.</a:t>
            </a:r>
          </a:p>
        </p:txBody>
      </p:sp>
      <p:sp>
        <p:nvSpPr>
          <p:cNvPr id="5" name="Text Placeholder 4">
            <a:extLst>
              <a:ext uri="{FF2B5EF4-FFF2-40B4-BE49-F238E27FC236}">
                <a16:creationId xmlns:a16="http://schemas.microsoft.com/office/drawing/2014/main" id="{A8899266-BC69-4494-AAE5-F713E9FEEF9A}"/>
              </a:ext>
            </a:extLst>
          </p:cNvPr>
          <p:cNvSpPr>
            <a:spLocks noGrp="1"/>
          </p:cNvSpPr>
          <p:nvPr>
            <p:ph type="body" sz="quarter" idx="12"/>
          </p:nvPr>
        </p:nvSpPr>
        <p:spPr>
          <a:xfrm>
            <a:off x="0" y="4700588"/>
            <a:ext cx="9144000" cy="931586"/>
          </a:xfrm>
        </p:spPr>
        <p:txBody>
          <a:bodyPr/>
          <a:lstStyle/>
          <a:p>
            <a:r>
              <a:rPr lang="en-GB" dirty="0" err="1"/>
              <a:t>Lwiji</a:t>
            </a:r>
            <a:r>
              <a:rPr lang="en-GB" dirty="0"/>
              <a:t> </a:t>
            </a:r>
            <a:r>
              <a:rPr lang="en-GB" dirty="0" err="1"/>
              <a:t>niben</a:t>
            </a:r>
            <a:r>
              <a:rPr lang="en-GB" dirty="0"/>
              <a:t> `</a:t>
            </a:r>
            <a:r>
              <a:rPr lang="en-GB" dirty="0" err="1"/>
              <a:t>nte</a:t>
            </a:r>
            <a:r>
              <a:rPr lang="en-GB" dirty="0"/>
              <a:t> `</a:t>
            </a:r>
            <a:r>
              <a:rPr lang="en-GB" dirty="0" err="1"/>
              <a:t>vnobi</a:t>
            </a:r>
            <a:r>
              <a:rPr lang="en-GB" dirty="0"/>
              <a:t>@ </a:t>
            </a:r>
            <a:r>
              <a:rPr lang="en-GB" dirty="0" err="1"/>
              <a:t>hitou</a:t>
            </a:r>
            <a:r>
              <a:rPr lang="en-GB" dirty="0"/>
              <a:t> `</a:t>
            </a:r>
            <a:r>
              <a:rPr lang="en-GB" dirty="0" err="1"/>
              <a:t>ebolqen</a:t>
            </a:r>
            <a:r>
              <a:rPr lang="en-GB" dirty="0"/>
              <a:t> </a:t>
            </a:r>
            <a:r>
              <a:rPr lang="en-GB" dirty="0" err="1"/>
              <a:t>nen'u،y</a:t>
            </a:r>
            <a:r>
              <a:rPr lang="en-GB" dirty="0"/>
              <a:t>@ pa=o=c I=y=c P=,=c@ pa=c=w=r `</a:t>
            </a:r>
            <a:r>
              <a:rPr lang="en-GB" dirty="0" err="1"/>
              <a:t>n`aga;oc</a:t>
            </a:r>
            <a:r>
              <a:rPr lang="en-GB" dirty="0"/>
              <a:t>.</a:t>
            </a:r>
          </a:p>
        </p:txBody>
      </p:sp>
    </p:spTree>
    <p:extLst>
      <p:ext uri="{BB962C8B-B14F-4D97-AF65-F5344CB8AC3E}">
        <p14:creationId xmlns:p14="http://schemas.microsoft.com/office/powerpoint/2010/main" val="1752218498"/>
      </p:ext>
    </p:extLst>
  </p:cSld>
  <p:clrMapOvr>
    <a:masterClrMapping/>
  </p:clrMapOvr>
</p:sld>
</file>

<file path=ppt/slides/slide10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85BAD-9807-4FF1-84EE-46E3B781067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0A2CF87-0738-49FC-A28D-8C5FFDEC1EA5}"/>
              </a:ext>
            </a:extLst>
          </p:cNvPr>
          <p:cNvSpPr>
            <a:spLocks noGrp="1"/>
          </p:cNvSpPr>
          <p:nvPr>
            <p:ph type="body" sz="quarter" idx="10"/>
          </p:nvPr>
        </p:nvSpPr>
        <p:spPr/>
        <p:txBody>
          <a:bodyPr/>
          <a:lstStyle/>
          <a:p>
            <a:r>
              <a:rPr lang="ar-EG" sz="3800" dirty="0"/>
              <a:t>ميڤئي نيڤين إنتيه بي جاچي: ماروو أوي صاڤول إمموي: باتشويس إيسوس بخرستوس: باسوتير إن آغاثوس.</a:t>
            </a:r>
          </a:p>
        </p:txBody>
      </p:sp>
      <p:sp>
        <p:nvSpPr>
          <p:cNvPr id="4" name="Text Placeholder 3">
            <a:extLst>
              <a:ext uri="{FF2B5EF4-FFF2-40B4-BE49-F238E27FC236}">
                <a16:creationId xmlns:a16="http://schemas.microsoft.com/office/drawing/2014/main" id="{6E429695-D95C-46D9-B7C5-1552A22F1854}"/>
              </a:ext>
            </a:extLst>
          </p:cNvPr>
          <p:cNvSpPr>
            <a:spLocks noGrp="1"/>
          </p:cNvSpPr>
          <p:nvPr>
            <p:ph type="body" sz="quarter" idx="11"/>
          </p:nvPr>
        </p:nvSpPr>
        <p:spPr/>
        <p:txBody>
          <a:bodyPr anchor="ctr"/>
          <a:lstStyle/>
          <a:p>
            <a:r>
              <a:rPr lang="ar-EG" sz="3300" dirty="0"/>
              <a:t>كل أفكار العدو، فلتبعد عنى، ياربي يسوع المسيح مُخلصي الصالح.</a:t>
            </a:r>
          </a:p>
        </p:txBody>
      </p:sp>
      <p:sp>
        <p:nvSpPr>
          <p:cNvPr id="5" name="Text Placeholder 4">
            <a:extLst>
              <a:ext uri="{FF2B5EF4-FFF2-40B4-BE49-F238E27FC236}">
                <a16:creationId xmlns:a16="http://schemas.microsoft.com/office/drawing/2014/main" id="{AB5DF1E6-D70A-4F07-969F-109D5EE3D295}"/>
              </a:ext>
            </a:extLst>
          </p:cNvPr>
          <p:cNvSpPr>
            <a:spLocks noGrp="1"/>
          </p:cNvSpPr>
          <p:nvPr>
            <p:ph type="body" sz="quarter" idx="12"/>
          </p:nvPr>
        </p:nvSpPr>
        <p:spPr/>
        <p:txBody>
          <a:bodyPr/>
          <a:lstStyle/>
          <a:p>
            <a:r>
              <a:rPr lang="pt-BR" dirty="0"/>
              <a:t>Meu`i niben `nte pijaji@ marououei cabol `mmoi@ pa=o=c I=y=c P=,=c@ pa=c=w=r `n`aga;oc.</a:t>
            </a:r>
          </a:p>
        </p:txBody>
      </p:sp>
    </p:spTree>
    <p:extLst>
      <p:ext uri="{BB962C8B-B14F-4D97-AF65-F5344CB8AC3E}">
        <p14:creationId xmlns:p14="http://schemas.microsoft.com/office/powerpoint/2010/main" val="3846872250"/>
      </p:ext>
    </p:extLst>
  </p:cSld>
  <p:clrMapOvr>
    <a:masterClrMapping/>
  </p:clrMapOvr>
</p:sld>
</file>

<file path=ppt/slides/slide10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E7919B-3FFC-427D-A557-D30618E5DBD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7F5EFBA-65EF-4455-A834-7E232366450E}"/>
              </a:ext>
            </a:extLst>
          </p:cNvPr>
          <p:cNvSpPr>
            <a:spLocks noGrp="1"/>
          </p:cNvSpPr>
          <p:nvPr>
            <p:ph type="body" sz="quarter" idx="10"/>
          </p:nvPr>
        </p:nvSpPr>
        <p:spPr>
          <a:xfrm>
            <a:off x="0" y="5786437"/>
            <a:ext cx="9144000" cy="1064937"/>
          </a:xfrm>
        </p:spPr>
        <p:txBody>
          <a:bodyPr/>
          <a:lstStyle/>
          <a:p>
            <a:r>
              <a:rPr lang="ar-EG" sz="3500" dirty="0"/>
              <a:t>نيفي نيڤين سيه إسمو إيروك: كاطا إبصاچي إمبي إبروفيتيس: باتشويس إيسوس بخرستوس: باسوتير إن آغاثوس.</a:t>
            </a:r>
          </a:p>
        </p:txBody>
      </p:sp>
      <p:sp>
        <p:nvSpPr>
          <p:cNvPr id="4" name="Text Placeholder 3">
            <a:extLst>
              <a:ext uri="{FF2B5EF4-FFF2-40B4-BE49-F238E27FC236}">
                <a16:creationId xmlns:a16="http://schemas.microsoft.com/office/drawing/2014/main" id="{0DA3BC6E-C8E5-4825-AF23-0FB4ADFAD88D}"/>
              </a:ext>
            </a:extLst>
          </p:cNvPr>
          <p:cNvSpPr>
            <a:spLocks noGrp="1"/>
          </p:cNvSpPr>
          <p:nvPr>
            <p:ph type="body" sz="quarter" idx="11"/>
          </p:nvPr>
        </p:nvSpPr>
        <p:spPr/>
        <p:txBody>
          <a:bodyPr/>
          <a:lstStyle/>
          <a:p>
            <a:r>
              <a:rPr lang="ar-EG" sz="3600" dirty="0"/>
              <a:t>كل نسمة تباركك، كقول النبى، يا ربي يسوع المسيح، مُخلصي الصالح.</a:t>
            </a:r>
          </a:p>
        </p:txBody>
      </p:sp>
      <p:sp>
        <p:nvSpPr>
          <p:cNvPr id="5" name="Text Placeholder 4">
            <a:extLst>
              <a:ext uri="{FF2B5EF4-FFF2-40B4-BE49-F238E27FC236}">
                <a16:creationId xmlns:a16="http://schemas.microsoft.com/office/drawing/2014/main" id="{F53663A1-F2A1-4B45-9EB6-680738D8A49F}"/>
              </a:ext>
            </a:extLst>
          </p:cNvPr>
          <p:cNvSpPr>
            <a:spLocks noGrp="1"/>
          </p:cNvSpPr>
          <p:nvPr>
            <p:ph type="body" sz="quarter" idx="12"/>
          </p:nvPr>
        </p:nvSpPr>
        <p:spPr>
          <a:xfrm>
            <a:off x="0" y="4687983"/>
            <a:ext cx="9144000" cy="1064938"/>
          </a:xfrm>
        </p:spPr>
        <p:txBody>
          <a:bodyPr/>
          <a:lstStyle/>
          <a:p>
            <a:pPr marL="0" marR="0" lvl="0" indent="0" algn="ctr" defTabSz="914400" rtl="0" eaLnBrk="1" fontAlgn="base" latinLnBrk="0" hangingPunct="1">
              <a:lnSpc>
                <a:spcPct val="100000"/>
              </a:lnSpc>
              <a:spcBef>
                <a:spcPts val="0"/>
              </a:spcBef>
              <a:spcAft>
                <a:spcPct val="0"/>
              </a:spcAft>
              <a:buClrTx/>
              <a:buSzTx/>
              <a:buFontTx/>
              <a:buNone/>
              <a:tabLst/>
              <a:defRPr/>
            </a:pPr>
            <a:r>
              <a:rPr kumimoji="0" lang="pt-BR" sz="3900"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Nifi niben ce`cmou `erok@ kata `pcaji `mpi`provytyc@ pa=o=c I=y=c P=,=c@ pa=c=w=r `n`aga;oc.</a:t>
            </a:r>
          </a:p>
        </p:txBody>
      </p:sp>
    </p:spTree>
    <p:extLst>
      <p:ext uri="{BB962C8B-B14F-4D97-AF65-F5344CB8AC3E}">
        <p14:creationId xmlns:p14="http://schemas.microsoft.com/office/powerpoint/2010/main" val="1972271378"/>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7DCEC-A28F-4F27-B2E6-BA46DAA47B5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46A96B6-C82B-469A-93ED-80F105533A86}"/>
              </a:ext>
            </a:extLst>
          </p:cNvPr>
          <p:cNvSpPr>
            <a:spLocks noGrp="1"/>
          </p:cNvSpPr>
          <p:nvPr>
            <p:ph type="body" sz="quarter" idx="10"/>
          </p:nvPr>
        </p:nvSpPr>
        <p:spPr/>
        <p:txBody>
          <a:bodyPr anchor="ctr"/>
          <a:lstStyle/>
          <a:p>
            <a:r>
              <a:rPr lang="ar-EG" sz="3600" dirty="0"/>
              <a:t>إيتيه خين إثميتي إم إفنون: إم إفريتي إنتي بيترا: شا إنتيف تشيتو إيخون: هي إبشافيه إنسينا.</a:t>
            </a:r>
          </a:p>
        </p:txBody>
      </p:sp>
      <p:sp>
        <p:nvSpPr>
          <p:cNvPr id="4" name="Text Placeholder 3">
            <a:extLst>
              <a:ext uri="{FF2B5EF4-FFF2-40B4-BE49-F238E27FC236}">
                <a16:creationId xmlns:a16="http://schemas.microsoft.com/office/drawing/2014/main" id="{72A0F4D5-C964-4BC6-BBE4-810F3C2214B5}"/>
              </a:ext>
            </a:extLst>
          </p:cNvPr>
          <p:cNvSpPr>
            <a:spLocks noGrp="1"/>
          </p:cNvSpPr>
          <p:nvPr>
            <p:ph type="body" sz="quarter" idx="11"/>
          </p:nvPr>
        </p:nvSpPr>
        <p:spPr/>
        <p:txBody>
          <a:bodyPr/>
          <a:lstStyle/>
          <a:p>
            <a:r>
              <a:rPr lang="ar-EG" sz="3600" dirty="0"/>
              <a:t>وكان في وسط العمق، مثل الصخرة، حتى أدخلهم، إلى برية سيناء.</a:t>
            </a:r>
          </a:p>
        </p:txBody>
      </p:sp>
      <p:sp>
        <p:nvSpPr>
          <p:cNvPr id="5" name="Text Placeholder 4">
            <a:extLst>
              <a:ext uri="{FF2B5EF4-FFF2-40B4-BE49-F238E27FC236}">
                <a16:creationId xmlns:a16="http://schemas.microsoft.com/office/drawing/2014/main" id="{128EE86C-79E4-4122-AFBD-55030205C627}"/>
              </a:ext>
            </a:extLst>
          </p:cNvPr>
          <p:cNvSpPr>
            <a:spLocks noGrp="1"/>
          </p:cNvSpPr>
          <p:nvPr>
            <p:ph type="body" sz="quarter" idx="12"/>
          </p:nvPr>
        </p:nvSpPr>
        <p:spPr/>
        <p:txBody>
          <a:bodyPr/>
          <a:lstStyle/>
          <a:p>
            <a:r>
              <a:rPr lang="en-GB" sz="4400" dirty="0"/>
              <a:t>`</a:t>
            </a:r>
            <a:r>
              <a:rPr lang="en-GB" sz="4400" dirty="0" err="1"/>
              <a:t>Ite</a:t>
            </a:r>
            <a:r>
              <a:rPr lang="en-GB" sz="4400" dirty="0"/>
              <a:t> </a:t>
            </a:r>
            <a:r>
              <a:rPr lang="en-GB" sz="4400" dirty="0" err="1"/>
              <a:t>qen</a:t>
            </a:r>
            <a:r>
              <a:rPr lang="en-GB" sz="4400" dirty="0"/>
              <a:t> `;my] `</a:t>
            </a:r>
            <a:r>
              <a:rPr lang="en-GB" sz="4400" dirty="0" err="1"/>
              <a:t>m`vnoun</a:t>
            </a:r>
            <a:r>
              <a:rPr lang="en-GB" sz="4400" dirty="0"/>
              <a:t>@ `</a:t>
            </a:r>
            <a:r>
              <a:rPr lang="en-GB" sz="4400" dirty="0" err="1"/>
              <a:t>m`vry</a:t>
            </a:r>
            <a:r>
              <a:rPr lang="en-GB" sz="4400" dirty="0"/>
              <a:t>] `n]</a:t>
            </a:r>
            <a:r>
              <a:rPr lang="en-GB" sz="4400" dirty="0" err="1"/>
              <a:t>petra</a:t>
            </a:r>
            <a:r>
              <a:rPr lang="en-GB" sz="4400" dirty="0"/>
              <a:t>@ </a:t>
            </a:r>
            <a:r>
              <a:rPr lang="en-GB" sz="4400" dirty="0" err="1"/>
              <a:t>sa`ntef</a:t>
            </a:r>
            <a:r>
              <a:rPr lang="en-GB" sz="4400" dirty="0"/>
              <a:t>[</a:t>
            </a:r>
            <a:r>
              <a:rPr lang="en-GB" sz="4400" dirty="0" err="1"/>
              <a:t>itou</a:t>
            </a:r>
            <a:r>
              <a:rPr lang="en-GB" sz="4400" dirty="0"/>
              <a:t> </a:t>
            </a:r>
            <a:r>
              <a:rPr lang="en-GB" sz="4400" dirty="0" err="1"/>
              <a:t>eqoun</a:t>
            </a:r>
            <a:r>
              <a:rPr lang="en-GB" sz="4400" dirty="0"/>
              <a:t>@ </a:t>
            </a:r>
            <a:r>
              <a:rPr lang="en-GB" sz="4400" dirty="0" err="1"/>
              <a:t>hi`psafe</a:t>
            </a:r>
            <a:r>
              <a:rPr lang="en-GB" sz="4400" dirty="0"/>
              <a:t> `</a:t>
            </a:r>
            <a:r>
              <a:rPr lang="en-GB" sz="4400" dirty="0" err="1"/>
              <a:t>nCina</a:t>
            </a:r>
            <a:r>
              <a:rPr lang="en-GB" sz="4400" dirty="0"/>
              <a:t>.</a:t>
            </a:r>
          </a:p>
        </p:txBody>
      </p:sp>
    </p:spTree>
    <p:extLst>
      <p:ext uri="{BB962C8B-B14F-4D97-AF65-F5344CB8AC3E}">
        <p14:creationId xmlns:p14="http://schemas.microsoft.com/office/powerpoint/2010/main" val="2574136950"/>
      </p:ext>
    </p:extLst>
  </p:cSld>
  <p:clrMapOvr>
    <a:masterClrMapping/>
  </p:clrMapOvr>
</p:sld>
</file>

<file path=ppt/slides/slide10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CFFBF-36F9-4D38-922E-682D4D75EB2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1D2E4E6-27F6-4C8D-974D-0CAD6870B834}"/>
              </a:ext>
            </a:extLst>
          </p:cNvPr>
          <p:cNvSpPr>
            <a:spLocks noGrp="1"/>
          </p:cNvSpPr>
          <p:nvPr>
            <p:ph type="body" sz="quarter" idx="10"/>
          </p:nvPr>
        </p:nvSpPr>
        <p:spPr>
          <a:xfrm>
            <a:off x="0" y="5772149"/>
            <a:ext cx="9144000" cy="1079225"/>
          </a:xfrm>
        </p:spPr>
        <p:txBody>
          <a:bodyPr/>
          <a:lstStyle/>
          <a:p>
            <a:r>
              <a:rPr lang="ar-EG" sz="3300" dirty="0"/>
              <a:t>إكصا إبشوي غار إن أرشي نيڤين: إنثوك بيه إب أوو رو إنتيه ني أوو رو أوو: باتشويس إيسوس بخرستوس: باسوتير إن آغاثوس.</a:t>
            </a:r>
          </a:p>
        </p:txBody>
      </p:sp>
      <p:sp>
        <p:nvSpPr>
          <p:cNvPr id="4" name="Text Placeholder 3">
            <a:extLst>
              <a:ext uri="{FF2B5EF4-FFF2-40B4-BE49-F238E27FC236}">
                <a16:creationId xmlns:a16="http://schemas.microsoft.com/office/drawing/2014/main" id="{5A89C912-277E-4EEC-B30B-3C5E4ABD5184}"/>
              </a:ext>
            </a:extLst>
          </p:cNvPr>
          <p:cNvSpPr>
            <a:spLocks noGrp="1"/>
          </p:cNvSpPr>
          <p:nvPr>
            <p:ph type="body" sz="quarter" idx="11"/>
          </p:nvPr>
        </p:nvSpPr>
        <p:spPr>
          <a:xfrm>
            <a:off x="0" y="3710609"/>
            <a:ext cx="9144000" cy="943858"/>
          </a:xfrm>
        </p:spPr>
        <p:txBody>
          <a:bodyPr/>
          <a:lstStyle/>
          <a:p>
            <a:r>
              <a:rPr lang="ar-EG" sz="3300" dirty="0"/>
              <a:t>أنت فوق كل رئاسة، أنت هو ملك الملوك، يا ربي يسوع المسيح، مُخلصي الصالح.</a:t>
            </a:r>
          </a:p>
        </p:txBody>
      </p:sp>
      <p:sp>
        <p:nvSpPr>
          <p:cNvPr id="5" name="Text Placeholder 4">
            <a:extLst>
              <a:ext uri="{FF2B5EF4-FFF2-40B4-BE49-F238E27FC236}">
                <a16:creationId xmlns:a16="http://schemas.microsoft.com/office/drawing/2014/main" id="{D2E0BF8A-8D78-4ED2-9E03-D404D22C3A00}"/>
              </a:ext>
            </a:extLst>
          </p:cNvPr>
          <p:cNvSpPr>
            <a:spLocks noGrp="1"/>
          </p:cNvSpPr>
          <p:nvPr>
            <p:ph type="body" sz="quarter" idx="12"/>
          </p:nvPr>
        </p:nvSpPr>
        <p:spPr>
          <a:xfrm>
            <a:off x="0" y="4673695"/>
            <a:ext cx="9144000" cy="1079226"/>
          </a:xfrm>
        </p:spPr>
        <p:txBody>
          <a:bodyPr/>
          <a:lstStyle/>
          <a:p>
            <a:r>
              <a:rPr lang="en-GB" sz="3900" dirty="0" err="1"/>
              <a:t>Xa`pswi</a:t>
            </a:r>
            <a:r>
              <a:rPr lang="en-GB" sz="3900" dirty="0"/>
              <a:t> gar `</a:t>
            </a:r>
            <a:r>
              <a:rPr lang="en-GB" sz="3900" dirty="0" err="1"/>
              <a:t>nar،y</a:t>
            </a:r>
            <a:r>
              <a:rPr lang="en-GB" sz="3900" dirty="0"/>
              <a:t> </a:t>
            </a:r>
            <a:r>
              <a:rPr lang="en-GB" sz="3900" dirty="0" err="1"/>
              <a:t>niben</a:t>
            </a:r>
            <a:r>
              <a:rPr lang="en-GB" sz="3900" dirty="0"/>
              <a:t>@ `</a:t>
            </a:r>
            <a:r>
              <a:rPr lang="en-GB" sz="3900" dirty="0" err="1"/>
              <a:t>n;ok</a:t>
            </a:r>
            <a:r>
              <a:rPr lang="en-GB" sz="3900" dirty="0"/>
              <a:t> pe `</a:t>
            </a:r>
            <a:r>
              <a:rPr lang="en-GB" sz="3900" dirty="0" err="1"/>
              <a:t>Pouro</a:t>
            </a:r>
            <a:r>
              <a:rPr lang="en-GB" sz="3900" dirty="0"/>
              <a:t> `</a:t>
            </a:r>
            <a:r>
              <a:rPr lang="en-GB" sz="3900" dirty="0" err="1"/>
              <a:t>nte</a:t>
            </a:r>
            <a:r>
              <a:rPr lang="en-GB" sz="3900" dirty="0"/>
              <a:t> </a:t>
            </a:r>
            <a:r>
              <a:rPr lang="en-GB" sz="3900" dirty="0" err="1"/>
              <a:t>niourwou</a:t>
            </a:r>
            <a:r>
              <a:rPr lang="en-GB" sz="3900" dirty="0"/>
              <a:t>@ pa=o=c I=y=c P=,=c@ pa=c=w=r `</a:t>
            </a:r>
            <a:r>
              <a:rPr lang="en-GB" sz="3900" dirty="0" err="1"/>
              <a:t>n`aga;oc</a:t>
            </a:r>
            <a:r>
              <a:rPr lang="en-GB" sz="3900" dirty="0"/>
              <a:t>.</a:t>
            </a:r>
          </a:p>
        </p:txBody>
      </p:sp>
    </p:spTree>
    <p:extLst>
      <p:ext uri="{BB962C8B-B14F-4D97-AF65-F5344CB8AC3E}">
        <p14:creationId xmlns:p14="http://schemas.microsoft.com/office/powerpoint/2010/main" val="2820969276"/>
      </p:ext>
    </p:extLst>
  </p:cSld>
  <p:clrMapOvr>
    <a:masterClrMapping/>
  </p:clrMapOvr>
</p:sld>
</file>

<file path=ppt/slides/slide10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94F2A-F8E9-4732-8160-8728FCEFC01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252B833-8D9A-422D-B88F-F25CF2E845B0}"/>
              </a:ext>
            </a:extLst>
          </p:cNvPr>
          <p:cNvSpPr>
            <a:spLocks noGrp="1"/>
          </p:cNvSpPr>
          <p:nvPr>
            <p:ph type="body" sz="quarter" idx="10"/>
          </p:nvPr>
        </p:nvSpPr>
        <p:spPr>
          <a:xfrm>
            <a:off x="0" y="5661635"/>
            <a:ext cx="9144000" cy="1189740"/>
          </a:xfrm>
        </p:spPr>
        <p:txBody>
          <a:bodyPr/>
          <a:lstStyle/>
          <a:p>
            <a:r>
              <a:rPr lang="ar-EG" dirty="0"/>
              <a:t>أوو أو أوو ناك نيم بيك يوت: نيم بي بنڤما إثؤاب: باتشويس إيسوس بخرستوس: باسوتير إن آغاثوس.</a:t>
            </a:r>
          </a:p>
        </p:txBody>
      </p:sp>
      <p:sp>
        <p:nvSpPr>
          <p:cNvPr id="4" name="Text Placeholder 3">
            <a:extLst>
              <a:ext uri="{FF2B5EF4-FFF2-40B4-BE49-F238E27FC236}">
                <a16:creationId xmlns:a16="http://schemas.microsoft.com/office/drawing/2014/main" id="{1ACF13E1-E7D7-4178-A30C-3313FF01F4CF}"/>
              </a:ext>
            </a:extLst>
          </p:cNvPr>
          <p:cNvSpPr>
            <a:spLocks noGrp="1"/>
          </p:cNvSpPr>
          <p:nvPr>
            <p:ph type="body" sz="quarter" idx="11"/>
          </p:nvPr>
        </p:nvSpPr>
        <p:spPr/>
        <p:txBody>
          <a:bodyPr/>
          <a:lstStyle/>
          <a:p>
            <a:r>
              <a:rPr lang="ar-EG" sz="3600" dirty="0"/>
              <a:t>لك المجد مع أبيك، و الروح القدس، ياربي يسوع المسيح مُخلصي الصالح.</a:t>
            </a:r>
          </a:p>
          <a:p>
            <a:endParaRPr lang="en-GB" sz="3600" dirty="0"/>
          </a:p>
        </p:txBody>
      </p:sp>
      <p:sp>
        <p:nvSpPr>
          <p:cNvPr id="5" name="Text Placeholder 4">
            <a:extLst>
              <a:ext uri="{FF2B5EF4-FFF2-40B4-BE49-F238E27FC236}">
                <a16:creationId xmlns:a16="http://schemas.microsoft.com/office/drawing/2014/main" id="{5141E454-BD81-4B6D-991E-4FF564B9E9FD}"/>
              </a:ext>
            </a:extLst>
          </p:cNvPr>
          <p:cNvSpPr>
            <a:spLocks noGrp="1"/>
          </p:cNvSpPr>
          <p:nvPr>
            <p:ph type="body" sz="quarter" idx="12"/>
          </p:nvPr>
        </p:nvSpPr>
        <p:spPr>
          <a:xfrm>
            <a:off x="0" y="4614862"/>
            <a:ext cx="9144000" cy="1046773"/>
          </a:xfrm>
        </p:spPr>
        <p:txBody>
          <a:bodyPr/>
          <a:lstStyle/>
          <a:p>
            <a:r>
              <a:rPr kumimoji="0" lang="pt-BR" sz="4000"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Ou`wou nak nem Pekiwt@ nem pi`Pneuma `e;ouab@ pa=o=c I=y=c P=,=c@ pa=c=w=r `n`aga;oc.</a:t>
            </a:r>
            <a:endParaRPr lang="en-GB" dirty="0"/>
          </a:p>
        </p:txBody>
      </p:sp>
    </p:spTree>
    <p:extLst>
      <p:ext uri="{BB962C8B-B14F-4D97-AF65-F5344CB8AC3E}">
        <p14:creationId xmlns:p14="http://schemas.microsoft.com/office/powerpoint/2010/main" val="2840190891"/>
      </p:ext>
    </p:extLst>
  </p:cSld>
  <p:clrMapOvr>
    <a:masterClrMapping/>
  </p:clrMapOvr>
</p:sld>
</file>

<file path=ppt/slides/slide10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C87F0-DDD3-4D08-BD26-54731EA60B6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D60D72F-8829-4094-830A-77E339AEAD64}"/>
              </a:ext>
            </a:extLst>
          </p:cNvPr>
          <p:cNvSpPr>
            <a:spLocks noGrp="1"/>
          </p:cNvSpPr>
          <p:nvPr>
            <p:ph type="body" sz="quarter" idx="10"/>
          </p:nvPr>
        </p:nvSpPr>
        <p:spPr>
          <a:xfrm>
            <a:off x="0" y="5788357"/>
            <a:ext cx="9144000" cy="1063017"/>
          </a:xfrm>
        </p:spPr>
        <p:txBody>
          <a:bodyPr/>
          <a:lstStyle/>
          <a:p>
            <a:r>
              <a:rPr lang="ar-EG" sz="3500" dirty="0"/>
              <a:t>بيك ران هولج أووه إف إسماروؤت: خين رو أوو إن ني إثؤاب إنطاك: باتشويس إيسوس بخرستوس: باسوتير إن آغاثوس.</a:t>
            </a:r>
            <a:endParaRPr lang="en-GB" sz="3500" dirty="0"/>
          </a:p>
        </p:txBody>
      </p:sp>
      <p:sp>
        <p:nvSpPr>
          <p:cNvPr id="4" name="Text Placeholder 3">
            <a:extLst>
              <a:ext uri="{FF2B5EF4-FFF2-40B4-BE49-F238E27FC236}">
                <a16:creationId xmlns:a16="http://schemas.microsoft.com/office/drawing/2014/main" id="{F19596A7-1DBB-443F-BDF5-127042850AEB}"/>
              </a:ext>
            </a:extLst>
          </p:cNvPr>
          <p:cNvSpPr>
            <a:spLocks noGrp="1"/>
          </p:cNvSpPr>
          <p:nvPr>
            <p:ph type="body" sz="quarter" idx="11"/>
          </p:nvPr>
        </p:nvSpPr>
        <p:spPr>
          <a:xfrm>
            <a:off x="0" y="3710609"/>
            <a:ext cx="9144000" cy="998523"/>
          </a:xfrm>
        </p:spPr>
        <p:txBody>
          <a:bodyPr/>
          <a:lstStyle/>
          <a:p>
            <a:r>
              <a:rPr lang="ar-EG" sz="3200" dirty="0"/>
              <a:t>اسمك حلو و مبارك، في أفواه قديسيك، يا ربي يسوع المسيح، مُخلصي الصالح.</a:t>
            </a:r>
          </a:p>
        </p:txBody>
      </p:sp>
      <p:sp>
        <p:nvSpPr>
          <p:cNvPr id="5" name="Text Placeholder 4">
            <a:extLst>
              <a:ext uri="{FF2B5EF4-FFF2-40B4-BE49-F238E27FC236}">
                <a16:creationId xmlns:a16="http://schemas.microsoft.com/office/drawing/2014/main" id="{1CED1054-0A0A-4143-88A4-EBB5D0F269EB}"/>
              </a:ext>
            </a:extLst>
          </p:cNvPr>
          <p:cNvSpPr>
            <a:spLocks noGrp="1"/>
          </p:cNvSpPr>
          <p:nvPr>
            <p:ph type="body" sz="quarter" idx="12"/>
          </p:nvPr>
        </p:nvSpPr>
        <p:spPr>
          <a:xfrm>
            <a:off x="0" y="4689101"/>
            <a:ext cx="9144000" cy="1063017"/>
          </a:xfrm>
        </p:spPr>
        <p:txBody>
          <a:bodyPr anchor="ctr"/>
          <a:lstStyle/>
          <a:p>
            <a:pPr marL="0" marR="0" lvl="0" indent="0" algn="ctr" defTabSz="914400" rtl="0" eaLnBrk="1" fontAlgn="base" latinLnBrk="0" hangingPunct="1">
              <a:lnSpc>
                <a:spcPct val="100000"/>
              </a:lnSpc>
              <a:spcBef>
                <a:spcPts val="0"/>
              </a:spcBef>
              <a:spcAft>
                <a:spcPct val="0"/>
              </a:spcAft>
              <a:buClrTx/>
              <a:buSzTx/>
              <a:buFontTx/>
              <a:buNone/>
              <a:tabLst/>
              <a:defRPr/>
            </a:pPr>
            <a:r>
              <a:rPr kumimoji="0" lang="pl-PL" sz="4000"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Pekran holj ouoh `f`cmarwout@ qen rwou `nny=e=;=u `ntak@ pa=o=c I=y=c P=</a:t>
            </a:r>
            <a:r>
              <a:rPr kumimoji="0" lang="en-US" sz="4000"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a:t>
            </a:r>
            <a:r>
              <a:rPr kumimoji="0" lang="pl-PL" sz="4000"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=c@ pa=c=w=r `n`aga;oc.</a:t>
            </a:r>
          </a:p>
        </p:txBody>
      </p:sp>
    </p:spTree>
    <p:extLst>
      <p:ext uri="{BB962C8B-B14F-4D97-AF65-F5344CB8AC3E}">
        <p14:creationId xmlns:p14="http://schemas.microsoft.com/office/powerpoint/2010/main" val="3801726291"/>
      </p:ext>
    </p:extLst>
  </p:cSld>
  <p:clrMapOvr>
    <a:masterClrMapping/>
  </p:clrMapOvr>
</p:sld>
</file>

<file path=ppt/slides/slide10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BE3EF-D2E4-4DA0-9B5A-72165161350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842B27C-30CF-4B74-BE9F-60960035ACCA}"/>
              </a:ext>
            </a:extLst>
          </p:cNvPr>
          <p:cNvSpPr>
            <a:spLocks noGrp="1"/>
          </p:cNvSpPr>
          <p:nvPr>
            <p:ph type="body" sz="quarter" idx="10"/>
          </p:nvPr>
        </p:nvSpPr>
        <p:spPr>
          <a:xfrm>
            <a:off x="0" y="5786437"/>
            <a:ext cx="9144000" cy="1064937"/>
          </a:xfrm>
        </p:spPr>
        <p:txBody>
          <a:bodyPr anchor="t"/>
          <a:lstStyle/>
          <a:p>
            <a:r>
              <a:rPr lang="ar-EG" sz="3800" dirty="0"/>
              <a:t>روي غار نا إسمو إيروك: أووه بالاس ناتي أو أوو ناك: باتشويس إيسوس بخرستوس: باسوتير إن آغاثوس.</a:t>
            </a:r>
            <a:endParaRPr lang="en-GB" sz="3800" dirty="0"/>
          </a:p>
        </p:txBody>
      </p:sp>
      <p:sp>
        <p:nvSpPr>
          <p:cNvPr id="4" name="Text Placeholder 3">
            <a:extLst>
              <a:ext uri="{FF2B5EF4-FFF2-40B4-BE49-F238E27FC236}">
                <a16:creationId xmlns:a16="http://schemas.microsoft.com/office/drawing/2014/main" id="{32D70A5A-FAA0-405E-B46B-2D4DCDBCDB82}"/>
              </a:ext>
            </a:extLst>
          </p:cNvPr>
          <p:cNvSpPr>
            <a:spLocks noGrp="1"/>
          </p:cNvSpPr>
          <p:nvPr>
            <p:ph type="body" sz="quarter" idx="11"/>
          </p:nvPr>
        </p:nvSpPr>
        <p:spPr>
          <a:xfrm>
            <a:off x="0" y="3710609"/>
            <a:ext cx="9144000" cy="852572"/>
          </a:xfrm>
        </p:spPr>
        <p:txBody>
          <a:bodyPr/>
          <a:lstStyle/>
          <a:p>
            <a:r>
              <a:rPr lang="ar-EG" sz="3600" dirty="0"/>
              <a:t>فمى يسبحك، و لسانى يمجدك، يا ربي يسوع المسيح، مُخلصي الصالح.</a:t>
            </a:r>
          </a:p>
          <a:p>
            <a:endParaRPr lang="en-GB" sz="3600" dirty="0"/>
          </a:p>
        </p:txBody>
      </p:sp>
      <p:sp>
        <p:nvSpPr>
          <p:cNvPr id="5" name="Text Placeholder 4">
            <a:extLst>
              <a:ext uri="{FF2B5EF4-FFF2-40B4-BE49-F238E27FC236}">
                <a16:creationId xmlns:a16="http://schemas.microsoft.com/office/drawing/2014/main" id="{3C0486FA-C294-4F46-9CF4-82C3DB9D3DC9}"/>
              </a:ext>
            </a:extLst>
          </p:cNvPr>
          <p:cNvSpPr>
            <a:spLocks noGrp="1"/>
          </p:cNvSpPr>
          <p:nvPr>
            <p:ph type="body" sz="quarter" idx="12"/>
          </p:nvPr>
        </p:nvSpPr>
        <p:spPr>
          <a:xfrm>
            <a:off x="0" y="4668137"/>
            <a:ext cx="9144000" cy="1118300"/>
          </a:xfrm>
        </p:spPr>
        <p:txBody>
          <a:bodyPr/>
          <a:lstStyle/>
          <a:p>
            <a:r>
              <a:rPr lang="en-GB" dirty="0" err="1"/>
              <a:t>Rwi</a:t>
            </a:r>
            <a:r>
              <a:rPr lang="en-GB" dirty="0"/>
              <a:t> gar </a:t>
            </a:r>
            <a:r>
              <a:rPr lang="en-GB" dirty="0" err="1"/>
              <a:t>na`cmou</a:t>
            </a:r>
            <a:r>
              <a:rPr lang="en-GB" dirty="0"/>
              <a:t> `</a:t>
            </a:r>
            <a:r>
              <a:rPr lang="en-GB" dirty="0" err="1"/>
              <a:t>erok</a:t>
            </a:r>
            <a:r>
              <a:rPr lang="en-GB" dirty="0"/>
              <a:t>@ </a:t>
            </a:r>
            <a:r>
              <a:rPr lang="en-GB" dirty="0" err="1"/>
              <a:t>ouoh</a:t>
            </a:r>
            <a:r>
              <a:rPr lang="en-GB" dirty="0"/>
              <a:t> </a:t>
            </a:r>
            <a:r>
              <a:rPr lang="en-GB" dirty="0" err="1"/>
              <a:t>palac</a:t>
            </a:r>
            <a:r>
              <a:rPr lang="en-GB" dirty="0"/>
              <a:t> </a:t>
            </a:r>
            <a:r>
              <a:rPr lang="en-GB" dirty="0" err="1"/>
              <a:t>na</a:t>
            </a:r>
            <a:r>
              <a:rPr lang="en-GB" dirty="0"/>
              <a:t>]`</a:t>
            </a:r>
            <a:r>
              <a:rPr lang="en-GB" dirty="0" err="1"/>
              <a:t>wou</a:t>
            </a:r>
            <a:r>
              <a:rPr lang="en-GB" dirty="0"/>
              <a:t> </a:t>
            </a:r>
            <a:r>
              <a:rPr lang="en-GB" dirty="0" err="1"/>
              <a:t>nak</a:t>
            </a:r>
            <a:r>
              <a:rPr lang="en-GB" dirty="0"/>
              <a:t>@ pa=o=c I=y=c P=,=c@ pa=c=w=r `</a:t>
            </a:r>
            <a:r>
              <a:rPr lang="en-GB" dirty="0" err="1"/>
              <a:t>n`aga;oc</a:t>
            </a:r>
            <a:r>
              <a:rPr lang="en-GB" dirty="0"/>
              <a:t>.</a:t>
            </a:r>
          </a:p>
        </p:txBody>
      </p:sp>
    </p:spTree>
    <p:extLst>
      <p:ext uri="{BB962C8B-B14F-4D97-AF65-F5344CB8AC3E}">
        <p14:creationId xmlns:p14="http://schemas.microsoft.com/office/powerpoint/2010/main" val="3279881950"/>
      </p:ext>
    </p:extLst>
  </p:cSld>
  <p:clrMapOvr>
    <a:masterClrMapping/>
  </p:clrMapOvr>
</p:sld>
</file>

<file path=ppt/slides/slide10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01D5A-EBA6-451D-AF15-1633ADB17C9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23E879B-4EE3-48EE-9959-7487339453A6}"/>
              </a:ext>
            </a:extLst>
          </p:cNvPr>
          <p:cNvSpPr>
            <a:spLocks noGrp="1"/>
          </p:cNvSpPr>
          <p:nvPr>
            <p:ph type="body" sz="quarter" idx="10"/>
          </p:nvPr>
        </p:nvSpPr>
        <p:spPr>
          <a:xfrm>
            <a:off x="0" y="5772149"/>
            <a:ext cx="9144000" cy="1079225"/>
          </a:xfrm>
        </p:spPr>
        <p:txBody>
          <a:bodyPr/>
          <a:lstStyle/>
          <a:p>
            <a:r>
              <a:rPr lang="ar-EG" sz="3600" dirty="0"/>
              <a:t>سيه أوندوس تين إسمو إيروك: سيه أوندوس  تين تي أوو ناك: باتشويس إيسوس بخرستوس: باسوتير إن آغاثوس.</a:t>
            </a:r>
          </a:p>
        </p:txBody>
      </p:sp>
      <p:sp>
        <p:nvSpPr>
          <p:cNvPr id="4" name="Text Placeholder 3">
            <a:extLst>
              <a:ext uri="{FF2B5EF4-FFF2-40B4-BE49-F238E27FC236}">
                <a16:creationId xmlns:a16="http://schemas.microsoft.com/office/drawing/2014/main" id="{A60208D5-10FE-443D-AC6B-573D300E6E67}"/>
              </a:ext>
            </a:extLst>
          </p:cNvPr>
          <p:cNvSpPr>
            <a:spLocks noGrp="1"/>
          </p:cNvSpPr>
          <p:nvPr>
            <p:ph type="body" sz="quarter" idx="11"/>
          </p:nvPr>
        </p:nvSpPr>
        <p:spPr>
          <a:xfrm>
            <a:off x="0" y="3710609"/>
            <a:ext cx="9144000" cy="982313"/>
          </a:xfrm>
        </p:spPr>
        <p:txBody>
          <a:bodyPr anchor="t"/>
          <a:lstStyle/>
          <a:p>
            <a:r>
              <a:rPr lang="ar-EG" sz="3600" dirty="0"/>
              <a:t>نعم حقا ً نسبحك، نعم حقا ً نمجدك، يا ربي يسوع المسيح، مُخلصي الصالح.</a:t>
            </a:r>
          </a:p>
        </p:txBody>
      </p:sp>
      <p:sp>
        <p:nvSpPr>
          <p:cNvPr id="5" name="Text Placeholder 4">
            <a:extLst>
              <a:ext uri="{FF2B5EF4-FFF2-40B4-BE49-F238E27FC236}">
                <a16:creationId xmlns:a16="http://schemas.microsoft.com/office/drawing/2014/main" id="{90A3B73D-1ACA-4D5C-BE74-93898354BBDD}"/>
              </a:ext>
            </a:extLst>
          </p:cNvPr>
          <p:cNvSpPr>
            <a:spLocks noGrp="1"/>
          </p:cNvSpPr>
          <p:nvPr>
            <p:ph type="body" sz="quarter" idx="12"/>
          </p:nvPr>
        </p:nvSpPr>
        <p:spPr>
          <a:xfrm>
            <a:off x="0" y="4692923"/>
            <a:ext cx="9144000" cy="1079225"/>
          </a:xfrm>
        </p:spPr>
        <p:txBody>
          <a:bodyPr/>
          <a:lstStyle/>
          <a:p>
            <a:r>
              <a:rPr lang="en-GB" dirty="0"/>
              <a:t>Ce </a:t>
            </a:r>
            <a:r>
              <a:rPr lang="en-GB" dirty="0" err="1"/>
              <a:t>ontwc</a:t>
            </a:r>
            <a:r>
              <a:rPr lang="en-GB" dirty="0"/>
              <a:t> </a:t>
            </a:r>
            <a:r>
              <a:rPr lang="en-GB" dirty="0" err="1"/>
              <a:t>ten`cmou</a:t>
            </a:r>
            <a:r>
              <a:rPr lang="en-GB" dirty="0"/>
              <a:t> `</a:t>
            </a:r>
            <a:r>
              <a:rPr lang="en-GB" dirty="0" err="1"/>
              <a:t>erok</a:t>
            </a:r>
            <a:r>
              <a:rPr lang="en-GB" dirty="0"/>
              <a:t>@ </a:t>
            </a:r>
            <a:r>
              <a:rPr lang="en-GB" dirty="0" err="1"/>
              <a:t>ce</a:t>
            </a:r>
            <a:r>
              <a:rPr lang="en-GB" dirty="0"/>
              <a:t> </a:t>
            </a:r>
            <a:r>
              <a:rPr lang="en-GB" dirty="0" err="1"/>
              <a:t>ontwc</a:t>
            </a:r>
            <a:r>
              <a:rPr lang="en-GB" dirty="0"/>
              <a:t> ten]`</a:t>
            </a:r>
            <a:r>
              <a:rPr lang="en-GB" dirty="0" err="1"/>
              <a:t>wou</a:t>
            </a:r>
            <a:r>
              <a:rPr lang="en-GB" dirty="0"/>
              <a:t> </a:t>
            </a:r>
            <a:r>
              <a:rPr lang="en-GB" dirty="0" err="1"/>
              <a:t>nak</a:t>
            </a:r>
            <a:r>
              <a:rPr lang="en-GB" dirty="0"/>
              <a:t>@ pa=o=c I=y=c P=,=c@ pa=c=w=r `</a:t>
            </a:r>
            <a:r>
              <a:rPr lang="en-GB" dirty="0" err="1"/>
              <a:t>n`aga;oc</a:t>
            </a:r>
            <a:r>
              <a:rPr lang="en-GB" dirty="0"/>
              <a:t>.</a:t>
            </a:r>
          </a:p>
        </p:txBody>
      </p:sp>
    </p:spTree>
    <p:extLst>
      <p:ext uri="{BB962C8B-B14F-4D97-AF65-F5344CB8AC3E}">
        <p14:creationId xmlns:p14="http://schemas.microsoft.com/office/powerpoint/2010/main" val="410712077"/>
      </p:ext>
    </p:extLst>
  </p:cSld>
  <p:clrMapOvr>
    <a:masterClrMapping/>
  </p:clrMapOvr>
</p:sld>
</file>

<file path=ppt/slides/slide10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7D4E5-2ADD-4D4D-8DAB-C33D965CC8C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53C7E13-7B8A-4573-B227-87252EDDD7EC}"/>
              </a:ext>
            </a:extLst>
          </p:cNvPr>
          <p:cNvSpPr>
            <a:spLocks noGrp="1"/>
          </p:cNvSpPr>
          <p:nvPr>
            <p:ph type="body" sz="quarter" idx="10"/>
          </p:nvPr>
        </p:nvSpPr>
        <p:spPr>
          <a:xfrm>
            <a:off x="0" y="5843587"/>
            <a:ext cx="9144000" cy="1007787"/>
          </a:xfrm>
        </p:spPr>
        <p:txBody>
          <a:bodyPr/>
          <a:lstStyle/>
          <a:p>
            <a:r>
              <a:rPr lang="ar-EG" sz="3800" dirty="0"/>
              <a:t>تين ناخيسي آن إينيه: تين ناكين آن إن إسمو إيروك: باتشويس إيسوس بخرستوس: باسوتير إن آغاثوس.</a:t>
            </a:r>
          </a:p>
        </p:txBody>
      </p:sp>
      <p:sp>
        <p:nvSpPr>
          <p:cNvPr id="4" name="Text Placeholder 3">
            <a:extLst>
              <a:ext uri="{FF2B5EF4-FFF2-40B4-BE49-F238E27FC236}">
                <a16:creationId xmlns:a16="http://schemas.microsoft.com/office/drawing/2014/main" id="{1EA2A38E-9C41-4464-95D2-692929DCF2FE}"/>
              </a:ext>
            </a:extLst>
          </p:cNvPr>
          <p:cNvSpPr>
            <a:spLocks noGrp="1"/>
          </p:cNvSpPr>
          <p:nvPr>
            <p:ph type="body" sz="quarter" idx="11"/>
          </p:nvPr>
        </p:nvSpPr>
        <p:spPr>
          <a:xfrm>
            <a:off x="0" y="3710609"/>
            <a:ext cx="9144000" cy="1007787"/>
          </a:xfrm>
        </p:spPr>
        <p:txBody>
          <a:bodyPr anchor="t"/>
          <a:lstStyle/>
          <a:p>
            <a:r>
              <a:rPr lang="ar-EG" sz="3600" dirty="0"/>
              <a:t>لا نتعب أبداً، و لا نكف عن تسبيحك، ياربي يسوع المسيح، مُخلصي الصالح.</a:t>
            </a:r>
          </a:p>
        </p:txBody>
      </p:sp>
      <p:sp>
        <p:nvSpPr>
          <p:cNvPr id="5" name="Text Placeholder 4">
            <a:extLst>
              <a:ext uri="{FF2B5EF4-FFF2-40B4-BE49-F238E27FC236}">
                <a16:creationId xmlns:a16="http://schemas.microsoft.com/office/drawing/2014/main" id="{3622087A-1826-40EF-BE41-CF42608815E9}"/>
              </a:ext>
            </a:extLst>
          </p:cNvPr>
          <p:cNvSpPr>
            <a:spLocks noGrp="1"/>
          </p:cNvSpPr>
          <p:nvPr>
            <p:ph type="body" sz="quarter" idx="12"/>
          </p:nvPr>
        </p:nvSpPr>
        <p:spPr>
          <a:xfrm>
            <a:off x="0" y="4653847"/>
            <a:ext cx="9144000" cy="1189740"/>
          </a:xfrm>
        </p:spPr>
        <p:txBody>
          <a:bodyPr/>
          <a:lstStyle/>
          <a:p>
            <a:r>
              <a:rPr lang="en-GB" dirty="0" err="1"/>
              <a:t>Tennaqici</a:t>
            </a:r>
            <a:r>
              <a:rPr lang="en-GB" dirty="0"/>
              <a:t> an `</a:t>
            </a:r>
            <a:r>
              <a:rPr lang="en-GB" dirty="0" err="1"/>
              <a:t>eneh</a:t>
            </a:r>
            <a:r>
              <a:rPr lang="en-GB" dirty="0"/>
              <a:t>@ </a:t>
            </a:r>
            <a:r>
              <a:rPr lang="en-GB" dirty="0" err="1"/>
              <a:t>tennakyn</a:t>
            </a:r>
            <a:r>
              <a:rPr lang="en-GB" dirty="0"/>
              <a:t> an </a:t>
            </a:r>
            <a:r>
              <a:rPr lang="en-GB" dirty="0" err="1"/>
              <a:t>en`cmou</a:t>
            </a:r>
            <a:r>
              <a:rPr lang="en-GB" dirty="0"/>
              <a:t> `</a:t>
            </a:r>
            <a:r>
              <a:rPr lang="en-GB" dirty="0" err="1"/>
              <a:t>erok</a:t>
            </a:r>
            <a:r>
              <a:rPr lang="en-GB" dirty="0"/>
              <a:t>@ pa=o=c I=y=c P=,=c@ pa=c=w=r `</a:t>
            </a:r>
            <a:r>
              <a:rPr lang="en-GB" dirty="0" err="1"/>
              <a:t>n`aga;oc</a:t>
            </a:r>
            <a:r>
              <a:rPr lang="en-GB" dirty="0"/>
              <a:t>.</a:t>
            </a:r>
          </a:p>
        </p:txBody>
      </p:sp>
    </p:spTree>
    <p:extLst>
      <p:ext uri="{BB962C8B-B14F-4D97-AF65-F5344CB8AC3E}">
        <p14:creationId xmlns:p14="http://schemas.microsoft.com/office/powerpoint/2010/main" val="873284398"/>
      </p:ext>
    </p:extLst>
  </p:cSld>
  <p:clrMapOvr>
    <a:masterClrMapping/>
  </p:clrMapOvr>
</p:sld>
</file>

<file path=ppt/slides/slide10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B0ADE-B895-4C3C-BEA0-98C019741B4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AFF9542-60DE-4B01-A312-1F5031148203}"/>
              </a:ext>
            </a:extLst>
          </p:cNvPr>
          <p:cNvSpPr>
            <a:spLocks noGrp="1"/>
          </p:cNvSpPr>
          <p:nvPr>
            <p:ph type="body" sz="quarter" idx="10"/>
          </p:nvPr>
        </p:nvSpPr>
        <p:spPr>
          <a:xfrm>
            <a:off x="0" y="5772151"/>
            <a:ext cx="9144000" cy="1079224"/>
          </a:xfrm>
        </p:spPr>
        <p:txBody>
          <a:bodyPr/>
          <a:lstStyle/>
          <a:p>
            <a:r>
              <a:rPr lang="ar-EG" sz="3600" dirty="0"/>
              <a:t>إيمنولوجيا نيڤين إن إسمو: تين أوو أورب إمموؤ إيه إبشوي هاروك: باتشويس إيسوس بخرستوس: باسوتير إن آغاثوس.</a:t>
            </a:r>
          </a:p>
        </p:txBody>
      </p:sp>
      <p:sp>
        <p:nvSpPr>
          <p:cNvPr id="4" name="Text Placeholder 3">
            <a:extLst>
              <a:ext uri="{FF2B5EF4-FFF2-40B4-BE49-F238E27FC236}">
                <a16:creationId xmlns:a16="http://schemas.microsoft.com/office/drawing/2014/main" id="{2AEF8D18-6CD1-4CF9-BF14-E02850440401}"/>
              </a:ext>
            </a:extLst>
          </p:cNvPr>
          <p:cNvSpPr>
            <a:spLocks noGrp="1"/>
          </p:cNvSpPr>
          <p:nvPr>
            <p:ph type="body" sz="quarter" idx="11"/>
          </p:nvPr>
        </p:nvSpPr>
        <p:spPr>
          <a:xfrm>
            <a:off x="0" y="3710609"/>
            <a:ext cx="9144000" cy="817641"/>
          </a:xfrm>
        </p:spPr>
        <p:txBody>
          <a:bodyPr/>
          <a:lstStyle/>
          <a:p>
            <a:r>
              <a:rPr lang="ar-EG" sz="3200" dirty="0"/>
              <a:t>كل تماجيد البركة، نرسلها إليك إلى فوق، يا ربي يسوع المسيح، مُخلصي الصالح.</a:t>
            </a:r>
          </a:p>
          <a:p>
            <a:endParaRPr lang="en-GB" sz="3200" dirty="0"/>
          </a:p>
        </p:txBody>
      </p:sp>
      <p:sp>
        <p:nvSpPr>
          <p:cNvPr id="5" name="Text Placeholder 4">
            <a:extLst>
              <a:ext uri="{FF2B5EF4-FFF2-40B4-BE49-F238E27FC236}">
                <a16:creationId xmlns:a16="http://schemas.microsoft.com/office/drawing/2014/main" id="{6EED7153-13E4-4326-A0FF-8157BE80E795}"/>
              </a:ext>
            </a:extLst>
          </p:cNvPr>
          <p:cNvSpPr>
            <a:spLocks noGrp="1"/>
          </p:cNvSpPr>
          <p:nvPr>
            <p:ph type="body" sz="quarter" idx="12"/>
          </p:nvPr>
        </p:nvSpPr>
        <p:spPr>
          <a:xfrm>
            <a:off x="0" y="4557712"/>
            <a:ext cx="9144000" cy="1184977"/>
          </a:xfrm>
        </p:spPr>
        <p:txBody>
          <a:bodyPr/>
          <a:lstStyle/>
          <a:p>
            <a:pPr marL="0" marR="0" lvl="0" indent="0" algn="ctr" defTabSz="914400" rtl="0" eaLnBrk="1" fontAlgn="base" latinLnBrk="0" hangingPunct="1">
              <a:lnSpc>
                <a:spcPct val="100000"/>
              </a:lnSpc>
              <a:spcBef>
                <a:spcPts val="0"/>
              </a:spcBef>
              <a:spcAft>
                <a:spcPct val="0"/>
              </a:spcAft>
              <a:buClrTx/>
              <a:buSzTx/>
              <a:buFontTx/>
              <a:buNone/>
              <a:tabLst/>
              <a:defRPr/>
            </a:pPr>
            <a:r>
              <a:rPr kumimoji="0" lang="pt-BR" sz="4000"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Umnologi`a niben `n`cmou@ tenouwrp `mmwou `e`pswi harok@ pa=o=c I=y=c P=,=c@ pa=c=w=r `n`aga;oc.</a:t>
            </a:r>
          </a:p>
        </p:txBody>
      </p:sp>
    </p:spTree>
    <p:extLst>
      <p:ext uri="{BB962C8B-B14F-4D97-AF65-F5344CB8AC3E}">
        <p14:creationId xmlns:p14="http://schemas.microsoft.com/office/powerpoint/2010/main" val="1379870668"/>
      </p:ext>
    </p:extLst>
  </p:cSld>
  <p:clrMapOvr>
    <a:masterClrMapping/>
  </p:clrMapOvr>
</p:sld>
</file>

<file path=ppt/slides/slide10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7DA45-3984-4238-B1BE-E9CDDBF83B7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9239701-6F43-4BE7-82CD-B21CEE31D0C6}"/>
              </a:ext>
            </a:extLst>
          </p:cNvPr>
          <p:cNvSpPr>
            <a:spLocks noGrp="1"/>
          </p:cNvSpPr>
          <p:nvPr>
            <p:ph type="body" sz="quarter" idx="10"/>
          </p:nvPr>
        </p:nvSpPr>
        <p:spPr/>
        <p:txBody>
          <a:bodyPr/>
          <a:lstStyle/>
          <a:p>
            <a:r>
              <a:rPr lang="ar-EG" dirty="0"/>
              <a:t>فوك بي بيه أو أوو نيم بي طايو: نيم تي إڤخاريستيا: باتشويس إيسوس بخرستوس: باسوتير إن آغاثوس.</a:t>
            </a:r>
          </a:p>
        </p:txBody>
      </p:sp>
      <p:sp>
        <p:nvSpPr>
          <p:cNvPr id="4" name="Text Placeholder 3">
            <a:extLst>
              <a:ext uri="{FF2B5EF4-FFF2-40B4-BE49-F238E27FC236}">
                <a16:creationId xmlns:a16="http://schemas.microsoft.com/office/drawing/2014/main" id="{5A2E6C95-A698-410C-9E26-C5353A599707}"/>
              </a:ext>
            </a:extLst>
          </p:cNvPr>
          <p:cNvSpPr>
            <a:spLocks noGrp="1"/>
          </p:cNvSpPr>
          <p:nvPr>
            <p:ph type="body" sz="quarter" idx="11"/>
          </p:nvPr>
        </p:nvSpPr>
        <p:spPr/>
        <p:txBody>
          <a:bodyPr/>
          <a:lstStyle/>
          <a:p>
            <a:r>
              <a:rPr lang="ar-EG" sz="3600" dirty="0"/>
              <a:t>لك المجد، و الكرامة و الشكر، يا ربي يسوع المسيح، مُخلصي الصالح.</a:t>
            </a:r>
          </a:p>
        </p:txBody>
      </p:sp>
      <p:sp>
        <p:nvSpPr>
          <p:cNvPr id="5" name="Text Placeholder 4">
            <a:extLst>
              <a:ext uri="{FF2B5EF4-FFF2-40B4-BE49-F238E27FC236}">
                <a16:creationId xmlns:a16="http://schemas.microsoft.com/office/drawing/2014/main" id="{634B8A53-9CFB-4DCF-B8AD-7265B7E45AA9}"/>
              </a:ext>
            </a:extLst>
          </p:cNvPr>
          <p:cNvSpPr>
            <a:spLocks noGrp="1"/>
          </p:cNvSpPr>
          <p:nvPr>
            <p:ph type="body" sz="quarter" idx="12"/>
          </p:nvPr>
        </p:nvSpPr>
        <p:spPr>
          <a:xfrm>
            <a:off x="0" y="4643438"/>
            <a:ext cx="9144000" cy="988736"/>
          </a:xfrm>
        </p:spPr>
        <p:txBody>
          <a:bodyPr/>
          <a:lstStyle/>
          <a:p>
            <a:r>
              <a:rPr lang="pt-BR" dirty="0"/>
              <a:t>Vwk pe pi`wou nem pitaio@ nem ]`eu،arictia@ pa=o=c I=y=c P=,=c@ pa=c=w=r `n`aga;oc.</a:t>
            </a:r>
          </a:p>
        </p:txBody>
      </p:sp>
    </p:spTree>
    <p:extLst>
      <p:ext uri="{BB962C8B-B14F-4D97-AF65-F5344CB8AC3E}">
        <p14:creationId xmlns:p14="http://schemas.microsoft.com/office/powerpoint/2010/main" val="1168460908"/>
      </p:ext>
    </p:extLst>
  </p:cSld>
  <p:clrMapOvr>
    <a:masterClrMapping/>
  </p:clrMapOvr>
</p:sld>
</file>

<file path=ppt/slides/slide10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3FC61-8095-4F5D-B548-8EB8F576184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5704985-8616-4365-9250-6058EC1E86CF}"/>
              </a:ext>
            </a:extLst>
          </p:cNvPr>
          <p:cNvSpPr>
            <a:spLocks noGrp="1"/>
          </p:cNvSpPr>
          <p:nvPr>
            <p:ph type="body" sz="quarter" idx="10"/>
          </p:nvPr>
        </p:nvSpPr>
        <p:spPr>
          <a:xfrm>
            <a:off x="0" y="5829299"/>
            <a:ext cx="9144000" cy="1022075"/>
          </a:xfrm>
        </p:spPr>
        <p:txBody>
          <a:bodyPr/>
          <a:lstStyle/>
          <a:p>
            <a:r>
              <a:rPr lang="ar-EG" sz="3600" dirty="0"/>
              <a:t>إكؤاب إبتشويس أووه إكؤاب: إكؤاب بانوتي خين أو ميثمي: باتشويس إيسوس بخرستوس: باسوتير إن آغاثوس.</a:t>
            </a:r>
          </a:p>
        </p:txBody>
      </p:sp>
      <p:sp>
        <p:nvSpPr>
          <p:cNvPr id="4" name="Text Placeholder 3">
            <a:extLst>
              <a:ext uri="{FF2B5EF4-FFF2-40B4-BE49-F238E27FC236}">
                <a16:creationId xmlns:a16="http://schemas.microsoft.com/office/drawing/2014/main" id="{52D6FFB1-643B-443F-B54F-5BFB22A886F9}"/>
              </a:ext>
            </a:extLst>
          </p:cNvPr>
          <p:cNvSpPr>
            <a:spLocks noGrp="1"/>
          </p:cNvSpPr>
          <p:nvPr>
            <p:ph type="body" sz="quarter" idx="11"/>
          </p:nvPr>
        </p:nvSpPr>
        <p:spPr>
          <a:xfrm>
            <a:off x="0" y="3710609"/>
            <a:ext cx="9144000" cy="1096613"/>
          </a:xfrm>
        </p:spPr>
        <p:txBody>
          <a:bodyPr/>
          <a:lstStyle/>
          <a:p>
            <a:r>
              <a:rPr lang="ar-EG" sz="3600" dirty="0"/>
              <a:t>قدوس أنت يارب و قدوس، قدوس أنت يا إلهى بالحقيقة، ياربي يسوع المسيح، مُخلصي الصالح.</a:t>
            </a:r>
          </a:p>
        </p:txBody>
      </p:sp>
      <p:sp>
        <p:nvSpPr>
          <p:cNvPr id="5" name="Text Placeholder 4">
            <a:extLst>
              <a:ext uri="{FF2B5EF4-FFF2-40B4-BE49-F238E27FC236}">
                <a16:creationId xmlns:a16="http://schemas.microsoft.com/office/drawing/2014/main" id="{26A9693A-1BF3-4921-A703-1DFE73957E63}"/>
              </a:ext>
            </a:extLst>
          </p:cNvPr>
          <p:cNvSpPr>
            <a:spLocks noGrp="1"/>
          </p:cNvSpPr>
          <p:nvPr>
            <p:ph type="body" sz="quarter" idx="12"/>
          </p:nvPr>
        </p:nvSpPr>
        <p:spPr>
          <a:xfrm>
            <a:off x="0" y="4732685"/>
            <a:ext cx="9144000" cy="1022075"/>
          </a:xfrm>
        </p:spPr>
        <p:txBody>
          <a:bodyPr/>
          <a:lstStyle/>
          <a:p>
            <a:r>
              <a:rPr lang="pt-BR" dirty="0"/>
              <a:t>&lt;ouab P=o=c ouoh ,ouab@ ,ouab paNou] qen oume;myi@ pa=o=c I=y=c P=,=c@ pa=c=w=r `n`aga;oc.</a:t>
            </a:r>
            <a:endParaRPr lang="en-GB" dirty="0"/>
          </a:p>
        </p:txBody>
      </p:sp>
    </p:spTree>
    <p:extLst>
      <p:ext uri="{BB962C8B-B14F-4D97-AF65-F5344CB8AC3E}">
        <p14:creationId xmlns:p14="http://schemas.microsoft.com/office/powerpoint/2010/main" val="2009281852"/>
      </p:ext>
    </p:extLst>
  </p:cSld>
  <p:clrMapOvr>
    <a:masterClrMapping/>
  </p:clrMapOvr>
</p:sld>
</file>

<file path=ppt/slides/slide10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166EA-60D9-4107-86CE-1DA4C9F4A64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54B6E54-F289-45B7-9811-8436C1B4F11F}"/>
              </a:ext>
            </a:extLst>
          </p:cNvPr>
          <p:cNvSpPr>
            <a:spLocks noGrp="1"/>
          </p:cNvSpPr>
          <p:nvPr>
            <p:ph type="body" sz="quarter" idx="10"/>
          </p:nvPr>
        </p:nvSpPr>
        <p:spPr>
          <a:xfrm>
            <a:off x="0" y="5786437"/>
            <a:ext cx="9144000" cy="1064937"/>
          </a:xfrm>
        </p:spPr>
        <p:txBody>
          <a:bodyPr/>
          <a:lstStyle/>
          <a:p>
            <a:r>
              <a:rPr lang="ar-EG" sz="3600" dirty="0"/>
              <a:t>إبسيشي نيڤين سيه إسمو إيروك: كيه لي نيڤين كولج ناك: باتشويس إيسوس بخرستوس: باسوتير إن آغاثوس.</a:t>
            </a:r>
          </a:p>
        </p:txBody>
      </p:sp>
      <p:sp>
        <p:nvSpPr>
          <p:cNvPr id="4" name="Text Placeholder 3">
            <a:extLst>
              <a:ext uri="{FF2B5EF4-FFF2-40B4-BE49-F238E27FC236}">
                <a16:creationId xmlns:a16="http://schemas.microsoft.com/office/drawing/2014/main" id="{EFD20C60-C63C-4677-A927-5BD6E05A409A}"/>
              </a:ext>
            </a:extLst>
          </p:cNvPr>
          <p:cNvSpPr>
            <a:spLocks noGrp="1"/>
          </p:cNvSpPr>
          <p:nvPr>
            <p:ph type="body" sz="quarter" idx="11"/>
          </p:nvPr>
        </p:nvSpPr>
        <p:spPr>
          <a:xfrm>
            <a:off x="0" y="3710609"/>
            <a:ext cx="9144000" cy="940431"/>
          </a:xfrm>
        </p:spPr>
        <p:txBody>
          <a:bodyPr/>
          <a:lstStyle/>
          <a:p>
            <a:r>
              <a:rPr lang="ar-EG" sz="3600" dirty="0"/>
              <a:t>كل نفس تباركك، و كل ركبة تجثو لك، يا ربي يسوع المسيح، مُخلصي الصالح.</a:t>
            </a:r>
          </a:p>
        </p:txBody>
      </p:sp>
      <p:sp>
        <p:nvSpPr>
          <p:cNvPr id="5" name="Text Placeholder 4">
            <a:extLst>
              <a:ext uri="{FF2B5EF4-FFF2-40B4-BE49-F238E27FC236}">
                <a16:creationId xmlns:a16="http://schemas.microsoft.com/office/drawing/2014/main" id="{67DDD2BC-A62E-4308-AF32-C8C78FAE1F5A}"/>
              </a:ext>
            </a:extLst>
          </p:cNvPr>
          <p:cNvSpPr>
            <a:spLocks noGrp="1"/>
          </p:cNvSpPr>
          <p:nvPr>
            <p:ph type="body" sz="quarter" idx="12"/>
          </p:nvPr>
        </p:nvSpPr>
        <p:spPr>
          <a:xfrm>
            <a:off x="0" y="4651040"/>
            <a:ext cx="9144000" cy="1064938"/>
          </a:xfrm>
        </p:spPr>
        <p:txBody>
          <a:bodyPr/>
          <a:lstStyle/>
          <a:p>
            <a:r>
              <a:rPr lang="en-GB" dirty="0"/>
              <a:t>"</a:t>
            </a:r>
            <a:r>
              <a:rPr lang="en-GB" dirty="0" err="1"/>
              <a:t>u,y</a:t>
            </a:r>
            <a:r>
              <a:rPr lang="en-GB" dirty="0"/>
              <a:t> </a:t>
            </a:r>
            <a:r>
              <a:rPr lang="en-GB" dirty="0" err="1"/>
              <a:t>niben</a:t>
            </a:r>
            <a:r>
              <a:rPr lang="en-GB" dirty="0"/>
              <a:t> </a:t>
            </a:r>
            <a:r>
              <a:rPr lang="en-GB" dirty="0" err="1"/>
              <a:t>ce`cmou</a:t>
            </a:r>
            <a:r>
              <a:rPr lang="en-GB" dirty="0"/>
              <a:t> `</a:t>
            </a:r>
            <a:r>
              <a:rPr lang="en-GB" dirty="0" err="1"/>
              <a:t>erok</a:t>
            </a:r>
            <a:r>
              <a:rPr lang="en-GB" dirty="0"/>
              <a:t>@ </a:t>
            </a:r>
            <a:r>
              <a:rPr lang="en-GB" dirty="0" err="1"/>
              <a:t>keli</a:t>
            </a:r>
            <a:r>
              <a:rPr lang="en-GB" dirty="0"/>
              <a:t> </a:t>
            </a:r>
            <a:r>
              <a:rPr lang="en-GB" dirty="0" err="1"/>
              <a:t>niben</a:t>
            </a:r>
            <a:r>
              <a:rPr lang="en-GB" dirty="0"/>
              <a:t> </a:t>
            </a:r>
            <a:r>
              <a:rPr lang="en-GB" dirty="0" err="1"/>
              <a:t>ce</a:t>
            </a:r>
            <a:r>
              <a:rPr lang="en-GB" dirty="0"/>
              <a:t> </a:t>
            </a:r>
            <a:r>
              <a:rPr lang="en-GB" dirty="0" err="1"/>
              <a:t>kwlj</a:t>
            </a:r>
            <a:r>
              <a:rPr lang="en-GB" dirty="0"/>
              <a:t> </a:t>
            </a:r>
            <a:r>
              <a:rPr lang="en-GB" dirty="0" err="1"/>
              <a:t>nak</a:t>
            </a:r>
            <a:r>
              <a:rPr lang="en-GB" dirty="0"/>
              <a:t>@ pa=o=c I=y=c P=,=c@ pa=c=w=r `</a:t>
            </a:r>
            <a:r>
              <a:rPr lang="en-GB" dirty="0" err="1"/>
              <a:t>n`aga;oc</a:t>
            </a:r>
            <a:r>
              <a:rPr lang="en-GB" dirty="0"/>
              <a:t>.</a:t>
            </a:r>
          </a:p>
        </p:txBody>
      </p:sp>
    </p:spTree>
    <p:extLst>
      <p:ext uri="{BB962C8B-B14F-4D97-AF65-F5344CB8AC3E}">
        <p14:creationId xmlns:p14="http://schemas.microsoft.com/office/powerpoint/2010/main" val="3805305981"/>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24C25-36A2-431F-BA20-2DB8B75EC6F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ED7C132-EA61-4F09-93EE-60B4E39D0E13}"/>
              </a:ext>
            </a:extLst>
          </p:cNvPr>
          <p:cNvSpPr>
            <a:spLocks noGrp="1"/>
          </p:cNvSpPr>
          <p:nvPr>
            <p:ph type="body" sz="quarter" idx="10"/>
          </p:nvPr>
        </p:nvSpPr>
        <p:spPr>
          <a:xfrm>
            <a:off x="0" y="5883965"/>
            <a:ext cx="9144000" cy="967409"/>
          </a:xfrm>
        </p:spPr>
        <p:txBody>
          <a:bodyPr/>
          <a:lstStyle/>
          <a:p>
            <a:r>
              <a:rPr lang="ar-EG" sz="3300" dirty="0"/>
              <a:t>كاطا إفطومي خين أوو إشرويس: نيم مويسيس فا بى أوأوو: چيه مارين هوس إيه إبتشويس: چيه خين أووأوأوو غار أفتشي أوأوو.</a:t>
            </a:r>
          </a:p>
        </p:txBody>
      </p:sp>
      <p:sp>
        <p:nvSpPr>
          <p:cNvPr id="4" name="Text Placeholder 3">
            <a:extLst>
              <a:ext uri="{FF2B5EF4-FFF2-40B4-BE49-F238E27FC236}">
                <a16:creationId xmlns:a16="http://schemas.microsoft.com/office/drawing/2014/main" id="{6EB4A150-49F6-4A8E-98DB-A730006D5FFF}"/>
              </a:ext>
            </a:extLst>
          </p:cNvPr>
          <p:cNvSpPr>
            <a:spLocks noGrp="1"/>
          </p:cNvSpPr>
          <p:nvPr>
            <p:ph type="body" sz="quarter" idx="11"/>
          </p:nvPr>
        </p:nvSpPr>
        <p:spPr/>
        <p:txBody>
          <a:bodyPr/>
          <a:lstStyle/>
          <a:p>
            <a:r>
              <a:rPr lang="ar-EG" sz="3600" dirty="0"/>
              <a:t>كما يليق باحتراس، مع موسى الممجد، قائلين فلنسبح الرب، لأنه بالمجد قد تمجد.</a:t>
            </a:r>
          </a:p>
        </p:txBody>
      </p:sp>
      <p:sp>
        <p:nvSpPr>
          <p:cNvPr id="5" name="Text Placeholder 4">
            <a:extLst>
              <a:ext uri="{FF2B5EF4-FFF2-40B4-BE49-F238E27FC236}">
                <a16:creationId xmlns:a16="http://schemas.microsoft.com/office/drawing/2014/main" id="{370D7304-BBC9-4409-93E3-4465B5A99FAC}"/>
              </a:ext>
            </a:extLst>
          </p:cNvPr>
          <p:cNvSpPr>
            <a:spLocks noGrp="1"/>
          </p:cNvSpPr>
          <p:nvPr>
            <p:ph type="body" sz="quarter" idx="12"/>
          </p:nvPr>
        </p:nvSpPr>
        <p:spPr>
          <a:xfrm>
            <a:off x="0" y="4775930"/>
            <a:ext cx="9144000" cy="967409"/>
          </a:xfrm>
        </p:spPr>
        <p:txBody>
          <a:bodyPr/>
          <a:lstStyle/>
          <a:p>
            <a:r>
              <a:rPr lang="en-GB" sz="3600" dirty="0"/>
              <a:t>Kata `</a:t>
            </a:r>
            <a:r>
              <a:rPr lang="en-GB" sz="3600" dirty="0" err="1"/>
              <a:t>vtomi</a:t>
            </a:r>
            <a:r>
              <a:rPr lang="en-GB" sz="3600" dirty="0"/>
              <a:t> </a:t>
            </a:r>
            <a:r>
              <a:rPr lang="en-GB" sz="3600" dirty="0" err="1"/>
              <a:t>qen</a:t>
            </a:r>
            <a:r>
              <a:rPr lang="en-GB" sz="3600" dirty="0"/>
              <a:t> </a:t>
            </a:r>
            <a:r>
              <a:rPr lang="en-GB" sz="3600" dirty="0" err="1"/>
              <a:t>ou`srwic</a:t>
            </a:r>
            <a:r>
              <a:rPr lang="en-GB" sz="3600" dirty="0"/>
              <a:t>@ </a:t>
            </a:r>
            <a:r>
              <a:rPr lang="en-GB" sz="3600" dirty="0" err="1"/>
              <a:t>nem</a:t>
            </a:r>
            <a:r>
              <a:rPr lang="en-GB" sz="3600" dirty="0"/>
              <a:t> </a:t>
            </a:r>
            <a:r>
              <a:rPr lang="en-GB" sz="3600" dirty="0" err="1"/>
              <a:t>Mwucyc</a:t>
            </a:r>
            <a:r>
              <a:rPr lang="en-GB" sz="3600" dirty="0"/>
              <a:t> </a:t>
            </a:r>
            <a:r>
              <a:rPr lang="en-GB" sz="3600" dirty="0" err="1"/>
              <a:t>va</a:t>
            </a:r>
            <a:r>
              <a:rPr lang="en-GB" sz="3600" dirty="0"/>
              <a:t> </a:t>
            </a:r>
            <a:r>
              <a:rPr lang="en-GB" sz="3600" dirty="0" err="1"/>
              <a:t>piwou</a:t>
            </a:r>
            <a:r>
              <a:rPr lang="en-GB" sz="3600" dirty="0"/>
              <a:t>@ je </a:t>
            </a:r>
            <a:r>
              <a:rPr lang="en-GB" sz="3600" dirty="0" err="1"/>
              <a:t>marenhwc</a:t>
            </a:r>
            <a:r>
              <a:rPr lang="en-GB" sz="3600" dirty="0"/>
              <a:t> </a:t>
            </a:r>
            <a:r>
              <a:rPr lang="en-GB" sz="3600" dirty="0" err="1"/>
              <a:t>e`P</a:t>
            </a:r>
            <a:r>
              <a:rPr lang="en-GB" sz="3600" dirty="0"/>
              <a:t>¡@ je </a:t>
            </a:r>
            <a:r>
              <a:rPr lang="en-GB" sz="3600" dirty="0" err="1"/>
              <a:t>qen</a:t>
            </a:r>
            <a:r>
              <a:rPr lang="en-GB" sz="3600" dirty="0"/>
              <a:t> </a:t>
            </a:r>
            <a:r>
              <a:rPr lang="en-GB" sz="3600" dirty="0" err="1"/>
              <a:t>ouwou</a:t>
            </a:r>
            <a:r>
              <a:rPr lang="en-GB" sz="3600" dirty="0"/>
              <a:t> gar </a:t>
            </a:r>
            <a:r>
              <a:rPr lang="en-GB" sz="3600" dirty="0" err="1"/>
              <a:t>af</a:t>
            </a:r>
            <a:r>
              <a:rPr lang="en-GB" sz="3600" dirty="0"/>
              <a:t>[</a:t>
            </a:r>
            <a:r>
              <a:rPr lang="en-GB" sz="3600" dirty="0" err="1"/>
              <a:t>iwou</a:t>
            </a:r>
            <a:r>
              <a:rPr lang="en-GB" sz="3600" dirty="0"/>
              <a:t>.</a:t>
            </a:r>
          </a:p>
        </p:txBody>
      </p:sp>
    </p:spTree>
    <p:extLst>
      <p:ext uri="{BB962C8B-B14F-4D97-AF65-F5344CB8AC3E}">
        <p14:creationId xmlns:p14="http://schemas.microsoft.com/office/powerpoint/2010/main" val="1260860983"/>
      </p:ext>
    </p:extLst>
  </p:cSld>
  <p:clrMapOvr>
    <a:masterClrMapping/>
  </p:clrMapOvr>
</p:sld>
</file>

<file path=ppt/slides/slide10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42B65-4069-4B6E-B58E-287C5AC0550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BD6D126-4277-4504-8BB7-D444300FB1E5}"/>
              </a:ext>
            </a:extLst>
          </p:cNvPr>
          <p:cNvSpPr>
            <a:spLocks noGrp="1"/>
          </p:cNvSpPr>
          <p:nvPr>
            <p:ph type="body" sz="quarter" idx="10"/>
          </p:nvPr>
        </p:nvSpPr>
        <p:spPr>
          <a:xfrm>
            <a:off x="0" y="5757863"/>
            <a:ext cx="9144000" cy="1093512"/>
          </a:xfrm>
        </p:spPr>
        <p:txBody>
          <a:bodyPr anchor="t"/>
          <a:lstStyle/>
          <a:p>
            <a:r>
              <a:rPr lang="ar-EG" sz="3800" dirty="0"/>
              <a:t>أوبي ران إثميه إن أو أوو: أوبي ران إثميه إن إسمو: باتشويس إيسوس بخرستوس: باسوتير إن آغاثوس.</a:t>
            </a:r>
          </a:p>
        </p:txBody>
      </p:sp>
      <p:sp>
        <p:nvSpPr>
          <p:cNvPr id="4" name="Text Placeholder 3">
            <a:extLst>
              <a:ext uri="{FF2B5EF4-FFF2-40B4-BE49-F238E27FC236}">
                <a16:creationId xmlns:a16="http://schemas.microsoft.com/office/drawing/2014/main" id="{193F8EA4-8ABB-4C5C-8E80-9CDDC7441349}"/>
              </a:ext>
            </a:extLst>
          </p:cNvPr>
          <p:cNvSpPr>
            <a:spLocks noGrp="1"/>
          </p:cNvSpPr>
          <p:nvPr>
            <p:ph type="body" sz="quarter" idx="11"/>
          </p:nvPr>
        </p:nvSpPr>
        <p:spPr/>
        <p:txBody>
          <a:bodyPr/>
          <a:lstStyle/>
          <a:p>
            <a:r>
              <a:rPr lang="ar-EG" sz="3600" dirty="0"/>
              <a:t>أيها الاسم المملوء مجداً، أيها الاسم المملوء بركة، يا ربي يسوع المسيح، مُخلصي الصالح.</a:t>
            </a:r>
          </a:p>
        </p:txBody>
      </p:sp>
      <p:sp>
        <p:nvSpPr>
          <p:cNvPr id="5" name="Text Placeholder 4">
            <a:extLst>
              <a:ext uri="{FF2B5EF4-FFF2-40B4-BE49-F238E27FC236}">
                <a16:creationId xmlns:a16="http://schemas.microsoft.com/office/drawing/2014/main" id="{B81F77A8-8131-4C30-A838-7533DC95643F}"/>
              </a:ext>
            </a:extLst>
          </p:cNvPr>
          <p:cNvSpPr>
            <a:spLocks noGrp="1"/>
          </p:cNvSpPr>
          <p:nvPr>
            <p:ph type="body" sz="quarter" idx="12"/>
          </p:nvPr>
        </p:nvSpPr>
        <p:spPr>
          <a:xfrm>
            <a:off x="0" y="4672012"/>
            <a:ext cx="9144000" cy="960161"/>
          </a:xfrm>
        </p:spPr>
        <p:txBody>
          <a:bodyPr/>
          <a:lstStyle/>
          <a:p>
            <a:r>
              <a:rPr lang="en-GB" dirty="0"/>
              <a:t>W </a:t>
            </a:r>
            <a:r>
              <a:rPr lang="en-GB" dirty="0" err="1"/>
              <a:t>piran</a:t>
            </a:r>
            <a:r>
              <a:rPr lang="en-GB" dirty="0"/>
              <a:t> </a:t>
            </a:r>
            <a:r>
              <a:rPr lang="en-GB" dirty="0" err="1"/>
              <a:t>e;meh</a:t>
            </a:r>
            <a:r>
              <a:rPr lang="en-GB" dirty="0"/>
              <a:t> `</a:t>
            </a:r>
            <a:r>
              <a:rPr lang="en-GB" dirty="0" err="1"/>
              <a:t>n`wou</a:t>
            </a:r>
            <a:r>
              <a:rPr lang="en-GB" dirty="0"/>
              <a:t>@ `w </a:t>
            </a:r>
            <a:r>
              <a:rPr lang="en-GB" dirty="0" err="1"/>
              <a:t>piran</a:t>
            </a:r>
            <a:r>
              <a:rPr lang="en-GB" dirty="0"/>
              <a:t> </a:t>
            </a:r>
            <a:r>
              <a:rPr lang="en-GB" dirty="0" err="1"/>
              <a:t>e;meh</a:t>
            </a:r>
            <a:r>
              <a:rPr lang="en-GB" dirty="0"/>
              <a:t> `</a:t>
            </a:r>
            <a:r>
              <a:rPr lang="en-GB" dirty="0" err="1"/>
              <a:t>n`cmou</a:t>
            </a:r>
            <a:r>
              <a:rPr lang="en-GB" dirty="0"/>
              <a:t>@ pa=o=c I=y=c P=,=c@ pa=c=w=r `</a:t>
            </a:r>
            <a:r>
              <a:rPr lang="en-GB" dirty="0" err="1"/>
              <a:t>n`aga;oc</a:t>
            </a:r>
            <a:r>
              <a:rPr lang="en-GB" dirty="0"/>
              <a:t>.</a:t>
            </a:r>
          </a:p>
        </p:txBody>
      </p:sp>
    </p:spTree>
    <p:extLst>
      <p:ext uri="{BB962C8B-B14F-4D97-AF65-F5344CB8AC3E}">
        <p14:creationId xmlns:p14="http://schemas.microsoft.com/office/powerpoint/2010/main" val="324983763"/>
      </p:ext>
    </p:extLst>
  </p:cSld>
  <p:clrMapOvr>
    <a:masterClrMapping/>
  </p:clrMapOvr>
</p:sld>
</file>

<file path=ppt/slides/slide10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141CD-6AC9-44D4-82A2-2CCFF81AAB2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4877CD8-3D14-459F-82A0-09EBCCFF7DE7}"/>
              </a:ext>
            </a:extLst>
          </p:cNvPr>
          <p:cNvSpPr>
            <a:spLocks noGrp="1"/>
          </p:cNvSpPr>
          <p:nvPr>
            <p:ph type="body" sz="quarter" idx="10"/>
          </p:nvPr>
        </p:nvSpPr>
        <p:spPr>
          <a:xfrm>
            <a:off x="0" y="5786437"/>
            <a:ext cx="9144000" cy="1064937"/>
          </a:xfrm>
        </p:spPr>
        <p:txBody>
          <a:bodyPr anchor="t"/>
          <a:lstStyle/>
          <a:p>
            <a:r>
              <a:rPr lang="ar-EG" sz="3800" dirty="0"/>
              <a:t>شا إينيه إنتيه بي إينيه: تين ناكين آن إن إسمو إيروك: باتشويس إيسوس بخرستوس: باسوتير إن آغاثوس.</a:t>
            </a:r>
          </a:p>
        </p:txBody>
      </p:sp>
      <p:sp>
        <p:nvSpPr>
          <p:cNvPr id="4" name="Text Placeholder 3">
            <a:extLst>
              <a:ext uri="{FF2B5EF4-FFF2-40B4-BE49-F238E27FC236}">
                <a16:creationId xmlns:a16="http://schemas.microsoft.com/office/drawing/2014/main" id="{8A5AE46F-782D-43C8-AB86-DDD8C6B060AC}"/>
              </a:ext>
            </a:extLst>
          </p:cNvPr>
          <p:cNvSpPr>
            <a:spLocks noGrp="1"/>
          </p:cNvSpPr>
          <p:nvPr>
            <p:ph type="body" sz="quarter" idx="11"/>
          </p:nvPr>
        </p:nvSpPr>
        <p:spPr/>
        <p:txBody>
          <a:bodyPr/>
          <a:lstStyle/>
          <a:p>
            <a:r>
              <a:rPr lang="ar-EG" sz="3600" dirty="0"/>
              <a:t>لا نكف عن تسبيحك، إلى أبد الأبد، يا ربي يسوع المسيح، مُخلصي الصالح.</a:t>
            </a:r>
          </a:p>
        </p:txBody>
      </p:sp>
      <p:sp>
        <p:nvSpPr>
          <p:cNvPr id="5" name="Text Placeholder 4">
            <a:extLst>
              <a:ext uri="{FF2B5EF4-FFF2-40B4-BE49-F238E27FC236}">
                <a16:creationId xmlns:a16="http://schemas.microsoft.com/office/drawing/2014/main" id="{6CFC01A0-F169-4812-BE28-63189EDF2C34}"/>
              </a:ext>
            </a:extLst>
          </p:cNvPr>
          <p:cNvSpPr>
            <a:spLocks noGrp="1"/>
          </p:cNvSpPr>
          <p:nvPr>
            <p:ph type="body" sz="quarter" idx="12"/>
          </p:nvPr>
        </p:nvSpPr>
        <p:spPr>
          <a:xfrm>
            <a:off x="0" y="4721499"/>
            <a:ext cx="9144000" cy="1064937"/>
          </a:xfrm>
        </p:spPr>
        <p:txBody>
          <a:bodyPr/>
          <a:lstStyle/>
          <a:p>
            <a:pPr>
              <a:spcBef>
                <a:spcPts val="0"/>
              </a:spcBef>
            </a:pPr>
            <a:r>
              <a:rPr lang="en-GB" dirty="0"/>
              <a:t>Sa `</a:t>
            </a:r>
            <a:r>
              <a:rPr lang="en-GB" dirty="0" err="1"/>
              <a:t>eneh</a:t>
            </a:r>
            <a:r>
              <a:rPr lang="en-GB" dirty="0"/>
              <a:t> `</a:t>
            </a:r>
            <a:r>
              <a:rPr lang="en-GB" dirty="0" err="1"/>
              <a:t>nte</a:t>
            </a:r>
            <a:r>
              <a:rPr lang="en-GB" dirty="0"/>
              <a:t> </a:t>
            </a:r>
            <a:r>
              <a:rPr lang="en-GB" dirty="0" err="1"/>
              <a:t>pi`eneh</a:t>
            </a:r>
            <a:r>
              <a:rPr lang="en-GB" dirty="0"/>
              <a:t>@ </a:t>
            </a:r>
            <a:r>
              <a:rPr lang="en-GB" dirty="0" err="1"/>
              <a:t>tennakyn</a:t>
            </a:r>
            <a:r>
              <a:rPr lang="en-GB" dirty="0"/>
              <a:t> an </a:t>
            </a:r>
            <a:r>
              <a:rPr lang="en-GB" dirty="0" err="1"/>
              <a:t>en`cmou</a:t>
            </a:r>
            <a:endParaRPr lang="en-GB" dirty="0"/>
          </a:p>
          <a:p>
            <a:pPr>
              <a:spcBef>
                <a:spcPts val="0"/>
              </a:spcBef>
            </a:pPr>
            <a:r>
              <a:rPr lang="en-GB" dirty="0"/>
              <a:t>`</a:t>
            </a:r>
            <a:r>
              <a:rPr lang="en-GB" dirty="0" err="1"/>
              <a:t>erok</a:t>
            </a:r>
            <a:r>
              <a:rPr lang="en-GB" dirty="0"/>
              <a:t>@ pa=o=c I=y=c P=,=c@ pa=c=w=r `</a:t>
            </a:r>
            <a:r>
              <a:rPr lang="en-GB" dirty="0" err="1"/>
              <a:t>n`aga;oc</a:t>
            </a:r>
            <a:r>
              <a:rPr lang="en-GB" dirty="0"/>
              <a:t>.</a:t>
            </a:r>
            <a:r>
              <a:rPr lang="ar-EG" dirty="0"/>
              <a:t>	</a:t>
            </a:r>
            <a:endParaRPr lang="en-GB" dirty="0"/>
          </a:p>
        </p:txBody>
      </p:sp>
    </p:spTree>
    <p:extLst>
      <p:ext uri="{BB962C8B-B14F-4D97-AF65-F5344CB8AC3E}">
        <p14:creationId xmlns:p14="http://schemas.microsoft.com/office/powerpoint/2010/main" val="258316730"/>
      </p:ext>
    </p:extLst>
  </p:cSld>
  <p:clrMapOvr>
    <a:masterClrMapping/>
  </p:clrMapOvr>
</p:sld>
</file>

<file path=ppt/slides/slide10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45B34-085E-4559-9053-BBC9EB0E448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CACE8B1-DEB4-4F25-B39B-D225CC2F1A4F}"/>
              </a:ext>
            </a:extLst>
          </p:cNvPr>
          <p:cNvSpPr>
            <a:spLocks noGrp="1"/>
          </p:cNvSpPr>
          <p:nvPr>
            <p:ph type="body" sz="quarter" idx="10"/>
          </p:nvPr>
        </p:nvSpPr>
        <p:spPr>
          <a:xfrm>
            <a:off x="0" y="5792235"/>
            <a:ext cx="9144000" cy="1059139"/>
          </a:xfrm>
        </p:spPr>
        <p:txBody>
          <a:bodyPr/>
          <a:lstStyle/>
          <a:p>
            <a:r>
              <a:rPr lang="ar-EG" sz="3600" dirty="0"/>
              <a:t>أف إنطاك إمماڤ إنچيه بي إسمو: نيم بي أو أوو نيم بي طايو: باتشويس إيسوس بخرستوس: باسوتير إن آغاثوس.</a:t>
            </a:r>
          </a:p>
        </p:txBody>
      </p:sp>
      <p:sp>
        <p:nvSpPr>
          <p:cNvPr id="4" name="Text Placeholder 3">
            <a:extLst>
              <a:ext uri="{FF2B5EF4-FFF2-40B4-BE49-F238E27FC236}">
                <a16:creationId xmlns:a16="http://schemas.microsoft.com/office/drawing/2014/main" id="{4F404911-8B7A-4E94-A3A4-80EE320288BB}"/>
              </a:ext>
            </a:extLst>
          </p:cNvPr>
          <p:cNvSpPr>
            <a:spLocks noGrp="1"/>
          </p:cNvSpPr>
          <p:nvPr>
            <p:ph type="body" sz="quarter" idx="11"/>
          </p:nvPr>
        </p:nvSpPr>
        <p:spPr/>
        <p:txBody>
          <a:bodyPr/>
          <a:lstStyle/>
          <a:p>
            <a:r>
              <a:rPr lang="ar-EG" sz="3600" dirty="0"/>
              <a:t>لك البركة، و المجد و الكرامة، يا ربي يسوع المسيح، مُخلصي الصالح.</a:t>
            </a:r>
          </a:p>
        </p:txBody>
      </p:sp>
      <p:sp>
        <p:nvSpPr>
          <p:cNvPr id="5" name="Text Placeholder 4">
            <a:extLst>
              <a:ext uri="{FF2B5EF4-FFF2-40B4-BE49-F238E27FC236}">
                <a16:creationId xmlns:a16="http://schemas.microsoft.com/office/drawing/2014/main" id="{CC8DC5C7-96BB-435B-B456-C4868EEF4A09}"/>
              </a:ext>
            </a:extLst>
          </p:cNvPr>
          <p:cNvSpPr>
            <a:spLocks noGrp="1"/>
          </p:cNvSpPr>
          <p:nvPr>
            <p:ph type="body" sz="quarter" idx="12"/>
          </p:nvPr>
        </p:nvSpPr>
        <p:spPr>
          <a:xfrm>
            <a:off x="0" y="4629150"/>
            <a:ext cx="9144000" cy="1163085"/>
          </a:xfrm>
        </p:spPr>
        <p:txBody>
          <a:bodyPr/>
          <a:lstStyle/>
          <a:p>
            <a:r>
              <a:rPr lang="pt-BR" dirty="0"/>
              <a:t>Fentak `mmau `nje pi`cmou@ nem pi`wou nem pitai`o@ pa=o=c I=y=c P=,=c@ pa=c=w=r `n`aga;oc.</a:t>
            </a:r>
            <a:endParaRPr lang="en-GB" dirty="0"/>
          </a:p>
        </p:txBody>
      </p:sp>
    </p:spTree>
    <p:extLst>
      <p:ext uri="{BB962C8B-B14F-4D97-AF65-F5344CB8AC3E}">
        <p14:creationId xmlns:p14="http://schemas.microsoft.com/office/powerpoint/2010/main" val="576680557"/>
      </p:ext>
    </p:extLst>
  </p:cSld>
  <p:clrMapOvr>
    <a:masterClrMapping/>
  </p:clrMapOvr>
</p:sld>
</file>

<file path=ppt/slides/slide10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470E0-1457-4F09-86A5-0284D7105A1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CC7E442-E842-42EC-9570-C9B8ABD2AFD0}"/>
              </a:ext>
            </a:extLst>
          </p:cNvPr>
          <p:cNvSpPr>
            <a:spLocks noGrp="1"/>
          </p:cNvSpPr>
          <p:nvPr>
            <p:ph type="body" sz="quarter" idx="10"/>
          </p:nvPr>
        </p:nvSpPr>
        <p:spPr>
          <a:xfrm>
            <a:off x="0" y="5800725"/>
            <a:ext cx="9144000" cy="1050650"/>
          </a:xfrm>
        </p:spPr>
        <p:txBody>
          <a:bodyPr/>
          <a:lstStyle/>
          <a:p>
            <a:r>
              <a:rPr lang="ar-EG" sz="3500" dirty="0"/>
              <a:t>خين أو إسمو تين إسمو إيروك: خين أوو أو أوو تين تي أو أوو ناك: باتشويس إيسوس بخرستوس: باسوتير إن آغاثوس.</a:t>
            </a:r>
          </a:p>
        </p:txBody>
      </p:sp>
      <p:sp>
        <p:nvSpPr>
          <p:cNvPr id="4" name="Text Placeholder 3">
            <a:extLst>
              <a:ext uri="{FF2B5EF4-FFF2-40B4-BE49-F238E27FC236}">
                <a16:creationId xmlns:a16="http://schemas.microsoft.com/office/drawing/2014/main" id="{46604F82-02A0-4B4A-906A-E44806337035}"/>
              </a:ext>
            </a:extLst>
          </p:cNvPr>
          <p:cNvSpPr>
            <a:spLocks noGrp="1"/>
          </p:cNvSpPr>
          <p:nvPr>
            <p:ph type="body" sz="quarter" idx="11"/>
          </p:nvPr>
        </p:nvSpPr>
        <p:spPr>
          <a:xfrm>
            <a:off x="0" y="3710609"/>
            <a:ext cx="9144000" cy="1039463"/>
          </a:xfrm>
        </p:spPr>
        <p:txBody>
          <a:bodyPr/>
          <a:lstStyle/>
          <a:p>
            <a:r>
              <a:rPr lang="ar-EG" sz="3600" dirty="0"/>
              <a:t>بالبركة نـُباركك، بالمجد نمجدك، يا ربي يسوع المسيح، مُخلصي الصالح.</a:t>
            </a:r>
          </a:p>
        </p:txBody>
      </p:sp>
      <p:sp>
        <p:nvSpPr>
          <p:cNvPr id="5" name="Text Placeholder 4">
            <a:extLst>
              <a:ext uri="{FF2B5EF4-FFF2-40B4-BE49-F238E27FC236}">
                <a16:creationId xmlns:a16="http://schemas.microsoft.com/office/drawing/2014/main" id="{68870538-B48E-47DF-B04E-D412A57D948A}"/>
              </a:ext>
            </a:extLst>
          </p:cNvPr>
          <p:cNvSpPr>
            <a:spLocks noGrp="1"/>
          </p:cNvSpPr>
          <p:nvPr>
            <p:ph type="body" sz="quarter" idx="12"/>
          </p:nvPr>
        </p:nvSpPr>
        <p:spPr>
          <a:xfrm>
            <a:off x="0" y="4750073"/>
            <a:ext cx="9144000" cy="1050651"/>
          </a:xfrm>
        </p:spPr>
        <p:txBody>
          <a:bodyPr/>
          <a:lstStyle/>
          <a:p>
            <a:r>
              <a:rPr lang="pt-BR" sz="3900" dirty="0"/>
              <a:t>Qen ou`cmou ten`cmou `erok@ qen ou`wou ten]`wou nak@ pa=o=c I=y=c P=,=c@ pa=c=w=r `n`aga;oc.</a:t>
            </a:r>
            <a:endParaRPr lang="en-GB" sz="3900" dirty="0"/>
          </a:p>
        </p:txBody>
      </p:sp>
    </p:spTree>
    <p:extLst>
      <p:ext uri="{BB962C8B-B14F-4D97-AF65-F5344CB8AC3E}">
        <p14:creationId xmlns:p14="http://schemas.microsoft.com/office/powerpoint/2010/main" val="808563947"/>
      </p:ext>
    </p:extLst>
  </p:cSld>
  <p:clrMapOvr>
    <a:masterClrMapping/>
  </p:clrMapOvr>
</p:sld>
</file>

<file path=ppt/slides/slide10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D269D-353E-42E9-AE9E-5211A8CE833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2E9C0C8-3358-4E27-8BF1-06A3362FD3D2}"/>
              </a:ext>
            </a:extLst>
          </p:cNvPr>
          <p:cNvSpPr>
            <a:spLocks noGrp="1"/>
          </p:cNvSpPr>
          <p:nvPr>
            <p:ph type="body" sz="quarter" idx="10"/>
          </p:nvPr>
        </p:nvSpPr>
        <p:spPr>
          <a:xfrm>
            <a:off x="0" y="5786437"/>
            <a:ext cx="9144000" cy="1064937"/>
          </a:xfrm>
        </p:spPr>
        <p:txBody>
          <a:bodyPr/>
          <a:lstStyle/>
          <a:p>
            <a:r>
              <a:rPr lang="ar-EG" sz="3500" dirty="0"/>
              <a:t>هوس إن أونخ تين إسمو إيروك: هوس إنشوب تين تي أو أوو ناك: باتشويس إيسوس بخرستوس: باسوتير إن آغاثوس.</a:t>
            </a:r>
          </a:p>
        </p:txBody>
      </p:sp>
      <p:sp>
        <p:nvSpPr>
          <p:cNvPr id="4" name="Text Placeholder 3">
            <a:extLst>
              <a:ext uri="{FF2B5EF4-FFF2-40B4-BE49-F238E27FC236}">
                <a16:creationId xmlns:a16="http://schemas.microsoft.com/office/drawing/2014/main" id="{9BD07A89-9D57-4C1E-B256-2D2AD0AD409F}"/>
              </a:ext>
            </a:extLst>
          </p:cNvPr>
          <p:cNvSpPr>
            <a:spLocks noGrp="1"/>
          </p:cNvSpPr>
          <p:nvPr>
            <p:ph type="body" sz="quarter" idx="11"/>
          </p:nvPr>
        </p:nvSpPr>
        <p:spPr>
          <a:xfrm>
            <a:off x="0" y="3710609"/>
            <a:ext cx="9144000" cy="1010890"/>
          </a:xfrm>
        </p:spPr>
        <p:txBody>
          <a:bodyPr/>
          <a:lstStyle/>
          <a:p>
            <a:r>
              <a:rPr lang="ar-EG" sz="3600" dirty="0"/>
              <a:t>ما دُمنا أحياء نسبحك، ما دمنا موجودين نمجدك، يا ربي يسوع المسيح، مُخلصي الصالح.</a:t>
            </a:r>
          </a:p>
          <a:p>
            <a:endParaRPr lang="en-GB" sz="3600" dirty="0"/>
          </a:p>
        </p:txBody>
      </p:sp>
      <p:sp>
        <p:nvSpPr>
          <p:cNvPr id="5" name="Text Placeholder 4">
            <a:extLst>
              <a:ext uri="{FF2B5EF4-FFF2-40B4-BE49-F238E27FC236}">
                <a16:creationId xmlns:a16="http://schemas.microsoft.com/office/drawing/2014/main" id="{AF788922-57F9-4E83-8A7F-2F5EEDF3C5E6}"/>
              </a:ext>
            </a:extLst>
          </p:cNvPr>
          <p:cNvSpPr>
            <a:spLocks noGrp="1"/>
          </p:cNvSpPr>
          <p:nvPr>
            <p:ph type="body" sz="quarter" idx="12"/>
          </p:nvPr>
        </p:nvSpPr>
        <p:spPr>
          <a:xfrm>
            <a:off x="0" y="4721499"/>
            <a:ext cx="9144000" cy="1064938"/>
          </a:xfrm>
        </p:spPr>
        <p:txBody>
          <a:bodyPr/>
          <a:lstStyle/>
          <a:p>
            <a:r>
              <a:rPr lang="en-GB" sz="3900" dirty="0"/>
              <a:t>Hoc </a:t>
            </a:r>
            <a:r>
              <a:rPr lang="en-GB" sz="3900" dirty="0" err="1"/>
              <a:t>enonq</a:t>
            </a:r>
            <a:r>
              <a:rPr lang="en-GB" sz="3900" dirty="0"/>
              <a:t> </a:t>
            </a:r>
            <a:r>
              <a:rPr lang="en-GB" sz="3900" dirty="0" err="1"/>
              <a:t>ten`cmou</a:t>
            </a:r>
            <a:r>
              <a:rPr lang="en-GB" sz="3900" dirty="0"/>
              <a:t> `</a:t>
            </a:r>
            <a:r>
              <a:rPr lang="en-GB" sz="3900" dirty="0" err="1"/>
              <a:t>erok</a:t>
            </a:r>
            <a:r>
              <a:rPr lang="en-GB" sz="3900" dirty="0"/>
              <a:t>@ hoc </a:t>
            </a:r>
            <a:r>
              <a:rPr lang="en-GB" sz="3900" dirty="0" err="1"/>
              <a:t>ensop</a:t>
            </a:r>
            <a:r>
              <a:rPr lang="en-GB" sz="3900" dirty="0"/>
              <a:t> ten]`</a:t>
            </a:r>
            <a:r>
              <a:rPr lang="en-GB" sz="3900" dirty="0" err="1"/>
              <a:t>wou</a:t>
            </a:r>
            <a:r>
              <a:rPr lang="en-GB" sz="3900" dirty="0"/>
              <a:t>@ </a:t>
            </a:r>
            <a:r>
              <a:rPr lang="en-GB" sz="3900" dirty="0" err="1"/>
              <a:t>nak</a:t>
            </a:r>
            <a:r>
              <a:rPr lang="en-GB" sz="3900" dirty="0"/>
              <a:t> pa=o=c I=y=c P=,=c@ pa=c=w=r `</a:t>
            </a:r>
            <a:r>
              <a:rPr lang="en-GB" sz="3900" dirty="0" err="1"/>
              <a:t>n`aga;oc</a:t>
            </a:r>
            <a:r>
              <a:rPr lang="en-GB" sz="3900" dirty="0"/>
              <a:t>.</a:t>
            </a:r>
          </a:p>
        </p:txBody>
      </p:sp>
    </p:spTree>
    <p:extLst>
      <p:ext uri="{BB962C8B-B14F-4D97-AF65-F5344CB8AC3E}">
        <p14:creationId xmlns:p14="http://schemas.microsoft.com/office/powerpoint/2010/main" val="1554004893"/>
      </p:ext>
    </p:extLst>
  </p:cSld>
  <p:clrMapOvr>
    <a:masterClrMapping/>
  </p:clrMapOvr>
</p:sld>
</file>

<file path=ppt/slides/slide10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77CC2-0DCA-44EF-9263-674AD1F3D66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489BE37-4AD5-46F7-8963-81BBE8C957E9}"/>
              </a:ext>
            </a:extLst>
          </p:cNvPr>
          <p:cNvSpPr>
            <a:spLocks noGrp="1"/>
          </p:cNvSpPr>
          <p:nvPr>
            <p:ph type="body" sz="quarter" idx="10"/>
          </p:nvPr>
        </p:nvSpPr>
        <p:spPr>
          <a:xfrm>
            <a:off x="0" y="5806521"/>
            <a:ext cx="9144000" cy="1044854"/>
          </a:xfrm>
        </p:spPr>
        <p:txBody>
          <a:bodyPr/>
          <a:lstStyle/>
          <a:p>
            <a:r>
              <a:rPr lang="ar-EG" sz="3800" dirty="0"/>
              <a:t>جوك إيڤول إن إسمو نيڤين: سيه كي خين بيك ران إثؤاب: باتشويس إيسوس بخرستوس: باسوتير إن آغاثوس.</a:t>
            </a:r>
          </a:p>
        </p:txBody>
      </p:sp>
      <p:sp>
        <p:nvSpPr>
          <p:cNvPr id="4" name="Text Placeholder 3">
            <a:extLst>
              <a:ext uri="{FF2B5EF4-FFF2-40B4-BE49-F238E27FC236}">
                <a16:creationId xmlns:a16="http://schemas.microsoft.com/office/drawing/2014/main" id="{0783FCF6-D7A1-42C3-8BAF-2399AA66BF9E}"/>
              </a:ext>
            </a:extLst>
          </p:cNvPr>
          <p:cNvSpPr>
            <a:spLocks noGrp="1"/>
          </p:cNvSpPr>
          <p:nvPr>
            <p:ph type="body" sz="quarter" idx="11"/>
          </p:nvPr>
        </p:nvSpPr>
        <p:spPr/>
        <p:txBody>
          <a:bodyPr/>
          <a:lstStyle/>
          <a:p>
            <a:r>
              <a:rPr lang="ar-EG" sz="3400" dirty="0"/>
              <a:t>كمال كل بركة، كائن فى اسمك القدوس، يا ربي يسوع المسيح، مُخلصي الصالح.</a:t>
            </a:r>
          </a:p>
        </p:txBody>
      </p:sp>
      <p:sp>
        <p:nvSpPr>
          <p:cNvPr id="5" name="Text Placeholder 4">
            <a:extLst>
              <a:ext uri="{FF2B5EF4-FFF2-40B4-BE49-F238E27FC236}">
                <a16:creationId xmlns:a16="http://schemas.microsoft.com/office/drawing/2014/main" id="{D5FFB4EE-96E5-4CE2-8D5B-DF8811683688}"/>
              </a:ext>
            </a:extLst>
          </p:cNvPr>
          <p:cNvSpPr>
            <a:spLocks noGrp="1"/>
          </p:cNvSpPr>
          <p:nvPr>
            <p:ph type="body" sz="quarter" idx="12"/>
          </p:nvPr>
        </p:nvSpPr>
        <p:spPr>
          <a:xfrm>
            <a:off x="0" y="4613829"/>
            <a:ext cx="9144000" cy="1031599"/>
          </a:xfrm>
        </p:spPr>
        <p:txBody>
          <a:bodyPr/>
          <a:lstStyle/>
          <a:p>
            <a:r>
              <a:rPr lang="en-GB" dirty="0" err="1"/>
              <a:t>Jwk</a:t>
            </a:r>
            <a:r>
              <a:rPr lang="en-GB" dirty="0"/>
              <a:t> `</a:t>
            </a:r>
            <a:r>
              <a:rPr lang="en-GB" dirty="0" err="1"/>
              <a:t>ebol</a:t>
            </a:r>
            <a:r>
              <a:rPr lang="en-GB" dirty="0"/>
              <a:t> `</a:t>
            </a:r>
            <a:r>
              <a:rPr lang="en-GB" dirty="0" err="1"/>
              <a:t>n`cmou</a:t>
            </a:r>
            <a:r>
              <a:rPr lang="en-GB" dirty="0"/>
              <a:t> </a:t>
            </a:r>
            <a:r>
              <a:rPr lang="en-GB" dirty="0" err="1"/>
              <a:t>niben</a:t>
            </a:r>
            <a:r>
              <a:rPr lang="en-GB" dirty="0"/>
              <a:t>@ </a:t>
            </a:r>
            <a:r>
              <a:rPr lang="en-GB" dirty="0" err="1"/>
              <a:t>ce,y</a:t>
            </a:r>
            <a:r>
              <a:rPr lang="en-GB" dirty="0"/>
              <a:t> </a:t>
            </a:r>
            <a:r>
              <a:rPr lang="en-GB" dirty="0" err="1"/>
              <a:t>qen</a:t>
            </a:r>
            <a:r>
              <a:rPr lang="en-GB" dirty="0"/>
              <a:t> </a:t>
            </a:r>
            <a:r>
              <a:rPr lang="en-GB" dirty="0" err="1"/>
              <a:t>pekran</a:t>
            </a:r>
            <a:r>
              <a:rPr lang="en-GB" dirty="0"/>
              <a:t> =e=;=u@ pa=o=c I=y=c P=,=c@ pa=c=w=r `</a:t>
            </a:r>
            <a:r>
              <a:rPr lang="en-GB" dirty="0" err="1"/>
              <a:t>n`aga;oc</a:t>
            </a:r>
            <a:r>
              <a:rPr lang="en-GB" dirty="0"/>
              <a:t>.</a:t>
            </a:r>
          </a:p>
        </p:txBody>
      </p:sp>
    </p:spTree>
    <p:extLst>
      <p:ext uri="{BB962C8B-B14F-4D97-AF65-F5344CB8AC3E}">
        <p14:creationId xmlns:p14="http://schemas.microsoft.com/office/powerpoint/2010/main" val="1713154441"/>
      </p:ext>
    </p:extLst>
  </p:cSld>
  <p:clrMapOvr>
    <a:masterClrMapping/>
  </p:clrMapOvr>
</p:sld>
</file>

<file path=ppt/slides/slide10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2126C-DFF8-4C62-AC50-E16E9064A24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EC51887-9317-4C0E-8E1B-D7A19362AFCD}"/>
              </a:ext>
            </a:extLst>
          </p:cNvPr>
          <p:cNvSpPr>
            <a:spLocks noGrp="1"/>
          </p:cNvSpPr>
          <p:nvPr>
            <p:ph type="body" sz="quarter" idx="10"/>
          </p:nvPr>
        </p:nvSpPr>
        <p:spPr>
          <a:xfrm>
            <a:off x="0" y="5632174"/>
            <a:ext cx="9144000" cy="1219201"/>
          </a:xfrm>
        </p:spPr>
        <p:txBody>
          <a:bodyPr/>
          <a:lstStyle/>
          <a:p>
            <a:r>
              <a:rPr lang="ar-EG" dirty="0"/>
              <a:t>تشي إن نين تيهو إنتوتين: آنون خاني ريفير نوڤي: باتشويس إيسوس بخرستوس: باسوتير إن آغاثوس.</a:t>
            </a:r>
          </a:p>
        </p:txBody>
      </p:sp>
      <p:sp>
        <p:nvSpPr>
          <p:cNvPr id="4" name="Text Placeholder 3">
            <a:extLst>
              <a:ext uri="{FF2B5EF4-FFF2-40B4-BE49-F238E27FC236}">
                <a16:creationId xmlns:a16="http://schemas.microsoft.com/office/drawing/2014/main" id="{31FB577D-449E-47E2-B61A-A93017ADAC9C}"/>
              </a:ext>
            </a:extLst>
          </p:cNvPr>
          <p:cNvSpPr>
            <a:spLocks noGrp="1"/>
          </p:cNvSpPr>
          <p:nvPr>
            <p:ph type="body" sz="quarter" idx="11"/>
          </p:nvPr>
        </p:nvSpPr>
        <p:spPr/>
        <p:txBody>
          <a:bodyPr/>
          <a:lstStyle/>
          <a:p>
            <a:r>
              <a:rPr lang="ar-EG" sz="3400" dirty="0"/>
              <a:t>اقبل توسلاتنا، منا نحن الخطاة، يا ربي يسوع المسيح، مُخلصي الصالح.</a:t>
            </a:r>
          </a:p>
        </p:txBody>
      </p:sp>
      <p:sp>
        <p:nvSpPr>
          <p:cNvPr id="5" name="Text Placeholder 4">
            <a:extLst>
              <a:ext uri="{FF2B5EF4-FFF2-40B4-BE49-F238E27FC236}">
                <a16:creationId xmlns:a16="http://schemas.microsoft.com/office/drawing/2014/main" id="{57017C29-106A-49EA-BBD2-F48D56AA24BE}"/>
              </a:ext>
            </a:extLst>
          </p:cNvPr>
          <p:cNvSpPr>
            <a:spLocks noGrp="1"/>
          </p:cNvSpPr>
          <p:nvPr>
            <p:ph type="body" sz="quarter" idx="12"/>
          </p:nvPr>
        </p:nvSpPr>
        <p:spPr>
          <a:xfrm>
            <a:off x="0" y="4572000"/>
            <a:ext cx="9144000" cy="1060174"/>
          </a:xfrm>
        </p:spPr>
        <p:txBody>
          <a:bodyPr/>
          <a:lstStyle/>
          <a:p>
            <a:r>
              <a:rPr lang="pt-BR" dirty="0"/>
              <a:t>{i `nnen]ho `ntoten@ `anon qa nirefernobi@ pa=o=c I=y=c P=,=c@ pa=c=w=r `n`aga;oc.</a:t>
            </a:r>
            <a:endParaRPr lang="en-GB" dirty="0"/>
          </a:p>
        </p:txBody>
      </p:sp>
    </p:spTree>
    <p:extLst>
      <p:ext uri="{BB962C8B-B14F-4D97-AF65-F5344CB8AC3E}">
        <p14:creationId xmlns:p14="http://schemas.microsoft.com/office/powerpoint/2010/main" val="624219231"/>
      </p:ext>
    </p:extLst>
  </p:cSld>
  <p:clrMapOvr>
    <a:masterClrMapping/>
  </p:clrMapOvr>
</p:sld>
</file>

<file path=ppt/slides/slide10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8F611-2510-4051-A3AB-88A6CC23156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AC26892-F89E-4C5C-8170-D1A87B48B8F7}"/>
              </a:ext>
            </a:extLst>
          </p:cNvPr>
          <p:cNvSpPr>
            <a:spLocks noGrp="1"/>
          </p:cNvSpPr>
          <p:nvPr>
            <p:ph type="body" sz="quarter" idx="10"/>
          </p:nvPr>
        </p:nvSpPr>
        <p:spPr>
          <a:xfrm>
            <a:off x="0" y="5668260"/>
            <a:ext cx="9144000" cy="1189740"/>
          </a:xfrm>
        </p:spPr>
        <p:txBody>
          <a:bodyPr anchor="t"/>
          <a:lstStyle/>
          <a:p>
            <a:r>
              <a:rPr lang="ar-EG" dirty="0"/>
              <a:t>تي نان إنتيك هيريني إممي: كانين نوڤي نان إيڤول: باتشويس إيسوس بخرستوس: باسوتير إن آغاثوس.</a:t>
            </a:r>
          </a:p>
        </p:txBody>
      </p:sp>
      <p:sp>
        <p:nvSpPr>
          <p:cNvPr id="4" name="Text Placeholder 3">
            <a:extLst>
              <a:ext uri="{FF2B5EF4-FFF2-40B4-BE49-F238E27FC236}">
                <a16:creationId xmlns:a16="http://schemas.microsoft.com/office/drawing/2014/main" id="{91BBBB91-E0AD-4C09-8CBE-F78CF1B6AFBE}"/>
              </a:ext>
            </a:extLst>
          </p:cNvPr>
          <p:cNvSpPr>
            <a:spLocks noGrp="1"/>
          </p:cNvSpPr>
          <p:nvPr>
            <p:ph type="body" sz="quarter" idx="11"/>
          </p:nvPr>
        </p:nvSpPr>
        <p:spPr>
          <a:xfrm>
            <a:off x="0" y="3710609"/>
            <a:ext cx="9144000" cy="1189740"/>
          </a:xfrm>
        </p:spPr>
        <p:txBody>
          <a:bodyPr/>
          <a:lstStyle/>
          <a:p>
            <a:r>
              <a:rPr lang="ar-EG" sz="3400" dirty="0"/>
              <a:t>أعطِنا سلامك الحقيقى، و اغفر لنا خطايانا، يا ربي يسوع المسيح، مُخلصي الصالح.</a:t>
            </a:r>
          </a:p>
        </p:txBody>
      </p:sp>
      <p:sp>
        <p:nvSpPr>
          <p:cNvPr id="5" name="Text Placeholder 4">
            <a:extLst>
              <a:ext uri="{FF2B5EF4-FFF2-40B4-BE49-F238E27FC236}">
                <a16:creationId xmlns:a16="http://schemas.microsoft.com/office/drawing/2014/main" id="{FF8E88E2-2637-4841-B3B6-1A8C64506E44}"/>
              </a:ext>
            </a:extLst>
          </p:cNvPr>
          <p:cNvSpPr>
            <a:spLocks noGrp="1"/>
          </p:cNvSpPr>
          <p:nvPr>
            <p:ph type="body" sz="quarter" idx="12"/>
          </p:nvPr>
        </p:nvSpPr>
        <p:spPr>
          <a:xfrm>
            <a:off x="0" y="4614862"/>
            <a:ext cx="9144000" cy="1053398"/>
          </a:xfrm>
        </p:spPr>
        <p:txBody>
          <a:bodyPr/>
          <a:lstStyle/>
          <a:p>
            <a:r>
              <a:rPr lang="pl-PL" dirty="0"/>
              <a:t>}nan `ntekhiryny `mmyi@ </a:t>
            </a:r>
            <a:r>
              <a:rPr lang="en-US" dirty="0"/>
              <a:t>,</a:t>
            </a:r>
            <a:r>
              <a:rPr lang="pl-PL" dirty="0"/>
              <a:t>a nennobi nan `ebol@ pa=o=c I=y=c P=,=c@ pa=c=w=r `n`aga;oc.</a:t>
            </a:r>
            <a:endParaRPr lang="en-GB" dirty="0"/>
          </a:p>
        </p:txBody>
      </p:sp>
    </p:spTree>
    <p:extLst>
      <p:ext uri="{BB962C8B-B14F-4D97-AF65-F5344CB8AC3E}">
        <p14:creationId xmlns:p14="http://schemas.microsoft.com/office/powerpoint/2010/main" val="1499768485"/>
      </p:ext>
    </p:extLst>
  </p:cSld>
  <p:clrMapOvr>
    <a:masterClrMapping/>
  </p:clrMapOvr>
</p:sld>
</file>

<file path=ppt/slides/slide1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07DC328A-BE8A-4ACB-8312-AFAC78735499}"/>
              </a:ext>
            </a:extLst>
          </p:cNvPr>
          <p:cNvSpPr>
            <a:spLocks noGrp="1"/>
          </p:cNvSpPr>
          <p:nvPr>
            <p:ph type="ctrTitle"/>
          </p:nvPr>
        </p:nvSpPr>
        <p:spPr>
          <a:xfrm>
            <a:off x="-1869141" y="0"/>
            <a:ext cx="1869141" cy="1470025"/>
          </a:xfrm>
        </p:spPr>
        <p:txBody>
          <a:bodyPr>
            <a:normAutofit/>
          </a:bodyPr>
          <a:lstStyle/>
          <a:p>
            <a:pPr algn="ctr" rtl="1"/>
            <a:r>
              <a:rPr lang="ar-EG" sz="3200" b="1" dirty="0">
                <a:solidFill>
                  <a:schemeClr val="bg1"/>
                </a:solidFill>
              </a:rPr>
              <a:t>مقدمة الثيؤطوكيات</a:t>
            </a:r>
            <a:endParaRPr lang="en-GB" sz="3200" b="1" dirty="0">
              <a:solidFill>
                <a:schemeClr val="bg1"/>
              </a:solidFill>
            </a:endParaRPr>
          </a:p>
        </p:txBody>
      </p:sp>
    </p:spTree>
    <p:extLst>
      <p:ext uri="{BB962C8B-B14F-4D97-AF65-F5344CB8AC3E}">
        <p14:creationId xmlns:p14="http://schemas.microsoft.com/office/powerpoint/2010/main" val="1883830468"/>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10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a:xfrm>
            <a:off x="0" y="4462949"/>
            <a:ext cx="9144000" cy="1233715"/>
          </a:xfrm>
        </p:spPr>
        <p:txBody>
          <a:bodyPr/>
          <a:lstStyle/>
          <a:p>
            <a:pPr marL="0" marR="0" lvl="0" indent="0" algn="ctr" defTabSz="914400" rtl="0" eaLnBrk="1" fontAlgn="base" latinLnBrk="0" hangingPunct="1">
              <a:lnSpc>
                <a:spcPct val="100000"/>
              </a:lnSpc>
              <a:spcBef>
                <a:spcPts val="0"/>
              </a:spcBef>
              <a:spcAft>
                <a:spcPct val="0"/>
              </a:spcAft>
              <a:buClrTx/>
              <a:buSzTx/>
              <a:buFontTx/>
              <a:buNone/>
              <a:tabLst/>
              <a:defRPr/>
            </a:pPr>
            <a:r>
              <a:rPr kumimoji="0" lang="pt-BR" sz="4000" b="0" i="0" u="none" strike="noStrike" kern="0" cap="none" spc="0" normalizeH="0" baseline="0" noProof="0" dirty="0">
                <a:ln>
                  <a:noFill/>
                </a:ln>
                <a:effectLst/>
                <a:uLnTx/>
                <a:uFillTx/>
                <a:latin typeface="Avva_Marcos" panose="04020500000000000000" pitchFamily="82" charset="0"/>
                <a:ea typeface="+mn-ea"/>
                <a:cs typeface="Times New Roman" pitchFamily="18" charset="0"/>
              </a:rPr>
              <a:t>L</a:t>
            </a:r>
            <a:r>
              <a:rPr kumimoji="0" lang="pt-BR" sz="4000"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oipon ansan;wou]@ `e]`proceu,y@ maren`cmou `epiran@ `nte Pa[oic Iycouc.</a:t>
            </a:r>
          </a:p>
          <a:p>
            <a:endParaRPr lang="en-US" sz="4000" b="0" dirty="0"/>
          </a:p>
        </p:txBody>
      </p:sp>
      <p:sp>
        <p:nvSpPr>
          <p:cNvPr id="6" name="Text Placeholder 5"/>
          <p:cNvSpPr>
            <a:spLocks noGrp="1"/>
          </p:cNvSpPr>
          <p:nvPr>
            <p:ph type="body" sz="quarter" idx="12"/>
          </p:nvPr>
        </p:nvSpPr>
        <p:spPr>
          <a:xfrm>
            <a:off x="1" y="3697356"/>
            <a:ext cx="9143999" cy="688907"/>
          </a:xfrm>
        </p:spPr>
        <p:txBody>
          <a:bodyPr/>
          <a:lstStyle/>
          <a:p>
            <a:r>
              <a:rPr lang="ar-EG" sz="3600" dirty="0"/>
              <a:t>وأيضًا إذا ما اجتمعنا : للصلاة : فلنبارك اسم : ربي يسوع.</a:t>
            </a:r>
          </a:p>
        </p:txBody>
      </p:sp>
      <p:sp>
        <p:nvSpPr>
          <p:cNvPr id="7" name="Text Placeholder 6"/>
          <p:cNvSpPr>
            <a:spLocks noGrp="1"/>
          </p:cNvSpPr>
          <p:nvPr>
            <p:ph type="body" sz="quarter" idx="13"/>
          </p:nvPr>
        </p:nvSpPr>
        <p:spPr/>
        <p:txBody>
          <a:bodyPr anchor="b"/>
          <a:lstStyle/>
          <a:p>
            <a:pPr>
              <a:spcBef>
                <a:spcPts val="0"/>
              </a:spcBef>
            </a:pPr>
            <a:r>
              <a:rPr lang="ar-EG" sz="3600" dirty="0"/>
              <a:t>ليبـون آن شان ثـو أوتي : إيه تي إبروس إفشي : مارين إسمو إيـه بيـران : إنتيه باشويس إيسوس.</a:t>
            </a:r>
          </a:p>
        </p:txBody>
      </p:sp>
    </p:spTree>
    <p:extLst>
      <p:ext uri="{BB962C8B-B14F-4D97-AF65-F5344CB8AC3E}">
        <p14:creationId xmlns:p14="http://schemas.microsoft.com/office/powerpoint/2010/main" val="1531863381"/>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6359C-68A7-4EB6-B4D8-7F14DC86F00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418B627-E8B9-40B3-9A1E-D2EABA76970E}"/>
              </a:ext>
            </a:extLst>
          </p:cNvPr>
          <p:cNvSpPr>
            <a:spLocks noGrp="1"/>
          </p:cNvSpPr>
          <p:nvPr>
            <p:ph type="body" sz="quarter" idx="10"/>
          </p:nvPr>
        </p:nvSpPr>
        <p:spPr>
          <a:xfrm>
            <a:off x="0" y="5694505"/>
            <a:ext cx="9144000" cy="1156869"/>
          </a:xfrm>
        </p:spPr>
        <p:txBody>
          <a:bodyPr/>
          <a:lstStyle/>
          <a:p>
            <a:r>
              <a:rPr lang="ar-EG" dirty="0"/>
              <a:t>لاؤس نيڤين إڤصوب: سيه إيرهيمنوس إيروك: هان إثڨا إنكوب: أووه إڤ إسمو إيروك.</a:t>
            </a:r>
          </a:p>
        </p:txBody>
      </p:sp>
      <p:sp>
        <p:nvSpPr>
          <p:cNvPr id="4" name="Text Placeholder 3">
            <a:extLst>
              <a:ext uri="{FF2B5EF4-FFF2-40B4-BE49-F238E27FC236}">
                <a16:creationId xmlns:a16="http://schemas.microsoft.com/office/drawing/2014/main" id="{451B32E9-0797-433F-A826-AA0BDC80E91D}"/>
              </a:ext>
            </a:extLst>
          </p:cNvPr>
          <p:cNvSpPr>
            <a:spLocks noGrp="1"/>
          </p:cNvSpPr>
          <p:nvPr>
            <p:ph type="body" sz="quarter" idx="11"/>
          </p:nvPr>
        </p:nvSpPr>
        <p:spPr>
          <a:xfrm>
            <a:off x="0" y="3710609"/>
            <a:ext cx="9144000" cy="794156"/>
          </a:xfrm>
        </p:spPr>
        <p:txBody>
          <a:bodyPr anchor="ctr"/>
          <a:lstStyle/>
          <a:p>
            <a:r>
              <a:rPr lang="ar-EG" dirty="0">
                <a:latin typeface="+mj-lt"/>
                <a:cs typeface="+mj-cs"/>
              </a:rPr>
              <a:t>كل الشعوب معًا، يرتلون لك، ربوات أضعاف، يسبحونك.</a:t>
            </a:r>
          </a:p>
        </p:txBody>
      </p:sp>
      <p:sp>
        <p:nvSpPr>
          <p:cNvPr id="5" name="Text Placeholder 4">
            <a:extLst>
              <a:ext uri="{FF2B5EF4-FFF2-40B4-BE49-F238E27FC236}">
                <a16:creationId xmlns:a16="http://schemas.microsoft.com/office/drawing/2014/main" id="{C4A0814B-C572-42B7-B7DB-4FE285A40A68}"/>
              </a:ext>
            </a:extLst>
          </p:cNvPr>
          <p:cNvSpPr>
            <a:spLocks noGrp="1"/>
          </p:cNvSpPr>
          <p:nvPr>
            <p:ph type="body" sz="quarter" idx="12"/>
          </p:nvPr>
        </p:nvSpPr>
        <p:spPr>
          <a:xfrm>
            <a:off x="0" y="4504765"/>
            <a:ext cx="9144000" cy="1189740"/>
          </a:xfrm>
        </p:spPr>
        <p:txBody>
          <a:bodyPr/>
          <a:lstStyle/>
          <a:p>
            <a:r>
              <a:rPr lang="en-GB" sz="4400" dirty="0" err="1"/>
              <a:t>Laoc</a:t>
            </a:r>
            <a:r>
              <a:rPr lang="en-GB" sz="4400" dirty="0"/>
              <a:t> </a:t>
            </a:r>
            <a:r>
              <a:rPr lang="en-GB" sz="4400" dirty="0" err="1"/>
              <a:t>niben</a:t>
            </a:r>
            <a:r>
              <a:rPr lang="en-GB" sz="4400" dirty="0"/>
              <a:t> </a:t>
            </a:r>
            <a:r>
              <a:rPr lang="en-GB" sz="4400" dirty="0" err="1"/>
              <a:t>eucop</a:t>
            </a:r>
            <a:r>
              <a:rPr lang="en-GB" sz="4400" dirty="0"/>
              <a:t>@ </a:t>
            </a:r>
            <a:r>
              <a:rPr lang="en-GB" sz="4400" dirty="0" err="1"/>
              <a:t>ceerhumnoc</a:t>
            </a:r>
            <a:r>
              <a:rPr lang="en-GB" sz="4400" dirty="0"/>
              <a:t> </a:t>
            </a:r>
            <a:r>
              <a:rPr lang="en-GB" sz="4400" dirty="0" err="1"/>
              <a:t>erok</a:t>
            </a:r>
            <a:r>
              <a:rPr lang="en-GB" sz="4400" dirty="0"/>
              <a:t>@ </a:t>
            </a:r>
            <a:r>
              <a:rPr lang="en-GB" sz="4400" dirty="0" err="1"/>
              <a:t>han</a:t>
            </a:r>
            <a:r>
              <a:rPr lang="en-GB" sz="4400" dirty="0"/>
              <a:t>`;</a:t>
            </a:r>
            <a:r>
              <a:rPr lang="en-GB" sz="4400" dirty="0" err="1"/>
              <a:t>ba</a:t>
            </a:r>
            <a:r>
              <a:rPr lang="en-GB" sz="4400" dirty="0"/>
              <a:t> `</a:t>
            </a:r>
            <a:r>
              <a:rPr lang="en-GB" sz="4400" dirty="0" err="1"/>
              <a:t>nkwb</a:t>
            </a:r>
            <a:r>
              <a:rPr lang="en-GB" sz="4400" dirty="0"/>
              <a:t>@ </a:t>
            </a:r>
            <a:r>
              <a:rPr lang="en-GB" sz="4400" dirty="0" err="1"/>
              <a:t>ouoh</a:t>
            </a:r>
            <a:r>
              <a:rPr lang="en-GB" sz="4400" dirty="0"/>
              <a:t> </a:t>
            </a:r>
            <a:r>
              <a:rPr lang="en-GB" sz="4400" dirty="0" err="1"/>
              <a:t>eu`cmou</a:t>
            </a:r>
            <a:r>
              <a:rPr lang="en-GB" sz="4400" dirty="0"/>
              <a:t> </a:t>
            </a:r>
            <a:r>
              <a:rPr lang="en-GB" sz="4400" dirty="0" err="1"/>
              <a:t>erok</a:t>
            </a:r>
            <a:r>
              <a:rPr lang="en-GB" sz="4400" dirty="0"/>
              <a:t>.</a:t>
            </a:r>
          </a:p>
        </p:txBody>
      </p:sp>
    </p:spTree>
    <p:extLst>
      <p:ext uri="{BB962C8B-B14F-4D97-AF65-F5344CB8AC3E}">
        <p14:creationId xmlns:p14="http://schemas.microsoft.com/office/powerpoint/2010/main" val="3284004169"/>
      </p:ext>
    </p:extLst>
  </p:cSld>
  <p:clrMapOvr>
    <a:masterClrMapping/>
  </p:clrMapOvr>
</p:sld>
</file>

<file path=ppt/slides/slide10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a:xfrm>
            <a:off x="-2" y="4442150"/>
            <a:ext cx="9144000" cy="1233715"/>
          </a:xfrm>
        </p:spPr>
        <p:txBody>
          <a:bodyPr/>
          <a:lstStyle/>
          <a:p>
            <a:r>
              <a:rPr lang="en-US" b="0" dirty="0"/>
              <a:t>Je </a:t>
            </a:r>
            <a:r>
              <a:rPr lang="en-US" b="0" dirty="0" err="1"/>
              <a:t>tenna`cmou</a:t>
            </a:r>
            <a:r>
              <a:rPr lang="en-US" b="0" dirty="0"/>
              <a:t> `</a:t>
            </a:r>
            <a:r>
              <a:rPr lang="en-US" b="0" dirty="0" err="1"/>
              <a:t>erok</a:t>
            </a:r>
            <a:r>
              <a:rPr lang="en-US" b="0" dirty="0"/>
              <a:t>@ `w Pa[</a:t>
            </a:r>
            <a:r>
              <a:rPr lang="en-US" b="0" dirty="0" err="1"/>
              <a:t>oic</a:t>
            </a:r>
            <a:r>
              <a:rPr lang="en-US" b="0" dirty="0"/>
              <a:t> </a:t>
            </a:r>
            <a:r>
              <a:rPr lang="en-US" b="0" dirty="0" err="1"/>
              <a:t>Iycouc</a:t>
            </a:r>
            <a:r>
              <a:rPr lang="en-US" b="0" dirty="0"/>
              <a:t>@ </a:t>
            </a:r>
            <a:r>
              <a:rPr lang="en-US" b="0" dirty="0" err="1"/>
              <a:t>nahmen</a:t>
            </a:r>
            <a:r>
              <a:rPr lang="en-US" b="0" dirty="0"/>
              <a:t> </a:t>
            </a:r>
            <a:r>
              <a:rPr lang="en-US" b="0" dirty="0" err="1"/>
              <a:t>qen</a:t>
            </a:r>
            <a:r>
              <a:rPr lang="en-US" b="0" dirty="0"/>
              <a:t> </a:t>
            </a:r>
            <a:r>
              <a:rPr lang="en-US" b="0" dirty="0" err="1"/>
              <a:t>pekran</a:t>
            </a:r>
            <a:r>
              <a:rPr lang="en-US" b="0" dirty="0"/>
              <a:t>@ je </a:t>
            </a:r>
            <a:r>
              <a:rPr lang="en-US" b="0" dirty="0" err="1"/>
              <a:t>anerhelpic</a:t>
            </a:r>
            <a:r>
              <a:rPr lang="en-US" b="0" dirty="0"/>
              <a:t> `</a:t>
            </a:r>
            <a:r>
              <a:rPr lang="en-US" b="0" dirty="0" err="1"/>
              <a:t>erok</a:t>
            </a:r>
            <a:r>
              <a:rPr lang="en-US" b="0" dirty="0"/>
              <a:t>.</a:t>
            </a:r>
          </a:p>
        </p:txBody>
      </p:sp>
      <p:sp>
        <p:nvSpPr>
          <p:cNvPr id="6" name="Text Placeholder 5"/>
          <p:cNvSpPr>
            <a:spLocks noGrp="1"/>
          </p:cNvSpPr>
          <p:nvPr>
            <p:ph type="body" sz="quarter" idx="12"/>
          </p:nvPr>
        </p:nvSpPr>
        <p:spPr>
          <a:xfrm>
            <a:off x="-2" y="3725932"/>
            <a:ext cx="9143999" cy="717482"/>
          </a:xfrm>
        </p:spPr>
        <p:txBody>
          <a:bodyPr/>
          <a:lstStyle/>
          <a:p>
            <a:r>
              <a:rPr lang="ar-EG" sz="3400" dirty="0"/>
              <a:t>لأننا نباركك : ياربي يسوع : نجنا باسمك : لأننا توكلنا عليك.</a:t>
            </a:r>
          </a:p>
        </p:txBody>
      </p:sp>
      <p:sp>
        <p:nvSpPr>
          <p:cNvPr id="7" name="Text Placeholder 6"/>
          <p:cNvSpPr>
            <a:spLocks noGrp="1"/>
          </p:cNvSpPr>
          <p:nvPr>
            <p:ph type="body" sz="quarter" idx="13"/>
          </p:nvPr>
        </p:nvSpPr>
        <p:spPr>
          <a:xfrm>
            <a:off x="-3" y="5675865"/>
            <a:ext cx="9144000" cy="1182135"/>
          </a:xfrm>
        </p:spPr>
        <p:txBody>
          <a:bodyPr anchor="b"/>
          <a:lstStyle/>
          <a:p>
            <a:r>
              <a:rPr lang="ar-EG" dirty="0"/>
              <a:t>جيه تين نا إسمو إيـروك : أو باشويس إيسوس : ناهمين خين بيك ران : جيه آن إرهيلبيس إيروك.</a:t>
            </a:r>
          </a:p>
        </p:txBody>
      </p:sp>
    </p:spTree>
    <p:extLst>
      <p:ext uri="{BB962C8B-B14F-4D97-AF65-F5344CB8AC3E}">
        <p14:creationId xmlns:p14="http://schemas.microsoft.com/office/powerpoint/2010/main" val="55910406"/>
      </p:ext>
    </p:extLst>
  </p:cSld>
  <p:clrMapOvr>
    <a:masterClrMapping/>
  </p:clrMapOvr>
</p:sld>
</file>

<file path=ppt/slides/slide10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a:xfrm>
            <a:off x="-2" y="4429127"/>
            <a:ext cx="9144000" cy="1233715"/>
          </a:xfrm>
        </p:spPr>
        <p:txBody>
          <a:bodyPr/>
          <a:lstStyle/>
          <a:p>
            <a:r>
              <a:rPr lang="pl-PL" sz="4000" b="0" dirty="0"/>
              <a:t>E;renhwc `erok@ nem Pekiwt `n`aga;oc@ nem Pi`pneuma e;ouab@ je ak</a:t>
            </a:r>
            <a:r>
              <a:rPr lang="en-US" sz="4000" b="0" dirty="0"/>
              <a:t>`</a:t>
            </a:r>
            <a:r>
              <a:rPr lang="en-US" sz="4000" b="0" dirty="0" err="1"/>
              <a:t>i</a:t>
            </a:r>
            <a:r>
              <a:rPr lang="pl-PL" sz="4000" b="0" dirty="0"/>
              <a:t> akcw] `mmon</a:t>
            </a:r>
            <a:r>
              <a:rPr lang="en-US" sz="4000" b="0" dirty="0"/>
              <a:t>.</a:t>
            </a:r>
            <a:endParaRPr lang="pl-PL" sz="4000" b="0" dirty="0"/>
          </a:p>
        </p:txBody>
      </p:sp>
      <p:sp>
        <p:nvSpPr>
          <p:cNvPr id="6" name="Text Placeholder 5"/>
          <p:cNvSpPr>
            <a:spLocks noGrp="1"/>
          </p:cNvSpPr>
          <p:nvPr>
            <p:ph type="body" sz="quarter" idx="12"/>
          </p:nvPr>
        </p:nvSpPr>
        <p:spPr>
          <a:xfrm>
            <a:off x="-2" y="3711645"/>
            <a:ext cx="9143999" cy="717482"/>
          </a:xfrm>
        </p:spPr>
        <p:txBody>
          <a:bodyPr/>
          <a:lstStyle/>
          <a:p>
            <a:r>
              <a:rPr lang="ar-EG" sz="3200" dirty="0"/>
              <a:t>لكي نسبحك: مع أبيك الصالح: والروح القدس: لأنك أتيت وخلصتنا.</a:t>
            </a:r>
          </a:p>
        </p:txBody>
      </p:sp>
      <p:sp>
        <p:nvSpPr>
          <p:cNvPr id="7" name="Text Placeholder 6"/>
          <p:cNvSpPr>
            <a:spLocks noGrp="1"/>
          </p:cNvSpPr>
          <p:nvPr>
            <p:ph type="body" sz="quarter" idx="13"/>
          </p:nvPr>
        </p:nvSpPr>
        <p:spPr/>
        <p:txBody>
          <a:bodyPr anchor="b"/>
          <a:lstStyle/>
          <a:p>
            <a:r>
              <a:rPr lang="ar-EG" sz="4000" dirty="0"/>
              <a:t>إثرين هوس إيروك : نيم بيك يوت إن أغاثـوس : نيم بي إبنفما إثؤواب : جيه آك إي أكسوتي إممون .</a:t>
            </a:r>
          </a:p>
        </p:txBody>
      </p:sp>
    </p:spTree>
    <p:extLst>
      <p:ext uri="{BB962C8B-B14F-4D97-AF65-F5344CB8AC3E}">
        <p14:creationId xmlns:p14="http://schemas.microsoft.com/office/powerpoint/2010/main" val="843573649"/>
      </p:ext>
    </p:extLst>
  </p:cSld>
  <p:clrMapOvr>
    <a:masterClrMapping/>
  </p:clrMapOvr>
</p:sld>
</file>

<file path=ppt/slides/slide10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p:txBody>
          <a:bodyPr anchor="b"/>
          <a:lstStyle/>
          <a:p>
            <a:r>
              <a:rPr lang="pl-PL" b="0" dirty="0"/>
              <a:t>Doxa Patri ke `Uiw@ ke `Agiw `Pneumati@ ke nun ke `a`i ke ic touc@ `e`wnac twn `e`wnwn `amyn.</a:t>
            </a:r>
          </a:p>
        </p:txBody>
      </p:sp>
      <p:sp>
        <p:nvSpPr>
          <p:cNvPr id="6" name="Text Placeholder 5"/>
          <p:cNvSpPr>
            <a:spLocks noGrp="1"/>
          </p:cNvSpPr>
          <p:nvPr>
            <p:ph type="body" sz="quarter" idx="12"/>
          </p:nvPr>
        </p:nvSpPr>
        <p:spPr/>
        <p:txBody>
          <a:bodyPr/>
          <a:lstStyle/>
          <a:p>
            <a:r>
              <a:rPr lang="ar-EG" sz="3200" dirty="0"/>
              <a:t>المجد للآب والابن والروح القدس</a:t>
            </a:r>
            <a:r>
              <a:rPr lang="en-US" sz="3200" dirty="0"/>
              <a:t> </a:t>
            </a:r>
            <a:r>
              <a:rPr lang="ar-EG" sz="3200" dirty="0"/>
              <a:t>الآن وكل أوان وإلى دهر الداهرين آمين.</a:t>
            </a:r>
          </a:p>
        </p:txBody>
      </p:sp>
      <p:sp>
        <p:nvSpPr>
          <p:cNvPr id="7" name="Text Placeholder 6"/>
          <p:cNvSpPr>
            <a:spLocks noGrp="1"/>
          </p:cNvSpPr>
          <p:nvPr>
            <p:ph type="body" sz="quarter" idx="13"/>
          </p:nvPr>
        </p:nvSpPr>
        <p:spPr/>
        <p:txBody>
          <a:bodyPr anchor="b"/>
          <a:lstStyle/>
          <a:p>
            <a:r>
              <a:rPr lang="ar-EG" sz="3600" dirty="0"/>
              <a:t>ذوكسابتري كيه إيو كيه آجيو إبنڤماتي. كيه نين كيه آ إي كيه يس توس إيه أوناس طـون إيه أونون آمين.</a:t>
            </a:r>
          </a:p>
        </p:txBody>
      </p:sp>
    </p:spTree>
    <p:extLst>
      <p:ext uri="{BB962C8B-B14F-4D97-AF65-F5344CB8AC3E}">
        <p14:creationId xmlns:p14="http://schemas.microsoft.com/office/powerpoint/2010/main" val="4238623716"/>
      </p:ext>
    </p:extLst>
  </p:cSld>
  <p:clrMapOvr>
    <a:masterClrMapping/>
  </p:clrMapOvr>
</p:sld>
</file>

<file path=ppt/slides/slide10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01A60-BC12-45A9-94D1-AFBAC6F1B20F}"/>
              </a:ext>
            </a:extLst>
          </p:cNvPr>
          <p:cNvSpPr>
            <a:spLocks noGrp="1"/>
          </p:cNvSpPr>
          <p:nvPr>
            <p:ph type="title"/>
          </p:nvPr>
        </p:nvSpPr>
        <p:spPr/>
        <p:txBody>
          <a:bodyPr/>
          <a:lstStyle/>
          <a:p>
            <a:pPr algn="r" rtl="1"/>
            <a:r>
              <a:rPr lang="ar-EG" b="1" dirty="0">
                <a:solidFill>
                  <a:srgbClr val="FFC000"/>
                </a:solidFill>
              </a:rPr>
              <a:t>مديح واطس على ثيؤطوكية يوم الأربعاء</a:t>
            </a:r>
            <a:endParaRPr lang="en-GB" b="1" dirty="0">
              <a:solidFill>
                <a:srgbClr val="FFC000"/>
              </a:solidFill>
            </a:endParaRPr>
          </a:p>
        </p:txBody>
      </p:sp>
      <p:graphicFrame>
        <p:nvGraphicFramePr>
          <p:cNvPr id="3" name="Table 14">
            <a:extLst>
              <a:ext uri="{FF2B5EF4-FFF2-40B4-BE49-F238E27FC236}">
                <a16:creationId xmlns:a16="http://schemas.microsoft.com/office/drawing/2014/main" id="{6F7650E9-A26F-414E-9292-66DA731B0DF1}"/>
              </a:ext>
            </a:extLst>
          </p:cNvPr>
          <p:cNvGraphicFramePr>
            <a:graphicFrameLocks noGrp="1"/>
          </p:cNvGraphicFramePr>
          <p:nvPr>
            <p:extLst>
              <p:ext uri="{D42A27DB-BD31-4B8C-83A1-F6EECF244321}">
                <p14:modId xmlns:p14="http://schemas.microsoft.com/office/powerpoint/2010/main" val="983850352"/>
              </p:ext>
            </p:extLst>
          </p:nvPr>
        </p:nvGraphicFramePr>
        <p:xfrm>
          <a:off x="0" y="3662680"/>
          <a:ext cx="9144000" cy="31953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كل الطغمات السمائية</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وعساكر ني أنجيلوس</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600" b="1" i="0" u="none" strike="noStrike" cap="none" normalizeH="0" baseline="0" dirty="0">
                          <a:ln>
                            <a:noFill/>
                          </a:ln>
                          <a:solidFill>
                            <a:schemeClr val="bg1"/>
                          </a:solidFill>
                          <a:effectLst/>
                          <a:latin typeface="Times New Roman" pitchFamily="18" charset="0"/>
                          <a:cs typeface="Times New Roman" pitchFamily="18" charset="0"/>
                        </a:rPr>
                        <a:t>يصيحون بأصوات شجية. </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4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بالنغمات العلوية</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الكل يقولون مارين هوس</a:t>
                      </a:r>
                      <a:r>
                        <a:rPr kumimoji="0" lang="en-US" sz="4800" b="1" i="0" u="none" strike="noStrike" cap="none" normalizeH="0" baseline="0" dirty="0">
                          <a:ln>
                            <a:noFill/>
                          </a:ln>
                          <a:solidFill>
                            <a:srgbClr val="FFC000"/>
                          </a:solidFill>
                          <a:effectLst/>
                          <a:latin typeface="Times New Roman" pitchFamily="18" charset="0"/>
                          <a:cs typeface="Times New Roman" pitchFamily="18" charset="0"/>
                        </a:rPr>
                        <a:t>*</a:t>
                      </a:r>
                      <a:r>
                        <a:rPr lang="ar-EG" sz="4800" b="1" kern="1200" dirty="0">
                          <a:solidFill>
                            <a:srgbClr val="FFFFFF"/>
                          </a:solidFill>
                          <a:latin typeface="Times New Roman" panose="02020603050405020304" pitchFamily="18" charset="0"/>
                          <a:ea typeface="+mn-ea"/>
                          <a:cs typeface="Times New Roman" panose="02020603050405020304"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ويصيحون بلغات بهية</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
        <p:nvSpPr>
          <p:cNvPr id="7" name="TextBox 6">
            <a:extLst>
              <a:ext uri="{FF2B5EF4-FFF2-40B4-BE49-F238E27FC236}">
                <a16:creationId xmlns:a16="http://schemas.microsoft.com/office/drawing/2014/main" id="{55B7BAD8-872F-4441-98CE-8281A87649DE}"/>
              </a:ext>
            </a:extLst>
          </p:cNvPr>
          <p:cNvSpPr txBox="1"/>
          <p:nvPr/>
        </p:nvSpPr>
        <p:spPr>
          <a:xfrm>
            <a:off x="7947212" y="3284674"/>
            <a:ext cx="1196788" cy="461665"/>
          </a:xfrm>
          <a:prstGeom prst="rect">
            <a:avLst/>
          </a:prstGeom>
          <a:noFill/>
        </p:spPr>
        <p:txBody>
          <a:bodyPr wrap="square">
            <a:spAutoFit/>
          </a:bodyPr>
          <a:lstStyle/>
          <a:p>
            <a:pPr algn="r" rtl="1"/>
            <a:r>
              <a:rPr lang="en-US" sz="2400" b="1" dirty="0">
                <a:solidFill>
                  <a:srgbClr val="FFC000"/>
                </a:solidFill>
                <a:latin typeface="Times New Roman" panose="02020603050405020304" pitchFamily="18" charset="0"/>
                <a:ea typeface="Times New Roman" panose="02020603050405020304" pitchFamily="18" charset="0"/>
                <a:cs typeface="+mj-cs"/>
              </a:rPr>
              <a:t>*</a:t>
            </a:r>
            <a:r>
              <a:rPr lang="ar-AE" sz="2400" b="1" dirty="0">
                <a:solidFill>
                  <a:srgbClr val="FFC000"/>
                </a:solidFill>
                <a:latin typeface="Times New Roman" panose="02020603050405020304" pitchFamily="18" charset="0"/>
                <a:ea typeface="Times New Roman" panose="02020603050405020304" pitchFamily="18" charset="0"/>
                <a:cs typeface="+mj-cs"/>
              </a:rPr>
              <a:t>فلنسبح</a:t>
            </a:r>
            <a:endParaRPr lang="en-GB" sz="2400" dirty="0"/>
          </a:p>
        </p:txBody>
      </p:sp>
    </p:spTree>
    <p:extLst>
      <p:ext uri="{BB962C8B-B14F-4D97-AF65-F5344CB8AC3E}">
        <p14:creationId xmlns:p14="http://schemas.microsoft.com/office/powerpoint/2010/main" val="649500634"/>
      </p:ext>
    </p:extLst>
  </p:cSld>
  <p:clrMapOvr>
    <a:masterClrMapping/>
  </p:clrMapOvr>
</p:sld>
</file>

<file path=ppt/slides/slide10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6F7650E9-A26F-414E-9292-66DA731B0DF1}"/>
              </a:ext>
            </a:extLst>
          </p:cNvPr>
          <p:cNvGraphicFramePr>
            <a:graphicFrameLocks noGrp="1"/>
          </p:cNvGraphicFramePr>
          <p:nvPr>
            <p:extLst>
              <p:ext uri="{D42A27DB-BD31-4B8C-83A1-F6EECF244321}">
                <p14:modId xmlns:p14="http://schemas.microsoft.com/office/powerpoint/2010/main" val="949530333"/>
              </p:ext>
            </p:extLst>
          </p:nvPr>
        </p:nvGraphicFramePr>
        <p:xfrm>
          <a:off x="0" y="3813574"/>
          <a:ext cx="9144000" cy="2961847"/>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3600" b="1" i="0" u="none" strike="noStrike" cap="none" normalizeH="0" baseline="0" dirty="0">
                          <a:ln>
                            <a:noFill/>
                          </a:ln>
                          <a:solidFill>
                            <a:schemeClr val="bg1"/>
                          </a:solidFill>
                          <a:effectLst/>
                          <a:latin typeface="Times New Roman" pitchFamily="18" charset="0"/>
                          <a:cs typeface="Times New Roman" pitchFamily="18" charset="0"/>
                        </a:rPr>
                        <a:t>تطلع الآب من سماه ولم يجد. من يشبه طهرك في كل طقوس.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أرسل أبنه وتجسد منك. </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4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جاء بالبشرى مرسول</a:t>
                      </a:r>
                      <a:r>
                        <a:rPr lang="ar-EG" sz="42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200" b="1" i="0" u="none" strike="noStrike" cap="none" normalizeH="0" baseline="0" dirty="0">
                          <a:ln>
                            <a:noFill/>
                          </a:ln>
                          <a:solidFill>
                            <a:schemeClr val="bg1"/>
                          </a:solidFill>
                          <a:effectLst/>
                          <a:latin typeface="Times New Roman" pitchFamily="18" charset="0"/>
                          <a:cs typeface="Times New Roman" pitchFamily="18" charset="0"/>
                        </a:rPr>
                        <a:t>غبريال بي أرشى أنجيلوس</a:t>
                      </a:r>
                      <a:r>
                        <a:rPr kumimoji="0" lang="en-US" sz="4200" b="1" i="0" u="none" strike="noStrike" cap="none" normalizeH="0" baseline="0" dirty="0">
                          <a:ln>
                            <a:noFill/>
                          </a:ln>
                          <a:solidFill>
                            <a:srgbClr val="FFC000"/>
                          </a:solidFill>
                          <a:effectLst/>
                          <a:latin typeface="Times New Roman" pitchFamily="18" charset="0"/>
                          <a:cs typeface="Times New Roman" pitchFamily="18" charset="0"/>
                        </a:rPr>
                        <a:t>*</a:t>
                      </a:r>
                      <a:r>
                        <a:rPr lang="ar-EG" sz="4200" b="1" kern="1200" dirty="0">
                          <a:solidFill>
                            <a:srgbClr val="FFFFFF"/>
                          </a:solidFill>
                          <a:latin typeface="Times New Roman" panose="02020603050405020304" pitchFamily="18" charset="0"/>
                          <a:ea typeface="+mn-ea"/>
                          <a:cs typeface="Times New Roman" panose="02020603050405020304"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بشرك برضى وقبول</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D86CC4C9-50F0-4B04-ABF4-EC2A5D22DC7D}"/>
              </a:ext>
            </a:extLst>
          </p:cNvPr>
          <p:cNvSpPr>
            <a:spLocks noGrp="1"/>
          </p:cNvSpPr>
          <p:nvPr>
            <p:ph type="title"/>
          </p:nvPr>
        </p:nvSpPr>
        <p:spPr/>
        <p:txBody>
          <a:bodyPr/>
          <a:lstStyle/>
          <a:p>
            <a:endParaRPr lang="en-GB"/>
          </a:p>
        </p:txBody>
      </p:sp>
      <p:sp>
        <p:nvSpPr>
          <p:cNvPr id="8" name="TextBox 7">
            <a:extLst>
              <a:ext uri="{FF2B5EF4-FFF2-40B4-BE49-F238E27FC236}">
                <a16:creationId xmlns:a16="http://schemas.microsoft.com/office/drawing/2014/main" id="{7D420BDC-7F09-4F35-AC72-CFA9D2470C9B}"/>
              </a:ext>
            </a:extLst>
          </p:cNvPr>
          <p:cNvSpPr txBox="1"/>
          <p:nvPr/>
        </p:nvSpPr>
        <p:spPr>
          <a:xfrm>
            <a:off x="7046259" y="3284674"/>
            <a:ext cx="2097741" cy="461665"/>
          </a:xfrm>
          <a:prstGeom prst="rect">
            <a:avLst/>
          </a:prstGeom>
          <a:noFill/>
        </p:spPr>
        <p:txBody>
          <a:bodyPr wrap="square">
            <a:spAutoFit/>
          </a:bodyPr>
          <a:lstStyle/>
          <a:p>
            <a:pPr algn="r" rtl="1"/>
            <a:r>
              <a:rPr lang="en-US" sz="2400" b="1" dirty="0">
                <a:solidFill>
                  <a:srgbClr val="FFC000"/>
                </a:solidFill>
                <a:latin typeface="Times New Roman" panose="02020603050405020304" pitchFamily="18" charset="0"/>
                <a:ea typeface="Times New Roman" panose="02020603050405020304" pitchFamily="18" charset="0"/>
                <a:cs typeface="+mj-cs"/>
              </a:rPr>
              <a:t>*</a:t>
            </a:r>
            <a:r>
              <a:rPr kumimoji="0" lang="ar-AE" sz="2400" b="1" i="0" u="none" strike="noStrike" kern="1200" cap="none" spc="0" normalizeH="0" baseline="0" noProof="0" dirty="0">
                <a:ln>
                  <a:noFill/>
                </a:ln>
                <a:solidFill>
                  <a:srgbClr val="FFC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رئيس الملائكة</a:t>
            </a:r>
            <a:endParaRPr lang="en-GB" sz="2400" dirty="0"/>
          </a:p>
        </p:txBody>
      </p:sp>
    </p:spTree>
    <p:extLst>
      <p:ext uri="{BB962C8B-B14F-4D97-AF65-F5344CB8AC3E}">
        <p14:creationId xmlns:p14="http://schemas.microsoft.com/office/powerpoint/2010/main" val="757463701"/>
      </p:ext>
    </p:extLst>
  </p:cSld>
  <p:clrMapOvr>
    <a:masterClrMapping/>
  </p:clrMapOvr>
</p:sld>
</file>

<file path=ppt/slides/slide10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6F7650E9-A26F-414E-9292-66DA731B0DF1}"/>
              </a:ext>
            </a:extLst>
          </p:cNvPr>
          <p:cNvGraphicFramePr>
            <a:graphicFrameLocks noGrp="1"/>
          </p:cNvGraphicFramePr>
          <p:nvPr>
            <p:extLst>
              <p:ext uri="{D42A27DB-BD31-4B8C-83A1-F6EECF244321}">
                <p14:modId xmlns:p14="http://schemas.microsoft.com/office/powerpoint/2010/main" val="1130232890"/>
              </p:ext>
            </p:extLst>
          </p:nvPr>
        </p:nvGraphicFramePr>
        <p:xfrm>
          <a:off x="0" y="3662680"/>
          <a:ext cx="9144000" cy="30734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3800" b="1" i="0" u="none" strike="noStrike" cap="none" normalizeH="0" baseline="0" dirty="0">
                          <a:ln>
                            <a:noFill/>
                          </a:ln>
                          <a:solidFill>
                            <a:schemeClr val="bg1"/>
                          </a:solidFill>
                          <a:effectLst/>
                          <a:latin typeface="Times New Roman" pitchFamily="18" charset="0"/>
                          <a:cs typeface="Times New Roman" pitchFamily="18" charset="0"/>
                        </a:rPr>
                        <a:t>حل بروح قدسه في أحشاك. وظهر منك باشويس إيسوس</a:t>
                      </a:r>
                      <a:r>
                        <a:rPr kumimoji="0" lang="en-US" sz="28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3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وصرت أما لمن أنشاك</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4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خلّص ابنك آدم وبنيه</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ورده الى الفردوس</a:t>
                      </a:r>
                      <a:r>
                        <a:rPr lang="ar-EG" sz="4800" b="1" kern="1200" dirty="0">
                          <a:solidFill>
                            <a:srgbClr val="FFFFFF"/>
                          </a:solidFill>
                          <a:latin typeface="Times New Roman" panose="02020603050405020304" pitchFamily="18" charset="0"/>
                          <a:ea typeface="+mn-ea"/>
                          <a:cs typeface="Times New Roman" panose="02020603050405020304"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ومن أسر إبليس عتقه</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
        <p:nvSpPr>
          <p:cNvPr id="7" name="TextBox 6">
            <a:extLst>
              <a:ext uri="{FF2B5EF4-FFF2-40B4-BE49-F238E27FC236}">
                <a16:creationId xmlns:a16="http://schemas.microsoft.com/office/drawing/2014/main" id="{55B7BAD8-872F-4441-98CE-8281A87649DE}"/>
              </a:ext>
            </a:extLst>
          </p:cNvPr>
          <p:cNvSpPr txBox="1"/>
          <p:nvPr/>
        </p:nvSpPr>
        <p:spPr>
          <a:xfrm>
            <a:off x="7557247" y="3284674"/>
            <a:ext cx="1586753" cy="461665"/>
          </a:xfrm>
          <a:prstGeom prst="rect">
            <a:avLst/>
          </a:prstGeom>
          <a:noFill/>
        </p:spPr>
        <p:txBody>
          <a:bodyPr wrap="square">
            <a:spAutoFit/>
          </a:bodyPr>
          <a:lstStyle/>
          <a:p>
            <a:pPr algn="r" rtl="1"/>
            <a:r>
              <a:rPr lang="en-US" sz="2400" b="1" dirty="0">
                <a:solidFill>
                  <a:srgbClr val="FFC000"/>
                </a:solidFill>
                <a:latin typeface="Times New Roman" panose="02020603050405020304" pitchFamily="18" charset="0"/>
                <a:ea typeface="Times New Roman" panose="02020603050405020304" pitchFamily="18" charset="0"/>
                <a:cs typeface="+mj-cs"/>
              </a:rPr>
              <a:t>*</a:t>
            </a:r>
            <a:r>
              <a:rPr kumimoji="0" lang="ar-AE" sz="2400" b="1" i="0" u="none" strike="noStrike" kern="1200" cap="none" spc="0" normalizeH="0" baseline="0" noProof="0" dirty="0">
                <a:ln>
                  <a:noFill/>
                </a:ln>
                <a:solidFill>
                  <a:srgbClr val="FFC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ربي يســو</a:t>
            </a:r>
            <a:r>
              <a:rPr kumimoji="0" lang="ar-EG" sz="2400" b="1" i="0" u="none" strike="noStrike" kern="1200" cap="none" spc="0" normalizeH="0" baseline="0" noProof="0" dirty="0">
                <a:ln>
                  <a:noFill/>
                </a:ln>
                <a:solidFill>
                  <a:srgbClr val="FFC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ع</a:t>
            </a:r>
            <a:endParaRPr lang="en-GB" sz="2400" dirty="0"/>
          </a:p>
        </p:txBody>
      </p:sp>
      <p:sp>
        <p:nvSpPr>
          <p:cNvPr id="5" name="Title 4">
            <a:extLst>
              <a:ext uri="{FF2B5EF4-FFF2-40B4-BE49-F238E27FC236}">
                <a16:creationId xmlns:a16="http://schemas.microsoft.com/office/drawing/2014/main" id="{D331B7F6-D890-4142-8B02-9EEB9657DBD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906594290"/>
      </p:ext>
    </p:extLst>
  </p:cSld>
  <p:clrMapOvr>
    <a:masterClrMapping/>
  </p:clrMapOvr>
</p:sld>
</file>

<file path=ppt/slides/slide10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6F7650E9-A26F-414E-9292-66DA731B0DF1}"/>
              </a:ext>
            </a:extLst>
          </p:cNvPr>
          <p:cNvGraphicFramePr>
            <a:graphicFrameLocks noGrp="1"/>
          </p:cNvGraphicFramePr>
          <p:nvPr>
            <p:extLst>
              <p:ext uri="{D42A27DB-BD31-4B8C-83A1-F6EECF244321}">
                <p14:modId xmlns:p14="http://schemas.microsoft.com/office/powerpoint/2010/main" val="1104196615"/>
              </p:ext>
            </p:extLst>
          </p:nvPr>
        </p:nvGraphicFramePr>
        <p:xfrm>
          <a:off x="0" y="3746338"/>
          <a:ext cx="9144000" cy="31116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492728">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3800" b="1" i="0" u="none" strike="noStrike" kern="1200" cap="none" spc="0" normalizeH="0" baseline="0" noProof="0" dirty="0">
                          <a:ln>
                            <a:noFill/>
                          </a:ln>
                          <a:solidFill>
                            <a:prstClr val="white"/>
                          </a:solidFill>
                          <a:effectLst/>
                          <a:uLnTx/>
                          <a:uFillTx/>
                          <a:latin typeface="Times New Roman" pitchFamily="18" charset="0"/>
                          <a:ea typeface="+mn-ea"/>
                          <a:cs typeface="Times New Roman" pitchFamily="18" charset="0"/>
                        </a:rPr>
                        <a:t>دعيت يازهرة الأطياب</a:t>
                      </a:r>
                      <a:r>
                        <a:rPr kumimoji="0" lang="ar-EG"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t>. </a:t>
                      </a:r>
                      <a:r>
                        <a:rPr kumimoji="0" lang="ar-EG" sz="3800" b="1" i="0" u="none" strike="noStrike" kern="1200" cap="none" spc="0" normalizeH="0" baseline="0" noProof="0" dirty="0">
                          <a:ln>
                            <a:noFill/>
                          </a:ln>
                          <a:solidFill>
                            <a:prstClr val="white"/>
                          </a:solidFill>
                          <a:effectLst/>
                          <a:uLnTx/>
                          <a:uFillTx/>
                          <a:latin typeface="Times New Roman" pitchFamily="18" charset="0"/>
                          <a:ea typeface="+mn-ea"/>
                          <a:cs typeface="Times New Roman" pitchFamily="18" charset="0"/>
                        </a:rPr>
                        <a:t>تي شوري إن نوب إن كاثاروس</a:t>
                      </a:r>
                      <a:r>
                        <a:rPr kumimoji="0" lang="ar-EG" sz="3800" b="1" i="0" u="none" strike="noStrike" kern="1200" cap="none" spc="0" normalizeH="0" baseline="30000" noProof="0" dirty="0">
                          <a:ln>
                            <a:noFill/>
                          </a:ln>
                          <a:solidFill>
                            <a:srgbClr val="FFC000"/>
                          </a:solidFill>
                          <a:effectLst/>
                          <a:uLnTx/>
                          <a:uFillTx/>
                          <a:latin typeface="Times New Roman" pitchFamily="18" charset="0"/>
                          <a:ea typeface="+mn-ea"/>
                          <a:cs typeface="Times New Roman" pitchFamily="18" charset="0"/>
                        </a:rPr>
                        <a:t>(1)</a:t>
                      </a:r>
                      <a:r>
                        <a:rPr kumimoji="0" lang="ar-EG"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kern="1200" cap="none" spc="0" normalizeH="0" baseline="0" noProof="0" dirty="0">
                          <a:ln>
                            <a:noFill/>
                          </a:ln>
                          <a:solidFill>
                            <a:prstClr val="white"/>
                          </a:solidFill>
                          <a:effectLst/>
                          <a:uLnTx/>
                          <a:uFillTx/>
                          <a:latin typeface="Times New Roman" pitchFamily="18" charset="0"/>
                          <a:ea typeface="+mn-ea"/>
                          <a:cs typeface="Times New Roman" pitchFamily="18" charset="0"/>
                        </a:rPr>
                        <a:t>نيم تي إهريري إثؤواب</a:t>
                      </a:r>
                      <a:r>
                        <a:rPr kumimoji="0" lang="ar-EG" sz="4400" b="1" i="0" u="none" strike="noStrike" kern="1200" cap="none" spc="0" normalizeH="0" baseline="30000" noProof="0" dirty="0">
                          <a:ln>
                            <a:noFill/>
                          </a:ln>
                          <a:solidFill>
                            <a:srgbClr val="FFC000"/>
                          </a:solidFill>
                          <a:effectLst/>
                          <a:uLnTx/>
                          <a:uFillTx/>
                          <a:latin typeface="Times New Roman" pitchFamily="18" charset="0"/>
                          <a:ea typeface="+mn-ea"/>
                          <a:cs typeface="Times New Roman" pitchFamily="18" charset="0"/>
                        </a:rPr>
                        <a:t>(2)</a:t>
                      </a: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t>. </a:t>
                      </a:r>
                      <a:r>
                        <a:rPr kumimoji="0" lang="ar-EG" sz="44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طوباك يابكر وعروس.</a:t>
                      </a: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126204">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492728">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3800" b="1" i="0" u="none" strike="noStrike" cap="none" normalizeH="0" baseline="0" dirty="0">
                          <a:ln>
                            <a:noFill/>
                          </a:ln>
                          <a:solidFill>
                            <a:schemeClr val="bg1"/>
                          </a:solidFill>
                          <a:effectLst/>
                          <a:latin typeface="Times New Roman" pitchFamily="18" charset="0"/>
                          <a:cs typeface="Times New Roman" pitchFamily="18" charset="0"/>
                        </a:rPr>
                        <a:t>رب المجد اختار حسنك. كاتا إبساجي إم بي هيمونوذوس</a:t>
                      </a:r>
                      <a:r>
                        <a:rPr kumimoji="0" lang="ar-EG" sz="2800" b="1" i="0" u="none" strike="noStrike" kern="1200" cap="none" spc="0" normalizeH="0" baseline="30000" noProof="0" dirty="0">
                          <a:ln>
                            <a:noFill/>
                          </a:ln>
                          <a:solidFill>
                            <a:srgbClr val="FFC000"/>
                          </a:solidFill>
                          <a:effectLst/>
                          <a:uLnTx/>
                          <a:uFillTx/>
                          <a:latin typeface="Times New Roman" pitchFamily="18" charset="0"/>
                          <a:ea typeface="+mn-ea"/>
                          <a:cs typeface="Times New Roman" pitchFamily="18" charset="0"/>
                        </a:rPr>
                        <a:t>(3)</a:t>
                      </a:r>
                      <a:r>
                        <a:rPr kumimoji="0" lang="ar-EG" sz="3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إله الآلهة صار إبنك.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3986428576"/>
                  </a:ext>
                </a:extLst>
              </a:tr>
            </a:tbl>
          </a:graphicData>
        </a:graphic>
      </p:graphicFrame>
      <p:sp>
        <p:nvSpPr>
          <p:cNvPr id="7" name="TextBox 6">
            <a:extLst>
              <a:ext uri="{FF2B5EF4-FFF2-40B4-BE49-F238E27FC236}">
                <a16:creationId xmlns:a16="http://schemas.microsoft.com/office/drawing/2014/main" id="{55B7BAD8-872F-4441-98CE-8281A87649DE}"/>
              </a:ext>
            </a:extLst>
          </p:cNvPr>
          <p:cNvSpPr txBox="1"/>
          <p:nvPr/>
        </p:nvSpPr>
        <p:spPr>
          <a:xfrm>
            <a:off x="-1" y="3284674"/>
            <a:ext cx="9144001" cy="461665"/>
          </a:xfrm>
          <a:prstGeom prst="rect">
            <a:avLst/>
          </a:prstGeom>
          <a:noFill/>
        </p:spPr>
        <p:txBody>
          <a:bodyPr wrap="square">
            <a:spAutoFit/>
          </a:bodyPr>
          <a:lstStyle/>
          <a:p>
            <a:pPr algn="r" rtl="1"/>
            <a:r>
              <a:rPr lang="ar-EG" sz="2400" b="1" dirty="0">
                <a:solidFill>
                  <a:srgbClr val="FFC000"/>
                </a:solidFill>
                <a:latin typeface="Times New Roman" panose="02020603050405020304" pitchFamily="18" charset="0"/>
                <a:ea typeface="Times New Roman" panose="02020603050405020304" pitchFamily="18" charset="0"/>
                <a:cs typeface="+mj-cs"/>
              </a:rPr>
              <a:t>(1)</a:t>
            </a:r>
            <a:r>
              <a:rPr lang="ar-AE" sz="2400" b="1" kern="1200" dirty="0">
                <a:solidFill>
                  <a:srgbClr val="FFC000"/>
                </a:solidFill>
                <a:latin typeface="Times New Roman" panose="02020603050405020304" pitchFamily="18" charset="0"/>
                <a:ea typeface="Times New Roman" panose="02020603050405020304" pitchFamily="18" charset="0"/>
                <a:cs typeface="+mj-cs"/>
              </a:rPr>
              <a:t> المجمرة الذهب النقي</a:t>
            </a:r>
            <a:r>
              <a:rPr lang="ar-EG" sz="2400" b="1" kern="1200" dirty="0">
                <a:solidFill>
                  <a:srgbClr val="FFC000"/>
                </a:solidFill>
                <a:latin typeface="Times New Roman" panose="02020603050405020304" pitchFamily="18" charset="0"/>
                <a:ea typeface="Times New Roman" panose="02020603050405020304" pitchFamily="18" charset="0"/>
                <a:cs typeface="+mj-cs"/>
              </a:rPr>
              <a:t>     (2)</a:t>
            </a:r>
            <a:r>
              <a:rPr kumimoji="0" lang="ar-AE" sz="2400" b="1" i="0" u="none" strike="noStrike" kern="1200" cap="none" spc="0" normalizeH="0" baseline="0" noProof="0" dirty="0">
                <a:ln>
                  <a:noFill/>
                </a:ln>
                <a:solidFill>
                  <a:srgbClr val="FFC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 الزهرة المقدس</a:t>
            </a:r>
            <a:r>
              <a:rPr kumimoji="0" lang="ar-EG" sz="2400" b="1" i="0" u="none" strike="noStrike" kern="1200" cap="none" spc="0" normalizeH="0" baseline="0" noProof="0" dirty="0">
                <a:ln>
                  <a:noFill/>
                </a:ln>
                <a:solidFill>
                  <a:srgbClr val="FFC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ة</a:t>
            </a:r>
            <a:r>
              <a:rPr kumimoji="0" lang="ar-EG" sz="2400" b="1" i="0" u="none" strike="noStrike" cap="none" spc="0" normalizeH="0" baseline="0" noProof="0" dirty="0">
                <a:ln>
                  <a:noFill/>
                </a:ln>
                <a:solidFill>
                  <a:srgbClr val="FFC000"/>
                </a:solidFill>
                <a:effectLst/>
                <a:uLnTx/>
                <a:uFillTx/>
                <a:latin typeface="Times New Roman" panose="02020603050405020304" pitchFamily="18" charset="0"/>
                <a:ea typeface="Times New Roman" panose="02020603050405020304" pitchFamily="18" charset="0"/>
                <a:cs typeface="+mj-cs"/>
              </a:rPr>
              <a:t>     (3)</a:t>
            </a:r>
            <a:r>
              <a:rPr kumimoji="0" lang="ar-EG" sz="2400" b="1" i="0" u="none" strike="noStrike" kern="1200" cap="none" spc="0" normalizeH="0" baseline="0" dirty="0">
                <a:ln>
                  <a:noFill/>
                </a:ln>
                <a:solidFill>
                  <a:srgbClr val="FFC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 كقول المزمور</a:t>
            </a:r>
            <a:endParaRPr lang="en-GB" sz="2400" dirty="0"/>
          </a:p>
        </p:txBody>
      </p:sp>
      <p:sp>
        <p:nvSpPr>
          <p:cNvPr id="5" name="Title 4">
            <a:extLst>
              <a:ext uri="{FF2B5EF4-FFF2-40B4-BE49-F238E27FC236}">
                <a16:creationId xmlns:a16="http://schemas.microsoft.com/office/drawing/2014/main" id="{D331B7F6-D890-4142-8B02-9EEB9657DBD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835990143"/>
      </p:ext>
    </p:extLst>
  </p:cSld>
  <p:clrMapOvr>
    <a:masterClrMapping/>
  </p:clrMapOvr>
</p:sld>
</file>

<file path=ppt/slides/slide10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6F7650E9-A26F-414E-9292-66DA731B0DF1}"/>
              </a:ext>
            </a:extLst>
          </p:cNvPr>
          <p:cNvGraphicFramePr>
            <a:graphicFrameLocks noGrp="1"/>
          </p:cNvGraphicFramePr>
          <p:nvPr>
            <p:extLst>
              <p:ext uri="{D42A27DB-BD31-4B8C-83A1-F6EECF244321}">
                <p14:modId xmlns:p14="http://schemas.microsoft.com/office/powerpoint/2010/main" val="4175562966"/>
              </p:ext>
            </p:extLst>
          </p:nvPr>
        </p:nvGraphicFramePr>
        <p:xfrm>
          <a:off x="0" y="3769360"/>
          <a:ext cx="9144000" cy="301244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زاد في رؤياه حزقيال</a:t>
                      </a:r>
                      <a:r>
                        <a:rPr lang="ar-EG" sz="44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في المشرق رأى بابا مقفول.</a:t>
                      </a:r>
                      <a:endParaRPr lang="ar-EG" sz="4400" b="1" kern="1200" dirty="0">
                        <a:solidFill>
                          <a:srgbClr val="FFFFFF"/>
                        </a:solidFill>
                        <a:latin typeface="Times New Roman" panose="02020603050405020304" pitchFamily="18" charset="0"/>
                        <a:ea typeface="+mn-ea"/>
                        <a:cs typeface="Times New Roman" panose="02020603050405020304" pitchFamily="18" charset="0"/>
                      </a:endParaRP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700" b="1" i="0" u="none" strike="noStrike" cap="none" normalizeH="0" baseline="0" dirty="0">
                          <a:ln>
                            <a:noFill/>
                          </a:ln>
                          <a:solidFill>
                            <a:schemeClr val="bg1"/>
                          </a:solidFill>
                          <a:effectLst/>
                          <a:latin typeface="Times New Roman" pitchFamily="18" charset="0"/>
                          <a:cs typeface="Times New Roman" pitchFamily="18" charset="0"/>
                        </a:rPr>
                        <a:t>وقد دخله الملك المتعال</a:t>
                      </a:r>
                      <a:r>
                        <a:rPr lang="ar-EG" sz="47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7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7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سلم رآه الأب يعقوب. وحوله طغمات ني أنجيلوس.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300" b="1" i="0" u="none" strike="noStrike" cap="none" normalizeH="0" baseline="0" dirty="0">
                          <a:ln>
                            <a:noFill/>
                          </a:ln>
                          <a:solidFill>
                            <a:schemeClr val="bg1"/>
                          </a:solidFill>
                          <a:effectLst/>
                          <a:latin typeface="Times New Roman" pitchFamily="18" charset="0"/>
                          <a:cs typeface="Times New Roman" pitchFamily="18" charset="0"/>
                        </a:rPr>
                        <a:t>بسجود إلى الملك المرهوب. </a:t>
                      </a:r>
                      <a:r>
                        <a:rPr kumimoji="0" lang="ar-EG" sz="43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300" b="1" kern="1200" dirty="0">
                        <a:solidFill>
                          <a:srgbClr val="FFC000"/>
                        </a:solidFill>
                        <a:latin typeface="+mn-lt"/>
                        <a:ea typeface="+mn-ea"/>
                        <a:cs typeface="+mn-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D331B7F6-D890-4142-8B02-9EEB9657DBD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729877185"/>
      </p:ext>
    </p:extLst>
  </p:cSld>
  <p:clrMapOvr>
    <a:masterClrMapping/>
  </p:clrMapOvr>
</p:sld>
</file>

<file path=ppt/slides/slide10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6F7650E9-A26F-414E-9292-66DA731B0DF1}"/>
              </a:ext>
            </a:extLst>
          </p:cNvPr>
          <p:cNvGraphicFramePr>
            <a:graphicFrameLocks noGrp="1"/>
          </p:cNvGraphicFramePr>
          <p:nvPr>
            <p:extLst>
              <p:ext uri="{D42A27DB-BD31-4B8C-83A1-F6EECF244321}">
                <p14:modId xmlns:p14="http://schemas.microsoft.com/office/powerpoint/2010/main" val="1244813679"/>
              </p:ext>
            </p:extLst>
          </p:nvPr>
        </p:nvGraphicFramePr>
        <p:xfrm>
          <a:off x="0" y="3792228"/>
          <a:ext cx="9144000" cy="30734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600" b="1" i="0" u="none" strike="noStrike" cap="none" normalizeH="0" baseline="0" dirty="0">
                          <a:ln>
                            <a:noFill/>
                          </a:ln>
                          <a:solidFill>
                            <a:schemeClr val="bg1"/>
                          </a:solidFill>
                          <a:effectLst/>
                          <a:latin typeface="Times New Roman" pitchFamily="18" charset="0"/>
                          <a:cs typeface="Times New Roman" pitchFamily="18" charset="0"/>
                        </a:rPr>
                        <a:t>شهد موسى وتنبأ أجهار</a:t>
                      </a:r>
                      <a:r>
                        <a:rPr lang="ar-EG" sz="46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وشبهك بكرم مغروس.</a:t>
                      </a:r>
                      <a:endParaRPr lang="ar-EG" sz="4600" b="1" kern="1200" dirty="0">
                        <a:solidFill>
                          <a:srgbClr val="FFFFFF"/>
                        </a:solidFill>
                        <a:latin typeface="Times New Roman" panose="02020603050405020304" pitchFamily="18" charset="0"/>
                        <a:ea typeface="+mn-ea"/>
                        <a:cs typeface="Times New Roman" panose="02020603050405020304" pitchFamily="18" charset="0"/>
                      </a:endParaRP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عوسج أخضر في قلبه نار</a:t>
                      </a:r>
                      <a:r>
                        <a:rPr lang="ar-EG" sz="44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4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صوفونيوس عنك خبر. بشهادة عن ميلاد إيسوس.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أنه ينزل كندى ومطر.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D331B7F6-D890-4142-8B02-9EEB9657DBD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726470766"/>
      </p:ext>
    </p:extLst>
  </p:cSld>
  <p:clrMapOvr>
    <a:masterClrMapping/>
  </p:clrMapOvr>
</p:sld>
</file>

<file path=ppt/slides/slide10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6F7650E9-A26F-414E-9292-66DA731B0DF1}"/>
              </a:ext>
            </a:extLst>
          </p:cNvPr>
          <p:cNvGraphicFramePr>
            <a:graphicFrameLocks noGrp="1"/>
          </p:cNvGraphicFramePr>
          <p:nvPr>
            <p:extLst>
              <p:ext uri="{D42A27DB-BD31-4B8C-83A1-F6EECF244321}">
                <p14:modId xmlns:p14="http://schemas.microsoft.com/office/powerpoint/2010/main" val="3294393964"/>
              </p:ext>
            </p:extLst>
          </p:nvPr>
        </p:nvGraphicFramePr>
        <p:xfrm>
          <a:off x="-1" y="3697941"/>
          <a:ext cx="9144000" cy="31600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35878">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300" b="1" i="0" u="none" strike="noStrike" cap="none" normalizeH="0" baseline="0" dirty="0">
                          <a:ln>
                            <a:noFill/>
                          </a:ln>
                          <a:solidFill>
                            <a:schemeClr val="bg1"/>
                          </a:solidFill>
                          <a:effectLst/>
                          <a:latin typeface="Times New Roman" pitchFamily="18" charset="0"/>
                          <a:cs typeface="Times New Roman" pitchFamily="18" charset="0"/>
                        </a:rPr>
                        <a:t>دانيال في رؤياه قال</a:t>
                      </a:r>
                      <a:r>
                        <a:rPr lang="ar-EG" sz="43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آنوك آي ناف إوأو إثرونوس</a:t>
                      </a:r>
                      <a:r>
                        <a:rPr kumimoji="0" lang="ar-EG" sz="43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a:t>
                      </a:r>
                      <a:endParaRPr lang="ar-EG" sz="4300" b="1" kern="1200" dirty="0">
                        <a:solidFill>
                          <a:srgbClr val="FFFFFF"/>
                        </a:solidFill>
                        <a:latin typeface="Times New Roman" panose="02020603050405020304" pitchFamily="18" charset="0"/>
                        <a:ea typeface="+mn-ea"/>
                        <a:cs typeface="Times New Roman" panose="02020603050405020304" pitchFamily="18" charset="0"/>
                      </a:endParaRP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وعليه جالس الملك المتعال</a:t>
                      </a:r>
                      <a:r>
                        <a:rPr lang="ar-EG" sz="44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4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126614">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497568">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600" b="1" i="0" u="none" strike="noStrike" cap="none" normalizeH="0" baseline="0" dirty="0">
                          <a:ln>
                            <a:noFill/>
                          </a:ln>
                          <a:solidFill>
                            <a:schemeClr val="bg1"/>
                          </a:solidFill>
                          <a:effectLst/>
                          <a:latin typeface="Times New Roman" pitchFamily="18" charset="0"/>
                          <a:cs typeface="Times New Roman" pitchFamily="18" charset="0"/>
                        </a:rPr>
                        <a:t>طلب موسى ينظر نظرة. كما رأيت يا أم القدوس.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300" b="1" i="0" u="none" strike="noStrike" cap="none" normalizeH="0" baseline="0" dirty="0">
                          <a:ln>
                            <a:noFill/>
                          </a:ln>
                          <a:solidFill>
                            <a:schemeClr val="bg1"/>
                          </a:solidFill>
                          <a:effectLst/>
                          <a:latin typeface="Times New Roman" pitchFamily="18" charset="0"/>
                          <a:cs typeface="Times New Roman" pitchFamily="18" charset="0"/>
                        </a:rPr>
                        <a:t>فما طاق من نورة ثقب إبرة. </a:t>
                      </a:r>
                      <a:r>
                        <a:rPr kumimoji="0" lang="ar-EG" sz="43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300" b="1" kern="1200" dirty="0">
                        <a:solidFill>
                          <a:srgbClr val="FFC000"/>
                        </a:solidFill>
                        <a:latin typeface="+mn-lt"/>
                        <a:ea typeface="+mn-ea"/>
                        <a:cs typeface="+mn-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D331B7F6-D890-4142-8B02-9EEB9657DBDA}"/>
              </a:ext>
            </a:extLst>
          </p:cNvPr>
          <p:cNvSpPr>
            <a:spLocks noGrp="1"/>
          </p:cNvSpPr>
          <p:nvPr>
            <p:ph type="title"/>
          </p:nvPr>
        </p:nvSpPr>
        <p:spPr/>
        <p:txBody>
          <a:bodyPr/>
          <a:lstStyle/>
          <a:p>
            <a:endParaRPr lang="en-GB"/>
          </a:p>
        </p:txBody>
      </p:sp>
      <p:sp>
        <p:nvSpPr>
          <p:cNvPr id="6" name="TextBox 5">
            <a:extLst>
              <a:ext uri="{FF2B5EF4-FFF2-40B4-BE49-F238E27FC236}">
                <a16:creationId xmlns:a16="http://schemas.microsoft.com/office/drawing/2014/main" id="{FE1D3D2E-BD7A-48C5-872A-D81779D14F57}"/>
              </a:ext>
            </a:extLst>
          </p:cNvPr>
          <p:cNvSpPr txBox="1"/>
          <p:nvPr/>
        </p:nvSpPr>
        <p:spPr>
          <a:xfrm>
            <a:off x="7382434" y="3330563"/>
            <a:ext cx="1761565" cy="461665"/>
          </a:xfrm>
          <a:prstGeom prst="rect">
            <a:avLst/>
          </a:prstGeom>
          <a:noFill/>
        </p:spPr>
        <p:txBody>
          <a:bodyPr wrap="square">
            <a:spAutoFit/>
          </a:bodyPr>
          <a:lstStyle/>
          <a:p>
            <a:pPr algn="r" rtl="1"/>
            <a:r>
              <a:rPr kumimoji="0" lang="ar-EG" sz="2400" b="1" i="0" u="none" strike="noStrike" kern="1200" cap="none" spc="0" normalizeH="0" baseline="0" noProof="0" dirty="0">
                <a:ln>
                  <a:noFill/>
                </a:ln>
                <a:solidFill>
                  <a:srgbClr val="FFC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a:t>
            </a:r>
            <a:r>
              <a:rPr kumimoji="0" lang="ar-AE" sz="2400" b="1" i="0" u="none" strike="noStrike" kern="1200" cap="none" spc="0" normalizeH="0" baseline="0" noProof="0" dirty="0">
                <a:ln>
                  <a:noFill/>
                </a:ln>
                <a:solidFill>
                  <a:srgbClr val="FFC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أنا رأيت عرشا</a:t>
            </a:r>
            <a:endParaRPr lang="en-GB" sz="1200" dirty="0"/>
          </a:p>
        </p:txBody>
      </p:sp>
    </p:spTree>
    <p:extLst>
      <p:ext uri="{BB962C8B-B14F-4D97-AF65-F5344CB8AC3E}">
        <p14:creationId xmlns:p14="http://schemas.microsoft.com/office/powerpoint/2010/main" val="129660462"/>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89CA0-53A0-4659-8534-22977CE95B0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F2F7087-39B4-4472-A17C-2A350501AA3E}"/>
              </a:ext>
            </a:extLst>
          </p:cNvPr>
          <p:cNvSpPr>
            <a:spLocks noGrp="1"/>
          </p:cNvSpPr>
          <p:nvPr>
            <p:ph type="body" sz="quarter" idx="10"/>
          </p:nvPr>
        </p:nvSpPr>
        <p:spPr>
          <a:xfrm>
            <a:off x="0" y="5762625"/>
            <a:ext cx="9144000" cy="1088749"/>
          </a:xfrm>
        </p:spPr>
        <p:txBody>
          <a:bodyPr anchor="ctr"/>
          <a:lstStyle/>
          <a:p>
            <a:r>
              <a:rPr lang="ar-EG" sz="3800" dirty="0"/>
              <a:t>ماريف أشاي إنخيتين: إنچيه إفؤو أويني إنتيه تيك ميثنوتي: بينيشتي إنسيو نيڤين: أو بخريستوس بين نوتي.</a:t>
            </a:r>
          </a:p>
        </p:txBody>
      </p:sp>
      <p:sp>
        <p:nvSpPr>
          <p:cNvPr id="4" name="Text Placeholder 3">
            <a:extLst>
              <a:ext uri="{FF2B5EF4-FFF2-40B4-BE49-F238E27FC236}">
                <a16:creationId xmlns:a16="http://schemas.microsoft.com/office/drawing/2014/main" id="{166280C7-06B3-4D7D-9EB7-8342AD02BE99}"/>
              </a:ext>
            </a:extLst>
          </p:cNvPr>
          <p:cNvSpPr>
            <a:spLocks noGrp="1"/>
          </p:cNvSpPr>
          <p:nvPr>
            <p:ph type="body" sz="quarter" idx="11"/>
          </p:nvPr>
        </p:nvSpPr>
        <p:spPr>
          <a:xfrm>
            <a:off x="0" y="3710609"/>
            <a:ext cx="9144000" cy="699466"/>
          </a:xfrm>
        </p:spPr>
        <p:txBody>
          <a:bodyPr anchor="ctr"/>
          <a:lstStyle/>
          <a:p>
            <a:r>
              <a:rPr lang="ar-EG" sz="3500" dirty="0"/>
              <a:t>فليشرق فينا، نور لاهوتك، العظيم كل حين، أيها المسيح إلهنا.</a:t>
            </a:r>
          </a:p>
        </p:txBody>
      </p:sp>
      <p:sp>
        <p:nvSpPr>
          <p:cNvPr id="5" name="Text Placeholder 4">
            <a:extLst>
              <a:ext uri="{FF2B5EF4-FFF2-40B4-BE49-F238E27FC236}">
                <a16:creationId xmlns:a16="http://schemas.microsoft.com/office/drawing/2014/main" id="{2A7E8A12-6650-449D-A211-4004E84762E7}"/>
              </a:ext>
            </a:extLst>
          </p:cNvPr>
          <p:cNvSpPr>
            <a:spLocks noGrp="1"/>
          </p:cNvSpPr>
          <p:nvPr>
            <p:ph type="body" sz="quarter" idx="12"/>
          </p:nvPr>
        </p:nvSpPr>
        <p:spPr>
          <a:xfrm>
            <a:off x="-60512" y="4534521"/>
            <a:ext cx="9265024" cy="1097860"/>
          </a:xfrm>
        </p:spPr>
        <p:txBody>
          <a:bodyPr/>
          <a:lstStyle/>
          <a:p>
            <a:r>
              <a:rPr lang="pt-BR" sz="3600" dirty="0"/>
              <a:t>Marefasai `nqyten@ `nje `vouwini `nte tekme;nou]@</a:t>
            </a:r>
          </a:p>
          <a:p>
            <a:r>
              <a:rPr lang="pt-BR" sz="3600" dirty="0"/>
              <a:t> pinis] `ncyou niben@ `w P=,=c Pennou].</a:t>
            </a:r>
          </a:p>
        </p:txBody>
      </p:sp>
    </p:spTree>
    <p:extLst>
      <p:ext uri="{BB962C8B-B14F-4D97-AF65-F5344CB8AC3E}">
        <p14:creationId xmlns:p14="http://schemas.microsoft.com/office/powerpoint/2010/main" val="1255302831"/>
      </p:ext>
    </p:extLst>
  </p:cSld>
  <p:clrMapOvr>
    <a:masterClrMapping/>
  </p:clrMapOvr>
</p:sld>
</file>

<file path=ppt/slides/slide10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6F7650E9-A26F-414E-9292-66DA731B0DF1}"/>
              </a:ext>
            </a:extLst>
          </p:cNvPr>
          <p:cNvGraphicFramePr>
            <a:graphicFrameLocks noGrp="1"/>
          </p:cNvGraphicFramePr>
          <p:nvPr>
            <p:extLst>
              <p:ext uri="{D42A27DB-BD31-4B8C-83A1-F6EECF244321}">
                <p14:modId xmlns:p14="http://schemas.microsoft.com/office/powerpoint/2010/main" val="2724722602"/>
              </p:ext>
            </p:extLst>
          </p:nvPr>
        </p:nvGraphicFramePr>
        <p:xfrm>
          <a:off x="0" y="3792228"/>
          <a:ext cx="9144000" cy="30581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ظهر منك وأوفى الميثاق</a:t>
                      </a:r>
                      <a:r>
                        <a:rPr lang="ar-EG" sz="42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200" b="1" i="0" u="none" strike="noStrike" cap="none" normalizeH="0" baseline="0" dirty="0">
                          <a:ln>
                            <a:noFill/>
                          </a:ln>
                          <a:solidFill>
                            <a:schemeClr val="bg1"/>
                          </a:solidFill>
                          <a:effectLst/>
                          <a:latin typeface="Times New Roman" pitchFamily="18" charset="0"/>
                          <a:cs typeface="Times New Roman" pitchFamily="18" charset="0"/>
                        </a:rPr>
                        <a:t>لآدم بدخوله الى الفردوس.</a:t>
                      </a:r>
                      <a:endParaRPr lang="ar-EG" sz="4200" b="1" kern="1200" dirty="0">
                        <a:solidFill>
                          <a:srgbClr val="FFFFFF"/>
                        </a:solidFill>
                        <a:latin typeface="Times New Roman" panose="02020603050405020304" pitchFamily="18" charset="0"/>
                        <a:ea typeface="+mn-ea"/>
                        <a:cs typeface="Times New Roman" panose="02020603050405020304" pitchFamily="18" charset="0"/>
                      </a:endParaRP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500" b="1" i="0" u="none" strike="noStrike" cap="none" normalizeH="0" baseline="0" dirty="0">
                          <a:ln>
                            <a:noFill/>
                          </a:ln>
                          <a:solidFill>
                            <a:schemeClr val="bg1"/>
                          </a:solidFill>
                          <a:effectLst/>
                          <a:latin typeface="Times New Roman" pitchFamily="18" charset="0"/>
                          <a:cs typeface="Times New Roman" pitchFamily="18" charset="0"/>
                        </a:rPr>
                        <a:t>وعتق نسله من كل أوثاق</a:t>
                      </a:r>
                      <a:r>
                        <a:rPr lang="ar-EG" sz="45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5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5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600" b="1" i="0" u="none" strike="noStrike" cap="none" normalizeH="0" baseline="0" dirty="0">
                          <a:ln>
                            <a:noFill/>
                          </a:ln>
                          <a:solidFill>
                            <a:schemeClr val="bg1"/>
                          </a:solidFill>
                          <a:effectLst/>
                          <a:latin typeface="Times New Roman" pitchFamily="18" charset="0"/>
                          <a:cs typeface="Times New Roman" pitchFamily="18" charset="0"/>
                        </a:rPr>
                        <a:t>على قدرك وحلى نظمه. كحلاوة أثمار الفردوس.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من ذاقه لم يمل طعمه.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D331B7F6-D890-4142-8B02-9EEB9657DBD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96948286"/>
      </p:ext>
    </p:extLst>
  </p:cSld>
  <p:clrMapOvr>
    <a:masterClrMapping/>
  </p:clrMapOvr>
</p:sld>
</file>

<file path=ppt/slides/slide10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6F7650E9-A26F-414E-9292-66DA731B0DF1}"/>
              </a:ext>
            </a:extLst>
          </p:cNvPr>
          <p:cNvGraphicFramePr>
            <a:graphicFrameLocks noGrp="1"/>
          </p:cNvGraphicFramePr>
          <p:nvPr>
            <p:extLst>
              <p:ext uri="{D42A27DB-BD31-4B8C-83A1-F6EECF244321}">
                <p14:modId xmlns:p14="http://schemas.microsoft.com/office/powerpoint/2010/main" val="345094580"/>
              </p:ext>
            </p:extLst>
          </p:nvPr>
        </p:nvGraphicFramePr>
        <p:xfrm>
          <a:off x="0" y="3751887"/>
          <a:ext cx="9144000" cy="30581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300" b="1" i="0" u="none" strike="noStrike" cap="none" normalizeH="0" baseline="0" dirty="0">
                          <a:ln>
                            <a:noFill/>
                          </a:ln>
                          <a:solidFill>
                            <a:schemeClr val="bg1"/>
                          </a:solidFill>
                          <a:effectLst/>
                          <a:latin typeface="Times New Roman" pitchFamily="18" charset="0"/>
                          <a:cs typeface="Times New Roman" pitchFamily="18" charset="0"/>
                        </a:rPr>
                        <a:t>غلى مدحك وحلى ذكرك</a:t>
                      </a:r>
                      <a:r>
                        <a:rPr lang="ar-EG" sz="43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وزاد رفعة عن كل طقوس.</a:t>
                      </a:r>
                      <a:endParaRPr lang="ar-EG" sz="4300" b="1" kern="1200" dirty="0">
                        <a:solidFill>
                          <a:srgbClr val="FFFFFF"/>
                        </a:solidFill>
                        <a:latin typeface="Times New Roman" panose="02020603050405020304" pitchFamily="18" charset="0"/>
                        <a:ea typeface="+mn-ea"/>
                        <a:cs typeface="Times New Roman" panose="02020603050405020304" pitchFamily="18" charset="0"/>
                      </a:endParaRP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600" b="1" i="0" u="none" strike="noStrike" cap="none" normalizeH="0" baseline="0" dirty="0">
                          <a:ln>
                            <a:noFill/>
                          </a:ln>
                          <a:solidFill>
                            <a:schemeClr val="bg1"/>
                          </a:solidFill>
                          <a:effectLst/>
                          <a:latin typeface="Times New Roman" pitchFamily="18" charset="0"/>
                          <a:cs typeface="Times New Roman" pitchFamily="18" charset="0"/>
                        </a:rPr>
                        <a:t>بحلول الخالق في حجرك</a:t>
                      </a:r>
                      <a:r>
                        <a:rPr lang="ar-EG" sz="46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6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6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فاز ببلوغه آماله</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وعشم برضا الرب القدوس</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من يجعل مدحك رأس ماله. </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400" b="1" kern="1200" dirty="0">
                        <a:solidFill>
                          <a:srgbClr val="FFC000"/>
                        </a:solidFill>
                        <a:latin typeface="+mn-lt"/>
                        <a:ea typeface="+mn-ea"/>
                        <a:cs typeface="+mn-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D331B7F6-D890-4142-8B02-9EEB9657DBD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063357129"/>
      </p:ext>
    </p:extLst>
  </p:cSld>
  <p:clrMapOvr>
    <a:masterClrMapping/>
  </p:clrMapOvr>
</p:sld>
</file>

<file path=ppt/slides/slide10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6F7650E9-A26F-414E-9292-66DA731B0DF1}"/>
              </a:ext>
            </a:extLst>
          </p:cNvPr>
          <p:cNvGraphicFramePr>
            <a:graphicFrameLocks noGrp="1"/>
          </p:cNvGraphicFramePr>
          <p:nvPr>
            <p:extLst>
              <p:ext uri="{D42A27DB-BD31-4B8C-83A1-F6EECF244321}">
                <p14:modId xmlns:p14="http://schemas.microsoft.com/office/powerpoint/2010/main" val="253720265"/>
              </p:ext>
            </p:extLst>
          </p:nvPr>
        </p:nvGraphicFramePr>
        <p:xfrm>
          <a:off x="0" y="3751887"/>
          <a:ext cx="9144000" cy="299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قصدي طول عمري وحياتي</a:t>
                      </a:r>
                      <a:r>
                        <a:rPr lang="ar-EG" sz="40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أكون مادحاً تي بارثينوس.</a:t>
                      </a:r>
                      <a:endParaRPr lang="ar-EG" sz="4000" b="1" kern="1200" dirty="0">
                        <a:solidFill>
                          <a:srgbClr val="FFFFFF"/>
                        </a:solidFill>
                        <a:latin typeface="Times New Roman" panose="02020603050405020304" pitchFamily="18" charset="0"/>
                        <a:ea typeface="+mn-ea"/>
                        <a:cs typeface="Times New Roman" panose="02020603050405020304" pitchFamily="18" charset="0"/>
                      </a:endParaRP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600" b="1" i="0" u="none" strike="noStrike" cap="none" normalizeH="0" baseline="0" dirty="0">
                          <a:ln>
                            <a:noFill/>
                          </a:ln>
                          <a:solidFill>
                            <a:schemeClr val="bg1"/>
                          </a:solidFill>
                          <a:effectLst/>
                          <a:latin typeface="Times New Roman" pitchFamily="18" charset="0"/>
                          <a:cs typeface="Times New Roman" pitchFamily="18" charset="0"/>
                        </a:rPr>
                        <a:t>لتكون عوني عند مماتي</a:t>
                      </a:r>
                      <a:r>
                        <a:rPr lang="ar-EG" sz="46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6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6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كرامة مريم من يقدر. يشبهها بقمر وشموس.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300" b="1" i="0" u="none" strike="noStrike" cap="none" normalizeH="0" baseline="0" dirty="0">
                          <a:ln>
                            <a:noFill/>
                          </a:ln>
                          <a:solidFill>
                            <a:schemeClr val="bg1"/>
                          </a:solidFill>
                          <a:effectLst/>
                          <a:latin typeface="Times New Roman" pitchFamily="18" charset="0"/>
                          <a:cs typeface="Times New Roman" pitchFamily="18" charset="0"/>
                        </a:rPr>
                        <a:t>وإن قلنا الكرسى فهي أفخر. </a:t>
                      </a:r>
                      <a:r>
                        <a:rPr kumimoji="0" lang="ar-EG" sz="43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300" b="1" kern="1200" dirty="0">
                        <a:solidFill>
                          <a:srgbClr val="FFC000"/>
                        </a:solidFill>
                        <a:latin typeface="+mn-lt"/>
                        <a:ea typeface="+mn-ea"/>
                        <a:cs typeface="+mn-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D331B7F6-D890-4142-8B02-9EEB9657DBD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484489517"/>
      </p:ext>
    </p:extLst>
  </p:cSld>
  <p:clrMapOvr>
    <a:masterClrMapping/>
  </p:clrMapOvr>
</p:sld>
</file>

<file path=ppt/slides/slide10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6F7650E9-A26F-414E-9292-66DA731B0DF1}"/>
              </a:ext>
            </a:extLst>
          </p:cNvPr>
          <p:cNvGraphicFramePr>
            <a:graphicFrameLocks noGrp="1"/>
          </p:cNvGraphicFramePr>
          <p:nvPr>
            <p:extLst>
              <p:ext uri="{D42A27DB-BD31-4B8C-83A1-F6EECF244321}">
                <p14:modId xmlns:p14="http://schemas.microsoft.com/office/powerpoint/2010/main" val="3718493066"/>
              </p:ext>
            </p:extLst>
          </p:nvPr>
        </p:nvGraphicFramePr>
        <p:xfrm>
          <a:off x="-13447" y="363220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457924">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إله المجد حملت</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وقد فقت عن كل طقوس.</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وزدت قدراً وعليت</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457924">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لولا ابنك يا أم النور</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من كان يعاين الفردوس</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ويفرح مدى الدهور.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D331B7F6-D890-4142-8B02-9EEB9657DBD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798334192"/>
      </p:ext>
    </p:extLst>
  </p:cSld>
  <p:clrMapOvr>
    <a:masterClrMapping/>
  </p:clrMapOvr>
</p:sld>
</file>

<file path=ppt/slides/slide10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6F7650E9-A26F-414E-9292-66DA731B0DF1}"/>
              </a:ext>
            </a:extLst>
          </p:cNvPr>
          <p:cNvGraphicFramePr>
            <a:graphicFrameLocks noGrp="1"/>
          </p:cNvGraphicFramePr>
          <p:nvPr>
            <p:extLst>
              <p:ext uri="{D42A27DB-BD31-4B8C-83A1-F6EECF244321}">
                <p14:modId xmlns:p14="http://schemas.microsoft.com/office/powerpoint/2010/main" val="2472660488"/>
              </p:ext>
            </p:extLst>
          </p:nvPr>
        </p:nvGraphicFramePr>
        <p:xfrm>
          <a:off x="0" y="3698099"/>
          <a:ext cx="9144000" cy="3022807"/>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600" b="1" i="0" u="none" strike="noStrike" cap="none" normalizeH="0" baseline="0" dirty="0">
                          <a:ln>
                            <a:noFill/>
                          </a:ln>
                          <a:solidFill>
                            <a:schemeClr val="bg1"/>
                          </a:solidFill>
                          <a:effectLst/>
                          <a:latin typeface="Times New Roman" pitchFamily="18" charset="0"/>
                          <a:cs typeface="Times New Roman" pitchFamily="18" charset="0"/>
                        </a:rPr>
                        <a:t>من نال مانلت يامريم</a:t>
                      </a:r>
                      <a:r>
                        <a:rPr lang="ar-EG" sz="46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ومن يشبهك ياأم القدوس.</a:t>
                      </a:r>
                      <a:endParaRPr lang="ar-EG" sz="4600" b="1" kern="1200" dirty="0">
                        <a:solidFill>
                          <a:srgbClr val="FFFFFF"/>
                        </a:solidFill>
                        <a:latin typeface="Times New Roman" panose="02020603050405020304" pitchFamily="18" charset="0"/>
                        <a:ea typeface="+mn-ea"/>
                        <a:cs typeface="Times New Roman" panose="02020603050405020304" pitchFamily="18" charset="0"/>
                      </a:endParaRP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وأي لسان يقدر يتكلم</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3600" b="1" i="0" u="none" strike="noStrike" cap="none" normalizeH="0" baseline="0" dirty="0">
                          <a:ln>
                            <a:noFill/>
                          </a:ln>
                          <a:solidFill>
                            <a:schemeClr val="bg1"/>
                          </a:solidFill>
                          <a:effectLst/>
                          <a:latin typeface="Times New Roman" pitchFamily="18" charset="0"/>
                          <a:cs typeface="Times New Roman" pitchFamily="18" charset="0"/>
                        </a:rPr>
                        <a:t>نسألك يابكر وبتول. أري با ميفئي ناهرين باشويس إيسوس</a:t>
                      </a:r>
                      <a:r>
                        <a:rPr kumimoji="0" lang="en-US" sz="2800" b="1" i="0" u="none" strike="noStrike" cap="none" normalizeH="0" baseline="30000" dirty="0">
                          <a:ln>
                            <a:noFill/>
                          </a:ln>
                          <a:solidFill>
                            <a:srgbClr val="FFC000"/>
                          </a:solidFill>
                          <a:effectLst/>
                          <a:latin typeface="Times New Roman" pitchFamily="18" charset="0"/>
                          <a:cs typeface="Times New Roman" pitchFamily="18" charset="0"/>
                        </a:rPr>
                        <a:t>(1)</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600" b="1" i="0" u="none" strike="noStrike" cap="none" normalizeH="0" baseline="0" dirty="0">
                          <a:ln>
                            <a:noFill/>
                          </a:ln>
                          <a:solidFill>
                            <a:schemeClr val="bg1"/>
                          </a:solidFill>
                          <a:effectLst/>
                          <a:latin typeface="Times New Roman" pitchFamily="18" charset="0"/>
                          <a:cs typeface="Times New Roman" pitchFamily="18" charset="0"/>
                        </a:rPr>
                        <a:t>هينا إن تين كو إيفول</a:t>
                      </a:r>
                      <a:r>
                        <a:rPr kumimoji="0" lang="en-US" sz="4600" b="1" i="0" u="none" strike="noStrike" cap="none" normalizeH="0" baseline="30000" dirty="0">
                          <a:ln>
                            <a:noFill/>
                          </a:ln>
                          <a:solidFill>
                            <a:srgbClr val="FFC000"/>
                          </a:solidFill>
                          <a:effectLst/>
                          <a:latin typeface="Times New Roman" pitchFamily="18" charset="0"/>
                          <a:cs typeface="Times New Roman" pitchFamily="18" charset="0"/>
                        </a:rPr>
                        <a:t>(2)</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6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6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D331B7F6-D890-4142-8B02-9EEB9657DBDA}"/>
              </a:ext>
            </a:extLst>
          </p:cNvPr>
          <p:cNvSpPr>
            <a:spLocks noGrp="1"/>
          </p:cNvSpPr>
          <p:nvPr>
            <p:ph type="title"/>
          </p:nvPr>
        </p:nvSpPr>
        <p:spPr/>
        <p:txBody>
          <a:bodyPr/>
          <a:lstStyle/>
          <a:p>
            <a:endParaRPr lang="en-GB"/>
          </a:p>
        </p:txBody>
      </p:sp>
      <p:sp>
        <p:nvSpPr>
          <p:cNvPr id="4" name="TextBox 3">
            <a:extLst>
              <a:ext uri="{FF2B5EF4-FFF2-40B4-BE49-F238E27FC236}">
                <a16:creationId xmlns:a16="http://schemas.microsoft.com/office/drawing/2014/main" id="{C336171C-D337-4745-A9BB-D5F3C98EA553}"/>
              </a:ext>
            </a:extLst>
          </p:cNvPr>
          <p:cNvSpPr txBox="1"/>
          <p:nvPr/>
        </p:nvSpPr>
        <p:spPr>
          <a:xfrm>
            <a:off x="3012141" y="3284674"/>
            <a:ext cx="6131859" cy="461665"/>
          </a:xfrm>
          <a:prstGeom prst="rect">
            <a:avLst/>
          </a:prstGeom>
          <a:noFill/>
        </p:spPr>
        <p:txBody>
          <a:bodyPr wrap="square">
            <a:spAutoFit/>
          </a:bodyPr>
          <a:lstStyle/>
          <a:p>
            <a:pPr algn="r" rtl="1"/>
            <a:r>
              <a:rPr lang="ar-EG" sz="2400" b="1" dirty="0">
                <a:solidFill>
                  <a:srgbClr val="FFC000"/>
                </a:solidFill>
                <a:latin typeface="Times New Roman" panose="02020603050405020304" pitchFamily="18" charset="0"/>
                <a:ea typeface="Times New Roman" panose="02020603050405020304" pitchFamily="18" charset="0"/>
                <a:cs typeface="+mj-cs"/>
              </a:rPr>
              <a:t>(1)</a:t>
            </a:r>
            <a:r>
              <a:rPr lang="ar-AE" sz="2400" b="1" kern="1200" dirty="0">
                <a:solidFill>
                  <a:srgbClr val="FFC000"/>
                </a:solidFill>
                <a:latin typeface="Times New Roman" panose="02020603050405020304" pitchFamily="18" charset="0"/>
                <a:ea typeface="Times New Roman" panose="02020603050405020304" pitchFamily="18" charset="0"/>
                <a:cs typeface="+mj-cs"/>
              </a:rPr>
              <a:t> أذكريني أمام ربي يسوع</a:t>
            </a:r>
            <a:r>
              <a:rPr lang="ar-EG" sz="2400" b="1" kern="1200" dirty="0">
                <a:solidFill>
                  <a:srgbClr val="FFC000"/>
                </a:solidFill>
                <a:latin typeface="Times New Roman" panose="02020603050405020304" pitchFamily="18" charset="0"/>
                <a:ea typeface="Times New Roman" panose="02020603050405020304" pitchFamily="18" charset="0"/>
                <a:cs typeface="+mj-cs"/>
              </a:rPr>
              <a:t>     (2)</a:t>
            </a:r>
            <a:r>
              <a:rPr kumimoji="0" lang="ar-AE" sz="2400" b="1" i="0" u="none" strike="noStrike" kern="1200" cap="none" spc="0" normalizeH="0" baseline="0" noProof="0" dirty="0">
                <a:ln>
                  <a:noFill/>
                </a:ln>
                <a:solidFill>
                  <a:srgbClr val="FFC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 </a:t>
            </a:r>
            <a:r>
              <a:rPr lang="ar-AE" sz="2400" b="1" kern="1200" dirty="0">
                <a:solidFill>
                  <a:srgbClr val="FFC000"/>
                </a:solidFill>
                <a:latin typeface="Times New Roman" panose="02020603050405020304" pitchFamily="18" charset="0"/>
                <a:ea typeface="Times New Roman" panose="02020603050405020304" pitchFamily="18" charset="0"/>
                <a:cs typeface="+mj-cs"/>
              </a:rPr>
              <a:t>لكي يغفر لي</a:t>
            </a:r>
            <a:endParaRPr lang="en-GB" sz="2400" dirty="0"/>
          </a:p>
        </p:txBody>
      </p:sp>
    </p:spTree>
    <p:extLst>
      <p:ext uri="{BB962C8B-B14F-4D97-AF65-F5344CB8AC3E}">
        <p14:creationId xmlns:p14="http://schemas.microsoft.com/office/powerpoint/2010/main" val="1134287811"/>
      </p:ext>
    </p:extLst>
  </p:cSld>
  <p:clrMapOvr>
    <a:masterClrMapping/>
  </p:clrMapOvr>
</p:sld>
</file>

<file path=ppt/slides/slide10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6F7650E9-A26F-414E-9292-66DA731B0DF1}"/>
              </a:ext>
            </a:extLst>
          </p:cNvPr>
          <p:cNvGraphicFramePr>
            <a:graphicFrameLocks noGrp="1"/>
          </p:cNvGraphicFramePr>
          <p:nvPr>
            <p:extLst>
              <p:ext uri="{D42A27DB-BD31-4B8C-83A1-F6EECF244321}">
                <p14:modId xmlns:p14="http://schemas.microsoft.com/office/powerpoint/2010/main" val="2180269372"/>
              </p:ext>
            </p:extLst>
          </p:nvPr>
        </p:nvGraphicFramePr>
        <p:xfrm>
          <a:off x="0" y="3746339"/>
          <a:ext cx="9144000" cy="3111661"/>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2067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هاهوذا عبدك يترجاك</a:t>
                      </a:r>
                      <a:r>
                        <a:rPr lang="ar-EG" sz="40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لا تنسيني يا أم بي إخريستوس.</a:t>
                      </a:r>
                      <a:endParaRPr lang="ar-EG" sz="4000" b="1" kern="1200" dirty="0">
                        <a:solidFill>
                          <a:srgbClr val="FFFFFF"/>
                        </a:solidFill>
                        <a:latin typeface="Times New Roman" panose="02020603050405020304" pitchFamily="18" charset="0"/>
                        <a:ea typeface="+mn-ea"/>
                        <a:cs typeface="Times New Roman" panose="02020603050405020304" pitchFamily="18" charset="0"/>
                      </a:endParaRP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لأني متوسل بحماك</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124026">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46696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3700" b="1" i="0" u="none" strike="noStrike" cap="none" normalizeH="0" baseline="0" dirty="0">
                          <a:ln>
                            <a:noFill/>
                          </a:ln>
                          <a:solidFill>
                            <a:schemeClr val="bg1"/>
                          </a:solidFill>
                          <a:effectLst/>
                          <a:latin typeface="Times New Roman" pitchFamily="18" charset="0"/>
                          <a:cs typeface="Times New Roman" pitchFamily="18" charset="0"/>
                        </a:rPr>
                        <a:t>والأب الفاضل راعينا. أنبا (تواضروس) اؤو أرشى إبريفس.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بقبول صلواته تهدينا.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D331B7F6-D890-4142-8B02-9EEB9657DBD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097826959"/>
      </p:ext>
    </p:extLst>
  </p:cSld>
  <p:clrMapOvr>
    <a:masterClrMapping/>
  </p:clrMapOvr>
</p:sld>
</file>

<file path=ppt/slides/slide10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6F7650E9-A26F-414E-9292-66DA731B0DF1}"/>
              </a:ext>
            </a:extLst>
          </p:cNvPr>
          <p:cNvGraphicFramePr>
            <a:graphicFrameLocks noGrp="1"/>
          </p:cNvGraphicFramePr>
          <p:nvPr>
            <p:extLst>
              <p:ext uri="{D42A27DB-BD31-4B8C-83A1-F6EECF244321}">
                <p14:modId xmlns:p14="http://schemas.microsoft.com/office/powerpoint/2010/main" val="2930081372"/>
              </p:ext>
            </p:extLst>
          </p:nvPr>
        </p:nvGraphicFramePr>
        <p:xfrm>
          <a:off x="0" y="3746340"/>
          <a:ext cx="9144000" cy="3111659"/>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454594">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3200" b="1" i="0" u="none" strike="noStrike" cap="none" normalizeH="0" baseline="0" dirty="0">
                          <a:ln>
                            <a:noFill/>
                          </a:ln>
                          <a:solidFill>
                            <a:schemeClr val="bg1"/>
                          </a:solidFill>
                          <a:effectLst/>
                          <a:latin typeface="Times New Roman" pitchFamily="18" charset="0"/>
                          <a:cs typeface="Times New Roman" pitchFamily="18" charset="0"/>
                        </a:rPr>
                        <a:t>وشركاؤه في الخدمة الرسولية</a:t>
                      </a:r>
                      <a:r>
                        <a:rPr lang="ar-EG" sz="32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3200" b="1" i="0" u="none" strike="noStrike" cap="none" normalizeH="0" baseline="0" dirty="0">
                          <a:ln>
                            <a:noFill/>
                          </a:ln>
                          <a:solidFill>
                            <a:schemeClr val="bg1"/>
                          </a:solidFill>
                          <a:effectLst/>
                          <a:latin typeface="Times New Roman" pitchFamily="18" charset="0"/>
                          <a:cs typeface="Times New Roman" pitchFamily="18" charset="0"/>
                        </a:rPr>
                        <a:t>نين يوتي إثؤواب إن إيبيسكوبوس</a:t>
                      </a:r>
                      <a:r>
                        <a:rPr kumimoji="0" lang="en-US" sz="3200" b="1" i="0" u="none" strike="noStrike" cap="none" normalizeH="0" baseline="30000" dirty="0">
                          <a:ln>
                            <a:noFill/>
                          </a:ln>
                          <a:solidFill>
                            <a:srgbClr val="FFC000"/>
                          </a:solidFill>
                          <a:effectLst/>
                          <a:latin typeface="Times New Roman" pitchFamily="18" charset="0"/>
                          <a:cs typeface="Times New Roman" pitchFamily="18" charset="0"/>
                        </a:rPr>
                        <a:t>(1)</a:t>
                      </a:r>
                      <a:r>
                        <a:rPr kumimoji="0" lang="ar-EG" sz="3200" b="1" i="0" u="none" strike="noStrike" cap="none" normalizeH="0" baseline="0" dirty="0">
                          <a:ln>
                            <a:noFill/>
                          </a:ln>
                          <a:solidFill>
                            <a:schemeClr val="bg1"/>
                          </a:solidFill>
                          <a:effectLst/>
                          <a:latin typeface="Times New Roman" pitchFamily="18" charset="0"/>
                          <a:cs typeface="Times New Roman" pitchFamily="18" charset="0"/>
                        </a:rPr>
                        <a:t>.</a:t>
                      </a:r>
                      <a:endParaRPr lang="ar-EG" sz="3200" b="1" kern="1200" dirty="0">
                        <a:solidFill>
                          <a:srgbClr val="FFFFFF"/>
                        </a:solidFill>
                        <a:latin typeface="Times New Roman" panose="02020603050405020304" pitchFamily="18" charset="0"/>
                        <a:ea typeface="+mn-ea"/>
                        <a:cs typeface="Times New Roman" panose="02020603050405020304" pitchFamily="18" charset="0"/>
                      </a:endParaRP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أجيريهم يازين البشرية</a:t>
                      </a:r>
                      <a:r>
                        <a:rPr lang="ar-EG" sz="44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4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122548">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53451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لاتنسي سائر كهنتنا. </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وجيمع إن ني إخريستيانوس</a:t>
                      </a:r>
                      <a:r>
                        <a:rPr kumimoji="0" lang="en-US" sz="4000" b="1" i="0" u="none" strike="noStrike" cap="none" normalizeH="0" baseline="30000" dirty="0">
                          <a:ln>
                            <a:noFill/>
                          </a:ln>
                          <a:solidFill>
                            <a:srgbClr val="FFC000"/>
                          </a:solidFill>
                          <a:effectLst/>
                          <a:latin typeface="Times New Roman" pitchFamily="18" charset="0"/>
                          <a:cs typeface="Times New Roman" pitchFamily="18" charset="0"/>
                        </a:rPr>
                        <a:t>(2)</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5400" b="1" i="0" u="none" strike="noStrike" cap="none" normalizeH="0" baseline="0" dirty="0">
                          <a:ln>
                            <a:noFill/>
                          </a:ln>
                          <a:solidFill>
                            <a:schemeClr val="bg1"/>
                          </a:solidFill>
                          <a:effectLst/>
                          <a:latin typeface="Times New Roman" pitchFamily="18" charset="0"/>
                          <a:cs typeface="Times New Roman" pitchFamily="18" charset="0"/>
                        </a:rPr>
                        <a:t>وكل مراتب ملتنا</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D331B7F6-D890-4142-8B02-9EEB9657DBDA}"/>
              </a:ext>
            </a:extLst>
          </p:cNvPr>
          <p:cNvSpPr>
            <a:spLocks noGrp="1"/>
          </p:cNvSpPr>
          <p:nvPr>
            <p:ph type="title"/>
          </p:nvPr>
        </p:nvSpPr>
        <p:spPr/>
        <p:txBody>
          <a:bodyPr/>
          <a:lstStyle/>
          <a:p>
            <a:endParaRPr lang="en-GB" dirty="0"/>
          </a:p>
        </p:txBody>
      </p:sp>
      <p:sp>
        <p:nvSpPr>
          <p:cNvPr id="4" name="TextBox 3">
            <a:extLst>
              <a:ext uri="{FF2B5EF4-FFF2-40B4-BE49-F238E27FC236}">
                <a16:creationId xmlns:a16="http://schemas.microsoft.com/office/drawing/2014/main" id="{115C20EF-25BD-402C-B9B2-945DA8584FEA}"/>
              </a:ext>
            </a:extLst>
          </p:cNvPr>
          <p:cNvSpPr txBox="1"/>
          <p:nvPr/>
        </p:nvSpPr>
        <p:spPr>
          <a:xfrm>
            <a:off x="3012141" y="3284674"/>
            <a:ext cx="6131859" cy="461665"/>
          </a:xfrm>
          <a:prstGeom prst="rect">
            <a:avLst/>
          </a:prstGeom>
          <a:noFill/>
        </p:spPr>
        <p:txBody>
          <a:bodyPr wrap="square">
            <a:spAutoFit/>
          </a:bodyPr>
          <a:lstStyle/>
          <a:p>
            <a:pPr algn="r" rtl="1"/>
            <a:r>
              <a:rPr lang="ar-EG" sz="2400" b="1" dirty="0">
                <a:solidFill>
                  <a:srgbClr val="FFC000"/>
                </a:solidFill>
                <a:latin typeface="Times New Roman" panose="02020603050405020304" pitchFamily="18" charset="0"/>
                <a:ea typeface="Times New Roman" panose="02020603050405020304" pitchFamily="18" charset="0"/>
                <a:cs typeface="+mj-cs"/>
              </a:rPr>
              <a:t>(1) </a:t>
            </a:r>
            <a:r>
              <a:rPr lang="ar-AE" sz="2400" b="1" kern="1200" dirty="0">
                <a:solidFill>
                  <a:srgbClr val="FFC000"/>
                </a:solidFill>
                <a:latin typeface="Times New Roman" panose="02020603050405020304" pitchFamily="18" charset="0"/>
                <a:ea typeface="Times New Roman" panose="02020603050405020304" pitchFamily="18" charset="0"/>
                <a:cs typeface="+mj-cs"/>
              </a:rPr>
              <a:t>أبائنا الأساقفة</a:t>
            </a:r>
            <a:r>
              <a:rPr lang="ar-EG" sz="2400" b="1" kern="1200" dirty="0">
                <a:solidFill>
                  <a:srgbClr val="FFC000"/>
                </a:solidFill>
                <a:latin typeface="Times New Roman" panose="02020603050405020304" pitchFamily="18" charset="0"/>
                <a:ea typeface="Times New Roman" panose="02020603050405020304" pitchFamily="18" charset="0"/>
                <a:cs typeface="+mj-cs"/>
              </a:rPr>
              <a:t>     (2)</a:t>
            </a:r>
            <a:r>
              <a:rPr lang="ar-AE" sz="2400" b="1" dirty="0">
                <a:solidFill>
                  <a:srgbClr val="FFC000"/>
                </a:solidFill>
                <a:latin typeface="Times New Roman" panose="02020603050405020304" pitchFamily="18" charset="0"/>
                <a:ea typeface="Times New Roman" panose="02020603050405020304" pitchFamily="18" charset="0"/>
                <a:cs typeface="+mj-cs"/>
              </a:rPr>
              <a:t> المسيحين</a:t>
            </a:r>
            <a:r>
              <a:rPr lang="ar-EG" sz="2400" b="1" kern="1200" dirty="0">
                <a:solidFill>
                  <a:srgbClr val="FFC000"/>
                </a:solidFill>
                <a:latin typeface="Times New Roman" panose="02020603050405020304" pitchFamily="18" charset="0"/>
                <a:ea typeface="Times New Roman" panose="02020603050405020304" pitchFamily="18" charset="0"/>
                <a:cs typeface="+mj-cs"/>
              </a:rPr>
              <a:t> </a:t>
            </a:r>
            <a:endParaRPr lang="en-US" sz="2400" b="1" kern="1200" dirty="0">
              <a:solidFill>
                <a:srgbClr val="FFC000"/>
              </a:solidFill>
              <a:latin typeface="Times New Roman" panose="02020603050405020304" pitchFamily="18" charset="0"/>
              <a:ea typeface="Times New Roman" panose="02020603050405020304" pitchFamily="18" charset="0"/>
              <a:cs typeface="+mj-cs"/>
            </a:endParaRPr>
          </a:p>
        </p:txBody>
      </p:sp>
    </p:spTree>
    <p:extLst>
      <p:ext uri="{BB962C8B-B14F-4D97-AF65-F5344CB8AC3E}">
        <p14:creationId xmlns:p14="http://schemas.microsoft.com/office/powerpoint/2010/main" val="1761130048"/>
      </p:ext>
    </p:extLst>
  </p:cSld>
  <p:clrMapOvr>
    <a:masterClrMapping/>
  </p:clrMapOvr>
</p:sld>
</file>

<file path=ppt/slides/slide10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6F7650E9-A26F-414E-9292-66DA731B0DF1}"/>
              </a:ext>
            </a:extLst>
          </p:cNvPr>
          <p:cNvGraphicFramePr>
            <a:graphicFrameLocks noGrp="1"/>
          </p:cNvGraphicFramePr>
          <p:nvPr>
            <p:extLst>
              <p:ext uri="{D42A27DB-BD31-4B8C-83A1-F6EECF244321}">
                <p14:modId xmlns:p14="http://schemas.microsoft.com/office/powerpoint/2010/main" val="2981158707"/>
              </p:ext>
            </p:extLst>
          </p:nvPr>
        </p:nvGraphicFramePr>
        <p:xfrm>
          <a:off x="0" y="3676935"/>
          <a:ext cx="9144000" cy="3181065"/>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454594">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يازين كل البشرية</a:t>
                      </a:r>
                      <a:r>
                        <a:rPr lang="ar-EG" sz="4800" b="1" kern="1200" dirty="0">
                          <a:solidFill>
                            <a:srgbClr val="FFFFFF"/>
                          </a:solidFill>
                          <a:latin typeface="Times New Roman" panose="02020603050405020304" pitchFamily="18" charset="0"/>
                          <a:ea typeface="+mn-ea"/>
                          <a:cs typeface="Times New Roman" panose="02020603050405020304" pitchFamily="18" charset="0"/>
                        </a:rPr>
                        <a:t>. و</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زين كل مراتب وطقوس.</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600" b="1" i="0" u="none" strike="noStrike" cap="none" normalizeH="0" baseline="0" dirty="0">
                          <a:ln>
                            <a:noFill/>
                          </a:ln>
                          <a:solidFill>
                            <a:schemeClr val="bg1"/>
                          </a:solidFill>
                          <a:effectLst/>
                          <a:latin typeface="Times New Roman" pitchFamily="18" charset="0"/>
                          <a:cs typeface="Times New Roman" pitchFamily="18" charset="0"/>
                        </a:rPr>
                        <a:t>أجيرى شعب المعمودية</a:t>
                      </a:r>
                      <a:r>
                        <a:rPr lang="ar-EG" sz="46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6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6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122548">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53451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وأبناء البيعة المسمية. </a:t>
                      </a: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الرئيس منهم والمرؤوس.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شاشف إن طغما إن إككليسيا</a:t>
                      </a:r>
                      <a:r>
                        <a:rPr kumimoji="0" lang="ar-EG" sz="4400" b="1" i="0" u="none" strike="noStrike" cap="none" normalizeH="0" baseline="30000" dirty="0">
                          <a:ln>
                            <a:noFill/>
                          </a:ln>
                          <a:solidFill>
                            <a:srgbClr val="FFC000"/>
                          </a:solidFill>
                          <a:effectLst/>
                          <a:latin typeface="Times New Roman" pitchFamily="18" charset="0"/>
                          <a:cs typeface="Times New Roman" pitchFamily="18" charset="0"/>
                        </a:rPr>
                        <a:t>*</a:t>
                      </a:r>
                      <a:r>
                        <a:rPr kumimoji="0" lang="ar-EG" sz="42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2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طوباك يابكر وعروس.</a:t>
                      </a:r>
                      <a:endParaRPr lang="ar-EG" sz="42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D331B7F6-D890-4142-8B02-9EEB9657DBDA}"/>
              </a:ext>
            </a:extLst>
          </p:cNvPr>
          <p:cNvSpPr>
            <a:spLocks noGrp="1"/>
          </p:cNvSpPr>
          <p:nvPr>
            <p:ph type="title"/>
          </p:nvPr>
        </p:nvSpPr>
        <p:spPr/>
        <p:txBody>
          <a:bodyPr/>
          <a:lstStyle/>
          <a:p>
            <a:endParaRPr lang="en-GB" dirty="0"/>
          </a:p>
        </p:txBody>
      </p:sp>
      <p:sp>
        <p:nvSpPr>
          <p:cNvPr id="6" name="TextBox 5">
            <a:extLst>
              <a:ext uri="{FF2B5EF4-FFF2-40B4-BE49-F238E27FC236}">
                <a16:creationId xmlns:a16="http://schemas.microsoft.com/office/drawing/2014/main" id="{EECF9C3A-FBB9-440A-B8C9-C46C4BE6BEED}"/>
              </a:ext>
            </a:extLst>
          </p:cNvPr>
          <p:cNvSpPr txBox="1"/>
          <p:nvPr/>
        </p:nvSpPr>
        <p:spPr>
          <a:xfrm>
            <a:off x="3012141" y="3248052"/>
            <a:ext cx="6131859" cy="461665"/>
          </a:xfrm>
          <a:prstGeom prst="rect">
            <a:avLst/>
          </a:prstGeom>
          <a:noFill/>
        </p:spPr>
        <p:txBody>
          <a:bodyPr wrap="square">
            <a:spAutoFit/>
          </a:bodyPr>
          <a:lstStyle/>
          <a:p>
            <a:pPr algn="r" rtl="1"/>
            <a:r>
              <a:rPr lang="ar-EG" sz="2400" b="1" dirty="0">
                <a:solidFill>
                  <a:srgbClr val="FFC000"/>
                </a:solidFill>
                <a:latin typeface="Times New Roman" panose="02020603050405020304" pitchFamily="18" charset="0"/>
                <a:ea typeface="Times New Roman" panose="02020603050405020304" pitchFamily="18" charset="0"/>
                <a:cs typeface="+mj-cs"/>
              </a:rPr>
              <a:t>* </a:t>
            </a:r>
            <a:r>
              <a:rPr lang="ar-AE" sz="2400" b="1" kern="1200" dirty="0">
                <a:solidFill>
                  <a:srgbClr val="FFC000"/>
                </a:solidFill>
                <a:latin typeface="Times New Roman" panose="02020603050405020304" pitchFamily="18" charset="0"/>
                <a:ea typeface="Times New Roman" panose="02020603050405020304" pitchFamily="18" charset="0"/>
                <a:cs typeface="+mj-cs"/>
              </a:rPr>
              <a:t>سبع طغمات الكنيسة</a:t>
            </a:r>
            <a:endParaRPr lang="en-US" sz="2400" b="1" kern="1200" dirty="0">
              <a:solidFill>
                <a:srgbClr val="FFC000"/>
              </a:solidFill>
              <a:latin typeface="Times New Roman" panose="02020603050405020304" pitchFamily="18" charset="0"/>
              <a:ea typeface="Times New Roman" panose="02020603050405020304" pitchFamily="18" charset="0"/>
              <a:cs typeface="+mj-cs"/>
            </a:endParaRPr>
          </a:p>
        </p:txBody>
      </p:sp>
    </p:spTree>
    <p:extLst>
      <p:ext uri="{BB962C8B-B14F-4D97-AF65-F5344CB8AC3E}">
        <p14:creationId xmlns:p14="http://schemas.microsoft.com/office/powerpoint/2010/main" val="4018240856"/>
      </p:ext>
    </p:extLst>
  </p:cSld>
  <p:clrMapOvr>
    <a:masterClrMapping/>
  </p:clrMapOvr>
</p:sld>
</file>

<file path=ppt/slides/slide10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6F7650E9-A26F-414E-9292-66DA731B0DF1}"/>
              </a:ext>
            </a:extLst>
          </p:cNvPr>
          <p:cNvGraphicFramePr>
            <a:graphicFrameLocks noGrp="1"/>
          </p:cNvGraphicFramePr>
          <p:nvPr>
            <p:extLst>
              <p:ext uri="{D42A27DB-BD31-4B8C-83A1-F6EECF244321}">
                <p14:modId xmlns:p14="http://schemas.microsoft.com/office/powerpoint/2010/main" val="687248707"/>
              </p:ext>
            </p:extLst>
          </p:nvPr>
        </p:nvGraphicFramePr>
        <p:xfrm>
          <a:off x="0" y="3746341"/>
          <a:ext cx="9144000" cy="3111659"/>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454594">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والعبد الناظم ذي الأقوال</a:t>
                      </a:r>
                      <a:r>
                        <a:rPr lang="ar-EG" sz="42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200" b="1" i="0" u="none" strike="noStrike" cap="none" normalizeH="0" baseline="0" dirty="0">
                          <a:ln>
                            <a:noFill/>
                          </a:ln>
                          <a:solidFill>
                            <a:schemeClr val="bg1"/>
                          </a:solidFill>
                          <a:effectLst/>
                          <a:latin typeface="Times New Roman" pitchFamily="18" charset="0"/>
                          <a:cs typeface="Times New Roman" pitchFamily="18" charset="0"/>
                        </a:rPr>
                        <a:t>أقل عبيد باشويس إيسوس.</a:t>
                      </a:r>
                      <a:endParaRPr lang="ar-EG" sz="4200" b="1" kern="1200" dirty="0">
                        <a:solidFill>
                          <a:srgbClr val="FFFFFF"/>
                        </a:solidFill>
                        <a:latin typeface="Times New Roman" panose="02020603050405020304" pitchFamily="18" charset="0"/>
                        <a:ea typeface="+mn-ea"/>
                        <a:cs typeface="Times New Roman" panose="02020603050405020304" pitchFamily="18" charset="0"/>
                      </a:endParaRP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500" b="1" i="0" u="none" strike="noStrike" cap="none" normalizeH="0" baseline="0" dirty="0">
                          <a:ln>
                            <a:noFill/>
                          </a:ln>
                          <a:solidFill>
                            <a:schemeClr val="bg1"/>
                          </a:solidFill>
                          <a:effectLst/>
                          <a:latin typeface="Times New Roman" pitchFamily="18" charset="0"/>
                          <a:cs typeface="Times New Roman" pitchFamily="18" charset="0"/>
                        </a:rPr>
                        <a:t>مادح في أم النور غبريال</a:t>
                      </a:r>
                      <a:r>
                        <a:rPr lang="ar-EG" sz="45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500" b="1" i="0" u="none" strike="noStrike" cap="none" normalizeH="0" baseline="0" dirty="0">
                          <a:ln>
                            <a:noFill/>
                          </a:ln>
                          <a:solidFill>
                            <a:srgbClr val="FFC000"/>
                          </a:solidFill>
                          <a:effectLst/>
                          <a:latin typeface="Times New Roman" pitchFamily="18" charset="0"/>
                          <a:cs typeface="Times New Roman" pitchFamily="18" charset="0"/>
                        </a:rPr>
                        <a:t>طوباك يابكر وعروس.</a:t>
                      </a:r>
                      <a:endParaRPr lang="ar-EG" sz="45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122548">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53451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وأختم مديحي والأقوال. </a:t>
                      </a: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بصلاة مريم تي بارثينوس.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إثماف إن إممانوئيل. </a:t>
                      </a:r>
                      <a:r>
                        <a:rPr kumimoji="0" lang="ar-EG"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طوباك يابكر وعروس.</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D331B7F6-D890-4142-8B02-9EEB9657DBDA}"/>
              </a:ext>
            </a:extLst>
          </p:cNvPr>
          <p:cNvSpPr>
            <a:spLocks noGrp="1"/>
          </p:cNvSpPr>
          <p:nvPr>
            <p:ph type="title"/>
          </p:nvPr>
        </p:nvSpPr>
        <p:spPr/>
        <p:txBody>
          <a:bodyPr/>
          <a:lstStyle/>
          <a:p>
            <a:endParaRPr lang="en-GB" dirty="0"/>
          </a:p>
        </p:txBody>
      </p:sp>
    </p:spTree>
    <p:extLst>
      <p:ext uri="{BB962C8B-B14F-4D97-AF65-F5344CB8AC3E}">
        <p14:creationId xmlns:p14="http://schemas.microsoft.com/office/powerpoint/2010/main" val="3060610573"/>
      </p:ext>
    </p:extLst>
  </p:cSld>
  <p:clrMapOvr>
    <a:masterClrMapping/>
  </p:clrMapOvr>
</p:sld>
</file>

<file path=ppt/slides/slide10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6F7650E9-A26F-414E-9292-66DA731B0DF1}"/>
              </a:ext>
            </a:extLst>
          </p:cNvPr>
          <p:cNvGraphicFramePr>
            <a:graphicFrameLocks noGrp="1"/>
          </p:cNvGraphicFramePr>
          <p:nvPr>
            <p:extLst>
              <p:ext uri="{D42A27DB-BD31-4B8C-83A1-F6EECF244321}">
                <p14:modId xmlns:p14="http://schemas.microsoft.com/office/powerpoint/2010/main" val="4260212524"/>
              </p:ext>
            </p:extLst>
          </p:nvPr>
        </p:nvGraphicFramePr>
        <p:xfrm>
          <a:off x="0" y="3746341"/>
          <a:ext cx="9144000" cy="3111659"/>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454594">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ومتوسط ببطل مسمي</a:t>
                      </a:r>
                      <a:r>
                        <a:rPr lang="ar-EG" sz="42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200" b="1" i="0" u="none" strike="noStrike" cap="none" normalizeH="0" baseline="0" dirty="0">
                          <a:ln>
                            <a:noFill/>
                          </a:ln>
                          <a:solidFill>
                            <a:schemeClr val="bg1"/>
                          </a:solidFill>
                          <a:effectLst/>
                          <a:latin typeface="Times New Roman" pitchFamily="18" charset="0"/>
                          <a:cs typeface="Times New Roman" pitchFamily="18" charset="0"/>
                        </a:rPr>
                        <a:t>بي إثلوفوروس إممارتيروس.</a:t>
                      </a:r>
                      <a:endParaRPr lang="ar-EG" sz="4200" b="1" kern="1200" dirty="0">
                        <a:solidFill>
                          <a:srgbClr val="FFFFFF"/>
                        </a:solidFill>
                        <a:latin typeface="Times New Roman" panose="02020603050405020304" pitchFamily="18" charset="0"/>
                        <a:ea typeface="+mn-ea"/>
                        <a:cs typeface="Times New Roman" panose="02020603050405020304" pitchFamily="18" charset="0"/>
                      </a:endParaRP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نجم الصبح الملطى قسمي</a:t>
                      </a:r>
                      <a:r>
                        <a:rPr lang="ar-EG" sz="40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000" b="1" i="0" u="none" strike="noStrike" cap="none" normalizeH="0" baseline="0" dirty="0">
                          <a:ln>
                            <a:noFill/>
                          </a:ln>
                          <a:solidFill>
                            <a:srgbClr val="FFC000"/>
                          </a:solidFill>
                          <a:effectLst/>
                          <a:latin typeface="Times New Roman" pitchFamily="18" charset="0"/>
                          <a:cs typeface="Times New Roman" pitchFamily="18" charset="0"/>
                        </a:rPr>
                        <a:t>باشويس ابؤرو جورجيوس.</a:t>
                      </a:r>
                      <a:endParaRPr lang="ar-EG" sz="40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122548">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53451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3700" b="1" i="0" u="none" strike="noStrike" cap="none" normalizeH="0" baseline="0" dirty="0">
                          <a:ln>
                            <a:noFill/>
                          </a:ln>
                          <a:solidFill>
                            <a:schemeClr val="bg1"/>
                          </a:solidFill>
                          <a:effectLst/>
                          <a:latin typeface="Times New Roman" pitchFamily="18" charset="0"/>
                          <a:cs typeface="Times New Roman" pitchFamily="18" charset="0"/>
                        </a:rPr>
                        <a:t>طول عمري بصلاته محمى. </a:t>
                      </a:r>
                      <a:r>
                        <a:rPr kumimoji="0" lang="ar-EG" sz="3700" b="1" i="0" u="none" strike="noStrike" kern="1200" cap="none" normalizeH="0" baseline="0" dirty="0">
                          <a:ln>
                            <a:noFill/>
                          </a:ln>
                          <a:solidFill>
                            <a:schemeClr val="bg1"/>
                          </a:solidFill>
                          <a:effectLst/>
                          <a:latin typeface="Times New Roman" pitchFamily="18" charset="0"/>
                          <a:ea typeface="+mn-ea"/>
                          <a:cs typeface="Times New Roman" pitchFamily="18" charset="0"/>
                        </a:rPr>
                        <a:t>عشمان فيه كي أرث الفردوس.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أرجوه إلى يوم الحكم. </a:t>
                      </a:r>
                      <a:r>
                        <a:rPr kumimoji="0" lang="ar-EG"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طوباك يابكر وعروس.</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D331B7F6-D890-4142-8B02-9EEB9657DBDA}"/>
              </a:ext>
            </a:extLst>
          </p:cNvPr>
          <p:cNvSpPr>
            <a:spLocks noGrp="1"/>
          </p:cNvSpPr>
          <p:nvPr>
            <p:ph type="title"/>
          </p:nvPr>
        </p:nvSpPr>
        <p:spPr/>
        <p:txBody>
          <a:bodyPr/>
          <a:lstStyle/>
          <a:p>
            <a:endParaRPr lang="en-GB" dirty="0"/>
          </a:p>
        </p:txBody>
      </p:sp>
    </p:spTree>
    <p:extLst>
      <p:ext uri="{BB962C8B-B14F-4D97-AF65-F5344CB8AC3E}">
        <p14:creationId xmlns:p14="http://schemas.microsoft.com/office/powerpoint/2010/main" val="1218708155"/>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4F547-AFD1-4CDD-8219-91FBF4D8A67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A12D52A-A17C-445A-A76D-7F06A1F2A95A}"/>
              </a:ext>
            </a:extLst>
          </p:cNvPr>
          <p:cNvSpPr>
            <a:spLocks noGrp="1"/>
          </p:cNvSpPr>
          <p:nvPr>
            <p:ph type="body" sz="quarter" idx="10"/>
          </p:nvPr>
        </p:nvSpPr>
        <p:spPr/>
        <p:txBody>
          <a:bodyPr/>
          <a:lstStyle/>
          <a:p>
            <a:r>
              <a:rPr lang="ar-EG" sz="3600" dirty="0"/>
              <a:t>ناي نان أووه ناهمين: إيسوس بخريستوس بي لوغوس: بي أوو أويني إنطا إفمي: إثنيو إيبي كوزموس.</a:t>
            </a:r>
          </a:p>
        </p:txBody>
      </p:sp>
      <p:sp>
        <p:nvSpPr>
          <p:cNvPr id="4" name="Text Placeholder 3">
            <a:extLst>
              <a:ext uri="{FF2B5EF4-FFF2-40B4-BE49-F238E27FC236}">
                <a16:creationId xmlns:a16="http://schemas.microsoft.com/office/drawing/2014/main" id="{06E3BAE6-C6BC-4366-9871-D423EFD8FC32}"/>
              </a:ext>
            </a:extLst>
          </p:cNvPr>
          <p:cNvSpPr>
            <a:spLocks noGrp="1"/>
          </p:cNvSpPr>
          <p:nvPr>
            <p:ph type="body" sz="quarter" idx="11"/>
          </p:nvPr>
        </p:nvSpPr>
        <p:spPr>
          <a:xfrm>
            <a:off x="0" y="3710609"/>
            <a:ext cx="9144000" cy="1063096"/>
          </a:xfrm>
        </p:spPr>
        <p:txBody>
          <a:bodyPr anchor="ct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ارحمنا ونجنا</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يا يسوع المسيح الكلمة</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النور الحقيق</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الآتى </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إ</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لى العالم.</a:t>
            </a:r>
          </a:p>
        </p:txBody>
      </p:sp>
      <p:sp>
        <p:nvSpPr>
          <p:cNvPr id="5" name="Text Placeholder 4">
            <a:extLst>
              <a:ext uri="{FF2B5EF4-FFF2-40B4-BE49-F238E27FC236}">
                <a16:creationId xmlns:a16="http://schemas.microsoft.com/office/drawing/2014/main" id="{2F286F80-4A3A-4CE9-8639-C33AFB3F7B9B}"/>
              </a:ext>
            </a:extLst>
          </p:cNvPr>
          <p:cNvSpPr>
            <a:spLocks noGrp="1"/>
          </p:cNvSpPr>
          <p:nvPr>
            <p:ph type="body" sz="quarter" idx="12"/>
          </p:nvPr>
        </p:nvSpPr>
        <p:spPr>
          <a:xfrm>
            <a:off x="0" y="4773705"/>
            <a:ext cx="9144000" cy="1080799"/>
          </a:xfrm>
        </p:spPr>
        <p:txBody>
          <a:bodyPr/>
          <a:lstStyle/>
          <a:p>
            <a:r>
              <a:rPr lang="en-GB" sz="3800" dirty="0" err="1"/>
              <a:t>Nai</a:t>
            </a:r>
            <a:r>
              <a:rPr lang="en-GB" sz="3800" dirty="0"/>
              <a:t> nan </a:t>
            </a:r>
            <a:r>
              <a:rPr lang="en-GB" sz="3800" dirty="0" err="1"/>
              <a:t>ouoh</a:t>
            </a:r>
            <a:r>
              <a:rPr lang="en-GB" sz="3800" dirty="0"/>
              <a:t> </a:t>
            </a:r>
            <a:r>
              <a:rPr lang="en-GB" sz="3800" dirty="0" err="1"/>
              <a:t>nahmen</a:t>
            </a:r>
            <a:r>
              <a:rPr lang="en-GB" sz="3800" dirty="0"/>
              <a:t>@ I=y=c P=,=c </a:t>
            </a:r>
            <a:r>
              <a:rPr lang="en-GB" sz="3800" dirty="0" err="1"/>
              <a:t>pilogoc</a:t>
            </a:r>
            <a:r>
              <a:rPr lang="en-GB" sz="3800" dirty="0"/>
              <a:t>@ </a:t>
            </a:r>
            <a:r>
              <a:rPr lang="en-GB" sz="3800" dirty="0" err="1"/>
              <a:t>piouwini</a:t>
            </a:r>
            <a:r>
              <a:rPr lang="en-GB" sz="3800" dirty="0"/>
              <a:t> `</a:t>
            </a:r>
            <a:r>
              <a:rPr lang="en-GB" sz="3800" dirty="0" err="1"/>
              <a:t>nta`vmyi</a:t>
            </a:r>
            <a:r>
              <a:rPr lang="en-GB" sz="3800" dirty="0"/>
              <a:t>@ </a:t>
            </a:r>
            <a:r>
              <a:rPr lang="en-GB" sz="3800" dirty="0" err="1"/>
              <a:t>e;nyou</a:t>
            </a:r>
            <a:r>
              <a:rPr lang="en-GB" sz="3800" dirty="0"/>
              <a:t> </a:t>
            </a:r>
            <a:r>
              <a:rPr lang="en-GB" sz="3800" dirty="0" err="1"/>
              <a:t>epikocmoc</a:t>
            </a:r>
            <a:r>
              <a:rPr lang="en-GB" sz="3800" dirty="0"/>
              <a:t>.</a:t>
            </a:r>
          </a:p>
        </p:txBody>
      </p:sp>
    </p:spTree>
    <p:extLst>
      <p:ext uri="{BB962C8B-B14F-4D97-AF65-F5344CB8AC3E}">
        <p14:creationId xmlns:p14="http://schemas.microsoft.com/office/powerpoint/2010/main" val="1258378233"/>
      </p:ext>
    </p:extLst>
  </p:cSld>
  <p:clrMapOvr>
    <a:masterClrMapping/>
  </p:clrMapOvr>
</p:sld>
</file>

<file path=ppt/slides/slide1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CD9BF-1598-4A97-AA65-BBC8E8008114}"/>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140698700"/>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10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CF0CB-28F3-4D86-A258-346193BFEF01}"/>
              </a:ext>
            </a:extLst>
          </p:cNvPr>
          <p:cNvSpPr>
            <a:spLocks noGrp="1"/>
          </p:cNvSpPr>
          <p:nvPr>
            <p:ph type="title"/>
          </p:nvPr>
        </p:nvSpPr>
        <p:spPr>
          <a:xfrm>
            <a:off x="-1876010" y="0"/>
            <a:ext cx="1876010" cy="1842247"/>
          </a:xfrm>
        </p:spPr>
        <p:txBody>
          <a:bodyPr/>
          <a:lstStyle/>
          <a:p>
            <a:pPr algn="r" rtl="1"/>
            <a:r>
              <a:rPr lang="ar-EG" altLang="en-US" sz="3200" b="1" dirty="0">
                <a:solidFill>
                  <a:srgbClr val="FFC000"/>
                </a:solidFill>
                <a:cs typeface="+mj-cs"/>
              </a:rPr>
              <a:t>مديح واطس ثاني على ثيؤطوكية يوم الأربعاء</a:t>
            </a:r>
            <a:endParaRPr lang="en-GB" sz="3200" dirty="0"/>
          </a:p>
        </p:txBody>
      </p:sp>
      <p:graphicFrame>
        <p:nvGraphicFramePr>
          <p:cNvPr id="3" name="Table 14">
            <a:extLst>
              <a:ext uri="{FF2B5EF4-FFF2-40B4-BE49-F238E27FC236}">
                <a16:creationId xmlns:a16="http://schemas.microsoft.com/office/drawing/2014/main" id="{7FAF3EE8-4D89-491D-AF9B-6A7DA46CE227}"/>
              </a:ext>
            </a:extLst>
          </p:cNvPr>
          <p:cNvGraphicFramePr>
            <a:graphicFrameLocks noGrp="1"/>
          </p:cNvGraphicFramePr>
          <p:nvPr>
            <p:extLst>
              <p:ext uri="{D42A27DB-BD31-4B8C-83A1-F6EECF244321}">
                <p14:modId xmlns:p14="http://schemas.microsoft.com/office/powerpoint/2010/main" val="532332301"/>
              </p:ext>
            </p:extLst>
          </p:nvPr>
        </p:nvGraphicFramePr>
        <p:xfrm>
          <a:off x="0" y="3707415"/>
          <a:ext cx="9144000" cy="3150585"/>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454594">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يا أم النور يا م ر ي م. منك يولد ع ظ ي م.</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الرب اختار ست التعظيم. </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ماريا اتشيرى إن يواقيم</a:t>
                      </a:r>
                      <a:r>
                        <a:rPr kumimoji="0" lang="ar-EG" sz="32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kern="1200" dirty="0">
                        <a:solidFill>
                          <a:srgbClr val="FFC000"/>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122548">
                <a:tc>
                  <a:txBody>
                    <a:bodyPr/>
                    <a:lstStyle/>
                    <a:p>
                      <a:pPr algn="ctr" rtl="1"/>
                      <a:endParaRPr lang="ar-EG" sz="100" b="1" dirty="0">
                        <a:solidFill>
                          <a:schemeClr val="bg1"/>
                        </a:solidFill>
                        <a:latin typeface="+mj-lt"/>
                      </a:endParaRPr>
                    </a:p>
                  </a:txBody>
                  <a:tcPr anchor="ctr"/>
                </a:tc>
                <a:extLst>
                  <a:ext uri="{0D108BD9-81ED-4DB2-BD59-A6C34878D82A}">
                    <a16:rowId xmlns:a16="http://schemas.microsoft.com/office/drawing/2014/main" val="3772709020"/>
                  </a:ext>
                </a:extLst>
              </a:tr>
              <a:tr h="153451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700" b="1" i="0" u="none" strike="noStrike" cap="none" normalizeH="0" baseline="0" dirty="0">
                          <a:ln>
                            <a:noFill/>
                          </a:ln>
                          <a:solidFill>
                            <a:schemeClr val="bg1"/>
                          </a:solidFill>
                          <a:effectLst/>
                          <a:latin typeface="Times New Roman" pitchFamily="18" charset="0"/>
                          <a:cs typeface="Times New Roman" pitchFamily="18" charset="0"/>
                        </a:rPr>
                        <a:t>عنها تنبأ كل الأبرار. عذراء تحبل بالنور أجهار.</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600" b="1" i="0" u="none" strike="noStrike" cap="none" normalizeH="0" baseline="0" dirty="0">
                          <a:ln>
                            <a:noFill/>
                          </a:ln>
                          <a:solidFill>
                            <a:schemeClr val="bg1"/>
                          </a:solidFill>
                          <a:effectLst/>
                          <a:latin typeface="Times New Roman" pitchFamily="18" charset="0"/>
                          <a:cs typeface="Times New Roman" pitchFamily="18" charset="0"/>
                        </a:rPr>
                        <a:t>واسم العذراء م ر ي م. </a:t>
                      </a:r>
                      <a:r>
                        <a:rPr kumimoji="0" lang="ar-EG" sz="4600" b="1" i="0" u="none" strike="noStrike" cap="none" normalizeH="0" baseline="0" dirty="0">
                          <a:ln>
                            <a:noFill/>
                          </a:ln>
                          <a:solidFill>
                            <a:srgbClr val="FFC000"/>
                          </a:solidFill>
                          <a:effectLst/>
                          <a:latin typeface="Times New Roman" pitchFamily="18" charset="0"/>
                          <a:cs typeface="Times New Roman" pitchFamily="18" charset="0"/>
                        </a:rPr>
                        <a:t>ماريا اتشيرى إن يواقيم.</a:t>
                      </a:r>
                      <a:endParaRPr lang="ar-EG" sz="46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
        <p:nvSpPr>
          <p:cNvPr id="4" name="TextBox 3">
            <a:extLst>
              <a:ext uri="{FF2B5EF4-FFF2-40B4-BE49-F238E27FC236}">
                <a16:creationId xmlns:a16="http://schemas.microsoft.com/office/drawing/2014/main" id="{BAF766F1-1AF2-418F-81DB-48EB9890275B}"/>
              </a:ext>
            </a:extLst>
          </p:cNvPr>
          <p:cNvSpPr txBox="1"/>
          <p:nvPr/>
        </p:nvSpPr>
        <p:spPr>
          <a:xfrm>
            <a:off x="3012141" y="3248052"/>
            <a:ext cx="6131859" cy="461665"/>
          </a:xfrm>
          <a:prstGeom prst="rect">
            <a:avLst/>
          </a:prstGeom>
          <a:noFill/>
        </p:spPr>
        <p:txBody>
          <a:bodyPr wrap="square">
            <a:spAutoFit/>
          </a:bodyPr>
          <a:lstStyle/>
          <a:p>
            <a:pPr algn="r" rtl="1"/>
            <a:r>
              <a:rPr lang="ar-EG" sz="2400" b="1" dirty="0">
                <a:solidFill>
                  <a:srgbClr val="FFC000"/>
                </a:solidFill>
                <a:latin typeface="Times New Roman" panose="02020603050405020304" pitchFamily="18" charset="0"/>
                <a:ea typeface="Times New Roman" panose="02020603050405020304" pitchFamily="18" charset="0"/>
                <a:cs typeface="+mj-cs"/>
              </a:rPr>
              <a:t>* </a:t>
            </a:r>
            <a:r>
              <a:rPr lang="ar-EG" sz="2400" b="1" kern="1200" dirty="0">
                <a:solidFill>
                  <a:srgbClr val="FFC000"/>
                </a:solidFill>
                <a:latin typeface="Times New Roman" panose="02020603050405020304" pitchFamily="18" charset="0"/>
                <a:ea typeface="Times New Roman" panose="02020603050405020304" pitchFamily="18" charset="0"/>
                <a:cs typeface="+mj-cs"/>
              </a:rPr>
              <a:t>مريم ابنة يواقيم</a:t>
            </a:r>
            <a:endParaRPr lang="en-US" sz="2400" b="1" kern="1200" dirty="0">
              <a:solidFill>
                <a:srgbClr val="FFC000"/>
              </a:solidFill>
              <a:latin typeface="Times New Roman" panose="02020603050405020304" pitchFamily="18" charset="0"/>
              <a:ea typeface="Times New Roman" panose="02020603050405020304" pitchFamily="18" charset="0"/>
              <a:cs typeface="+mj-cs"/>
            </a:endParaRPr>
          </a:p>
        </p:txBody>
      </p:sp>
    </p:spTree>
    <p:extLst>
      <p:ext uri="{BB962C8B-B14F-4D97-AF65-F5344CB8AC3E}">
        <p14:creationId xmlns:p14="http://schemas.microsoft.com/office/powerpoint/2010/main" val="2799499873"/>
      </p:ext>
    </p:extLst>
  </p:cSld>
  <p:clrMapOvr>
    <a:masterClrMapping/>
  </p:clrMapOvr>
</p:sld>
</file>

<file path=ppt/slides/slide10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7FAF3EE8-4D89-491D-AF9B-6A7DA46CE227}"/>
              </a:ext>
            </a:extLst>
          </p:cNvPr>
          <p:cNvGraphicFramePr>
            <a:graphicFrameLocks noGrp="1"/>
          </p:cNvGraphicFramePr>
          <p:nvPr>
            <p:extLst>
              <p:ext uri="{D42A27DB-BD31-4B8C-83A1-F6EECF244321}">
                <p14:modId xmlns:p14="http://schemas.microsoft.com/office/powerpoint/2010/main" val="2943146624"/>
              </p:ext>
            </p:extLst>
          </p:nvPr>
        </p:nvGraphicFramePr>
        <p:xfrm>
          <a:off x="0" y="3746341"/>
          <a:ext cx="9144000" cy="3111659"/>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454594">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نور اللاهوت جانا بالناسوت حقيق. وأظهر سر الثالوث.</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حين كان مستورًا في م ر ي م. </a:t>
                      </a:r>
                      <a:r>
                        <a:rPr kumimoji="0" lang="ar-EG" sz="4000" b="1" i="0" u="none" strike="noStrike" cap="none" normalizeH="0" baseline="0" dirty="0">
                          <a:ln>
                            <a:noFill/>
                          </a:ln>
                          <a:solidFill>
                            <a:srgbClr val="FFC000"/>
                          </a:solidFill>
                          <a:effectLst/>
                          <a:latin typeface="Times New Roman" pitchFamily="18" charset="0"/>
                          <a:cs typeface="Times New Roman" pitchFamily="18" charset="0"/>
                        </a:rPr>
                        <a:t>ماريا اتشيرى إن يواقيم.</a:t>
                      </a:r>
                      <a:endParaRPr lang="ar-EG" sz="4000" b="1" kern="1200" dirty="0">
                        <a:solidFill>
                          <a:srgbClr val="FFC000"/>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122548">
                <a:tc>
                  <a:txBody>
                    <a:bodyPr/>
                    <a:lstStyle/>
                    <a:p>
                      <a:pPr algn="ctr" rtl="1"/>
                      <a:endParaRPr lang="ar-EG" sz="100" b="1" dirty="0">
                        <a:solidFill>
                          <a:schemeClr val="bg1"/>
                        </a:solidFill>
                        <a:latin typeface="+mj-lt"/>
                      </a:endParaRPr>
                    </a:p>
                  </a:txBody>
                  <a:tcPr anchor="ctr"/>
                </a:tc>
                <a:extLst>
                  <a:ext uri="{0D108BD9-81ED-4DB2-BD59-A6C34878D82A}">
                    <a16:rowId xmlns:a16="http://schemas.microsoft.com/office/drawing/2014/main" val="3772709020"/>
                  </a:ext>
                </a:extLst>
              </a:tr>
              <a:tr h="153451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اشهد أنك انت الكلمة</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نور الانوار أب النعمة</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600" b="1" i="0" u="none" strike="noStrike" cap="none" normalizeH="0" baseline="0" dirty="0">
                          <a:ln>
                            <a:noFill/>
                          </a:ln>
                          <a:solidFill>
                            <a:schemeClr val="bg1"/>
                          </a:solidFill>
                          <a:effectLst/>
                          <a:latin typeface="Times New Roman" pitchFamily="18" charset="0"/>
                          <a:cs typeface="Times New Roman" pitchFamily="18" charset="0"/>
                        </a:rPr>
                        <a:t>يوجب لك تمجيد عظيم. </a:t>
                      </a:r>
                      <a:r>
                        <a:rPr kumimoji="0" lang="ar-EG" sz="4600" b="1" i="0" u="none" strike="noStrike" cap="none" normalizeH="0" baseline="0" dirty="0">
                          <a:ln>
                            <a:noFill/>
                          </a:ln>
                          <a:solidFill>
                            <a:srgbClr val="FFC000"/>
                          </a:solidFill>
                          <a:effectLst/>
                          <a:latin typeface="Times New Roman" pitchFamily="18" charset="0"/>
                          <a:cs typeface="Times New Roman" pitchFamily="18" charset="0"/>
                        </a:rPr>
                        <a:t>ماريا اتشيرى إن يواقيم.</a:t>
                      </a:r>
                      <a:endParaRPr lang="ar-EG" sz="46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
        <p:nvSpPr>
          <p:cNvPr id="6" name="Title 5">
            <a:extLst>
              <a:ext uri="{FF2B5EF4-FFF2-40B4-BE49-F238E27FC236}">
                <a16:creationId xmlns:a16="http://schemas.microsoft.com/office/drawing/2014/main" id="{CBB59FD7-074D-49CE-AC28-4D72DA4BA399}"/>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575580259"/>
      </p:ext>
    </p:extLst>
  </p:cSld>
  <p:clrMapOvr>
    <a:masterClrMapping/>
  </p:clrMapOvr>
</p:sld>
</file>

<file path=ppt/slides/slide10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7FAF3EE8-4D89-491D-AF9B-6A7DA46CE227}"/>
              </a:ext>
            </a:extLst>
          </p:cNvPr>
          <p:cNvGraphicFramePr>
            <a:graphicFrameLocks noGrp="1"/>
          </p:cNvGraphicFramePr>
          <p:nvPr>
            <p:extLst>
              <p:ext uri="{D42A27DB-BD31-4B8C-83A1-F6EECF244321}">
                <p14:modId xmlns:p14="http://schemas.microsoft.com/office/powerpoint/2010/main" val="2400122927"/>
              </p:ext>
            </p:extLst>
          </p:nvPr>
        </p:nvGraphicFramePr>
        <p:xfrm>
          <a:off x="0" y="3746341"/>
          <a:ext cx="9144000" cy="3111659"/>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454594">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انت الظاهر أنت المحجوب. نور إسرائيل شافي أيوب.</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300" b="1" i="0" u="none" strike="noStrike" cap="none" normalizeH="0" baseline="0" dirty="0">
                          <a:ln>
                            <a:noFill/>
                          </a:ln>
                          <a:solidFill>
                            <a:schemeClr val="bg1"/>
                          </a:solidFill>
                          <a:effectLst/>
                          <a:latin typeface="Times New Roman" pitchFamily="18" charset="0"/>
                          <a:cs typeface="Times New Roman" pitchFamily="18" charset="0"/>
                        </a:rPr>
                        <a:t>مرسل وحيك باثبات عظيم. </a:t>
                      </a:r>
                      <a:r>
                        <a:rPr kumimoji="0" lang="ar-EG" sz="4300" b="1" i="0" u="none" strike="noStrike" cap="none" normalizeH="0" baseline="0" dirty="0">
                          <a:ln>
                            <a:noFill/>
                          </a:ln>
                          <a:solidFill>
                            <a:srgbClr val="FFC000"/>
                          </a:solidFill>
                          <a:effectLst/>
                          <a:latin typeface="Times New Roman" pitchFamily="18" charset="0"/>
                          <a:cs typeface="Times New Roman" pitchFamily="18" charset="0"/>
                        </a:rPr>
                        <a:t>ماريا اتشيرى إن يواقيم.</a:t>
                      </a:r>
                      <a:endParaRPr lang="ar-EG" sz="4300" b="1" kern="1200" dirty="0">
                        <a:solidFill>
                          <a:srgbClr val="FFC000"/>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122548">
                <a:tc>
                  <a:txBody>
                    <a:bodyPr/>
                    <a:lstStyle/>
                    <a:p>
                      <a:pPr algn="ctr" rtl="1"/>
                      <a:endParaRPr lang="ar-EG" sz="100" b="1" dirty="0">
                        <a:solidFill>
                          <a:schemeClr val="bg1"/>
                        </a:solidFill>
                        <a:latin typeface="+mj-lt"/>
                      </a:endParaRPr>
                    </a:p>
                  </a:txBody>
                  <a:tcPr anchor="ctr"/>
                </a:tc>
                <a:extLst>
                  <a:ext uri="{0D108BD9-81ED-4DB2-BD59-A6C34878D82A}">
                    <a16:rowId xmlns:a16="http://schemas.microsoft.com/office/drawing/2014/main" val="3772709020"/>
                  </a:ext>
                </a:extLst>
              </a:tr>
              <a:tr h="153451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خلص شعبك أنت الحاكم. يا من باسمك خلصت أدم.</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من نار جحيم فيه تألم من قبل. </a:t>
                      </a:r>
                      <a:r>
                        <a:rPr kumimoji="0" lang="ar-EG" sz="4000" b="1" i="0" u="none" strike="noStrike" cap="none" normalizeH="0" baseline="0" dirty="0">
                          <a:ln>
                            <a:noFill/>
                          </a:ln>
                          <a:solidFill>
                            <a:srgbClr val="FFC000"/>
                          </a:solidFill>
                          <a:effectLst/>
                          <a:latin typeface="Times New Roman" pitchFamily="18" charset="0"/>
                          <a:cs typeface="Times New Roman" pitchFamily="18" charset="0"/>
                        </a:rPr>
                        <a:t>ماريا اتشيرى إن يواقيم.</a:t>
                      </a:r>
                      <a:endParaRPr lang="ar-EG" sz="40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07E9914E-3D53-4C00-A1DD-1C11FFF6212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201997943"/>
      </p:ext>
    </p:extLst>
  </p:cSld>
  <p:clrMapOvr>
    <a:masterClrMapping/>
  </p:clrMapOvr>
</p:sld>
</file>

<file path=ppt/slides/slide10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7FAF3EE8-4D89-491D-AF9B-6A7DA46CE227}"/>
              </a:ext>
            </a:extLst>
          </p:cNvPr>
          <p:cNvGraphicFramePr>
            <a:graphicFrameLocks noGrp="1"/>
          </p:cNvGraphicFramePr>
          <p:nvPr>
            <p:extLst>
              <p:ext uri="{D42A27DB-BD31-4B8C-83A1-F6EECF244321}">
                <p14:modId xmlns:p14="http://schemas.microsoft.com/office/powerpoint/2010/main" val="1480706314"/>
              </p:ext>
            </p:extLst>
          </p:nvPr>
        </p:nvGraphicFramePr>
        <p:xfrm>
          <a:off x="0" y="3746341"/>
          <a:ext cx="9144000" cy="3116382"/>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454594">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أنت العالي أنت القدوس. معطي النعمة باب الفردوس.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أنت المولود من م ر ي م. </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ماريا اتشيرى إن يواقيم.</a:t>
                      </a:r>
                      <a:endParaRPr lang="ar-EG" sz="4400" b="1" kern="1200" dirty="0">
                        <a:solidFill>
                          <a:srgbClr val="FFC000"/>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122548">
                <a:tc>
                  <a:txBody>
                    <a:bodyPr/>
                    <a:lstStyle/>
                    <a:p>
                      <a:pPr algn="ctr" rtl="1"/>
                      <a:endParaRPr lang="ar-EG" sz="100" b="1" dirty="0">
                        <a:solidFill>
                          <a:schemeClr val="bg1"/>
                        </a:solidFill>
                        <a:latin typeface="+mj-lt"/>
                      </a:endParaRPr>
                    </a:p>
                  </a:txBody>
                  <a:tcPr anchor="ctr"/>
                </a:tc>
                <a:extLst>
                  <a:ext uri="{0D108BD9-81ED-4DB2-BD59-A6C34878D82A}">
                    <a16:rowId xmlns:a16="http://schemas.microsoft.com/office/drawing/2014/main" val="3772709020"/>
                  </a:ext>
                </a:extLst>
              </a:tr>
              <a:tr h="153451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الله اختارك من إسرائيل. وأرسل لك جبرائيل.</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700" b="1" i="0" u="none" strike="noStrike" cap="none" normalizeH="0" baseline="0" dirty="0">
                          <a:ln>
                            <a:noFill/>
                          </a:ln>
                          <a:solidFill>
                            <a:schemeClr val="bg1"/>
                          </a:solidFill>
                          <a:effectLst/>
                          <a:latin typeface="Times New Roman" pitchFamily="18" charset="0"/>
                          <a:cs typeface="Times New Roman" pitchFamily="18" charset="0"/>
                        </a:rPr>
                        <a:t>كلمته في أحشاك يقيم. </a:t>
                      </a:r>
                      <a:r>
                        <a:rPr kumimoji="0" lang="ar-EG" sz="4700" b="1" i="0" u="none" strike="noStrike" cap="none" normalizeH="0" baseline="0" dirty="0">
                          <a:ln>
                            <a:noFill/>
                          </a:ln>
                          <a:solidFill>
                            <a:srgbClr val="FFC000"/>
                          </a:solidFill>
                          <a:effectLst/>
                          <a:latin typeface="Times New Roman" pitchFamily="18" charset="0"/>
                          <a:cs typeface="Times New Roman" pitchFamily="18" charset="0"/>
                        </a:rPr>
                        <a:t>ماريا اتشيرى إن يواقيم.</a:t>
                      </a:r>
                      <a:endParaRPr lang="ar-EG" sz="47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6D2AAD2C-2E96-4300-ADCD-AF084125B2F9}"/>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100612314"/>
      </p:ext>
    </p:extLst>
  </p:cSld>
  <p:clrMapOvr>
    <a:masterClrMapping/>
  </p:clrMapOvr>
</p:sld>
</file>

<file path=ppt/slides/slide10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7FAF3EE8-4D89-491D-AF9B-6A7DA46CE227}"/>
              </a:ext>
            </a:extLst>
          </p:cNvPr>
          <p:cNvGraphicFramePr>
            <a:graphicFrameLocks noGrp="1"/>
          </p:cNvGraphicFramePr>
          <p:nvPr>
            <p:extLst>
              <p:ext uri="{D42A27DB-BD31-4B8C-83A1-F6EECF244321}">
                <p14:modId xmlns:p14="http://schemas.microsoft.com/office/powerpoint/2010/main" val="3120624089"/>
              </p:ext>
            </p:extLst>
          </p:nvPr>
        </p:nvGraphicFramePr>
        <p:xfrm>
          <a:off x="0" y="3746341"/>
          <a:ext cx="9144000" cy="3111659"/>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454594">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3800" b="1" i="0" u="none" strike="noStrike" cap="none" normalizeH="0" baseline="0" dirty="0">
                          <a:ln>
                            <a:noFill/>
                          </a:ln>
                          <a:solidFill>
                            <a:schemeClr val="bg1"/>
                          </a:solidFill>
                          <a:effectLst/>
                          <a:latin typeface="Times New Roman" pitchFamily="18" charset="0"/>
                          <a:cs typeface="Times New Roman" pitchFamily="18" charset="0"/>
                        </a:rPr>
                        <a:t>طوباك في الناس ما لك تمثيل. إنثو بيه إثماف إن إمانوئيل.</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يعطوك الطوبي في كل جيل. </a:t>
                      </a:r>
                      <a:r>
                        <a:rPr kumimoji="0" lang="ar-EG" sz="4200" b="1" i="0" u="none" strike="noStrike" cap="none" normalizeH="0" baseline="0" dirty="0">
                          <a:ln>
                            <a:noFill/>
                          </a:ln>
                          <a:solidFill>
                            <a:srgbClr val="FFC000"/>
                          </a:solidFill>
                          <a:effectLst/>
                          <a:latin typeface="Times New Roman" pitchFamily="18" charset="0"/>
                          <a:cs typeface="Times New Roman" pitchFamily="18" charset="0"/>
                        </a:rPr>
                        <a:t>ماريا اتشيرى إن يواقيم.</a:t>
                      </a:r>
                      <a:endParaRPr lang="ar-EG" sz="4200" b="1" kern="1200" dirty="0">
                        <a:solidFill>
                          <a:srgbClr val="FFC000"/>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122548">
                <a:tc>
                  <a:txBody>
                    <a:bodyPr/>
                    <a:lstStyle/>
                    <a:p>
                      <a:pPr algn="ctr" rtl="1"/>
                      <a:endParaRPr lang="ar-EG" sz="100" b="1" dirty="0">
                        <a:solidFill>
                          <a:schemeClr val="bg1"/>
                        </a:solidFill>
                        <a:latin typeface="+mj-lt"/>
                      </a:endParaRPr>
                    </a:p>
                  </a:txBody>
                  <a:tcPr anchor="ctr"/>
                </a:tc>
                <a:extLst>
                  <a:ext uri="{0D108BD9-81ED-4DB2-BD59-A6C34878D82A}">
                    <a16:rowId xmlns:a16="http://schemas.microsoft.com/office/drawing/2014/main" val="3772709020"/>
                  </a:ext>
                </a:extLst>
              </a:tr>
              <a:tr h="153451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أنت السماء الثانية بالناسوت. وهو سكن فيك باللاهوت.</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700" b="1" i="0" u="none" strike="noStrike" cap="none" normalizeH="0" baseline="0" dirty="0">
                          <a:ln>
                            <a:noFill/>
                          </a:ln>
                          <a:solidFill>
                            <a:schemeClr val="bg1"/>
                          </a:solidFill>
                          <a:effectLst/>
                          <a:latin typeface="Times New Roman" pitchFamily="18" charset="0"/>
                          <a:cs typeface="Times New Roman" pitchFamily="18" charset="0"/>
                        </a:rPr>
                        <a:t>ونقاك وطهرك عظيم. </a:t>
                      </a:r>
                      <a:r>
                        <a:rPr kumimoji="0" lang="ar-EG" sz="4700" b="1" i="0" u="none" strike="noStrike" cap="none" normalizeH="0" baseline="0" dirty="0">
                          <a:ln>
                            <a:noFill/>
                          </a:ln>
                          <a:solidFill>
                            <a:srgbClr val="FFC000"/>
                          </a:solidFill>
                          <a:effectLst/>
                          <a:latin typeface="Times New Roman" pitchFamily="18" charset="0"/>
                          <a:cs typeface="Times New Roman" pitchFamily="18" charset="0"/>
                        </a:rPr>
                        <a:t>ماريا اتشيرى إن يواقيم.</a:t>
                      </a:r>
                      <a:endParaRPr lang="ar-EG" sz="47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9394E35D-04B2-4962-9B10-733DA8480B44}"/>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478429019"/>
      </p:ext>
    </p:extLst>
  </p:cSld>
  <p:clrMapOvr>
    <a:masterClrMapping/>
  </p:clrMapOvr>
</p:sld>
</file>

<file path=ppt/slides/slide10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7FAF3EE8-4D89-491D-AF9B-6A7DA46CE227}"/>
              </a:ext>
            </a:extLst>
          </p:cNvPr>
          <p:cNvGraphicFramePr>
            <a:graphicFrameLocks noGrp="1"/>
          </p:cNvGraphicFramePr>
          <p:nvPr>
            <p:extLst>
              <p:ext uri="{D42A27DB-BD31-4B8C-83A1-F6EECF244321}">
                <p14:modId xmlns:p14="http://schemas.microsoft.com/office/powerpoint/2010/main" val="2831349266"/>
              </p:ext>
            </p:extLst>
          </p:nvPr>
        </p:nvGraphicFramePr>
        <p:xfrm>
          <a:off x="0" y="3746341"/>
          <a:ext cx="9144000" cy="3111659"/>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454594">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100" b="1" i="0" u="none" strike="noStrike" cap="none" normalizeH="0" baseline="0" dirty="0">
                          <a:ln>
                            <a:noFill/>
                          </a:ln>
                          <a:solidFill>
                            <a:schemeClr val="bg1"/>
                          </a:solidFill>
                          <a:effectLst/>
                          <a:latin typeface="Times New Roman" pitchFamily="18" charset="0"/>
                          <a:cs typeface="Times New Roman" pitchFamily="18" charset="0"/>
                        </a:rPr>
                        <a:t>أنت الكرمة أنت صهيون. انت العوسج وعصاة هرون.</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طوباك انت اورشليم.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ماريا اتشيرى إن يواقيم.</a:t>
                      </a:r>
                      <a:endParaRPr lang="ar-EG" sz="4800" b="1" kern="1200" dirty="0">
                        <a:solidFill>
                          <a:srgbClr val="FFC000"/>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122548">
                <a:tc>
                  <a:txBody>
                    <a:bodyPr/>
                    <a:lstStyle/>
                    <a:p>
                      <a:pPr algn="ctr" rtl="1"/>
                      <a:endParaRPr lang="ar-EG" sz="100" b="1" dirty="0">
                        <a:solidFill>
                          <a:schemeClr val="bg1"/>
                        </a:solidFill>
                        <a:latin typeface="+mj-lt"/>
                      </a:endParaRPr>
                    </a:p>
                  </a:txBody>
                  <a:tcPr anchor="ctr"/>
                </a:tc>
                <a:extLst>
                  <a:ext uri="{0D108BD9-81ED-4DB2-BD59-A6C34878D82A}">
                    <a16:rowId xmlns:a16="http://schemas.microsoft.com/office/drawing/2014/main" val="3772709020"/>
                  </a:ext>
                </a:extLst>
              </a:tr>
              <a:tr h="153451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طوباك أنت القبة تحقيق. كرسي الله مملوء توفيق.</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تابوت طاهر قديم.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ماريا اتشيرى إن يواقيم.</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726A440C-1BA6-473F-9615-53F8128C61D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135169293"/>
      </p:ext>
    </p:extLst>
  </p:cSld>
  <p:clrMapOvr>
    <a:masterClrMapping/>
  </p:clrMapOvr>
</p:sld>
</file>

<file path=ppt/slides/slide10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7FAF3EE8-4D89-491D-AF9B-6A7DA46CE227}"/>
              </a:ext>
            </a:extLst>
          </p:cNvPr>
          <p:cNvGraphicFramePr>
            <a:graphicFrameLocks noGrp="1"/>
          </p:cNvGraphicFramePr>
          <p:nvPr>
            <p:extLst>
              <p:ext uri="{D42A27DB-BD31-4B8C-83A1-F6EECF244321}">
                <p14:modId xmlns:p14="http://schemas.microsoft.com/office/powerpoint/2010/main" val="3931616544"/>
              </p:ext>
            </p:extLst>
          </p:nvPr>
        </p:nvGraphicFramePr>
        <p:xfrm>
          <a:off x="0" y="3746341"/>
          <a:ext cx="9144000" cy="3111659"/>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454594">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3900" b="1" i="0" u="none" strike="noStrike" cap="none" normalizeH="0" baseline="0" dirty="0">
                          <a:ln>
                            <a:noFill/>
                          </a:ln>
                          <a:solidFill>
                            <a:schemeClr val="bg1"/>
                          </a:solidFill>
                          <a:effectLst/>
                          <a:latin typeface="Times New Roman" pitchFamily="18" charset="0"/>
                          <a:cs typeface="Times New Roman" pitchFamily="18" charset="0"/>
                        </a:rPr>
                        <a:t>يا قدس القدس سكن فيك القدوس. رب الأرباب باتشويس ايسوس. بركته علينا تدوم. </a:t>
                      </a:r>
                      <a:r>
                        <a:rPr kumimoji="0" lang="ar-EG" sz="4000" b="1" i="0" u="none" strike="noStrike" cap="none" normalizeH="0" baseline="0" dirty="0">
                          <a:ln>
                            <a:noFill/>
                          </a:ln>
                          <a:solidFill>
                            <a:srgbClr val="FFC000"/>
                          </a:solidFill>
                          <a:effectLst/>
                          <a:latin typeface="Times New Roman" pitchFamily="18" charset="0"/>
                          <a:cs typeface="Times New Roman" pitchFamily="18" charset="0"/>
                        </a:rPr>
                        <a:t>ماريا اتشيرى إن يواقيم.</a:t>
                      </a:r>
                      <a:endParaRPr lang="ar-EG" sz="3900" b="1" kern="1200" dirty="0">
                        <a:solidFill>
                          <a:srgbClr val="FFC000"/>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122548">
                <a:tc>
                  <a:txBody>
                    <a:bodyPr/>
                    <a:lstStyle/>
                    <a:p>
                      <a:pPr algn="ctr" rtl="1"/>
                      <a:endParaRPr lang="ar-EG" sz="100" b="1" dirty="0">
                        <a:solidFill>
                          <a:schemeClr val="bg1"/>
                        </a:solidFill>
                        <a:latin typeface="+mj-lt"/>
                      </a:endParaRPr>
                    </a:p>
                  </a:txBody>
                  <a:tcPr anchor="ctr"/>
                </a:tc>
                <a:extLst>
                  <a:ext uri="{0D108BD9-81ED-4DB2-BD59-A6C34878D82A}">
                    <a16:rowId xmlns:a16="http://schemas.microsoft.com/office/drawing/2014/main" val="3772709020"/>
                  </a:ext>
                </a:extLst>
              </a:tr>
              <a:tr h="153451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انت الشورية طيبك قد فاح. أنت المنارة انت المصباح.</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طوباك طهرك مقيم.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ماريا اتشيرى إن يواقيم.</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DF720740-3F5F-4C55-96D3-500244B1B739}"/>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255014352"/>
      </p:ext>
    </p:extLst>
  </p:cSld>
  <p:clrMapOvr>
    <a:masterClrMapping/>
  </p:clrMapOvr>
</p:sld>
</file>

<file path=ppt/slides/slide10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7FAF3EE8-4D89-491D-AF9B-6A7DA46CE227}"/>
              </a:ext>
            </a:extLst>
          </p:cNvPr>
          <p:cNvGraphicFramePr>
            <a:graphicFrameLocks noGrp="1"/>
          </p:cNvGraphicFramePr>
          <p:nvPr>
            <p:extLst>
              <p:ext uri="{D42A27DB-BD31-4B8C-83A1-F6EECF244321}">
                <p14:modId xmlns:p14="http://schemas.microsoft.com/office/powerpoint/2010/main" val="3584196073"/>
              </p:ext>
            </p:extLst>
          </p:nvPr>
        </p:nvGraphicFramePr>
        <p:xfrm>
          <a:off x="0" y="3746341"/>
          <a:ext cx="9144000" cy="3111659"/>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454594">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3900" b="1" i="0" u="none" strike="noStrike" cap="none" normalizeH="0" baseline="0" dirty="0">
                          <a:ln>
                            <a:noFill/>
                          </a:ln>
                          <a:solidFill>
                            <a:schemeClr val="bg1"/>
                          </a:solidFill>
                          <a:effectLst/>
                          <a:latin typeface="Times New Roman" pitchFamily="18" charset="0"/>
                          <a:cs typeface="Times New Roman" pitchFamily="18" charset="0"/>
                        </a:rPr>
                        <a:t>اشعياء قال عنك قولا مستطيل. تحبلين وتلدين عمانوئيل.</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وطهرك صحيح سليم. </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ماريا اتشيرى إن يواقيم.</a:t>
                      </a:r>
                      <a:endParaRPr lang="ar-EG" sz="4400" b="1" kern="1200" dirty="0">
                        <a:solidFill>
                          <a:srgbClr val="FFC000"/>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122548">
                <a:tc>
                  <a:txBody>
                    <a:bodyPr/>
                    <a:lstStyle/>
                    <a:p>
                      <a:pPr algn="ctr" rtl="1"/>
                      <a:endParaRPr lang="ar-EG" sz="100" b="1" dirty="0">
                        <a:solidFill>
                          <a:schemeClr val="bg1"/>
                        </a:solidFill>
                        <a:latin typeface="+mj-lt"/>
                      </a:endParaRPr>
                    </a:p>
                  </a:txBody>
                  <a:tcPr anchor="ctr"/>
                </a:tc>
                <a:extLst>
                  <a:ext uri="{0D108BD9-81ED-4DB2-BD59-A6C34878D82A}">
                    <a16:rowId xmlns:a16="http://schemas.microsoft.com/office/drawing/2014/main" val="3772709020"/>
                  </a:ext>
                </a:extLst>
              </a:tr>
              <a:tr h="153451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طوباك يا عذراء يا أم النور. والنوراني نور من نور.</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يسمي الأزلي حكيم.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ماريا اتشيرى إن يواقيم.</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C9C64297-6577-42E9-A8A6-7D4F464C0F04}"/>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390172766"/>
      </p:ext>
    </p:extLst>
  </p:cSld>
  <p:clrMapOvr>
    <a:masterClrMapping/>
  </p:clrMapOvr>
</p:sld>
</file>

<file path=ppt/slides/slide10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7FAF3EE8-4D89-491D-AF9B-6A7DA46CE227}"/>
              </a:ext>
            </a:extLst>
          </p:cNvPr>
          <p:cNvGraphicFramePr>
            <a:graphicFrameLocks noGrp="1"/>
          </p:cNvGraphicFramePr>
          <p:nvPr>
            <p:extLst>
              <p:ext uri="{D42A27DB-BD31-4B8C-83A1-F6EECF244321}">
                <p14:modId xmlns:p14="http://schemas.microsoft.com/office/powerpoint/2010/main" val="2349904493"/>
              </p:ext>
            </p:extLst>
          </p:nvPr>
        </p:nvGraphicFramePr>
        <p:xfrm>
          <a:off x="0" y="3746341"/>
          <a:ext cx="9144000" cy="3111659"/>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454594">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3700" b="1" i="0" u="none" strike="noStrike" cap="none" normalizeH="0" baseline="0" dirty="0">
                          <a:ln>
                            <a:noFill/>
                          </a:ln>
                          <a:solidFill>
                            <a:schemeClr val="bg1"/>
                          </a:solidFill>
                          <a:effectLst/>
                          <a:latin typeface="Times New Roman" pitchFamily="18" charset="0"/>
                          <a:cs typeface="Times New Roman" pitchFamily="18" charset="0"/>
                        </a:rPr>
                        <a:t>طوباك هو أنشاك وسكن في أحشاك. ودعاك امه وهو مولاك.</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ومن لا يؤمن فهو سقيم. </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ماريا اتشيرى إن يواقيم.</a:t>
                      </a:r>
                      <a:endParaRPr lang="ar-EG" sz="4400" b="1" kern="1200" dirty="0">
                        <a:solidFill>
                          <a:srgbClr val="FFC000"/>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122548">
                <a:tc>
                  <a:txBody>
                    <a:bodyPr/>
                    <a:lstStyle/>
                    <a:p>
                      <a:pPr algn="ctr" rtl="1"/>
                      <a:endParaRPr lang="ar-EG" sz="100" b="1" dirty="0">
                        <a:solidFill>
                          <a:schemeClr val="bg1"/>
                        </a:solidFill>
                        <a:latin typeface="+mj-lt"/>
                      </a:endParaRPr>
                    </a:p>
                  </a:txBody>
                  <a:tcPr anchor="ctr"/>
                </a:tc>
                <a:extLst>
                  <a:ext uri="{0D108BD9-81ED-4DB2-BD59-A6C34878D82A}">
                    <a16:rowId xmlns:a16="http://schemas.microsoft.com/office/drawing/2014/main" val="3772709020"/>
                  </a:ext>
                </a:extLst>
              </a:tr>
              <a:tr h="153451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طوبي لطهرك طوبي لكرمك. طوبي لأبيك طوبي لأمك.</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600" b="1" i="0" u="none" strike="noStrike" cap="none" normalizeH="0" baseline="0" dirty="0">
                          <a:ln>
                            <a:noFill/>
                          </a:ln>
                          <a:solidFill>
                            <a:schemeClr val="bg1"/>
                          </a:solidFill>
                          <a:effectLst/>
                          <a:latin typeface="Times New Roman" pitchFamily="18" charset="0"/>
                          <a:cs typeface="Times New Roman" pitchFamily="18" charset="0"/>
                        </a:rPr>
                        <a:t>طوبي لجنسك م ر ي م. </a:t>
                      </a:r>
                      <a:r>
                        <a:rPr kumimoji="0" lang="ar-EG" sz="4600" b="1" i="0" u="none" strike="noStrike" cap="none" normalizeH="0" baseline="0" dirty="0">
                          <a:ln>
                            <a:noFill/>
                          </a:ln>
                          <a:solidFill>
                            <a:srgbClr val="FFC000"/>
                          </a:solidFill>
                          <a:effectLst/>
                          <a:latin typeface="Times New Roman" pitchFamily="18" charset="0"/>
                          <a:cs typeface="Times New Roman" pitchFamily="18" charset="0"/>
                        </a:rPr>
                        <a:t>ماريا اتشيرى إن يواقيم.</a:t>
                      </a:r>
                      <a:endParaRPr lang="ar-EG" sz="46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9ABDDA40-CB57-43BD-9F8B-7423AA1827E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258703658"/>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0D060-4CFF-412E-BD2D-EFD08E8291F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9616739-CFB7-4B51-B300-E5DDB19A6716}"/>
              </a:ext>
            </a:extLst>
          </p:cNvPr>
          <p:cNvSpPr>
            <a:spLocks noGrp="1"/>
          </p:cNvSpPr>
          <p:nvPr>
            <p:ph type="body" sz="quarter" idx="10"/>
          </p:nvPr>
        </p:nvSpPr>
        <p:spPr>
          <a:xfrm>
            <a:off x="0" y="5743339"/>
            <a:ext cx="9144000" cy="1108035"/>
          </a:xfrm>
        </p:spPr>
        <p:txBody>
          <a:bodyPr/>
          <a:lstStyle/>
          <a:p>
            <a:r>
              <a:rPr lang="ar-EG" sz="3600" dirty="0"/>
              <a:t>إكسماروؤوت أو إيوس ثيئوس: في إتشوب خين بي أوو أويني: في إتؤنخ أثاناطوس: في إتئيري إنهان ميني.</a:t>
            </a:r>
          </a:p>
        </p:txBody>
      </p:sp>
      <p:sp>
        <p:nvSpPr>
          <p:cNvPr id="4" name="Text Placeholder 3">
            <a:extLst>
              <a:ext uri="{FF2B5EF4-FFF2-40B4-BE49-F238E27FC236}">
                <a16:creationId xmlns:a16="http://schemas.microsoft.com/office/drawing/2014/main" id="{1E961C2F-F198-4AB2-943B-ECEE4FEA1316}"/>
              </a:ext>
            </a:extLst>
          </p:cNvPr>
          <p:cNvSpPr>
            <a:spLocks noGrp="1"/>
          </p:cNvSpPr>
          <p:nvPr>
            <p:ph type="body" sz="quarter" idx="11"/>
          </p:nvPr>
        </p:nvSpPr>
        <p:spPr>
          <a:xfrm>
            <a:off x="0" y="3710608"/>
            <a:ext cx="9144000" cy="1065321"/>
          </a:xfrm>
        </p:spPr>
        <p:txBody>
          <a:bodyP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تباركت يا ابن اللـه</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الكائن ف</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النور</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الحى غير المائت</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الصانع الآيات.</a:t>
            </a:r>
          </a:p>
        </p:txBody>
      </p:sp>
      <p:sp>
        <p:nvSpPr>
          <p:cNvPr id="5" name="Text Placeholder 4">
            <a:extLst>
              <a:ext uri="{FF2B5EF4-FFF2-40B4-BE49-F238E27FC236}">
                <a16:creationId xmlns:a16="http://schemas.microsoft.com/office/drawing/2014/main" id="{18DC66A1-73C6-484F-BFB0-FD55119595ED}"/>
              </a:ext>
            </a:extLst>
          </p:cNvPr>
          <p:cNvSpPr>
            <a:spLocks noGrp="1"/>
          </p:cNvSpPr>
          <p:nvPr>
            <p:ph type="body" sz="quarter" idx="12"/>
          </p:nvPr>
        </p:nvSpPr>
        <p:spPr>
          <a:xfrm>
            <a:off x="0" y="4775930"/>
            <a:ext cx="9144000" cy="967409"/>
          </a:xfrm>
        </p:spPr>
        <p:txBody>
          <a:bodyPr anchor="t"/>
          <a:lstStyle/>
          <a:p>
            <a:r>
              <a:rPr lang="en-GB" sz="3800" dirty="0" err="1"/>
              <a:t>X`cmarwout</a:t>
            </a:r>
            <a:r>
              <a:rPr lang="en-GB" sz="3800" dirty="0"/>
              <a:t> w U=c :=c@ </a:t>
            </a:r>
            <a:r>
              <a:rPr lang="en-GB" sz="3800" dirty="0" err="1"/>
              <a:t>vyetsop</a:t>
            </a:r>
            <a:r>
              <a:rPr lang="en-GB" sz="3800" dirty="0"/>
              <a:t> </a:t>
            </a:r>
            <a:r>
              <a:rPr lang="en-GB" sz="3800" dirty="0" err="1"/>
              <a:t>qen</a:t>
            </a:r>
            <a:r>
              <a:rPr lang="en-GB" sz="3800" dirty="0"/>
              <a:t> </a:t>
            </a:r>
            <a:r>
              <a:rPr lang="en-GB" sz="3800" dirty="0" err="1"/>
              <a:t>piouwini</a:t>
            </a:r>
            <a:r>
              <a:rPr lang="en-GB" sz="3800" dirty="0"/>
              <a:t>@ </a:t>
            </a:r>
            <a:r>
              <a:rPr lang="en-GB" sz="3800" dirty="0" err="1"/>
              <a:t>vyetonq</a:t>
            </a:r>
            <a:r>
              <a:rPr lang="en-GB" sz="3800" dirty="0"/>
              <a:t> </a:t>
            </a:r>
            <a:r>
              <a:rPr lang="en-GB" sz="3800" dirty="0" err="1"/>
              <a:t>a;anatoc</a:t>
            </a:r>
            <a:r>
              <a:rPr lang="en-GB" sz="3800" dirty="0"/>
              <a:t>@ </a:t>
            </a:r>
            <a:r>
              <a:rPr lang="en-GB" sz="3800" dirty="0" err="1"/>
              <a:t>vyet`iri</a:t>
            </a:r>
            <a:r>
              <a:rPr lang="en-GB" sz="3800" dirty="0"/>
              <a:t> `</a:t>
            </a:r>
            <a:r>
              <a:rPr lang="en-GB" sz="3800" dirty="0" err="1"/>
              <a:t>nhanmyini</a:t>
            </a:r>
            <a:r>
              <a:rPr lang="en-GB" sz="3800" dirty="0"/>
              <a:t>.</a:t>
            </a:r>
          </a:p>
        </p:txBody>
      </p:sp>
    </p:spTree>
    <p:extLst>
      <p:ext uri="{BB962C8B-B14F-4D97-AF65-F5344CB8AC3E}">
        <p14:creationId xmlns:p14="http://schemas.microsoft.com/office/powerpoint/2010/main" val="4186075653"/>
      </p:ext>
    </p:extLst>
  </p:cSld>
  <p:clrMapOvr>
    <a:masterClrMapping/>
  </p:clrMapOvr>
</p:sld>
</file>

<file path=ppt/slides/slide10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7FAF3EE8-4D89-491D-AF9B-6A7DA46CE227}"/>
              </a:ext>
            </a:extLst>
          </p:cNvPr>
          <p:cNvGraphicFramePr>
            <a:graphicFrameLocks noGrp="1"/>
          </p:cNvGraphicFramePr>
          <p:nvPr>
            <p:extLst>
              <p:ext uri="{D42A27DB-BD31-4B8C-83A1-F6EECF244321}">
                <p14:modId xmlns:p14="http://schemas.microsoft.com/office/powerpoint/2010/main" val="2761357568"/>
              </p:ext>
            </p:extLst>
          </p:nvPr>
        </p:nvGraphicFramePr>
        <p:xfrm>
          <a:off x="0" y="3746341"/>
          <a:ext cx="9144000" cy="3111659"/>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454594">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طوباك انت فخر الأكوان. طوباك أنت كرسي الرحمان.</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طوباك فضلك عظيم. </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ماريا اتشيرى إن يواقيم.</a:t>
                      </a:r>
                      <a:endParaRPr lang="ar-EG" sz="4400" b="1" kern="1200" dirty="0">
                        <a:solidFill>
                          <a:srgbClr val="FFC000"/>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109366237"/>
                  </a:ext>
                </a:extLst>
              </a:tr>
              <a:tr h="122548">
                <a:tc>
                  <a:txBody>
                    <a:bodyPr/>
                    <a:lstStyle/>
                    <a:p>
                      <a:pPr algn="ctr" rtl="1"/>
                      <a:endParaRPr lang="ar-EG" sz="100" b="1" dirty="0">
                        <a:solidFill>
                          <a:schemeClr val="bg1"/>
                        </a:solidFill>
                        <a:latin typeface="+mj-lt"/>
                      </a:endParaRPr>
                    </a:p>
                  </a:txBody>
                  <a:tcPr anchor="ctr"/>
                </a:tc>
                <a:extLst>
                  <a:ext uri="{0D108BD9-81ED-4DB2-BD59-A6C34878D82A}">
                    <a16:rowId xmlns:a16="http://schemas.microsoft.com/office/drawing/2014/main" val="3772709020"/>
                  </a:ext>
                </a:extLst>
              </a:tr>
              <a:tr h="153451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3800" b="1" i="0" u="none" strike="noStrike" cap="none" normalizeH="0" baseline="0" dirty="0">
                          <a:ln>
                            <a:noFill/>
                          </a:ln>
                          <a:solidFill>
                            <a:schemeClr val="bg1"/>
                          </a:solidFill>
                          <a:effectLst/>
                          <a:latin typeface="Times New Roman" pitchFamily="18" charset="0"/>
                          <a:cs typeface="Times New Roman" pitchFamily="18" charset="0"/>
                        </a:rPr>
                        <a:t>كل الطغمات قدامك تمجد. ونحن المؤمنون قدام ابنك نسجد.</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ونقول ارحمنا أيها السيد. </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ماريا اتشيرى إن يواقيم.</a:t>
                      </a:r>
                      <a:endParaRPr lang="ar-EG" sz="44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B54B5767-9807-4AA0-B3FA-C294AD6B874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668542322"/>
      </p:ext>
    </p:extLst>
  </p:cSld>
  <p:clrMapOvr>
    <a:masterClrMapping/>
  </p:clrMapOvr>
</p:sld>
</file>

<file path=ppt/slides/slide1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CE270-FE09-4CBF-9A97-C7AE5AE00E88}"/>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35298045"/>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10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1A4E5-015B-469D-8678-7DD8FCC274D0}"/>
              </a:ext>
            </a:extLst>
          </p:cNvPr>
          <p:cNvSpPr>
            <a:spLocks noGrp="1"/>
          </p:cNvSpPr>
          <p:nvPr>
            <p:ph type="title"/>
          </p:nvPr>
        </p:nvSpPr>
        <p:spPr/>
        <p:txBody>
          <a:bodyPr/>
          <a:lstStyle/>
          <a:p>
            <a:pPr algn="r" rtl="1"/>
            <a:r>
              <a:rPr lang="ar-EG" altLang="en-US" sz="3200" b="1" dirty="0">
                <a:solidFill>
                  <a:srgbClr val="FFC000"/>
                </a:solidFill>
                <a:cs typeface="+mj-cs"/>
              </a:rPr>
              <a:t>مديح واطس على ثيؤطوكية يوم الجمعة </a:t>
            </a:r>
            <a:endParaRPr lang="en-GB" sz="3200" dirty="0">
              <a:solidFill>
                <a:srgbClr val="FFC000"/>
              </a:solidFill>
            </a:endParaRPr>
          </a:p>
        </p:txBody>
      </p:sp>
      <p:graphicFrame>
        <p:nvGraphicFramePr>
          <p:cNvPr id="3" name="Table 14">
            <a:extLst>
              <a:ext uri="{FF2B5EF4-FFF2-40B4-BE49-F238E27FC236}">
                <a16:creationId xmlns:a16="http://schemas.microsoft.com/office/drawing/2014/main" id="{3A34F04D-90BA-4AC2-BCBF-09F2ACA9C9D1}"/>
              </a:ext>
            </a:extLst>
          </p:cNvPr>
          <p:cNvGraphicFramePr>
            <a:graphicFrameLocks noGrp="1"/>
          </p:cNvGraphicFramePr>
          <p:nvPr>
            <p:extLst>
              <p:ext uri="{D42A27DB-BD31-4B8C-83A1-F6EECF244321}">
                <p14:modId xmlns:p14="http://schemas.microsoft.com/office/powerpoint/2010/main" val="2270352813"/>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أنا أفتح فاي بكرامتها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وأقول على تى بارثينوس.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مباركة أنت في النساء.</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0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40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0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4000" b="1" i="0" u="none" strike="noStrike" cap="none" normalizeH="0" baseline="0" dirty="0">
                          <a:ln>
                            <a:noFill/>
                          </a:ln>
                          <a:solidFill>
                            <a:srgbClr val="FFC000"/>
                          </a:solidFill>
                          <a:effectLst/>
                          <a:latin typeface="Times New Roman" pitchFamily="18" charset="0"/>
                          <a:cs typeface="Times New Roman" pitchFamily="18" charset="0"/>
                        </a:rPr>
                        <a:t>.</a:t>
                      </a:r>
                      <a:endParaRPr lang="ar-EG" sz="40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بك تليق كل الأقوال. يا من صرت اما لايسوس.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3700" b="1" i="0" u="none" strike="noStrike" cap="none" normalizeH="0" baseline="0" dirty="0">
                          <a:ln>
                            <a:noFill/>
                          </a:ln>
                          <a:solidFill>
                            <a:schemeClr val="bg1"/>
                          </a:solidFill>
                          <a:effectLst/>
                          <a:latin typeface="Times New Roman" pitchFamily="18" charset="0"/>
                          <a:cs typeface="Times New Roman" pitchFamily="18" charset="0"/>
                        </a:rPr>
                        <a:t>وسكن فيك المولى المتعال. </a:t>
                      </a:r>
                      <a:r>
                        <a:rPr kumimoji="0" lang="ar-SA" sz="3700" b="1" i="0" u="none" strike="noStrike" cap="none" normalizeH="0" baseline="0" dirty="0">
                          <a:ln>
                            <a:noFill/>
                          </a:ln>
                          <a:solidFill>
                            <a:srgbClr val="FFC000"/>
                          </a:solidFill>
                          <a:effectLst/>
                          <a:latin typeface="Times New Roman" pitchFamily="18" charset="0"/>
                          <a:cs typeface="Times New Roman" pitchFamily="18" charset="0"/>
                        </a:rPr>
                        <a:t>افئزماروؤت انچيه بي كاربوس</a:t>
                      </a:r>
                      <a:r>
                        <a:rPr kumimoji="0" lang="ar-EG" sz="3700" b="1" i="0" u="none" strike="noStrike" cap="none" normalizeH="0" baseline="0" dirty="0">
                          <a:ln>
                            <a:noFill/>
                          </a:ln>
                          <a:solidFill>
                            <a:srgbClr val="FFC000"/>
                          </a:solidFill>
                          <a:effectLst/>
                          <a:latin typeface="Times New Roman" pitchFamily="18" charset="0"/>
                          <a:cs typeface="Times New Roman" pitchFamily="18" charset="0"/>
                        </a:rPr>
                        <a:t>.</a:t>
                      </a:r>
                      <a:endParaRPr lang="ar-EG" sz="37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694957285"/>
      </p:ext>
    </p:extLst>
  </p:cSld>
  <p:clrMapOvr>
    <a:masterClrMapping/>
  </p:clrMapOvr>
</p:sld>
</file>

<file path=ppt/slides/slide10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3A34F04D-90BA-4AC2-BCBF-09F2ACA9C9D1}"/>
              </a:ext>
            </a:extLst>
          </p:cNvPr>
          <p:cNvGraphicFramePr>
            <a:graphicFrameLocks noGrp="1"/>
          </p:cNvGraphicFramePr>
          <p:nvPr>
            <p:extLst>
              <p:ext uri="{D42A27DB-BD31-4B8C-83A1-F6EECF244321}">
                <p14:modId xmlns:p14="http://schemas.microsoft.com/office/powerpoint/2010/main" val="2904774545"/>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تعالوا يا إخوة نطوبها. ونصرخ مع بي انجليوس.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3900" b="1" i="0" u="none" strike="noStrike" cap="none" normalizeH="0" baseline="0" dirty="0">
                          <a:ln>
                            <a:noFill/>
                          </a:ln>
                          <a:solidFill>
                            <a:schemeClr val="bg1"/>
                          </a:solidFill>
                          <a:effectLst/>
                          <a:latin typeface="Times New Roman" pitchFamily="18" charset="0"/>
                          <a:cs typeface="Times New Roman" pitchFamily="18" charset="0"/>
                        </a:rPr>
                        <a:t>افرحي يا مملوءة نعمة.</a:t>
                      </a:r>
                      <a:r>
                        <a:rPr kumimoji="0" lang="ar-SA" sz="39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9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39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39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3900" b="1" i="0" u="none" strike="noStrike" cap="none" normalizeH="0" baseline="0" dirty="0">
                          <a:ln>
                            <a:noFill/>
                          </a:ln>
                          <a:solidFill>
                            <a:srgbClr val="FFC000"/>
                          </a:solidFill>
                          <a:effectLst/>
                          <a:latin typeface="Times New Roman" pitchFamily="18" charset="0"/>
                          <a:cs typeface="Times New Roman" pitchFamily="18" charset="0"/>
                        </a:rPr>
                        <a:t>.</a:t>
                      </a:r>
                      <a:endParaRPr lang="ar-EG" sz="39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جبرائيل اتي وبشرها. بحلول افنوتي بي لوغوس.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100" b="1" i="0" u="none" strike="noStrike" cap="none" normalizeH="0" baseline="0" dirty="0">
                          <a:ln>
                            <a:noFill/>
                          </a:ln>
                          <a:solidFill>
                            <a:schemeClr val="bg1"/>
                          </a:solidFill>
                          <a:effectLst/>
                          <a:latin typeface="Times New Roman" pitchFamily="18" charset="0"/>
                          <a:cs typeface="Times New Roman" pitchFamily="18" charset="0"/>
                        </a:rPr>
                        <a:t>المولود في احشائها. </a:t>
                      </a:r>
                      <a:r>
                        <a:rPr kumimoji="0" lang="ar-SA" sz="41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41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1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4100" b="1" i="0" u="none" strike="noStrike" cap="none" normalizeH="0" baseline="0" dirty="0">
                          <a:ln>
                            <a:noFill/>
                          </a:ln>
                          <a:solidFill>
                            <a:srgbClr val="FFC000"/>
                          </a:solidFill>
                          <a:effectLst/>
                          <a:latin typeface="Times New Roman" pitchFamily="18" charset="0"/>
                          <a:cs typeface="Times New Roman" pitchFamily="18" charset="0"/>
                        </a:rPr>
                        <a:t>.</a:t>
                      </a:r>
                      <a:endParaRPr lang="ar-EG" sz="41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4B39BBB1-5BC0-477E-9830-7E5BAD32844B}"/>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5126807"/>
      </p:ext>
    </p:extLst>
  </p:cSld>
  <p:clrMapOvr>
    <a:masterClrMapping/>
  </p:clrMapOvr>
</p:sld>
</file>

<file path=ppt/slides/slide10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3A34F04D-90BA-4AC2-BCBF-09F2ACA9C9D1}"/>
              </a:ext>
            </a:extLst>
          </p:cNvPr>
          <p:cNvGraphicFramePr>
            <a:graphicFrameLocks noGrp="1"/>
          </p:cNvGraphicFramePr>
          <p:nvPr>
            <p:extLst>
              <p:ext uri="{D42A27DB-BD31-4B8C-83A1-F6EECF244321}">
                <p14:modId xmlns:p14="http://schemas.microsoft.com/office/powerpoint/2010/main" val="4244457597"/>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حين بشرها غبريال. اتي وسكن فيها القدوس.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وظهر منها بالكمال.</a:t>
                      </a:r>
                      <a:r>
                        <a:rPr kumimoji="0" lang="ar-SA" sz="42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2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42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2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4200" b="1" i="0" u="none" strike="noStrike" cap="none" normalizeH="0" baseline="0" dirty="0">
                          <a:ln>
                            <a:noFill/>
                          </a:ln>
                          <a:solidFill>
                            <a:srgbClr val="FFC000"/>
                          </a:solidFill>
                          <a:effectLst/>
                          <a:latin typeface="Times New Roman" pitchFamily="18" charset="0"/>
                          <a:cs typeface="Times New Roman" pitchFamily="18" charset="0"/>
                        </a:rPr>
                        <a:t>.</a:t>
                      </a:r>
                      <a:endParaRPr lang="ar-EG" sz="42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خلصت آدم وبنيه. وفتحت لنا باب الفردوس.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وإلى مرتبته رديته. </a:t>
                      </a:r>
                      <a:r>
                        <a:rPr kumimoji="0" lang="ar-SA" sz="42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42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2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4200" b="1" i="0" u="none" strike="noStrike" cap="none" normalizeH="0" baseline="0" dirty="0">
                          <a:ln>
                            <a:noFill/>
                          </a:ln>
                          <a:solidFill>
                            <a:srgbClr val="FFC000"/>
                          </a:solidFill>
                          <a:effectLst/>
                          <a:latin typeface="Times New Roman" pitchFamily="18" charset="0"/>
                          <a:cs typeface="Times New Roman" pitchFamily="18" charset="0"/>
                        </a:rPr>
                        <a:t>.</a:t>
                      </a:r>
                      <a:endParaRPr lang="ar-EG" sz="42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56CCEA2E-E619-4738-AD95-D8997A7ACF52}"/>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599609072"/>
      </p:ext>
    </p:extLst>
  </p:cSld>
  <p:clrMapOvr>
    <a:masterClrMapping/>
  </p:clrMapOvr>
</p:sld>
</file>

<file path=ppt/slides/slide10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3A34F04D-90BA-4AC2-BCBF-09F2ACA9C9D1}"/>
              </a:ext>
            </a:extLst>
          </p:cNvPr>
          <p:cNvGraphicFramePr>
            <a:graphicFrameLocks noGrp="1"/>
          </p:cNvGraphicFramePr>
          <p:nvPr>
            <p:extLst>
              <p:ext uri="{D42A27DB-BD31-4B8C-83A1-F6EECF244321}">
                <p14:modId xmlns:p14="http://schemas.microsoft.com/office/powerpoint/2010/main" val="3982592996"/>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داود أبوك قال عنك. وهو يشرح في ابصالموس.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اسمعى يا ابنة واصغى بسمعك</a:t>
                      </a:r>
                      <a:r>
                        <a:rPr kumimoji="0" lang="ar-EG" sz="42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2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0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30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30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3000" b="1" i="0" u="none" strike="noStrike" cap="none" normalizeH="0" baseline="0" dirty="0">
                          <a:ln>
                            <a:noFill/>
                          </a:ln>
                          <a:solidFill>
                            <a:srgbClr val="FFC000"/>
                          </a:solidFill>
                          <a:effectLst/>
                          <a:latin typeface="Times New Roman" pitchFamily="18" charset="0"/>
                          <a:cs typeface="Times New Roman" pitchFamily="18" charset="0"/>
                        </a:rPr>
                        <a:t>.</a:t>
                      </a:r>
                      <a:endParaRPr lang="ar-EG" sz="30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3900" b="1" i="0" u="none" strike="noStrike" cap="none" normalizeH="0" baseline="0" dirty="0">
                          <a:ln>
                            <a:noFill/>
                          </a:ln>
                          <a:solidFill>
                            <a:schemeClr val="bg1"/>
                          </a:solidFill>
                          <a:effectLst/>
                          <a:latin typeface="Times New Roman" pitchFamily="18" charset="0"/>
                          <a:cs typeface="Times New Roman" pitchFamily="18" charset="0"/>
                        </a:rPr>
                        <a:t>رآك موسى فوق جبل الطور. شبه نار توقد فوق غروس.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وهو مثالك يا أم النور. </a:t>
                      </a:r>
                      <a:r>
                        <a:rPr kumimoji="0" lang="ar-SA" sz="40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40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0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4000" b="1" i="0" u="none" strike="noStrike" cap="none" normalizeH="0" baseline="0" dirty="0">
                          <a:ln>
                            <a:noFill/>
                          </a:ln>
                          <a:solidFill>
                            <a:srgbClr val="FFC000"/>
                          </a:solidFill>
                          <a:effectLst/>
                          <a:latin typeface="Times New Roman" pitchFamily="18" charset="0"/>
                          <a:cs typeface="Times New Roman" pitchFamily="18" charset="0"/>
                        </a:rPr>
                        <a:t>.</a:t>
                      </a:r>
                      <a:endParaRPr lang="ar-EG" sz="40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543455E3-BEFC-4DFA-AE4F-E4653F73FD4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840087908"/>
      </p:ext>
    </p:extLst>
  </p:cSld>
  <p:clrMapOvr>
    <a:masterClrMapping/>
  </p:clrMapOvr>
</p:sld>
</file>

<file path=ppt/slides/slide10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3A34F04D-90BA-4AC2-BCBF-09F2ACA9C9D1}"/>
              </a:ext>
            </a:extLst>
          </p:cNvPr>
          <p:cNvGraphicFramePr>
            <a:graphicFrameLocks noGrp="1"/>
          </p:cNvGraphicFramePr>
          <p:nvPr>
            <p:extLst>
              <p:ext uri="{D42A27DB-BD31-4B8C-83A1-F6EECF244321}">
                <p14:modId xmlns:p14="http://schemas.microsoft.com/office/powerpoint/2010/main" val="1959036539"/>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زينت كل العالم. بطهرك يا أم القدوس.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وخلصته بعد أن كان عادم.</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6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36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36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3600" b="1" i="0" u="none" strike="noStrike" cap="none" normalizeH="0" baseline="0" dirty="0">
                          <a:ln>
                            <a:noFill/>
                          </a:ln>
                          <a:solidFill>
                            <a:srgbClr val="FFC000"/>
                          </a:solidFill>
                          <a:effectLst/>
                          <a:latin typeface="Times New Roman" pitchFamily="18" charset="0"/>
                          <a:cs typeface="Times New Roman" pitchFamily="18" charset="0"/>
                        </a:rPr>
                        <a:t>.</a:t>
                      </a:r>
                      <a:endParaRPr lang="ar-EG" sz="3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سلم نوراني رآه يعقوب. وحوله طغمات ني انجليوس.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3900" b="1" i="0" u="none" strike="noStrike" cap="none" normalizeH="0" baseline="0" dirty="0">
                          <a:ln>
                            <a:noFill/>
                          </a:ln>
                          <a:solidFill>
                            <a:schemeClr val="bg1"/>
                          </a:solidFill>
                          <a:effectLst/>
                          <a:latin typeface="Times New Roman" pitchFamily="18" charset="0"/>
                          <a:cs typeface="Times New Roman" pitchFamily="18" charset="0"/>
                        </a:rPr>
                        <a:t>وعليه جالس الملك المرهوب. </a:t>
                      </a:r>
                      <a:r>
                        <a:rPr kumimoji="0" lang="ar-SA" sz="32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32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32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3200" b="1" i="0" u="none" strike="noStrike" cap="none" normalizeH="0" baseline="0" dirty="0">
                          <a:ln>
                            <a:noFill/>
                          </a:ln>
                          <a:solidFill>
                            <a:srgbClr val="FFC000"/>
                          </a:solidFill>
                          <a:effectLst/>
                          <a:latin typeface="Times New Roman" pitchFamily="18" charset="0"/>
                          <a:cs typeface="Times New Roman" pitchFamily="18" charset="0"/>
                        </a:rPr>
                        <a:t>.</a:t>
                      </a:r>
                      <a:endParaRPr lang="ar-EG" sz="40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5768B75D-8353-4DFC-BD39-7567480ADEF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629239501"/>
      </p:ext>
    </p:extLst>
  </p:cSld>
  <p:clrMapOvr>
    <a:masterClrMapping/>
  </p:clrMapOvr>
</p:sld>
</file>

<file path=ppt/slides/slide10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3A34F04D-90BA-4AC2-BCBF-09F2ACA9C9D1}"/>
              </a:ext>
            </a:extLst>
          </p:cNvPr>
          <p:cNvGraphicFramePr>
            <a:graphicFrameLocks noGrp="1"/>
          </p:cNvGraphicFramePr>
          <p:nvPr>
            <p:extLst>
              <p:ext uri="{D42A27DB-BD31-4B8C-83A1-F6EECF244321}">
                <p14:modId xmlns:p14="http://schemas.microsoft.com/office/powerpoint/2010/main" val="2525025009"/>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شهد حزقيال ورآها. بابا مختوما وهو محروس.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دخل وخرج مولاها.</a:t>
                      </a:r>
                      <a:r>
                        <a:rPr kumimoji="0" lang="ar-SA" sz="42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2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42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2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4200" b="1" i="0" u="none" strike="noStrike" cap="none" normalizeH="0" baseline="0" dirty="0">
                          <a:ln>
                            <a:noFill/>
                          </a:ln>
                          <a:solidFill>
                            <a:srgbClr val="FFC000"/>
                          </a:solidFill>
                          <a:effectLst/>
                          <a:latin typeface="Times New Roman" pitchFamily="18" charset="0"/>
                          <a:cs typeface="Times New Roman" pitchFamily="18" charset="0"/>
                        </a:rPr>
                        <a:t>.</a:t>
                      </a:r>
                      <a:endParaRPr lang="ar-EG" sz="42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صوفانيوس شرح بكلام. عن ميلاده أخرستوس.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ينزل كالقطر بغير غمام. </a:t>
                      </a:r>
                      <a:r>
                        <a:rPr kumimoji="0" lang="ar-SA" sz="38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38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38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3800" b="1" i="0" u="none" strike="noStrike" cap="none" normalizeH="0" baseline="0" dirty="0">
                          <a:ln>
                            <a:noFill/>
                          </a:ln>
                          <a:solidFill>
                            <a:srgbClr val="FFC000"/>
                          </a:solidFill>
                          <a:effectLst/>
                          <a:latin typeface="Times New Roman" pitchFamily="18" charset="0"/>
                          <a:cs typeface="Times New Roman" pitchFamily="18" charset="0"/>
                        </a:rPr>
                        <a:t>.</a:t>
                      </a:r>
                      <a:endParaRPr lang="ar-EG" sz="3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8D668AFE-79B3-447D-8554-B04F448C729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450834377"/>
      </p:ext>
    </p:extLst>
  </p:cSld>
  <p:clrMapOvr>
    <a:masterClrMapping/>
  </p:clrMapOvr>
</p:sld>
</file>

<file path=ppt/slides/slide10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3A34F04D-90BA-4AC2-BCBF-09F2ACA9C9D1}"/>
              </a:ext>
            </a:extLst>
          </p:cNvPr>
          <p:cNvGraphicFramePr>
            <a:graphicFrameLocks noGrp="1"/>
          </p:cNvGraphicFramePr>
          <p:nvPr>
            <p:extLst>
              <p:ext uri="{D42A27DB-BD31-4B8C-83A1-F6EECF244321}">
                <p14:modId xmlns:p14="http://schemas.microsoft.com/office/powerpoint/2010/main" val="2387789780"/>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دانيال عاين كرسي. وعليه جالس الملك المرهوب.</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من هو الكرسي إلا انت</a:t>
                      </a:r>
                      <a:r>
                        <a:rPr kumimoji="0" lang="ar-EG" sz="42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2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9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39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39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3900" b="1" i="0" u="none" strike="noStrike" cap="none" normalizeH="0" baseline="0" dirty="0">
                          <a:ln>
                            <a:noFill/>
                          </a:ln>
                          <a:solidFill>
                            <a:srgbClr val="FFC000"/>
                          </a:solidFill>
                          <a:effectLst/>
                          <a:latin typeface="Times New Roman" pitchFamily="18" charset="0"/>
                          <a:cs typeface="Times New Roman" pitchFamily="18" charset="0"/>
                        </a:rPr>
                        <a:t>.</a:t>
                      </a:r>
                      <a:endParaRPr lang="ar-EG" sz="39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300" b="1" i="0" u="none" strike="noStrike" cap="none" normalizeH="0" baseline="0" dirty="0">
                          <a:ln>
                            <a:noFill/>
                          </a:ln>
                          <a:solidFill>
                            <a:schemeClr val="bg1"/>
                          </a:solidFill>
                          <a:effectLst/>
                          <a:latin typeface="Times New Roman" pitchFamily="18" charset="0"/>
                          <a:cs typeface="Times New Roman" pitchFamily="18" charset="0"/>
                        </a:rPr>
                        <a:t>طالعوا الآباء الأبرار. وعليه جالس الملك المرهوب.</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وقالوا من أجلك أجهار. </a:t>
                      </a:r>
                      <a:r>
                        <a:rPr kumimoji="0" lang="ar-SA" sz="38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38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38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3800" b="1" i="0" u="none" strike="noStrike" cap="none" normalizeH="0" baseline="0" dirty="0">
                          <a:ln>
                            <a:noFill/>
                          </a:ln>
                          <a:solidFill>
                            <a:srgbClr val="FFC000"/>
                          </a:solidFill>
                          <a:effectLst/>
                          <a:latin typeface="Times New Roman" pitchFamily="18" charset="0"/>
                          <a:cs typeface="Times New Roman" pitchFamily="18" charset="0"/>
                        </a:rPr>
                        <a:t>.</a:t>
                      </a:r>
                      <a:endParaRPr lang="ar-EG" sz="3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469BB05A-47AC-492C-81BB-BBDB8E69437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850147940"/>
      </p:ext>
    </p:extLst>
  </p:cSld>
  <p:clrMapOvr>
    <a:masterClrMapping/>
  </p:clrMapOvr>
</p:sld>
</file>

<file path=ppt/slides/slide10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3A34F04D-90BA-4AC2-BCBF-09F2ACA9C9D1}"/>
              </a:ext>
            </a:extLst>
          </p:cNvPr>
          <p:cNvGraphicFramePr>
            <a:graphicFrameLocks noGrp="1"/>
          </p:cNvGraphicFramePr>
          <p:nvPr>
            <p:extLst>
              <p:ext uri="{D42A27DB-BD31-4B8C-83A1-F6EECF244321}">
                <p14:modId xmlns:p14="http://schemas.microsoft.com/office/powerpoint/2010/main" val="397698567"/>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ظهروا بتمجيد ومديح. على كتب أني ابروفيتيس.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واحتار كل لسان فصيح</a:t>
                      </a:r>
                      <a:r>
                        <a:rPr kumimoji="0" lang="ar-EG" sz="42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2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9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39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39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3900" b="1" i="0" u="none" strike="noStrike" cap="none" normalizeH="0" baseline="0" dirty="0">
                          <a:ln>
                            <a:noFill/>
                          </a:ln>
                          <a:solidFill>
                            <a:srgbClr val="FFC000"/>
                          </a:solidFill>
                          <a:effectLst/>
                          <a:latin typeface="Times New Roman" pitchFamily="18" charset="0"/>
                          <a:cs typeface="Times New Roman" pitchFamily="18" charset="0"/>
                        </a:rPr>
                        <a:t>.</a:t>
                      </a:r>
                      <a:endParaRPr lang="ar-EG" sz="39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عند ميلادك أفرحت</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وقالوا شيريه نيه اوتى بارثينوس</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وابليس اللعين اخزيته. </a:t>
                      </a:r>
                      <a:r>
                        <a:rPr kumimoji="0" lang="ar-SA" sz="38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38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38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3800" b="1" i="0" u="none" strike="noStrike" cap="none" normalizeH="0" baseline="0" dirty="0">
                          <a:ln>
                            <a:noFill/>
                          </a:ln>
                          <a:solidFill>
                            <a:srgbClr val="FFC000"/>
                          </a:solidFill>
                          <a:effectLst/>
                          <a:latin typeface="Times New Roman" pitchFamily="18" charset="0"/>
                          <a:cs typeface="Times New Roman" pitchFamily="18" charset="0"/>
                        </a:rPr>
                        <a:t>.</a:t>
                      </a:r>
                      <a:endParaRPr lang="ar-EG" sz="3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C35E5C9D-6B49-4896-959E-DA8B3D6347B2}"/>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573764098"/>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1AA14-F872-4AF1-B1DC-16BC521A9FF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122077D-93D7-49A4-928C-2B961062F400}"/>
              </a:ext>
            </a:extLst>
          </p:cNvPr>
          <p:cNvSpPr>
            <a:spLocks noGrp="1"/>
          </p:cNvSpPr>
          <p:nvPr>
            <p:ph type="body" sz="quarter" idx="10"/>
          </p:nvPr>
        </p:nvSpPr>
        <p:spPr>
          <a:xfrm>
            <a:off x="0" y="5617029"/>
            <a:ext cx="9144000" cy="1234345"/>
          </a:xfrm>
        </p:spPr>
        <p:txBody>
          <a:bodyPr/>
          <a:lstStyle/>
          <a:p>
            <a:r>
              <a:rPr lang="ar-EG" dirty="0"/>
              <a:t>أوبتين نيم بي صوني: إن أوينام بانوتي: أووه إك إير أووأويني: إن نين نوس نيم نين كاتي.</a:t>
            </a:r>
          </a:p>
        </p:txBody>
      </p:sp>
      <p:sp>
        <p:nvSpPr>
          <p:cNvPr id="4" name="Text Placeholder 3">
            <a:extLst>
              <a:ext uri="{FF2B5EF4-FFF2-40B4-BE49-F238E27FC236}">
                <a16:creationId xmlns:a16="http://schemas.microsoft.com/office/drawing/2014/main" id="{95F08C94-0538-4934-8D6D-0AF4C86AA2C3}"/>
              </a:ext>
            </a:extLst>
          </p:cNvPr>
          <p:cNvSpPr>
            <a:spLocks noGrp="1"/>
          </p:cNvSpPr>
          <p:nvPr>
            <p:ph type="body" sz="quarter" idx="11"/>
          </p:nvPr>
        </p:nvSpPr>
        <p:spPr>
          <a:xfrm>
            <a:off x="0" y="3710609"/>
            <a:ext cx="9144000" cy="730762"/>
          </a:xfrm>
        </p:spPr>
        <p:txBody>
          <a:bodyPr anchor="ctr"/>
          <a:lstStyle/>
          <a:p>
            <a:r>
              <a:rPr lang="ar-EG" sz="3700" dirty="0"/>
              <a:t>احسبنا مع اللص، اليمين يا إلهى، وأضئ، عقولنا وأفهامنا.</a:t>
            </a:r>
          </a:p>
        </p:txBody>
      </p:sp>
      <p:sp>
        <p:nvSpPr>
          <p:cNvPr id="5" name="Text Placeholder 4">
            <a:extLst>
              <a:ext uri="{FF2B5EF4-FFF2-40B4-BE49-F238E27FC236}">
                <a16:creationId xmlns:a16="http://schemas.microsoft.com/office/drawing/2014/main" id="{7C023E8B-88E1-4215-9C7C-D75F5FD0271A}"/>
              </a:ext>
            </a:extLst>
          </p:cNvPr>
          <p:cNvSpPr>
            <a:spLocks noGrp="1"/>
          </p:cNvSpPr>
          <p:nvPr>
            <p:ph type="body" sz="quarter" idx="12"/>
          </p:nvPr>
        </p:nvSpPr>
        <p:spPr>
          <a:xfrm>
            <a:off x="0" y="4441371"/>
            <a:ext cx="9144000" cy="1175658"/>
          </a:xfrm>
        </p:spPr>
        <p:txBody>
          <a:bodyPr/>
          <a:lstStyle/>
          <a:p>
            <a:pPr>
              <a:spcBef>
                <a:spcPts val="0"/>
              </a:spcBef>
            </a:pPr>
            <a:r>
              <a:rPr lang="pt-BR" sz="4400" dirty="0"/>
              <a:t>Opten nem piconi@ `nou`inam Panou]@ </a:t>
            </a:r>
          </a:p>
          <a:p>
            <a:pPr>
              <a:spcBef>
                <a:spcPts val="0"/>
              </a:spcBef>
            </a:pPr>
            <a:r>
              <a:rPr lang="pt-BR" sz="4400" dirty="0"/>
              <a:t>ouoh ekerouwini@ `nnennouc nem nenka].</a:t>
            </a:r>
          </a:p>
        </p:txBody>
      </p:sp>
    </p:spTree>
    <p:extLst>
      <p:ext uri="{BB962C8B-B14F-4D97-AF65-F5344CB8AC3E}">
        <p14:creationId xmlns:p14="http://schemas.microsoft.com/office/powerpoint/2010/main" val="671222041"/>
      </p:ext>
    </p:extLst>
  </p:cSld>
  <p:clrMapOvr>
    <a:masterClrMapping/>
  </p:clrMapOvr>
</p:sld>
</file>

<file path=ppt/slides/slide10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3A34F04D-90BA-4AC2-BCBF-09F2ACA9C9D1}"/>
              </a:ext>
            </a:extLst>
          </p:cNvPr>
          <p:cNvGraphicFramePr>
            <a:graphicFrameLocks noGrp="1"/>
          </p:cNvGraphicFramePr>
          <p:nvPr>
            <p:extLst>
              <p:ext uri="{D42A27DB-BD31-4B8C-83A1-F6EECF244321}">
                <p14:modId xmlns:p14="http://schemas.microsoft.com/office/powerpoint/2010/main" val="3611831608"/>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3500" b="1" i="0" u="none" strike="noStrike" cap="none" normalizeH="0" baseline="0" dirty="0">
                          <a:ln>
                            <a:noFill/>
                          </a:ln>
                          <a:solidFill>
                            <a:schemeClr val="bg1"/>
                          </a:solidFill>
                          <a:effectLst/>
                          <a:latin typeface="Times New Roman" pitchFamily="18" charset="0"/>
                          <a:cs typeface="Times New Roman" pitchFamily="18" charset="0"/>
                        </a:rPr>
                        <a:t>غلب هيرودس وصار حيران. سائر شعب أن ني اخرستيانوس.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بقى في ذل وأحزان.</a:t>
                      </a:r>
                      <a:r>
                        <a:rPr kumimoji="0" lang="ar-SA" sz="42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2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42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2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4200" b="1" i="0" u="none" strike="noStrike" cap="none" normalizeH="0" baseline="0" dirty="0">
                          <a:ln>
                            <a:noFill/>
                          </a:ln>
                          <a:solidFill>
                            <a:srgbClr val="FFC000"/>
                          </a:solidFill>
                          <a:effectLst/>
                          <a:latin typeface="Times New Roman" pitchFamily="18" charset="0"/>
                          <a:cs typeface="Times New Roman" pitchFamily="18" charset="0"/>
                        </a:rPr>
                        <a:t>.</a:t>
                      </a:r>
                      <a:endParaRPr lang="ar-EG" sz="42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فقامت مريم في تلك الأيام. لما نظر مجيء القدوس.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فنظرت إلى الحبل بتمام. </a:t>
                      </a:r>
                      <a:r>
                        <a:rPr kumimoji="0" lang="ar-SA" sz="38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38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38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3800" b="1" i="0" u="none" strike="noStrike" cap="none" normalizeH="0" baseline="0" dirty="0">
                          <a:ln>
                            <a:noFill/>
                          </a:ln>
                          <a:solidFill>
                            <a:srgbClr val="FFC000"/>
                          </a:solidFill>
                          <a:effectLst/>
                          <a:latin typeface="Times New Roman" pitchFamily="18" charset="0"/>
                          <a:cs typeface="Times New Roman" pitchFamily="18" charset="0"/>
                        </a:rPr>
                        <a:t>.</a:t>
                      </a:r>
                      <a:endParaRPr lang="ar-EG" sz="3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3859A568-E710-4E85-8F47-B77630F64DA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743726894"/>
      </p:ext>
    </p:extLst>
  </p:cSld>
  <p:clrMapOvr>
    <a:masterClrMapping/>
  </p:clrMapOvr>
</p:sld>
</file>

<file path=ppt/slides/slide10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3A34F04D-90BA-4AC2-BCBF-09F2ACA9C9D1}"/>
              </a:ext>
            </a:extLst>
          </p:cNvPr>
          <p:cNvGraphicFramePr>
            <a:graphicFrameLocks noGrp="1"/>
          </p:cNvGraphicFramePr>
          <p:nvPr>
            <p:extLst>
              <p:ext uri="{D42A27DB-BD31-4B8C-83A1-F6EECF244321}">
                <p14:modId xmlns:p14="http://schemas.microsoft.com/office/powerpoint/2010/main" val="1750941969"/>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قامت مريم في تلك الأيام. نحو بيت زخارياس.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فسجد لها ثلاث سجدات</a:t>
                      </a:r>
                      <a:r>
                        <a:rPr kumimoji="0" lang="ar-EG" sz="42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2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9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39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39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3900" b="1" i="0" u="none" strike="noStrike" cap="none" normalizeH="0" baseline="0" dirty="0">
                          <a:ln>
                            <a:noFill/>
                          </a:ln>
                          <a:solidFill>
                            <a:srgbClr val="FFC000"/>
                          </a:solidFill>
                          <a:effectLst/>
                          <a:latin typeface="Times New Roman" pitchFamily="18" charset="0"/>
                          <a:cs typeface="Times New Roman" pitchFamily="18" charset="0"/>
                        </a:rPr>
                        <a:t>.</a:t>
                      </a:r>
                      <a:endParaRPr lang="ar-EG" sz="39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كانت حاملة اليصابات. نحو يؤنس بي أبرودروموس.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فنظر إلى السر الأعظم. </a:t>
                      </a:r>
                      <a:r>
                        <a:rPr kumimoji="0" lang="ar-SA" sz="38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38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38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3800" b="1" i="0" u="none" strike="noStrike" cap="none" normalizeH="0" baseline="0" dirty="0">
                          <a:ln>
                            <a:noFill/>
                          </a:ln>
                          <a:solidFill>
                            <a:srgbClr val="FFC000"/>
                          </a:solidFill>
                          <a:effectLst/>
                          <a:latin typeface="Times New Roman" pitchFamily="18" charset="0"/>
                          <a:cs typeface="Times New Roman" pitchFamily="18" charset="0"/>
                        </a:rPr>
                        <a:t>.</a:t>
                      </a:r>
                      <a:endParaRPr lang="ar-EG" sz="3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C6A0FFE7-7A2E-49C4-8079-3C4B441C3D6B}"/>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739692608"/>
      </p:ext>
    </p:extLst>
  </p:cSld>
  <p:clrMapOvr>
    <a:masterClrMapping/>
  </p:clrMapOvr>
</p:sld>
</file>

<file path=ppt/slides/slide10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3A34F04D-90BA-4AC2-BCBF-09F2ACA9C9D1}"/>
              </a:ext>
            </a:extLst>
          </p:cNvPr>
          <p:cNvGraphicFramePr>
            <a:graphicFrameLocks noGrp="1"/>
          </p:cNvGraphicFramePr>
          <p:nvPr>
            <p:extLst>
              <p:ext uri="{D42A27DB-BD31-4B8C-83A1-F6EECF244321}">
                <p14:modId xmlns:p14="http://schemas.microsoft.com/office/powerpoint/2010/main" val="1023966358"/>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لوقا كتب من أجلك ببيان. في انجيله الطاهر المنصوص.</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مباركة أنت في النساء</a:t>
                      </a:r>
                      <a:r>
                        <a:rPr kumimoji="0" lang="ar-EG" sz="42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2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9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39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39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3900" b="1" i="0" u="none" strike="noStrike" cap="none" normalizeH="0" baseline="0" dirty="0">
                          <a:ln>
                            <a:noFill/>
                          </a:ln>
                          <a:solidFill>
                            <a:srgbClr val="FFC000"/>
                          </a:solidFill>
                          <a:effectLst/>
                          <a:latin typeface="Times New Roman" pitchFamily="18" charset="0"/>
                          <a:cs typeface="Times New Roman" pitchFamily="18" charset="0"/>
                        </a:rPr>
                        <a:t>.</a:t>
                      </a:r>
                      <a:endParaRPr lang="ar-EG" sz="39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من نال ما نلت يا مريم. من يشبهك يا أم القدوس.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ووصفك يعلو مقدارك. </a:t>
                      </a:r>
                      <a:r>
                        <a:rPr kumimoji="0" lang="ar-SA" sz="40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40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0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4000" b="1" i="0" u="none" strike="noStrike" cap="none" normalizeH="0" baseline="0" dirty="0">
                          <a:ln>
                            <a:noFill/>
                          </a:ln>
                          <a:solidFill>
                            <a:srgbClr val="FFC000"/>
                          </a:solidFill>
                          <a:effectLst/>
                          <a:latin typeface="Times New Roman" pitchFamily="18" charset="0"/>
                          <a:cs typeface="Times New Roman" pitchFamily="18" charset="0"/>
                        </a:rPr>
                        <a:t>.</a:t>
                      </a:r>
                      <a:endParaRPr lang="ar-EG" sz="40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9D8BFB8B-7D91-49E4-952C-D973B61B98E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659519029"/>
      </p:ext>
    </p:extLst>
  </p:cSld>
  <p:clrMapOvr>
    <a:masterClrMapping/>
  </p:clrMapOvr>
</p:sld>
</file>

<file path=ppt/slides/slide10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3A34F04D-90BA-4AC2-BCBF-09F2ACA9C9D1}"/>
              </a:ext>
            </a:extLst>
          </p:cNvPr>
          <p:cNvGraphicFramePr>
            <a:graphicFrameLocks noGrp="1"/>
          </p:cNvGraphicFramePr>
          <p:nvPr>
            <p:extLst>
              <p:ext uri="{D42A27DB-BD31-4B8C-83A1-F6EECF244321}">
                <p14:modId xmlns:p14="http://schemas.microsoft.com/office/powerpoint/2010/main" val="2097818246"/>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3700" b="1" i="0" u="none" strike="noStrike" cap="none" normalizeH="0" baseline="0" dirty="0">
                          <a:ln>
                            <a:noFill/>
                          </a:ln>
                          <a:solidFill>
                            <a:schemeClr val="bg1"/>
                          </a:solidFill>
                          <a:effectLst/>
                          <a:latin typeface="Times New Roman" pitchFamily="18" charset="0"/>
                          <a:cs typeface="Times New Roman" pitchFamily="18" charset="0"/>
                        </a:rPr>
                        <a:t>نسألك يا أم بي اخرستوس. آرى باميفى أوباشويس أيسوس.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تجيرينا قدام ابنك.</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هيكل طاهر يا مريم. صرت للرب القدوس.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وحملت السر الأعظم. </a:t>
                      </a:r>
                      <a:r>
                        <a:rPr kumimoji="0" lang="ar-SA" sz="40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40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0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4000" b="1" i="0" u="none" strike="noStrike" cap="none" normalizeH="0" baseline="0" dirty="0">
                          <a:ln>
                            <a:noFill/>
                          </a:ln>
                          <a:solidFill>
                            <a:srgbClr val="FFC000"/>
                          </a:solidFill>
                          <a:effectLst/>
                          <a:latin typeface="Times New Roman" pitchFamily="18" charset="0"/>
                          <a:cs typeface="Times New Roman" pitchFamily="18" charset="0"/>
                        </a:rPr>
                        <a:t>.</a:t>
                      </a:r>
                      <a:endParaRPr lang="ar-EG" sz="40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9D8BFB8B-7D91-49E4-952C-D973B61B98E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60561908"/>
      </p:ext>
    </p:extLst>
  </p:cSld>
  <p:clrMapOvr>
    <a:masterClrMapping/>
  </p:clrMapOvr>
</p:sld>
</file>

<file path=ppt/slides/slide10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3A34F04D-90BA-4AC2-BCBF-09F2ACA9C9D1}"/>
              </a:ext>
            </a:extLst>
          </p:cNvPr>
          <p:cNvGraphicFramePr>
            <a:graphicFrameLocks noGrp="1"/>
          </p:cNvGraphicFramePr>
          <p:nvPr>
            <p:extLst>
              <p:ext uri="{D42A27DB-BD31-4B8C-83A1-F6EECF244321}">
                <p14:modId xmlns:p14="http://schemas.microsoft.com/office/powerpoint/2010/main" val="761517762"/>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ورضعته من لبن ثدييك. لبن طاهر من بكرة وعروس.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وحملتيه على ذراعيك.</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0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40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0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40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لأن الرب اختار طهرك. وصرت عروسا للقدوس.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وبتدبيره صار في حجرك. </a:t>
                      </a:r>
                      <a:r>
                        <a:rPr kumimoji="0" lang="ar-SA" sz="36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36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36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3600" b="1" i="0" u="none" strike="noStrike" cap="none" normalizeH="0" baseline="0" dirty="0">
                          <a:ln>
                            <a:noFill/>
                          </a:ln>
                          <a:solidFill>
                            <a:srgbClr val="FFC000"/>
                          </a:solidFill>
                          <a:effectLst/>
                          <a:latin typeface="Times New Roman" pitchFamily="18" charset="0"/>
                          <a:cs typeface="Times New Roman" pitchFamily="18" charset="0"/>
                        </a:rPr>
                        <a:t>.</a:t>
                      </a:r>
                      <a:endParaRPr lang="ar-EG" sz="36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9D8BFB8B-7D91-49E4-952C-D973B61B98E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766208564"/>
      </p:ext>
    </p:extLst>
  </p:cSld>
  <p:clrMapOvr>
    <a:masterClrMapping/>
  </p:clrMapOvr>
</p:sld>
</file>

<file path=ppt/slides/slide10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3A34F04D-90BA-4AC2-BCBF-09F2ACA9C9D1}"/>
              </a:ext>
            </a:extLst>
          </p:cNvPr>
          <p:cNvGraphicFramePr>
            <a:graphicFrameLocks noGrp="1"/>
          </p:cNvGraphicFramePr>
          <p:nvPr>
            <p:extLst>
              <p:ext uri="{D42A27DB-BD31-4B8C-83A1-F6EECF244321}">
                <p14:modId xmlns:p14="http://schemas.microsoft.com/office/powerpoint/2010/main" val="3663885961"/>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 مريم خلصينا. من غواية بي ذيافلوس.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ونحن الكل جيرينا.</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2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42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2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4200" b="1" i="0" u="none" strike="noStrike" cap="none" normalizeH="0" baseline="0" dirty="0">
                          <a:ln>
                            <a:noFill/>
                          </a:ln>
                          <a:solidFill>
                            <a:srgbClr val="FFC000"/>
                          </a:solidFill>
                          <a:effectLst/>
                          <a:latin typeface="Times New Roman" pitchFamily="18" charset="0"/>
                          <a:cs typeface="Times New Roman" pitchFamily="18" charset="0"/>
                        </a:rPr>
                        <a:t>.</a:t>
                      </a:r>
                      <a:endParaRPr lang="ar-EG" sz="42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والعبد الناظم ذي الأقوال. خاطئ ومتوسل إليك.</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000" b="1" i="0" u="none" strike="noStrike" cap="none" normalizeH="0" baseline="0" dirty="0">
                          <a:ln>
                            <a:noFill/>
                          </a:ln>
                          <a:solidFill>
                            <a:schemeClr val="bg1"/>
                          </a:solidFill>
                          <a:effectLst/>
                          <a:latin typeface="Times New Roman" pitchFamily="18" charset="0"/>
                          <a:cs typeface="Times New Roman" pitchFamily="18" charset="0"/>
                        </a:rPr>
                        <a:t>جيريه يا فرح الأجيال. </a:t>
                      </a:r>
                      <a:r>
                        <a:rPr kumimoji="0" lang="ar-SA" sz="4000" b="1" i="0" u="none" strike="noStrike" cap="none" normalizeH="0" baseline="0" dirty="0">
                          <a:ln>
                            <a:noFill/>
                          </a:ln>
                          <a:solidFill>
                            <a:srgbClr val="FFC000"/>
                          </a:solidFill>
                          <a:effectLst/>
                          <a:latin typeface="Times New Roman" pitchFamily="18" charset="0"/>
                          <a:cs typeface="Times New Roman" pitchFamily="18" charset="0"/>
                        </a:rPr>
                        <a:t>افئزماروؤت انچ</a:t>
                      </a:r>
                      <a:r>
                        <a:rPr kumimoji="0" lang="ar-EG" sz="40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000" b="1" i="0" u="none" strike="noStrike" cap="none" normalizeH="0" baseline="0" dirty="0">
                          <a:ln>
                            <a:noFill/>
                          </a:ln>
                          <a:solidFill>
                            <a:srgbClr val="FFC000"/>
                          </a:solidFill>
                          <a:effectLst/>
                          <a:latin typeface="Times New Roman" pitchFamily="18" charset="0"/>
                          <a:cs typeface="Times New Roman" pitchFamily="18" charset="0"/>
                        </a:rPr>
                        <a:t>ه بي كاربوس</a:t>
                      </a:r>
                      <a:r>
                        <a:rPr kumimoji="0" lang="ar-EG" sz="4000" b="1" i="0" u="none" strike="noStrike" cap="none" normalizeH="0" baseline="0" dirty="0">
                          <a:ln>
                            <a:noFill/>
                          </a:ln>
                          <a:solidFill>
                            <a:srgbClr val="FFC000"/>
                          </a:solidFill>
                          <a:effectLst/>
                          <a:latin typeface="Times New Roman" pitchFamily="18" charset="0"/>
                          <a:cs typeface="Times New Roman" pitchFamily="18" charset="0"/>
                        </a:rPr>
                        <a:t>.</a:t>
                      </a:r>
                      <a:endParaRPr lang="ar-EG" sz="40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9D8BFB8B-7D91-49E4-952C-D973B61B98E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588190110"/>
      </p:ext>
    </p:extLst>
  </p:cSld>
  <p:clrMapOvr>
    <a:masterClrMapping/>
  </p:clrMapOvr>
</p:sld>
</file>

<file path=ppt/slides/slide1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75489-E159-49E4-9497-9D6582AFE959}"/>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244813004"/>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10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77C1F31-B47D-4E3D-BBFB-DA00ED255085}"/>
              </a:ext>
            </a:extLst>
          </p:cNvPr>
          <p:cNvSpPr>
            <a:spLocks noGrp="1"/>
          </p:cNvSpPr>
          <p:nvPr>
            <p:ph type="body" sz="quarter" idx="11"/>
          </p:nvPr>
        </p:nvSpPr>
        <p:spPr>
          <a:xfrm>
            <a:off x="-3" y="4365494"/>
            <a:ext cx="9144000" cy="1477058"/>
          </a:xfrm>
        </p:spPr>
        <p:txBody>
          <a:bodyPr anchor="ctr"/>
          <a:lstStyle/>
          <a:p>
            <a:pPr>
              <a:spcBef>
                <a:spcPts val="0"/>
              </a:spcBef>
            </a:pPr>
            <a:r>
              <a:rPr lang="en-GB" b="0" dirty="0" err="1">
                <a:effectLst/>
              </a:rPr>
              <a:t>Eswp</a:t>
            </a:r>
            <a:r>
              <a:rPr lang="en-GB" b="0" dirty="0">
                <a:effectLst/>
              </a:rPr>
              <a:t> </a:t>
            </a:r>
            <a:r>
              <a:rPr lang="en-GB" b="0" dirty="0" err="1">
                <a:effectLst/>
              </a:rPr>
              <a:t>ansaner'alin</a:t>
            </a:r>
            <a:r>
              <a:rPr lang="en-GB" b="0" dirty="0">
                <a:effectLst/>
              </a:rPr>
              <a:t>@ </a:t>
            </a:r>
            <a:r>
              <a:rPr lang="en-GB" b="0" dirty="0" err="1">
                <a:effectLst/>
              </a:rPr>
              <a:t>marenjoc</a:t>
            </a:r>
            <a:r>
              <a:rPr lang="en-GB" b="0" dirty="0">
                <a:effectLst/>
              </a:rPr>
              <a:t> </a:t>
            </a:r>
            <a:r>
              <a:rPr lang="en-GB" b="0" dirty="0" err="1">
                <a:effectLst/>
              </a:rPr>
              <a:t>qen</a:t>
            </a:r>
            <a:r>
              <a:rPr lang="en-GB" b="0" dirty="0">
                <a:effectLst/>
              </a:rPr>
              <a:t> </a:t>
            </a:r>
            <a:r>
              <a:rPr lang="en-GB" b="0" dirty="0" err="1">
                <a:effectLst/>
              </a:rPr>
              <a:t>ou`hloj</a:t>
            </a:r>
            <a:r>
              <a:rPr lang="en-GB" b="0" dirty="0">
                <a:effectLst/>
              </a:rPr>
              <a:t>@</a:t>
            </a:r>
          </a:p>
          <a:p>
            <a:pPr>
              <a:spcBef>
                <a:spcPts val="0"/>
              </a:spcBef>
            </a:pPr>
            <a:r>
              <a:rPr lang="en-GB" b="0" dirty="0">
                <a:effectLst/>
              </a:rPr>
              <a:t> je pen=o=c </a:t>
            </a:r>
            <a:r>
              <a:rPr lang="en-GB" b="0" dirty="0" err="1">
                <a:effectLst/>
              </a:rPr>
              <a:t>Iycouc</a:t>
            </a:r>
            <a:r>
              <a:rPr lang="en-GB" b="0" dirty="0">
                <a:effectLst/>
              </a:rPr>
              <a:t> </a:t>
            </a:r>
            <a:r>
              <a:rPr lang="en-GB" b="0" dirty="0" err="1">
                <a:effectLst/>
              </a:rPr>
              <a:t>Pi,rictoc</a:t>
            </a:r>
            <a:r>
              <a:rPr lang="en-GB" b="0" dirty="0">
                <a:effectLst/>
              </a:rPr>
              <a:t>@ `</a:t>
            </a:r>
            <a:r>
              <a:rPr lang="en-GB" b="0" dirty="0" err="1">
                <a:effectLst/>
              </a:rPr>
              <a:t>ari</a:t>
            </a:r>
            <a:r>
              <a:rPr lang="en-GB" b="0" dirty="0">
                <a:effectLst/>
              </a:rPr>
              <a:t> </a:t>
            </a:r>
            <a:r>
              <a:rPr lang="en-GB" b="0" dirty="0" err="1">
                <a:effectLst/>
              </a:rPr>
              <a:t>ounai</a:t>
            </a:r>
            <a:r>
              <a:rPr lang="en-GB" b="0" dirty="0">
                <a:effectLst/>
              </a:rPr>
              <a:t> </a:t>
            </a:r>
            <a:r>
              <a:rPr lang="en-GB" b="0" dirty="0" err="1">
                <a:effectLst/>
              </a:rPr>
              <a:t>nem</a:t>
            </a:r>
            <a:r>
              <a:rPr lang="en-GB" b="0" dirty="0">
                <a:effectLst/>
              </a:rPr>
              <a:t> </a:t>
            </a:r>
            <a:r>
              <a:rPr lang="en-GB" b="0" dirty="0" err="1">
                <a:effectLst/>
              </a:rPr>
              <a:t>nem'u,y</a:t>
            </a:r>
            <a:r>
              <a:rPr lang="en-GB" b="0" dirty="0">
                <a:effectLst/>
              </a:rPr>
              <a:t>.</a:t>
            </a:r>
          </a:p>
        </p:txBody>
      </p:sp>
      <p:sp>
        <p:nvSpPr>
          <p:cNvPr id="4" name="Text Placeholder 3">
            <a:extLst>
              <a:ext uri="{FF2B5EF4-FFF2-40B4-BE49-F238E27FC236}">
                <a16:creationId xmlns:a16="http://schemas.microsoft.com/office/drawing/2014/main" id="{A474A972-BD9B-4C73-AFA6-63052694AE46}"/>
              </a:ext>
            </a:extLst>
          </p:cNvPr>
          <p:cNvSpPr>
            <a:spLocks noGrp="1"/>
          </p:cNvSpPr>
          <p:nvPr>
            <p:ph type="body" sz="quarter" idx="13"/>
          </p:nvPr>
        </p:nvSpPr>
        <p:spPr>
          <a:xfrm>
            <a:off x="0" y="5842552"/>
            <a:ext cx="9144000" cy="1015448"/>
          </a:xfrm>
        </p:spPr>
        <p:txBody>
          <a:bodyPr anchor="b"/>
          <a:lstStyle/>
          <a:p>
            <a:r>
              <a:rPr lang="ar-EG" sz="3600" dirty="0">
                <a:effectLst/>
                <a:latin typeface="Tahoma" panose="020B0604030504040204" pitchFamily="34" charset="0"/>
              </a:rPr>
              <a:t>ايشوب أنشان إربسالين: مارين جوس خين أو إهلوج: جى بينشويس إيسوس بخرستوس آرى أوناى نيم نين إبسيشى .</a:t>
            </a:r>
            <a:endParaRPr lang="en-GB" sz="3600" dirty="0"/>
          </a:p>
        </p:txBody>
      </p:sp>
      <p:sp>
        <p:nvSpPr>
          <p:cNvPr id="12" name="TextBox 11">
            <a:extLst>
              <a:ext uri="{FF2B5EF4-FFF2-40B4-BE49-F238E27FC236}">
                <a16:creationId xmlns:a16="http://schemas.microsoft.com/office/drawing/2014/main" id="{1153FEE8-5DC1-4658-900B-3110F9269570}"/>
              </a:ext>
            </a:extLst>
          </p:cNvPr>
          <p:cNvSpPr txBox="1"/>
          <p:nvPr/>
        </p:nvSpPr>
        <p:spPr>
          <a:xfrm>
            <a:off x="0" y="3751293"/>
            <a:ext cx="9144003" cy="553998"/>
          </a:xfrm>
          <a:prstGeom prst="rect">
            <a:avLst/>
          </a:prstGeom>
          <a:noFill/>
        </p:spPr>
        <p:txBody>
          <a:bodyPr wrap="square">
            <a:spAutoFit/>
          </a:bodyPr>
          <a:lstStyle/>
          <a:p>
            <a:pPr algn="ctr" rtl="1"/>
            <a:r>
              <a:rPr kumimoji="0" lang="ar-SA" sz="3000" b="1" i="0" u="none" strike="noStrike" cap="none" normalizeH="0" baseline="0" dirty="0">
                <a:ln>
                  <a:noFill/>
                </a:ln>
                <a:solidFill>
                  <a:srgbClr val="FFFFFF"/>
                </a:solidFill>
                <a:effectLst/>
                <a:latin typeface="Times New Roman" pitchFamily="18" charset="0"/>
                <a:cs typeface="Times New Roman" pitchFamily="18" charset="0"/>
              </a:rPr>
              <a:t>إذا ما رتلنا</a:t>
            </a:r>
            <a:r>
              <a:rPr kumimoji="0" lang="ar-EG" sz="30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3000" b="1" i="0" u="none" strike="noStrike" cap="none" normalizeH="0" baseline="0" dirty="0">
                <a:ln>
                  <a:noFill/>
                </a:ln>
                <a:solidFill>
                  <a:srgbClr val="FFFFFF"/>
                </a:solidFill>
                <a:effectLst/>
                <a:latin typeface="Times New Roman" pitchFamily="18" charset="0"/>
                <a:cs typeface="Times New Roman" pitchFamily="18" charset="0"/>
              </a:rPr>
              <a:t>فلنقل بعذوبة</a:t>
            </a:r>
            <a:r>
              <a:rPr kumimoji="0" lang="ar-EG" sz="3000" b="1" i="0" u="none" strike="noStrike" cap="none" normalizeH="0" baseline="0" dirty="0">
                <a:ln>
                  <a:noFill/>
                </a:ln>
                <a:solidFill>
                  <a:srgbClr val="FFFFFF"/>
                </a:solidFill>
                <a:effectLst/>
                <a:latin typeface="Times New Roman" pitchFamily="18" charset="0"/>
                <a:cs typeface="Times New Roman" pitchFamily="18" charset="0"/>
              </a:rPr>
              <a:t>،</a:t>
            </a:r>
            <a:r>
              <a:rPr kumimoji="0" lang="ar-SA" sz="3000" b="1" i="0" u="none" strike="noStrike" cap="none" normalizeH="0" baseline="0" dirty="0">
                <a:ln>
                  <a:noFill/>
                </a:ln>
                <a:solidFill>
                  <a:srgbClr val="FFFFFF"/>
                </a:solidFill>
                <a:effectLst/>
                <a:latin typeface="Times New Roman" pitchFamily="18" charset="0"/>
                <a:cs typeface="Times New Roman" pitchFamily="18" charset="0"/>
              </a:rPr>
              <a:t> يا ربنا يسوع المسيح</a:t>
            </a:r>
            <a:r>
              <a:rPr kumimoji="0" lang="ar-EG" sz="3000" b="1" i="0" u="none" strike="noStrike" cap="none" normalizeH="0" baseline="0" dirty="0">
                <a:ln>
                  <a:noFill/>
                </a:ln>
                <a:solidFill>
                  <a:srgbClr val="FFFFFF"/>
                </a:solidFill>
                <a:effectLst/>
                <a:latin typeface="Times New Roman" pitchFamily="18" charset="0"/>
                <a:cs typeface="Times New Roman" pitchFamily="18" charset="0"/>
              </a:rPr>
              <a:t>،</a:t>
            </a:r>
            <a:r>
              <a:rPr kumimoji="0" lang="ar-SA" sz="3000" b="1" i="0" u="none" strike="noStrike" cap="none" normalizeH="0" baseline="0" dirty="0">
                <a:ln>
                  <a:noFill/>
                </a:ln>
                <a:solidFill>
                  <a:srgbClr val="FFFFFF"/>
                </a:solidFill>
                <a:effectLst/>
                <a:latin typeface="Times New Roman" pitchFamily="18" charset="0"/>
                <a:cs typeface="Times New Roman" pitchFamily="18" charset="0"/>
              </a:rPr>
              <a:t> اصنع رحمة مع نفوسنا. </a:t>
            </a:r>
            <a:endParaRPr lang="en-GB" sz="3000" dirty="0">
              <a:solidFill>
                <a:srgbClr val="FFFFFF"/>
              </a:solidFill>
            </a:endParaRPr>
          </a:p>
        </p:txBody>
      </p:sp>
      <p:sp>
        <p:nvSpPr>
          <p:cNvPr id="14" name="TextBox 13">
            <a:hlinkClick r:id="rId2" action="ppaction://hlinksldjump"/>
            <a:extLst>
              <a:ext uri="{FF2B5EF4-FFF2-40B4-BE49-F238E27FC236}">
                <a16:creationId xmlns:a16="http://schemas.microsoft.com/office/drawing/2014/main" id="{5B916950-F51B-4720-884D-EA6E26AD3A9F}"/>
              </a:ext>
            </a:extLst>
          </p:cNvPr>
          <p:cNvSpPr txBox="1"/>
          <p:nvPr/>
        </p:nvSpPr>
        <p:spPr>
          <a:xfrm>
            <a:off x="7162799" y="3350046"/>
            <a:ext cx="1936376" cy="400110"/>
          </a:xfrm>
          <a:prstGeom prst="rect">
            <a:avLst/>
          </a:prstGeom>
          <a:noFill/>
        </p:spPr>
        <p:txBody>
          <a:bodyPr wrap="square">
            <a:spAutoFit/>
          </a:bodyPr>
          <a:lstStyle/>
          <a:p>
            <a:pPr algn="r"/>
            <a:r>
              <a:rPr kumimoji="0" lang="ar-EG" sz="2000" b="1" i="0" u="none" strike="noStrike" cap="none" normalizeH="0" baseline="0" dirty="0">
                <a:ln>
                  <a:noFill/>
                </a:ln>
                <a:solidFill>
                  <a:srgbClr val="FFC000"/>
                </a:solidFill>
                <a:effectLst/>
                <a:latin typeface="Times New Roman" pitchFamily="18" charset="0"/>
                <a:cs typeface="Times New Roman" pitchFamily="18" charset="0"/>
              </a:rPr>
              <a:t>كل الطغمات السمائية</a:t>
            </a:r>
            <a:endParaRPr lang="en-GB" sz="2000" dirty="0">
              <a:solidFill>
                <a:srgbClr val="FFC000"/>
              </a:solidFill>
            </a:endParaRPr>
          </a:p>
        </p:txBody>
      </p:sp>
      <p:sp>
        <p:nvSpPr>
          <p:cNvPr id="15" name="TextBox 14">
            <a:hlinkClick r:id="rId3" action="ppaction://hlinksldjump"/>
            <a:extLst>
              <a:ext uri="{FF2B5EF4-FFF2-40B4-BE49-F238E27FC236}">
                <a16:creationId xmlns:a16="http://schemas.microsoft.com/office/drawing/2014/main" id="{8193A86E-51D9-48D4-8B43-9F4730F8BDBA}"/>
              </a:ext>
            </a:extLst>
          </p:cNvPr>
          <p:cNvSpPr txBox="1"/>
          <p:nvPr/>
        </p:nvSpPr>
        <p:spPr>
          <a:xfrm>
            <a:off x="5151344" y="3350046"/>
            <a:ext cx="1936376" cy="400110"/>
          </a:xfrm>
          <a:prstGeom prst="rect">
            <a:avLst/>
          </a:prstGeom>
          <a:noFill/>
        </p:spPr>
        <p:txBody>
          <a:bodyPr wrap="square">
            <a:spAutoFit/>
          </a:bodyPr>
          <a:lstStyle/>
          <a:p>
            <a:pPr algn="r"/>
            <a:r>
              <a:rPr kumimoji="0" lang="ar-EG" sz="2000" b="1" i="0" u="none" strike="noStrike" cap="none" normalizeH="0" baseline="0" dirty="0">
                <a:ln>
                  <a:noFill/>
                </a:ln>
                <a:solidFill>
                  <a:srgbClr val="FFC000"/>
                </a:solidFill>
                <a:effectLst/>
                <a:latin typeface="Times New Roman" pitchFamily="18" charset="0"/>
                <a:cs typeface="Times New Roman" pitchFamily="18" charset="0"/>
              </a:rPr>
              <a:t>يا أم النور يا م ر ي م</a:t>
            </a:r>
            <a:endParaRPr lang="en-GB" sz="2000" dirty="0">
              <a:solidFill>
                <a:srgbClr val="FFC000"/>
              </a:solidFill>
            </a:endParaRPr>
          </a:p>
        </p:txBody>
      </p:sp>
      <p:sp>
        <p:nvSpPr>
          <p:cNvPr id="17" name="TextBox 16">
            <a:hlinkClick r:id="rId4" action="ppaction://hlinksldjump"/>
            <a:extLst>
              <a:ext uri="{FF2B5EF4-FFF2-40B4-BE49-F238E27FC236}">
                <a16:creationId xmlns:a16="http://schemas.microsoft.com/office/drawing/2014/main" id="{4FF4698A-6AFB-4CD5-A24C-2E208FA88E28}"/>
              </a:ext>
            </a:extLst>
          </p:cNvPr>
          <p:cNvSpPr txBox="1"/>
          <p:nvPr/>
        </p:nvSpPr>
        <p:spPr>
          <a:xfrm>
            <a:off x="3139889" y="3350046"/>
            <a:ext cx="1936376" cy="400110"/>
          </a:xfrm>
          <a:prstGeom prst="rect">
            <a:avLst/>
          </a:prstGeom>
          <a:noFill/>
        </p:spPr>
        <p:txBody>
          <a:bodyPr wrap="square">
            <a:spAutoFit/>
          </a:bodyPr>
          <a:lstStyle/>
          <a:p>
            <a:pPr algn="r"/>
            <a:r>
              <a:rPr kumimoji="0" lang="ar-EG" sz="2000" b="1" i="0" u="none" strike="noStrike" cap="none" normalizeH="0" baseline="0" dirty="0">
                <a:ln>
                  <a:noFill/>
                </a:ln>
                <a:solidFill>
                  <a:srgbClr val="FFC000"/>
                </a:solidFill>
                <a:effectLst/>
                <a:latin typeface="Times New Roman" pitchFamily="18" charset="0"/>
                <a:cs typeface="Times New Roman" pitchFamily="18" charset="0"/>
              </a:rPr>
              <a:t>أنا أفتح فاي بكرامتها</a:t>
            </a:r>
            <a:endParaRPr lang="en-GB" sz="2000" dirty="0">
              <a:solidFill>
                <a:srgbClr val="FFC000"/>
              </a:solidFill>
            </a:endParaRPr>
          </a:p>
        </p:txBody>
      </p:sp>
    </p:spTree>
    <p:extLst>
      <p:ext uri="{BB962C8B-B14F-4D97-AF65-F5344CB8AC3E}">
        <p14:creationId xmlns:p14="http://schemas.microsoft.com/office/powerpoint/2010/main" val="2721702698"/>
      </p:ext>
    </p:extLst>
  </p:cSld>
  <p:clrMapOvr>
    <a:masterClrMapping/>
  </p:clrMapOvr>
</p:sld>
</file>

<file path=ppt/slides/slide10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p:txBody>
          <a:bodyPr anchor="b"/>
          <a:lstStyle/>
          <a:p>
            <a:r>
              <a:rPr lang="pl-PL" b="0" dirty="0"/>
              <a:t>Doxa Patri ke `Uiw@ ke `Agiw `Pneumati@ ke nun ke `a`i ke ic touc@ `e`wnac twn `e`wnwn `amyn.</a:t>
            </a:r>
          </a:p>
        </p:txBody>
      </p:sp>
      <p:sp>
        <p:nvSpPr>
          <p:cNvPr id="6" name="Text Placeholder 5"/>
          <p:cNvSpPr>
            <a:spLocks noGrp="1"/>
          </p:cNvSpPr>
          <p:nvPr>
            <p:ph type="body" sz="quarter" idx="12"/>
          </p:nvPr>
        </p:nvSpPr>
        <p:spPr/>
        <p:txBody>
          <a:bodyPr/>
          <a:lstStyle/>
          <a:p>
            <a:r>
              <a:rPr lang="ar-EG" sz="3200" dirty="0"/>
              <a:t>المجد للآب والابن والروح القدس</a:t>
            </a:r>
            <a:r>
              <a:rPr lang="en-US" sz="3200" dirty="0"/>
              <a:t> </a:t>
            </a:r>
            <a:r>
              <a:rPr lang="ar-EG" sz="3200" dirty="0"/>
              <a:t>الآن وكل أوان وإلى دهر الداهرين آمين.</a:t>
            </a:r>
          </a:p>
        </p:txBody>
      </p:sp>
      <p:sp>
        <p:nvSpPr>
          <p:cNvPr id="7" name="Text Placeholder 6"/>
          <p:cNvSpPr>
            <a:spLocks noGrp="1"/>
          </p:cNvSpPr>
          <p:nvPr>
            <p:ph type="body" sz="quarter" idx="13"/>
          </p:nvPr>
        </p:nvSpPr>
        <p:spPr/>
        <p:txBody>
          <a:bodyPr anchor="b"/>
          <a:lstStyle/>
          <a:p>
            <a:r>
              <a:rPr lang="ar-EG" sz="3600" dirty="0"/>
              <a:t>ذوكسابتري كيه إيو كيه آجيو إبنڤماتي. كيه نين كيه آ إي كيه يس توس إيه أوناس طـون إيه أونون آمين.</a:t>
            </a:r>
          </a:p>
        </p:txBody>
      </p:sp>
    </p:spTree>
    <p:extLst>
      <p:ext uri="{BB962C8B-B14F-4D97-AF65-F5344CB8AC3E}">
        <p14:creationId xmlns:p14="http://schemas.microsoft.com/office/powerpoint/2010/main" val="1796913842"/>
      </p:ext>
    </p:extLst>
  </p:cSld>
  <p:clrMapOvr>
    <a:masterClrMapping/>
  </p:clrMapOvr>
</p:sld>
</file>

<file path=ppt/slides/slide10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BDE0CC3-7332-4136-887F-19D21E2B3BA8}"/>
              </a:ext>
            </a:extLst>
          </p:cNvPr>
          <p:cNvSpPr>
            <a:spLocks noGrp="1"/>
          </p:cNvSpPr>
          <p:nvPr>
            <p:ph type="body" sz="quarter" idx="10"/>
          </p:nvPr>
        </p:nvSpPr>
        <p:spPr/>
        <p:txBody>
          <a:bodyPr/>
          <a:lstStyle/>
          <a:p>
            <a:r>
              <a:rPr lang="ar-EG" dirty="0"/>
              <a:t>سيمووتي إيرو ذيكيؤس: أوثي إتسماروأوت: خين ني هيومي: جي تي ماه إسنووتي إن إسكيني. </a:t>
            </a:r>
          </a:p>
        </p:txBody>
      </p:sp>
      <p:sp>
        <p:nvSpPr>
          <p:cNvPr id="3" name="Text Placeholder 2">
            <a:extLst>
              <a:ext uri="{FF2B5EF4-FFF2-40B4-BE49-F238E27FC236}">
                <a16:creationId xmlns:a16="http://schemas.microsoft.com/office/drawing/2014/main" id="{9C5D426B-CCB4-4FFF-8CE4-232DCFE313B0}"/>
              </a:ext>
            </a:extLst>
          </p:cNvPr>
          <p:cNvSpPr>
            <a:spLocks noGrp="1"/>
          </p:cNvSpPr>
          <p:nvPr>
            <p:ph type="body" sz="quarter" idx="11"/>
          </p:nvPr>
        </p:nvSpPr>
        <p:spPr/>
        <p:txBody>
          <a:bodyPr anchor="ctr"/>
          <a:lstStyle/>
          <a:p>
            <a:r>
              <a:rPr lang="ar-EG" sz="3800" dirty="0"/>
              <a:t>مدعوة صديقة، أيتها المباركة، في النساء، القبة الثانية.</a:t>
            </a:r>
          </a:p>
        </p:txBody>
      </p:sp>
      <p:sp>
        <p:nvSpPr>
          <p:cNvPr id="4" name="Text Placeholder 3">
            <a:extLst>
              <a:ext uri="{FF2B5EF4-FFF2-40B4-BE49-F238E27FC236}">
                <a16:creationId xmlns:a16="http://schemas.microsoft.com/office/drawing/2014/main" id="{73BA8015-0C14-4847-8E88-EA2FFA031423}"/>
              </a:ext>
            </a:extLst>
          </p:cNvPr>
          <p:cNvSpPr>
            <a:spLocks noGrp="1"/>
          </p:cNvSpPr>
          <p:nvPr>
            <p:ph type="body" sz="quarter" idx="12"/>
          </p:nvPr>
        </p:nvSpPr>
        <p:spPr/>
        <p:txBody>
          <a:bodyPr/>
          <a:lstStyle/>
          <a:p>
            <a:r>
              <a:rPr lang="pl-PL" dirty="0"/>
              <a:t>Cemou] `ero dikeoc@ `w ;yet`cmarwout@ qen nihiomi@ je ]mah`cnou] `n`ckyny.</a:t>
            </a:r>
          </a:p>
        </p:txBody>
      </p:sp>
    </p:spTree>
    <p:extLst>
      <p:ext uri="{BB962C8B-B14F-4D97-AF65-F5344CB8AC3E}">
        <p14:creationId xmlns:p14="http://schemas.microsoft.com/office/powerpoint/2010/main" val="37373141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E5785B8-1F5F-4E09-ABE7-E52A0A0DA2B9}"/>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sz="3600" dirty="0"/>
              <a:t>ابشويس اف اى ازمو ايروك ايڤول خين سيون: ڤيئت آفثاميو ان اتفي نيم ابكاهي: ذوكصاصي</a:t>
            </a:r>
            <a:r>
              <a:rPr lang="en-US" sz="3600" dirty="0"/>
              <a:t>……</a:t>
            </a:r>
            <a:endParaRPr lang="ar-EG" sz="3600" dirty="0"/>
          </a:p>
        </p:txBody>
      </p:sp>
      <p:sp>
        <p:nvSpPr>
          <p:cNvPr id="3" name="Text Placeholder 2"/>
          <p:cNvSpPr>
            <a:spLocks noGrp="1"/>
          </p:cNvSpPr>
          <p:nvPr>
            <p:ph type="body" sz="quarter" idx="11"/>
          </p:nvPr>
        </p:nvSpPr>
        <p:spPr/>
        <p:txBody>
          <a:bodyPr/>
          <a:lstStyle/>
          <a:p>
            <a:r>
              <a:rPr lang="ar-EG" sz="3600" dirty="0"/>
              <a:t>يباركك الرب من صهيون الذى خلق السماء والأرض: المجد لك يا مُحب البشر</a:t>
            </a:r>
          </a:p>
          <a:p>
            <a:endParaRPr lang="en-US" sz="3600" dirty="0"/>
          </a:p>
        </p:txBody>
      </p:sp>
      <p:sp>
        <p:nvSpPr>
          <p:cNvPr id="4" name="Text Placeholder 3"/>
          <p:cNvSpPr>
            <a:spLocks noGrp="1"/>
          </p:cNvSpPr>
          <p:nvPr>
            <p:ph type="body" sz="quarter" idx="12"/>
          </p:nvPr>
        </p:nvSpPr>
        <p:spPr/>
        <p:txBody>
          <a:bodyPr anchor="ctr"/>
          <a:lstStyle/>
          <a:p>
            <a:r>
              <a:rPr lang="en-US" sz="3200" dirty="0"/>
              <a:t> `P[</a:t>
            </a:r>
            <a:r>
              <a:rPr lang="en-US" sz="3200" dirty="0" err="1"/>
              <a:t>oic</a:t>
            </a:r>
            <a:r>
              <a:rPr lang="en-US" sz="3200" dirty="0"/>
              <a:t> </a:t>
            </a:r>
            <a:r>
              <a:rPr lang="en-US" sz="3200" dirty="0" err="1"/>
              <a:t>ef`e`cmou</a:t>
            </a:r>
            <a:r>
              <a:rPr lang="en-US" sz="3200" dirty="0"/>
              <a:t> `</a:t>
            </a:r>
            <a:r>
              <a:rPr lang="en-US" sz="3200" dirty="0" err="1"/>
              <a:t>erok</a:t>
            </a:r>
            <a:r>
              <a:rPr lang="en-US" sz="3200" dirty="0"/>
              <a:t> `</a:t>
            </a:r>
            <a:r>
              <a:rPr lang="en-US" sz="3200" dirty="0" err="1"/>
              <a:t>ebol</a:t>
            </a:r>
            <a:r>
              <a:rPr lang="en-US" sz="3200" dirty="0"/>
              <a:t> </a:t>
            </a:r>
            <a:r>
              <a:rPr lang="en-US" sz="3200" dirty="0" err="1"/>
              <a:t>qen</a:t>
            </a:r>
            <a:r>
              <a:rPr lang="en-US" sz="3200" dirty="0"/>
              <a:t> </a:t>
            </a:r>
            <a:r>
              <a:rPr lang="en-US" sz="3200" dirty="0" err="1"/>
              <a:t>Ciwn</a:t>
            </a:r>
            <a:r>
              <a:rPr lang="en-US" sz="3200" dirty="0"/>
              <a:t>@ </a:t>
            </a:r>
            <a:r>
              <a:rPr lang="en-US" sz="3200" dirty="0" err="1"/>
              <a:t>vy`etaf;ami`o</a:t>
            </a:r>
            <a:r>
              <a:rPr lang="en-US" sz="3200" dirty="0"/>
              <a:t> `</a:t>
            </a:r>
            <a:r>
              <a:rPr lang="en-US" sz="3200" dirty="0" err="1"/>
              <a:t>n`tve</a:t>
            </a:r>
            <a:r>
              <a:rPr lang="en-US" sz="3200" dirty="0"/>
              <a:t> </a:t>
            </a:r>
            <a:r>
              <a:rPr lang="en-US" sz="3200" dirty="0" err="1"/>
              <a:t>nem</a:t>
            </a:r>
            <a:r>
              <a:rPr lang="en-US" sz="3200" dirty="0"/>
              <a:t> `</a:t>
            </a:r>
            <a:r>
              <a:rPr lang="en-US" sz="3200" dirty="0" err="1"/>
              <a:t>pkahi</a:t>
            </a:r>
            <a:r>
              <a:rPr lang="en-US" sz="3200" dirty="0"/>
              <a:t>. Doxa ci </a:t>
            </a:r>
            <a:r>
              <a:rPr lang="en-US" sz="3200" dirty="0" err="1"/>
              <a:t>Vilan</a:t>
            </a:r>
            <a:r>
              <a:rPr lang="en-US" sz="3200" dirty="0"/>
              <a:t>`;</a:t>
            </a:r>
            <a:r>
              <a:rPr lang="en-US" sz="3200" dirty="0" err="1"/>
              <a:t>rwpe</a:t>
            </a:r>
            <a:r>
              <a:rPr lang="en-US" sz="3200" dirty="0"/>
              <a:t>.</a:t>
            </a:r>
          </a:p>
        </p:txBody>
      </p:sp>
    </p:spTree>
    <p:extLst>
      <p:ext uri="{BB962C8B-B14F-4D97-AF65-F5344CB8AC3E}">
        <p14:creationId xmlns:p14="http://schemas.microsoft.com/office/powerpoint/2010/main" val="2048305023"/>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04F0D-3084-45B1-B064-5477740E2DF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485208A-8AE1-426F-BAD8-6B0870634D4A}"/>
              </a:ext>
            </a:extLst>
          </p:cNvPr>
          <p:cNvSpPr>
            <a:spLocks noGrp="1"/>
          </p:cNvSpPr>
          <p:nvPr>
            <p:ph type="body" sz="quarter" idx="10"/>
          </p:nvPr>
        </p:nvSpPr>
        <p:spPr/>
        <p:txBody>
          <a:bodyPr anchor="ctr"/>
          <a:lstStyle/>
          <a:p>
            <a:r>
              <a:rPr lang="ar-EG" sz="3600" dirty="0"/>
              <a:t>بيف ريتي تين نا نوهيم ذيه: إيڨول خين ني ذيمون: أووه خين تيك جوم إك إخوم خيم: إنطو جوم إن أكاثارطون.</a:t>
            </a:r>
          </a:p>
        </p:txBody>
      </p:sp>
      <p:sp>
        <p:nvSpPr>
          <p:cNvPr id="4" name="Text Placeholder 3">
            <a:extLst>
              <a:ext uri="{FF2B5EF4-FFF2-40B4-BE49-F238E27FC236}">
                <a16:creationId xmlns:a16="http://schemas.microsoft.com/office/drawing/2014/main" id="{0E079457-B467-46D3-AD0B-D1112D618EF3}"/>
              </a:ext>
            </a:extLst>
          </p:cNvPr>
          <p:cNvSpPr>
            <a:spLocks noGrp="1"/>
          </p:cNvSpPr>
          <p:nvPr>
            <p:ph type="body" sz="quarter" idx="11"/>
          </p:nvPr>
        </p:nvSpPr>
        <p:spPr>
          <a:xfrm>
            <a:off x="0" y="3710608"/>
            <a:ext cx="9144000" cy="1021411"/>
          </a:xfrm>
        </p:spPr>
        <p:txBody>
          <a:bodyPr anchor="ctr"/>
          <a:lstStyle/>
          <a:p>
            <a:r>
              <a:rPr lang="ar-EG" sz="3600" dirty="0"/>
              <a:t>ومثله هكذا نخلص، من الشياطين، وبقوتك إسحَق، قواتها النجسة.</a:t>
            </a:r>
          </a:p>
        </p:txBody>
      </p:sp>
      <p:sp>
        <p:nvSpPr>
          <p:cNvPr id="5" name="Text Placeholder 4">
            <a:extLst>
              <a:ext uri="{FF2B5EF4-FFF2-40B4-BE49-F238E27FC236}">
                <a16:creationId xmlns:a16="http://schemas.microsoft.com/office/drawing/2014/main" id="{041FD0B3-8CCA-4291-BA30-19E857680ED8}"/>
              </a:ext>
            </a:extLst>
          </p:cNvPr>
          <p:cNvSpPr>
            <a:spLocks noGrp="1"/>
          </p:cNvSpPr>
          <p:nvPr>
            <p:ph type="body" sz="quarter" idx="12"/>
          </p:nvPr>
        </p:nvSpPr>
        <p:spPr>
          <a:xfrm>
            <a:off x="0" y="4732019"/>
            <a:ext cx="9144000" cy="1122486"/>
          </a:xfrm>
        </p:spPr>
        <p:txBody>
          <a:bodyPr/>
          <a:lstStyle/>
          <a:p>
            <a:r>
              <a:rPr lang="en-GB" sz="3700" dirty="0" err="1"/>
              <a:t>Pefry</a:t>
            </a:r>
            <a:r>
              <a:rPr lang="en-GB" sz="3700" dirty="0"/>
              <a:t>] </a:t>
            </a:r>
            <a:r>
              <a:rPr lang="en-GB" sz="3700" dirty="0" err="1"/>
              <a:t>tennanohem</a:t>
            </a:r>
            <a:r>
              <a:rPr lang="en-GB" sz="3700" dirty="0"/>
              <a:t> de@ </a:t>
            </a:r>
            <a:r>
              <a:rPr lang="en-GB" sz="3700" dirty="0" err="1"/>
              <a:t>ebolqen</a:t>
            </a:r>
            <a:r>
              <a:rPr lang="en-GB" sz="3700" dirty="0"/>
              <a:t> </a:t>
            </a:r>
            <a:r>
              <a:rPr lang="en-GB" sz="3700" dirty="0" err="1"/>
              <a:t>nidemwn</a:t>
            </a:r>
            <a:r>
              <a:rPr lang="en-GB" sz="3700" dirty="0"/>
              <a:t>@ </a:t>
            </a:r>
            <a:r>
              <a:rPr lang="en-GB" sz="3700" dirty="0" err="1"/>
              <a:t>ouoh</a:t>
            </a:r>
            <a:r>
              <a:rPr lang="en-GB" sz="3700" dirty="0"/>
              <a:t> </a:t>
            </a:r>
            <a:r>
              <a:rPr lang="en-GB" sz="3700" dirty="0" err="1"/>
              <a:t>qen</a:t>
            </a:r>
            <a:r>
              <a:rPr lang="en-GB" sz="3700" dirty="0"/>
              <a:t> </a:t>
            </a:r>
            <a:r>
              <a:rPr lang="en-GB" sz="3700" dirty="0" err="1"/>
              <a:t>tekjom</a:t>
            </a:r>
            <a:r>
              <a:rPr lang="en-GB" sz="3700" dirty="0"/>
              <a:t> </a:t>
            </a:r>
            <a:r>
              <a:rPr lang="en-GB" sz="3700" dirty="0" err="1"/>
              <a:t>ek`eqomqem</a:t>
            </a:r>
            <a:r>
              <a:rPr lang="en-GB" sz="3700" dirty="0"/>
              <a:t> `</a:t>
            </a:r>
            <a:r>
              <a:rPr lang="en-GB" sz="3700" dirty="0" err="1"/>
              <a:t>ntoujom</a:t>
            </a:r>
            <a:r>
              <a:rPr lang="en-GB" sz="3700" dirty="0"/>
              <a:t> `</a:t>
            </a:r>
            <a:r>
              <a:rPr lang="en-GB" sz="3700" dirty="0" err="1"/>
              <a:t>naka;arton</a:t>
            </a:r>
            <a:r>
              <a:rPr lang="en-GB" sz="3700" dirty="0"/>
              <a:t>.</a:t>
            </a:r>
          </a:p>
        </p:txBody>
      </p:sp>
    </p:spTree>
    <p:extLst>
      <p:ext uri="{BB962C8B-B14F-4D97-AF65-F5344CB8AC3E}">
        <p14:creationId xmlns:p14="http://schemas.microsoft.com/office/powerpoint/2010/main" val="131705659"/>
      </p:ext>
    </p:extLst>
  </p:cSld>
  <p:clrMapOvr>
    <a:masterClrMapping/>
  </p:clrMapOvr>
</p:sld>
</file>

<file path=ppt/slides/slide11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489D3D3-7A5A-413D-BF77-AB6DFB3D1744}"/>
              </a:ext>
            </a:extLst>
          </p:cNvPr>
          <p:cNvSpPr>
            <a:spLocks noGrp="1"/>
          </p:cNvSpPr>
          <p:nvPr>
            <p:ph type="body" sz="quarter" idx="10"/>
          </p:nvPr>
        </p:nvSpPr>
        <p:spPr/>
        <p:txBody>
          <a:bodyPr/>
          <a:lstStyle/>
          <a:p>
            <a:r>
              <a:rPr lang="ar-EG" dirty="0"/>
              <a:t>ثي إيتوو مووتي إيروس: جي ثي إثؤواب: إنتى ني إثؤواب: إيري ني بلاكس إنخيتس. </a:t>
            </a:r>
          </a:p>
        </p:txBody>
      </p:sp>
      <p:sp>
        <p:nvSpPr>
          <p:cNvPr id="3" name="Text Placeholder 2">
            <a:extLst>
              <a:ext uri="{FF2B5EF4-FFF2-40B4-BE49-F238E27FC236}">
                <a16:creationId xmlns:a16="http://schemas.microsoft.com/office/drawing/2014/main" id="{E897993D-E736-4740-9149-4F9896C2A304}"/>
              </a:ext>
            </a:extLst>
          </p:cNvPr>
          <p:cNvSpPr>
            <a:spLocks noGrp="1"/>
          </p:cNvSpPr>
          <p:nvPr>
            <p:ph type="body" sz="quarter" idx="11"/>
          </p:nvPr>
        </p:nvSpPr>
        <p:spPr/>
        <p:txBody>
          <a:bodyPr anchor="ctr"/>
          <a:lstStyle/>
          <a:p>
            <a:r>
              <a:rPr lang="ar-EG" dirty="0"/>
              <a:t>التي تدعى، قدس الأقداس، وفيها، لوحا العهد.</a:t>
            </a:r>
          </a:p>
        </p:txBody>
      </p:sp>
      <p:sp>
        <p:nvSpPr>
          <p:cNvPr id="4" name="Text Placeholder 3">
            <a:extLst>
              <a:ext uri="{FF2B5EF4-FFF2-40B4-BE49-F238E27FC236}">
                <a16:creationId xmlns:a16="http://schemas.microsoft.com/office/drawing/2014/main" id="{7DCF7623-C4F9-44D3-85FC-5CBFD601F14B}"/>
              </a:ext>
            </a:extLst>
          </p:cNvPr>
          <p:cNvSpPr>
            <a:spLocks noGrp="1"/>
          </p:cNvSpPr>
          <p:nvPr>
            <p:ph type="body" sz="quarter" idx="12"/>
          </p:nvPr>
        </p:nvSpPr>
        <p:spPr/>
        <p:txBody>
          <a:bodyPr/>
          <a:lstStyle/>
          <a:p>
            <a:r>
              <a:rPr lang="fr-FR" dirty="0"/>
              <a:t>:y`</a:t>
            </a:r>
            <a:r>
              <a:rPr lang="fr-FR" dirty="0" err="1"/>
              <a:t>etoumou</a:t>
            </a:r>
            <a:r>
              <a:rPr lang="fr-FR" dirty="0"/>
              <a:t>] `</a:t>
            </a:r>
            <a:r>
              <a:rPr lang="fr-FR" dirty="0" err="1"/>
              <a:t>eroc</a:t>
            </a:r>
            <a:r>
              <a:rPr lang="fr-FR" dirty="0"/>
              <a:t>@ je ;</a:t>
            </a:r>
            <a:r>
              <a:rPr lang="fr-FR" dirty="0" err="1"/>
              <a:t>ye;ouab</a:t>
            </a:r>
            <a:r>
              <a:rPr lang="fr-FR" dirty="0"/>
              <a:t>@ `</a:t>
            </a:r>
            <a:r>
              <a:rPr lang="fr-FR" dirty="0" err="1"/>
              <a:t>nte</a:t>
            </a:r>
            <a:r>
              <a:rPr lang="fr-FR" dirty="0"/>
              <a:t> </a:t>
            </a:r>
            <a:r>
              <a:rPr lang="fr-FR" dirty="0" err="1"/>
              <a:t>nye;ouab</a:t>
            </a:r>
            <a:r>
              <a:rPr lang="fr-FR" dirty="0"/>
              <a:t>@ `</a:t>
            </a:r>
            <a:r>
              <a:rPr lang="fr-FR" dirty="0" err="1"/>
              <a:t>ere</a:t>
            </a:r>
            <a:r>
              <a:rPr lang="fr-FR" dirty="0"/>
              <a:t> </a:t>
            </a:r>
            <a:r>
              <a:rPr lang="fr-FR" dirty="0" err="1"/>
              <a:t>ni`plax</a:t>
            </a:r>
            <a:r>
              <a:rPr lang="fr-FR" dirty="0"/>
              <a:t> `</a:t>
            </a:r>
            <a:r>
              <a:rPr lang="fr-FR" dirty="0" err="1"/>
              <a:t>nqytc</a:t>
            </a:r>
            <a:r>
              <a:rPr lang="fr-FR" dirty="0"/>
              <a:t>.</a:t>
            </a:r>
            <a:endParaRPr lang="en-GB" dirty="0"/>
          </a:p>
        </p:txBody>
      </p:sp>
    </p:spTree>
    <p:extLst>
      <p:ext uri="{BB962C8B-B14F-4D97-AF65-F5344CB8AC3E}">
        <p14:creationId xmlns:p14="http://schemas.microsoft.com/office/powerpoint/2010/main" val="842054782"/>
      </p:ext>
    </p:extLst>
  </p:cSld>
  <p:clrMapOvr>
    <a:masterClrMapping/>
  </p:clrMapOvr>
</p:sld>
</file>

<file path=ppt/slides/slide11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AB89B8B-CA57-48BD-BC75-73834746A107}"/>
              </a:ext>
            </a:extLst>
          </p:cNvPr>
          <p:cNvSpPr>
            <a:spLocks noGrp="1"/>
          </p:cNvSpPr>
          <p:nvPr>
            <p:ph type="body" sz="quarter" idx="10"/>
          </p:nvPr>
        </p:nvSpPr>
        <p:spPr/>
        <p:txBody>
          <a:bodyPr/>
          <a:lstStyle/>
          <a:p>
            <a:r>
              <a:rPr lang="ar-EG" dirty="0"/>
              <a:t>إنتي تي ذياثيكي: نيم بي ميت إنصاجي: ناي إيطاف إسخيتوو: إنجي بي تيب إنتى إفنووتي.</a:t>
            </a:r>
          </a:p>
        </p:txBody>
      </p:sp>
      <p:sp>
        <p:nvSpPr>
          <p:cNvPr id="3" name="Text Placeholder 2">
            <a:extLst>
              <a:ext uri="{FF2B5EF4-FFF2-40B4-BE49-F238E27FC236}">
                <a16:creationId xmlns:a16="http://schemas.microsoft.com/office/drawing/2014/main" id="{916D5FB4-E261-4858-AEBA-FF90C97503D4}"/>
              </a:ext>
            </a:extLst>
          </p:cNvPr>
          <p:cNvSpPr>
            <a:spLocks noGrp="1"/>
          </p:cNvSpPr>
          <p:nvPr>
            <p:ph type="body" sz="quarter" idx="11"/>
          </p:nvPr>
        </p:nvSpPr>
        <p:spPr/>
        <p:txBody>
          <a:bodyPr anchor="ctr"/>
          <a:lstStyle/>
          <a:p>
            <a:r>
              <a:rPr lang="ar-EG" dirty="0"/>
              <a:t>والعشر، الكلمات، هذة المكتوبة، بأصبع الله.</a:t>
            </a:r>
          </a:p>
        </p:txBody>
      </p:sp>
      <p:sp>
        <p:nvSpPr>
          <p:cNvPr id="4" name="Text Placeholder 3">
            <a:extLst>
              <a:ext uri="{FF2B5EF4-FFF2-40B4-BE49-F238E27FC236}">
                <a16:creationId xmlns:a16="http://schemas.microsoft.com/office/drawing/2014/main" id="{F54AB9E5-519E-4198-9127-6B67DE83F568}"/>
              </a:ext>
            </a:extLst>
          </p:cNvPr>
          <p:cNvSpPr>
            <a:spLocks noGrp="1"/>
          </p:cNvSpPr>
          <p:nvPr>
            <p:ph type="body" sz="quarter" idx="12"/>
          </p:nvPr>
        </p:nvSpPr>
        <p:spPr/>
        <p:txBody>
          <a:bodyPr/>
          <a:lstStyle/>
          <a:p>
            <a:r>
              <a:rPr lang="en-GB" dirty="0" err="1"/>
              <a:t>Nte</a:t>
            </a:r>
            <a:r>
              <a:rPr lang="en-GB" dirty="0"/>
              <a:t> ]</a:t>
            </a:r>
            <a:r>
              <a:rPr lang="en-GB" dirty="0" err="1"/>
              <a:t>dia;yky</a:t>
            </a:r>
            <a:r>
              <a:rPr lang="en-GB" dirty="0"/>
              <a:t>@ </a:t>
            </a:r>
            <a:r>
              <a:rPr lang="en-GB" dirty="0" err="1"/>
              <a:t>nem</a:t>
            </a:r>
            <a:r>
              <a:rPr lang="en-GB" dirty="0"/>
              <a:t> </a:t>
            </a:r>
            <a:r>
              <a:rPr lang="en-GB" dirty="0" err="1"/>
              <a:t>pimyt</a:t>
            </a:r>
            <a:r>
              <a:rPr lang="en-GB" dirty="0"/>
              <a:t> `</a:t>
            </a:r>
            <a:r>
              <a:rPr lang="en-GB" dirty="0" err="1"/>
              <a:t>ncaji</a:t>
            </a:r>
            <a:r>
              <a:rPr lang="en-GB" dirty="0"/>
              <a:t>@ </a:t>
            </a:r>
            <a:r>
              <a:rPr lang="en-GB" dirty="0" err="1"/>
              <a:t>nai</a:t>
            </a:r>
            <a:r>
              <a:rPr lang="en-GB" dirty="0"/>
              <a:t> `</a:t>
            </a:r>
            <a:r>
              <a:rPr lang="en-GB" dirty="0" err="1"/>
              <a:t>etaf`cqytou</a:t>
            </a:r>
            <a:r>
              <a:rPr lang="en-GB" dirty="0"/>
              <a:t>@ `</a:t>
            </a:r>
            <a:r>
              <a:rPr lang="en-GB" dirty="0" err="1"/>
              <a:t>nje</a:t>
            </a:r>
            <a:r>
              <a:rPr lang="en-GB" dirty="0"/>
              <a:t> </a:t>
            </a:r>
            <a:r>
              <a:rPr lang="en-GB" dirty="0" err="1"/>
              <a:t>pityb</a:t>
            </a:r>
            <a:r>
              <a:rPr lang="en-GB" dirty="0"/>
              <a:t> `</a:t>
            </a:r>
            <a:r>
              <a:rPr lang="en-GB" dirty="0" err="1"/>
              <a:t>nte</a:t>
            </a:r>
            <a:r>
              <a:rPr lang="en-GB" dirty="0"/>
              <a:t> `</a:t>
            </a:r>
            <a:r>
              <a:rPr lang="en-GB" dirty="0" err="1"/>
              <a:t>Vnou</a:t>
            </a:r>
            <a:r>
              <a:rPr lang="en-GB" dirty="0"/>
              <a:t>].</a:t>
            </a:r>
          </a:p>
        </p:txBody>
      </p:sp>
    </p:spTree>
    <p:extLst>
      <p:ext uri="{BB962C8B-B14F-4D97-AF65-F5344CB8AC3E}">
        <p14:creationId xmlns:p14="http://schemas.microsoft.com/office/powerpoint/2010/main" val="3368874467"/>
      </p:ext>
    </p:extLst>
  </p:cSld>
  <p:clrMapOvr>
    <a:masterClrMapping/>
  </p:clrMapOvr>
</p:sld>
</file>

<file path=ppt/slides/slide11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EF330C8-02C8-432B-B6BB-24A795D4FF9F}"/>
              </a:ext>
            </a:extLst>
          </p:cNvPr>
          <p:cNvSpPr>
            <a:spLocks noGrp="1"/>
          </p:cNvSpPr>
          <p:nvPr>
            <p:ph type="body" sz="quarter" idx="10"/>
          </p:nvPr>
        </p:nvSpPr>
        <p:spPr/>
        <p:txBody>
          <a:bodyPr/>
          <a:lstStyle/>
          <a:p>
            <a:r>
              <a:rPr lang="ar-EG" dirty="0"/>
              <a:t>سي إيرشورب إن إيرسيمينين: نان إمبي يوطا: بيران إن أوجاي: إنتى إيسووس بخرستوس. </a:t>
            </a:r>
          </a:p>
        </p:txBody>
      </p:sp>
      <p:sp>
        <p:nvSpPr>
          <p:cNvPr id="3" name="Text Placeholder 2">
            <a:extLst>
              <a:ext uri="{FF2B5EF4-FFF2-40B4-BE49-F238E27FC236}">
                <a16:creationId xmlns:a16="http://schemas.microsoft.com/office/drawing/2014/main" id="{10B56A47-DC4A-4843-A40B-5490147D5597}"/>
              </a:ext>
            </a:extLst>
          </p:cNvPr>
          <p:cNvSpPr>
            <a:spLocks noGrp="1"/>
          </p:cNvSpPr>
          <p:nvPr>
            <p:ph type="body" sz="quarter" idx="11"/>
          </p:nvPr>
        </p:nvSpPr>
        <p:spPr/>
        <p:txBody>
          <a:bodyPr anchor="ctr"/>
          <a:lstStyle/>
          <a:p>
            <a:r>
              <a:rPr lang="ar-EG" sz="3300" dirty="0"/>
              <a:t>سبقت أن دلتنا، على اليوطة، إسم الخلاص، الذي ليسوع المسيح.</a:t>
            </a:r>
          </a:p>
        </p:txBody>
      </p:sp>
      <p:sp>
        <p:nvSpPr>
          <p:cNvPr id="4" name="Text Placeholder 3">
            <a:extLst>
              <a:ext uri="{FF2B5EF4-FFF2-40B4-BE49-F238E27FC236}">
                <a16:creationId xmlns:a16="http://schemas.microsoft.com/office/drawing/2014/main" id="{501D73A5-D8E3-4A31-A882-5906693DC397}"/>
              </a:ext>
            </a:extLst>
          </p:cNvPr>
          <p:cNvSpPr>
            <a:spLocks noGrp="1"/>
          </p:cNvSpPr>
          <p:nvPr>
            <p:ph type="body" sz="quarter" idx="12"/>
          </p:nvPr>
        </p:nvSpPr>
        <p:spPr/>
        <p:txBody>
          <a:bodyPr/>
          <a:lstStyle/>
          <a:p>
            <a:r>
              <a:rPr lang="en-GB" dirty="0" err="1"/>
              <a:t>Ceersorp</a:t>
            </a:r>
            <a:r>
              <a:rPr lang="en-GB" dirty="0"/>
              <a:t> `</a:t>
            </a:r>
            <a:r>
              <a:rPr lang="en-GB" dirty="0" err="1"/>
              <a:t>nercummenin</a:t>
            </a:r>
            <a:r>
              <a:rPr lang="en-GB" dirty="0"/>
              <a:t>@ nan `</a:t>
            </a:r>
            <a:r>
              <a:rPr lang="en-GB" dirty="0" err="1"/>
              <a:t>mPiiwta</a:t>
            </a:r>
            <a:r>
              <a:rPr lang="en-GB" dirty="0"/>
              <a:t>@ </a:t>
            </a:r>
            <a:r>
              <a:rPr lang="en-GB" dirty="0" err="1"/>
              <a:t>piran</a:t>
            </a:r>
            <a:r>
              <a:rPr lang="en-GB" dirty="0"/>
              <a:t> `</a:t>
            </a:r>
            <a:r>
              <a:rPr lang="en-GB" dirty="0" err="1"/>
              <a:t>noujai</a:t>
            </a:r>
            <a:r>
              <a:rPr lang="en-GB" dirty="0"/>
              <a:t>@ `</a:t>
            </a:r>
            <a:r>
              <a:rPr lang="en-GB" dirty="0" err="1"/>
              <a:t>nte</a:t>
            </a:r>
            <a:r>
              <a:rPr lang="en-GB" dirty="0"/>
              <a:t> </a:t>
            </a:r>
            <a:r>
              <a:rPr lang="en-GB" dirty="0" err="1"/>
              <a:t>Iycouc</a:t>
            </a:r>
            <a:r>
              <a:rPr lang="en-GB" dirty="0"/>
              <a:t> Pi`,</a:t>
            </a:r>
            <a:r>
              <a:rPr lang="en-GB" dirty="0" err="1"/>
              <a:t>rictoc</a:t>
            </a:r>
            <a:r>
              <a:rPr lang="en-GB" dirty="0"/>
              <a:t>.</a:t>
            </a:r>
          </a:p>
        </p:txBody>
      </p:sp>
    </p:spTree>
    <p:extLst>
      <p:ext uri="{BB962C8B-B14F-4D97-AF65-F5344CB8AC3E}">
        <p14:creationId xmlns:p14="http://schemas.microsoft.com/office/powerpoint/2010/main" val="2332814162"/>
      </p:ext>
    </p:extLst>
  </p:cSld>
  <p:clrMapOvr>
    <a:masterClrMapping/>
  </p:clrMapOvr>
</p:sld>
</file>

<file path=ppt/slides/slide11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17E2FC5-96A3-4E80-A404-918BE9AA6E33}"/>
              </a:ext>
            </a:extLst>
          </p:cNvPr>
          <p:cNvSpPr>
            <a:spLocks noGrp="1"/>
          </p:cNvSpPr>
          <p:nvPr>
            <p:ph type="body" sz="quarter" idx="10"/>
          </p:nvPr>
        </p:nvSpPr>
        <p:spPr/>
        <p:txBody>
          <a:bodyPr/>
          <a:lstStyle/>
          <a:p>
            <a:r>
              <a:rPr lang="ar-EG" dirty="0"/>
              <a:t>فاي إيطاف تشي صاركس إنخيتي: خين أووميت آت شيبتي: أفشوبي إم ميسيتيس: إف ذياثيكي إمفيري. </a:t>
            </a:r>
          </a:p>
        </p:txBody>
      </p:sp>
      <p:sp>
        <p:nvSpPr>
          <p:cNvPr id="3" name="Text Placeholder 2">
            <a:extLst>
              <a:ext uri="{FF2B5EF4-FFF2-40B4-BE49-F238E27FC236}">
                <a16:creationId xmlns:a16="http://schemas.microsoft.com/office/drawing/2014/main" id="{F7E0CF65-7492-4F2D-90F8-94EC21FD23B7}"/>
              </a:ext>
            </a:extLst>
          </p:cNvPr>
          <p:cNvSpPr>
            <a:spLocks noGrp="1"/>
          </p:cNvSpPr>
          <p:nvPr>
            <p:ph type="body" sz="quarter" idx="11"/>
          </p:nvPr>
        </p:nvSpPr>
        <p:spPr/>
        <p:txBody>
          <a:bodyPr anchor="ctr"/>
          <a:lstStyle/>
          <a:p>
            <a:r>
              <a:rPr lang="ar-EG" sz="3600" dirty="0"/>
              <a:t>هذا الذي تجسد، منكِ بغير تغيير، وصار وسيطاً، لعهدٍ جديد.</a:t>
            </a:r>
          </a:p>
        </p:txBody>
      </p:sp>
      <p:sp>
        <p:nvSpPr>
          <p:cNvPr id="4" name="Text Placeholder 3">
            <a:extLst>
              <a:ext uri="{FF2B5EF4-FFF2-40B4-BE49-F238E27FC236}">
                <a16:creationId xmlns:a16="http://schemas.microsoft.com/office/drawing/2014/main" id="{FA62DE0B-9FA0-4AF6-8510-2145BD251670}"/>
              </a:ext>
            </a:extLst>
          </p:cNvPr>
          <p:cNvSpPr>
            <a:spLocks noGrp="1"/>
          </p:cNvSpPr>
          <p:nvPr>
            <p:ph type="body" sz="quarter" idx="12"/>
          </p:nvPr>
        </p:nvSpPr>
        <p:spPr/>
        <p:txBody>
          <a:bodyPr/>
          <a:lstStyle/>
          <a:p>
            <a:r>
              <a:rPr lang="en-GB" dirty="0" err="1"/>
              <a:t>Vai</a:t>
            </a:r>
            <a:r>
              <a:rPr lang="en-GB" dirty="0"/>
              <a:t> `</a:t>
            </a:r>
            <a:r>
              <a:rPr lang="en-GB" dirty="0" err="1"/>
              <a:t>etaf</a:t>
            </a:r>
            <a:r>
              <a:rPr lang="en-GB" dirty="0"/>
              <a:t>[</a:t>
            </a:r>
            <a:r>
              <a:rPr lang="en-GB" dirty="0" err="1"/>
              <a:t>icarx</a:t>
            </a:r>
            <a:r>
              <a:rPr lang="en-GB" dirty="0"/>
              <a:t> `</a:t>
            </a:r>
            <a:r>
              <a:rPr lang="en-GB" dirty="0" err="1"/>
              <a:t>nqy</a:t>
            </a:r>
            <a:r>
              <a:rPr lang="en-GB" dirty="0"/>
              <a:t>]@ </a:t>
            </a:r>
            <a:r>
              <a:rPr lang="en-GB" dirty="0" err="1"/>
              <a:t>qen</a:t>
            </a:r>
            <a:r>
              <a:rPr lang="en-GB" dirty="0"/>
              <a:t> </a:t>
            </a:r>
            <a:r>
              <a:rPr lang="en-GB" dirty="0" err="1"/>
              <a:t>oumetatsib</a:t>
            </a:r>
            <a:r>
              <a:rPr lang="en-GB" dirty="0"/>
              <a:t>]@ </a:t>
            </a:r>
            <a:r>
              <a:rPr lang="en-GB" dirty="0" err="1"/>
              <a:t>afswpi</a:t>
            </a:r>
            <a:r>
              <a:rPr lang="en-GB" dirty="0"/>
              <a:t> `</a:t>
            </a:r>
            <a:r>
              <a:rPr lang="en-GB" dirty="0" err="1"/>
              <a:t>mMecityc</a:t>
            </a:r>
            <a:r>
              <a:rPr lang="en-GB" dirty="0"/>
              <a:t>@ </a:t>
            </a:r>
            <a:r>
              <a:rPr lang="en-GB" dirty="0" err="1"/>
              <a:t>eudia;yky</a:t>
            </a:r>
            <a:r>
              <a:rPr lang="en-GB" dirty="0"/>
              <a:t> `</a:t>
            </a:r>
            <a:r>
              <a:rPr lang="en-GB" dirty="0" err="1"/>
              <a:t>mberi</a:t>
            </a:r>
            <a:r>
              <a:rPr lang="en-GB" dirty="0"/>
              <a:t>.</a:t>
            </a:r>
          </a:p>
        </p:txBody>
      </p:sp>
    </p:spTree>
    <p:extLst>
      <p:ext uri="{BB962C8B-B14F-4D97-AF65-F5344CB8AC3E}">
        <p14:creationId xmlns:p14="http://schemas.microsoft.com/office/powerpoint/2010/main" val="2181839004"/>
      </p:ext>
    </p:extLst>
  </p:cSld>
  <p:clrMapOvr>
    <a:masterClrMapping/>
  </p:clrMapOvr>
</p:sld>
</file>

<file path=ppt/slides/slide11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F844579-F970-4C83-9515-820AE4E6448F}"/>
              </a:ext>
            </a:extLst>
          </p:cNvPr>
          <p:cNvSpPr>
            <a:spLocks noGrp="1"/>
          </p:cNvSpPr>
          <p:nvPr>
            <p:ph type="body" sz="quarter" idx="10"/>
          </p:nvPr>
        </p:nvSpPr>
        <p:spPr/>
        <p:txBody>
          <a:bodyPr/>
          <a:lstStyle/>
          <a:p>
            <a:r>
              <a:rPr lang="ar-EG" dirty="0"/>
              <a:t>إيفول هيتين إف نووجخ: إنتى بيف إسنوف إثؤواب: أفتوفو إني إثناهتي: إفلاؤس إف إثمايوف. </a:t>
            </a:r>
          </a:p>
        </p:txBody>
      </p:sp>
      <p:sp>
        <p:nvSpPr>
          <p:cNvPr id="3" name="Text Placeholder 2">
            <a:extLst>
              <a:ext uri="{FF2B5EF4-FFF2-40B4-BE49-F238E27FC236}">
                <a16:creationId xmlns:a16="http://schemas.microsoft.com/office/drawing/2014/main" id="{444220C6-4F8B-4CDE-B651-F70FEF5CE7F9}"/>
              </a:ext>
            </a:extLst>
          </p:cNvPr>
          <p:cNvSpPr>
            <a:spLocks noGrp="1"/>
          </p:cNvSpPr>
          <p:nvPr>
            <p:ph type="body" sz="quarter" idx="11"/>
          </p:nvPr>
        </p:nvSpPr>
        <p:spPr/>
        <p:txBody>
          <a:bodyPr anchor="ctr"/>
          <a:lstStyle/>
          <a:p>
            <a:r>
              <a:rPr lang="ar-EG" sz="3700" dirty="0"/>
              <a:t>من قِبَل رشاش، دمه المقدس، طهر المؤمنين، شعباً مبرراً.</a:t>
            </a:r>
          </a:p>
        </p:txBody>
      </p:sp>
      <p:sp>
        <p:nvSpPr>
          <p:cNvPr id="4" name="Text Placeholder 3">
            <a:extLst>
              <a:ext uri="{FF2B5EF4-FFF2-40B4-BE49-F238E27FC236}">
                <a16:creationId xmlns:a16="http://schemas.microsoft.com/office/drawing/2014/main" id="{F9A4E1A4-A29C-4D9E-9C34-6703021E4541}"/>
              </a:ext>
            </a:extLst>
          </p:cNvPr>
          <p:cNvSpPr>
            <a:spLocks noGrp="1"/>
          </p:cNvSpPr>
          <p:nvPr>
            <p:ph type="body" sz="quarter" idx="12"/>
          </p:nvPr>
        </p:nvSpPr>
        <p:spPr/>
        <p:txBody>
          <a:bodyPr/>
          <a:lstStyle/>
          <a:p>
            <a:r>
              <a:rPr lang="en-GB" dirty="0" err="1"/>
              <a:t>Ebol</a:t>
            </a:r>
            <a:r>
              <a:rPr lang="en-GB" dirty="0"/>
              <a:t> </a:t>
            </a:r>
            <a:r>
              <a:rPr lang="en-GB" dirty="0" err="1"/>
              <a:t>hiten</a:t>
            </a:r>
            <a:r>
              <a:rPr lang="en-GB" dirty="0"/>
              <a:t> `</a:t>
            </a:r>
            <a:r>
              <a:rPr lang="en-GB" dirty="0" err="1"/>
              <a:t>vnoujq</a:t>
            </a:r>
            <a:r>
              <a:rPr lang="en-GB" dirty="0"/>
              <a:t>@ `</a:t>
            </a:r>
            <a:r>
              <a:rPr lang="en-GB" dirty="0" err="1"/>
              <a:t>nte</a:t>
            </a:r>
            <a:r>
              <a:rPr lang="en-GB" dirty="0"/>
              <a:t> </a:t>
            </a:r>
            <a:r>
              <a:rPr lang="en-GB" dirty="0" err="1"/>
              <a:t>Pef`cnof</a:t>
            </a:r>
            <a:r>
              <a:rPr lang="en-GB" dirty="0"/>
              <a:t> </a:t>
            </a:r>
            <a:r>
              <a:rPr lang="en-GB" dirty="0" err="1"/>
              <a:t>e;ouab</a:t>
            </a:r>
            <a:r>
              <a:rPr lang="en-GB" dirty="0"/>
              <a:t>@ </a:t>
            </a:r>
            <a:r>
              <a:rPr lang="en-GB" dirty="0" err="1"/>
              <a:t>aftoubo</a:t>
            </a:r>
            <a:r>
              <a:rPr lang="en-GB" dirty="0"/>
              <a:t> `</a:t>
            </a:r>
            <a:r>
              <a:rPr lang="en-GB" dirty="0" err="1"/>
              <a:t>nnye;nah</a:t>
            </a:r>
            <a:r>
              <a:rPr lang="en-GB" dirty="0"/>
              <a:t>]@ </a:t>
            </a:r>
            <a:r>
              <a:rPr lang="en-GB" dirty="0" err="1"/>
              <a:t>eulaoc</a:t>
            </a:r>
            <a:r>
              <a:rPr lang="en-GB" dirty="0"/>
              <a:t> </a:t>
            </a:r>
            <a:r>
              <a:rPr lang="en-GB" dirty="0" err="1"/>
              <a:t>eu</a:t>
            </a:r>
            <a:r>
              <a:rPr lang="en-GB" dirty="0"/>
              <a:t>`;</a:t>
            </a:r>
            <a:r>
              <a:rPr lang="en-GB" dirty="0" err="1"/>
              <a:t>maiof</a:t>
            </a:r>
            <a:r>
              <a:rPr lang="en-GB" dirty="0"/>
              <a:t>.</a:t>
            </a:r>
          </a:p>
        </p:txBody>
      </p:sp>
    </p:spTree>
    <p:extLst>
      <p:ext uri="{BB962C8B-B14F-4D97-AF65-F5344CB8AC3E}">
        <p14:creationId xmlns:p14="http://schemas.microsoft.com/office/powerpoint/2010/main" val="835070171"/>
      </p:ext>
    </p:extLst>
  </p:cSld>
  <p:clrMapOvr>
    <a:masterClrMapping/>
  </p:clrMapOvr>
</p:sld>
</file>

<file path=ppt/slides/slide11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A520C10-77A9-45CE-8985-9713CD89D082}"/>
              </a:ext>
            </a:extLst>
          </p:cNvPr>
          <p:cNvSpPr>
            <a:spLocks noGrp="1"/>
          </p:cNvSpPr>
          <p:nvPr>
            <p:ph type="body" sz="quarter" idx="10"/>
          </p:nvPr>
        </p:nvSpPr>
        <p:spPr/>
        <p:txBody>
          <a:bodyPr/>
          <a:lstStyle/>
          <a:p>
            <a:r>
              <a:rPr lang="ar-EG" dirty="0"/>
              <a:t>إثفي فاي أوو أون نيفين: سيه تشيسي إممو: طاشويس تي ثيؤطوكوس: إثؤواب إنسيوو نيفين. </a:t>
            </a:r>
          </a:p>
        </p:txBody>
      </p:sp>
      <p:sp>
        <p:nvSpPr>
          <p:cNvPr id="3" name="Text Placeholder 2">
            <a:extLst>
              <a:ext uri="{FF2B5EF4-FFF2-40B4-BE49-F238E27FC236}">
                <a16:creationId xmlns:a16="http://schemas.microsoft.com/office/drawing/2014/main" id="{4DC5883B-656B-4FEC-8401-43B00A3F1E67}"/>
              </a:ext>
            </a:extLst>
          </p:cNvPr>
          <p:cNvSpPr>
            <a:spLocks noGrp="1"/>
          </p:cNvSpPr>
          <p:nvPr>
            <p:ph type="body" sz="quarter" idx="11"/>
          </p:nvPr>
        </p:nvSpPr>
        <p:spPr/>
        <p:txBody>
          <a:bodyPr anchor="ctr"/>
          <a:lstStyle/>
          <a:p>
            <a:r>
              <a:rPr lang="ar-EG" sz="3200" dirty="0"/>
              <a:t>من أجل هذا، كل واحد يعظمِك، يا سيدتي والدة الإله، القديسة كل حين</a:t>
            </a:r>
            <a:endParaRPr lang="en-GB" sz="3200" dirty="0"/>
          </a:p>
        </p:txBody>
      </p:sp>
      <p:sp>
        <p:nvSpPr>
          <p:cNvPr id="4" name="Text Placeholder 3">
            <a:extLst>
              <a:ext uri="{FF2B5EF4-FFF2-40B4-BE49-F238E27FC236}">
                <a16:creationId xmlns:a16="http://schemas.microsoft.com/office/drawing/2014/main" id="{4C685B2E-E778-43AC-B2F7-21FA964FB385}"/>
              </a:ext>
            </a:extLst>
          </p:cNvPr>
          <p:cNvSpPr>
            <a:spLocks noGrp="1"/>
          </p:cNvSpPr>
          <p:nvPr>
            <p:ph type="body" sz="quarter" idx="12"/>
          </p:nvPr>
        </p:nvSpPr>
        <p:spPr/>
        <p:txBody>
          <a:bodyPr/>
          <a:lstStyle/>
          <a:p>
            <a:r>
              <a:rPr lang="en-GB" dirty="0" err="1"/>
              <a:t>E;be</a:t>
            </a:r>
            <a:r>
              <a:rPr lang="en-GB" dirty="0"/>
              <a:t> </a:t>
            </a:r>
            <a:r>
              <a:rPr lang="en-GB" dirty="0" err="1"/>
              <a:t>vai</a:t>
            </a:r>
            <a:r>
              <a:rPr lang="en-GB" dirty="0"/>
              <a:t> </a:t>
            </a:r>
            <a:r>
              <a:rPr lang="en-GB" dirty="0" err="1"/>
              <a:t>ouon</a:t>
            </a:r>
            <a:r>
              <a:rPr lang="en-GB" dirty="0"/>
              <a:t> </a:t>
            </a:r>
            <a:r>
              <a:rPr lang="en-GB" dirty="0" err="1"/>
              <a:t>niben</a:t>
            </a:r>
            <a:r>
              <a:rPr lang="en-GB" dirty="0"/>
              <a:t>@ </a:t>
            </a:r>
            <a:r>
              <a:rPr lang="en-GB" dirty="0" err="1"/>
              <a:t>ce</a:t>
            </a:r>
            <a:r>
              <a:rPr lang="en-GB" dirty="0"/>
              <a:t>[</a:t>
            </a:r>
            <a:r>
              <a:rPr lang="en-GB" dirty="0" err="1"/>
              <a:t>ici</a:t>
            </a:r>
            <a:r>
              <a:rPr lang="en-GB" dirty="0"/>
              <a:t> `</a:t>
            </a:r>
            <a:r>
              <a:rPr lang="en-GB" dirty="0" err="1"/>
              <a:t>mmo</a:t>
            </a:r>
            <a:r>
              <a:rPr lang="en-GB" dirty="0"/>
              <a:t>@ ta[</a:t>
            </a:r>
            <a:r>
              <a:rPr lang="en-GB" dirty="0" err="1"/>
              <a:t>oic</a:t>
            </a:r>
            <a:r>
              <a:rPr lang="en-GB" dirty="0"/>
              <a:t> };</a:t>
            </a:r>
            <a:r>
              <a:rPr lang="en-GB" dirty="0" err="1"/>
              <a:t>e`otokoc</a:t>
            </a:r>
            <a:r>
              <a:rPr lang="en-GB" dirty="0"/>
              <a:t>@ </a:t>
            </a:r>
            <a:r>
              <a:rPr lang="en-GB" dirty="0" err="1"/>
              <a:t>e;ouab</a:t>
            </a:r>
            <a:r>
              <a:rPr lang="en-GB" dirty="0"/>
              <a:t> `</a:t>
            </a:r>
            <a:r>
              <a:rPr lang="en-GB" dirty="0" err="1"/>
              <a:t>ncyou</a:t>
            </a:r>
            <a:r>
              <a:rPr lang="en-GB" dirty="0"/>
              <a:t> </a:t>
            </a:r>
            <a:r>
              <a:rPr lang="en-GB" dirty="0" err="1"/>
              <a:t>niben</a:t>
            </a:r>
            <a:r>
              <a:rPr lang="en-GB" dirty="0"/>
              <a:t>.</a:t>
            </a:r>
          </a:p>
        </p:txBody>
      </p:sp>
    </p:spTree>
    <p:extLst>
      <p:ext uri="{BB962C8B-B14F-4D97-AF65-F5344CB8AC3E}">
        <p14:creationId xmlns:p14="http://schemas.microsoft.com/office/powerpoint/2010/main" val="839729433"/>
      </p:ext>
    </p:extLst>
  </p:cSld>
  <p:clrMapOvr>
    <a:masterClrMapping/>
  </p:clrMapOvr>
</p:sld>
</file>

<file path=ppt/slides/slide11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37C3B3B-B753-4EA6-B89E-52E416EE126B}"/>
              </a:ext>
            </a:extLst>
          </p:cNvPr>
          <p:cNvSpPr>
            <a:spLocks noGrp="1"/>
          </p:cNvSpPr>
          <p:nvPr>
            <p:ph type="body" sz="quarter" idx="10"/>
          </p:nvPr>
        </p:nvSpPr>
        <p:spPr/>
        <p:txBody>
          <a:bodyPr/>
          <a:lstStyle/>
          <a:p>
            <a:r>
              <a:rPr lang="ar-EG" dirty="0"/>
              <a:t>آنون هون تين طوبه: إثرين شاشني إفناي:هيتين ني بريسفيا: إنطوتف إمبي ماي رومي. </a:t>
            </a:r>
          </a:p>
        </p:txBody>
      </p:sp>
      <p:sp>
        <p:nvSpPr>
          <p:cNvPr id="3" name="Text Placeholder 2">
            <a:extLst>
              <a:ext uri="{FF2B5EF4-FFF2-40B4-BE49-F238E27FC236}">
                <a16:creationId xmlns:a16="http://schemas.microsoft.com/office/drawing/2014/main" id="{F9D77C5E-67E8-4D58-AD3D-FA3BEB0A1159}"/>
              </a:ext>
            </a:extLst>
          </p:cNvPr>
          <p:cNvSpPr>
            <a:spLocks noGrp="1"/>
          </p:cNvSpPr>
          <p:nvPr>
            <p:ph type="body" sz="quarter" idx="11"/>
          </p:nvPr>
        </p:nvSpPr>
        <p:spPr/>
        <p:txBody>
          <a:bodyPr anchor="ctr"/>
          <a:lstStyle/>
          <a:p>
            <a:r>
              <a:rPr lang="ar-EG" sz="3400" dirty="0"/>
              <a:t>ونحن أيضاً نطلب، أن نفوز برحمة، بشفاعاتِك، عند محب البشر.</a:t>
            </a:r>
          </a:p>
        </p:txBody>
      </p:sp>
      <p:sp>
        <p:nvSpPr>
          <p:cNvPr id="4" name="Text Placeholder 3">
            <a:extLst>
              <a:ext uri="{FF2B5EF4-FFF2-40B4-BE49-F238E27FC236}">
                <a16:creationId xmlns:a16="http://schemas.microsoft.com/office/drawing/2014/main" id="{478F20DA-E9CE-4BA3-9AC8-3E31F7C242F5}"/>
              </a:ext>
            </a:extLst>
          </p:cNvPr>
          <p:cNvSpPr>
            <a:spLocks noGrp="1"/>
          </p:cNvSpPr>
          <p:nvPr>
            <p:ph type="body" sz="quarter" idx="12"/>
          </p:nvPr>
        </p:nvSpPr>
        <p:spPr/>
        <p:txBody>
          <a:bodyPr/>
          <a:lstStyle/>
          <a:p>
            <a:r>
              <a:rPr lang="en-GB" dirty="0"/>
              <a:t>Anon </a:t>
            </a:r>
            <a:r>
              <a:rPr lang="en-GB" dirty="0" err="1"/>
              <a:t>hwn</a:t>
            </a:r>
            <a:r>
              <a:rPr lang="en-GB" dirty="0"/>
              <a:t> </a:t>
            </a:r>
            <a:r>
              <a:rPr lang="en-GB" dirty="0" err="1"/>
              <a:t>tentwbh</a:t>
            </a:r>
            <a:r>
              <a:rPr lang="en-GB" dirty="0"/>
              <a:t>@ </a:t>
            </a:r>
            <a:r>
              <a:rPr lang="en-GB" dirty="0" err="1"/>
              <a:t>e;rensasni</a:t>
            </a:r>
            <a:r>
              <a:rPr lang="en-GB" dirty="0"/>
              <a:t> </a:t>
            </a:r>
            <a:r>
              <a:rPr lang="en-GB" dirty="0" err="1"/>
              <a:t>eunai</a:t>
            </a:r>
            <a:r>
              <a:rPr lang="en-GB" dirty="0"/>
              <a:t>@ </a:t>
            </a:r>
            <a:r>
              <a:rPr lang="en-GB" dirty="0" err="1"/>
              <a:t>hiten</a:t>
            </a:r>
            <a:r>
              <a:rPr lang="en-GB" dirty="0"/>
              <a:t> </a:t>
            </a:r>
            <a:r>
              <a:rPr lang="en-GB" dirty="0" err="1"/>
              <a:t>ne`precbia</a:t>
            </a:r>
            <a:r>
              <a:rPr lang="en-GB" dirty="0"/>
              <a:t>@ `</a:t>
            </a:r>
            <a:r>
              <a:rPr lang="en-GB" dirty="0" err="1"/>
              <a:t>ntotf</a:t>
            </a:r>
            <a:r>
              <a:rPr lang="en-GB" dirty="0"/>
              <a:t> `</a:t>
            </a:r>
            <a:r>
              <a:rPr lang="en-GB" dirty="0" err="1"/>
              <a:t>mPimairwmi</a:t>
            </a:r>
            <a:r>
              <a:rPr lang="en-GB" dirty="0"/>
              <a:t>.</a:t>
            </a:r>
          </a:p>
        </p:txBody>
      </p:sp>
    </p:spTree>
    <p:extLst>
      <p:ext uri="{BB962C8B-B14F-4D97-AF65-F5344CB8AC3E}">
        <p14:creationId xmlns:p14="http://schemas.microsoft.com/office/powerpoint/2010/main" val="1592506658"/>
      </p:ext>
    </p:extLst>
  </p:cSld>
  <p:clrMapOvr>
    <a:masterClrMapping/>
  </p:clrMapOvr>
</p:sld>
</file>

<file path=ppt/slides/slide11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6BE90F1-CA41-4A4C-ABB9-825B15061ED2}"/>
              </a:ext>
            </a:extLst>
          </p:cNvPr>
          <p:cNvSpPr>
            <a:spLocks noGrp="1"/>
          </p:cNvSpPr>
          <p:nvPr>
            <p:ph type="body" sz="quarter" idx="10"/>
          </p:nvPr>
        </p:nvSpPr>
        <p:spPr>
          <a:xfrm>
            <a:off x="0" y="5829299"/>
            <a:ext cx="9144000" cy="1022075"/>
          </a:xfrm>
        </p:spPr>
        <p:txBody>
          <a:bodyPr/>
          <a:lstStyle/>
          <a:p>
            <a:r>
              <a:rPr lang="ar-EG" sz="3600" dirty="0"/>
              <a:t>نيم بثينا إش صاجي: إم إبطايو إنتي إسكيني: إيطا مويسيس ثاميوس: هيجين إبطوأوو إن سينا. </a:t>
            </a:r>
          </a:p>
        </p:txBody>
      </p:sp>
      <p:sp>
        <p:nvSpPr>
          <p:cNvPr id="3" name="Text Placeholder 2">
            <a:extLst>
              <a:ext uri="{FF2B5EF4-FFF2-40B4-BE49-F238E27FC236}">
                <a16:creationId xmlns:a16="http://schemas.microsoft.com/office/drawing/2014/main" id="{F701A8DA-D2DB-4ED2-83F1-FBFF9DCFC6C0}"/>
              </a:ext>
            </a:extLst>
          </p:cNvPr>
          <p:cNvSpPr>
            <a:spLocks noGrp="1"/>
          </p:cNvSpPr>
          <p:nvPr>
            <p:ph type="body" sz="quarter" idx="11"/>
          </p:nvPr>
        </p:nvSpPr>
        <p:spPr/>
        <p:txBody>
          <a:bodyPr/>
          <a:lstStyle/>
          <a:p>
            <a:r>
              <a:rPr lang="ar-EG" sz="3600" dirty="0"/>
              <a:t>من يقدر أن ينطق، بكرامة القبة، التي صنعها موسى، على جبل سيناء.</a:t>
            </a:r>
          </a:p>
        </p:txBody>
      </p:sp>
      <p:sp>
        <p:nvSpPr>
          <p:cNvPr id="4" name="Text Placeholder 3">
            <a:extLst>
              <a:ext uri="{FF2B5EF4-FFF2-40B4-BE49-F238E27FC236}">
                <a16:creationId xmlns:a16="http://schemas.microsoft.com/office/drawing/2014/main" id="{A4BAE681-BB0D-49D3-85EE-A8ABEC9F0891}"/>
              </a:ext>
            </a:extLst>
          </p:cNvPr>
          <p:cNvSpPr>
            <a:spLocks noGrp="1"/>
          </p:cNvSpPr>
          <p:nvPr>
            <p:ph type="body" sz="quarter" idx="12"/>
          </p:nvPr>
        </p:nvSpPr>
        <p:spPr>
          <a:xfrm>
            <a:off x="0" y="4730845"/>
            <a:ext cx="9144000" cy="1022075"/>
          </a:xfrm>
        </p:spPr>
        <p:txBody>
          <a:bodyPr/>
          <a:lstStyle/>
          <a:p>
            <a:r>
              <a:rPr lang="en-GB" sz="3600" dirty="0" err="1"/>
              <a:t>Nim</a:t>
            </a:r>
            <a:r>
              <a:rPr lang="en-GB" sz="3600" dirty="0"/>
              <a:t> </a:t>
            </a:r>
            <a:r>
              <a:rPr lang="en-GB" sz="3600" dirty="0" err="1"/>
              <a:t>pe;na`scaji</a:t>
            </a:r>
            <a:r>
              <a:rPr lang="en-GB" sz="3600" dirty="0"/>
              <a:t>@ `</a:t>
            </a:r>
            <a:r>
              <a:rPr lang="en-GB" sz="3600" dirty="0" err="1"/>
              <a:t>m`ptaio</a:t>
            </a:r>
            <a:r>
              <a:rPr lang="en-GB" sz="3600" dirty="0"/>
              <a:t> `n]`</a:t>
            </a:r>
            <a:r>
              <a:rPr lang="en-GB" sz="3600" dirty="0" err="1"/>
              <a:t>ckyny</a:t>
            </a:r>
            <a:r>
              <a:rPr lang="en-GB" sz="3600" dirty="0"/>
              <a:t>@ `eta </a:t>
            </a:r>
            <a:r>
              <a:rPr lang="en-GB" sz="3600" dirty="0" err="1"/>
              <a:t>Mw`ucyc</a:t>
            </a:r>
            <a:r>
              <a:rPr lang="en-GB" sz="3600" dirty="0"/>
              <a:t> ;</a:t>
            </a:r>
            <a:r>
              <a:rPr lang="en-GB" sz="3600" dirty="0" err="1"/>
              <a:t>amioc</a:t>
            </a:r>
            <a:r>
              <a:rPr lang="en-GB" sz="3600" dirty="0"/>
              <a:t>@ </a:t>
            </a:r>
            <a:r>
              <a:rPr lang="en-GB" sz="3600" dirty="0" err="1"/>
              <a:t>hijen</a:t>
            </a:r>
            <a:r>
              <a:rPr lang="en-GB" sz="3600" dirty="0"/>
              <a:t> `</a:t>
            </a:r>
            <a:r>
              <a:rPr lang="en-GB" sz="3600" dirty="0" err="1"/>
              <a:t>ptwou</a:t>
            </a:r>
            <a:r>
              <a:rPr lang="en-GB" sz="3600" dirty="0"/>
              <a:t> `</a:t>
            </a:r>
            <a:r>
              <a:rPr lang="en-GB" sz="3600" dirty="0" err="1"/>
              <a:t>nCina</a:t>
            </a:r>
            <a:r>
              <a:rPr lang="en-GB" sz="3600" dirty="0"/>
              <a:t>.</a:t>
            </a:r>
          </a:p>
        </p:txBody>
      </p:sp>
    </p:spTree>
    <p:extLst>
      <p:ext uri="{BB962C8B-B14F-4D97-AF65-F5344CB8AC3E}">
        <p14:creationId xmlns:p14="http://schemas.microsoft.com/office/powerpoint/2010/main" val="1664774304"/>
      </p:ext>
    </p:extLst>
  </p:cSld>
  <p:clrMapOvr>
    <a:masterClrMapping/>
  </p:clrMapOvr>
</p:sld>
</file>

<file path=ppt/slides/slide11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CAC5A23-4967-4667-9F76-8E70B7454977}"/>
              </a:ext>
            </a:extLst>
          </p:cNvPr>
          <p:cNvSpPr>
            <a:spLocks noGrp="1"/>
          </p:cNvSpPr>
          <p:nvPr>
            <p:ph type="body" sz="quarter" idx="10"/>
          </p:nvPr>
        </p:nvSpPr>
        <p:spPr/>
        <p:txBody>
          <a:bodyPr/>
          <a:lstStyle/>
          <a:p>
            <a:r>
              <a:rPr lang="ar-EG" dirty="0"/>
              <a:t>أفثاميوس خين أووأوأوو: كاتا إيصاجي إمبشويس: نيم كاطاني تيبوس تيرو: إيطاف طاموف إيروأوو. </a:t>
            </a:r>
          </a:p>
        </p:txBody>
      </p:sp>
      <p:sp>
        <p:nvSpPr>
          <p:cNvPr id="3" name="Text Placeholder 2">
            <a:extLst>
              <a:ext uri="{FF2B5EF4-FFF2-40B4-BE49-F238E27FC236}">
                <a16:creationId xmlns:a16="http://schemas.microsoft.com/office/drawing/2014/main" id="{34E8148E-0645-4C78-B83F-5B9E16C362C4}"/>
              </a:ext>
            </a:extLst>
          </p:cNvPr>
          <p:cNvSpPr>
            <a:spLocks noGrp="1"/>
          </p:cNvSpPr>
          <p:nvPr>
            <p:ph type="body" sz="quarter" idx="11"/>
          </p:nvPr>
        </p:nvSpPr>
        <p:spPr/>
        <p:txBody>
          <a:bodyPr anchor="ctr"/>
          <a:lstStyle/>
          <a:p>
            <a:r>
              <a:rPr lang="ar-EG" sz="3600" dirty="0"/>
              <a:t>صنعها بمجد، كقول الرب، وكجميع المثالات، التي أعلنت له.</a:t>
            </a:r>
          </a:p>
        </p:txBody>
      </p:sp>
      <p:sp>
        <p:nvSpPr>
          <p:cNvPr id="4" name="Text Placeholder 3">
            <a:extLst>
              <a:ext uri="{FF2B5EF4-FFF2-40B4-BE49-F238E27FC236}">
                <a16:creationId xmlns:a16="http://schemas.microsoft.com/office/drawing/2014/main" id="{6C633703-4E54-40F0-A8AA-DF552ACA7D84}"/>
              </a:ext>
            </a:extLst>
          </p:cNvPr>
          <p:cNvSpPr>
            <a:spLocks noGrp="1"/>
          </p:cNvSpPr>
          <p:nvPr>
            <p:ph type="body" sz="quarter" idx="12"/>
          </p:nvPr>
        </p:nvSpPr>
        <p:spPr/>
        <p:txBody>
          <a:bodyPr/>
          <a:lstStyle/>
          <a:p>
            <a:r>
              <a:rPr lang="en-GB" sz="3900" dirty="0" err="1"/>
              <a:t>Af;amioc</a:t>
            </a:r>
            <a:r>
              <a:rPr lang="en-GB" sz="3900" dirty="0"/>
              <a:t> </a:t>
            </a:r>
            <a:r>
              <a:rPr lang="en-GB" sz="3900" dirty="0" err="1"/>
              <a:t>qen</a:t>
            </a:r>
            <a:r>
              <a:rPr lang="en-GB" sz="3900" dirty="0"/>
              <a:t> </a:t>
            </a:r>
            <a:r>
              <a:rPr lang="en-GB" sz="3900" dirty="0" err="1"/>
              <a:t>ou`wou</a:t>
            </a:r>
            <a:r>
              <a:rPr lang="en-GB" sz="3900" dirty="0"/>
              <a:t>@ kata `</a:t>
            </a:r>
            <a:r>
              <a:rPr lang="en-GB" sz="3900" dirty="0" err="1"/>
              <a:t>pcaji</a:t>
            </a:r>
            <a:r>
              <a:rPr lang="en-GB" sz="3900" dirty="0"/>
              <a:t> `</a:t>
            </a:r>
            <a:r>
              <a:rPr lang="en-GB" sz="3900" dirty="0" err="1"/>
              <a:t>m`P</a:t>
            </a:r>
            <a:r>
              <a:rPr lang="en-GB" sz="3900" dirty="0"/>
              <a:t>[</a:t>
            </a:r>
            <a:r>
              <a:rPr lang="en-GB" sz="3900" dirty="0" err="1"/>
              <a:t>oic</a:t>
            </a:r>
            <a:r>
              <a:rPr lang="en-GB" sz="3900" dirty="0"/>
              <a:t>@ </a:t>
            </a:r>
            <a:r>
              <a:rPr lang="en-GB" sz="3900" dirty="0" err="1"/>
              <a:t>nem</a:t>
            </a:r>
            <a:r>
              <a:rPr lang="en-GB" sz="3900" dirty="0"/>
              <a:t> kata </a:t>
            </a:r>
            <a:r>
              <a:rPr lang="en-GB" sz="3900" dirty="0" err="1"/>
              <a:t>nitupoc</a:t>
            </a:r>
            <a:r>
              <a:rPr lang="ar-EG" sz="3900" dirty="0"/>
              <a:t> </a:t>
            </a:r>
            <a:r>
              <a:rPr lang="en-GB" sz="3900" dirty="0" err="1"/>
              <a:t>tyrou</a:t>
            </a:r>
            <a:r>
              <a:rPr lang="en-GB" sz="3900" dirty="0"/>
              <a:t>@ `</a:t>
            </a:r>
            <a:r>
              <a:rPr lang="en-GB" sz="3900" dirty="0" err="1"/>
              <a:t>etautamof</a:t>
            </a:r>
            <a:r>
              <a:rPr lang="en-GB" sz="3900" dirty="0"/>
              <a:t> `</a:t>
            </a:r>
            <a:r>
              <a:rPr lang="en-GB" sz="3900" dirty="0" err="1"/>
              <a:t>erwou</a:t>
            </a:r>
            <a:r>
              <a:rPr lang="en-GB" sz="3900" dirty="0"/>
              <a:t>.</a:t>
            </a:r>
          </a:p>
        </p:txBody>
      </p:sp>
    </p:spTree>
    <p:extLst>
      <p:ext uri="{BB962C8B-B14F-4D97-AF65-F5344CB8AC3E}">
        <p14:creationId xmlns:p14="http://schemas.microsoft.com/office/powerpoint/2010/main" val="99898299"/>
      </p:ext>
    </p:extLst>
  </p:cSld>
  <p:clrMapOvr>
    <a:masterClrMapping/>
  </p:clrMapOvr>
</p:sld>
</file>

<file path=ppt/slides/slide11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9A43392-8BEA-4594-824E-D4DAAE2EF05B}"/>
              </a:ext>
            </a:extLst>
          </p:cNvPr>
          <p:cNvSpPr>
            <a:spLocks noGrp="1"/>
          </p:cNvSpPr>
          <p:nvPr>
            <p:ph type="body" sz="quarter" idx="10"/>
          </p:nvPr>
        </p:nvSpPr>
        <p:spPr/>
        <p:txBody>
          <a:bodyPr/>
          <a:lstStyle/>
          <a:p>
            <a:r>
              <a:rPr lang="ar-EG" dirty="0"/>
              <a:t>ثي أريه آآرون: نيم نيف شيري شيمشي إنخيتس: خين إبتيبوس إنتى إبتشيسي: نيم إتخيفي انتى نا إتفي. </a:t>
            </a:r>
          </a:p>
        </p:txBody>
      </p:sp>
      <p:sp>
        <p:nvSpPr>
          <p:cNvPr id="3" name="Text Placeholder 2">
            <a:extLst>
              <a:ext uri="{FF2B5EF4-FFF2-40B4-BE49-F238E27FC236}">
                <a16:creationId xmlns:a16="http://schemas.microsoft.com/office/drawing/2014/main" id="{7E386034-0AD5-4373-ACBE-291B7D7F94F9}"/>
              </a:ext>
            </a:extLst>
          </p:cNvPr>
          <p:cNvSpPr>
            <a:spLocks noGrp="1"/>
          </p:cNvSpPr>
          <p:nvPr>
            <p:ph type="body" sz="quarter" idx="11"/>
          </p:nvPr>
        </p:nvSpPr>
        <p:spPr/>
        <p:txBody>
          <a:bodyPr/>
          <a:lstStyle/>
          <a:p>
            <a:r>
              <a:rPr lang="ar-EG" sz="3600" dirty="0"/>
              <a:t>تلك التي كان، هرون وبنوة يخدمون فيها، بمثال العلاء، وظِل السمائيات.</a:t>
            </a:r>
          </a:p>
        </p:txBody>
      </p:sp>
      <p:sp>
        <p:nvSpPr>
          <p:cNvPr id="4" name="Text Placeholder 3">
            <a:extLst>
              <a:ext uri="{FF2B5EF4-FFF2-40B4-BE49-F238E27FC236}">
                <a16:creationId xmlns:a16="http://schemas.microsoft.com/office/drawing/2014/main" id="{20AEDD66-F1B4-4A40-994A-0EFACCFFFC2E}"/>
              </a:ext>
            </a:extLst>
          </p:cNvPr>
          <p:cNvSpPr>
            <a:spLocks noGrp="1"/>
          </p:cNvSpPr>
          <p:nvPr>
            <p:ph type="body" sz="quarter" idx="12"/>
          </p:nvPr>
        </p:nvSpPr>
        <p:spPr>
          <a:xfrm>
            <a:off x="0" y="4585309"/>
            <a:ext cx="9144000" cy="1189740"/>
          </a:xfrm>
        </p:spPr>
        <p:txBody>
          <a:bodyPr/>
          <a:lstStyle/>
          <a:p>
            <a:r>
              <a:rPr lang="en-GB" sz="3900" dirty="0"/>
              <a:t>:y `ere `</a:t>
            </a:r>
            <a:r>
              <a:rPr lang="en-GB" sz="3900" dirty="0" err="1"/>
              <a:t>A`arwn</a:t>
            </a:r>
            <a:r>
              <a:rPr lang="en-GB" sz="3900" dirty="0"/>
              <a:t>@ </a:t>
            </a:r>
            <a:r>
              <a:rPr lang="en-GB" sz="3900" dirty="0" err="1"/>
              <a:t>nem</a:t>
            </a:r>
            <a:r>
              <a:rPr lang="en-GB" sz="3900" dirty="0"/>
              <a:t> </a:t>
            </a:r>
            <a:r>
              <a:rPr lang="en-GB" sz="3900" dirty="0" err="1"/>
              <a:t>nefsyri</a:t>
            </a:r>
            <a:r>
              <a:rPr lang="en-GB" sz="3900" dirty="0"/>
              <a:t> </a:t>
            </a:r>
            <a:r>
              <a:rPr lang="en-GB" sz="3900" dirty="0" err="1"/>
              <a:t>semsi</a:t>
            </a:r>
            <a:r>
              <a:rPr lang="en-GB" sz="3900" dirty="0"/>
              <a:t> `</a:t>
            </a:r>
            <a:r>
              <a:rPr lang="en-GB" sz="3900" dirty="0" err="1"/>
              <a:t>nqytc</a:t>
            </a:r>
            <a:r>
              <a:rPr lang="en-GB" sz="3900" dirty="0"/>
              <a:t>@ </a:t>
            </a:r>
            <a:r>
              <a:rPr lang="en-GB" sz="3900" dirty="0" err="1"/>
              <a:t>qen</a:t>
            </a:r>
            <a:r>
              <a:rPr lang="en-GB" sz="3900" dirty="0"/>
              <a:t> `</a:t>
            </a:r>
            <a:r>
              <a:rPr lang="en-GB" sz="3900" dirty="0" err="1"/>
              <a:t>ptupoc</a:t>
            </a:r>
            <a:r>
              <a:rPr lang="en-GB" sz="3900" dirty="0"/>
              <a:t> `</a:t>
            </a:r>
            <a:r>
              <a:rPr lang="en-GB" sz="3900" dirty="0" err="1"/>
              <a:t>nte</a:t>
            </a:r>
            <a:r>
              <a:rPr lang="en-GB" sz="3900" dirty="0"/>
              <a:t> `p[</a:t>
            </a:r>
            <a:r>
              <a:rPr lang="en-GB" sz="3900" dirty="0" err="1"/>
              <a:t>ici</a:t>
            </a:r>
            <a:r>
              <a:rPr lang="en-GB" sz="3900" dirty="0"/>
              <a:t>@ </a:t>
            </a:r>
            <a:r>
              <a:rPr lang="en-GB" sz="3900" dirty="0" err="1"/>
              <a:t>nem</a:t>
            </a:r>
            <a:r>
              <a:rPr lang="en-GB" sz="3900" dirty="0"/>
              <a:t> `</a:t>
            </a:r>
            <a:r>
              <a:rPr lang="en-GB" sz="3900" dirty="0" err="1"/>
              <a:t>tqyibi</a:t>
            </a:r>
            <a:r>
              <a:rPr lang="en-GB" sz="3900" dirty="0"/>
              <a:t> `</a:t>
            </a:r>
            <a:r>
              <a:rPr lang="en-GB" sz="3900" dirty="0" err="1"/>
              <a:t>nte</a:t>
            </a:r>
            <a:r>
              <a:rPr lang="en-GB" sz="3900" dirty="0"/>
              <a:t> </a:t>
            </a:r>
            <a:r>
              <a:rPr lang="en-GB" sz="3900" dirty="0" err="1"/>
              <a:t>na</a:t>
            </a:r>
            <a:r>
              <a:rPr lang="en-GB" sz="3900" dirty="0"/>
              <a:t> `</a:t>
            </a:r>
            <a:r>
              <a:rPr lang="en-GB" sz="3900" dirty="0" err="1"/>
              <a:t>tve</a:t>
            </a:r>
            <a:r>
              <a:rPr lang="en-GB" sz="3900" dirty="0"/>
              <a:t>.</a:t>
            </a:r>
          </a:p>
        </p:txBody>
      </p:sp>
    </p:spTree>
    <p:extLst>
      <p:ext uri="{BB962C8B-B14F-4D97-AF65-F5344CB8AC3E}">
        <p14:creationId xmlns:p14="http://schemas.microsoft.com/office/powerpoint/2010/main" val="3777211607"/>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497B42-8CC4-4488-AF52-74F1167692E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2EDDDD9-AC7B-4FB0-B1F9-321CD7D6D16A}"/>
              </a:ext>
            </a:extLst>
          </p:cNvPr>
          <p:cNvSpPr>
            <a:spLocks noGrp="1"/>
          </p:cNvSpPr>
          <p:nvPr>
            <p:ph type="body" sz="quarter" idx="10"/>
          </p:nvPr>
        </p:nvSpPr>
        <p:spPr/>
        <p:txBody>
          <a:bodyPr/>
          <a:lstStyle/>
          <a:p>
            <a:r>
              <a:rPr lang="ar-EG" dirty="0"/>
              <a:t>رويس إيرون شا بي نيفي: إنخا إيه آنون تيرين: شوب إيروك إننين إستوي نوفي: نيم نين ذورون نيڤين.</a:t>
            </a:r>
          </a:p>
        </p:txBody>
      </p:sp>
      <p:sp>
        <p:nvSpPr>
          <p:cNvPr id="4" name="Text Placeholder 3">
            <a:extLst>
              <a:ext uri="{FF2B5EF4-FFF2-40B4-BE49-F238E27FC236}">
                <a16:creationId xmlns:a16="http://schemas.microsoft.com/office/drawing/2014/main" id="{18D93CCC-4393-4615-9BD6-557E0E4D6F15}"/>
              </a:ext>
            </a:extLst>
          </p:cNvPr>
          <p:cNvSpPr>
            <a:spLocks noGrp="1"/>
          </p:cNvSpPr>
          <p:nvPr>
            <p:ph type="body" sz="quarter" idx="11"/>
          </p:nvPr>
        </p:nvSpPr>
        <p:spPr/>
        <p:txBody>
          <a:bodyP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احرسنا الى النفس</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الأخير نحن كلنا</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واقبل إليك بخورنا</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وكل قرابيننا.</a:t>
            </a:r>
          </a:p>
        </p:txBody>
      </p:sp>
      <p:sp>
        <p:nvSpPr>
          <p:cNvPr id="5" name="Text Placeholder 4">
            <a:extLst>
              <a:ext uri="{FF2B5EF4-FFF2-40B4-BE49-F238E27FC236}">
                <a16:creationId xmlns:a16="http://schemas.microsoft.com/office/drawing/2014/main" id="{BF525288-492A-4486-9547-2CD427A42B99}"/>
              </a:ext>
            </a:extLst>
          </p:cNvPr>
          <p:cNvSpPr>
            <a:spLocks noGrp="1"/>
          </p:cNvSpPr>
          <p:nvPr>
            <p:ph type="body" sz="quarter" idx="12"/>
          </p:nvPr>
        </p:nvSpPr>
        <p:spPr/>
        <p:txBody>
          <a:bodyPr/>
          <a:lstStyle/>
          <a:p>
            <a:r>
              <a:rPr lang="en-GB" dirty="0" err="1"/>
              <a:t>Rwic</a:t>
            </a:r>
            <a:r>
              <a:rPr lang="en-GB" dirty="0"/>
              <a:t> </a:t>
            </a:r>
            <a:r>
              <a:rPr lang="en-GB" dirty="0" err="1"/>
              <a:t>eron</a:t>
            </a:r>
            <a:r>
              <a:rPr lang="en-GB" dirty="0"/>
              <a:t> </a:t>
            </a:r>
            <a:r>
              <a:rPr lang="en-GB" dirty="0" err="1"/>
              <a:t>sa</a:t>
            </a:r>
            <a:r>
              <a:rPr lang="en-GB" dirty="0"/>
              <a:t> </a:t>
            </a:r>
            <a:r>
              <a:rPr lang="en-GB" dirty="0" err="1"/>
              <a:t>pinifi</a:t>
            </a:r>
            <a:r>
              <a:rPr lang="en-GB" dirty="0"/>
              <a:t>@ `</a:t>
            </a:r>
            <a:r>
              <a:rPr lang="en-GB" dirty="0" err="1"/>
              <a:t>nqae</a:t>
            </a:r>
            <a:r>
              <a:rPr lang="en-GB" dirty="0"/>
              <a:t> anon </a:t>
            </a:r>
            <a:r>
              <a:rPr lang="en-GB" dirty="0" err="1"/>
              <a:t>tyren</a:t>
            </a:r>
            <a:r>
              <a:rPr lang="en-GB" dirty="0"/>
              <a:t>@ sop </a:t>
            </a:r>
            <a:r>
              <a:rPr lang="en-GB" dirty="0" err="1"/>
              <a:t>erok</a:t>
            </a:r>
            <a:r>
              <a:rPr lang="en-GB" dirty="0"/>
              <a:t> `</a:t>
            </a:r>
            <a:r>
              <a:rPr lang="en-GB" dirty="0" err="1"/>
              <a:t>nnen`c;oinoufi</a:t>
            </a:r>
            <a:r>
              <a:rPr lang="en-GB" dirty="0"/>
              <a:t>@ </a:t>
            </a:r>
            <a:r>
              <a:rPr lang="en-GB" dirty="0" err="1"/>
              <a:t>nem</a:t>
            </a:r>
            <a:r>
              <a:rPr lang="en-GB" dirty="0"/>
              <a:t> </a:t>
            </a:r>
            <a:r>
              <a:rPr lang="en-GB" dirty="0" err="1"/>
              <a:t>nendwron</a:t>
            </a:r>
            <a:r>
              <a:rPr lang="en-GB" dirty="0"/>
              <a:t> </a:t>
            </a:r>
            <a:r>
              <a:rPr lang="en-GB" dirty="0" err="1"/>
              <a:t>niben</a:t>
            </a:r>
            <a:r>
              <a:rPr lang="en-GB" dirty="0"/>
              <a:t>.</a:t>
            </a:r>
          </a:p>
        </p:txBody>
      </p:sp>
    </p:spTree>
    <p:extLst>
      <p:ext uri="{BB962C8B-B14F-4D97-AF65-F5344CB8AC3E}">
        <p14:creationId xmlns:p14="http://schemas.microsoft.com/office/powerpoint/2010/main" val="2737830074"/>
      </p:ext>
    </p:extLst>
  </p:cSld>
  <p:clrMapOvr>
    <a:masterClrMapping/>
  </p:clrMapOvr>
</p:sld>
</file>

<file path=ppt/slides/slide11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0516A8C-614B-4A52-BA02-774A1D5035DF}"/>
              </a:ext>
            </a:extLst>
          </p:cNvPr>
          <p:cNvSpPr>
            <a:spLocks noGrp="1"/>
          </p:cNvSpPr>
          <p:nvPr>
            <p:ph type="body" sz="quarter" idx="10"/>
          </p:nvPr>
        </p:nvSpPr>
        <p:spPr/>
        <p:txBody>
          <a:bodyPr/>
          <a:lstStyle/>
          <a:p>
            <a:r>
              <a:rPr lang="ar-EG" dirty="0"/>
              <a:t>أفتين ثوني إيروس: ماريا تي بارثيوس: تي أسكيني إمي: إيري إفنووتي صاخون إمموس. </a:t>
            </a:r>
          </a:p>
        </p:txBody>
      </p:sp>
      <p:sp>
        <p:nvSpPr>
          <p:cNvPr id="3" name="Text Placeholder 2">
            <a:extLst>
              <a:ext uri="{FF2B5EF4-FFF2-40B4-BE49-F238E27FC236}">
                <a16:creationId xmlns:a16="http://schemas.microsoft.com/office/drawing/2014/main" id="{B1F81635-79F2-4675-8042-085AA9166AEF}"/>
              </a:ext>
            </a:extLst>
          </p:cNvPr>
          <p:cNvSpPr>
            <a:spLocks noGrp="1"/>
          </p:cNvSpPr>
          <p:nvPr>
            <p:ph type="body" sz="quarter" idx="11"/>
          </p:nvPr>
        </p:nvSpPr>
        <p:spPr/>
        <p:txBody>
          <a:bodyPr anchor="ctr"/>
          <a:lstStyle/>
          <a:p>
            <a:r>
              <a:rPr lang="ar-EG" sz="3300" dirty="0"/>
              <a:t>شبهوكِ بها، يا مريم العذراء، القبة الحقيقية، التي في داخلها الله.</a:t>
            </a:r>
          </a:p>
        </p:txBody>
      </p:sp>
      <p:sp>
        <p:nvSpPr>
          <p:cNvPr id="4" name="Text Placeholder 3">
            <a:extLst>
              <a:ext uri="{FF2B5EF4-FFF2-40B4-BE49-F238E27FC236}">
                <a16:creationId xmlns:a16="http://schemas.microsoft.com/office/drawing/2014/main" id="{336E4C3C-5373-4745-9701-53F2854FA160}"/>
              </a:ext>
            </a:extLst>
          </p:cNvPr>
          <p:cNvSpPr>
            <a:spLocks noGrp="1"/>
          </p:cNvSpPr>
          <p:nvPr>
            <p:ph type="body" sz="quarter" idx="12"/>
          </p:nvPr>
        </p:nvSpPr>
        <p:spPr/>
        <p:txBody>
          <a:bodyPr/>
          <a:lstStyle/>
          <a:p>
            <a:r>
              <a:rPr lang="en-GB" dirty="0" err="1"/>
              <a:t>Auten;wni</a:t>
            </a:r>
            <a:r>
              <a:rPr lang="en-GB" dirty="0"/>
              <a:t> `</a:t>
            </a:r>
            <a:r>
              <a:rPr lang="en-GB" dirty="0" err="1"/>
              <a:t>eroc</a:t>
            </a:r>
            <a:r>
              <a:rPr lang="en-GB" dirty="0"/>
              <a:t>@ Maria }</a:t>
            </a:r>
            <a:r>
              <a:rPr lang="en-GB" dirty="0" err="1"/>
              <a:t>par;enoc</a:t>
            </a:r>
            <a:r>
              <a:rPr lang="en-GB" dirty="0"/>
              <a:t>@ ]`</a:t>
            </a:r>
            <a:r>
              <a:rPr lang="en-GB" dirty="0" err="1"/>
              <a:t>ckyny</a:t>
            </a:r>
            <a:r>
              <a:rPr lang="en-GB" dirty="0"/>
              <a:t> `</a:t>
            </a:r>
            <a:r>
              <a:rPr lang="en-GB" dirty="0" err="1"/>
              <a:t>mmyi</a:t>
            </a:r>
            <a:r>
              <a:rPr lang="en-GB" dirty="0"/>
              <a:t>@ `ere `</a:t>
            </a:r>
            <a:r>
              <a:rPr lang="en-GB" dirty="0" err="1"/>
              <a:t>Vnou</a:t>
            </a:r>
            <a:r>
              <a:rPr lang="en-GB" dirty="0"/>
              <a:t>] </a:t>
            </a:r>
            <a:r>
              <a:rPr lang="en-GB" dirty="0" err="1"/>
              <a:t>caqoun</a:t>
            </a:r>
            <a:r>
              <a:rPr lang="en-GB" dirty="0"/>
              <a:t> `</a:t>
            </a:r>
            <a:r>
              <a:rPr lang="en-GB" dirty="0" err="1"/>
              <a:t>mmoc</a:t>
            </a:r>
            <a:r>
              <a:rPr lang="en-GB" dirty="0"/>
              <a:t>.</a:t>
            </a:r>
          </a:p>
        </p:txBody>
      </p:sp>
    </p:spTree>
    <p:extLst>
      <p:ext uri="{BB962C8B-B14F-4D97-AF65-F5344CB8AC3E}">
        <p14:creationId xmlns:p14="http://schemas.microsoft.com/office/powerpoint/2010/main" val="326014242"/>
      </p:ext>
    </p:extLst>
  </p:cSld>
  <p:clrMapOvr>
    <a:masterClrMapping/>
  </p:clrMapOvr>
</p:sld>
</file>

<file path=ppt/slides/slide11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3DE7C9-7A0F-45AF-A809-4C9602F3B813}"/>
              </a:ext>
            </a:extLst>
          </p:cNvPr>
          <p:cNvSpPr>
            <a:spLocks noGrp="1"/>
          </p:cNvSpPr>
          <p:nvPr>
            <p:ph type="body" sz="quarter" idx="10"/>
          </p:nvPr>
        </p:nvSpPr>
        <p:spPr/>
        <p:txBody>
          <a:bodyPr/>
          <a:lstStyle/>
          <a:p>
            <a:r>
              <a:rPr lang="ar-EG" dirty="0"/>
              <a:t>إثفي فاي تين تشيسي: إممو أكسيوس: خين هان إيمنولوجيا: إمبرفيتيكون. </a:t>
            </a:r>
          </a:p>
        </p:txBody>
      </p:sp>
      <p:sp>
        <p:nvSpPr>
          <p:cNvPr id="3" name="Text Placeholder 2">
            <a:extLst>
              <a:ext uri="{FF2B5EF4-FFF2-40B4-BE49-F238E27FC236}">
                <a16:creationId xmlns:a16="http://schemas.microsoft.com/office/drawing/2014/main" id="{97DC3812-EEB9-4295-B53F-6530A1957658}"/>
              </a:ext>
            </a:extLst>
          </p:cNvPr>
          <p:cNvSpPr>
            <a:spLocks noGrp="1"/>
          </p:cNvSpPr>
          <p:nvPr>
            <p:ph type="body" sz="quarter" idx="11"/>
          </p:nvPr>
        </p:nvSpPr>
        <p:spPr/>
        <p:txBody>
          <a:bodyPr anchor="ctr"/>
          <a:lstStyle/>
          <a:p>
            <a:r>
              <a:rPr lang="ar-EG" dirty="0"/>
              <a:t>من أجل هذا، نعظمِك، بإستحقاقٍ، بتماجيد نبوية.</a:t>
            </a:r>
          </a:p>
        </p:txBody>
      </p:sp>
      <p:sp>
        <p:nvSpPr>
          <p:cNvPr id="4" name="Text Placeholder 3">
            <a:extLst>
              <a:ext uri="{FF2B5EF4-FFF2-40B4-BE49-F238E27FC236}">
                <a16:creationId xmlns:a16="http://schemas.microsoft.com/office/drawing/2014/main" id="{FC64EC1D-8848-432D-9622-A2CABA627DD1}"/>
              </a:ext>
            </a:extLst>
          </p:cNvPr>
          <p:cNvSpPr>
            <a:spLocks noGrp="1"/>
          </p:cNvSpPr>
          <p:nvPr>
            <p:ph type="body" sz="quarter" idx="12"/>
          </p:nvPr>
        </p:nvSpPr>
        <p:spPr/>
        <p:txBody>
          <a:bodyPr/>
          <a:lstStyle/>
          <a:p>
            <a:r>
              <a:rPr lang="fi-FI" dirty="0"/>
              <a:t>E;be vai ten[ici@ `mmo axiwc@ qen hanumnologia@ `m`provytikon.</a:t>
            </a:r>
          </a:p>
        </p:txBody>
      </p:sp>
    </p:spTree>
    <p:extLst>
      <p:ext uri="{BB962C8B-B14F-4D97-AF65-F5344CB8AC3E}">
        <p14:creationId xmlns:p14="http://schemas.microsoft.com/office/powerpoint/2010/main" val="1127451230"/>
      </p:ext>
    </p:extLst>
  </p:cSld>
  <p:clrMapOvr>
    <a:masterClrMapping/>
  </p:clrMapOvr>
</p:sld>
</file>

<file path=ppt/slides/slide11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572E278-9902-4192-9E04-5B780C20C17B}"/>
              </a:ext>
            </a:extLst>
          </p:cNvPr>
          <p:cNvSpPr>
            <a:spLocks noGrp="1"/>
          </p:cNvSpPr>
          <p:nvPr>
            <p:ph type="body" sz="quarter" idx="10"/>
          </p:nvPr>
        </p:nvSpPr>
        <p:spPr>
          <a:xfrm>
            <a:off x="0" y="5786437"/>
            <a:ext cx="9144000" cy="1064937"/>
          </a:xfrm>
        </p:spPr>
        <p:txBody>
          <a:bodyPr/>
          <a:lstStyle/>
          <a:p>
            <a:r>
              <a:rPr lang="ar-EG" sz="3600" dirty="0"/>
              <a:t>جي أفصاجي إثفيتي: إنهان إهفي أوي إفطايووت: تي فاكي إثؤواب: إنتى بي نيشتي إن أوورو. </a:t>
            </a:r>
          </a:p>
        </p:txBody>
      </p:sp>
      <p:sp>
        <p:nvSpPr>
          <p:cNvPr id="3" name="Text Placeholder 2">
            <a:extLst>
              <a:ext uri="{FF2B5EF4-FFF2-40B4-BE49-F238E27FC236}">
                <a16:creationId xmlns:a16="http://schemas.microsoft.com/office/drawing/2014/main" id="{478C7C85-1DBC-49CF-9700-582CF5E6D4A0}"/>
              </a:ext>
            </a:extLst>
          </p:cNvPr>
          <p:cNvSpPr>
            <a:spLocks noGrp="1"/>
          </p:cNvSpPr>
          <p:nvPr>
            <p:ph type="body" sz="quarter" idx="11"/>
          </p:nvPr>
        </p:nvSpPr>
        <p:spPr>
          <a:xfrm>
            <a:off x="0" y="3710609"/>
            <a:ext cx="9144000" cy="1064937"/>
          </a:xfrm>
        </p:spPr>
        <p:txBody>
          <a:bodyPr/>
          <a:lstStyle/>
          <a:p>
            <a:r>
              <a:rPr lang="ar-EG" sz="3600" dirty="0"/>
              <a:t>لأنهم تكلموا، من أجلِك بأعمال كريمة، أيتها المدينة المقدسة، التي للملك العظيم.</a:t>
            </a:r>
          </a:p>
          <a:p>
            <a:endParaRPr lang="en-GB" sz="3600" dirty="0"/>
          </a:p>
        </p:txBody>
      </p:sp>
      <p:sp>
        <p:nvSpPr>
          <p:cNvPr id="4" name="Text Placeholder 3">
            <a:extLst>
              <a:ext uri="{FF2B5EF4-FFF2-40B4-BE49-F238E27FC236}">
                <a16:creationId xmlns:a16="http://schemas.microsoft.com/office/drawing/2014/main" id="{A18828FD-3DBA-4B4E-98F7-EBD0E4655B58}"/>
              </a:ext>
            </a:extLst>
          </p:cNvPr>
          <p:cNvSpPr>
            <a:spLocks noGrp="1"/>
          </p:cNvSpPr>
          <p:nvPr>
            <p:ph type="body" sz="quarter" idx="12"/>
          </p:nvPr>
        </p:nvSpPr>
        <p:spPr>
          <a:xfrm>
            <a:off x="0" y="4726318"/>
            <a:ext cx="9144000" cy="1064938"/>
          </a:xfrm>
        </p:spPr>
        <p:txBody>
          <a:bodyPr/>
          <a:lstStyle/>
          <a:p>
            <a:r>
              <a:rPr lang="en-GB" sz="3600" dirty="0"/>
              <a:t>Je </a:t>
            </a:r>
            <a:r>
              <a:rPr lang="en-GB" sz="3600" dirty="0" err="1"/>
              <a:t>aucaji</a:t>
            </a:r>
            <a:r>
              <a:rPr lang="en-GB" sz="3600" dirty="0"/>
              <a:t> </a:t>
            </a:r>
            <a:r>
              <a:rPr lang="en-GB" sz="3600" dirty="0" err="1"/>
              <a:t>e;by</a:t>
            </a:r>
            <a:r>
              <a:rPr lang="en-GB" sz="3600" dirty="0"/>
              <a:t>]@ `</a:t>
            </a:r>
            <a:r>
              <a:rPr lang="en-GB" sz="3600" dirty="0" err="1"/>
              <a:t>nhan`hbyou`i</a:t>
            </a:r>
            <a:r>
              <a:rPr lang="en-GB" sz="3600" dirty="0"/>
              <a:t> </a:t>
            </a:r>
            <a:r>
              <a:rPr lang="en-GB" sz="3600" dirty="0" err="1"/>
              <a:t>eutaiyout</a:t>
            </a:r>
            <a:r>
              <a:rPr lang="en-GB" sz="3600" dirty="0"/>
              <a:t>@ ]</a:t>
            </a:r>
            <a:r>
              <a:rPr lang="en-GB" sz="3600" dirty="0" err="1"/>
              <a:t>baki</a:t>
            </a:r>
            <a:r>
              <a:rPr lang="en-GB" sz="3600" dirty="0"/>
              <a:t> </a:t>
            </a:r>
            <a:r>
              <a:rPr lang="en-GB" sz="3600" dirty="0" err="1"/>
              <a:t>e;ouab</a:t>
            </a:r>
            <a:r>
              <a:rPr lang="en-GB" sz="3600" dirty="0"/>
              <a:t>@ `</a:t>
            </a:r>
            <a:r>
              <a:rPr lang="en-GB" sz="3600" dirty="0" err="1"/>
              <a:t>nte</a:t>
            </a:r>
            <a:r>
              <a:rPr lang="en-GB" sz="3600" dirty="0"/>
              <a:t> </a:t>
            </a:r>
            <a:r>
              <a:rPr lang="en-GB" sz="3600" dirty="0" err="1"/>
              <a:t>pinis</a:t>
            </a:r>
            <a:r>
              <a:rPr lang="en-GB" sz="3600" dirty="0"/>
              <a:t>] `</a:t>
            </a:r>
            <a:r>
              <a:rPr lang="en-GB" sz="3600" dirty="0" err="1"/>
              <a:t>nOuro</a:t>
            </a:r>
            <a:r>
              <a:rPr lang="en-GB" sz="3600" dirty="0"/>
              <a:t>.</a:t>
            </a:r>
          </a:p>
        </p:txBody>
      </p:sp>
    </p:spTree>
    <p:extLst>
      <p:ext uri="{BB962C8B-B14F-4D97-AF65-F5344CB8AC3E}">
        <p14:creationId xmlns:p14="http://schemas.microsoft.com/office/powerpoint/2010/main" val="2843174806"/>
      </p:ext>
    </p:extLst>
  </p:cSld>
  <p:clrMapOvr>
    <a:masterClrMapping/>
  </p:clrMapOvr>
</p:sld>
</file>

<file path=ppt/slides/slide11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C0CF3F5-450B-4149-9DC2-B4B418DCAE7A}"/>
              </a:ext>
            </a:extLst>
          </p:cNvPr>
          <p:cNvSpPr>
            <a:spLocks noGrp="1"/>
          </p:cNvSpPr>
          <p:nvPr>
            <p:ph type="body" sz="quarter" idx="10"/>
          </p:nvPr>
        </p:nvSpPr>
        <p:spPr/>
        <p:txBody>
          <a:bodyPr/>
          <a:lstStyle/>
          <a:p>
            <a:r>
              <a:rPr lang="ar-EG" dirty="0"/>
              <a:t>تين تيهو تين طوبه: إثرين شاشني إفناي: هيتين ني بريسفيا: إن طوتف إمبي ماي رومي. </a:t>
            </a:r>
          </a:p>
        </p:txBody>
      </p:sp>
      <p:sp>
        <p:nvSpPr>
          <p:cNvPr id="3" name="Text Placeholder 2">
            <a:extLst>
              <a:ext uri="{FF2B5EF4-FFF2-40B4-BE49-F238E27FC236}">
                <a16:creationId xmlns:a16="http://schemas.microsoft.com/office/drawing/2014/main" id="{BFD6F675-0366-426E-8092-1F64BC7FFB09}"/>
              </a:ext>
            </a:extLst>
          </p:cNvPr>
          <p:cNvSpPr>
            <a:spLocks noGrp="1"/>
          </p:cNvSpPr>
          <p:nvPr>
            <p:ph type="body" sz="quarter" idx="11"/>
          </p:nvPr>
        </p:nvSpPr>
        <p:spPr/>
        <p:txBody>
          <a:bodyPr anchor="ctr"/>
          <a:lstStyle/>
          <a:p>
            <a:r>
              <a:rPr lang="ar-EG" sz="3600" dirty="0"/>
              <a:t>نسأل ونطلب، أن نفوز برحمةٍ، بشفاعاتِك، عند محب البشر.</a:t>
            </a:r>
          </a:p>
        </p:txBody>
      </p:sp>
      <p:sp>
        <p:nvSpPr>
          <p:cNvPr id="4" name="Text Placeholder 3">
            <a:extLst>
              <a:ext uri="{FF2B5EF4-FFF2-40B4-BE49-F238E27FC236}">
                <a16:creationId xmlns:a16="http://schemas.microsoft.com/office/drawing/2014/main" id="{E52A1DC1-2884-4D4D-99AE-3B37DC4F4406}"/>
              </a:ext>
            </a:extLst>
          </p:cNvPr>
          <p:cNvSpPr>
            <a:spLocks noGrp="1"/>
          </p:cNvSpPr>
          <p:nvPr>
            <p:ph type="body" sz="quarter" idx="12"/>
          </p:nvPr>
        </p:nvSpPr>
        <p:spPr/>
        <p:txBody>
          <a:bodyPr/>
          <a:lstStyle/>
          <a:p>
            <a:r>
              <a:rPr lang="nl-NL" dirty="0"/>
              <a:t>Ten]ho tentwbh@ e;rensasni eunai@ hiten ne`precbia@ `ntotf `mPimairwmi.</a:t>
            </a:r>
          </a:p>
        </p:txBody>
      </p:sp>
    </p:spTree>
    <p:extLst>
      <p:ext uri="{BB962C8B-B14F-4D97-AF65-F5344CB8AC3E}">
        <p14:creationId xmlns:p14="http://schemas.microsoft.com/office/powerpoint/2010/main" val="2160885796"/>
      </p:ext>
    </p:extLst>
  </p:cSld>
  <p:clrMapOvr>
    <a:masterClrMapping/>
  </p:clrMapOvr>
</p:sld>
</file>

<file path=ppt/slides/slide11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16E6B-C70E-476A-904A-0C6FE81A639D}"/>
              </a:ext>
            </a:extLst>
          </p:cNvPr>
          <p:cNvSpPr>
            <a:spLocks noGrp="1"/>
          </p:cNvSpPr>
          <p:nvPr>
            <p:ph type="title"/>
          </p:nvPr>
        </p:nvSpPr>
        <p:spPr>
          <a:xfrm>
            <a:off x="-1948070" y="0"/>
            <a:ext cx="1948070" cy="618565"/>
          </a:xfrm>
        </p:spPr>
        <p:txBody>
          <a:bodyPr/>
          <a:lstStyle/>
          <a:p>
            <a:r>
              <a:rPr lang="ar-EG" dirty="0">
                <a:solidFill>
                  <a:srgbClr val="FFC000"/>
                </a:solidFill>
              </a:rPr>
              <a:t>التفسير الأول</a:t>
            </a:r>
            <a:endParaRPr lang="en-GB" dirty="0">
              <a:solidFill>
                <a:srgbClr val="FFC000"/>
              </a:solidFill>
            </a:endParaRPr>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31669886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أبدأ باسم الله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الساكن فى النور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الذى كلم موسى</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فوق جبل الطور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قائلاً ياموسى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انهض فرحا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مسرور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لأعلمك بما كان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كمــــــا عنـــه تنبأو</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ا.</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562229587"/>
      </p:ext>
    </p:extLst>
  </p:cSld>
  <p:clrMapOvr>
    <a:masterClrMapping/>
  </p:clrMapOvr>
</p:sld>
</file>

<file path=ppt/slides/slide11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16E6B-C70E-476A-904A-0C6FE81A639D}"/>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163026459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انهض ياموسى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واصعد إلى اعلى الجبال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لأريك مثال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قبة</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تكون لك شبة مظال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وجميع ما قلت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ه</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لك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اكتبه فى الحال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هذه هى شهادة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للإسرائيليين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001607260"/>
      </p:ext>
    </p:extLst>
  </p:cSld>
  <p:clrMapOvr>
    <a:masterClrMapping/>
  </p:clrMapOvr>
</p:sld>
</file>

<file path=ppt/slides/slide11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16E6B-C70E-476A-904A-0C6FE81A639D}"/>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113975176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إسرع ياموسى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انظر هذا المكان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وأقم فيه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قبة</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لتابوت الديان.</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وعل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ى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قوائمها.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لها أربعة أركان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واجمع مايحتاج</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إليه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الصانعون.</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757633122"/>
      </p:ext>
    </p:extLst>
  </p:cSld>
  <p:clrMapOvr>
    <a:masterClrMapping/>
  </p:clrMapOvr>
</p:sld>
</file>

<file path=ppt/slides/slide11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16E6B-C70E-476A-904A-0C6FE81A639D}"/>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41619335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واعمل خارج القبة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فسحة كالدهليز</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غشيها</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ياموسى</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بالذهب الإبريز</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كلها من</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خارج</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كرامة للتكريس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أعلى إلى أسفل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بالذهب الموزون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4188316643"/>
      </p:ext>
    </p:extLst>
  </p:cSld>
  <p:clrMapOvr>
    <a:masterClrMapping/>
  </p:clrMapOvr>
</p:sld>
</file>

<file path=ppt/slides/slide11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16E6B-C70E-476A-904A-0C6FE81A639D}"/>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329386071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واعمل داخل القبة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تابوت إستعلان.</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واعمل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حول التابوت</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حلقات للعصوان.</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 اجعل من فوق.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الذهب كاروبان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بأجنحة مفروشة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ه</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يجين بى إيللاستيريون</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TextBox 3">
            <a:extLst>
              <a:ext uri="{FF2B5EF4-FFF2-40B4-BE49-F238E27FC236}">
                <a16:creationId xmlns:a16="http://schemas.microsoft.com/office/drawing/2014/main" id="{A218E102-463C-41AB-A67A-5B4B5BA3B410}"/>
              </a:ext>
            </a:extLst>
          </p:cNvPr>
          <p:cNvSpPr txBox="1"/>
          <p:nvPr/>
        </p:nvSpPr>
        <p:spPr>
          <a:xfrm>
            <a:off x="7664823" y="3419139"/>
            <a:ext cx="1479177" cy="461665"/>
          </a:xfrm>
          <a:prstGeom prst="rect">
            <a:avLst/>
          </a:prstGeom>
          <a:noFill/>
        </p:spPr>
        <p:txBody>
          <a:bodyPr wrap="square" rtlCol="0" anchor="ctr">
            <a:spAutoFit/>
          </a:bodyPr>
          <a:lstStyle/>
          <a:p>
            <a:pPr algn="ctr" rtl="1"/>
            <a:r>
              <a:rPr lang="ar-EG" sz="2400" b="1" dirty="0">
                <a:solidFill>
                  <a:srgbClr val="FFC000"/>
                </a:solidFill>
              </a:rPr>
              <a:t>*على الغطاء</a:t>
            </a:r>
            <a:endParaRPr lang="en-GB" sz="2400" b="1" dirty="0">
              <a:solidFill>
                <a:srgbClr val="FFC000"/>
              </a:solidFill>
            </a:endParaRPr>
          </a:p>
        </p:txBody>
      </p:sp>
    </p:spTree>
    <p:extLst>
      <p:ext uri="{BB962C8B-B14F-4D97-AF65-F5344CB8AC3E}">
        <p14:creationId xmlns:p14="http://schemas.microsoft.com/office/powerpoint/2010/main" val="2088115398"/>
      </p:ext>
    </p:extLst>
  </p:cSld>
  <p:clrMapOvr>
    <a:masterClrMapping/>
  </p:clrMapOvr>
</p:sld>
</file>

<file path=ppt/slides/slide11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16E6B-C70E-476A-904A-0C6FE81A639D}"/>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28287060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وإجعل داخل التابوت. لوحى الكلمات.</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قسط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المن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ذهب</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رمزاً و إشرات.</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أيضاً</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شورية هرون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تُرفع فيها صلوات.</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 إحفظ داخل التابوت.</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أيضاً</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عصا هارون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211861375"/>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3D268-A4DD-4405-8AE0-820ABDDFDFA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9BB063B-BF69-458C-8887-E942AE09474C}"/>
              </a:ext>
            </a:extLst>
          </p:cNvPr>
          <p:cNvSpPr>
            <a:spLocks noGrp="1"/>
          </p:cNvSpPr>
          <p:nvPr>
            <p:ph type="body" sz="quarter" idx="10"/>
          </p:nvPr>
        </p:nvSpPr>
        <p:spPr>
          <a:xfrm>
            <a:off x="0" y="5627269"/>
            <a:ext cx="9144000" cy="1224105"/>
          </a:xfrm>
        </p:spPr>
        <p:txBody>
          <a:bodyPr/>
          <a:lstStyle/>
          <a:p>
            <a:r>
              <a:rPr lang="ar-EG" dirty="0"/>
              <a:t>صومس صوتيم إيرون: إفنوتي بي نا إيت: جوشت إإخري إيجون: خين أوڨال إن نا إيت.</a:t>
            </a:r>
          </a:p>
        </p:txBody>
      </p:sp>
      <p:sp>
        <p:nvSpPr>
          <p:cNvPr id="4" name="Text Placeholder 3">
            <a:extLst>
              <a:ext uri="{FF2B5EF4-FFF2-40B4-BE49-F238E27FC236}">
                <a16:creationId xmlns:a16="http://schemas.microsoft.com/office/drawing/2014/main" id="{14248607-BAB0-4816-B3EA-6AA837E05874}"/>
              </a:ext>
            </a:extLst>
          </p:cNvPr>
          <p:cNvSpPr>
            <a:spLocks noGrp="1"/>
          </p:cNvSpPr>
          <p:nvPr>
            <p:ph type="body" sz="quarter" idx="11"/>
          </p:nvPr>
        </p:nvSpPr>
        <p:spPr>
          <a:xfrm>
            <a:off x="0" y="3710609"/>
            <a:ext cx="9144000" cy="726920"/>
          </a:xfrm>
        </p:spPr>
        <p:txBody>
          <a:bodyPr anchor="ctr"/>
          <a:lstStyle/>
          <a:p>
            <a:r>
              <a:rPr kumimoji="0" lang="ar-EG" sz="3700" b="1" i="0" u="none" strike="noStrike" cap="none" normalizeH="0" baseline="0" dirty="0">
                <a:ln>
                  <a:noFill/>
                </a:ln>
                <a:solidFill>
                  <a:schemeClr val="bg1"/>
                </a:solidFill>
                <a:effectLst/>
                <a:latin typeface="Times New Roman" pitchFamily="18" charset="0"/>
                <a:cs typeface="Times New Roman" pitchFamily="18" charset="0"/>
              </a:rPr>
              <a:t>أ</a:t>
            </a:r>
            <a:r>
              <a:rPr kumimoji="0" lang="ar-SA" sz="3700" b="1" i="0" u="none" strike="noStrike" cap="none" normalizeH="0" baseline="0" dirty="0">
                <a:ln>
                  <a:noFill/>
                </a:ln>
                <a:solidFill>
                  <a:schemeClr val="bg1"/>
                </a:solidFill>
                <a:effectLst/>
                <a:latin typeface="Times New Roman" pitchFamily="18" charset="0"/>
                <a:cs typeface="Times New Roman" pitchFamily="18" charset="0"/>
              </a:rPr>
              <a:t>نظر واستجب لنا</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700" b="1" i="0" u="none" strike="noStrike" cap="none" normalizeH="0" baseline="0" dirty="0">
                <a:ln>
                  <a:noFill/>
                </a:ln>
                <a:solidFill>
                  <a:schemeClr val="bg1"/>
                </a:solidFill>
                <a:effectLst/>
                <a:latin typeface="Times New Roman" pitchFamily="18" charset="0"/>
                <a:cs typeface="Times New Roman" pitchFamily="18" charset="0"/>
              </a:rPr>
              <a:t> يا اللـه الرحوم</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7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أ</a:t>
            </a:r>
            <a:r>
              <a:rPr kumimoji="0" lang="ar-SA" sz="3700" b="1" i="0" u="none" strike="noStrike" cap="none" normalizeH="0" baseline="0" dirty="0">
                <a:ln>
                  <a:noFill/>
                </a:ln>
                <a:solidFill>
                  <a:schemeClr val="bg1"/>
                </a:solidFill>
                <a:effectLst/>
                <a:latin typeface="Times New Roman" pitchFamily="18" charset="0"/>
                <a:cs typeface="Times New Roman" pitchFamily="18" charset="0"/>
              </a:rPr>
              <a:t>نظر إلينا</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700" b="1" i="0" u="none" strike="noStrike" cap="none" normalizeH="0" baseline="0" dirty="0">
                <a:ln>
                  <a:noFill/>
                </a:ln>
                <a:solidFill>
                  <a:schemeClr val="bg1"/>
                </a:solidFill>
                <a:effectLst/>
                <a:latin typeface="Times New Roman" pitchFamily="18" charset="0"/>
                <a:cs typeface="Times New Roman" pitchFamily="18" charset="0"/>
              </a:rPr>
              <a:t> بعين الرحمة.</a:t>
            </a:r>
          </a:p>
        </p:txBody>
      </p:sp>
      <p:sp>
        <p:nvSpPr>
          <p:cNvPr id="5" name="Text Placeholder 4">
            <a:extLst>
              <a:ext uri="{FF2B5EF4-FFF2-40B4-BE49-F238E27FC236}">
                <a16:creationId xmlns:a16="http://schemas.microsoft.com/office/drawing/2014/main" id="{175B1906-3D89-42B1-B062-A1EF001CA4B4}"/>
              </a:ext>
            </a:extLst>
          </p:cNvPr>
          <p:cNvSpPr>
            <a:spLocks noGrp="1"/>
          </p:cNvSpPr>
          <p:nvPr>
            <p:ph type="body" sz="quarter" idx="12"/>
          </p:nvPr>
        </p:nvSpPr>
        <p:spPr>
          <a:xfrm>
            <a:off x="0" y="4437529"/>
            <a:ext cx="9144000" cy="1189740"/>
          </a:xfrm>
        </p:spPr>
        <p:txBody>
          <a:bodyPr/>
          <a:lstStyle/>
          <a:p>
            <a:r>
              <a:rPr lang="en-GB" sz="4400" dirty="0" err="1"/>
              <a:t>Comc</a:t>
            </a:r>
            <a:r>
              <a:rPr lang="en-GB" sz="4400" dirty="0"/>
              <a:t> </a:t>
            </a:r>
            <a:r>
              <a:rPr lang="en-GB" sz="4400" dirty="0" err="1"/>
              <a:t>cwtem</a:t>
            </a:r>
            <a:r>
              <a:rPr lang="en-GB" sz="4400" dirty="0"/>
              <a:t> </a:t>
            </a:r>
            <a:r>
              <a:rPr lang="en-GB" sz="4400" dirty="0" err="1"/>
              <a:t>eron</a:t>
            </a:r>
            <a:r>
              <a:rPr lang="en-GB" sz="4400" dirty="0"/>
              <a:t>@ V] </a:t>
            </a:r>
            <a:r>
              <a:rPr lang="en-GB" sz="4400" dirty="0" err="1"/>
              <a:t>pinayt</a:t>
            </a:r>
            <a:r>
              <a:rPr lang="en-GB" sz="4400" dirty="0"/>
              <a:t>@ joust </a:t>
            </a:r>
            <a:r>
              <a:rPr lang="en-GB" sz="4400" dirty="0" err="1"/>
              <a:t>e`qryi</a:t>
            </a:r>
            <a:r>
              <a:rPr lang="en-GB" sz="4400" dirty="0"/>
              <a:t> </a:t>
            </a:r>
            <a:r>
              <a:rPr lang="en-GB" sz="4400" dirty="0" err="1"/>
              <a:t>ejwn</a:t>
            </a:r>
            <a:r>
              <a:rPr lang="en-GB" sz="4400" dirty="0"/>
              <a:t>@ </a:t>
            </a:r>
            <a:r>
              <a:rPr lang="en-GB" sz="4400" dirty="0" err="1"/>
              <a:t>qen</a:t>
            </a:r>
            <a:r>
              <a:rPr lang="en-GB" sz="4400" dirty="0"/>
              <a:t> </a:t>
            </a:r>
            <a:r>
              <a:rPr lang="en-GB" sz="4400" dirty="0" err="1"/>
              <a:t>oubal</a:t>
            </a:r>
            <a:r>
              <a:rPr lang="en-GB" sz="4400" dirty="0"/>
              <a:t> `</a:t>
            </a:r>
            <a:r>
              <a:rPr lang="en-GB" sz="4400" dirty="0" err="1"/>
              <a:t>nnayt</a:t>
            </a:r>
            <a:r>
              <a:rPr lang="en-GB" sz="4400" dirty="0"/>
              <a:t>.</a:t>
            </a:r>
          </a:p>
        </p:txBody>
      </p:sp>
    </p:spTree>
    <p:extLst>
      <p:ext uri="{BB962C8B-B14F-4D97-AF65-F5344CB8AC3E}">
        <p14:creationId xmlns:p14="http://schemas.microsoft.com/office/powerpoint/2010/main" val="2606345124"/>
      </p:ext>
    </p:extLst>
  </p:cSld>
  <p:clrMapOvr>
    <a:masterClrMapping/>
  </p:clrMapOvr>
</p:sld>
</file>

<file path=ppt/slides/slide11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16E6B-C70E-476A-904A-0C6FE81A639D}"/>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36791755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ى القدس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منارة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الذهب المختار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وفيه الما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ئ</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دة ذهب</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أمامى ليل و نهارى.</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وزينها ياموسى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بسائر كل الأنوار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واجعل فيها أيضاً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سبع</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سرج ينيرون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391060085"/>
      </p:ext>
    </p:extLst>
  </p:cSld>
  <p:clrMapOvr>
    <a:masterClrMapping/>
  </p:clrMapOvr>
</p:sld>
</file>

<file path=ppt/slides/slide11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16E6B-C70E-476A-904A-0C6FE81A639D}"/>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265023644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السلام لك 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مريم</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مملوءة نعمة</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يامشتملة بالانوار</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ام الرحمة</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rgbClr val="FFC000"/>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إشفع</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 فينا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ف</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 يوم الزحمة</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بابنك نلنا </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كل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خلاص</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ا</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بنة صهيون</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05449766"/>
      </p:ext>
    </p:extLst>
  </p:cSld>
  <p:clrMapOvr>
    <a:masterClrMapping/>
  </p:clrMapOvr>
</p:sld>
</file>

<file path=ppt/slides/slide11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16E6B-C70E-476A-904A-0C6FE81A639D}"/>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3606203973"/>
              </p:ext>
            </p:extLst>
          </p:nvPr>
        </p:nvGraphicFramePr>
        <p:xfrm>
          <a:off x="0" y="2926080"/>
          <a:ext cx="9144000" cy="3941861"/>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802421">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SA" altLang="en-US" sz="4000" b="1" u="sng" dirty="0">
                          <a:solidFill>
                            <a:srgbClr val="FFC000"/>
                          </a:solidFill>
                          <a:latin typeface="Times New Roman" panose="02020603050405020304" pitchFamily="18" charset="0"/>
                          <a:cs typeface="Times New Roman" panose="02020603050405020304" pitchFamily="18" charset="0"/>
                        </a:rPr>
                        <a:t>فصل من الانجيل</a:t>
                      </a:r>
                      <a:r>
                        <a:rPr lang="ar-EG" altLang="en-US" sz="4000" b="1" u="sng" dirty="0">
                          <a:solidFill>
                            <a:srgbClr val="FFC000"/>
                          </a:solidFill>
                          <a:latin typeface="Times New Roman" panose="02020603050405020304" pitchFamily="18" charset="0"/>
                          <a:cs typeface="Times New Roman" panose="02020603050405020304" pitchFamily="18" charset="0"/>
                        </a:rPr>
                        <a:t> معلمنا</a:t>
                      </a:r>
                      <a:r>
                        <a:rPr lang="ar-SA" altLang="en-US" sz="4000" b="1" u="sng" dirty="0">
                          <a:solidFill>
                            <a:srgbClr val="FFC000"/>
                          </a:solidFill>
                          <a:latin typeface="Times New Roman" panose="02020603050405020304" pitchFamily="18" charset="0"/>
                          <a:cs typeface="Times New Roman" panose="02020603050405020304" pitchFamily="18" charset="0"/>
                        </a:rPr>
                        <a:t> لوقا البشير (١</a:t>
                      </a:r>
                      <a:r>
                        <a:rPr lang="ar-EG" altLang="en-US" sz="4000" b="1" u="sng" dirty="0">
                          <a:solidFill>
                            <a:srgbClr val="FFC000"/>
                          </a:solidFill>
                          <a:latin typeface="Times New Roman" panose="02020603050405020304" pitchFamily="18" charset="0"/>
                          <a:cs typeface="Times New Roman" panose="02020603050405020304" pitchFamily="18" charset="0"/>
                        </a:rPr>
                        <a:t> </a:t>
                      </a:r>
                      <a:r>
                        <a:rPr lang="ar-SA" altLang="en-US" sz="4000" b="1" u="sng" dirty="0">
                          <a:solidFill>
                            <a:srgbClr val="FFC000"/>
                          </a:solidFill>
                          <a:latin typeface="Times New Roman" panose="02020603050405020304" pitchFamily="18" charset="0"/>
                          <a:cs typeface="Times New Roman" panose="02020603050405020304" pitchFamily="18" charset="0"/>
                        </a:rPr>
                        <a:t>:٤٦ـ٥٠ )</a:t>
                      </a:r>
                    </a:p>
                  </a:txBody>
                  <a:tcPr anchor="b"/>
                </a:tc>
                <a:extLst>
                  <a:ext uri="{0D108BD9-81ED-4DB2-BD59-A6C34878D82A}">
                    <a16:rowId xmlns:a16="http://schemas.microsoft.com/office/drawing/2014/main" val="2109366237"/>
                  </a:ext>
                </a:extLst>
              </a:tr>
              <a:tr h="3129499">
                <a:tc>
                  <a:txBody>
                    <a:bodyPr/>
                    <a:lstStyle/>
                    <a:p>
                      <a:pPr marL="0" marR="0" lvl="0" indent="0" algn="r" defTabSz="685783" rtl="1" eaLnBrk="1" fontAlgn="auto" latinLnBrk="0" hangingPunct="1">
                        <a:lnSpc>
                          <a:spcPct val="100000"/>
                        </a:lnSpc>
                        <a:spcBef>
                          <a:spcPts val="0"/>
                        </a:spcBef>
                        <a:spcAft>
                          <a:spcPts val="0"/>
                        </a:spcAft>
                        <a:buClrTx/>
                        <a:buSzTx/>
                        <a:buFontTx/>
                        <a:buNone/>
                        <a:tabLst/>
                        <a:defRPr/>
                      </a:pPr>
                      <a:r>
                        <a:rPr lang="ar-SA" altLang="en-US" sz="4000" b="1" dirty="0">
                          <a:solidFill>
                            <a:schemeClr val="bg1"/>
                          </a:solidFill>
                          <a:latin typeface="Times New Roman" panose="02020603050405020304" pitchFamily="18" charset="0"/>
                          <a:cs typeface="Times New Roman" panose="02020603050405020304" pitchFamily="18" charset="0"/>
                        </a:rPr>
                        <a:t>فقالت مريم تعظم نفسى الرب. وتتهلل روحى </a:t>
                      </a:r>
                      <a:r>
                        <a:rPr lang="ar-EG" altLang="en-US" sz="4000" b="1" dirty="0">
                          <a:solidFill>
                            <a:schemeClr val="bg1"/>
                          </a:solidFill>
                          <a:latin typeface="Times New Roman" panose="02020603050405020304" pitchFamily="18" charset="0"/>
                          <a:cs typeface="Times New Roman" panose="02020603050405020304" pitchFamily="18" charset="0"/>
                        </a:rPr>
                        <a:t>ب</a:t>
                      </a:r>
                      <a:r>
                        <a:rPr lang="ar-SA" altLang="en-US" sz="4000" b="1" dirty="0">
                          <a:solidFill>
                            <a:schemeClr val="bg1"/>
                          </a:solidFill>
                          <a:latin typeface="Times New Roman" panose="02020603050405020304" pitchFamily="18" charset="0"/>
                          <a:cs typeface="Times New Roman" panose="02020603050405020304" pitchFamily="18" charset="0"/>
                        </a:rPr>
                        <a:t>الله مخلص</a:t>
                      </a:r>
                      <a:r>
                        <a:rPr lang="ar-EG" altLang="en-US" sz="4000" b="1" dirty="0">
                          <a:solidFill>
                            <a:schemeClr val="bg1"/>
                          </a:solidFill>
                          <a:latin typeface="Times New Roman" panose="02020603050405020304" pitchFamily="18" charset="0"/>
                          <a:cs typeface="Times New Roman" panose="02020603050405020304" pitchFamily="18" charset="0"/>
                        </a:rPr>
                        <a:t>ي</a:t>
                      </a:r>
                      <a:r>
                        <a:rPr lang="ar-SA" altLang="en-US" sz="4000" b="1" dirty="0">
                          <a:solidFill>
                            <a:schemeClr val="bg1"/>
                          </a:solidFill>
                          <a:latin typeface="Times New Roman" panose="02020603050405020304" pitchFamily="18" charset="0"/>
                          <a:cs typeface="Times New Roman" panose="02020603050405020304" pitchFamily="18" charset="0"/>
                        </a:rPr>
                        <a:t> لأنه نظر إلى تواضع أمته. هوذا من الآن </a:t>
                      </a:r>
                      <a:r>
                        <a:rPr lang="ar-EG" altLang="en-US" sz="4000" b="1" dirty="0">
                          <a:solidFill>
                            <a:schemeClr val="bg1"/>
                          </a:solidFill>
                          <a:latin typeface="Times New Roman" panose="02020603050405020304" pitchFamily="18" charset="0"/>
                          <a:cs typeface="Times New Roman" panose="02020603050405020304" pitchFamily="18" charset="0"/>
                        </a:rPr>
                        <a:t>يعطوني</a:t>
                      </a:r>
                      <a:r>
                        <a:rPr lang="ar-SA" altLang="en-US" sz="4000" b="1" dirty="0">
                          <a:solidFill>
                            <a:schemeClr val="bg1"/>
                          </a:solidFill>
                          <a:latin typeface="Times New Roman" panose="02020603050405020304" pitchFamily="18" charset="0"/>
                          <a:cs typeface="Times New Roman" panose="02020603050405020304" pitchFamily="18" charset="0"/>
                        </a:rPr>
                        <a:t> الطوبى جميع الأجيال صنع ب</a:t>
                      </a:r>
                      <a:r>
                        <a:rPr lang="ar-EG" altLang="en-US" sz="4000" b="1" dirty="0">
                          <a:solidFill>
                            <a:schemeClr val="bg1"/>
                          </a:solidFill>
                          <a:latin typeface="Times New Roman" panose="02020603050405020304" pitchFamily="18" charset="0"/>
                          <a:cs typeface="Times New Roman" panose="02020603050405020304" pitchFamily="18" charset="0"/>
                        </a:rPr>
                        <a:t>ي</a:t>
                      </a:r>
                      <a:r>
                        <a:rPr lang="ar-SA" altLang="en-US" sz="4000" b="1" dirty="0">
                          <a:solidFill>
                            <a:schemeClr val="bg1"/>
                          </a:solidFill>
                          <a:latin typeface="Times New Roman" panose="02020603050405020304" pitchFamily="18" charset="0"/>
                          <a:cs typeface="Times New Roman" panose="02020603050405020304" pitchFamily="18" charset="0"/>
                        </a:rPr>
                        <a:t> القوى عظائم</a:t>
                      </a:r>
                      <a:r>
                        <a:rPr lang="ar-EG" altLang="en-US" sz="4000" b="1" dirty="0">
                          <a:solidFill>
                            <a:schemeClr val="bg1"/>
                          </a:solidFill>
                          <a:latin typeface="Times New Roman" panose="02020603050405020304" pitchFamily="18" charset="0"/>
                          <a:cs typeface="Times New Roman" panose="02020603050405020304" pitchFamily="18" charset="0"/>
                        </a:rPr>
                        <a:t> و</a:t>
                      </a:r>
                      <a:r>
                        <a:rPr lang="ar-SA" altLang="en-US" sz="4000" b="1" dirty="0">
                          <a:solidFill>
                            <a:schemeClr val="bg1"/>
                          </a:solidFill>
                          <a:latin typeface="Times New Roman" panose="02020603050405020304" pitchFamily="18" charset="0"/>
                          <a:cs typeface="Times New Roman" panose="02020603050405020304" pitchFamily="18" charset="0"/>
                        </a:rPr>
                        <a:t> قدوس اسمه ورحمته إلى جيل الأجيال لخائفيه"</a:t>
                      </a:r>
                      <a:r>
                        <a:rPr lang="ar-EG" altLang="en-US" sz="4000" b="1" dirty="0">
                          <a:solidFill>
                            <a:schemeClr val="bg1"/>
                          </a:solidFill>
                          <a:latin typeface="Times New Roman" panose="02020603050405020304" pitchFamily="18" charset="0"/>
                          <a:cs typeface="Times New Roman" panose="02020603050405020304" pitchFamily="18" charset="0"/>
                        </a:rPr>
                        <a:t> </a:t>
                      </a:r>
                    </a:p>
                    <a:p>
                      <a:pPr marL="0" marR="0" lvl="0" indent="0" algn="l" defTabSz="685783" rtl="1" eaLnBrk="1" fontAlgn="auto" latinLnBrk="0" hangingPunct="1">
                        <a:lnSpc>
                          <a:spcPct val="100000"/>
                        </a:lnSpc>
                        <a:spcBef>
                          <a:spcPts val="0"/>
                        </a:spcBef>
                        <a:spcAft>
                          <a:spcPts val="0"/>
                        </a:spcAft>
                        <a:buClrTx/>
                        <a:buSzTx/>
                        <a:buFontTx/>
                        <a:buNone/>
                        <a:tabLst/>
                        <a:defRPr/>
                      </a:pPr>
                      <a:r>
                        <a:rPr lang="ar-SA" altLang="en-US" sz="4000" b="1" i="1" dirty="0">
                          <a:solidFill>
                            <a:srgbClr val="FFC000"/>
                          </a:solidFill>
                          <a:latin typeface="Times New Roman" panose="02020603050405020304" pitchFamily="18" charset="0"/>
                          <a:cs typeface="Times New Roman" panose="02020603050405020304" pitchFamily="18" charset="0"/>
                        </a:rPr>
                        <a:t>والمجد لله دائماً أبدياً آمين </a:t>
                      </a:r>
                    </a:p>
                  </a:txBody>
                  <a:tcPr/>
                </a:tc>
                <a:extLst>
                  <a:ext uri="{0D108BD9-81ED-4DB2-BD59-A6C34878D82A}">
                    <a16:rowId xmlns:a16="http://schemas.microsoft.com/office/drawing/2014/main" val="3887772770"/>
                  </a:ext>
                </a:extLst>
              </a:tr>
            </a:tbl>
          </a:graphicData>
        </a:graphic>
      </p:graphicFrame>
    </p:spTree>
    <p:extLst>
      <p:ext uri="{BB962C8B-B14F-4D97-AF65-F5344CB8AC3E}">
        <p14:creationId xmlns:p14="http://schemas.microsoft.com/office/powerpoint/2010/main" val="1287795953"/>
      </p:ext>
    </p:extLst>
  </p:cSld>
  <p:clrMapOvr>
    <a:masterClrMapping/>
  </p:clrMapOvr>
</p:sld>
</file>

<file path=ppt/slides/slide11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21E375F-C337-49BD-B443-1FF06D5E87A2}"/>
              </a:ext>
            </a:extLst>
          </p:cNvPr>
          <p:cNvSpPr>
            <a:spLocks noGrp="1"/>
          </p:cNvSpPr>
          <p:nvPr>
            <p:ph type="body" sz="quarter" idx="10"/>
          </p:nvPr>
        </p:nvSpPr>
        <p:spPr>
          <a:xfrm>
            <a:off x="0" y="5762625"/>
            <a:ext cx="9144000" cy="1088749"/>
          </a:xfrm>
        </p:spPr>
        <p:txBody>
          <a:bodyPr/>
          <a:lstStyle/>
          <a:p>
            <a:r>
              <a:rPr lang="ar-EG" sz="3600" dirty="0"/>
              <a:t>تي كيفوطوس إتؤشج: إن نوب إن صاصا نيفين: ثي إيتاف ثاميوس: خين هان شي إن آتئيرهولي. </a:t>
            </a:r>
          </a:p>
        </p:txBody>
      </p:sp>
      <p:sp>
        <p:nvSpPr>
          <p:cNvPr id="6" name="Text Placeholder 5">
            <a:extLst>
              <a:ext uri="{FF2B5EF4-FFF2-40B4-BE49-F238E27FC236}">
                <a16:creationId xmlns:a16="http://schemas.microsoft.com/office/drawing/2014/main" id="{946D223D-9ECA-4466-800B-BEBA26527DA1}"/>
              </a:ext>
            </a:extLst>
          </p:cNvPr>
          <p:cNvSpPr>
            <a:spLocks noGrp="1"/>
          </p:cNvSpPr>
          <p:nvPr>
            <p:ph type="body" sz="quarter" idx="11"/>
          </p:nvPr>
        </p:nvSpPr>
        <p:spPr/>
        <p:txBody>
          <a:bodyPr/>
          <a:lstStyle/>
          <a:p>
            <a:r>
              <a:rPr lang="ar-EG" sz="3600" dirty="0"/>
              <a:t>التابوت المصفح، بالذهب من كل ناحية، المصنوع من خشب، لا يُسَوس.</a:t>
            </a:r>
          </a:p>
        </p:txBody>
      </p:sp>
      <p:sp>
        <p:nvSpPr>
          <p:cNvPr id="7" name="Text Placeholder 6">
            <a:extLst>
              <a:ext uri="{FF2B5EF4-FFF2-40B4-BE49-F238E27FC236}">
                <a16:creationId xmlns:a16="http://schemas.microsoft.com/office/drawing/2014/main" id="{A9DBAB6C-9D6E-4525-BF53-02F05A1DE133}"/>
              </a:ext>
            </a:extLst>
          </p:cNvPr>
          <p:cNvSpPr>
            <a:spLocks noGrp="1"/>
          </p:cNvSpPr>
          <p:nvPr>
            <p:ph type="body" sz="quarter" idx="12"/>
          </p:nvPr>
        </p:nvSpPr>
        <p:spPr>
          <a:xfrm>
            <a:off x="0" y="4673876"/>
            <a:ext cx="9144000" cy="1088749"/>
          </a:xfrm>
        </p:spPr>
        <p:txBody>
          <a:bodyPr/>
          <a:lstStyle/>
          <a:p>
            <a:r>
              <a:rPr lang="en-GB" dirty="0"/>
              <a:t>}</a:t>
            </a:r>
            <a:r>
              <a:rPr lang="en-GB" dirty="0" err="1"/>
              <a:t>kibwtoc</a:t>
            </a:r>
            <a:r>
              <a:rPr lang="en-GB" dirty="0"/>
              <a:t> </a:t>
            </a:r>
            <a:r>
              <a:rPr lang="en-GB" dirty="0" err="1"/>
              <a:t>etosj</a:t>
            </a:r>
            <a:r>
              <a:rPr lang="en-GB" dirty="0"/>
              <a:t>@ `</a:t>
            </a:r>
            <a:r>
              <a:rPr lang="en-GB" dirty="0" err="1"/>
              <a:t>nnoub</a:t>
            </a:r>
            <a:r>
              <a:rPr lang="en-GB" dirty="0"/>
              <a:t> `</a:t>
            </a:r>
            <a:r>
              <a:rPr lang="en-GB" dirty="0" err="1"/>
              <a:t>ncaca</a:t>
            </a:r>
            <a:r>
              <a:rPr lang="en-GB" dirty="0"/>
              <a:t> </a:t>
            </a:r>
            <a:r>
              <a:rPr lang="en-GB" dirty="0" err="1"/>
              <a:t>niben</a:t>
            </a:r>
            <a:r>
              <a:rPr lang="en-GB" dirty="0"/>
              <a:t>@ ;</a:t>
            </a:r>
            <a:r>
              <a:rPr lang="en-GB" dirty="0" err="1"/>
              <a:t>y`etau;amioc</a:t>
            </a:r>
            <a:r>
              <a:rPr lang="en-GB" dirty="0"/>
              <a:t>@ </a:t>
            </a:r>
            <a:r>
              <a:rPr lang="en-GB" dirty="0" err="1"/>
              <a:t>qen</a:t>
            </a:r>
            <a:r>
              <a:rPr lang="en-GB" dirty="0"/>
              <a:t> </a:t>
            </a:r>
            <a:r>
              <a:rPr lang="en-GB" dirty="0" err="1"/>
              <a:t>hanse</a:t>
            </a:r>
            <a:r>
              <a:rPr lang="en-GB" dirty="0"/>
              <a:t> `</a:t>
            </a:r>
            <a:r>
              <a:rPr lang="en-GB" dirty="0" err="1"/>
              <a:t>naterholi</a:t>
            </a:r>
            <a:r>
              <a:rPr lang="en-GB" dirty="0"/>
              <a:t>.</a:t>
            </a:r>
          </a:p>
        </p:txBody>
      </p:sp>
    </p:spTree>
    <p:extLst>
      <p:ext uri="{BB962C8B-B14F-4D97-AF65-F5344CB8AC3E}">
        <p14:creationId xmlns:p14="http://schemas.microsoft.com/office/powerpoint/2010/main" val="3134502191"/>
      </p:ext>
    </p:extLst>
  </p:cSld>
  <p:clrMapOvr>
    <a:masterClrMapping/>
  </p:clrMapOvr>
</p:sld>
</file>

<file path=ppt/slides/slide11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D07189-82A0-458F-818F-89069A81F26D}"/>
              </a:ext>
            </a:extLst>
          </p:cNvPr>
          <p:cNvSpPr>
            <a:spLocks noGrp="1"/>
          </p:cNvSpPr>
          <p:nvPr>
            <p:ph type="body" sz="quarter" idx="10"/>
          </p:nvPr>
        </p:nvSpPr>
        <p:spPr/>
        <p:txBody>
          <a:bodyPr/>
          <a:lstStyle/>
          <a:p>
            <a:r>
              <a:rPr lang="ar-EG" dirty="0"/>
              <a:t>أسئير شورب إنتي ميني: إمفنوتي بي لوغوس: في إيطاف شوبي إنرومي: خين أووميت أتفورج. </a:t>
            </a:r>
          </a:p>
        </p:txBody>
      </p:sp>
      <p:sp>
        <p:nvSpPr>
          <p:cNvPr id="3" name="Text Placeholder 2">
            <a:extLst>
              <a:ext uri="{FF2B5EF4-FFF2-40B4-BE49-F238E27FC236}">
                <a16:creationId xmlns:a16="http://schemas.microsoft.com/office/drawing/2014/main" id="{C23BAC3B-9337-473B-9B1F-D071FBF9F63F}"/>
              </a:ext>
            </a:extLst>
          </p:cNvPr>
          <p:cNvSpPr>
            <a:spLocks noGrp="1"/>
          </p:cNvSpPr>
          <p:nvPr>
            <p:ph type="body" sz="quarter" idx="11"/>
          </p:nvPr>
        </p:nvSpPr>
        <p:spPr/>
        <p:txBody>
          <a:bodyPr anchor="ctr"/>
          <a:lstStyle/>
          <a:p>
            <a:r>
              <a:rPr lang="ar-EG" sz="3600" dirty="0"/>
              <a:t>سبق أن دلنا، على الله الكلمة، الذي صار إنساناً، بغير إفتراق.</a:t>
            </a:r>
          </a:p>
        </p:txBody>
      </p:sp>
      <p:sp>
        <p:nvSpPr>
          <p:cNvPr id="4" name="Text Placeholder 3">
            <a:extLst>
              <a:ext uri="{FF2B5EF4-FFF2-40B4-BE49-F238E27FC236}">
                <a16:creationId xmlns:a16="http://schemas.microsoft.com/office/drawing/2014/main" id="{9640282A-1E05-412A-9DAE-4E6A9AD9DF59}"/>
              </a:ext>
            </a:extLst>
          </p:cNvPr>
          <p:cNvSpPr>
            <a:spLocks noGrp="1"/>
          </p:cNvSpPr>
          <p:nvPr>
            <p:ph type="body" sz="quarter" idx="12"/>
          </p:nvPr>
        </p:nvSpPr>
        <p:spPr/>
        <p:txBody>
          <a:bodyPr/>
          <a:lstStyle/>
          <a:p>
            <a:r>
              <a:rPr lang="en-GB" dirty="0" err="1"/>
              <a:t>Acersorp</a:t>
            </a:r>
            <a:r>
              <a:rPr lang="en-GB" dirty="0"/>
              <a:t> `n]</a:t>
            </a:r>
            <a:r>
              <a:rPr lang="en-GB" dirty="0" err="1"/>
              <a:t>myini</a:t>
            </a:r>
            <a:r>
              <a:rPr lang="en-GB" dirty="0"/>
              <a:t>@ `</a:t>
            </a:r>
            <a:r>
              <a:rPr lang="en-GB" dirty="0" err="1"/>
              <a:t>m`Vnou</a:t>
            </a:r>
            <a:r>
              <a:rPr lang="en-GB" dirty="0"/>
              <a:t>] </a:t>
            </a:r>
            <a:r>
              <a:rPr lang="en-GB" dirty="0" err="1"/>
              <a:t>Pilogoc</a:t>
            </a:r>
            <a:r>
              <a:rPr lang="en-GB" dirty="0"/>
              <a:t>@ </a:t>
            </a:r>
            <a:r>
              <a:rPr lang="en-GB" dirty="0" err="1"/>
              <a:t>vy`etafswpi</a:t>
            </a:r>
            <a:r>
              <a:rPr lang="en-GB" dirty="0"/>
              <a:t> `</a:t>
            </a:r>
            <a:r>
              <a:rPr lang="en-GB" dirty="0" err="1"/>
              <a:t>nrwmi</a:t>
            </a:r>
            <a:r>
              <a:rPr lang="en-GB" dirty="0"/>
              <a:t>@ </a:t>
            </a:r>
            <a:r>
              <a:rPr lang="en-GB" dirty="0" err="1"/>
              <a:t>qen</a:t>
            </a:r>
            <a:r>
              <a:rPr lang="en-GB" dirty="0"/>
              <a:t> </a:t>
            </a:r>
            <a:r>
              <a:rPr lang="en-GB" dirty="0" err="1"/>
              <a:t>oumetatvwrj</a:t>
            </a:r>
            <a:r>
              <a:rPr lang="en-GB" dirty="0"/>
              <a:t>.</a:t>
            </a:r>
          </a:p>
        </p:txBody>
      </p:sp>
    </p:spTree>
    <p:extLst>
      <p:ext uri="{BB962C8B-B14F-4D97-AF65-F5344CB8AC3E}">
        <p14:creationId xmlns:p14="http://schemas.microsoft.com/office/powerpoint/2010/main" val="3788717586"/>
      </p:ext>
    </p:extLst>
  </p:cSld>
  <p:clrMapOvr>
    <a:masterClrMapping/>
  </p:clrMapOvr>
</p:sld>
</file>

<file path=ppt/slides/slide11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9E9434C-6A0B-4C4B-AFDC-F1D6EA808F7C}"/>
              </a:ext>
            </a:extLst>
          </p:cNvPr>
          <p:cNvSpPr>
            <a:spLocks noGrp="1"/>
          </p:cNvSpPr>
          <p:nvPr>
            <p:ph type="body" sz="quarter" idx="10"/>
          </p:nvPr>
        </p:nvSpPr>
        <p:spPr>
          <a:xfrm>
            <a:off x="0" y="5648383"/>
            <a:ext cx="9144000" cy="1202992"/>
          </a:xfrm>
        </p:spPr>
        <p:txBody>
          <a:bodyPr/>
          <a:lstStyle/>
          <a:p>
            <a:r>
              <a:rPr lang="ar-EG" sz="3600" dirty="0"/>
              <a:t>أوواي بي إيفول خين إسناف: أوميث نووتي استووفيووت: إسؤي أن أت طاكو: أن أوموأووسيوس نيم أفيوت. </a:t>
            </a:r>
          </a:p>
        </p:txBody>
      </p:sp>
      <p:sp>
        <p:nvSpPr>
          <p:cNvPr id="3" name="Text Placeholder 2">
            <a:extLst>
              <a:ext uri="{FF2B5EF4-FFF2-40B4-BE49-F238E27FC236}">
                <a16:creationId xmlns:a16="http://schemas.microsoft.com/office/drawing/2014/main" id="{8A280CD0-A13C-4510-B3A2-130D4730A0A2}"/>
              </a:ext>
            </a:extLst>
          </p:cNvPr>
          <p:cNvSpPr>
            <a:spLocks noGrp="1"/>
          </p:cNvSpPr>
          <p:nvPr>
            <p:ph type="body" sz="quarter" idx="11"/>
          </p:nvPr>
        </p:nvSpPr>
        <p:spPr>
          <a:xfrm>
            <a:off x="0" y="3710610"/>
            <a:ext cx="9144000" cy="718516"/>
          </a:xfrm>
        </p:spPr>
        <p:txBody>
          <a:bodyPr anchor="ctr"/>
          <a:lstStyle/>
          <a:p>
            <a:r>
              <a:rPr lang="ar-EG" sz="3800" dirty="0"/>
              <a:t>واحد من إثنين، لاهوت قدوس، بغير فساد، مساوي للآب.</a:t>
            </a:r>
          </a:p>
        </p:txBody>
      </p:sp>
      <p:sp>
        <p:nvSpPr>
          <p:cNvPr id="4" name="Text Placeholder 3">
            <a:extLst>
              <a:ext uri="{FF2B5EF4-FFF2-40B4-BE49-F238E27FC236}">
                <a16:creationId xmlns:a16="http://schemas.microsoft.com/office/drawing/2014/main" id="{857300A3-7335-4058-8615-78A5C9DA0474}"/>
              </a:ext>
            </a:extLst>
          </p:cNvPr>
          <p:cNvSpPr>
            <a:spLocks noGrp="1"/>
          </p:cNvSpPr>
          <p:nvPr>
            <p:ph type="body" sz="quarter" idx="12"/>
          </p:nvPr>
        </p:nvSpPr>
        <p:spPr>
          <a:xfrm>
            <a:off x="0" y="4429126"/>
            <a:ext cx="9144000" cy="1203048"/>
          </a:xfrm>
        </p:spPr>
        <p:txBody>
          <a:bodyPr anchor="ctr"/>
          <a:lstStyle/>
          <a:p>
            <a:r>
              <a:rPr lang="pt-BR" sz="3600" dirty="0"/>
              <a:t> Ouai pe `ebol qen `cnau@ oume;nou] ectoubyout@ ecoi `nattako@ `n`omooucioc nem `Viwt.</a:t>
            </a:r>
          </a:p>
        </p:txBody>
      </p:sp>
    </p:spTree>
    <p:extLst>
      <p:ext uri="{BB962C8B-B14F-4D97-AF65-F5344CB8AC3E}">
        <p14:creationId xmlns:p14="http://schemas.microsoft.com/office/powerpoint/2010/main" val="1275667326"/>
      </p:ext>
    </p:extLst>
  </p:cSld>
  <p:clrMapOvr>
    <a:masterClrMapping/>
  </p:clrMapOvr>
</p:sld>
</file>

<file path=ppt/slides/slide11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735BA9E-CA88-4F35-B73D-09701060F2B8}"/>
              </a:ext>
            </a:extLst>
          </p:cNvPr>
          <p:cNvSpPr>
            <a:spLocks noGrp="1"/>
          </p:cNvSpPr>
          <p:nvPr>
            <p:ph type="body" sz="quarter" idx="10"/>
          </p:nvPr>
        </p:nvSpPr>
        <p:spPr/>
        <p:txBody>
          <a:bodyPr/>
          <a:lstStyle/>
          <a:p>
            <a:r>
              <a:rPr lang="ar-EG" dirty="0"/>
              <a:t>نيم أوو ميت رومي إثؤواب: خوريس سينووسيا: إن أوموأووسيوس نيمان: كاطا تي إيكونوميا. </a:t>
            </a:r>
          </a:p>
        </p:txBody>
      </p:sp>
      <p:sp>
        <p:nvSpPr>
          <p:cNvPr id="3" name="Text Placeholder 2">
            <a:extLst>
              <a:ext uri="{FF2B5EF4-FFF2-40B4-BE49-F238E27FC236}">
                <a16:creationId xmlns:a16="http://schemas.microsoft.com/office/drawing/2014/main" id="{36BE0494-59AE-424B-B93A-19534BCCBB45}"/>
              </a:ext>
            </a:extLst>
          </p:cNvPr>
          <p:cNvSpPr>
            <a:spLocks noGrp="1"/>
          </p:cNvSpPr>
          <p:nvPr>
            <p:ph type="body" sz="quarter" idx="11"/>
          </p:nvPr>
        </p:nvSpPr>
        <p:spPr/>
        <p:txBody>
          <a:bodyPr anchor="ctr"/>
          <a:lstStyle/>
          <a:p>
            <a:r>
              <a:rPr lang="ar-EG" dirty="0"/>
              <a:t>وناسوت طاهر، بغير مباضعة، مساوي لنا، كالتدبير.</a:t>
            </a:r>
          </a:p>
        </p:txBody>
      </p:sp>
      <p:sp>
        <p:nvSpPr>
          <p:cNvPr id="4" name="Text Placeholder 3">
            <a:extLst>
              <a:ext uri="{FF2B5EF4-FFF2-40B4-BE49-F238E27FC236}">
                <a16:creationId xmlns:a16="http://schemas.microsoft.com/office/drawing/2014/main" id="{F7ED82E7-A662-45A2-8913-84BD898256F1}"/>
              </a:ext>
            </a:extLst>
          </p:cNvPr>
          <p:cNvSpPr>
            <a:spLocks noGrp="1"/>
          </p:cNvSpPr>
          <p:nvPr>
            <p:ph type="body" sz="quarter" idx="12"/>
          </p:nvPr>
        </p:nvSpPr>
        <p:spPr/>
        <p:txBody>
          <a:bodyPr/>
          <a:lstStyle/>
          <a:p>
            <a:r>
              <a:rPr lang="en-GB" dirty="0" err="1"/>
              <a:t>Nem</a:t>
            </a:r>
            <a:r>
              <a:rPr lang="en-GB" dirty="0"/>
              <a:t> </a:t>
            </a:r>
            <a:r>
              <a:rPr lang="en-GB" dirty="0" err="1"/>
              <a:t>oumetrwmi</a:t>
            </a:r>
            <a:r>
              <a:rPr lang="en-GB" dirty="0"/>
              <a:t> </a:t>
            </a:r>
            <a:r>
              <a:rPr lang="en-GB" dirty="0" err="1"/>
              <a:t>e;ouab</a:t>
            </a:r>
            <a:r>
              <a:rPr lang="en-GB" dirty="0"/>
              <a:t>@ ,</a:t>
            </a:r>
            <a:r>
              <a:rPr lang="en-GB" dirty="0" err="1"/>
              <a:t>wric</a:t>
            </a:r>
            <a:r>
              <a:rPr lang="en-GB" dirty="0"/>
              <a:t> </a:t>
            </a:r>
            <a:r>
              <a:rPr lang="en-GB" dirty="0" err="1"/>
              <a:t>cunoucia</a:t>
            </a:r>
            <a:r>
              <a:rPr lang="ar-EG" dirty="0"/>
              <a:t> </a:t>
            </a:r>
            <a:r>
              <a:rPr lang="en-GB" dirty="0"/>
              <a:t>@ `</a:t>
            </a:r>
            <a:r>
              <a:rPr lang="en-GB" dirty="0" err="1"/>
              <a:t>n`omooucioc</a:t>
            </a:r>
            <a:r>
              <a:rPr lang="en-GB" dirty="0"/>
              <a:t> </a:t>
            </a:r>
            <a:r>
              <a:rPr lang="en-GB" dirty="0" err="1"/>
              <a:t>neman</a:t>
            </a:r>
            <a:r>
              <a:rPr lang="en-GB" dirty="0"/>
              <a:t>@ kata ]</a:t>
            </a:r>
            <a:r>
              <a:rPr lang="en-GB" dirty="0" err="1"/>
              <a:t>oikonomia</a:t>
            </a:r>
            <a:r>
              <a:rPr lang="en-GB" dirty="0"/>
              <a:t>.</a:t>
            </a:r>
          </a:p>
        </p:txBody>
      </p:sp>
    </p:spTree>
    <p:extLst>
      <p:ext uri="{BB962C8B-B14F-4D97-AF65-F5344CB8AC3E}">
        <p14:creationId xmlns:p14="http://schemas.microsoft.com/office/powerpoint/2010/main" val="4215124526"/>
      </p:ext>
    </p:extLst>
  </p:cSld>
  <p:clrMapOvr>
    <a:masterClrMapping/>
  </p:clrMapOvr>
</p:sld>
</file>

<file path=ppt/slides/slide11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EA7E24-2A13-4CCB-990C-53C48D9DF102}"/>
              </a:ext>
            </a:extLst>
          </p:cNvPr>
          <p:cNvSpPr>
            <a:spLocks noGrp="1"/>
          </p:cNvSpPr>
          <p:nvPr>
            <p:ph type="body" sz="quarter" idx="10"/>
          </p:nvPr>
        </p:nvSpPr>
        <p:spPr/>
        <p:txBody>
          <a:bodyPr/>
          <a:lstStyle/>
          <a:p>
            <a:r>
              <a:rPr lang="ar-EG" dirty="0"/>
              <a:t>ثاي إيطاف تشيس إنخيتي: اوتي أتثوليب: إيه أف هوتب إيروس: كاطا أوو هيبوسطاسيس. </a:t>
            </a:r>
          </a:p>
        </p:txBody>
      </p:sp>
      <p:sp>
        <p:nvSpPr>
          <p:cNvPr id="3" name="Text Placeholder 2">
            <a:extLst>
              <a:ext uri="{FF2B5EF4-FFF2-40B4-BE49-F238E27FC236}">
                <a16:creationId xmlns:a16="http://schemas.microsoft.com/office/drawing/2014/main" id="{FC7AB066-0EFD-4B47-9E34-9C0B4FF95143}"/>
              </a:ext>
            </a:extLst>
          </p:cNvPr>
          <p:cNvSpPr>
            <a:spLocks noGrp="1"/>
          </p:cNvSpPr>
          <p:nvPr>
            <p:ph type="body" sz="quarter" idx="11"/>
          </p:nvPr>
        </p:nvSpPr>
        <p:spPr/>
        <p:txBody>
          <a:bodyPr anchor="ctr"/>
          <a:lstStyle/>
          <a:p>
            <a:r>
              <a:rPr lang="ar-EG" sz="3800" dirty="0"/>
              <a:t>هذا الذي أخذه منكِ، أيتها الغير الدنسة، وإتحد، به كأُقنوم.</a:t>
            </a:r>
          </a:p>
        </p:txBody>
      </p:sp>
      <p:sp>
        <p:nvSpPr>
          <p:cNvPr id="4" name="Text Placeholder 3">
            <a:extLst>
              <a:ext uri="{FF2B5EF4-FFF2-40B4-BE49-F238E27FC236}">
                <a16:creationId xmlns:a16="http://schemas.microsoft.com/office/drawing/2014/main" id="{E20AC4B2-860D-4012-84F8-ABB32E75AE7A}"/>
              </a:ext>
            </a:extLst>
          </p:cNvPr>
          <p:cNvSpPr>
            <a:spLocks noGrp="1"/>
          </p:cNvSpPr>
          <p:nvPr>
            <p:ph type="body" sz="quarter" idx="12"/>
          </p:nvPr>
        </p:nvSpPr>
        <p:spPr/>
        <p:txBody>
          <a:bodyPr/>
          <a:lstStyle/>
          <a:p>
            <a:r>
              <a:rPr lang="en-GB" dirty="0"/>
              <a:t>:</a:t>
            </a:r>
            <a:r>
              <a:rPr lang="en-GB" dirty="0" err="1"/>
              <a:t>ai`etaf</a:t>
            </a:r>
            <a:r>
              <a:rPr lang="en-GB" dirty="0"/>
              <a:t>[</a:t>
            </a:r>
            <a:r>
              <a:rPr lang="en-GB" dirty="0" err="1"/>
              <a:t>itc</a:t>
            </a:r>
            <a:r>
              <a:rPr lang="en-GB" dirty="0"/>
              <a:t> `</a:t>
            </a:r>
            <a:r>
              <a:rPr lang="en-GB" dirty="0" err="1"/>
              <a:t>nqy</a:t>
            </a:r>
            <a:r>
              <a:rPr lang="en-GB" dirty="0"/>
              <a:t>]@ `w ]</a:t>
            </a:r>
            <a:r>
              <a:rPr lang="en-GB" dirty="0" err="1"/>
              <a:t>at;wleb</a:t>
            </a:r>
            <a:r>
              <a:rPr lang="ar-EG" dirty="0"/>
              <a:t> </a:t>
            </a:r>
            <a:r>
              <a:rPr lang="en-GB" dirty="0"/>
              <a:t>@ `</a:t>
            </a:r>
            <a:r>
              <a:rPr lang="en-GB" dirty="0" err="1"/>
              <a:t>eafhwtp</a:t>
            </a:r>
            <a:r>
              <a:rPr lang="en-GB" dirty="0"/>
              <a:t> `</a:t>
            </a:r>
            <a:r>
              <a:rPr lang="en-GB" dirty="0" err="1"/>
              <a:t>ero</a:t>
            </a:r>
            <a:r>
              <a:rPr lang="ar-EG" dirty="0"/>
              <a:t> </a:t>
            </a:r>
            <a:r>
              <a:rPr lang="en-GB" dirty="0"/>
              <a:t>@ kata </a:t>
            </a:r>
            <a:r>
              <a:rPr lang="en-GB" dirty="0" err="1"/>
              <a:t>ouhupoctacic</a:t>
            </a:r>
            <a:r>
              <a:rPr lang="en-GB" dirty="0"/>
              <a:t>.</a:t>
            </a:r>
          </a:p>
        </p:txBody>
      </p:sp>
    </p:spTree>
    <p:extLst>
      <p:ext uri="{BB962C8B-B14F-4D97-AF65-F5344CB8AC3E}">
        <p14:creationId xmlns:p14="http://schemas.microsoft.com/office/powerpoint/2010/main" val="1459389789"/>
      </p:ext>
    </p:extLst>
  </p:cSld>
  <p:clrMapOvr>
    <a:masterClrMapping/>
  </p:clrMapOvr>
</p:sld>
</file>

<file path=ppt/slides/slide11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A520C10-77A9-45CE-8985-9713CD89D082}"/>
              </a:ext>
            </a:extLst>
          </p:cNvPr>
          <p:cNvSpPr>
            <a:spLocks noGrp="1"/>
          </p:cNvSpPr>
          <p:nvPr>
            <p:ph type="body" sz="quarter" idx="10"/>
          </p:nvPr>
        </p:nvSpPr>
        <p:spPr/>
        <p:txBody>
          <a:bodyPr/>
          <a:lstStyle/>
          <a:p>
            <a:r>
              <a:rPr lang="ar-EG" dirty="0"/>
              <a:t>إثفي فاي أوو أون نيفين: سيه تشيسي إممو: طاشويس تي ثيؤطوكوس: إثؤواب إنسيوو نيفين. </a:t>
            </a:r>
          </a:p>
        </p:txBody>
      </p:sp>
      <p:sp>
        <p:nvSpPr>
          <p:cNvPr id="3" name="Text Placeholder 2">
            <a:extLst>
              <a:ext uri="{FF2B5EF4-FFF2-40B4-BE49-F238E27FC236}">
                <a16:creationId xmlns:a16="http://schemas.microsoft.com/office/drawing/2014/main" id="{4DC5883B-656B-4FEC-8401-43B00A3F1E67}"/>
              </a:ext>
            </a:extLst>
          </p:cNvPr>
          <p:cNvSpPr>
            <a:spLocks noGrp="1"/>
          </p:cNvSpPr>
          <p:nvPr>
            <p:ph type="body" sz="quarter" idx="11"/>
          </p:nvPr>
        </p:nvSpPr>
        <p:spPr/>
        <p:txBody>
          <a:bodyPr anchor="ctr"/>
          <a:lstStyle/>
          <a:p>
            <a:r>
              <a:rPr lang="ar-EG" sz="3200" dirty="0"/>
              <a:t>من أجل هذا، كل واحد يعظمِك، يا سيدتي والدة الإله، القديسة كل حين</a:t>
            </a:r>
            <a:endParaRPr lang="en-GB" sz="3200" dirty="0"/>
          </a:p>
        </p:txBody>
      </p:sp>
      <p:sp>
        <p:nvSpPr>
          <p:cNvPr id="4" name="Text Placeholder 3">
            <a:extLst>
              <a:ext uri="{FF2B5EF4-FFF2-40B4-BE49-F238E27FC236}">
                <a16:creationId xmlns:a16="http://schemas.microsoft.com/office/drawing/2014/main" id="{4C685B2E-E778-43AC-B2F7-21FA964FB385}"/>
              </a:ext>
            </a:extLst>
          </p:cNvPr>
          <p:cNvSpPr>
            <a:spLocks noGrp="1"/>
          </p:cNvSpPr>
          <p:nvPr>
            <p:ph type="body" sz="quarter" idx="12"/>
          </p:nvPr>
        </p:nvSpPr>
        <p:spPr/>
        <p:txBody>
          <a:bodyPr/>
          <a:lstStyle/>
          <a:p>
            <a:r>
              <a:rPr lang="en-GB" dirty="0" err="1"/>
              <a:t>E;be</a:t>
            </a:r>
            <a:r>
              <a:rPr lang="en-GB" dirty="0"/>
              <a:t> </a:t>
            </a:r>
            <a:r>
              <a:rPr lang="en-GB" dirty="0" err="1"/>
              <a:t>vai</a:t>
            </a:r>
            <a:r>
              <a:rPr lang="en-GB" dirty="0"/>
              <a:t> </a:t>
            </a:r>
            <a:r>
              <a:rPr lang="en-GB" dirty="0" err="1"/>
              <a:t>ouon</a:t>
            </a:r>
            <a:r>
              <a:rPr lang="en-GB" dirty="0"/>
              <a:t> </a:t>
            </a:r>
            <a:r>
              <a:rPr lang="en-GB" dirty="0" err="1"/>
              <a:t>niben</a:t>
            </a:r>
            <a:r>
              <a:rPr lang="en-GB" dirty="0"/>
              <a:t>@ </a:t>
            </a:r>
            <a:r>
              <a:rPr lang="en-GB" dirty="0" err="1"/>
              <a:t>ce</a:t>
            </a:r>
            <a:r>
              <a:rPr lang="en-GB" dirty="0"/>
              <a:t>[</a:t>
            </a:r>
            <a:r>
              <a:rPr lang="en-GB" dirty="0" err="1"/>
              <a:t>ici</a:t>
            </a:r>
            <a:r>
              <a:rPr lang="en-GB" dirty="0"/>
              <a:t> `</a:t>
            </a:r>
            <a:r>
              <a:rPr lang="en-GB" dirty="0" err="1"/>
              <a:t>mmo</a:t>
            </a:r>
            <a:r>
              <a:rPr lang="en-GB" dirty="0"/>
              <a:t>@ ta[</a:t>
            </a:r>
            <a:r>
              <a:rPr lang="en-GB" dirty="0" err="1"/>
              <a:t>oic</a:t>
            </a:r>
            <a:r>
              <a:rPr lang="en-GB" dirty="0"/>
              <a:t> };</a:t>
            </a:r>
            <a:r>
              <a:rPr lang="en-GB" dirty="0" err="1"/>
              <a:t>e`otokoc</a:t>
            </a:r>
            <a:r>
              <a:rPr lang="en-GB" dirty="0"/>
              <a:t>@ </a:t>
            </a:r>
            <a:r>
              <a:rPr lang="en-GB" dirty="0" err="1"/>
              <a:t>e;ouab</a:t>
            </a:r>
            <a:r>
              <a:rPr lang="en-GB" dirty="0"/>
              <a:t> `</a:t>
            </a:r>
            <a:r>
              <a:rPr lang="en-GB" dirty="0" err="1"/>
              <a:t>ncyou</a:t>
            </a:r>
            <a:r>
              <a:rPr lang="en-GB" dirty="0"/>
              <a:t> </a:t>
            </a:r>
            <a:r>
              <a:rPr lang="en-GB" dirty="0" err="1"/>
              <a:t>niben</a:t>
            </a:r>
            <a:r>
              <a:rPr lang="en-GB" dirty="0"/>
              <a:t>.</a:t>
            </a:r>
          </a:p>
        </p:txBody>
      </p:sp>
    </p:spTree>
    <p:extLst>
      <p:ext uri="{BB962C8B-B14F-4D97-AF65-F5344CB8AC3E}">
        <p14:creationId xmlns:p14="http://schemas.microsoft.com/office/powerpoint/2010/main" val="3638657438"/>
      </p:ext>
    </p:extLst>
  </p:cSld>
  <p:clrMapOvr>
    <a:masterClrMapping/>
  </p:clrMapOvr>
</p:sld>
</file>

<file path=ppt/slides/slide11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37C3B3B-B753-4EA6-B89E-52E416EE126B}"/>
              </a:ext>
            </a:extLst>
          </p:cNvPr>
          <p:cNvSpPr>
            <a:spLocks noGrp="1"/>
          </p:cNvSpPr>
          <p:nvPr>
            <p:ph type="body" sz="quarter" idx="10"/>
          </p:nvPr>
        </p:nvSpPr>
        <p:spPr/>
        <p:txBody>
          <a:bodyPr/>
          <a:lstStyle/>
          <a:p>
            <a:r>
              <a:rPr lang="ar-EG" dirty="0"/>
              <a:t>آنون هون تين طوبه: إثرين شاشني إفناي:هيتين ني بريسفيا: إنطوتف إمبي ماي رومي. </a:t>
            </a:r>
          </a:p>
        </p:txBody>
      </p:sp>
      <p:sp>
        <p:nvSpPr>
          <p:cNvPr id="3" name="Text Placeholder 2">
            <a:extLst>
              <a:ext uri="{FF2B5EF4-FFF2-40B4-BE49-F238E27FC236}">
                <a16:creationId xmlns:a16="http://schemas.microsoft.com/office/drawing/2014/main" id="{F9D77C5E-67E8-4D58-AD3D-FA3BEB0A1159}"/>
              </a:ext>
            </a:extLst>
          </p:cNvPr>
          <p:cNvSpPr>
            <a:spLocks noGrp="1"/>
          </p:cNvSpPr>
          <p:nvPr>
            <p:ph type="body" sz="quarter" idx="11"/>
          </p:nvPr>
        </p:nvSpPr>
        <p:spPr/>
        <p:txBody>
          <a:bodyPr anchor="ctr"/>
          <a:lstStyle/>
          <a:p>
            <a:r>
              <a:rPr lang="ar-EG" sz="3400" dirty="0"/>
              <a:t>ونحن أيضاً نطلب، أن نفوز برحمة، بشفاعاتِك، عند محب البشر.</a:t>
            </a:r>
          </a:p>
        </p:txBody>
      </p:sp>
      <p:sp>
        <p:nvSpPr>
          <p:cNvPr id="4" name="Text Placeholder 3">
            <a:extLst>
              <a:ext uri="{FF2B5EF4-FFF2-40B4-BE49-F238E27FC236}">
                <a16:creationId xmlns:a16="http://schemas.microsoft.com/office/drawing/2014/main" id="{478F20DA-E9CE-4BA3-9AC8-3E31F7C242F5}"/>
              </a:ext>
            </a:extLst>
          </p:cNvPr>
          <p:cNvSpPr>
            <a:spLocks noGrp="1"/>
          </p:cNvSpPr>
          <p:nvPr>
            <p:ph type="body" sz="quarter" idx="12"/>
          </p:nvPr>
        </p:nvSpPr>
        <p:spPr/>
        <p:txBody>
          <a:bodyPr/>
          <a:lstStyle/>
          <a:p>
            <a:r>
              <a:rPr lang="en-GB" dirty="0"/>
              <a:t>Anon </a:t>
            </a:r>
            <a:r>
              <a:rPr lang="en-GB" dirty="0" err="1"/>
              <a:t>hwn</a:t>
            </a:r>
            <a:r>
              <a:rPr lang="en-GB" dirty="0"/>
              <a:t> </a:t>
            </a:r>
            <a:r>
              <a:rPr lang="en-GB" dirty="0" err="1"/>
              <a:t>tentwbh</a:t>
            </a:r>
            <a:r>
              <a:rPr lang="en-GB" dirty="0"/>
              <a:t>@ </a:t>
            </a:r>
            <a:r>
              <a:rPr lang="en-GB" dirty="0" err="1"/>
              <a:t>e;rensasni</a:t>
            </a:r>
            <a:r>
              <a:rPr lang="en-GB" dirty="0"/>
              <a:t> </a:t>
            </a:r>
            <a:r>
              <a:rPr lang="en-GB" dirty="0" err="1"/>
              <a:t>eunai</a:t>
            </a:r>
            <a:r>
              <a:rPr lang="en-GB" dirty="0"/>
              <a:t>@ </a:t>
            </a:r>
            <a:r>
              <a:rPr lang="en-GB" dirty="0" err="1"/>
              <a:t>hiten</a:t>
            </a:r>
            <a:r>
              <a:rPr lang="en-GB" dirty="0"/>
              <a:t> </a:t>
            </a:r>
            <a:r>
              <a:rPr lang="en-GB" dirty="0" err="1"/>
              <a:t>ne`precbia</a:t>
            </a:r>
            <a:r>
              <a:rPr lang="en-GB" dirty="0"/>
              <a:t>@ `</a:t>
            </a:r>
            <a:r>
              <a:rPr lang="en-GB" dirty="0" err="1"/>
              <a:t>ntotf</a:t>
            </a:r>
            <a:r>
              <a:rPr lang="en-GB" dirty="0"/>
              <a:t> `</a:t>
            </a:r>
            <a:r>
              <a:rPr lang="en-GB" dirty="0" err="1"/>
              <a:t>mPimairwmi</a:t>
            </a:r>
            <a:r>
              <a:rPr lang="en-GB" dirty="0"/>
              <a:t>.</a:t>
            </a:r>
          </a:p>
        </p:txBody>
      </p:sp>
    </p:spTree>
    <p:extLst>
      <p:ext uri="{BB962C8B-B14F-4D97-AF65-F5344CB8AC3E}">
        <p14:creationId xmlns:p14="http://schemas.microsoft.com/office/powerpoint/2010/main" val="2360857224"/>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3342F-7289-4AF5-A930-6215EAF46C2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F564AD0-9DA7-4DCD-A038-1D72EBFDEFCC}"/>
              </a:ext>
            </a:extLst>
          </p:cNvPr>
          <p:cNvSpPr>
            <a:spLocks noGrp="1"/>
          </p:cNvSpPr>
          <p:nvPr>
            <p:ph type="body" sz="quarter" idx="10"/>
          </p:nvPr>
        </p:nvSpPr>
        <p:spPr>
          <a:xfrm>
            <a:off x="0" y="5661635"/>
            <a:ext cx="9144000" cy="1189739"/>
          </a:xfrm>
        </p:spPr>
        <p:txBody>
          <a:bodyPr anchor="ctr"/>
          <a:lstStyle/>
          <a:p>
            <a:r>
              <a:rPr lang="ar-EG" dirty="0">
                <a:cs typeface="+mj-cs"/>
              </a:rPr>
              <a:t>طونك إبتشويس إفنوتي: أري ڨويثين إيرون: چيه إنثوك بيه بين ناشتي: أووه صوتير إيمون.</a:t>
            </a:r>
          </a:p>
        </p:txBody>
      </p:sp>
      <p:sp>
        <p:nvSpPr>
          <p:cNvPr id="4" name="Text Placeholder 3">
            <a:extLst>
              <a:ext uri="{FF2B5EF4-FFF2-40B4-BE49-F238E27FC236}">
                <a16:creationId xmlns:a16="http://schemas.microsoft.com/office/drawing/2014/main" id="{E32711F7-BA10-41E5-9AC7-E0552D9FDB85}"/>
              </a:ext>
            </a:extLst>
          </p:cNvPr>
          <p:cNvSpPr>
            <a:spLocks noGrp="1"/>
          </p:cNvSpPr>
          <p:nvPr>
            <p:ph type="body" sz="quarter" idx="11"/>
          </p:nvPr>
        </p:nvSpPr>
        <p:spPr>
          <a:xfrm>
            <a:off x="0" y="3710609"/>
            <a:ext cx="9144000" cy="700026"/>
          </a:xfrm>
        </p:spPr>
        <p:txBody>
          <a:bodyPr anchor="ctr"/>
          <a:lstStyle/>
          <a:p>
            <a:r>
              <a:rPr lang="ar-EG" sz="3700" dirty="0"/>
              <a:t>قم إيها الرب الإله، وأعنا، لأنك أنت هو ناصرنا، ومخلصنا.</a:t>
            </a:r>
          </a:p>
        </p:txBody>
      </p:sp>
      <p:sp>
        <p:nvSpPr>
          <p:cNvPr id="5" name="Text Placeholder 4">
            <a:extLst>
              <a:ext uri="{FF2B5EF4-FFF2-40B4-BE49-F238E27FC236}">
                <a16:creationId xmlns:a16="http://schemas.microsoft.com/office/drawing/2014/main" id="{2036D50F-4EB4-42BF-B569-2D769C7DE8E6}"/>
              </a:ext>
            </a:extLst>
          </p:cNvPr>
          <p:cNvSpPr>
            <a:spLocks noGrp="1"/>
          </p:cNvSpPr>
          <p:nvPr>
            <p:ph type="body" sz="quarter" idx="12"/>
          </p:nvPr>
        </p:nvSpPr>
        <p:spPr>
          <a:xfrm>
            <a:off x="0" y="4442434"/>
            <a:ext cx="9144000" cy="1189740"/>
          </a:xfrm>
        </p:spPr>
        <p:txBody>
          <a:bodyPr/>
          <a:lstStyle/>
          <a:p>
            <a:r>
              <a:rPr lang="en-GB" sz="4400" dirty="0" err="1"/>
              <a:t>Twnk</a:t>
            </a:r>
            <a:r>
              <a:rPr lang="en-GB" sz="4400" dirty="0"/>
              <a:t> `P¡ V]@ </a:t>
            </a:r>
            <a:r>
              <a:rPr lang="en-GB" sz="4400" dirty="0" err="1"/>
              <a:t>ariboy;in</a:t>
            </a:r>
            <a:r>
              <a:rPr lang="en-GB" sz="4400" dirty="0"/>
              <a:t> </a:t>
            </a:r>
            <a:r>
              <a:rPr lang="en-GB" sz="4400" dirty="0" err="1"/>
              <a:t>eron</a:t>
            </a:r>
            <a:r>
              <a:rPr lang="en-GB" sz="4400" dirty="0"/>
              <a:t>@ je `</a:t>
            </a:r>
            <a:r>
              <a:rPr lang="en-GB" sz="4400" dirty="0" err="1"/>
              <a:t>n;ok</a:t>
            </a:r>
            <a:r>
              <a:rPr lang="en-GB" sz="4400" dirty="0"/>
              <a:t> pe </a:t>
            </a:r>
            <a:r>
              <a:rPr lang="en-GB" sz="4400" dirty="0" err="1"/>
              <a:t>pennas</a:t>
            </a:r>
            <a:r>
              <a:rPr lang="en-GB" sz="4400" dirty="0"/>
              <a:t>]@ </a:t>
            </a:r>
            <a:r>
              <a:rPr lang="en-GB" sz="4400" dirty="0" err="1"/>
              <a:t>ouoh</a:t>
            </a:r>
            <a:r>
              <a:rPr lang="en-GB" sz="4400" dirty="0"/>
              <a:t> =c=w=r </a:t>
            </a:r>
            <a:r>
              <a:rPr lang="en-GB" sz="4400" dirty="0" err="1"/>
              <a:t>ymwn</a:t>
            </a:r>
            <a:r>
              <a:rPr lang="en-GB" sz="4400" dirty="0"/>
              <a:t>.</a:t>
            </a:r>
          </a:p>
        </p:txBody>
      </p:sp>
    </p:spTree>
    <p:extLst>
      <p:ext uri="{BB962C8B-B14F-4D97-AF65-F5344CB8AC3E}">
        <p14:creationId xmlns:p14="http://schemas.microsoft.com/office/powerpoint/2010/main" val="3709680228"/>
      </p:ext>
    </p:extLst>
  </p:cSld>
  <p:clrMapOvr>
    <a:masterClrMapping/>
  </p:clrMapOvr>
</p:sld>
</file>

<file path=ppt/slides/slide11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644FA3-5AAE-4185-B090-2C765E4CB32F}"/>
              </a:ext>
            </a:extLst>
          </p:cNvPr>
          <p:cNvSpPr>
            <a:spLocks noGrp="1"/>
          </p:cNvSpPr>
          <p:nvPr>
            <p:ph type="body" sz="quarter" idx="10"/>
          </p:nvPr>
        </p:nvSpPr>
        <p:spPr/>
        <p:txBody>
          <a:bodyPr/>
          <a:lstStyle/>
          <a:p>
            <a:r>
              <a:rPr lang="ar-EG" dirty="0"/>
              <a:t>بسيشي نيفين إفصوب: إنتى نين شيري إم بيسرائيل: أفئيني إنهان ذورون: إي تي إسكيني إنتى إبتشويس. </a:t>
            </a:r>
          </a:p>
        </p:txBody>
      </p:sp>
      <p:sp>
        <p:nvSpPr>
          <p:cNvPr id="3" name="Text Placeholder 2">
            <a:extLst>
              <a:ext uri="{FF2B5EF4-FFF2-40B4-BE49-F238E27FC236}">
                <a16:creationId xmlns:a16="http://schemas.microsoft.com/office/drawing/2014/main" id="{5E0E9AB6-BAA1-4EEA-9FAB-EB60AEAE1EDC}"/>
              </a:ext>
            </a:extLst>
          </p:cNvPr>
          <p:cNvSpPr>
            <a:spLocks noGrp="1"/>
          </p:cNvSpPr>
          <p:nvPr>
            <p:ph type="body" sz="quarter" idx="11"/>
          </p:nvPr>
        </p:nvSpPr>
        <p:spPr/>
        <p:txBody>
          <a:bodyPr anchor="ctr"/>
          <a:lstStyle/>
          <a:p>
            <a:r>
              <a:rPr lang="ar-EG" sz="3500" dirty="0"/>
              <a:t>كل الأنفس معاً، من بني إسرائيل، قدموا قرابين، إلى قبة الرب.</a:t>
            </a:r>
          </a:p>
        </p:txBody>
      </p:sp>
      <p:sp>
        <p:nvSpPr>
          <p:cNvPr id="4" name="Text Placeholder 3">
            <a:extLst>
              <a:ext uri="{FF2B5EF4-FFF2-40B4-BE49-F238E27FC236}">
                <a16:creationId xmlns:a16="http://schemas.microsoft.com/office/drawing/2014/main" id="{211D6535-DF91-45C8-93D5-8D14C260891C}"/>
              </a:ext>
            </a:extLst>
          </p:cNvPr>
          <p:cNvSpPr>
            <a:spLocks noGrp="1"/>
          </p:cNvSpPr>
          <p:nvPr>
            <p:ph type="body" sz="quarter" idx="12"/>
          </p:nvPr>
        </p:nvSpPr>
        <p:spPr/>
        <p:txBody>
          <a:bodyPr/>
          <a:lstStyle/>
          <a:p>
            <a:r>
              <a:rPr lang="en-GB" dirty="0"/>
              <a:t>"</a:t>
            </a:r>
            <a:r>
              <a:rPr lang="en-GB" dirty="0" err="1"/>
              <a:t>u,y</a:t>
            </a:r>
            <a:r>
              <a:rPr lang="en-GB" dirty="0"/>
              <a:t> </a:t>
            </a:r>
            <a:r>
              <a:rPr lang="en-GB" dirty="0" err="1"/>
              <a:t>niben</a:t>
            </a:r>
            <a:r>
              <a:rPr lang="en-GB" dirty="0"/>
              <a:t> </a:t>
            </a:r>
            <a:r>
              <a:rPr lang="en-GB" dirty="0" err="1"/>
              <a:t>eucop</a:t>
            </a:r>
            <a:r>
              <a:rPr lang="en-GB" dirty="0"/>
              <a:t>@ `</a:t>
            </a:r>
            <a:r>
              <a:rPr lang="en-GB" dirty="0" err="1"/>
              <a:t>nte</a:t>
            </a:r>
            <a:r>
              <a:rPr lang="en-GB" dirty="0"/>
              <a:t> </a:t>
            </a:r>
            <a:r>
              <a:rPr lang="en-GB" dirty="0" err="1"/>
              <a:t>nensyri</a:t>
            </a:r>
            <a:r>
              <a:rPr lang="en-GB" dirty="0"/>
              <a:t> `</a:t>
            </a:r>
            <a:r>
              <a:rPr lang="en-GB" dirty="0" err="1"/>
              <a:t>mPicrayl</a:t>
            </a:r>
            <a:r>
              <a:rPr lang="en-GB" dirty="0"/>
              <a:t>@ </a:t>
            </a:r>
            <a:r>
              <a:rPr lang="en-GB" dirty="0" err="1"/>
              <a:t>au`ini</a:t>
            </a:r>
            <a:r>
              <a:rPr lang="en-GB" dirty="0"/>
              <a:t> `</a:t>
            </a:r>
            <a:r>
              <a:rPr lang="en-GB" dirty="0" err="1"/>
              <a:t>nhandwron</a:t>
            </a:r>
            <a:r>
              <a:rPr lang="en-GB" dirty="0"/>
              <a:t>@ `e]`</a:t>
            </a:r>
            <a:r>
              <a:rPr lang="en-GB" dirty="0" err="1"/>
              <a:t>ckyny</a:t>
            </a:r>
            <a:r>
              <a:rPr lang="en-GB" dirty="0"/>
              <a:t> `</a:t>
            </a:r>
            <a:r>
              <a:rPr lang="en-GB" dirty="0" err="1"/>
              <a:t>nte</a:t>
            </a:r>
            <a:r>
              <a:rPr lang="en-GB" dirty="0"/>
              <a:t> `P[</a:t>
            </a:r>
            <a:r>
              <a:rPr lang="en-GB" dirty="0" err="1"/>
              <a:t>oic</a:t>
            </a:r>
            <a:r>
              <a:rPr lang="en-GB" dirty="0"/>
              <a:t>.</a:t>
            </a:r>
          </a:p>
        </p:txBody>
      </p:sp>
    </p:spTree>
    <p:extLst>
      <p:ext uri="{BB962C8B-B14F-4D97-AF65-F5344CB8AC3E}">
        <p14:creationId xmlns:p14="http://schemas.microsoft.com/office/powerpoint/2010/main" val="3034278744"/>
      </p:ext>
    </p:extLst>
  </p:cSld>
  <p:clrMapOvr>
    <a:masterClrMapping/>
  </p:clrMapOvr>
</p:sld>
</file>

<file path=ppt/slides/slide11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2FAACED-50D4-4298-9CFB-E83E31E2789B}"/>
              </a:ext>
            </a:extLst>
          </p:cNvPr>
          <p:cNvSpPr>
            <a:spLocks noGrp="1"/>
          </p:cNvSpPr>
          <p:nvPr>
            <p:ph type="body" sz="quarter" idx="10"/>
          </p:nvPr>
        </p:nvSpPr>
        <p:spPr/>
        <p:txBody>
          <a:bodyPr/>
          <a:lstStyle/>
          <a:p>
            <a:r>
              <a:rPr lang="ar-EG" dirty="0"/>
              <a:t>بي نووب نيم بي هات: نيم بي أوني إممي: نيم بي شينس إتصاتي: نيم بي هي أكين ثينون. </a:t>
            </a:r>
          </a:p>
        </p:txBody>
      </p:sp>
      <p:sp>
        <p:nvSpPr>
          <p:cNvPr id="3" name="Text Placeholder 2">
            <a:extLst>
              <a:ext uri="{FF2B5EF4-FFF2-40B4-BE49-F238E27FC236}">
                <a16:creationId xmlns:a16="http://schemas.microsoft.com/office/drawing/2014/main" id="{21C07D93-1389-475D-BA56-1D0B05853096}"/>
              </a:ext>
            </a:extLst>
          </p:cNvPr>
          <p:cNvSpPr>
            <a:spLocks noGrp="1"/>
          </p:cNvSpPr>
          <p:nvPr>
            <p:ph type="body" sz="quarter" idx="11"/>
          </p:nvPr>
        </p:nvSpPr>
        <p:spPr/>
        <p:txBody>
          <a:bodyPr anchor="ctr"/>
          <a:lstStyle/>
          <a:p>
            <a:r>
              <a:rPr lang="ar-EG" sz="3500" dirty="0"/>
              <a:t>الذهب والفضة، والحجر الكريم، والحرير المغزول، والأرجوان.</a:t>
            </a:r>
          </a:p>
        </p:txBody>
      </p:sp>
      <p:sp>
        <p:nvSpPr>
          <p:cNvPr id="4" name="Text Placeholder 3">
            <a:extLst>
              <a:ext uri="{FF2B5EF4-FFF2-40B4-BE49-F238E27FC236}">
                <a16:creationId xmlns:a16="http://schemas.microsoft.com/office/drawing/2014/main" id="{50691BD6-AEC2-4571-BEAA-9DF6EB1411C8}"/>
              </a:ext>
            </a:extLst>
          </p:cNvPr>
          <p:cNvSpPr>
            <a:spLocks noGrp="1"/>
          </p:cNvSpPr>
          <p:nvPr>
            <p:ph type="body" sz="quarter" idx="12"/>
          </p:nvPr>
        </p:nvSpPr>
        <p:spPr/>
        <p:txBody>
          <a:bodyPr/>
          <a:lstStyle/>
          <a:p>
            <a:r>
              <a:rPr lang="pt-BR" dirty="0"/>
              <a:t>Pinoub nem pihat@ nem pi`wni `mmyi@ nem pisenc etca]@ nem pihu`akun;inon.</a:t>
            </a:r>
            <a:endParaRPr lang="en-GB" dirty="0"/>
          </a:p>
        </p:txBody>
      </p:sp>
    </p:spTree>
    <p:extLst>
      <p:ext uri="{BB962C8B-B14F-4D97-AF65-F5344CB8AC3E}">
        <p14:creationId xmlns:p14="http://schemas.microsoft.com/office/powerpoint/2010/main" val="210556790"/>
      </p:ext>
    </p:extLst>
  </p:cSld>
  <p:clrMapOvr>
    <a:masterClrMapping/>
  </p:clrMapOvr>
</p:sld>
</file>

<file path=ppt/slides/slide11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18199FF-9D3B-4D2B-812F-9496380B57C1}"/>
              </a:ext>
            </a:extLst>
          </p:cNvPr>
          <p:cNvSpPr>
            <a:spLocks noGrp="1"/>
          </p:cNvSpPr>
          <p:nvPr>
            <p:ph type="body" sz="quarter" idx="10"/>
          </p:nvPr>
        </p:nvSpPr>
        <p:spPr/>
        <p:txBody>
          <a:bodyPr/>
          <a:lstStyle/>
          <a:p>
            <a:r>
              <a:rPr lang="ar-EG" dirty="0"/>
              <a:t>أفثاميو إن أووكيفوطوس: خين هان شي إن أتئرهولي: أفلالوس إن نووب: صاخوون نيم صافول. </a:t>
            </a:r>
          </a:p>
        </p:txBody>
      </p:sp>
      <p:sp>
        <p:nvSpPr>
          <p:cNvPr id="3" name="Text Placeholder 2">
            <a:extLst>
              <a:ext uri="{FF2B5EF4-FFF2-40B4-BE49-F238E27FC236}">
                <a16:creationId xmlns:a16="http://schemas.microsoft.com/office/drawing/2014/main" id="{AD371E10-6A8E-48F9-BDDD-18F83614A936}"/>
              </a:ext>
            </a:extLst>
          </p:cNvPr>
          <p:cNvSpPr>
            <a:spLocks noGrp="1"/>
          </p:cNvSpPr>
          <p:nvPr>
            <p:ph type="body" sz="quarter" idx="11"/>
          </p:nvPr>
        </p:nvSpPr>
        <p:spPr>
          <a:xfrm>
            <a:off x="-57153" y="3710610"/>
            <a:ext cx="9244013" cy="718516"/>
          </a:xfrm>
        </p:spPr>
        <p:txBody>
          <a:bodyPr anchor="ctr"/>
          <a:lstStyle/>
          <a:p>
            <a:r>
              <a:rPr lang="ar-EG" sz="3200" dirty="0"/>
              <a:t>صنعوا تابوتاً، من خشب لا يُسوَس، وصفَّحوه بالذهب، داخلاً وخارجاً.</a:t>
            </a:r>
          </a:p>
        </p:txBody>
      </p:sp>
      <p:sp>
        <p:nvSpPr>
          <p:cNvPr id="4" name="Text Placeholder 3">
            <a:extLst>
              <a:ext uri="{FF2B5EF4-FFF2-40B4-BE49-F238E27FC236}">
                <a16:creationId xmlns:a16="http://schemas.microsoft.com/office/drawing/2014/main" id="{EDF3466D-C314-4DAE-BDB6-7D4B4FCF7135}"/>
              </a:ext>
            </a:extLst>
          </p:cNvPr>
          <p:cNvSpPr>
            <a:spLocks noGrp="1"/>
          </p:cNvSpPr>
          <p:nvPr>
            <p:ph type="body" sz="quarter" idx="12"/>
          </p:nvPr>
        </p:nvSpPr>
        <p:spPr>
          <a:xfrm>
            <a:off x="0" y="4485203"/>
            <a:ext cx="9144000" cy="1189740"/>
          </a:xfrm>
        </p:spPr>
        <p:txBody>
          <a:bodyPr/>
          <a:lstStyle/>
          <a:p>
            <a:r>
              <a:rPr lang="en-GB" sz="3900" dirty="0" err="1"/>
              <a:t>Au;amio</a:t>
            </a:r>
            <a:r>
              <a:rPr lang="en-GB" sz="3900" dirty="0"/>
              <a:t> `</a:t>
            </a:r>
            <a:r>
              <a:rPr lang="en-GB" sz="3900" dirty="0" err="1"/>
              <a:t>noukibwtoc</a:t>
            </a:r>
            <a:r>
              <a:rPr lang="en-GB" sz="3900" dirty="0"/>
              <a:t>@ </a:t>
            </a:r>
            <a:r>
              <a:rPr lang="en-GB" sz="3900" dirty="0" err="1"/>
              <a:t>qen</a:t>
            </a:r>
            <a:r>
              <a:rPr lang="en-GB" sz="3900" dirty="0"/>
              <a:t> </a:t>
            </a:r>
            <a:r>
              <a:rPr lang="en-GB" sz="3900" dirty="0" err="1"/>
              <a:t>hanse</a:t>
            </a:r>
            <a:r>
              <a:rPr lang="en-GB" sz="3900" dirty="0"/>
              <a:t> `</a:t>
            </a:r>
            <a:r>
              <a:rPr lang="en-GB" sz="3900" dirty="0" err="1"/>
              <a:t>naterholi</a:t>
            </a:r>
            <a:r>
              <a:rPr lang="en-GB" sz="3900" dirty="0"/>
              <a:t>@ </a:t>
            </a:r>
            <a:r>
              <a:rPr lang="en-GB" sz="3900" dirty="0" err="1"/>
              <a:t>aulalwc</a:t>
            </a:r>
            <a:r>
              <a:rPr lang="en-GB" sz="3900" dirty="0"/>
              <a:t> `</a:t>
            </a:r>
            <a:r>
              <a:rPr lang="en-GB" sz="3900" dirty="0" err="1"/>
              <a:t>nnoub</a:t>
            </a:r>
            <a:r>
              <a:rPr lang="en-GB" sz="3900" dirty="0"/>
              <a:t>@ </a:t>
            </a:r>
            <a:r>
              <a:rPr lang="en-GB" sz="3900" dirty="0" err="1"/>
              <a:t>caqoun</a:t>
            </a:r>
            <a:r>
              <a:rPr lang="en-GB" sz="3900" dirty="0"/>
              <a:t> </a:t>
            </a:r>
            <a:r>
              <a:rPr lang="en-GB" sz="3900" dirty="0" err="1"/>
              <a:t>nem</a:t>
            </a:r>
            <a:r>
              <a:rPr lang="en-GB" sz="3900" dirty="0"/>
              <a:t> </a:t>
            </a:r>
            <a:r>
              <a:rPr lang="en-GB" sz="3900" dirty="0" err="1"/>
              <a:t>cabol</a:t>
            </a:r>
            <a:r>
              <a:rPr lang="en-GB" sz="3900" dirty="0"/>
              <a:t>.</a:t>
            </a:r>
          </a:p>
        </p:txBody>
      </p:sp>
    </p:spTree>
    <p:extLst>
      <p:ext uri="{BB962C8B-B14F-4D97-AF65-F5344CB8AC3E}">
        <p14:creationId xmlns:p14="http://schemas.microsoft.com/office/powerpoint/2010/main" val="3024344153"/>
      </p:ext>
    </p:extLst>
  </p:cSld>
  <p:clrMapOvr>
    <a:masterClrMapping/>
  </p:clrMapOvr>
</p:sld>
</file>

<file path=ppt/slides/slide11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29D13B7-29CD-4F36-B855-9B8193C42E0B}"/>
              </a:ext>
            </a:extLst>
          </p:cNvPr>
          <p:cNvSpPr>
            <a:spLocks noGrp="1"/>
          </p:cNvSpPr>
          <p:nvPr>
            <p:ph type="body" sz="quarter" idx="10"/>
          </p:nvPr>
        </p:nvSpPr>
        <p:spPr/>
        <p:txBody>
          <a:bodyPr/>
          <a:lstStyle/>
          <a:p>
            <a:r>
              <a:rPr lang="ar-EG" dirty="0"/>
              <a:t>تي جوله غار هوي:ماريا تي بارثينوس: إم إب أوأوو إنتى تي ميثنوتي: صاخون نيم صافول. </a:t>
            </a:r>
          </a:p>
        </p:txBody>
      </p:sp>
      <p:sp>
        <p:nvSpPr>
          <p:cNvPr id="3" name="Text Placeholder 2">
            <a:extLst>
              <a:ext uri="{FF2B5EF4-FFF2-40B4-BE49-F238E27FC236}">
                <a16:creationId xmlns:a16="http://schemas.microsoft.com/office/drawing/2014/main" id="{A3E92F58-5164-42DE-A734-AEBEA3B84CC7}"/>
              </a:ext>
            </a:extLst>
          </p:cNvPr>
          <p:cNvSpPr>
            <a:spLocks noGrp="1"/>
          </p:cNvSpPr>
          <p:nvPr>
            <p:ph type="body" sz="quarter" idx="11"/>
          </p:nvPr>
        </p:nvSpPr>
        <p:spPr/>
        <p:txBody>
          <a:bodyPr anchor="ctr"/>
          <a:lstStyle/>
          <a:p>
            <a:r>
              <a:rPr lang="ar-EG" sz="3200" dirty="0"/>
              <a:t>وأنت أيضاً يا مريم، العذراء متسربلة، بمجد اللاهوت، داخلاً وخارجاً.</a:t>
            </a:r>
          </a:p>
        </p:txBody>
      </p:sp>
      <p:sp>
        <p:nvSpPr>
          <p:cNvPr id="4" name="Text Placeholder 3">
            <a:extLst>
              <a:ext uri="{FF2B5EF4-FFF2-40B4-BE49-F238E27FC236}">
                <a16:creationId xmlns:a16="http://schemas.microsoft.com/office/drawing/2014/main" id="{1AFB8218-ECAB-49B1-8E5E-DC328859EF46}"/>
              </a:ext>
            </a:extLst>
          </p:cNvPr>
          <p:cNvSpPr>
            <a:spLocks noGrp="1"/>
          </p:cNvSpPr>
          <p:nvPr>
            <p:ph type="body" sz="quarter" idx="12"/>
          </p:nvPr>
        </p:nvSpPr>
        <p:spPr/>
        <p:txBody>
          <a:bodyPr/>
          <a:lstStyle/>
          <a:p>
            <a:r>
              <a:rPr lang="pt-BR" dirty="0"/>
              <a:t>Tejolh gar hwi@ Maria }par;enoc</a:t>
            </a:r>
            <a:r>
              <a:rPr lang="ar-EG" dirty="0"/>
              <a:t> </a:t>
            </a:r>
            <a:r>
              <a:rPr lang="pt-BR" dirty="0"/>
              <a:t>@ `m`p`wou `nte ]me;nou]@ caqoun nem cabol.</a:t>
            </a:r>
            <a:endParaRPr lang="en-GB" dirty="0"/>
          </a:p>
        </p:txBody>
      </p:sp>
    </p:spTree>
    <p:extLst>
      <p:ext uri="{BB962C8B-B14F-4D97-AF65-F5344CB8AC3E}">
        <p14:creationId xmlns:p14="http://schemas.microsoft.com/office/powerpoint/2010/main" val="3298012218"/>
      </p:ext>
    </p:extLst>
  </p:cSld>
  <p:clrMapOvr>
    <a:masterClrMapping/>
  </p:clrMapOvr>
</p:sld>
</file>

<file path=ppt/slides/slide11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8EBBF5E-7E23-416F-BAD1-217DAF9F2D07}"/>
              </a:ext>
            </a:extLst>
          </p:cNvPr>
          <p:cNvSpPr>
            <a:spLocks noGrp="1"/>
          </p:cNvSpPr>
          <p:nvPr>
            <p:ph type="body" sz="quarter" idx="10"/>
          </p:nvPr>
        </p:nvSpPr>
        <p:spPr/>
        <p:txBody>
          <a:bodyPr/>
          <a:lstStyle/>
          <a:p>
            <a:r>
              <a:rPr lang="ar-EG" dirty="0"/>
              <a:t>جي أري إيني إيخوون: إن أوو لاؤس إفؤش: إمفنووتي بي شيري: هيتين بي تووفو. </a:t>
            </a:r>
          </a:p>
        </p:txBody>
      </p:sp>
      <p:sp>
        <p:nvSpPr>
          <p:cNvPr id="3" name="Text Placeholder 2">
            <a:extLst>
              <a:ext uri="{FF2B5EF4-FFF2-40B4-BE49-F238E27FC236}">
                <a16:creationId xmlns:a16="http://schemas.microsoft.com/office/drawing/2014/main" id="{378BDA47-B258-48ED-A383-9D0A924F58D9}"/>
              </a:ext>
            </a:extLst>
          </p:cNvPr>
          <p:cNvSpPr>
            <a:spLocks noGrp="1"/>
          </p:cNvSpPr>
          <p:nvPr>
            <p:ph type="body" sz="quarter" idx="11"/>
          </p:nvPr>
        </p:nvSpPr>
        <p:spPr/>
        <p:txBody>
          <a:bodyPr anchor="ctr"/>
          <a:lstStyle/>
          <a:p>
            <a:r>
              <a:rPr lang="ar-EG" dirty="0"/>
              <a:t>لأنكِ قدمتِ، شعباً كثيراً، لله إبنِك، من قِبَل طهارتك.</a:t>
            </a:r>
          </a:p>
        </p:txBody>
      </p:sp>
      <p:sp>
        <p:nvSpPr>
          <p:cNvPr id="4" name="Text Placeholder 3">
            <a:extLst>
              <a:ext uri="{FF2B5EF4-FFF2-40B4-BE49-F238E27FC236}">
                <a16:creationId xmlns:a16="http://schemas.microsoft.com/office/drawing/2014/main" id="{26E70C8B-CAA7-4096-AA84-38AB770431E4}"/>
              </a:ext>
            </a:extLst>
          </p:cNvPr>
          <p:cNvSpPr>
            <a:spLocks noGrp="1"/>
          </p:cNvSpPr>
          <p:nvPr>
            <p:ph type="body" sz="quarter" idx="12"/>
          </p:nvPr>
        </p:nvSpPr>
        <p:spPr/>
        <p:txBody>
          <a:bodyPr/>
          <a:lstStyle/>
          <a:p>
            <a:r>
              <a:rPr lang="en-GB" dirty="0"/>
              <a:t>Je `</a:t>
            </a:r>
            <a:r>
              <a:rPr lang="en-GB" dirty="0" err="1"/>
              <a:t>are`ini</a:t>
            </a:r>
            <a:r>
              <a:rPr lang="en-GB" dirty="0"/>
              <a:t> `</a:t>
            </a:r>
            <a:r>
              <a:rPr lang="en-GB" dirty="0" err="1"/>
              <a:t>eqoun</a:t>
            </a:r>
            <a:r>
              <a:rPr lang="en-GB" dirty="0"/>
              <a:t>@ `</a:t>
            </a:r>
            <a:r>
              <a:rPr lang="en-GB" dirty="0" err="1"/>
              <a:t>noulaoc</a:t>
            </a:r>
            <a:r>
              <a:rPr lang="en-GB" dirty="0"/>
              <a:t> </a:t>
            </a:r>
            <a:r>
              <a:rPr lang="en-GB" dirty="0" err="1"/>
              <a:t>efos</a:t>
            </a:r>
            <a:r>
              <a:rPr lang="en-GB" dirty="0"/>
              <a:t>@ `</a:t>
            </a:r>
            <a:r>
              <a:rPr lang="en-GB" dirty="0" err="1"/>
              <a:t>m`Vnou</a:t>
            </a:r>
            <a:r>
              <a:rPr lang="en-GB" dirty="0"/>
              <a:t>] </a:t>
            </a:r>
            <a:r>
              <a:rPr lang="en-GB" dirty="0" err="1"/>
              <a:t>Pesyri</a:t>
            </a:r>
            <a:r>
              <a:rPr lang="en-GB" dirty="0"/>
              <a:t>@ </a:t>
            </a:r>
            <a:r>
              <a:rPr lang="en-GB" dirty="0" err="1"/>
              <a:t>hiten</a:t>
            </a:r>
            <a:r>
              <a:rPr lang="en-GB" dirty="0"/>
              <a:t> </a:t>
            </a:r>
            <a:r>
              <a:rPr lang="en-GB" dirty="0" err="1"/>
              <a:t>petoubo</a:t>
            </a:r>
            <a:r>
              <a:rPr lang="en-GB" dirty="0"/>
              <a:t>.</a:t>
            </a:r>
          </a:p>
        </p:txBody>
      </p:sp>
    </p:spTree>
    <p:extLst>
      <p:ext uri="{BB962C8B-B14F-4D97-AF65-F5344CB8AC3E}">
        <p14:creationId xmlns:p14="http://schemas.microsoft.com/office/powerpoint/2010/main" val="668954515"/>
      </p:ext>
    </p:extLst>
  </p:cSld>
  <p:clrMapOvr>
    <a:masterClrMapping/>
  </p:clrMapOvr>
</p:sld>
</file>

<file path=ppt/slides/slide11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3DE7C9-7A0F-45AF-A809-4C9602F3B813}"/>
              </a:ext>
            </a:extLst>
          </p:cNvPr>
          <p:cNvSpPr>
            <a:spLocks noGrp="1"/>
          </p:cNvSpPr>
          <p:nvPr>
            <p:ph type="body" sz="quarter" idx="10"/>
          </p:nvPr>
        </p:nvSpPr>
        <p:spPr/>
        <p:txBody>
          <a:bodyPr/>
          <a:lstStyle/>
          <a:p>
            <a:r>
              <a:rPr lang="ar-EG" dirty="0"/>
              <a:t>إثفي فاي تين تشيسي: إممو أكسيوس: خين هان إيمنولوجيا: إمبرفيتيكون. </a:t>
            </a:r>
          </a:p>
        </p:txBody>
      </p:sp>
      <p:sp>
        <p:nvSpPr>
          <p:cNvPr id="3" name="Text Placeholder 2">
            <a:extLst>
              <a:ext uri="{FF2B5EF4-FFF2-40B4-BE49-F238E27FC236}">
                <a16:creationId xmlns:a16="http://schemas.microsoft.com/office/drawing/2014/main" id="{97DC3812-EEB9-4295-B53F-6530A1957658}"/>
              </a:ext>
            </a:extLst>
          </p:cNvPr>
          <p:cNvSpPr>
            <a:spLocks noGrp="1"/>
          </p:cNvSpPr>
          <p:nvPr>
            <p:ph type="body" sz="quarter" idx="11"/>
          </p:nvPr>
        </p:nvSpPr>
        <p:spPr/>
        <p:txBody>
          <a:bodyPr anchor="ctr"/>
          <a:lstStyle/>
          <a:p>
            <a:r>
              <a:rPr lang="ar-EG" dirty="0"/>
              <a:t>من أجل هذا، نعظمِك، بإستحقاقٍ، بتماجيد نبوية.</a:t>
            </a:r>
          </a:p>
        </p:txBody>
      </p:sp>
      <p:sp>
        <p:nvSpPr>
          <p:cNvPr id="4" name="Text Placeholder 3">
            <a:extLst>
              <a:ext uri="{FF2B5EF4-FFF2-40B4-BE49-F238E27FC236}">
                <a16:creationId xmlns:a16="http://schemas.microsoft.com/office/drawing/2014/main" id="{FC64EC1D-8848-432D-9622-A2CABA627DD1}"/>
              </a:ext>
            </a:extLst>
          </p:cNvPr>
          <p:cNvSpPr>
            <a:spLocks noGrp="1"/>
          </p:cNvSpPr>
          <p:nvPr>
            <p:ph type="body" sz="quarter" idx="12"/>
          </p:nvPr>
        </p:nvSpPr>
        <p:spPr/>
        <p:txBody>
          <a:bodyPr/>
          <a:lstStyle/>
          <a:p>
            <a:r>
              <a:rPr lang="fi-FI" dirty="0"/>
              <a:t>E;be vai ten[ici@ `mmo axiwc@ qen hanumnologia@ `m`provytikon.</a:t>
            </a:r>
          </a:p>
        </p:txBody>
      </p:sp>
    </p:spTree>
    <p:extLst>
      <p:ext uri="{BB962C8B-B14F-4D97-AF65-F5344CB8AC3E}">
        <p14:creationId xmlns:p14="http://schemas.microsoft.com/office/powerpoint/2010/main" val="3802714035"/>
      </p:ext>
    </p:extLst>
  </p:cSld>
  <p:clrMapOvr>
    <a:masterClrMapping/>
  </p:clrMapOvr>
</p:sld>
</file>

<file path=ppt/slides/slide11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572E278-9902-4192-9E04-5B780C20C17B}"/>
              </a:ext>
            </a:extLst>
          </p:cNvPr>
          <p:cNvSpPr>
            <a:spLocks noGrp="1"/>
          </p:cNvSpPr>
          <p:nvPr>
            <p:ph type="body" sz="quarter" idx="10"/>
          </p:nvPr>
        </p:nvSpPr>
        <p:spPr/>
        <p:txBody>
          <a:bodyPr/>
          <a:lstStyle/>
          <a:p>
            <a:r>
              <a:rPr lang="ar-EG" sz="3600" dirty="0"/>
              <a:t>جي أفصاجي إثفيتي: إنهان إهفي أوي إفطايووت: تي فاكي إثؤواب: إنتى بي نيشتي إن أوورو. </a:t>
            </a:r>
          </a:p>
        </p:txBody>
      </p:sp>
      <p:sp>
        <p:nvSpPr>
          <p:cNvPr id="3" name="Text Placeholder 2">
            <a:extLst>
              <a:ext uri="{FF2B5EF4-FFF2-40B4-BE49-F238E27FC236}">
                <a16:creationId xmlns:a16="http://schemas.microsoft.com/office/drawing/2014/main" id="{478C7C85-1DBC-49CF-9700-582CF5E6D4A0}"/>
              </a:ext>
            </a:extLst>
          </p:cNvPr>
          <p:cNvSpPr>
            <a:spLocks noGrp="1"/>
          </p:cNvSpPr>
          <p:nvPr>
            <p:ph type="body" sz="quarter" idx="11"/>
          </p:nvPr>
        </p:nvSpPr>
        <p:spPr/>
        <p:txBody>
          <a:bodyPr/>
          <a:lstStyle/>
          <a:p>
            <a:r>
              <a:rPr lang="ar-EG" sz="3600" dirty="0"/>
              <a:t>لأنهم تكلموا، من أجلِك بأعمال كريمة، أيتها المدينة المقدسة، التي للملك العظيم.</a:t>
            </a:r>
          </a:p>
          <a:p>
            <a:endParaRPr lang="en-GB" sz="3600" dirty="0"/>
          </a:p>
        </p:txBody>
      </p:sp>
      <p:sp>
        <p:nvSpPr>
          <p:cNvPr id="4" name="Text Placeholder 3">
            <a:extLst>
              <a:ext uri="{FF2B5EF4-FFF2-40B4-BE49-F238E27FC236}">
                <a16:creationId xmlns:a16="http://schemas.microsoft.com/office/drawing/2014/main" id="{A18828FD-3DBA-4B4E-98F7-EBD0E4655B58}"/>
              </a:ext>
            </a:extLst>
          </p:cNvPr>
          <p:cNvSpPr>
            <a:spLocks noGrp="1"/>
          </p:cNvSpPr>
          <p:nvPr>
            <p:ph type="body" sz="quarter" idx="12"/>
          </p:nvPr>
        </p:nvSpPr>
        <p:spPr>
          <a:xfrm>
            <a:off x="0" y="4756759"/>
            <a:ext cx="9144000" cy="1058254"/>
          </a:xfrm>
        </p:spPr>
        <p:txBody>
          <a:bodyPr/>
          <a:lstStyle/>
          <a:p>
            <a:r>
              <a:rPr lang="en-GB" sz="3600" dirty="0"/>
              <a:t>Je </a:t>
            </a:r>
            <a:r>
              <a:rPr lang="en-GB" sz="3600" dirty="0" err="1"/>
              <a:t>aucaji</a:t>
            </a:r>
            <a:r>
              <a:rPr lang="en-GB" sz="3600" dirty="0"/>
              <a:t> </a:t>
            </a:r>
            <a:r>
              <a:rPr lang="en-GB" sz="3600" dirty="0" err="1"/>
              <a:t>e;by</a:t>
            </a:r>
            <a:r>
              <a:rPr lang="en-GB" sz="3600" dirty="0"/>
              <a:t>]@ `</a:t>
            </a:r>
            <a:r>
              <a:rPr lang="en-GB" sz="3600" dirty="0" err="1"/>
              <a:t>nhan`hbyou`i</a:t>
            </a:r>
            <a:r>
              <a:rPr lang="en-GB" sz="3600" dirty="0"/>
              <a:t> </a:t>
            </a:r>
            <a:r>
              <a:rPr lang="en-GB" sz="3600" dirty="0" err="1"/>
              <a:t>eutaiyout</a:t>
            </a:r>
            <a:r>
              <a:rPr lang="en-GB" sz="3600" dirty="0"/>
              <a:t>@ ]</a:t>
            </a:r>
            <a:r>
              <a:rPr lang="en-GB" sz="3600" dirty="0" err="1"/>
              <a:t>baki</a:t>
            </a:r>
            <a:r>
              <a:rPr lang="en-GB" sz="3600" dirty="0"/>
              <a:t> </a:t>
            </a:r>
            <a:r>
              <a:rPr lang="en-GB" sz="3600" dirty="0" err="1"/>
              <a:t>e;ouab</a:t>
            </a:r>
            <a:r>
              <a:rPr lang="en-GB" sz="3600" dirty="0"/>
              <a:t>@ `</a:t>
            </a:r>
            <a:r>
              <a:rPr lang="en-GB" sz="3600" dirty="0" err="1"/>
              <a:t>nte</a:t>
            </a:r>
            <a:r>
              <a:rPr lang="en-GB" sz="3600" dirty="0"/>
              <a:t> </a:t>
            </a:r>
            <a:r>
              <a:rPr lang="en-GB" sz="3600" dirty="0" err="1"/>
              <a:t>pinis</a:t>
            </a:r>
            <a:r>
              <a:rPr lang="en-GB" sz="3600" dirty="0"/>
              <a:t>] `</a:t>
            </a:r>
            <a:r>
              <a:rPr lang="en-GB" sz="3600" dirty="0" err="1"/>
              <a:t>nOuro</a:t>
            </a:r>
            <a:r>
              <a:rPr lang="en-GB" sz="3600" dirty="0"/>
              <a:t>.</a:t>
            </a:r>
          </a:p>
        </p:txBody>
      </p:sp>
    </p:spTree>
    <p:extLst>
      <p:ext uri="{BB962C8B-B14F-4D97-AF65-F5344CB8AC3E}">
        <p14:creationId xmlns:p14="http://schemas.microsoft.com/office/powerpoint/2010/main" val="2973993007"/>
      </p:ext>
    </p:extLst>
  </p:cSld>
  <p:clrMapOvr>
    <a:masterClrMapping/>
  </p:clrMapOvr>
</p:sld>
</file>

<file path=ppt/slides/slide11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C0CF3F5-450B-4149-9DC2-B4B418DCAE7A}"/>
              </a:ext>
            </a:extLst>
          </p:cNvPr>
          <p:cNvSpPr>
            <a:spLocks noGrp="1"/>
          </p:cNvSpPr>
          <p:nvPr>
            <p:ph type="body" sz="quarter" idx="10"/>
          </p:nvPr>
        </p:nvSpPr>
        <p:spPr/>
        <p:txBody>
          <a:bodyPr/>
          <a:lstStyle/>
          <a:p>
            <a:r>
              <a:rPr lang="ar-EG" dirty="0"/>
              <a:t>تين تيهو تين طوبه: إثرين شاشني إفناي: هيتين ني بريسفيا: إن طوتف إمبي ماي رومي. </a:t>
            </a:r>
          </a:p>
        </p:txBody>
      </p:sp>
      <p:sp>
        <p:nvSpPr>
          <p:cNvPr id="3" name="Text Placeholder 2">
            <a:extLst>
              <a:ext uri="{FF2B5EF4-FFF2-40B4-BE49-F238E27FC236}">
                <a16:creationId xmlns:a16="http://schemas.microsoft.com/office/drawing/2014/main" id="{BFD6F675-0366-426E-8092-1F64BC7FFB09}"/>
              </a:ext>
            </a:extLst>
          </p:cNvPr>
          <p:cNvSpPr>
            <a:spLocks noGrp="1"/>
          </p:cNvSpPr>
          <p:nvPr>
            <p:ph type="body" sz="quarter" idx="11"/>
          </p:nvPr>
        </p:nvSpPr>
        <p:spPr/>
        <p:txBody>
          <a:bodyPr anchor="ctr"/>
          <a:lstStyle/>
          <a:p>
            <a:r>
              <a:rPr lang="ar-EG" sz="3600" dirty="0"/>
              <a:t>نسأل ونطلب، أن نفوز برحمةٍ، بشفاعاتِك، عند محب البشر.</a:t>
            </a:r>
          </a:p>
        </p:txBody>
      </p:sp>
      <p:sp>
        <p:nvSpPr>
          <p:cNvPr id="4" name="Text Placeholder 3">
            <a:extLst>
              <a:ext uri="{FF2B5EF4-FFF2-40B4-BE49-F238E27FC236}">
                <a16:creationId xmlns:a16="http://schemas.microsoft.com/office/drawing/2014/main" id="{E52A1DC1-2884-4D4D-99AE-3B37DC4F4406}"/>
              </a:ext>
            </a:extLst>
          </p:cNvPr>
          <p:cNvSpPr>
            <a:spLocks noGrp="1"/>
          </p:cNvSpPr>
          <p:nvPr>
            <p:ph type="body" sz="quarter" idx="12"/>
          </p:nvPr>
        </p:nvSpPr>
        <p:spPr/>
        <p:txBody>
          <a:bodyPr/>
          <a:lstStyle/>
          <a:p>
            <a:r>
              <a:rPr lang="nl-NL" dirty="0"/>
              <a:t>Ten]ho tentwbh@ e;rensasni eunai@ hiten ne`precbia@ `ntotf `mPimairwmi.</a:t>
            </a:r>
          </a:p>
        </p:txBody>
      </p:sp>
    </p:spTree>
    <p:extLst>
      <p:ext uri="{BB962C8B-B14F-4D97-AF65-F5344CB8AC3E}">
        <p14:creationId xmlns:p14="http://schemas.microsoft.com/office/powerpoint/2010/main" val="4038857960"/>
      </p:ext>
    </p:extLst>
  </p:cSld>
  <p:clrMapOvr>
    <a:masterClrMapping/>
  </p:clrMapOvr>
</p:sld>
</file>

<file path=ppt/slides/slide11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7270EF-8C24-4642-8886-0347911B1909}"/>
              </a:ext>
            </a:extLst>
          </p:cNvPr>
          <p:cNvSpPr>
            <a:spLocks noGrp="1"/>
          </p:cNvSpPr>
          <p:nvPr>
            <p:ph type="title"/>
          </p:nvPr>
        </p:nvSpPr>
        <p:spPr/>
        <p:txBody>
          <a:bodyPr/>
          <a:lstStyle/>
          <a:p>
            <a:r>
              <a:rPr lang="ar-EG" dirty="0">
                <a:solidFill>
                  <a:srgbClr val="FFC000"/>
                </a:solidFill>
              </a:rPr>
              <a:t>التفسير الثاني</a:t>
            </a:r>
            <a:endParaRPr lang="en-GB" dirty="0">
              <a:solidFill>
                <a:srgbClr val="FFC000"/>
              </a:solidFill>
            </a:endParaRPr>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4099097094"/>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قال الرب لموسى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بصوت عالى يناديه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قم إصنع لى تابوت</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وبالذهب إطليه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لأضع فيه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سرى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وأجعل عهدى فيه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خشب لايسوس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 بالذهب تطلون.</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098649267"/>
      </p:ext>
    </p:extLst>
  </p:cSld>
  <p:clrMapOvr>
    <a:masterClrMapping/>
  </p:clrMapOvr>
</p:sld>
</file>

<file path=ppt/slides/slide11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EF51EFB-5304-4C5C-AAE8-3B89AF756DA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2436410007"/>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تشبهت يامريم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بتابوت العهد المطلى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ل</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وفيه القسط ذهب</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بالمن العقلى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مديحك فى فمى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أحلى من العسل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قريكِ</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كل سلام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ابنة صهيون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732122268"/>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722B5-CDE2-460B-9E12-078AC803AC1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9B6070A-8A0F-43C3-860B-6126785B4FD9}"/>
              </a:ext>
            </a:extLst>
          </p:cNvPr>
          <p:cNvSpPr>
            <a:spLocks noGrp="1"/>
          </p:cNvSpPr>
          <p:nvPr>
            <p:ph type="body" sz="quarter" idx="10"/>
          </p:nvPr>
        </p:nvSpPr>
        <p:spPr>
          <a:xfrm>
            <a:off x="0" y="5634319"/>
            <a:ext cx="9144000" cy="1217055"/>
          </a:xfrm>
        </p:spPr>
        <p:txBody>
          <a:bodyPr/>
          <a:lstStyle/>
          <a:p>
            <a:r>
              <a:rPr lang="ar-EG" dirty="0"/>
              <a:t>إيوس ثيئوس ناي نان: أووه كو نان إيڨول: أووه تشى مويت نان: خين بيك ناي شا إيڨول.</a:t>
            </a:r>
          </a:p>
        </p:txBody>
      </p:sp>
      <p:sp>
        <p:nvSpPr>
          <p:cNvPr id="4" name="Text Placeholder 3">
            <a:extLst>
              <a:ext uri="{FF2B5EF4-FFF2-40B4-BE49-F238E27FC236}">
                <a16:creationId xmlns:a16="http://schemas.microsoft.com/office/drawing/2014/main" id="{E5AE55DA-BB61-41DF-923F-8EA3787A820B}"/>
              </a:ext>
            </a:extLst>
          </p:cNvPr>
          <p:cNvSpPr>
            <a:spLocks noGrp="1"/>
          </p:cNvSpPr>
          <p:nvPr>
            <p:ph type="body" sz="quarter" idx="11"/>
          </p:nvPr>
        </p:nvSpPr>
        <p:spPr>
          <a:xfrm>
            <a:off x="0" y="3710610"/>
            <a:ext cx="9144000" cy="700026"/>
          </a:xfrm>
        </p:spPr>
        <p:txBody>
          <a:bodyPr anchor="ctr"/>
          <a:lstStyle/>
          <a:p>
            <a:r>
              <a:rPr lang="ar-EG" sz="3800" dirty="0"/>
              <a:t>يا ابن اللـه ارحمنا، واغفر لنا، واهدنا، برحمتك إلى الغاية.</a:t>
            </a:r>
          </a:p>
        </p:txBody>
      </p:sp>
      <p:sp>
        <p:nvSpPr>
          <p:cNvPr id="5" name="Text Placeholder 4">
            <a:extLst>
              <a:ext uri="{FF2B5EF4-FFF2-40B4-BE49-F238E27FC236}">
                <a16:creationId xmlns:a16="http://schemas.microsoft.com/office/drawing/2014/main" id="{91F1686D-78A6-4759-8B6C-8B777727E25F}"/>
              </a:ext>
            </a:extLst>
          </p:cNvPr>
          <p:cNvSpPr>
            <a:spLocks noGrp="1"/>
          </p:cNvSpPr>
          <p:nvPr>
            <p:ph type="body" sz="quarter" idx="12"/>
          </p:nvPr>
        </p:nvSpPr>
        <p:spPr>
          <a:xfrm>
            <a:off x="0" y="4410637"/>
            <a:ext cx="9144000" cy="1223682"/>
          </a:xfrm>
        </p:spPr>
        <p:txBody>
          <a:bodyPr anchor="t"/>
          <a:lstStyle/>
          <a:p>
            <a:r>
              <a:rPr lang="en-GB" sz="4400" dirty="0"/>
              <a:t>U=c :=c </a:t>
            </a:r>
            <a:r>
              <a:rPr lang="en-GB" sz="4400" dirty="0" err="1"/>
              <a:t>nai</a:t>
            </a:r>
            <a:r>
              <a:rPr lang="en-GB" sz="4400" dirty="0"/>
              <a:t> nan@ </a:t>
            </a:r>
            <a:r>
              <a:rPr lang="en-GB" sz="4400" dirty="0" err="1"/>
              <a:t>ouoh</a:t>
            </a:r>
            <a:r>
              <a:rPr lang="en-GB" sz="4400" dirty="0"/>
              <a:t> ,w nan </a:t>
            </a:r>
            <a:r>
              <a:rPr lang="en-GB" sz="4400" dirty="0" err="1"/>
              <a:t>ebol</a:t>
            </a:r>
            <a:r>
              <a:rPr lang="en-GB" sz="4400" dirty="0"/>
              <a:t>@ </a:t>
            </a:r>
            <a:r>
              <a:rPr lang="en-GB" sz="4400" dirty="0" err="1"/>
              <a:t>ouoh</a:t>
            </a:r>
            <a:r>
              <a:rPr lang="en-GB" sz="4400" dirty="0"/>
              <a:t> [</a:t>
            </a:r>
            <a:r>
              <a:rPr lang="en-GB" sz="4400" dirty="0" err="1"/>
              <a:t>imwit</a:t>
            </a:r>
            <a:r>
              <a:rPr lang="en-GB" sz="4400" dirty="0"/>
              <a:t> nan@ </a:t>
            </a:r>
            <a:r>
              <a:rPr lang="en-GB" sz="4400" dirty="0" err="1"/>
              <a:t>qen</a:t>
            </a:r>
            <a:r>
              <a:rPr lang="en-GB" sz="4400" dirty="0"/>
              <a:t> </a:t>
            </a:r>
            <a:r>
              <a:rPr lang="en-GB" sz="4400" dirty="0" err="1"/>
              <a:t>peknai</a:t>
            </a:r>
            <a:r>
              <a:rPr lang="en-GB" sz="4400" dirty="0"/>
              <a:t> </a:t>
            </a:r>
            <a:r>
              <a:rPr lang="en-GB" sz="4400" dirty="0" err="1"/>
              <a:t>sa</a:t>
            </a:r>
            <a:r>
              <a:rPr lang="en-GB" sz="4400" dirty="0"/>
              <a:t> </a:t>
            </a:r>
            <a:r>
              <a:rPr lang="en-GB" sz="4400" dirty="0" err="1"/>
              <a:t>ebol</a:t>
            </a:r>
            <a:r>
              <a:rPr lang="en-GB" sz="4400" dirty="0"/>
              <a:t>.</a:t>
            </a:r>
          </a:p>
        </p:txBody>
      </p:sp>
    </p:spTree>
    <p:extLst>
      <p:ext uri="{BB962C8B-B14F-4D97-AF65-F5344CB8AC3E}">
        <p14:creationId xmlns:p14="http://schemas.microsoft.com/office/powerpoint/2010/main" val="502279460"/>
      </p:ext>
    </p:extLst>
  </p:cSld>
  <p:clrMapOvr>
    <a:masterClrMapping/>
  </p:clrMapOvr>
</p:sld>
</file>

<file path=ppt/slides/slide11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E48344-C4E9-4006-9EA6-6D89CEE9ACBA}"/>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71717256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نجمة تضو</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كمصباح النور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حملت إبن الله</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غير المنظور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EG" sz="4400" b="1" i="1" u="none" strike="noStrike" cap="none" normalizeH="0" baseline="0" dirty="0">
                          <a:ln>
                            <a:noFill/>
                          </a:ln>
                          <a:solidFill>
                            <a:srgbClr val="FFC000"/>
                          </a:solidFill>
                          <a:effectLst/>
                          <a:latin typeface="Times New Roman" pitchFamily="18" charset="0"/>
                          <a:cs typeface="Times New Roman" pitchFamily="18" charset="0"/>
                        </a:rPr>
                        <a:t>ابنك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خلص</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آدم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بعد أن كان مأسور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وعاد هو وبنوه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إلى الفردوس فرحون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101494249"/>
      </p:ext>
    </p:extLst>
  </p:cSld>
  <p:clrMapOvr>
    <a:masterClrMapping/>
  </p:clrMapOvr>
</p:sld>
</file>

<file path=ppt/slides/slide11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2DD193-6907-4CA3-9F8B-16E8FBE1C7C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4229919833"/>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نورت العالم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بعد أن كان ظلمة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وحملت فى أحشاك</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إبن الل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ـه</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الكلمة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انت هى التابوت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انت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أم</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الحكمة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انت هى قوتنا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وفرح الصديق</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560635727"/>
      </p:ext>
    </p:extLst>
  </p:cSld>
  <p:clrMapOvr>
    <a:masterClrMapping/>
  </p:clrMapOvr>
</p:sld>
</file>

<file path=ppt/slides/slide11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CFF2BE-ADA1-4E6E-B676-3E2F91BACD52}"/>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309409456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لما أراد الل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ـ</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وشاء واختارك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وأرسل إليك الكلمة</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بروح قدسه زانك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وحملت فى أحشاك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الرب إلهك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ولدتيه ورضع لبنك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مثل</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البشري</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89319293"/>
      </p:ext>
    </p:extLst>
  </p:cSld>
  <p:clrMapOvr>
    <a:masterClrMapping/>
  </p:clrMapOvr>
</p:sld>
</file>

<file path=ppt/slides/slide11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41DDCEE-BA82-46A9-B6EF-4F1826F9F631}"/>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2771707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حزقيال تنب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فى رؤياه وقال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رأيت باباً فى المشرق</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مقفولا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بالأقفال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دخل فيه وخرج</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الملك المتعال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ولم يمسه ضرر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وبحاله مختوم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432926039"/>
      </p:ext>
    </p:extLst>
  </p:cSld>
  <p:clrMapOvr>
    <a:masterClrMapping/>
  </p:clrMapOvr>
</p:sld>
</file>

<file path=ppt/slides/slide11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E8C97EF-968D-42DB-9C44-7E5AB9580DA2}"/>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1047188114"/>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وكم شهدوا عنك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فى نبوات وأمثال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سوف يظهر منك</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الرب المتعال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ويخلص شعبه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فى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آخر</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الأجيال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بابنك نلنا الغفران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شورية هارون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572770613"/>
      </p:ext>
    </p:extLst>
  </p:cSld>
  <p:clrMapOvr>
    <a:masterClrMapping/>
  </p:clrMapOvr>
</p:sld>
</file>

<file path=ppt/slides/slide11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1D7EDB3-E112-4080-A41D-423BA4F81D8F}"/>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323552375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السلام لك 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مريم</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مملوءة نعمة</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يامشتملة بالانوار</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ام الرحمة</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rgbClr val="FFC000"/>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إشفع</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 فينا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ف</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 يوم الزحمة</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1" u="none" strike="noStrike" cap="none" normalizeH="0" baseline="0" dirty="0">
                          <a:ln>
                            <a:noFill/>
                          </a:ln>
                          <a:solidFill>
                            <a:srgbClr val="FFC000"/>
                          </a:solidFill>
                          <a:effectLst/>
                          <a:latin typeface="Times New Roman" pitchFamily="18" charset="0"/>
                          <a:cs typeface="Times New Roman" pitchFamily="18" charset="0"/>
                        </a:rPr>
                        <a:t>بابنك</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 نلنا </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كل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خلاص</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ا</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بنة صهيون</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700985653"/>
      </p:ext>
    </p:extLst>
  </p:cSld>
  <p:clrMapOvr>
    <a:masterClrMapping/>
  </p:clrMapOvr>
</p:sld>
</file>

<file path=ppt/slides/slide11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40C0EC-996F-4800-9D24-EE70477D39B2}"/>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101554121"/>
              </p:ext>
            </p:extLst>
          </p:nvPr>
        </p:nvGraphicFramePr>
        <p:xfrm>
          <a:off x="0" y="2926080"/>
          <a:ext cx="9144000" cy="3931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802421">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SA" altLang="en-US" sz="4000" b="1" u="sng" dirty="0">
                          <a:solidFill>
                            <a:srgbClr val="FFC000"/>
                          </a:solidFill>
                          <a:latin typeface="Times New Roman" panose="02020603050405020304" pitchFamily="18" charset="0"/>
                          <a:cs typeface="Times New Roman" panose="02020603050405020304" pitchFamily="18" charset="0"/>
                        </a:rPr>
                        <a:t>فصل من الانجيل</a:t>
                      </a:r>
                      <a:r>
                        <a:rPr lang="ar-EG" altLang="en-US" sz="4000" b="1" u="sng" dirty="0">
                          <a:solidFill>
                            <a:srgbClr val="FFC000"/>
                          </a:solidFill>
                          <a:latin typeface="Times New Roman" panose="02020603050405020304" pitchFamily="18" charset="0"/>
                          <a:cs typeface="Times New Roman" panose="02020603050405020304" pitchFamily="18" charset="0"/>
                        </a:rPr>
                        <a:t> معلمنا</a:t>
                      </a:r>
                      <a:r>
                        <a:rPr lang="ar-SA" altLang="en-US" sz="4000" b="1" u="sng" dirty="0">
                          <a:solidFill>
                            <a:srgbClr val="FFC000"/>
                          </a:solidFill>
                          <a:latin typeface="Times New Roman" panose="02020603050405020304" pitchFamily="18" charset="0"/>
                          <a:cs typeface="Times New Roman" panose="02020603050405020304" pitchFamily="18" charset="0"/>
                        </a:rPr>
                        <a:t> لوقا البشير (١</a:t>
                      </a:r>
                      <a:r>
                        <a:rPr lang="ar-EG" altLang="en-US" sz="4000" b="1" u="sng" dirty="0">
                          <a:solidFill>
                            <a:srgbClr val="FFC000"/>
                          </a:solidFill>
                          <a:latin typeface="Times New Roman" panose="02020603050405020304" pitchFamily="18" charset="0"/>
                          <a:cs typeface="Times New Roman" panose="02020603050405020304" pitchFamily="18" charset="0"/>
                        </a:rPr>
                        <a:t> </a:t>
                      </a:r>
                      <a:r>
                        <a:rPr lang="en-US" altLang="en-US" sz="4000" b="1" u="sng" dirty="0">
                          <a:solidFill>
                            <a:srgbClr val="FFC000"/>
                          </a:solidFill>
                          <a:latin typeface="Times New Roman" panose="02020603050405020304" pitchFamily="18" charset="0"/>
                          <a:cs typeface="Times New Roman" panose="02020603050405020304" pitchFamily="18" charset="0"/>
                        </a:rPr>
                        <a:t>:</a:t>
                      </a:r>
                      <a:r>
                        <a:rPr lang="ar-SA" altLang="en-US" sz="4000" b="1" u="sng" dirty="0">
                          <a:solidFill>
                            <a:srgbClr val="FFC000"/>
                          </a:solidFill>
                          <a:latin typeface="Times New Roman" panose="02020603050405020304" pitchFamily="18" charset="0"/>
                          <a:cs typeface="Times New Roman" panose="02020603050405020304" pitchFamily="18" charset="0"/>
                        </a:rPr>
                        <a:t>٥١</a:t>
                      </a:r>
                      <a:r>
                        <a:rPr lang="en-US" altLang="en-US" sz="4000" b="1" u="sng" dirty="0">
                          <a:solidFill>
                            <a:srgbClr val="FFC000"/>
                          </a:solidFill>
                          <a:latin typeface="Times New Roman" panose="02020603050405020304" pitchFamily="18" charset="0"/>
                          <a:cs typeface="Times New Roman" panose="02020603050405020304" pitchFamily="18" charset="0"/>
                        </a:rPr>
                        <a:t>-</a:t>
                      </a:r>
                      <a:r>
                        <a:rPr lang="ar-SA" altLang="en-US" sz="4000" b="1" u="sng" dirty="0">
                          <a:solidFill>
                            <a:srgbClr val="FFC000"/>
                          </a:solidFill>
                          <a:latin typeface="Times New Roman" panose="02020603050405020304" pitchFamily="18" charset="0"/>
                          <a:cs typeface="Times New Roman" panose="02020603050405020304" pitchFamily="18" charset="0"/>
                        </a:rPr>
                        <a:t>٥٥</a:t>
                      </a:r>
                      <a:r>
                        <a:rPr lang="ar-EG" altLang="en-US" sz="4000" b="1" u="sng" dirty="0">
                          <a:solidFill>
                            <a:srgbClr val="FFC000"/>
                          </a:solidFill>
                          <a:latin typeface="Times New Roman" panose="02020603050405020304" pitchFamily="18" charset="0"/>
                          <a:cs typeface="Times New Roman" panose="02020603050405020304" pitchFamily="18" charset="0"/>
                        </a:rPr>
                        <a:t> )</a:t>
                      </a:r>
                      <a:endParaRPr lang="ar-SA" altLang="en-US" sz="4000" b="1" u="sng"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2109366237"/>
                  </a:ext>
                </a:extLst>
              </a:tr>
              <a:tr h="3129499">
                <a:tc>
                  <a:txBody>
                    <a:bodyPr/>
                    <a:lstStyle/>
                    <a:p>
                      <a:pPr marL="0" marR="0" lvl="0" indent="0" algn="r" defTabSz="685783" rtl="1" eaLnBrk="1" fontAlgn="auto" latinLnBrk="0" hangingPunct="1">
                        <a:lnSpc>
                          <a:spcPct val="100000"/>
                        </a:lnSpc>
                        <a:spcBef>
                          <a:spcPts val="0"/>
                        </a:spcBef>
                        <a:spcAft>
                          <a:spcPts val="0"/>
                        </a:spcAft>
                        <a:buClrTx/>
                        <a:buSzTx/>
                        <a:buFontTx/>
                        <a:buNone/>
                        <a:tabLst/>
                        <a:defRPr/>
                      </a:pPr>
                      <a:r>
                        <a:rPr lang="ar-SA" altLang="en-US" sz="3900" b="1" dirty="0">
                          <a:solidFill>
                            <a:schemeClr val="bg1"/>
                          </a:solidFill>
                          <a:latin typeface="Times New Roman" panose="02020603050405020304" pitchFamily="18" charset="0"/>
                          <a:cs typeface="Times New Roman" panose="02020603050405020304" pitchFamily="18" charset="0"/>
                        </a:rPr>
                        <a:t>صنع </a:t>
                      </a:r>
                      <a:r>
                        <a:rPr lang="ar-EG" altLang="en-US" sz="3900" b="1" dirty="0">
                          <a:solidFill>
                            <a:schemeClr val="bg1"/>
                          </a:solidFill>
                          <a:latin typeface="Times New Roman" panose="02020603050405020304" pitchFamily="18" charset="0"/>
                          <a:cs typeface="Times New Roman" panose="02020603050405020304" pitchFamily="18" charset="0"/>
                        </a:rPr>
                        <a:t>العزة</a:t>
                      </a:r>
                      <a:r>
                        <a:rPr lang="ar-SA" altLang="en-US" sz="3900" b="1" dirty="0">
                          <a:solidFill>
                            <a:schemeClr val="bg1"/>
                          </a:solidFill>
                          <a:latin typeface="Times New Roman" panose="02020603050405020304" pitchFamily="18" charset="0"/>
                          <a:cs typeface="Times New Roman" panose="02020603050405020304" pitchFamily="18" charset="0"/>
                        </a:rPr>
                        <a:t> بذراعه وفرق المستكبرين بفكر قلوبهم أنزل الأقوياء عن الكراس</a:t>
                      </a:r>
                      <a:r>
                        <a:rPr lang="ar-EG" altLang="en-US" sz="3900" b="1" dirty="0">
                          <a:solidFill>
                            <a:schemeClr val="bg1"/>
                          </a:solidFill>
                          <a:latin typeface="Times New Roman" panose="02020603050405020304" pitchFamily="18" charset="0"/>
                          <a:cs typeface="Times New Roman" panose="02020603050405020304" pitchFamily="18" charset="0"/>
                        </a:rPr>
                        <a:t>ي</a:t>
                      </a:r>
                      <a:r>
                        <a:rPr lang="ar-SA" altLang="en-US" sz="3900" b="1" dirty="0">
                          <a:solidFill>
                            <a:schemeClr val="bg1"/>
                          </a:solidFill>
                          <a:latin typeface="Times New Roman" panose="02020603050405020304" pitchFamily="18" charset="0"/>
                          <a:cs typeface="Times New Roman" panose="02020603050405020304" pitchFamily="18" charset="0"/>
                        </a:rPr>
                        <a:t> ورفع المتواضعين</a:t>
                      </a:r>
                      <a:r>
                        <a:rPr lang="ar-EG" altLang="en-US" sz="3900" b="1" dirty="0">
                          <a:solidFill>
                            <a:schemeClr val="bg1"/>
                          </a:solidFill>
                          <a:latin typeface="Times New Roman" panose="02020603050405020304" pitchFamily="18" charset="0"/>
                          <a:cs typeface="Times New Roman" panose="02020603050405020304" pitchFamily="18" charset="0"/>
                        </a:rPr>
                        <a:t>.</a:t>
                      </a:r>
                      <a:r>
                        <a:rPr lang="ar-SA" altLang="en-US" sz="3900" b="1" dirty="0">
                          <a:solidFill>
                            <a:schemeClr val="bg1"/>
                          </a:solidFill>
                          <a:latin typeface="Times New Roman" panose="02020603050405020304" pitchFamily="18" charset="0"/>
                          <a:cs typeface="Times New Roman" panose="02020603050405020304" pitchFamily="18" charset="0"/>
                        </a:rPr>
                        <a:t> أشبع الجياع من الخيرات وأرسل الأغنياء فارغين. عضد إسرائيل فتاه وذكر رحمة كا</a:t>
                      </a:r>
                      <a:r>
                        <a:rPr lang="ar-EG" altLang="en-US" sz="3900" b="1" dirty="0">
                          <a:solidFill>
                            <a:schemeClr val="bg1"/>
                          </a:solidFill>
                          <a:latin typeface="Times New Roman" panose="02020603050405020304" pitchFamily="18" charset="0"/>
                          <a:cs typeface="Times New Roman" panose="02020603050405020304" pitchFamily="18" charset="0"/>
                        </a:rPr>
                        <a:t>لذي</a:t>
                      </a:r>
                      <a:r>
                        <a:rPr lang="ar-SA" altLang="en-US" sz="3900" b="1" dirty="0">
                          <a:solidFill>
                            <a:schemeClr val="bg1"/>
                          </a:solidFill>
                          <a:latin typeface="Times New Roman" panose="02020603050405020304" pitchFamily="18" charset="0"/>
                          <a:cs typeface="Times New Roman" panose="02020603050405020304" pitchFamily="18" charset="0"/>
                        </a:rPr>
                        <a:t> قال لآبائنا ابراهيم وزرعه إلى الأبد.</a:t>
                      </a:r>
                      <a:r>
                        <a:rPr lang="ar-EG" altLang="en-US" sz="3900" b="1" dirty="0">
                          <a:solidFill>
                            <a:schemeClr val="bg1"/>
                          </a:solidFill>
                          <a:latin typeface="Times New Roman" panose="02020603050405020304" pitchFamily="18" charset="0"/>
                          <a:cs typeface="Times New Roman" panose="02020603050405020304" pitchFamily="18" charset="0"/>
                        </a:rPr>
                        <a:t> </a:t>
                      </a:r>
                    </a:p>
                    <a:p>
                      <a:pPr marL="0" marR="0" lvl="0" indent="0" algn="l" defTabSz="685783" rtl="1" eaLnBrk="1" fontAlgn="auto" latinLnBrk="0" hangingPunct="1">
                        <a:lnSpc>
                          <a:spcPct val="100000"/>
                        </a:lnSpc>
                        <a:spcBef>
                          <a:spcPts val="0"/>
                        </a:spcBef>
                        <a:spcAft>
                          <a:spcPts val="0"/>
                        </a:spcAft>
                        <a:buClrTx/>
                        <a:buSzTx/>
                        <a:buFontTx/>
                        <a:buNone/>
                        <a:tabLst/>
                        <a:defRPr/>
                      </a:pPr>
                      <a:r>
                        <a:rPr lang="ar-SA" altLang="en-US" sz="4000" b="1" i="1" dirty="0">
                          <a:solidFill>
                            <a:srgbClr val="FFC000"/>
                          </a:solidFill>
                          <a:latin typeface="Times New Roman" panose="02020603050405020304" pitchFamily="18" charset="0"/>
                          <a:cs typeface="Times New Roman" panose="02020603050405020304" pitchFamily="18" charset="0"/>
                        </a:rPr>
                        <a:t>والمجد لله دائماً أبدياً آمين</a:t>
                      </a:r>
                      <a:r>
                        <a:rPr lang="ar-EG" altLang="en-US" sz="4000" b="1" i="1" dirty="0">
                          <a:solidFill>
                            <a:srgbClr val="FFC000"/>
                          </a:solidFill>
                          <a:latin typeface="Times New Roman" panose="02020603050405020304" pitchFamily="18" charset="0"/>
                          <a:cs typeface="Times New Roman" panose="02020603050405020304" pitchFamily="18" charset="0"/>
                        </a:rPr>
                        <a:t>.</a:t>
                      </a:r>
                      <a:r>
                        <a:rPr lang="ar-SA" altLang="en-US" sz="4000" b="1" i="1" dirty="0">
                          <a:solidFill>
                            <a:srgbClr val="FFC000"/>
                          </a:solidFill>
                          <a:latin typeface="Times New Roman" panose="02020603050405020304" pitchFamily="18" charset="0"/>
                          <a:cs typeface="Times New Roman" panose="02020603050405020304" pitchFamily="18" charset="0"/>
                        </a:rPr>
                        <a:t> </a:t>
                      </a:r>
                    </a:p>
                  </a:txBody>
                  <a:tcPr/>
                </a:tc>
                <a:extLst>
                  <a:ext uri="{0D108BD9-81ED-4DB2-BD59-A6C34878D82A}">
                    <a16:rowId xmlns:a16="http://schemas.microsoft.com/office/drawing/2014/main" val="3887772770"/>
                  </a:ext>
                </a:extLst>
              </a:tr>
            </a:tbl>
          </a:graphicData>
        </a:graphic>
      </p:graphicFrame>
    </p:spTree>
    <p:extLst>
      <p:ext uri="{BB962C8B-B14F-4D97-AF65-F5344CB8AC3E}">
        <p14:creationId xmlns:p14="http://schemas.microsoft.com/office/powerpoint/2010/main" val="4190651061"/>
      </p:ext>
    </p:extLst>
  </p:cSld>
  <p:clrMapOvr>
    <a:masterClrMapping/>
  </p:clrMapOvr>
</p:sld>
</file>

<file path=ppt/slides/slide11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5CE709AD-8052-410C-8603-1DB794DE398B}"/>
              </a:ext>
            </a:extLst>
          </p:cNvPr>
          <p:cNvSpPr>
            <a:spLocks noGrp="1"/>
          </p:cNvSpPr>
          <p:nvPr>
            <p:ph type="body" sz="quarter" idx="10"/>
          </p:nvPr>
        </p:nvSpPr>
        <p:spPr/>
        <p:txBody>
          <a:bodyPr/>
          <a:lstStyle/>
          <a:p>
            <a:pPr>
              <a:spcBef>
                <a:spcPts val="0"/>
              </a:spcBef>
            </a:pPr>
            <a:r>
              <a:rPr lang="ar-EG" dirty="0"/>
              <a:t>بي إيلاستيريون: إيتوهوبس إمموف:</a:t>
            </a:r>
          </a:p>
          <a:p>
            <a:pPr>
              <a:spcBef>
                <a:spcPts val="0"/>
              </a:spcBef>
            </a:pPr>
            <a:r>
              <a:rPr lang="ar-EG" dirty="0"/>
              <a:t> هيتين ني شيروبيم: إفؤي إن هيكون. </a:t>
            </a:r>
          </a:p>
        </p:txBody>
      </p:sp>
      <p:sp>
        <p:nvSpPr>
          <p:cNvPr id="6" name="Text Placeholder 5">
            <a:extLst>
              <a:ext uri="{FF2B5EF4-FFF2-40B4-BE49-F238E27FC236}">
                <a16:creationId xmlns:a16="http://schemas.microsoft.com/office/drawing/2014/main" id="{5977162E-FBBA-482A-BE14-B672F1ECB740}"/>
              </a:ext>
            </a:extLst>
          </p:cNvPr>
          <p:cNvSpPr>
            <a:spLocks noGrp="1"/>
          </p:cNvSpPr>
          <p:nvPr>
            <p:ph type="body" sz="quarter" idx="11"/>
          </p:nvPr>
        </p:nvSpPr>
        <p:spPr/>
        <p:txBody>
          <a:bodyPr anchor="ctr"/>
          <a:lstStyle/>
          <a:p>
            <a:r>
              <a:rPr lang="ar-EG" dirty="0"/>
              <a:t>الغطاء، المظلل عليه، بالشاروبيم، المصورين.</a:t>
            </a:r>
          </a:p>
        </p:txBody>
      </p:sp>
      <p:sp>
        <p:nvSpPr>
          <p:cNvPr id="7" name="Text Placeholder 6">
            <a:extLst>
              <a:ext uri="{FF2B5EF4-FFF2-40B4-BE49-F238E27FC236}">
                <a16:creationId xmlns:a16="http://schemas.microsoft.com/office/drawing/2014/main" id="{D6D33D82-F637-4E2E-915F-897E2159098B}"/>
              </a:ext>
            </a:extLst>
          </p:cNvPr>
          <p:cNvSpPr>
            <a:spLocks noGrp="1"/>
          </p:cNvSpPr>
          <p:nvPr>
            <p:ph type="body" sz="quarter" idx="12"/>
          </p:nvPr>
        </p:nvSpPr>
        <p:spPr/>
        <p:txBody>
          <a:bodyPr/>
          <a:lstStyle/>
          <a:p>
            <a:pPr>
              <a:spcBef>
                <a:spcPts val="0"/>
              </a:spcBef>
            </a:pPr>
            <a:r>
              <a:rPr lang="en-GB" dirty="0" err="1"/>
              <a:t>Pi`ilactyrion</a:t>
            </a:r>
            <a:r>
              <a:rPr lang="en-GB" dirty="0"/>
              <a:t>@ `</a:t>
            </a:r>
            <a:r>
              <a:rPr lang="en-GB" dirty="0" err="1"/>
              <a:t>etouhwbc</a:t>
            </a:r>
            <a:r>
              <a:rPr lang="en-GB" dirty="0"/>
              <a:t> `</a:t>
            </a:r>
            <a:r>
              <a:rPr lang="en-GB" dirty="0" err="1"/>
              <a:t>mmof</a:t>
            </a:r>
            <a:r>
              <a:rPr lang="en-GB" dirty="0"/>
              <a:t>@ </a:t>
            </a:r>
            <a:endParaRPr lang="ar-EG" dirty="0"/>
          </a:p>
          <a:p>
            <a:pPr>
              <a:spcBef>
                <a:spcPts val="0"/>
              </a:spcBef>
            </a:pPr>
            <a:r>
              <a:rPr lang="en-GB" dirty="0" err="1"/>
              <a:t>hiten</a:t>
            </a:r>
            <a:r>
              <a:rPr lang="en-GB" dirty="0"/>
              <a:t> </a:t>
            </a:r>
            <a:r>
              <a:rPr lang="en-GB" dirty="0" err="1"/>
              <a:t>Ni,eroubim</a:t>
            </a:r>
            <a:r>
              <a:rPr lang="en-GB" dirty="0"/>
              <a:t>@ </a:t>
            </a:r>
            <a:r>
              <a:rPr lang="en-GB" dirty="0" err="1"/>
              <a:t>euoi</a:t>
            </a:r>
            <a:r>
              <a:rPr lang="en-GB" dirty="0"/>
              <a:t> `</a:t>
            </a:r>
            <a:r>
              <a:rPr lang="en-GB" dirty="0" err="1"/>
              <a:t>nhikwn</a:t>
            </a:r>
            <a:r>
              <a:rPr lang="en-GB" dirty="0"/>
              <a:t>.</a:t>
            </a:r>
          </a:p>
        </p:txBody>
      </p:sp>
    </p:spTree>
    <p:extLst>
      <p:ext uri="{BB962C8B-B14F-4D97-AF65-F5344CB8AC3E}">
        <p14:creationId xmlns:p14="http://schemas.microsoft.com/office/powerpoint/2010/main" val="2655561739"/>
      </p:ext>
    </p:extLst>
  </p:cSld>
  <p:clrMapOvr>
    <a:masterClrMapping/>
  </p:clrMapOvr>
</p:sld>
</file>

<file path=ppt/slides/slide11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732B05F-2D22-46D9-A222-F5EA45CB56D3}"/>
              </a:ext>
            </a:extLst>
          </p:cNvPr>
          <p:cNvSpPr>
            <a:spLocks noGrp="1"/>
          </p:cNvSpPr>
          <p:nvPr>
            <p:ph type="body" sz="quarter" idx="10"/>
          </p:nvPr>
        </p:nvSpPr>
        <p:spPr/>
        <p:txBody>
          <a:bodyPr/>
          <a:lstStyle/>
          <a:p>
            <a:r>
              <a:rPr lang="ar-EG" sz="3800" dirty="0"/>
              <a:t>إيتيه إفنوتي بي لوغوس: إيطاف تشي صاركس إنخيتي: أوتي آتاتشني: خين أووميت آت شيبتي. </a:t>
            </a:r>
          </a:p>
        </p:txBody>
      </p:sp>
      <p:sp>
        <p:nvSpPr>
          <p:cNvPr id="3" name="Text Placeholder 2">
            <a:extLst>
              <a:ext uri="{FF2B5EF4-FFF2-40B4-BE49-F238E27FC236}">
                <a16:creationId xmlns:a16="http://schemas.microsoft.com/office/drawing/2014/main" id="{2333CE2D-5846-4501-8F03-CECEA0297EC8}"/>
              </a:ext>
            </a:extLst>
          </p:cNvPr>
          <p:cNvSpPr>
            <a:spLocks noGrp="1"/>
          </p:cNvSpPr>
          <p:nvPr>
            <p:ph type="body" sz="quarter" idx="11"/>
          </p:nvPr>
        </p:nvSpPr>
        <p:spPr/>
        <p:txBody>
          <a:bodyPr anchor="ctr"/>
          <a:lstStyle/>
          <a:p>
            <a:r>
              <a:rPr lang="ar-EG" sz="3500" dirty="0"/>
              <a:t>أي الله الكلمة، الذي تجسد منكِ، أيتها التي بلا عيب، بغير تغير.</a:t>
            </a:r>
          </a:p>
        </p:txBody>
      </p:sp>
      <p:sp>
        <p:nvSpPr>
          <p:cNvPr id="4" name="Text Placeholder 3">
            <a:extLst>
              <a:ext uri="{FF2B5EF4-FFF2-40B4-BE49-F238E27FC236}">
                <a16:creationId xmlns:a16="http://schemas.microsoft.com/office/drawing/2014/main" id="{0615CE7D-1DB1-448D-9FE8-AEE8D1BBDB37}"/>
              </a:ext>
            </a:extLst>
          </p:cNvPr>
          <p:cNvSpPr>
            <a:spLocks noGrp="1"/>
          </p:cNvSpPr>
          <p:nvPr>
            <p:ph type="body" sz="quarter" idx="12"/>
          </p:nvPr>
        </p:nvSpPr>
        <p:spPr/>
        <p:txBody>
          <a:bodyPr/>
          <a:lstStyle/>
          <a:p>
            <a:pPr>
              <a:spcBef>
                <a:spcPts val="0"/>
              </a:spcBef>
            </a:pPr>
            <a:r>
              <a:rPr lang="en-GB" dirty="0" err="1"/>
              <a:t>Ete</a:t>
            </a:r>
            <a:r>
              <a:rPr lang="en-GB" dirty="0"/>
              <a:t> `</a:t>
            </a:r>
            <a:r>
              <a:rPr lang="en-GB" dirty="0" err="1"/>
              <a:t>Vnou</a:t>
            </a:r>
            <a:r>
              <a:rPr lang="en-GB" dirty="0"/>
              <a:t>] </a:t>
            </a:r>
            <a:r>
              <a:rPr lang="en-GB" dirty="0" err="1"/>
              <a:t>Pilogoc</a:t>
            </a:r>
            <a:r>
              <a:rPr lang="en-GB" dirty="0"/>
              <a:t>@ `</a:t>
            </a:r>
            <a:r>
              <a:rPr lang="en-GB" dirty="0" err="1"/>
              <a:t>etaf</a:t>
            </a:r>
            <a:r>
              <a:rPr lang="en-GB" dirty="0"/>
              <a:t>[</a:t>
            </a:r>
            <a:r>
              <a:rPr lang="en-GB" dirty="0" err="1"/>
              <a:t>icarx</a:t>
            </a:r>
            <a:r>
              <a:rPr lang="en-GB" dirty="0"/>
              <a:t> `</a:t>
            </a:r>
            <a:r>
              <a:rPr lang="en-GB" dirty="0" err="1"/>
              <a:t>nqy</a:t>
            </a:r>
            <a:r>
              <a:rPr lang="en-GB" dirty="0"/>
              <a:t>]@ </a:t>
            </a:r>
            <a:endParaRPr lang="ar-EG" dirty="0"/>
          </a:p>
          <a:p>
            <a:pPr>
              <a:spcBef>
                <a:spcPts val="0"/>
              </a:spcBef>
            </a:pPr>
            <a:r>
              <a:rPr lang="en-GB" dirty="0"/>
              <a:t>`w ]`</a:t>
            </a:r>
            <a:r>
              <a:rPr lang="en-GB" dirty="0" err="1"/>
              <a:t>ata</a:t>
            </a:r>
            <a:r>
              <a:rPr lang="en-GB" dirty="0"/>
              <a:t>[</a:t>
            </a:r>
            <a:r>
              <a:rPr lang="en-GB" dirty="0" err="1"/>
              <a:t>ni</a:t>
            </a:r>
            <a:r>
              <a:rPr lang="en-GB" dirty="0"/>
              <a:t>@ </a:t>
            </a:r>
            <a:r>
              <a:rPr lang="en-GB" dirty="0" err="1"/>
              <a:t>qen</a:t>
            </a:r>
            <a:r>
              <a:rPr lang="en-GB" dirty="0"/>
              <a:t> </a:t>
            </a:r>
            <a:r>
              <a:rPr lang="en-GB" dirty="0" err="1"/>
              <a:t>oumetatsib</a:t>
            </a:r>
            <a:r>
              <a:rPr lang="en-GB" dirty="0"/>
              <a:t>].</a:t>
            </a:r>
          </a:p>
        </p:txBody>
      </p:sp>
    </p:spTree>
    <p:extLst>
      <p:ext uri="{BB962C8B-B14F-4D97-AF65-F5344CB8AC3E}">
        <p14:creationId xmlns:p14="http://schemas.microsoft.com/office/powerpoint/2010/main" val="2254302048"/>
      </p:ext>
    </p:extLst>
  </p:cSld>
  <p:clrMapOvr>
    <a:masterClrMapping/>
  </p:clrMapOvr>
</p:sld>
</file>

<file path=ppt/slides/slide11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ED2E84F-6873-4BED-B3D1-71B336090886}"/>
              </a:ext>
            </a:extLst>
          </p:cNvPr>
          <p:cNvSpPr>
            <a:spLocks noGrp="1"/>
          </p:cNvSpPr>
          <p:nvPr>
            <p:ph type="body" sz="quarter" idx="10"/>
          </p:nvPr>
        </p:nvSpPr>
        <p:spPr/>
        <p:txBody>
          <a:bodyPr/>
          <a:lstStyle/>
          <a:p>
            <a:pPr>
              <a:spcBef>
                <a:spcPts val="0"/>
              </a:spcBef>
            </a:pPr>
            <a:r>
              <a:rPr lang="ar-EG" dirty="0"/>
              <a:t>إفشوبي إن تووفو: إنتى نين نوفي:</a:t>
            </a:r>
          </a:p>
          <a:p>
            <a:pPr>
              <a:spcBef>
                <a:spcPts val="0"/>
              </a:spcBef>
            </a:pPr>
            <a:r>
              <a:rPr lang="ar-EG" dirty="0"/>
              <a:t> نيم أوو ريف كو إيفول: إنتى نين آنوميا. </a:t>
            </a:r>
          </a:p>
        </p:txBody>
      </p:sp>
      <p:sp>
        <p:nvSpPr>
          <p:cNvPr id="3" name="Text Placeholder 2">
            <a:extLst>
              <a:ext uri="{FF2B5EF4-FFF2-40B4-BE49-F238E27FC236}">
                <a16:creationId xmlns:a16="http://schemas.microsoft.com/office/drawing/2014/main" id="{2766AFA2-6844-44EA-97BB-12B069F083D6}"/>
              </a:ext>
            </a:extLst>
          </p:cNvPr>
          <p:cNvSpPr>
            <a:spLocks noGrp="1"/>
          </p:cNvSpPr>
          <p:nvPr>
            <p:ph type="body" sz="quarter" idx="11"/>
          </p:nvPr>
        </p:nvSpPr>
        <p:spPr/>
        <p:txBody>
          <a:bodyPr anchor="ctr"/>
          <a:lstStyle/>
          <a:p>
            <a:r>
              <a:rPr lang="ar-EG" dirty="0"/>
              <a:t>وصار تطهيراً، لخطايانا، وغافراً، لآثامنا.</a:t>
            </a:r>
          </a:p>
        </p:txBody>
      </p:sp>
      <p:sp>
        <p:nvSpPr>
          <p:cNvPr id="4" name="Text Placeholder 3">
            <a:extLst>
              <a:ext uri="{FF2B5EF4-FFF2-40B4-BE49-F238E27FC236}">
                <a16:creationId xmlns:a16="http://schemas.microsoft.com/office/drawing/2014/main" id="{E8CB41C7-F853-4DE6-A6DF-7E8FF9E56B06}"/>
              </a:ext>
            </a:extLst>
          </p:cNvPr>
          <p:cNvSpPr>
            <a:spLocks noGrp="1"/>
          </p:cNvSpPr>
          <p:nvPr>
            <p:ph type="body" sz="quarter" idx="12"/>
          </p:nvPr>
        </p:nvSpPr>
        <p:spPr/>
        <p:txBody>
          <a:bodyPr/>
          <a:lstStyle/>
          <a:p>
            <a:pPr>
              <a:spcBef>
                <a:spcPts val="0"/>
              </a:spcBef>
            </a:pPr>
            <a:r>
              <a:rPr lang="pt-BR" sz="4400" dirty="0"/>
              <a:t>Afswpi `ntoubo@ `nte nennobi@ </a:t>
            </a:r>
            <a:endParaRPr lang="ar-EG" sz="4400" dirty="0"/>
          </a:p>
          <a:p>
            <a:pPr>
              <a:spcBef>
                <a:spcPts val="0"/>
              </a:spcBef>
            </a:pPr>
            <a:r>
              <a:rPr lang="pt-BR" sz="4400" dirty="0"/>
              <a:t>nem ouref,w `ebol@ `nte nen`anomia.</a:t>
            </a:r>
          </a:p>
        </p:txBody>
      </p:sp>
    </p:spTree>
    <p:extLst>
      <p:ext uri="{BB962C8B-B14F-4D97-AF65-F5344CB8AC3E}">
        <p14:creationId xmlns:p14="http://schemas.microsoft.com/office/powerpoint/2010/main" val="3649769959"/>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D3431-B43A-42B6-83F6-AB214BC225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DE692EC-3252-49F4-B40A-EBF1118846BE}"/>
              </a:ext>
            </a:extLst>
          </p:cNvPr>
          <p:cNvSpPr>
            <a:spLocks noGrp="1"/>
          </p:cNvSpPr>
          <p:nvPr>
            <p:ph type="body" sz="quarter" idx="10"/>
          </p:nvPr>
        </p:nvSpPr>
        <p:spPr>
          <a:xfrm>
            <a:off x="0" y="5647764"/>
            <a:ext cx="9144000" cy="1203611"/>
          </a:xfrm>
        </p:spPr>
        <p:txBody>
          <a:bodyPr/>
          <a:lstStyle/>
          <a:p>
            <a:r>
              <a:rPr lang="ar-EG" dirty="0"/>
              <a:t>إفنوتي في إتهيمسي: صا إبشوي إيچين ني شيروبيم: موي إمبيك لاؤس إنطوي: خين يروساليم.</a:t>
            </a:r>
          </a:p>
        </p:txBody>
      </p:sp>
      <p:sp>
        <p:nvSpPr>
          <p:cNvPr id="4" name="Text Placeholder 3">
            <a:extLst>
              <a:ext uri="{FF2B5EF4-FFF2-40B4-BE49-F238E27FC236}">
                <a16:creationId xmlns:a16="http://schemas.microsoft.com/office/drawing/2014/main" id="{206EA924-4E77-4ED9-96A6-F0A921390765}"/>
              </a:ext>
            </a:extLst>
          </p:cNvPr>
          <p:cNvSpPr>
            <a:spLocks noGrp="1"/>
          </p:cNvSpPr>
          <p:nvPr>
            <p:ph type="body" sz="quarter" idx="11"/>
          </p:nvPr>
        </p:nvSpPr>
        <p:spPr>
          <a:xfrm>
            <a:off x="0" y="3710609"/>
            <a:ext cx="9144000" cy="713473"/>
          </a:xfrm>
        </p:spPr>
        <p:txBody>
          <a:bodyPr anchor="ctr"/>
          <a:lstStyle/>
          <a:p>
            <a:r>
              <a:rPr lang="ar-EG" sz="3400" dirty="0"/>
              <a:t>يا اللـه الجالس، فوق الشاروبيم، أعط شعبك نصيبًا، في أورشليم.</a:t>
            </a:r>
          </a:p>
        </p:txBody>
      </p:sp>
      <p:sp>
        <p:nvSpPr>
          <p:cNvPr id="5" name="Text Placeholder 4">
            <a:extLst>
              <a:ext uri="{FF2B5EF4-FFF2-40B4-BE49-F238E27FC236}">
                <a16:creationId xmlns:a16="http://schemas.microsoft.com/office/drawing/2014/main" id="{4DBEF5EE-9E73-4940-A34D-978D09B3E862}"/>
              </a:ext>
            </a:extLst>
          </p:cNvPr>
          <p:cNvSpPr>
            <a:spLocks noGrp="1"/>
          </p:cNvSpPr>
          <p:nvPr>
            <p:ph type="body" sz="quarter" idx="12"/>
          </p:nvPr>
        </p:nvSpPr>
        <p:spPr>
          <a:xfrm>
            <a:off x="0" y="4424081"/>
            <a:ext cx="9144000" cy="1223683"/>
          </a:xfrm>
        </p:spPr>
        <p:txBody>
          <a:bodyPr/>
          <a:lstStyle/>
          <a:p>
            <a:r>
              <a:rPr lang="en-GB" sz="4200" dirty="0"/>
              <a:t>V] </a:t>
            </a:r>
            <a:r>
              <a:rPr lang="en-GB" sz="4200" dirty="0" err="1"/>
              <a:t>vyethemci</a:t>
            </a:r>
            <a:r>
              <a:rPr lang="en-GB" sz="4200" dirty="0"/>
              <a:t>@ </a:t>
            </a:r>
            <a:r>
              <a:rPr lang="en-GB" sz="4200" dirty="0" err="1"/>
              <a:t>ca`pswi</a:t>
            </a:r>
            <a:r>
              <a:rPr lang="en-GB" sz="4200" dirty="0"/>
              <a:t> </a:t>
            </a:r>
            <a:r>
              <a:rPr lang="en-GB" sz="4200" dirty="0" err="1"/>
              <a:t>ejen</a:t>
            </a:r>
            <a:r>
              <a:rPr lang="en-GB" sz="4200" dirty="0"/>
              <a:t> </a:t>
            </a:r>
            <a:r>
              <a:rPr lang="en-GB" sz="4200" dirty="0" err="1"/>
              <a:t>ni,eroubim</a:t>
            </a:r>
            <a:r>
              <a:rPr lang="en-GB" sz="4200" dirty="0"/>
              <a:t>@ </a:t>
            </a:r>
            <a:r>
              <a:rPr lang="en-GB" sz="4200" dirty="0" err="1"/>
              <a:t>moi</a:t>
            </a:r>
            <a:r>
              <a:rPr lang="en-GB" sz="4200" dirty="0"/>
              <a:t> `</a:t>
            </a:r>
            <a:r>
              <a:rPr lang="en-GB" sz="4200" dirty="0" err="1"/>
              <a:t>mpeklaoc</a:t>
            </a:r>
            <a:r>
              <a:rPr lang="en-GB" sz="4200" dirty="0"/>
              <a:t> ``</a:t>
            </a:r>
            <a:r>
              <a:rPr lang="en-GB" sz="4200" dirty="0" err="1"/>
              <a:t>ntoi</a:t>
            </a:r>
            <a:r>
              <a:rPr lang="en-GB" sz="4200" dirty="0"/>
              <a:t>@ </a:t>
            </a:r>
            <a:r>
              <a:rPr lang="en-GB" sz="4200" dirty="0" err="1"/>
              <a:t>qen</a:t>
            </a:r>
            <a:r>
              <a:rPr lang="en-GB" sz="4200" dirty="0"/>
              <a:t> I=l=y=m.</a:t>
            </a:r>
          </a:p>
        </p:txBody>
      </p:sp>
    </p:spTree>
    <p:extLst>
      <p:ext uri="{BB962C8B-B14F-4D97-AF65-F5344CB8AC3E}">
        <p14:creationId xmlns:p14="http://schemas.microsoft.com/office/powerpoint/2010/main" val="406032207"/>
      </p:ext>
    </p:extLst>
  </p:cSld>
  <p:clrMapOvr>
    <a:masterClrMapping/>
  </p:clrMapOvr>
</p:sld>
</file>

<file path=ppt/slides/slide11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A520C10-77A9-45CE-8985-9713CD89D082}"/>
              </a:ext>
            </a:extLst>
          </p:cNvPr>
          <p:cNvSpPr>
            <a:spLocks noGrp="1"/>
          </p:cNvSpPr>
          <p:nvPr>
            <p:ph type="body" sz="quarter" idx="10"/>
          </p:nvPr>
        </p:nvSpPr>
        <p:spPr/>
        <p:txBody>
          <a:bodyPr/>
          <a:lstStyle/>
          <a:p>
            <a:r>
              <a:rPr lang="ar-EG" dirty="0"/>
              <a:t>إثفي فاي أوو أون نيفين: سيه تشيسي إممو: طاشويس تي ثيؤطوكوس: إثؤواب إنسيوو نيفين. </a:t>
            </a:r>
          </a:p>
        </p:txBody>
      </p:sp>
      <p:sp>
        <p:nvSpPr>
          <p:cNvPr id="3" name="Text Placeholder 2">
            <a:extLst>
              <a:ext uri="{FF2B5EF4-FFF2-40B4-BE49-F238E27FC236}">
                <a16:creationId xmlns:a16="http://schemas.microsoft.com/office/drawing/2014/main" id="{4DC5883B-656B-4FEC-8401-43B00A3F1E67}"/>
              </a:ext>
            </a:extLst>
          </p:cNvPr>
          <p:cNvSpPr>
            <a:spLocks noGrp="1"/>
          </p:cNvSpPr>
          <p:nvPr>
            <p:ph type="body" sz="quarter" idx="11"/>
          </p:nvPr>
        </p:nvSpPr>
        <p:spPr/>
        <p:txBody>
          <a:bodyPr anchor="ctr"/>
          <a:lstStyle/>
          <a:p>
            <a:r>
              <a:rPr lang="ar-EG" sz="3200" dirty="0"/>
              <a:t>من أجل هذا، كل واحد يعظمِك، يا سيدتي والدة الإله، القديسة كل حين</a:t>
            </a:r>
            <a:endParaRPr lang="en-GB" sz="3200" dirty="0"/>
          </a:p>
        </p:txBody>
      </p:sp>
      <p:sp>
        <p:nvSpPr>
          <p:cNvPr id="4" name="Text Placeholder 3">
            <a:extLst>
              <a:ext uri="{FF2B5EF4-FFF2-40B4-BE49-F238E27FC236}">
                <a16:creationId xmlns:a16="http://schemas.microsoft.com/office/drawing/2014/main" id="{4C685B2E-E778-43AC-B2F7-21FA964FB385}"/>
              </a:ext>
            </a:extLst>
          </p:cNvPr>
          <p:cNvSpPr>
            <a:spLocks noGrp="1"/>
          </p:cNvSpPr>
          <p:nvPr>
            <p:ph type="body" sz="quarter" idx="12"/>
          </p:nvPr>
        </p:nvSpPr>
        <p:spPr/>
        <p:txBody>
          <a:bodyPr/>
          <a:lstStyle/>
          <a:p>
            <a:r>
              <a:rPr lang="en-GB" dirty="0" err="1"/>
              <a:t>E;be</a:t>
            </a:r>
            <a:r>
              <a:rPr lang="en-GB" dirty="0"/>
              <a:t> </a:t>
            </a:r>
            <a:r>
              <a:rPr lang="en-GB" dirty="0" err="1"/>
              <a:t>vai</a:t>
            </a:r>
            <a:r>
              <a:rPr lang="en-GB" dirty="0"/>
              <a:t> </a:t>
            </a:r>
            <a:r>
              <a:rPr lang="en-GB" dirty="0" err="1"/>
              <a:t>ouon</a:t>
            </a:r>
            <a:r>
              <a:rPr lang="en-GB" dirty="0"/>
              <a:t> </a:t>
            </a:r>
            <a:r>
              <a:rPr lang="en-GB" dirty="0" err="1"/>
              <a:t>niben</a:t>
            </a:r>
            <a:r>
              <a:rPr lang="en-GB" dirty="0"/>
              <a:t>@ </a:t>
            </a:r>
            <a:r>
              <a:rPr lang="en-GB" dirty="0" err="1"/>
              <a:t>ce</a:t>
            </a:r>
            <a:r>
              <a:rPr lang="en-GB" dirty="0"/>
              <a:t>[</a:t>
            </a:r>
            <a:r>
              <a:rPr lang="en-GB" dirty="0" err="1"/>
              <a:t>ici</a:t>
            </a:r>
            <a:r>
              <a:rPr lang="en-GB" dirty="0"/>
              <a:t> `</a:t>
            </a:r>
            <a:r>
              <a:rPr lang="en-GB" dirty="0" err="1"/>
              <a:t>mmo</a:t>
            </a:r>
            <a:r>
              <a:rPr lang="en-GB" dirty="0"/>
              <a:t>@ ta[</a:t>
            </a:r>
            <a:r>
              <a:rPr lang="en-GB" dirty="0" err="1"/>
              <a:t>oic</a:t>
            </a:r>
            <a:r>
              <a:rPr lang="en-GB" dirty="0"/>
              <a:t> };</a:t>
            </a:r>
            <a:r>
              <a:rPr lang="en-GB" dirty="0" err="1"/>
              <a:t>e`otokoc</a:t>
            </a:r>
            <a:r>
              <a:rPr lang="en-GB" dirty="0"/>
              <a:t>@ </a:t>
            </a:r>
            <a:r>
              <a:rPr lang="en-GB" dirty="0" err="1"/>
              <a:t>e;ouab</a:t>
            </a:r>
            <a:r>
              <a:rPr lang="en-GB" dirty="0"/>
              <a:t> `</a:t>
            </a:r>
            <a:r>
              <a:rPr lang="en-GB" dirty="0" err="1"/>
              <a:t>ncyou</a:t>
            </a:r>
            <a:r>
              <a:rPr lang="en-GB" dirty="0"/>
              <a:t> </a:t>
            </a:r>
            <a:r>
              <a:rPr lang="en-GB" dirty="0" err="1"/>
              <a:t>niben</a:t>
            </a:r>
            <a:r>
              <a:rPr lang="en-GB" dirty="0"/>
              <a:t>.</a:t>
            </a:r>
          </a:p>
        </p:txBody>
      </p:sp>
    </p:spTree>
    <p:extLst>
      <p:ext uri="{BB962C8B-B14F-4D97-AF65-F5344CB8AC3E}">
        <p14:creationId xmlns:p14="http://schemas.microsoft.com/office/powerpoint/2010/main" val="149894937"/>
      </p:ext>
    </p:extLst>
  </p:cSld>
  <p:clrMapOvr>
    <a:masterClrMapping/>
  </p:clrMapOvr>
</p:sld>
</file>

<file path=ppt/slides/slide11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37C3B3B-B753-4EA6-B89E-52E416EE126B}"/>
              </a:ext>
            </a:extLst>
          </p:cNvPr>
          <p:cNvSpPr>
            <a:spLocks noGrp="1"/>
          </p:cNvSpPr>
          <p:nvPr>
            <p:ph type="body" sz="quarter" idx="10"/>
          </p:nvPr>
        </p:nvSpPr>
        <p:spPr/>
        <p:txBody>
          <a:bodyPr/>
          <a:lstStyle/>
          <a:p>
            <a:r>
              <a:rPr lang="ar-EG" dirty="0"/>
              <a:t>آنون هون تين طوبه: إثرين شاشني إفناي:هيتين ني بريسفيا: إنطوتف إمبي ماي رومي. </a:t>
            </a:r>
          </a:p>
        </p:txBody>
      </p:sp>
      <p:sp>
        <p:nvSpPr>
          <p:cNvPr id="3" name="Text Placeholder 2">
            <a:extLst>
              <a:ext uri="{FF2B5EF4-FFF2-40B4-BE49-F238E27FC236}">
                <a16:creationId xmlns:a16="http://schemas.microsoft.com/office/drawing/2014/main" id="{F9D77C5E-67E8-4D58-AD3D-FA3BEB0A1159}"/>
              </a:ext>
            </a:extLst>
          </p:cNvPr>
          <p:cNvSpPr>
            <a:spLocks noGrp="1"/>
          </p:cNvSpPr>
          <p:nvPr>
            <p:ph type="body" sz="quarter" idx="11"/>
          </p:nvPr>
        </p:nvSpPr>
        <p:spPr/>
        <p:txBody>
          <a:bodyPr anchor="ctr"/>
          <a:lstStyle/>
          <a:p>
            <a:r>
              <a:rPr lang="ar-EG" sz="3400" dirty="0"/>
              <a:t>ونحن أيضاً نطلب، أن نفوز برحمة، بشفاعاتِك، عند محب البشر.</a:t>
            </a:r>
          </a:p>
        </p:txBody>
      </p:sp>
      <p:sp>
        <p:nvSpPr>
          <p:cNvPr id="4" name="Text Placeholder 3">
            <a:extLst>
              <a:ext uri="{FF2B5EF4-FFF2-40B4-BE49-F238E27FC236}">
                <a16:creationId xmlns:a16="http://schemas.microsoft.com/office/drawing/2014/main" id="{478F20DA-E9CE-4BA3-9AC8-3E31F7C242F5}"/>
              </a:ext>
            </a:extLst>
          </p:cNvPr>
          <p:cNvSpPr>
            <a:spLocks noGrp="1"/>
          </p:cNvSpPr>
          <p:nvPr>
            <p:ph type="body" sz="quarter" idx="12"/>
          </p:nvPr>
        </p:nvSpPr>
        <p:spPr/>
        <p:txBody>
          <a:bodyPr/>
          <a:lstStyle/>
          <a:p>
            <a:r>
              <a:rPr lang="en-GB" dirty="0"/>
              <a:t>Anon </a:t>
            </a:r>
            <a:r>
              <a:rPr lang="en-GB" dirty="0" err="1"/>
              <a:t>hwn</a:t>
            </a:r>
            <a:r>
              <a:rPr lang="en-GB" dirty="0"/>
              <a:t> </a:t>
            </a:r>
            <a:r>
              <a:rPr lang="en-GB" dirty="0" err="1"/>
              <a:t>tentwbh</a:t>
            </a:r>
            <a:r>
              <a:rPr lang="en-GB" dirty="0"/>
              <a:t>@ </a:t>
            </a:r>
            <a:r>
              <a:rPr lang="en-GB" dirty="0" err="1"/>
              <a:t>e;rensasni</a:t>
            </a:r>
            <a:r>
              <a:rPr lang="en-GB" dirty="0"/>
              <a:t> </a:t>
            </a:r>
            <a:r>
              <a:rPr lang="en-GB" dirty="0" err="1"/>
              <a:t>eunai</a:t>
            </a:r>
            <a:r>
              <a:rPr lang="en-GB" dirty="0"/>
              <a:t>@ </a:t>
            </a:r>
            <a:r>
              <a:rPr lang="en-GB" dirty="0" err="1"/>
              <a:t>hiten</a:t>
            </a:r>
            <a:r>
              <a:rPr lang="en-GB" dirty="0"/>
              <a:t> </a:t>
            </a:r>
            <a:r>
              <a:rPr lang="en-GB" dirty="0" err="1"/>
              <a:t>ne`precbia</a:t>
            </a:r>
            <a:r>
              <a:rPr lang="en-GB" dirty="0"/>
              <a:t>@ `</a:t>
            </a:r>
            <a:r>
              <a:rPr lang="en-GB" dirty="0" err="1"/>
              <a:t>ntotf</a:t>
            </a:r>
            <a:r>
              <a:rPr lang="en-GB" dirty="0"/>
              <a:t> `</a:t>
            </a:r>
            <a:r>
              <a:rPr lang="en-GB" dirty="0" err="1"/>
              <a:t>mPimairwmi</a:t>
            </a:r>
            <a:r>
              <a:rPr lang="en-GB" dirty="0"/>
              <a:t>.</a:t>
            </a:r>
          </a:p>
        </p:txBody>
      </p:sp>
    </p:spTree>
    <p:extLst>
      <p:ext uri="{BB962C8B-B14F-4D97-AF65-F5344CB8AC3E}">
        <p14:creationId xmlns:p14="http://schemas.microsoft.com/office/powerpoint/2010/main" val="3743008873"/>
      </p:ext>
    </p:extLst>
  </p:cSld>
  <p:clrMapOvr>
    <a:masterClrMapping/>
  </p:clrMapOvr>
</p:sld>
</file>

<file path=ppt/slides/slide11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ECDE4C0-4485-4C6F-9172-73B577895259}"/>
              </a:ext>
            </a:extLst>
          </p:cNvPr>
          <p:cNvSpPr>
            <a:spLocks noGrp="1"/>
          </p:cNvSpPr>
          <p:nvPr>
            <p:ph type="body" sz="quarter" idx="10"/>
          </p:nvPr>
        </p:nvSpPr>
        <p:spPr/>
        <p:txBody>
          <a:bodyPr/>
          <a:lstStyle/>
          <a:p>
            <a:r>
              <a:rPr lang="ar-EG" dirty="0"/>
              <a:t>شيروبيم إسناف إن نووب: إفؤي إن هيكون: إفهوبس إمبي إيلاستيريون: خين نووتينه إنسيوو نيفين. </a:t>
            </a:r>
          </a:p>
        </p:txBody>
      </p:sp>
      <p:sp>
        <p:nvSpPr>
          <p:cNvPr id="3" name="Text Placeholder 2">
            <a:extLst>
              <a:ext uri="{FF2B5EF4-FFF2-40B4-BE49-F238E27FC236}">
                <a16:creationId xmlns:a16="http://schemas.microsoft.com/office/drawing/2014/main" id="{75462544-9061-4660-A209-3EA4D83085B8}"/>
              </a:ext>
            </a:extLst>
          </p:cNvPr>
          <p:cNvSpPr>
            <a:spLocks noGrp="1"/>
          </p:cNvSpPr>
          <p:nvPr>
            <p:ph type="body" sz="quarter" idx="11"/>
          </p:nvPr>
        </p:nvSpPr>
        <p:spPr/>
        <p:txBody>
          <a:bodyPr anchor="ctr"/>
          <a:lstStyle/>
          <a:p>
            <a:r>
              <a:rPr lang="ar-EG" sz="3400" dirty="0"/>
              <a:t>كروباً ذهب، مصوران مظللان، على الغطاء، بأجنحتهما كل حين.</a:t>
            </a:r>
          </a:p>
        </p:txBody>
      </p:sp>
      <p:sp>
        <p:nvSpPr>
          <p:cNvPr id="4" name="Text Placeholder 3">
            <a:extLst>
              <a:ext uri="{FF2B5EF4-FFF2-40B4-BE49-F238E27FC236}">
                <a16:creationId xmlns:a16="http://schemas.microsoft.com/office/drawing/2014/main" id="{958E5ADD-034A-4F40-BA94-471B09075956}"/>
              </a:ext>
            </a:extLst>
          </p:cNvPr>
          <p:cNvSpPr>
            <a:spLocks noGrp="1"/>
          </p:cNvSpPr>
          <p:nvPr>
            <p:ph type="body" sz="quarter" idx="12"/>
          </p:nvPr>
        </p:nvSpPr>
        <p:spPr/>
        <p:txBody>
          <a:bodyPr/>
          <a:lstStyle/>
          <a:p>
            <a:pPr>
              <a:spcBef>
                <a:spcPts val="0"/>
              </a:spcBef>
            </a:pPr>
            <a:r>
              <a:rPr lang="en-GB" dirty="0"/>
              <a:t>&lt;</a:t>
            </a:r>
            <a:r>
              <a:rPr lang="en-GB" dirty="0" err="1"/>
              <a:t>eroubim</a:t>
            </a:r>
            <a:r>
              <a:rPr lang="en-GB" dirty="0"/>
              <a:t> `</a:t>
            </a:r>
            <a:r>
              <a:rPr lang="en-GB" dirty="0" err="1"/>
              <a:t>cnau</a:t>
            </a:r>
            <a:r>
              <a:rPr lang="en-GB" dirty="0"/>
              <a:t> `</a:t>
            </a:r>
            <a:r>
              <a:rPr lang="en-GB" dirty="0" err="1"/>
              <a:t>nnoub</a:t>
            </a:r>
            <a:r>
              <a:rPr lang="en-GB" dirty="0"/>
              <a:t>@ </a:t>
            </a:r>
            <a:r>
              <a:rPr lang="en-GB" dirty="0" err="1"/>
              <a:t>euoi</a:t>
            </a:r>
            <a:r>
              <a:rPr lang="en-GB" dirty="0"/>
              <a:t> `</a:t>
            </a:r>
            <a:r>
              <a:rPr lang="en-GB" dirty="0" err="1"/>
              <a:t>nhikwn</a:t>
            </a:r>
            <a:r>
              <a:rPr lang="en-GB" dirty="0"/>
              <a:t>@ </a:t>
            </a:r>
            <a:r>
              <a:rPr lang="en-GB" dirty="0" err="1"/>
              <a:t>euhwbc</a:t>
            </a:r>
            <a:endParaRPr lang="ar-EG" dirty="0"/>
          </a:p>
          <a:p>
            <a:pPr>
              <a:spcBef>
                <a:spcPts val="0"/>
              </a:spcBef>
            </a:pPr>
            <a:r>
              <a:rPr lang="en-GB" dirty="0"/>
              <a:t> `</a:t>
            </a:r>
            <a:r>
              <a:rPr lang="en-GB" dirty="0" err="1"/>
              <a:t>mpi`ilactyrion</a:t>
            </a:r>
            <a:r>
              <a:rPr lang="en-GB" dirty="0"/>
              <a:t>@ </a:t>
            </a:r>
            <a:r>
              <a:rPr lang="en-GB" dirty="0" err="1"/>
              <a:t>qen</a:t>
            </a:r>
            <a:r>
              <a:rPr lang="en-GB" dirty="0"/>
              <a:t> </a:t>
            </a:r>
            <a:r>
              <a:rPr lang="en-GB" dirty="0" err="1"/>
              <a:t>noutenh</a:t>
            </a:r>
            <a:r>
              <a:rPr lang="en-GB" dirty="0"/>
              <a:t> `</a:t>
            </a:r>
            <a:r>
              <a:rPr lang="en-GB" dirty="0" err="1"/>
              <a:t>ncyou</a:t>
            </a:r>
            <a:r>
              <a:rPr lang="en-GB" dirty="0"/>
              <a:t> </a:t>
            </a:r>
            <a:r>
              <a:rPr lang="en-GB" dirty="0" err="1"/>
              <a:t>niben</a:t>
            </a:r>
            <a:r>
              <a:rPr lang="en-GB" dirty="0"/>
              <a:t>.</a:t>
            </a:r>
          </a:p>
        </p:txBody>
      </p:sp>
    </p:spTree>
    <p:extLst>
      <p:ext uri="{BB962C8B-B14F-4D97-AF65-F5344CB8AC3E}">
        <p14:creationId xmlns:p14="http://schemas.microsoft.com/office/powerpoint/2010/main" val="2478212519"/>
      </p:ext>
    </p:extLst>
  </p:cSld>
  <p:clrMapOvr>
    <a:masterClrMapping/>
  </p:clrMapOvr>
</p:sld>
</file>

<file path=ppt/slides/slide11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1B35937-102D-453B-B9BB-C6429157552B}"/>
              </a:ext>
            </a:extLst>
          </p:cNvPr>
          <p:cNvSpPr>
            <a:spLocks noGrp="1"/>
          </p:cNvSpPr>
          <p:nvPr>
            <p:ph type="body" sz="quarter" idx="10"/>
          </p:nvPr>
        </p:nvSpPr>
        <p:spPr/>
        <p:txBody>
          <a:bodyPr/>
          <a:lstStyle/>
          <a:p>
            <a:pPr>
              <a:spcBef>
                <a:spcPts val="0"/>
              </a:spcBef>
            </a:pPr>
            <a:r>
              <a:rPr lang="ar-EG" dirty="0"/>
              <a:t>إف إيرخيفي إي إهري: هيجين بي ما إثؤواب:</a:t>
            </a:r>
          </a:p>
          <a:p>
            <a:pPr>
              <a:spcBef>
                <a:spcPts val="0"/>
              </a:spcBef>
            </a:pPr>
            <a:r>
              <a:rPr lang="ar-EG" dirty="0"/>
              <a:t> إنتى ني إثؤواب: خين تي إسكيني إمماه إسنووتي. </a:t>
            </a:r>
          </a:p>
        </p:txBody>
      </p:sp>
      <p:sp>
        <p:nvSpPr>
          <p:cNvPr id="3" name="Text Placeholder 2">
            <a:extLst>
              <a:ext uri="{FF2B5EF4-FFF2-40B4-BE49-F238E27FC236}">
                <a16:creationId xmlns:a16="http://schemas.microsoft.com/office/drawing/2014/main" id="{472AF3E0-2F7F-451F-BDD7-0C59906BEFFB}"/>
              </a:ext>
            </a:extLst>
          </p:cNvPr>
          <p:cNvSpPr>
            <a:spLocks noGrp="1"/>
          </p:cNvSpPr>
          <p:nvPr>
            <p:ph type="body" sz="quarter" idx="11"/>
          </p:nvPr>
        </p:nvSpPr>
        <p:spPr/>
        <p:txBody>
          <a:bodyPr anchor="ctr"/>
          <a:lstStyle/>
          <a:p>
            <a:r>
              <a:rPr lang="ar-EG" dirty="0"/>
              <a:t>يظللان على، موضع قدس، الأقداس، في القبة الثانية.</a:t>
            </a:r>
          </a:p>
        </p:txBody>
      </p:sp>
      <p:sp>
        <p:nvSpPr>
          <p:cNvPr id="4" name="Text Placeholder 3">
            <a:extLst>
              <a:ext uri="{FF2B5EF4-FFF2-40B4-BE49-F238E27FC236}">
                <a16:creationId xmlns:a16="http://schemas.microsoft.com/office/drawing/2014/main" id="{6ABB07E7-7DAD-47CD-A9B2-46819639ECA8}"/>
              </a:ext>
            </a:extLst>
          </p:cNvPr>
          <p:cNvSpPr>
            <a:spLocks noGrp="1"/>
          </p:cNvSpPr>
          <p:nvPr>
            <p:ph type="body" sz="quarter" idx="12"/>
          </p:nvPr>
        </p:nvSpPr>
        <p:spPr/>
        <p:txBody>
          <a:bodyPr/>
          <a:lstStyle/>
          <a:p>
            <a:pPr>
              <a:spcBef>
                <a:spcPts val="0"/>
              </a:spcBef>
            </a:pPr>
            <a:r>
              <a:rPr lang="en-GB" dirty="0" err="1"/>
              <a:t>Euerqyibi</a:t>
            </a:r>
            <a:r>
              <a:rPr lang="en-GB" dirty="0"/>
              <a:t> `</a:t>
            </a:r>
            <a:r>
              <a:rPr lang="en-GB" dirty="0" err="1"/>
              <a:t>e`hryi</a:t>
            </a:r>
            <a:r>
              <a:rPr lang="en-GB" dirty="0"/>
              <a:t>@ </a:t>
            </a:r>
            <a:r>
              <a:rPr lang="en-GB" dirty="0" err="1"/>
              <a:t>hijen</a:t>
            </a:r>
            <a:r>
              <a:rPr lang="en-GB" dirty="0"/>
              <a:t> </a:t>
            </a:r>
            <a:r>
              <a:rPr lang="en-GB" dirty="0" err="1"/>
              <a:t>pima</a:t>
            </a:r>
            <a:r>
              <a:rPr lang="en-GB" dirty="0"/>
              <a:t> </a:t>
            </a:r>
            <a:r>
              <a:rPr lang="en-GB" dirty="0" err="1"/>
              <a:t>e;ouab</a:t>
            </a:r>
            <a:r>
              <a:rPr lang="en-GB" dirty="0"/>
              <a:t>@</a:t>
            </a:r>
            <a:endParaRPr lang="ar-EG" dirty="0"/>
          </a:p>
          <a:p>
            <a:pPr>
              <a:spcBef>
                <a:spcPts val="0"/>
              </a:spcBef>
            </a:pPr>
            <a:r>
              <a:rPr lang="en-GB" dirty="0"/>
              <a:t> `</a:t>
            </a:r>
            <a:r>
              <a:rPr lang="en-GB" dirty="0" err="1"/>
              <a:t>nte</a:t>
            </a:r>
            <a:r>
              <a:rPr lang="en-GB" dirty="0"/>
              <a:t> </a:t>
            </a:r>
            <a:r>
              <a:rPr lang="en-GB" dirty="0" err="1"/>
              <a:t>nye;ouab</a:t>
            </a:r>
            <a:r>
              <a:rPr lang="en-GB" dirty="0"/>
              <a:t>@ </a:t>
            </a:r>
            <a:r>
              <a:rPr lang="en-GB" dirty="0" err="1"/>
              <a:t>qen</a:t>
            </a:r>
            <a:r>
              <a:rPr lang="en-GB" dirty="0"/>
              <a:t> ]`</a:t>
            </a:r>
            <a:r>
              <a:rPr lang="en-GB" dirty="0" err="1"/>
              <a:t>ckyny</a:t>
            </a:r>
            <a:r>
              <a:rPr lang="en-GB" dirty="0"/>
              <a:t> `</a:t>
            </a:r>
            <a:r>
              <a:rPr lang="en-GB" dirty="0" err="1"/>
              <a:t>mmah`cnou</a:t>
            </a:r>
            <a:r>
              <a:rPr lang="en-GB" dirty="0"/>
              <a:t>].</a:t>
            </a:r>
          </a:p>
        </p:txBody>
      </p:sp>
    </p:spTree>
    <p:extLst>
      <p:ext uri="{BB962C8B-B14F-4D97-AF65-F5344CB8AC3E}">
        <p14:creationId xmlns:p14="http://schemas.microsoft.com/office/powerpoint/2010/main" val="803898251"/>
      </p:ext>
    </p:extLst>
  </p:cSld>
  <p:clrMapOvr>
    <a:masterClrMapping/>
  </p:clrMapOvr>
</p:sld>
</file>

<file path=ppt/slides/slide11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90CD03-F4F1-4543-A57B-92F1F68FA105}"/>
              </a:ext>
            </a:extLst>
          </p:cNvPr>
          <p:cNvSpPr>
            <a:spLocks noGrp="1"/>
          </p:cNvSpPr>
          <p:nvPr>
            <p:ph type="body" sz="quarter" idx="10"/>
          </p:nvPr>
        </p:nvSpPr>
        <p:spPr/>
        <p:txBody>
          <a:bodyPr/>
          <a:lstStyle/>
          <a:p>
            <a:r>
              <a:rPr lang="ar-EG" dirty="0"/>
              <a:t>إنثو هوي ماريا: ني آنا آنشو إنشو: نيم ني آنا إن إثفيا إن إثفيا: سي إرخيفي إيجو. </a:t>
            </a:r>
          </a:p>
        </p:txBody>
      </p:sp>
      <p:sp>
        <p:nvSpPr>
          <p:cNvPr id="3" name="Text Placeholder 2">
            <a:extLst>
              <a:ext uri="{FF2B5EF4-FFF2-40B4-BE49-F238E27FC236}">
                <a16:creationId xmlns:a16="http://schemas.microsoft.com/office/drawing/2014/main" id="{42F33017-0BA0-49C7-86F6-BC6D120DF3C3}"/>
              </a:ext>
            </a:extLst>
          </p:cNvPr>
          <p:cNvSpPr>
            <a:spLocks noGrp="1"/>
          </p:cNvSpPr>
          <p:nvPr>
            <p:ph type="body" sz="quarter" idx="11"/>
          </p:nvPr>
        </p:nvSpPr>
        <p:spPr/>
        <p:txBody>
          <a:bodyPr anchor="ctr"/>
          <a:lstStyle/>
          <a:p>
            <a:r>
              <a:rPr lang="ar-EG" sz="3400" dirty="0"/>
              <a:t>وأنت أيضاً يا مريم، ألوف ألوف، وربوات ربوات، يظللون عليك.</a:t>
            </a:r>
          </a:p>
        </p:txBody>
      </p:sp>
      <p:sp>
        <p:nvSpPr>
          <p:cNvPr id="4" name="Text Placeholder 3">
            <a:extLst>
              <a:ext uri="{FF2B5EF4-FFF2-40B4-BE49-F238E27FC236}">
                <a16:creationId xmlns:a16="http://schemas.microsoft.com/office/drawing/2014/main" id="{9E2CCFB5-72EA-4F34-A323-5FB524EABE11}"/>
              </a:ext>
            </a:extLst>
          </p:cNvPr>
          <p:cNvSpPr>
            <a:spLocks noGrp="1"/>
          </p:cNvSpPr>
          <p:nvPr>
            <p:ph type="body" sz="quarter" idx="12"/>
          </p:nvPr>
        </p:nvSpPr>
        <p:spPr/>
        <p:txBody>
          <a:bodyPr/>
          <a:lstStyle/>
          <a:p>
            <a:pPr>
              <a:spcBef>
                <a:spcPts val="0"/>
              </a:spcBef>
            </a:pPr>
            <a:r>
              <a:rPr lang="es-ES" dirty="0"/>
              <a:t> `</a:t>
            </a:r>
            <a:r>
              <a:rPr lang="es-ES" dirty="0" err="1"/>
              <a:t>N;o</a:t>
            </a:r>
            <a:r>
              <a:rPr lang="es-ES" dirty="0"/>
              <a:t> </a:t>
            </a:r>
            <a:r>
              <a:rPr lang="es-ES" dirty="0" err="1"/>
              <a:t>hwi</a:t>
            </a:r>
            <a:r>
              <a:rPr lang="es-ES" dirty="0"/>
              <a:t> </a:t>
            </a:r>
            <a:r>
              <a:rPr lang="es-ES" dirty="0" err="1"/>
              <a:t>Maria</a:t>
            </a:r>
            <a:r>
              <a:rPr lang="es-ES" dirty="0"/>
              <a:t>@ </a:t>
            </a:r>
            <a:r>
              <a:rPr lang="es-ES" dirty="0" err="1"/>
              <a:t>ni`ana</a:t>
            </a:r>
            <a:r>
              <a:rPr lang="es-ES" dirty="0"/>
              <a:t> `</a:t>
            </a:r>
            <a:r>
              <a:rPr lang="es-ES" dirty="0" err="1"/>
              <a:t>nso</a:t>
            </a:r>
            <a:r>
              <a:rPr lang="es-ES" dirty="0"/>
              <a:t> `</a:t>
            </a:r>
            <a:r>
              <a:rPr lang="es-ES" dirty="0" err="1"/>
              <a:t>nso</a:t>
            </a:r>
            <a:r>
              <a:rPr lang="es-ES" dirty="0"/>
              <a:t>@ </a:t>
            </a:r>
            <a:endParaRPr lang="ar-EG" dirty="0"/>
          </a:p>
          <a:p>
            <a:pPr>
              <a:spcBef>
                <a:spcPts val="0"/>
              </a:spcBef>
            </a:pPr>
            <a:r>
              <a:rPr lang="es-ES" dirty="0" err="1"/>
              <a:t>nem</a:t>
            </a:r>
            <a:r>
              <a:rPr lang="es-ES" dirty="0"/>
              <a:t> </a:t>
            </a:r>
            <a:r>
              <a:rPr lang="es-ES" dirty="0" err="1"/>
              <a:t>ni`ana</a:t>
            </a:r>
            <a:r>
              <a:rPr lang="es-ES" dirty="0"/>
              <a:t> `n`;</a:t>
            </a:r>
            <a:r>
              <a:rPr lang="es-ES" dirty="0" err="1"/>
              <a:t>ba</a:t>
            </a:r>
            <a:r>
              <a:rPr lang="es-ES" dirty="0"/>
              <a:t> `n`;</a:t>
            </a:r>
            <a:r>
              <a:rPr lang="es-ES" dirty="0" err="1"/>
              <a:t>ba</a:t>
            </a:r>
            <a:r>
              <a:rPr lang="es-ES" dirty="0"/>
              <a:t>@ </a:t>
            </a:r>
            <a:r>
              <a:rPr lang="es-ES" dirty="0" err="1"/>
              <a:t>ceerqyibi</a:t>
            </a:r>
            <a:r>
              <a:rPr lang="es-ES" dirty="0"/>
              <a:t> `</a:t>
            </a:r>
            <a:r>
              <a:rPr lang="es-ES" dirty="0" err="1"/>
              <a:t>ejw</a:t>
            </a:r>
            <a:r>
              <a:rPr lang="es-ES" dirty="0"/>
              <a:t>.</a:t>
            </a:r>
          </a:p>
        </p:txBody>
      </p:sp>
    </p:spTree>
    <p:extLst>
      <p:ext uri="{BB962C8B-B14F-4D97-AF65-F5344CB8AC3E}">
        <p14:creationId xmlns:p14="http://schemas.microsoft.com/office/powerpoint/2010/main" val="3584693769"/>
      </p:ext>
    </p:extLst>
  </p:cSld>
  <p:clrMapOvr>
    <a:masterClrMapping/>
  </p:clrMapOvr>
</p:sld>
</file>

<file path=ppt/slides/slide11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EC76DF8-ADC0-4691-91FA-266227ECE02B}"/>
              </a:ext>
            </a:extLst>
          </p:cNvPr>
          <p:cNvSpPr>
            <a:spLocks noGrp="1"/>
          </p:cNvSpPr>
          <p:nvPr>
            <p:ph type="body" sz="quarter" idx="10"/>
          </p:nvPr>
        </p:nvSpPr>
        <p:spPr>
          <a:xfrm>
            <a:off x="0" y="5661635"/>
            <a:ext cx="9144000" cy="1189740"/>
          </a:xfrm>
        </p:spPr>
        <p:txBody>
          <a:bodyPr/>
          <a:lstStyle/>
          <a:p>
            <a:r>
              <a:rPr lang="ar-EG" sz="3400" dirty="0"/>
              <a:t>إفهوس إيه بووريف صونت: إفكي خين تيه نيه جي: فاي إيطاف تشي إمبين إيني: خوريس نوفي هي شيبتي. </a:t>
            </a:r>
          </a:p>
        </p:txBody>
      </p:sp>
      <p:sp>
        <p:nvSpPr>
          <p:cNvPr id="3" name="Text Placeholder 2">
            <a:extLst>
              <a:ext uri="{FF2B5EF4-FFF2-40B4-BE49-F238E27FC236}">
                <a16:creationId xmlns:a16="http://schemas.microsoft.com/office/drawing/2014/main" id="{4263F991-DFE1-478D-8994-219A6EE81D80}"/>
              </a:ext>
            </a:extLst>
          </p:cNvPr>
          <p:cNvSpPr>
            <a:spLocks noGrp="1"/>
          </p:cNvSpPr>
          <p:nvPr>
            <p:ph type="body" sz="quarter" idx="11"/>
          </p:nvPr>
        </p:nvSpPr>
        <p:spPr/>
        <p:txBody>
          <a:bodyPr/>
          <a:lstStyle/>
          <a:p>
            <a:r>
              <a:rPr lang="ar-EG" sz="3600" dirty="0"/>
              <a:t>مُسبحين خالقهم، وهو في بطنِك، هذا الذي أخذ شبهنا، ما خلا الخطية والتغيير.</a:t>
            </a:r>
          </a:p>
        </p:txBody>
      </p:sp>
      <p:sp>
        <p:nvSpPr>
          <p:cNvPr id="4" name="Text Placeholder 3">
            <a:extLst>
              <a:ext uri="{FF2B5EF4-FFF2-40B4-BE49-F238E27FC236}">
                <a16:creationId xmlns:a16="http://schemas.microsoft.com/office/drawing/2014/main" id="{5870BC02-7E52-4A07-B24F-D3B1388DB48F}"/>
              </a:ext>
            </a:extLst>
          </p:cNvPr>
          <p:cNvSpPr>
            <a:spLocks noGrp="1"/>
          </p:cNvSpPr>
          <p:nvPr>
            <p:ph type="body" sz="quarter" idx="12"/>
          </p:nvPr>
        </p:nvSpPr>
        <p:spPr>
          <a:xfrm>
            <a:off x="0" y="4627702"/>
            <a:ext cx="9144000" cy="1076797"/>
          </a:xfrm>
        </p:spPr>
        <p:txBody>
          <a:bodyPr/>
          <a:lstStyle/>
          <a:p>
            <a:r>
              <a:rPr lang="en-GB" dirty="0" err="1"/>
              <a:t>Euhwc</a:t>
            </a:r>
            <a:r>
              <a:rPr lang="en-GB" dirty="0"/>
              <a:t> `</a:t>
            </a:r>
            <a:r>
              <a:rPr lang="en-GB" dirty="0" err="1"/>
              <a:t>ePourefcwnt</a:t>
            </a:r>
            <a:r>
              <a:rPr lang="en-GB" dirty="0"/>
              <a:t>@ </a:t>
            </a:r>
            <a:r>
              <a:rPr lang="en-GB" dirty="0" err="1"/>
              <a:t>ef,y</a:t>
            </a:r>
            <a:r>
              <a:rPr lang="en-GB" dirty="0"/>
              <a:t> </a:t>
            </a:r>
            <a:r>
              <a:rPr lang="en-GB" dirty="0" err="1"/>
              <a:t>qen</a:t>
            </a:r>
            <a:r>
              <a:rPr lang="en-GB" dirty="0"/>
              <a:t> </a:t>
            </a:r>
            <a:r>
              <a:rPr lang="en-GB" dirty="0" err="1"/>
              <a:t>teneji</a:t>
            </a:r>
            <a:r>
              <a:rPr lang="en-GB" dirty="0"/>
              <a:t>@ </a:t>
            </a:r>
            <a:r>
              <a:rPr lang="en-GB" dirty="0" err="1"/>
              <a:t>vai</a:t>
            </a:r>
            <a:r>
              <a:rPr lang="en-GB" dirty="0"/>
              <a:t> `</a:t>
            </a:r>
            <a:r>
              <a:rPr lang="en-GB" dirty="0" err="1"/>
              <a:t>etaf</a:t>
            </a:r>
            <a:r>
              <a:rPr lang="en-GB" dirty="0"/>
              <a:t>[</a:t>
            </a:r>
            <a:r>
              <a:rPr lang="en-GB" dirty="0" err="1"/>
              <a:t>i</a:t>
            </a:r>
            <a:r>
              <a:rPr lang="en-GB" dirty="0"/>
              <a:t> `</a:t>
            </a:r>
            <a:r>
              <a:rPr lang="en-GB" dirty="0" err="1"/>
              <a:t>mpen`ini</a:t>
            </a:r>
            <a:r>
              <a:rPr lang="en-GB" dirty="0"/>
              <a:t>@ ,</a:t>
            </a:r>
            <a:r>
              <a:rPr lang="en-GB" dirty="0" err="1"/>
              <a:t>wric</a:t>
            </a:r>
            <a:r>
              <a:rPr lang="en-GB" dirty="0"/>
              <a:t> nobi hi sib].</a:t>
            </a:r>
          </a:p>
        </p:txBody>
      </p:sp>
    </p:spTree>
    <p:extLst>
      <p:ext uri="{BB962C8B-B14F-4D97-AF65-F5344CB8AC3E}">
        <p14:creationId xmlns:p14="http://schemas.microsoft.com/office/powerpoint/2010/main" val="4110587794"/>
      </p:ext>
    </p:extLst>
  </p:cSld>
  <p:clrMapOvr>
    <a:masterClrMapping/>
  </p:clrMapOvr>
</p:sld>
</file>

<file path=ppt/slides/slide11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3DE7C9-7A0F-45AF-A809-4C9602F3B813}"/>
              </a:ext>
            </a:extLst>
          </p:cNvPr>
          <p:cNvSpPr>
            <a:spLocks noGrp="1"/>
          </p:cNvSpPr>
          <p:nvPr>
            <p:ph type="body" sz="quarter" idx="10"/>
          </p:nvPr>
        </p:nvSpPr>
        <p:spPr/>
        <p:txBody>
          <a:bodyPr/>
          <a:lstStyle/>
          <a:p>
            <a:r>
              <a:rPr lang="ar-EG" dirty="0"/>
              <a:t>إثفي فاي تين تشيسي: إممو أكسيوس: خين هان إيمنولوجيا: إمبرفيتيكون. </a:t>
            </a:r>
          </a:p>
        </p:txBody>
      </p:sp>
      <p:sp>
        <p:nvSpPr>
          <p:cNvPr id="3" name="Text Placeholder 2">
            <a:extLst>
              <a:ext uri="{FF2B5EF4-FFF2-40B4-BE49-F238E27FC236}">
                <a16:creationId xmlns:a16="http://schemas.microsoft.com/office/drawing/2014/main" id="{97DC3812-EEB9-4295-B53F-6530A1957658}"/>
              </a:ext>
            </a:extLst>
          </p:cNvPr>
          <p:cNvSpPr>
            <a:spLocks noGrp="1"/>
          </p:cNvSpPr>
          <p:nvPr>
            <p:ph type="body" sz="quarter" idx="11"/>
          </p:nvPr>
        </p:nvSpPr>
        <p:spPr/>
        <p:txBody>
          <a:bodyPr anchor="ctr"/>
          <a:lstStyle/>
          <a:p>
            <a:r>
              <a:rPr lang="ar-EG" dirty="0"/>
              <a:t>من أجل هذا، نعظمِك، بإستحقاقٍ، بتماجيد نبوية.</a:t>
            </a:r>
          </a:p>
        </p:txBody>
      </p:sp>
      <p:sp>
        <p:nvSpPr>
          <p:cNvPr id="4" name="Text Placeholder 3">
            <a:extLst>
              <a:ext uri="{FF2B5EF4-FFF2-40B4-BE49-F238E27FC236}">
                <a16:creationId xmlns:a16="http://schemas.microsoft.com/office/drawing/2014/main" id="{FC64EC1D-8848-432D-9622-A2CABA627DD1}"/>
              </a:ext>
            </a:extLst>
          </p:cNvPr>
          <p:cNvSpPr>
            <a:spLocks noGrp="1"/>
          </p:cNvSpPr>
          <p:nvPr>
            <p:ph type="body" sz="quarter" idx="12"/>
          </p:nvPr>
        </p:nvSpPr>
        <p:spPr/>
        <p:txBody>
          <a:bodyPr/>
          <a:lstStyle/>
          <a:p>
            <a:r>
              <a:rPr lang="fi-FI" dirty="0"/>
              <a:t>E;be vai ten[ici@ `mmo axiwc@ qen hanumnologia@ `m`provytikon.</a:t>
            </a:r>
          </a:p>
        </p:txBody>
      </p:sp>
    </p:spTree>
    <p:extLst>
      <p:ext uri="{BB962C8B-B14F-4D97-AF65-F5344CB8AC3E}">
        <p14:creationId xmlns:p14="http://schemas.microsoft.com/office/powerpoint/2010/main" val="3610899670"/>
      </p:ext>
    </p:extLst>
  </p:cSld>
  <p:clrMapOvr>
    <a:masterClrMapping/>
  </p:clrMapOvr>
</p:sld>
</file>

<file path=ppt/slides/slide11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572E278-9902-4192-9E04-5B780C20C17B}"/>
              </a:ext>
            </a:extLst>
          </p:cNvPr>
          <p:cNvSpPr>
            <a:spLocks noGrp="1"/>
          </p:cNvSpPr>
          <p:nvPr>
            <p:ph type="body" sz="quarter" idx="10"/>
          </p:nvPr>
        </p:nvSpPr>
        <p:spPr/>
        <p:txBody>
          <a:bodyPr/>
          <a:lstStyle/>
          <a:p>
            <a:r>
              <a:rPr lang="ar-EG" sz="3600" dirty="0"/>
              <a:t>جي أفصاجي إثفيتي: إنهان إهفي أوي إفطايووت: تي فاكي إثؤواب: إنتى بي نيشتي إن أوورو. </a:t>
            </a:r>
          </a:p>
        </p:txBody>
      </p:sp>
      <p:sp>
        <p:nvSpPr>
          <p:cNvPr id="3" name="Text Placeholder 2">
            <a:extLst>
              <a:ext uri="{FF2B5EF4-FFF2-40B4-BE49-F238E27FC236}">
                <a16:creationId xmlns:a16="http://schemas.microsoft.com/office/drawing/2014/main" id="{478C7C85-1DBC-49CF-9700-582CF5E6D4A0}"/>
              </a:ext>
            </a:extLst>
          </p:cNvPr>
          <p:cNvSpPr>
            <a:spLocks noGrp="1"/>
          </p:cNvSpPr>
          <p:nvPr>
            <p:ph type="body" sz="quarter" idx="11"/>
          </p:nvPr>
        </p:nvSpPr>
        <p:spPr/>
        <p:txBody>
          <a:bodyPr/>
          <a:lstStyle/>
          <a:p>
            <a:r>
              <a:rPr lang="ar-EG" sz="3600" dirty="0"/>
              <a:t>لأنهم تكلموا، من أجلِك بأعمال كريمة، أيتها المدينة المقدسة، التي للملك العظيم.</a:t>
            </a:r>
          </a:p>
          <a:p>
            <a:endParaRPr lang="en-GB" sz="3600" dirty="0"/>
          </a:p>
        </p:txBody>
      </p:sp>
      <p:sp>
        <p:nvSpPr>
          <p:cNvPr id="4" name="Text Placeholder 3">
            <a:extLst>
              <a:ext uri="{FF2B5EF4-FFF2-40B4-BE49-F238E27FC236}">
                <a16:creationId xmlns:a16="http://schemas.microsoft.com/office/drawing/2014/main" id="{A18828FD-3DBA-4B4E-98F7-EBD0E4655B58}"/>
              </a:ext>
            </a:extLst>
          </p:cNvPr>
          <p:cNvSpPr>
            <a:spLocks noGrp="1"/>
          </p:cNvSpPr>
          <p:nvPr>
            <p:ph type="body" sz="quarter" idx="12"/>
          </p:nvPr>
        </p:nvSpPr>
        <p:spPr>
          <a:xfrm>
            <a:off x="0" y="4756759"/>
            <a:ext cx="9144000" cy="1189740"/>
          </a:xfrm>
        </p:spPr>
        <p:txBody>
          <a:bodyPr/>
          <a:lstStyle/>
          <a:p>
            <a:r>
              <a:rPr lang="en-GB" sz="3600" dirty="0"/>
              <a:t>Je </a:t>
            </a:r>
            <a:r>
              <a:rPr lang="en-GB" sz="3600" dirty="0" err="1"/>
              <a:t>aucaji</a:t>
            </a:r>
            <a:r>
              <a:rPr lang="en-GB" sz="3600" dirty="0"/>
              <a:t> </a:t>
            </a:r>
            <a:r>
              <a:rPr lang="en-GB" sz="3600" dirty="0" err="1"/>
              <a:t>e;by</a:t>
            </a:r>
            <a:r>
              <a:rPr lang="en-GB" sz="3600" dirty="0"/>
              <a:t>]@ `</a:t>
            </a:r>
            <a:r>
              <a:rPr lang="en-GB" sz="3600" dirty="0" err="1"/>
              <a:t>nhan`hbyou`i</a:t>
            </a:r>
            <a:r>
              <a:rPr lang="en-GB" sz="3600" dirty="0"/>
              <a:t> </a:t>
            </a:r>
            <a:r>
              <a:rPr lang="en-GB" sz="3600" dirty="0" err="1"/>
              <a:t>eutaiyout</a:t>
            </a:r>
            <a:r>
              <a:rPr lang="en-GB" sz="3600" dirty="0"/>
              <a:t>@ ]</a:t>
            </a:r>
            <a:r>
              <a:rPr lang="en-GB" sz="3600" dirty="0" err="1"/>
              <a:t>baki</a:t>
            </a:r>
            <a:r>
              <a:rPr lang="en-GB" sz="3600" dirty="0"/>
              <a:t> </a:t>
            </a:r>
            <a:r>
              <a:rPr lang="en-GB" sz="3600" dirty="0" err="1"/>
              <a:t>e;ouab</a:t>
            </a:r>
            <a:r>
              <a:rPr lang="en-GB" sz="3600" dirty="0"/>
              <a:t>@ `</a:t>
            </a:r>
            <a:r>
              <a:rPr lang="en-GB" sz="3600" dirty="0" err="1"/>
              <a:t>nte</a:t>
            </a:r>
            <a:r>
              <a:rPr lang="en-GB" sz="3600" dirty="0"/>
              <a:t> </a:t>
            </a:r>
            <a:r>
              <a:rPr lang="en-GB" sz="3600" dirty="0" err="1"/>
              <a:t>pinis</a:t>
            </a:r>
            <a:r>
              <a:rPr lang="en-GB" sz="3600" dirty="0"/>
              <a:t>] `</a:t>
            </a:r>
            <a:r>
              <a:rPr lang="en-GB" sz="3600" dirty="0" err="1"/>
              <a:t>nOuro</a:t>
            </a:r>
            <a:r>
              <a:rPr lang="en-GB" sz="3600" dirty="0"/>
              <a:t>.</a:t>
            </a:r>
          </a:p>
        </p:txBody>
      </p:sp>
    </p:spTree>
    <p:extLst>
      <p:ext uri="{BB962C8B-B14F-4D97-AF65-F5344CB8AC3E}">
        <p14:creationId xmlns:p14="http://schemas.microsoft.com/office/powerpoint/2010/main" val="354175708"/>
      </p:ext>
    </p:extLst>
  </p:cSld>
  <p:clrMapOvr>
    <a:masterClrMapping/>
  </p:clrMapOvr>
</p:sld>
</file>

<file path=ppt/slides/slide11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C0CF3F5-450B-4149-9DC2-B4B418DCAE7A}"/>
              </a:ext>
            </a:extLst>
          </p:cNvPr>
          <p:cNvSpPr>
            <a:spLocks noGrp="1"/>
          </p:cNvSpPr>
          <p:nvPr>
            <p:ph type="body" sz="quarter" idx="10"/>
          </p:nvPr>
        </p:nvSpPr>
        <p:spPr/>
        <p:txBody>
          <a:bodyPr/>
          <a:lstStyle/>
          <a:p>
            <a:r>
              <a:rPr lang="ar-EG" dirty="0"/>
              <a:t>تين تيهو تين طوبه: إثرين شاشني إفناي: هيتين ني بريسفيا: إن طوتف إمبي ماي رومي. </a:t>
            </a:r>
          </a:p>
        </p:txBody>
      </p:sp>
      <p:sp>
        <p:nvSpPr>
          <p:cNvPr id="3" name="Text Placeholder 2">
            <a:extLst>
              <a:ext uri="{FF2B5EF4-FFF2-40B4-BE49-F238E27FC236}">
                <a16:creationId xmlns:a16="http://schemas.microsoft.com/office/drawing/2014/main" id="{BFD6F675-0366-426E-8092-1F64BC7FFB09}"/>
              </a:ext>
            </a:extLst>
          </p:cNvPr>
          <p:cNvSpPr>
            <a:spLocks noGrp="1"/>
          </p:cNvSpPr>
          <p:nvPr>
            <p:ph type="body" sz="quarter" idx="11"/>
          </p:nvPr>
        </p:nvSpPr>
        <p:spPr/>
        <p:txBody>
          <a:bodyPr anchor="ctr"/>
          <a:lstStyle/>
          <a:p>
            <a:r>
              <a:rPr lang="ar-EG" sz="3600" dirty="0"/>
              <a:t>نسأل ونطلب، أن نفوز برحمةٍ، بشفاعاتِك، عند محب البشر.</a:t>
            </a:r>
          </a:p>
        </p:txBody>
      </p:sp>
      <p:sp>
        <p:nvSpPr>
          <p:cNvPr id="4" name="Text Placeholder 3">
            <a:extLst>
              <a:ext uri="{FF2B5EF4-FFF2-40B4-BE49-F238E27FC236}">
                <a16:creationId xmlns:a16="http://schemas.microsoft.com/office/drawing/2014/main" id="{E52A1DC1-2884-4D4D-99AE-3B37DC4F4406}"/>
              </a:ext>
            </a:extLst>
          </p:cNvPr>
          <p:cNvSpPr>
            <a:spLocks noGrp="1"/>
          </p:cNvSpPr>
          <p:nvPr>
            <p:ph type="body" sz="quarter" idx="12"/>
          </p:nvPr>
        </p:nvSpPr>
        <p:spPr/>
        <p:txBody>
          <a:bodyPr/>
          <a:lstStyle/>
          <a:p>
            <a:r>
              <a:rPr lang="nl-NL" dirty="0"/>
              <a:t>Ten]ho tentwbh@ e;rensasni eunai@ hiten ne`precbia@ `ntotf `mPimairwmi.</a:t>
            </a:r>
          </a:p>
        </p:txBody>
      </p:sp>
    </p:spTree>
    <p:extLst>
      <p:ext uri="{BB962C8B-B14F-4D97-AF65-F5344CB8AC3E}">
        <p14:creationId xmlns:p14="http://schemas.microsoft.com/office/powerpoint/2010/main" val="3596992951"/>
      </p:ext>
    </p:extLst>
  </p:cSld>
  <p:clrMapOvr>
    <a:masterClrMapping/>
  </p:clrMapOvr>
</p:sld>
</file>

<file path=ppt/slides/slide11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7270EF-8C24-4642-8886-0347911B1909}"/>
              </a:ext>
            </a:extLst>
          </p:cNvPr>
          <p:cNvSpPr>
            <a:spLocks noGrp="1"/>
          </p:cNvSpPr>
          <p:nvPr>
            <p:ph type="title"/>
          </p:nvPr>
        </p:nvSpPr>
        <p:spPr>
          <a:xfrm>
            <a:off x="-2030506" y="1"/>
            <a:ext cx="2030506" cy="537882"/>
          </a:xfrm>
        </p:spPr>
        <p:txBody>
          <a:bodyPr/>
          <a:lstStyle/>
          <a:p>
            <a:pPr algn="r"/>
            <a:r>
              <a:rPr lang="ar-EG" sz="3200" b="1" dirty="0">
                <a:solidFill>
                  <a:srgbClr val="FFC000"/>
                </a:solidFill>
              </a:rPr>
              <a:t>التفسير الثالث</a:t>
            </a:r>
            <a:endParaRPr lang="en-GB" sz="3200" b="1" dirty="0">
              <a:solidFill>
                <a:srgbClr val="FFC000"/>
              </a:solidFill>
            </a:endParaRPr>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2387339354"/>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يامريم صرت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مسكن للديان.</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أنت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المايدة ذهب</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 عليها التقدمة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قربان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مثال</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إبن الله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المعطى الغفران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لكل نق</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طاهر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يسكن نعيم الفردوس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956508562"/>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6D39-D302-4A71-8170-7F67D0B725D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A5D10E7-28F9-42C1-8DC0-5988997B4992}"/>
              </a:ext>
            </a:extLst>
          </p:cNvPr>
          <p:cNvSpPr>
            <a:spLocks noGrp="1"/>
          </p:cNvSpPr>
          <p:nvPr>
            <p:ph type="body" sz="quarter" idx="10"/>
          </p:nvPr>
        </p:nvSpPr>
        <p:spPr>
          <a:xfrm>
            <a:off x="0" y="5661635"/>
            <a:ext cx="9144000" cy="1189739"/>
          </a:xfrm>
        </p:spPr>
        <p:txBody>
          <a:bodyPr/>
          <a:lstStyle/>
          <a:p>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شير</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يه</a:t>
            </a: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 ن</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يه</a:t>
            </a: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 ماريا: خين أ</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و</a:t>
            </a: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و شير</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يه</a:t>
            </a: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 إفؤواب: شير</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يه</a:t>
            </a: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 ن</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يه</a:t>
            </a: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 ماريا: إثماڤ إم</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في</a:t>
            </a: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 إثؤواب.</a:t>
            </a:r>
          </a:p>
        </p:txBody>
      </p:sp>
      <p:sp>
        <p:nvSpPr>
          <p:cNvPr id="4" name="Text Placeholder 3">
            <a:extLst>
              <a:ext uri="{FF2B5EF4-FFF2-40B4-BE49-F238E27FC236}">
                <a16:creationId xmlns:a16="http://schemas.microsoft.com/office/drawing/2014/main" id="{332DC9FC-0BFB-483B-9C15-A57476986EF0}"/>
              </a:ext>
            </a:extLst>
          </p:cNvPr>
          <p:cNvSpPr>
            <a:spLocks noGrp="1"/>
          </p:cNvSpPr>
          <p:nvPr>
            <p:ph type="body" sz="quarter" idx="11"/>
          </p:nvPr>
        </p:nvSpPr>
        <p:spPr>
          <a:xfrm>
            <a:off x="-53789" y="3710609"/>
            <a:ext cx="9238129" cy="767262"/>
          </a:xfrm>
        </p:spPr>
        <p:txBody>
          <a:bodyPr anchor="ctr"/>
          <a:lstStyle/>
          <a:p>
            <a:r>
              <a:rPr kumimoji="0" lang="ar-SA" sz="3500" b="1" i="0" u="none" strike="noStrike" cap="none" normalizeH="0" baseline="0" dirty="0">
                <a:ln>
                  <a:noFill/>
                </a:ln>
                <a:solidFill>
                  <a:schemeClr val="bg1"/>
                </a:solidFill>
                <a:effectLst/>
                <a:latin typeface="Times New Roman" pitchFamily="18" charset="0"/>
                <a:cs typeface="Times New Roman" pitchFamily="18" charset="0"/>
              </a:rPr>
              <a:t>السلام لك يا مريم</a:t>
            </a:r>
            <a:r>
              <a:rPr kumimoji="0" lang="ar-EG" sz="35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500" b="1" i="0" u="none" strike="noStrike" cap="none" normalizeH="0" baseline="0" dirty="0">
                <a:ln>
                  <a:noFill/>
                </a:ln>
                <a:solidFill>
                  <a:schemeClr val="bg1"/>
                </a:solidFill>
                <a:effectLst/>
                <a:latin typeface="Times New Roman" pitchFamily="18" charset="0"/>
                <a:cs typeface="Times New Roman" pitchFamily="18" charset="0"/>
              </a:rPr>
              <a:t> سلام</a:t>
            </a:r>
            <a:r>
              <a:rPr kumimoji="0" lang="ar-EG" sz="35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500" b="1" i="0" u="none" strike="noStrike" cap="none" normalizeH="0" baseline="0" dirty="0">
                <a:ln>
                  <a:noFill/>
                </a:ln>
                <a:solidFill>
                  <a:schemeClr val="bg1"/>
                </a:solidFill>
                <a:effectLst/>
                <a:latin typeface="Times New Roman" pitchFamily="18" charset="0"/>
                <a:cs typeface="Times New Roman" pitchFamily="18" charset="0"/>
              </a:rPr>
              <a:t>ا مقدس</a:t>
            </a:r>
            <a:r>
              <a:rPr kumimoji="0" lang="ar-EG" sz="35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500" b="1" i="0" u="none" strike="noStrike" cap="none" normalizeH="0" baseline="0" dirty="0">
                <a:ln>
                  <a:noFill/>
                </a:ln>
                <a:solidFill>
                  <a:schemeClr val="bg1"/>
                </a:solidFill>
                <a:effectLst/>
                <a:latin typeface="Times New Roman" pitchFamily="18" charset="0"/>
                <a:cs typeface="Times New Roman" pitchFamily="18" charset="0"/>
              </a:rPr>
              <a:t>ا</a:t>
            </a:r>
            <a:r>
              <a:rPr kumimoji="0" lang="ar-EG" sz="35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500" b="1" i="0" u="none" strike="noStrike" cap="none" normalizeH="0" baseline="0" dirty="0">
                <a:ln>
                  <a:noFill/>
                </a:ln>
                <a:solidFill>
                  <a:schemeClr val="bg1"/>
                </a:solidFill>
                <a:effectLst/>
                <a:latin typeface="Times New Roman" pitchFamily="18" charset="0"/>
                <a:cs typeface="Times New Roman" pitchFamily="18" charset="0"/>
              </a:rPr>
              <a:t> السلام لك يا</a:t>
            </a:r>
            <a:r>
              <a:rPr kumimoji="0" lang="ar-EG" sz="35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500" b="1" i="0" u="none" strike="noStrike" cap="none" normalizeH="0" baseline="0" dirty="0">
                <a:ln>
                  <a:noFill/>
                </a:ln>
                <a:solidFill>
                  <a:schemeClr val="bg1"/>
                </a:solidFill>
                <a:effectLst/>
                <a:latin typeface="Times New Roman" pitchFamily="18" charset="0"/>
                <a:cs typeface="Times New Roman" pitchFamily="18" charset="0"/>
              </a:rPr>
              <a:t>مريم</a:t>
            </a:r>
            <a:r>
              <a:rPr kumimoji="0" lang="ar-EG" sz="35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5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3500" b="1" i="0" u="none" strike="noStrike" cap="none" normalizeH="0" baseline="0" dirty="0">
                <a:ln>
                  <a:noFill/>
                </a:ln>
                <a:solidFill>
                  <a:schemeClr val="bg1"/>
                </a:solidFill>
                <a:effectLst/>
                <a:latin typeface="Times New Roman" pitchFamily="18" charset="0"/>
                <a:cs typeface="Times New Roman" pitchFamily="18" charset="0"/>
              </a:rPr>
              <a:t>أ</a:t>
            </a:r>
            <a:r>
              <a:rPr kumimoji="0" lang="ar-SA" sz="3500" b="1" i="0" u="none" strike="noStrike" cap="none" normalizeH="0" baseline="0" dirty="0">
                <a:ln>
                  <a:noFill/>
                </a:ln>
                <a:solidFill>
                  <a:schemeClr val="bg1"/>
                </a:solidFill>
                <a:effectLst/>
                <a:latin typeface="Times New Roman" pitchFamily="18" charset="0"/>
                <a:cs typeface="Times New Roman" pitchFamily="18" charset="0"/>
              </a:rPr>
              <a:t>م القدوس.</a:t>
            </a:r>
          </a:p>
        </p:txBody>
      </p:sp>
      <p:sp>
        <p:nvSpPr>
          <p:cNvPr id="5" name="Text Placeholder 4">
            <a:extLst>
              <a:ext uri="{FF2B5EF4-FFF2-40B4-BE49-F238E27FC236}">
                <a16:creationId xmlns:a16="http://schemas.microsoft.com/office/drawing/2014/main" id="{8B0D24F5-12E4-4B00-A42B-3F031604D3B1}"/>
              </a:ext>
            </a:extLst>
          </p:cNvPr>
          <p:cNvSpPr>
            <a:spLocks noGrp="1"/>
          </p:cNvSpPr>
          <p:nvPr>
            <p:ph type="body" sz="quarter" idx="12"/>
          </p:nvPr>
        </p:nvSpPr>
        <p:spPr>
          <a:xfrm>
            <a:off x="-6725" y="4477871"/>
            <a:ext cx="9144000" cy="1189740"/>
          </a:xfrm>
        </p:spPr>
        <p:txBody>
          <a:bodyPr/>
          <a:lstStyle/>
          <a:p>
            <a:pPr>
              <a:spcBef>
                <a:spcPts val="0"/>
              </a:spcBef>
            </a:pPr>
            <a:r>
              <a:rPr lang="fr-FR" sz="4400" dirty="0"/>
              <a:t>&lt;</a:t>
            </a:r>
            <a:r>
              <a:rPr lang="fr-FR" sz="4400" dirty="0" err="1"/>
              <a:t>ere</a:t>
            </a:r>
            <a:r>
              <a:rPr lang="fr-FR" sz="4400" dirty="0"/>
              <a:t> ne Maria@ </a:t>
            </a:r>
            <a:r>
              <a:rPr lang="fr-FR" sz="4400" dirty="0" err="1"/>
              <a:t>qen</a:t>
            </a:r>
            <a:r>
              <a:rPr lang="fr-FR" sz="4400" dirty="0"/>
              <a:t> </a:t>
            </a:r>
            <a:r>
              <a:rPr lang="fr-FR" sz="4400" dirty="0" err="1"/>
              <a:t>ou,ere</a:t>
            </a:r>
            <a:r>
              <a:rPr lang="fr-FR" sz="4400" dirty="0"/>
              <a:t> `</a:t>
            </a:r>
            <a:r>
              <a:rPr lang="fr-FR" sz="4400" dirty="0" err="1"/>
              <a:t>fouab</a:t>
            </a:r>
            <a:r>
              <a:rPr lang="fr-FR" sz="4400" dirty="0"/>
              <a:t>@ </a:t>
            </a:r>
          </a:p>
          <a:p>
            <a:pPr>
              <a:spcBef>
                <a:spcPts val="0"/>
              </a:spcBef>
            </a:pPr>
            <a:r>
              <a:rPr lang="fr-FR" sz="4400" dirty="0"/>
              <a:t>,</a:t>
            </a:r>
            <a:r>
              <a:rPr lang="fr-FR" sz="4400" dirty="0" err="1"/>
              <a:t>ere</a:t>
            </a:r>
            <a:r>
              <a:rPr lang="fr-FR" sz="4400" dirty="0"/>
              <a:t> ne Maria@ `;</a:t>
            </a:r>
            <a:r>
              <a:rPr lang="fr-FR" sz="4400" dirty="0" err="1"/>
              <a:t>mau</a:t>
            </a:r>
            <a:r>
              <a:rPr lang="fr-FR" sz="4400" dirty="0"/>
              <a:t> `</a:t>
            </a:r>
            <a:r>
              <a:rPr lang="fr-FR" sz="4400" dirty="0" err="1"/>
              <a:t>mvye;ouab</a:t>
            </a:r>
            <a:r>
              <a:rPr lang="fr-FR" sz="4400" dirty="0"/>
              <a:t>.</a:t>
            </a:r>
          </a:p>
        </p:txBody>
      </p:sp>
    </p:spTree>
    <p:extLst>
      <p:ext uri="{BB962C8B-B14F-4D97-AF65-F5344CB8AC3E}">
        <p14:creationId xmlns:p14="http://schemas.microsoft.com/office/powerpoint/2010/main" val="3271639925"/>
      </p:ext>
    </p:extLst>
  </p:cSld>
  <p:clrMapOvr>
    <a:masterClrMapping/>
  </p:clrMapOvr>
</p:sld>
</file>

<file path=ppt/slides/slide11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A19FA-E863-478D-83E0-0FA5DE648FC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124121191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أنت هى الم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نارة.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المشتملة بالأنوار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ونوره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ا</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يتلألأ</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ملأ كل الاقطار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وضوئك يامريم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فاق كل شموس وأقمار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فقت كل مراتب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وسائر كل طقوس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889354275"/>
      </p:ext>
    </p:extLst>
  </p:cSld>
  <p:clrMapOvr>
    <a:masterClrMapping/>
  </p:clrMapOvr>
</p:sld>
</file>

<file path=ppt/slides/slide11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68EB4-653E-419D-AEAE-113A97E2C147}"/>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4122663344"/>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فقت الرؤساء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والأربعة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مخلوقات.</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وأيضاً الكراس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والأرباب والقوات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حملت ابن الله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خالق كل المخلوقات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معط</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كل حياة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لكل جسد ونفوس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70443834"/>
      </p:ext>
    </p:extLst>
  </p:cSld>
  <p:clrMapOvr>
    <a:masterClrMapping/>
  </p:clrMapOvr>
</p:sld>
</file>

<file path=ppt/slides/slide11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B8FBC-3A19-4E9C-880E-22C33B1189F0}"/>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1962555553"/>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يازهرة الأطياب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بخورك عنبر فاح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يانجمة تضو</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كشمس ال</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صباح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مملوءة نعمة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يابدء الافراح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بابنك نلنا الخلاص</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ونعيم الفردوس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630158770"/>
      </p:ext>
    </p:extLst>
  </p:cSld>
  <p:clrMapOvr>
    <a:masterClrMapping/>
  </p:clrMapOvr>
</p:sld>
</file>

<file path=ppt/slides/slide11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CA51B-2E2E-4AEE-848A-536B657ACDBC}"/>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169144829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دانيال تنبأ</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فى رؤياه بثبات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قال رأيت كرسياً من نور</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وعليه رب القوات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وحوله ألوف ألوف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ربوات مع طغمات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يسبحون الل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ـ</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الملك القدوس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031373354"/>
      </p:ext>
    </p:extLst>
  </p:cSld>
  <p:clrMapOvr>
    <a:masterClrMapping/>
  </p:clrMapOvr>
</p:sld>
</file>

<file path=ppt/slides/slide11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CC481-760E-40F0-BAA5-CA17A040CFC0}"/>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226749894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تشبهت يامريم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بكرس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الله الخالق</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وحملت ابن الله</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الناطق</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 الآباء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باب المشارق</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وكم وصفوا عنك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بكر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ة</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وعروس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423051341"/>
      </p:ext>
    </p:extLst>
  </p:cSld>
  <p:clrMapOvr>
    <a:masterClrMapping/>
  </p:clrMapOvr>
</p:sld>
</file>

<file path=ppt/slides/slide11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11458-D202-4938-A0B6-BF11C586AB47}"/>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2329661635"/>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الرب إختارك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أصل يسى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نسل نقى طاهر</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بيت النبوة والرؤساء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وحملتيه فى أحشاك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بكر وعروس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ولدتيه ورضع لبنك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هوس رومى إنتيه ليوس</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extBox 4">
            <a:extLst>
              <a:ext uri="{FF2B5EF4-FFF2-40B4-BE49-F238E27FC236}">
                <a16:creationId xmlns:a16="http://schemas.microsoft.com/office/drawing/2014/main" id="{E8140A7A-7E98-402C-B6EA-6CCB167D746C}"/>
              </a:ext>
            </a:extLst>
          </p:cNvPr>
          <p:cNvSpPr txBox="1"/>
          <p:nvPr/>
        </p:nvSpPr>
        <p:spPr>
          <a:xfrm>
            <a:off x="6481482" y="3264050"/>
            <a:ext cx="2662518" cy="523220"/>
          </a:xfrm>
          <a:prstGeom prst="rect">
            <a:avLst/>
          </a:prstGeom>
          <a:noFill/>
        </p:spPr>
        <p:txBody>
          <a:bodyPr wrap="square" rtlCol="0">
            <a:spAutoFit/>
          </a:bodyPr>
          <a:lstStyle/>
          <a:p>
            <a:pPr algn="r"/>
            <a:r>
              <a:rPr kumimoji="0" lang="ar-EG" sz="2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 كإنسان كامل</a:t>
            </a:r>
            <a:endParaRPr lang="en-GB" sz="1400" dirty="0"/>
          </a:p>
        </p:txBody>
      </p:sp>
    </p:spTree>
    <p:extLst>
      <p:ext uri="{BB962C8B-B14F-4D97-AF65-F5344CB8AC3E}">
        <p14:creationId xmlns:p14="http://schemas.microsoft.com/office/powerpoint/2010/main" val="2910977402"/>
      </p:ext>
    </p:extLst>
  </p:cSld>
  <p:clrMapOvr>
    <a:masterClrMapping/>
  </p:clrMapOvr>
</p:sld>
</file>

<file path=ppt/slides/slide11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BFCCC-6A69-4243-BEAA-ECB590200580}"/>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السلام لك 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مريم</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مملوءة نعمة</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يامشتملة بالانوار</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ام الرحمة</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rgbClr val="FFC000"/>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إشفع</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 فينا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ف</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 يوم الزحمة</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1" u="none" strike="noStrike" cap="none" normalizeH="0" baseline="0" dirty="0">
                          <a:ln>
                            <a:noFill/>
                          </a:ln>
                          <a:solidFill>
                            <a:srgbClr val="FFC000"/>
                          </a:solidFill>
                          <a:effectLst/>
                          <a:latin typeface="Times New Roman" pitchFamily="18" charset="0"/>
                          <a:cs typeface="Times New Roman" pitchFamily="18" charset="0"/>
                        </a:rPr>
                        <a:t>بابنك</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 نلنا </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كل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خلاص</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ا</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بنة صهيون</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49414864"/>
      </p:ext>
    </p:extLst>
  </p:cSld>
  <p:clrMapOvr>
    <a:masterClrMapping/>
  </p:clrMapOvr>
</p:sld>
</file>

<file path=ppt/slides/slide11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FECB1-0F32-4990-B0C1-44A5D887F1CE}"/>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4253916198"/>
              </p:ext>
            </p:extLst>
          </p:nvPr>
        </p:nvGraphicFramePr>
        <p:xfrm>
          <a:off x="0" y="2926080"/>
          <a:ext cx="9144000" cy="3941861"/>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802421">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SA" altLang="en-US" sz="4000" b="1" u="sng" dirty="0">
                          <a:solidFill>
                            <a:srgbClr val="FFC000"/>
                          </a:solidFill>
                          <a:latin typeface="Times New Roman" panose="02020603050405020304" pitchFamily="18" charset="0"/>
                          <a:cs typeface="Times New Roman" panose="02020603050405020304" pitchFamily="18" charset="0"/>
                        </a:rPr>
                        <a:t>فصل من الانجيل</a:t>
                      </a:r>
                      <a:r>
                        <a:rPr lang="ar-EG" altLang="en-US" sz="4000" b="1" u="sng" dirty="0">
                          <a:solidFill>
                            <a:srgbClr val="FFC000"/>
                          </a:solidFill>
                          <a:latin typeface="Times New Roman" panose="02020603050405020304" pitchFamily="18" charset="0"/>
                          <a:cs typeface="Times New Roman" panose="02020603050405020304" pitchFamily="18" charset="0"/>
                        </a:rPr>
                        <a:t> معلمنا</a:t>
                      </a:r>
                      <a:r>
                        <a:rPr lang="ar-SA" altLang="en-US" sz="4000" b="1" u="sng" dirty="0">
                          <a:solidFill>
                            <a:srgbClr val="FFC000"/>
                          </a:solidFill>
                          <a:latin typeface="Times New Roman" panose="02020603050405020304" pitchFamily="18" charset="0"/>
                          <a:cs typeface="Times New Roman" panose="02020603050405020304" pitchFamily="18" charset="0"/>
                        </a:rPr>
                        <a:t> لوقا البشير (١</a:t>
                      </a:r>
                      <a:r>
                        <a:rPr lang="ar-EG" altLang="en-US" sz="4000" b="1" u="sng" dirty="0">
                          <a:solidFill>
                            <a:srgbClr val="FFC000"/>
                          </a:solidFill>
                          <a:latin typeface="Times New Roman" panose="02020603050405020304" pitchFamily="18" charset="0"/>
                          <a:cs typeface="Times New Roman" panose="02020603050405020304" pitchFamily="18" charset="0"/>
                        </a:rPr>
                        <a:t> </a:t>
                      </a:r>
                      <a:r>
                        <a:rPr lang="ar-SA" altLang="en-US" sz="4000" b="1" u="sng" dirty="0">
                          <a:solidFill>
                            <a:srgbClr val="FFC000"/>
                          </a:solidFill>
                          <a:latin typeface="Times New Roman" panose="02020603050405020304" pitchFamily="18" charset="0"/>
                          <a:cs typeface="Times New Roman" panose="02020603050405020304" pitchFamily="18" charset="0"/>
                        </a:rPr>
                        <a:t>:٦٨ـ٧٢)</a:t>
                      </a:r>
                    </a:p>
                  </a:txBody>
                  <a:tcPr anchor="b"/>
                </a:tc>
                <a:extLst>
                  <a:ext uri="{0D108BD9-81ED-4DB2-BD59-A6C34878D82A}">
                    <a16:rowId xmlns:a16="http://schemas.microsoft.com/office/drawing/2014/main" val="2109366237"/>
                  </a:ext>
                </a:extLst>
              </a:tr>
              <a:tr h="3129499">
                <a:tc>
                  <a:txBody>
                    <a:bodyPr/>
                    <a:lstStyle/>
                    <a:p>
                      <a:pPr algn="justLow" rtl="1" eaLnBrk="1" hangingPunct="1">
                        <a:spcBef>
                          <a:spcPct val="20000"/>
                        </a:spcBef>
                      </a:pPr>
                      <a:r>
                        <a:rPr lang="ar-SA" altLang="en-US" sz="4000" b="1" dirty="0">
                          <a:solidFill>
                            <a:schemeClr val="bg1"/>
                          </a:solidFill>
                          <a:latin typeface="Times New Roman" panose="02020603050405020304" pitchFamily="18" charset="0"/>
                          <a:cs typeface="Times New Roman" panose="02020603050405020304" pitchFamily="18" charset="0"/>
                        </a:rPr>
                        <a:t>مبارك الرب إله اسرائيل لأنه افتقد وصنع نجاة لشعبه، وأقام لنا قرن خلاص من بيت داود عبده. ليذكر رحمته كالذ</a:t>
                      </a:r>
                      <a:r>
                        <a:rPr lang="ar-EG" altLang="en-US" sz="4000" b="1" dirty="0">
                          <a:solidFill>
                            <a:schemeClr val="bg1"/>
                          </a:solidFill>
                          <a:latin typeface="Times New Roman" panose="02020603050405020304" pitchFamily="18" charset="0"/>
                          <a:cs typeface="Times New Roman" panose="02020603050405020304" pitchFamily="18" charset="0"/>
                        </a:rPr>
                        <a:t>ي</a:t>
                      </a:r>
                      <a:r>
                        <a:rPr lang="ar-SA" altLang="en-US" sz="4000" b="1" dirty="0">
                          <a:solidFill>
                            <a:schemeClr val="bg1"/>
                          </a:solidFill>
                          <a:latin typeface="Times New Roman" panose="02020603050405020304" pitchFamily="18" charset="0"/>
                          <a:cs typeface="Times New Roman" panose="02020603050405020304" pitchFamily="18" charset="0"/>
                        </a:rPr>
                        <a:t> تكلم من أفواه أنبيائه الأطهار منذ البدء. خلاص من أعدائنا، ومن أيدى كل مبغضينا، ليصنع رحمة مع آبائنا ويذكر عهده القدوس.</a:t>
                      </a:r>
                      <a:r>
                        <a:rPr lang="ar-EG" altLang="en-US" sz="4000" b="1" i="0" dirty="0">
                          <a:solidFill>
                            <a:schemeClr val="bg1"/>
                          </a:solidFill>
                          <a:latin typeface="Times New Roman" panose="02020603050405020304" pitchFamily="18" charset="0"/>
                          <a:cs typeface="Times New Roman" panose="02020603050405020304" pitchFamily="18" charset="0"/>
                        </a:rPr>
                        <a:t>  </a:t>
                      </a:r>
                      <a:r>
                        <a:rPr lang="ar-SA" altLang="en-US" sz="4000" b="1" i="1" dirty="0">
                          <a:solidFill>
                            <a:srgbClr val="FFC000"/>
                          </a:solidFill>
                          <a:latin typeface="Times New Roman" panose="02020603050405020304" pitchFamily="18" charset="0"/>
                          <a:cs typeface="Times New Roman" panose="02020603050405020304" pitchFamily="18" charset="0"/>
                        </a:rPr>
                        <a:t>والمجد لله دائماً أبدياً آمين</a:t>
                      </a:r>
                      <a:r>
                        <a:rPr lang="ar-EG" altLang="en-US" sz="4000" b="1" i="1" dirty="0">
                          <a:solidFill>
                            <a:srgbClr val="FFC000"/>
                          </a:solidFill>
                          <a:latin typeface="Times New Roman" panose="02020603050405020304" pitchFamily="18" charset="0"/>
                          <a:cs typeface="Times New Roman" panose="02020603050405020304" pitchFamily="18" charset="0"/>
                        </a:rPr>
                        <a:t>.</a:t>
                      </a:r>
                      <a:r>
                        <a:rPr lang="ar-SA" altLang="en-US" sz="4000" b="1" i="1" dirty="0">
                          <a:solidFill>
                            <a:srgbClr val="FFC000"/>
                          </a:solidFill>
                          <a:latin typeface="Times New Roman" panose="02020603050405020304" pitchFamily="18" charset="0"/>
                          <a:cs typeface="Times New Roman" panose="02020603050405020304" pitchFamily="18" charset="0"/>
                        </a:rPr>
                        <a:t> </a:t>
                      </a:r>
                    </a:p>
                  </a:txBody>
                  <a:tcPr/>
                </a:tc>
                <a:extLst>
                  <a:ext uri="{0D108BD9-81ED-4DB2-BD59-A6C34878D82A}">
                    <a16:rowId xmlns:a16="http://schemas.microsoft.com/office/drawing/2014/main" val="3887772770"/>
                  </a:ext>
                </a:extLst>
              </a:tr>
            </a:tbl>
          </a:graphicData>
        </a:graphic>
      </p:graphicFrame>
    </p:spTree>
    <p:extLst>
      <p:ext uri="{BB962C8B-B14F-4D97-AF65-F5344CB8AC3E}">
        <p14:creationId xmlns:p14="http://schemas.microsoft.com/office/powerpoint/2010/main" val="5588982"/>
      </p:ext>
    </p:extLst>
  </p:cSld>
  <p:clrMapOvr>
    <a:masterClrMapping/>
  </p:clrMapOvr>
</p:sld>
</file>

<file path=ppt/slides/slide11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CE45FF7-B59B-4D4C-A359-F83F8C4D2088}"/>
              </a:ext>
            </a:extLst>
          </p:cNvPr>
          <p:cNvSpPr>
            <a:spLocks noGrp="1"/>
          </p:cNvSpPr>
          <p:nvPr>
            <p:ph type="body" sz="quarter" idx="10"/>
          </p:nvPr>
        </p:nvSpPr>
        <p:spPr/>
        <p:txBody>
          <a:bodyPr/>
          <a:lstStyle/>
          <a:p>
            <a:pPr>
              <a:spcBef>
                <a:spcPts val="0"/>
              </a:spcBef>
            </a:pPr>
            <a:r>
              <a:rPr lang="ar-EG" dirty="0"/>
              <a:t>إنثو بي بي إسطامنوس:إن نووب إتطوفيوت:</a:t>
            </a:r>
          </a:p>
          <a:p>
            <a:pPr>
              <a:spcBef>
                <a:spcPts val="0"/>
              </a:spcBef>
            </a:pPr>
            <a:r>
              <a:rPr lang="en-US" dirty="0"/>
              <a:t> </a:t>
            </a:r>
            <a:r>
              <a:rPr lang="ar-EG" dirty="0"/>
              <a:t>إيري بي مانا هيب: إن إهري خين تيف ميتي. </a:t>
            </a:r>
          </a:p>
        </p:txBody>
      </p:sp>
      <p:sp>
        <p:nvSpPr>
          <p:cNvPr id="6" name="Text Placeholder 5">
            <a:extLst>
              <a:ext uri="{FF2B5EF4-FFF2-40B4-BE49-F238E27FC236}">
                <a16:creationId xmlns:a16="http://schemas.microsoft.com/office/drawing/2014/main" id="{A34402D2-BAF5-4ABE-A7A9-FC4259E1D45C}"/>
              </a:ext>
            </a:extLst>
          </p:cNvPr>
          <p:cNvSpPr>
            <a:spLocks noGrp="1"/>
          </p:cNvSpPr>
          <p:nvPr>
            <p:ph type="body" sz="quarter" idx="11"/>
          </p:nvPr>
        </p:nvSpPr>
        <p:spPr/>
        <p:txBody>
          <a:bodyPr anchor="ctr"/>
          <a:lstStyle/>
          <a:p>
            <a:r>
              <a:rPr lang="ar-EG" dirty="0"/>
              <a:t>أنت هي قسط، الذهب النقي، المخفي المَنَّ، في وسطه.</a:t>
            </a:r>
          </a:p>
        </p:txBody>
      </p:sp>
      <p:sp>
        <p:nvSpPr>
          <p:cNvPr id="7" name="Text Placeholder 6">
            <a:extLst>
              <a:ext uri="{FF2B5EF4-FFF2-40B4-BE49-F238E27FC236}">
                <a16:creationId xmlns:a16="http://schemas.microsoft.com/office/drawing/2014/main" id="{AB10EDB3-2200-403A-BC2E-EC24537FA580}"/>
              </a:ext>
            </a:extLst>
          </p:cNvPr>
          <p:cNvSpPr>
            <a:spLocks noGrp="1"/>
          </p:cNvSpPr>
          <p:nvPr>
            <p:ph type="body" sz="quarter" idx="12"/>
          </p:nvPr>
        </p:nvSpPr>
        <p:spPr/>
        <p:txBody>
          <a:bodyPr anchor="ctr"/>
          <a:lstStyle/>
          <a:p>
            <a:pPr>
              <a:spcBef>
                <a:spcPts val="0"/>
              </a:spcBef>
            </a:pPr>
            <a:r>
              <a:rPr lang="en-GB" sz="4400" dirty="0" err="1"/>
              <a:t>N;o</a:t>
            </a:r>
            <a:r>
              <a:rPr lang="en-GB" sz="4400" dirty="0"/>
              <a:t> pe </a:t>
            </a:r>
            <a:r>
              <a:rPr lang="en-GB" sz="4400" dirty="0" err="1"/>
              <a:t>pi`ctamnoc</a:t>
            </a:r>
            <a:r>
              <a:rPr lang="en-GB" sz="4400" dirty="0"/>
              <a:t>@ `</a:t>
            </a:r>
            <a:r>
              <a:rPr lang="en-GB" sz="4400" dirty="0" err="1"/>
              <a:t>nnoub</a:t>
            </a:r>
            <a:r>
              <a:rPr lang="en-GB" sz="4400" dirty="0"/>
              <a:t> </a:t>
            </a:r>
            <a:r>
              <a:rPr lang="en-GB" sz="4400" dirty="0" err="1"/>
              <a:t>ettoubyout</a:t>
            </a:r>
            <a:r>
              <a:rPr lang="en-GB" sz="4400" dirty="0"/>
              <a:t>@</a:t>
            </a:r>
            <a:endParaRPr lang="ar-EG" sz="4400" dirty="0"/>
          </a:p>
          <a:p>
            <a:pPr>
              <a:spcBef>
                <a:spcPts val="0"/>
              </a:spcBef>
            </a:pPr>
            <a:r>
              <a:rPr lang="en-GB" sz="4400" dirty="0"/>
              <a:t> `ere </a:t>
            </a:r>
            <a:r>
              <a:rPr lang="en-GB" sz="4400" dirty="0" err="1"/>
              <a:t>Pimanna</a:t>
            </a:r>
            <a:r>
              <a:rPr lang="en-GB" sz="4400" dirty="0"/>
              <a:t> </a:t>
            </a:r>
            <a:r>
              <a:rPr lang="en-GB" sz="4400" dirty="0" err="1"/>
              <a:t>hyp</a:t>
            </a:r>
            <a:r>
              <a:rPr lang="en-GB" sz="4400" dirty="0"/>
              <a:t>@ `</a:t>
            </a:r>
            <a:r>
              <a:rPr lang="en-GB" sz="4400" dirty="0" err="1"/>
              <a:t>n`hryi</a:t>
            </a:r>
            <a:r>
              <a:rPr lang="en-GB" sz="4400" dirty="0"/>
              <a:t> </a:t>
            </a:r>
            <a:r>
              <a:rPr lang="en-GB" sz="4400" dirty="0" err="1"/>
              <a:t>qen</a:t>
            </a:r>
            <a:r>
              <a:rPr lang="en-GB" sz="4400" dirty="0"/>
              <a:t> </a:t>
            </a:r>
            <a:r>
              <a:rPr lang="en-GB" sz="4400" dirty="0" err="1"/>
              <a:t>tefmy</a:t>
            </a:r>
            <a:r>
              <a:rPr lang="en-GB" sz="4400" dirty="0"/>
              <a:t>].</a:t>
            </a:r>
          </a:p>
        </p:txBody>
      </p:sp>
    </p:spTree>
    <p:extLst>
      <p:ext uri="{BB962C8B-B14F-4D97-AF65-F5344CB8AC3E}">
        <p14:creationId xmlns:p14="http://schemas.microsoft.com/office/powerpoint/2010/main" val="3305360453"/>
      </p:ext>
    </p:extLst>
  </p:cSld>
  <p:clrMapOvr>
    <a:masterClrMapping/>
  </p:clrMapOvr>
</p:sld>
</file>

<file path=ppt/slides/slide11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B7D3557-2306-43FE-BDC8-22300C48789D}"/>
              </a:ext>
            </a:extLst>
          </p:cNvPr>
          <p:cNvSpPr>
            <a:spLocks noGrp="1"/>
          </p:cNvSpPr>
          <p:nvPr>
            <p:ph type="body" sz="quarter" idx="10"/>
          </p:nvPr>
        </p:nvSpPr>
        <p:spPr/>
        <p:txBody>
          <a:bodyPr/>
          <a:lstStyle/>
          <a:p>
            <a:pPr>
              <a:spcBef>
                <a:spcPts val="0"/>
              </a:spcBef>
            </a:pPr>
            <a:r>
              <a:rPr lang="ar-EG" dirty="0"/>
              <a:t>بي أويك إنتى إبؤنخ: إيطافئى إيبيسيت:</a:t>
            </a:r>
          </a:p>
          <a:p>
            <a:pPr>
              <a:spcBef>
                <a:spcPts val="0"/>
              </a:spcBef>
            </a:pPr>
            <a:r>
              <a:rPr lang="ar-EG" dirty="0"/>
              <a:t>نان إيفول خين إتفي: أفتى إم إبؤنخ إمبيكوزموس. </a:t>
            </a:r>
          </a:p>
        </p:txBody>
      </p:sp>
      <p:sp>
        <p:nvSpPr>
          <p:cNvPr id="3" name="Text Placeholder 2">
            <a:extLst>
              <a:ext uri="{FF2B5EF4-FFF2-40B4-BE49-F238E27FC236}">
                <a16:creationId xmlns:a16="http://schemas.microsoft.com/office/drawing/2014/main" id="{04773898-C709-49C6-9B54-470D3457F10D}"/>
              </a:ext>
            </a:extLst>
          </p:cNvPr>
          <p:cNvSpPr>
            <a:spLocks noGrp="1"/>
          </p:cNvSpPr>
          <p:nvPr>
            <p:ph type="body" sz="quarter" idx="11"/>
          </p:nvPr>
        </p:nvSpPr>
        <p:spPr/>
        <p:txBody>
          <a:bodyPr anchor="ctr"/>
          <a:lstStyle/>
          <a:p>
            <a:r>
              <a:rPr lang="ar-EG" sz="3600" dirty="0"/>
              <a:t>خبز الحياة، الذي نزل لنا، من السماء، وأعطى الحياة للعالم.</a:t>
            </a:r>
          </a:p>
        </p:txBody>
      </p:sp>
      <p:sp>
        <p:nvSpPr>
          <p:cNvPr id="4" name="Text Placeholder 3">
            <a:extLst>
              <a:ext uri="{FF2B5EF4-FFF2-40B4-BE49-F238E27FC236}">
                <a16:creationId xmlns:a16="http://schemas.microsoft.com/office/drawing/2014/main" id="{26260DC5-8893-44C9-A243-16EE4B3F2011}"/>
              </a:ext>
            </a:extLst>
          </p:cNvPr>
          <p:cNvSpPr>
            <a:spLocks noGrp="1"/>
          </p:cNvSpPr>
          <p:nvPr>
            <p:ph type="body" sz="quarter" idx="12"/>
          </p:nvPr>
        </p:nvSpPr>
        <p:spPr/>
        <p:txBody>
          <a:bodyPr anchor="ctr"/>
          <a:lstStyle/>
          <a:p>
            <a:pPr>
              <a:spcBef>
                <a:spcPts val="0"/>
              </a:spcBef>
            </a:pPr>
            <a:r>
              <a:rPr lang="en-GB" sz="4200" dirty="0" err="1"/>
              <a:t>Piwik</a:t>
            </a:r>
            <a:r>
              <a:rPr lang="en-GB" sz="4200" dirty="0"/>
              <a:t> `</a:t>
            </a:r>
            <a:r>
              <a:rPr lang="en-GB" sz="4200" dirty="0" err="1"/>
              <a:t>nte</a:t>
            </a:r>
            <a:r>
              <a:rPr lang="en-GB" sz="4200" dirty="0"/>
              <a:t> `</a:t>
            </a:r>
            <a:r>
              <a:rPr lang="en-GB" sz="4200" dirty="0" err="1"/>
              <a:t>pwnq</a:t>
            </a:r>
            <a:r>
              <a:rPr lang="en-GB" sz="4200" dirty="0"/>
              <a:t>@ `</a:t>
            </a:r>
            <a:r>
              <a:rPr lang="en-GB" sz="4200" dirty="0" err="1"/>
              <a:t>etaf`i</a:t>
            </a:r>
            <a:r>
              <a:rPr lang="en-GB" sz="4200" dirty="0"/>
              <a:t> `</a:t>
            </a:r>
            <a:r>
              <a:rPr lang="en-GB" sz="4200" dirty="0" err="1"/>
              <a:t>epecyt</a:t>
            </a:r>
            <a:r>
              <a:rPr lang="en-GB" sz="4200" dirty="0"/>
              <a:t>@</a:t>
            </a:r>
          </a:p>
          <a:p>
            <a:pPr>
              <a:spcBef>
                <a:spcPts val="0"/>
              </a:spcBef>
            </a:pPr>
            <a:r>
              <a:rPr lang="en-GB" sz="4200" dirty="0"/>
              <a:t> nan `</a:t>
            </a:r>
            <a:r>
              <a:rPr lang="en-GB" sz="4200" dirty="0" err="1"/>
              <a:t>ebol</a:t>
            </a:r>
            <a:r>
              <a:rPr lang="en-GB" sz="4200" dirty="0"/>
              <a:t> </a:t>
            </a:r>
            <a:r>
              <a:rPr lang="en-GB" sz="4200" dirty="0" err="1"/>
              <a:t>qen</a:t>
            </a:r>
            <a:r>
              <a:rPr lang="en-GB" sz="4200" dirty="0"/>
              <a:t> `</a:t>
            </a:r>
            <a:r>
              <a:rPr lang="en-GB" sz="4200" dirty="0" err="1"/>
              <a:t>tve</a:t>
            </a:r>
            <a:r>
              <a:rPr lang="en-GB" sz="4200" dirty="0"/>
              <a:t>@ </a:t>
            </a:r>
            <a:r>
              <a:rPr lang="en-GB" sz="4200" dirty="0" err="1"/>
              <a:t>af</a:t>
            </a:r>
            <a:r>
              <a:rPr lang="en-GB" sz="4200" dirty="0"/>
              <a:t>] `</a:t>
            </a:r>
            <a:r>
              <a:rPr lang="en-GB" sz="4200" dirty="0" err="1"/>
              <a:t>m`pwnq</a:t>
            </a:r>
            <a:r>
              <a:rPr lang="en-GB" sz="4200" dirty="0"/>
              <a:t> `</a:t>
            </a:r>
            <a:r>
              <a:rPr lang="en-GB" sz="4200" dirty="0" err="1"/>
              <a:t>mpikocmoc</a:t>
            </a:r>
            <a:r>
              <a:rPr lang="en-GB" sz="4200" dirty="0"/>
              <a:t>.</a:t>
            </a:r>
          </a:p>
        </p:txBody>
      </p:sp>
    </p:spTree>
    <p:extLst>
      <p:ext uri="{BB962C8B-B14F-4D97-AF65-F5344CB8AC3E}">
        <p14:creationId xmlns:p14="http://schemas.microsoft.com/office/powerpoint/2010/main" val="3807264021"/>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06BCA-471F-4E69-B4F9-C8A1E0EB6D1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43C4426-6D5E-4BA8-8EB7-3549DB679BBB}"/>
              </a:ext>
            </a:extLst>
          </p:cNvPr>
          <p:cNvSpPr>
            <a:spLocks noGrp="1"/>
          </p:cNvSpPr>
          <p:nvPr>
            <p:ph type="body" sz="quarter" idx="10"/>
          </p:nvPr>
        </p:nvSpPr>
        <p:spPr>
          <a:xfrm>
            <a:off x="0" y="5752857"/>
            <a:ext cx="9144000" cy="1098518"/>
          </a:xfrm>
        </p:spPr>
        <p:txBody>
          <a:bodyPr/>
          <a:lstStyle/>
          <a:p>
            <a:r>
              <a:rPr lang="ar-EG" sz="3600" dirty="0"/>
              <a:t>شيريه نيه ماريا: تي تشرومبي إثنيصوس: شيريه نيه ماريا: إثماڤ إن إيسوس بخريستوس.</a:t>
            </a:r>
          </a:p>
        </p:txBody>
      </p:sp>
      <p:sp>
        <p:nvSpPr>
          <p:cNvPr id="4" name="Text Placeholder 3">
            <a:extLst>
              <a:ext uri="{FF2B5EF4-FFF2-40B4-BE49-F238E27FC236}">
                <a16:creationId xmlns:a16="http://schemas.microsoft.com/office/drawing/2014/main" id="{B3AF516B-20E3-4973-8939-417104BEBEEE}"/>
              </a:ext>
            </a:extLst>
          </p:cNvPr>
          <p:cNvSpPr>
            <a:spLocks noGrp="1"/>
          </p:cNvSpPr>
          <p:nvPr>
            <p:ph type="body" sz="quarter" idx="11"/>
          </p:nvPr>
        </p:nvSpPr>
        <p:spPr>
          <a:xfrm>
            <a:off x="0" y="3710609"/>
            <a:ext cx="9144000" cy="1117550"/>
          </a:xfrm>
        </p:spPr>
        <p:txBody>
          <a:bodyPr/>
          <a:lstStyle/>
          <a:p>
            <a:r>
              <a:rPr lang="ar-EG" sz="3600" dirty="0"/>
              <a:t>السلام لك يا مريم، الحمامة الحسنة، السلام لك يا مريم، أم يسوع المسيح.</a:t>
            </a:r>
          </a:p>
        </p:txBody>
      </p:sp>
      <p:sp>
        <p:nvSpPr>
          <p:cNvPr id="5" name="Text Placeholder 4">
            <a:extLst>
              <a:ext uri="{FF2B5EF4-FFF2-40B4-BE49-F238E27FC236}">
                <a16:creationId xmlns:a16="http://schemas.microsoft.com/office/drawing/2014/main" id="{16F69559-BB4B-4571-9022-970C90D82F28}"/>
              </a:ext>
            </a:extLst>
          </p:cNvPr>
          <p:cNvSpPr>
            <a:spLocks noGrp="1"/>
          </p:cNvSpPr>
          <p:nvPr>
            <p:ph type="body" sz="quarter" idx="12"/>
          </p:nvPr>
        </p:nvSpPr>
        <p:spPr>
          <a:xfrm>
            <a:off x="0" y="4828160"/>
            <a:ext cx="9144000" cy="924696"/>
          </a:xfrm>
        </p:spPr>
        <p:txBody>
          <a:bodyPr/>
          <a:lstStyle/>
          <a:p>
            <a:r>
              <a:rPr lang="fr-FR" dirty="0"/>
              <a:t>&lt;</a:t>
            </a:r>
            <a:r>
              <a:rPr lang="fr-FR" dirty="0" err="1"/>
              <a:t>ere</a:t>
            </a:r>
            <a:r>
              <a:rPr lang="fr-FR" dirty="0"/>
              <a:t> ne Maria@ ][</a:t>
            </a:r>
            <a:r>
              <a:rPr lang="fr-FR" dirty="0" err="1"/>
              <a:t>rompi</a:t>
            </a:r>
            <a:r>
              <a:rPr lang="fr-FR" dirty="0"/>
              <a:t> </a:t>
            </a:r>
            <a:r>
              <a:rPr lang="fr-FR" dirty="0" err="1"/>
              <a:t>e;necwc</a:t>
            </a:r>
            <a:r>
              <a:rPr lang="fr-FR" dirty="0"/>
              <a:t>@ ,</a:t>
            </a:r>
            <a:r>
              <a:rPr lang="fr-FR" dirty="0" err="1"/>
              <a:t>ere</a:t>
            </a:r>
            <a:r>
              <a:rPr lang="fr-FR" dirty="0"/>
              <a:t> ne Maria@ `;</a:t>
            </a:r>
            <a:r>
              <a:rPr lang="fr-FR" dirty="0" err="1"/>
              <a:t>mau</a:t>
            </a:r>
            <a:r>
              <a:rPr lang="fr-FR" dirty="0"/>
              <a:t> `</a:t>
            </a:r>
            <a:r>
              <a:rPr lang="fr-FR" dirty="0" err="1"/>
              <a:t>nI</a:t>
            </a:r>
            <a:r>
              <a:rPr lang="fr-FR" dirty="0"/>
              <a:t>=y=c P=,=c.</a:t>
            </a:r>
          </a:p>
        </p:txBody>
      </p:sp>
    </p:spTree>
    <p:extLst>
      <p:ext uri="{BB962C8B-B14F-4D97-AF65-F5344CB8AC3E}">
        <p14:creationId xmlns:p14="http://schemas.microsoft.com/office/powerpoint/2010/main" val="2212927097"/>
      </p:ext>
    </p:extLst>
  </p:cSld>
  <p:clrMapOvr>
    <a:masterClrMapping/>
  </p:clrMapOvr>
</p:sld>
</file>

<file path=ppt/slides/slide11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A520C10-77A9-45CE-8985-9713CD89D082}"/>
              </a:ext>
            </a:extLst>
          </p:cNvPr>
          <p:cNvSpPr>
            <a:spLocks noGrp="1"/>
          </p:cNvSpPr>
          <p:nvPr>
            <p:ph type="body" sz="quarter" idx="10"/>
          </p:nvPr>
        </p:nvSpPr>
        <p:spPr/>
        <p:txBody>
          <a:bodyPr/>
          <a:lstStyle/>
          <a:p>
            <a:r>
              <a:rPr lang="ar-EG" dirty="0"/>
              <a:t>إثفي فاي أوو أون نيفين: سيه تشيسي إممو: طاشويس تي ثيؤطوكوس: إثؤواب إنسيوو نيفين. </a:t>
            </a:r>
          </a:p>
        </p:txBody>
      </p:sp>
      <p:sp>
        <p:nvSpPr>
          <p:cNvPr id="3" name="Text Placeholder 2">
            <a:extLst>
              <a:ext uri="{FF2B5EF4-FFF2-40B4-BE49-F238E27FC236}">
                <a16:creationId xmlns:a16="http://schemas.microsoft.com/office/drawing/2014/main" id="{4DC5883B-656B-4FEC-8401-43B00A3F1E67}"/>
              </a:ext>
            </a:extLst>
          </p:cNvPr>
          <p:cNvSpPr>
            <a:spLocks noGrp="1"/>
          </p:cNvSpPr>
          <p:nvPr>
            <p:ph type="body" sz="quarter" idx="11"/>
          </p:nvPr>
        </p:nvSpPr>
        <p:spPr/>
        <p:txBody>
          <a:bodyPr anchor="ctr"/>
          <a:lstStyle/>
          <a:p>
            <a:r>
              <a:rPr lang="ar-EG" sz="3200" dirty="0"/>
              <a:t>من أجل هذا، كل واحد يعظمِك، يا سيدتي والدة الإله، القديسة كل حين</a:t>
            </a:r>
            <a:endParaRPr lang="en-GB" sz="3200" dirty="0"/>
          </a:p>
        </p:txBody>
      </p:sp>
      <p:sp>
        <p:nvSpPr>
          <p:cNvPr id="4" name="Text Placeholder 3">
            <a:extLst>
              <a:ext uri="{FF2B5EF4-FFF2-40B4-BE49-F238E27FC236}">
                <a16:creationId xmlns:a16="http://schemas.microsoft.com/office/drawing/2014/main" id="{4C685B2E-E778-43AC-B2F7-21FA964FB385}"/>
              </a:ext>
            </a:extLst>
          </p:cNvPr>
          <p:cNvSpPr>
            <a:spLocks noGrp="1"/>
          </p:cNvSpPr>
          <p:nvPr>
            <p:ph type="body" sz="quarter" idx="12"/>
          </p:nvPr>
        </p:nvSpPr>
        <p:spPr/>
        <p:txBody>
          <a:bodyPr/>
          <a:lstStyle/>
          <a:p>
            <a:r>
              <a:rPr lang="en-GB" dirty="0" err="1"/>
              <a:t>E;be</a:t>
            </a:r>
            <a:r>
              <a:rPr lang="en-GB" dirty="0"/>
              <a:t> </a:t>
            </a:r>
            <a:r>
              <a:rPr lang="en-GB" dirty="0" err="1"/>
              <a:t>vai</a:t>
            </a:r>
            <a:r>
              <a:rPr lang="en-GB" dirty="0"/>
              <a:t> </a:t>
            </a:r>
            <a:r>
              <a:rPr lang="en-GB" dirty="0" err="1"/>
              <a:t>ouon</a:t>
            </a:r>
            <a:r>
              <a:rPr lang="en-GB" dirty="0"/>
              <a:t> </a:t>
            </a:r>
            <a:r>
              <a:rPr lang="en-GB" dirty="0" err="1"/>
              <a:t>niben</a:t>
            </a:r>
            <a:r>
              <a:rPr lang="en-GB" dirty="0"/>
              <a:t>@ </a:t>
            </a:r>
            <a:r>
              <a:rPr lang="en-GB" dirty="0" err="1"/>
              <a:t>ce</a:t>
            </a:r>
            <a:r>
              <a:rPr lang="en-GB" dirty="0"/>
              <a:t>[</a:t>
            </a:r>
            <a:r>
              <a:rPr lang="en-GB" dirty="0" err="1"/>
              <a:t>ici</a:t>
            </a:r>
            <a:r>
              <a:rPr lang="en-GB" dirty="0"/>
              <a:t> `</a:t>
            </a:r>
            <a:r>
              <a:rPr lang="en-GB" dirty="0" err="1"/>
              <a:t>mmo</a:t>
            </a:r>
            <a:r>
              <a:rPr lang="en-GB" dirty="0"/>
              <a:t>@ ta[</a:t>
            </a:r>
            <a:r>
              <a:rPr lang="en-GB" dirty="0" err="1"/>
              <a:t>oic</a:t>
            </a:r>
            <a:r>
              <a:rPr lang="en-GB" dirty="0"/>
              <a:t> };</a:t>
            </a:r>
            <a:r>
              <a:rPr lang="en-GB" dirty="0" err="1"/>
              <a:t>e`otokoc</a:t>
            </a:r>
            <a:r>
              <a:rPr lang="en-GB" dirty="0"/>
              <a:t>@ </a:t>
            </a:r>
            <a:r>
              <a:rPr lang="en-GB" dirty="0" err="1"/>
              <a:t>e;ouab</a:t>
            </a:r>
            <a:r>
              <a:rPr lang="en-GB" dirty="0"/>
              <a:t> `</a:t>
            </a:r>
            <a:r>
              <a:rPr lang="en-GB" dirty="0" err="1"/>
              <a:t>ncyou</a:t>
            </a:r>
            <a:r>
              <a:rPr lang="en-GB" dirty="0"/>
              <a:t> </a:t>
            </a:r>
            <a:r>
              <a:rPr lang="en-GB" dirty="0" err="1"/>
              <a:t>niben</a:t>
            </a:r>
            <a:r>
              <a:rPr lang="en-GB" dirty="0"/>
              <a:t>.</a:t>
            </a:r>
          </a:p>
        </p:txBody>
      </p:sp>
    </p:spTree>
    <p:extLst>
      <p:ext uri="{BB962C8B-B14F-4D97-AF65-F5344CB8AC3E}">
        <p14:creationId xmlns:p14="http://schemas.microsoft.com/office/powerpoint/2010/main" val="881140834"/>
      </p:ext>
    </p:extLst>
  </p:cSld>
  <p:clrMapOvr>
    <a:masterClrMapping/>
  </p:clrMapOvr>
</p:sld>
</file>

<file path=ppt/slides/slide11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37C3B3B-B753-4EA6-B89E-52E416EE126B}"/>
              </a:ext>
            </a:extLst>
          </p:cNvPr>
          <p:cNvSpPr>
            <a:spLocks noGrp="1"/>
          </p:cNvSpPr>
          <p:nvPr>
            <p:ph type="body" sz="quarter" idx="10"/>
          </p:nvPr>
        </p:nvSpPr>
        <p:spPr/>
        <p:txBody>
          <a:bodyPr/>
          <a:lstStyle/>
          <a:p>
            <a:r>
              <a:rPr lang="ar-EG" dirty="0"/>
              <a:t>آنون هون تين طوبه: إثرين شاشني إفناي:هيتين ني بريسفيا: إنطوتف إمبي ماي رومي. </a:t>
            </a:r>
          </a:p>
        </p:txBody>
      </p:sp>
      <p:sp>
        <p:nvSpPr>
          <p:cNvPr id="3" name="Text Placeholder 2">
            <a:extLst>
              <a:ext uri="{FF2B5EF4-FFF2-40B4-BE49-F238E27FC236}">
                <a16:creationId xmlns:a16="http://schemas.microsoft.com/office/drawing/2014/main" id="{F9D77C5E-67E8-4D58-AD3D-FA3BEB0A1159}"/>
              </a:ext>
            </a:extLst>
          </p:cNvPr>
          <p:cNvSpPr>
            <a:spLocks noGrp="1"/>
          </p:cNvSpPr>
          <p:nvPr>
            <p:ph type="body" sz="quarter" idx="11"/>
          </p:nvPr>
        </p:nvSpPr>
        <p:spPr/>
        <p:txBody>
          <a:bodyPr anchor="ctr"/>
          <a:lstStyle/>
          <a:p>
            <a:r>
              <a:rPr lang="ar-EG" sz="3400" dirty="0"/>
              <a:t>ونحن أيضاً نطلب، أن نفوز برحمة، بشفاعاتِك، عند محب البشر.</a:t>
            </a:r>
          </a:p>
        </p:txBody>
      </p:sp>
      <p:sp>
        <p:nvSpPr>
          <p:cNvPr id="4" name="Text Placeholder 3">
            <a:extLst>
              <a:ext uri="{FF2B5EF4-FFF2-40B4-BE49-F238E27FC236}">
                <a16:creationId xmlns:a16="http://schemas.microsoft.com/office/drawing/2014/main" id="{478F20DA-E9CE-4BA3-9AC8-3E31F7C242F5}"/>
              </a:ext>
            </a:extLst>
          </p:cNvPr>
          <p:cNvSpPr>
            <a:spLocks noGrp="1"/>
          </p:cNvSpPr>
          <p:nvPr>
            <p:ph type="body" sz="quarter" idx="12"/>
          </p:nvPr>
        </p:nvSpPr>
        <p:spPr/>
        <p:txBody>
          <a:bodyPr/>
          <a:lstStyle/>
          <a:p>
            <a:r>
              <a:rPr lang="en-GB" dirty="0"/>
              <a:t>Anon </a:t>
            </a:r>
            <a:r>
              <a:rPr lang="en-GB" dirty="0" err="1"/>
              <a:t>hwn</a:t>
            </a:r>
            <a:r>
              <a:rPr lang="en-GB" dirty="0"/>
              <a:t> </a:t>
            </a:r>
            <a:r>
              <a:rPr lang="en-GB" dirty="0" err="1"/>
              <a:t>tentwbh</a:t>
            </a:r>
            <a:r>
              <a:rPr lang="en-GB" dirty="0"/>
              <a:t>@ </a:t>
            </a:r>
            <a:r>
              <a:rPr lang="en-GB" dirty="0" err="1"/>
              <a:t>e;rensasni</a:t>
            </a:r>
            <a:r>
              <a:rPr lang="en-GB" dirty="0"/>
              <a:t> </a:t>
            </a:r>
            <a:r>
              <a:rPr lang="en-GB" dirty="0" err="1"/>
              <a:t>eunai</a:t>
            </a:r>
            <a:r>
              <a:rPr lang="en-GB" dirty="0"/>
              <a:t>@ </a:t>
            </a:r>
            <a:r>
              <a:rPr lang="en-GB" dirty="0" err="1"/>
              <a:t>hiten</a:t>
            </a:r>
            <a:r>
              <a:rPr lang="en-GB" dirty="0"/>
              <a:t> </a:t>
            </a:r>
            <a:r>
              <a:rPr lang="en-GB" dirty="0" err="1"/>
              <a:t>ne`precbia</a:t>
            </a:r>
            <a:r>
              <a:rPr lang="en-GB" dirty="0"/>
              <a:t>@ `</a:t>
            </a:r>
            <a:r>
              <a:rPr lang="en-GB" dirty="0" err="1"/>
              <a:t>ntotf</a:t>
            </a:r>
            <a:r>
              <a:rPr lang="en-GB" dirty="0"/>
              <a:t> `</a:t>
            </a:r>
            <a:r>
              <a:rPr lang="en-GB" dirty="0" err="1"/>
              <a:t>mPimairwmi</a:t>
            </a:r>
            <a:r>
              <a:rPr lang="en-GB" dirty="0"/>
              <a:t>.</a:t>
            </a:r>
          </a:p>
        </p:txBody>
      </p:sp>
    </p:spTree>
    <p:extLst>
      <p:ext uri="{BB962C8B-B14F-4D97-AF65-F5344CB8AC3E}">
        <p14:creationId xmlns:p14="http://schemas.microsoft.com/office/powerpoint/2010/main" val="200464842"/>
      </p:ext>
    </p:extLst>
  </p:cSld>
  <p:clrMapOvr>
    <a:masterClrMapping/>
  </p:clrMapOvr>
</p:sld>
</file>

<file path=ppt/slides/slide11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43FB685-05DE-4E0E-B6DC-F09DF5D10CC4}"/>
              </a:ext>
            </a:extLst>
          </p:cNvPr>
          <p:cNvSpPr>
            <a:spLocks noGrp="1"/>
          </p:cNvSpPr>
          <p:nvPr>
            <p:ph type="body" sz="quarter" idx="10"/>
          </p:nvPr>
        </p:nvSpPr>
        <p:spPr/>
        <p:txBody>
          <a:bodyPr/>
          <a:lstStyle/>
          <a:p>
            <a:r>
              <a:rPr lang="ar-EG" dirty="0"/>
              <a:t>إفطومي غار إيرو: إثرو موتي إي بي ران: جيه بي إستامنوس إن نوب:</a:t>
            </a:r>
            <a:r>
              <a:rPr lang="en-US" dirty="0"/>
              <a:t> </a:t>
            </a:r>
            <a:r>
              <a:rPr lang="ar-EG" dirty="0"/>
              <a:t>إيري بي مانناهيب إنخيتف. </a:t>
            </a:r>
          </a:p>
        </p:txBody>
      </p:sp>
      <p:sp>
        <p:nvSpPr>
          <p:cNvPr id="3" name="Text Placeholder 2">
            <a:extLst>
              <a:ext uri="{FF2B5EF4-FFF2-40B4-BE49-F238E27FC236}">
                <a16:creationId xmlns:a16="http://schemas.microsoft.com/office/drawing/2014/main" id="{67C84EE1-82B9-4F0D-BDA8-23EB763C5B99}"/>
              </a:ext>
            </a:extLst>
          </p:cNvPr>
          <p:cNvSpPr>
            <a:spLocks noGrp="1"/>
          </p:cNvSpPr>
          <p:nvPr>
            <p:ph type="body" sz="quarter" idx="11"/>
          </p:nvPr>
        </p:nvSpPr>
        <p:spPr/>
        <p:txBody>
          <a:bodyPr anchor="ctr"/>
          <a:lstStyle/>
          <a:p>
            <a:r>
              <a:rPr lang="ar-EG" sz="3800" dirty="0"/>
              <a:t>يليق بكِ أن، يدعى إسمِك، قسط الذهب، المخفي فيه المَنَّ.</a:t>
            </a:r>
          </a:p>
        </p:txBody>
      </p:sp>
      <p:sp>
        <p:nvSpPr>
          <p:cNvPr id="4" name="Text Placeholder 3">
            <a:extLst>
              <a:ext uri="{FF2B5EF4-FFF2-40B4-BE49-F238E27FC236}">
                <a16:creationId xmlns:a16="http://schemas.microsoft.com/office/drawing/2014/main" id="{13F7E232-D587-40CA-BBBF-EA91A5F895EC}"/>
              </a:ext>
            </a:extLst>
          </p:cNvPr>
          <p:cNvSpPr>
            <a:spLocks noGrp="1"/>
          </p:cNvSpPr>
          <p:nvPr>
            <p:ph type="body" sz="quarter" idx="12"/>
          </p:nvPr>
        </p:nvSpPr>
        <p:spPr/>
        <p:txBody>
          <a:bodyPr/>
          <a:lstStyle/>
          <a:p>
            <a:r>
              <a:rPr lang="en-GB" dirty="0" err="1"/>
              <a:t>Ftwmi</a:t>
            </a:r>
            <a:r>
              <a:rPr lang="en-GB" dirty="0"/>
              <a:t> gar `</a:t>
            </a:r>
            <a:r>
              <a:rPr lang="en-GB" dirty="0" err="1"/>
              <a:t>ero</a:t>
            </a:r>
            <a:r>
              <a:rPr lang="en-GB" dirty="0"/>
              <a:t>@ </a:t>
            </a:r>
            <a:r>
              <a:rPr lang="en-GB" dirty="0" err="1"/>
              <a:t>e;roumou</a:t>
            </a:r>
            <a:r>
              <a:rPr lang="en-GB" dirty="0"/>
              <a:t>] `</a:t>
            </a:r>
            <a:r>
              <a:rPr lang="en-GB" dirty="0" err="1"/>
              <a:t>eperan</a:t>
            </a:r>
            <a:r>
              <a:rPr lang="en-GB" dirty="0"/>
              <a:t>@ je </a:t>
            </a:r>
            <a:r>
              <a:rPr lang="en-GB" dirty="0" err="1"/>
              <a:t>pi`ctamnoc</a:t>
            </a:r>
            <a:r>
              <a:rPr lang="en-GB" dirty="0"/>
              <a:t> `</a:t>
            </a:r>
            <a:r>
              <a:rPr lang="en-GB" dirty="0" err="1"/>
              <a:t>nnoub</a:t>
            </a:r>
            <a:r>
              <a:rPr lang="en-GB" dirty="0"/>
              <a:t>@ `ere </a:t>
            </a:r>
            <a:r>
              <a:rPr lang="en-GB" dirty="0" err="1"/>
              <a:t>pimanna</a:t>
            </a:r>
            <a:r>
              <a:rPr lang="en-GB" dirty="0"/>
              <a:t> </a:t>
            </a:r>
            <a:r>
              <a:rPr lang="en-GB" dirty="0" err="1"/>
              <a:t>hyp</a:t>
            </a:r>
            <a:r>
              <a:rPr lang="en-GB" dirty="0"/>
              <a:t> `</a:t>
            </a:r>
            <a:r>
              <a:rPr lang="en-GB" dirty="0" err="1"/>
              <a:t>nqytf</a:t>
            </a:r>
            <a:r>
              <a:rPr lang="en-GB" dirty="0"/>
              <a:t>.</a:t>
            </a:r>
          </a:p>
        </p:txBody>
      </p:sp>
    </p:spTree>
    <p:extLst>
      <p:ext uri="{BB962C8B-B14F-4D97-AF65-F5344CB8AC3E}">
        <p14:creationId xmlns:p14="http://schemas.microsoft.com/office/powerpoint/2010/main" val="2525571029"/>
      </p:ext>
    </p:extLst>
  </p:cSld>
  <p:clrMapOvr>
    <a:masterClrMapping/>
  </p:clrMapOvr>
</p:sld>
</file>

<file path=ppt/slides/slide11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5911196-92EC-446D-B134-01B834C08446}"/>
              </a:ext>
            </a:extLst>
          </p:cNvPr>
          <p:cNvSpPr>
            <a:spLocks noGrp="1"/>
          </p:cNvSpPr>
          <p:nvPr>
            <p:ph type="body" sz="quarter" idx="10"/>
          </p:nvPr>
        </p:nvSpPr>
        <p:spPr/>
        <p:txBody>
          <a:bodyPr/>
          <a:lstStyle/>
          <a:p>
            <a:pPr>
              <a:spcBef>
                <a:spcPts val="0"/>
              </a:spcBef>
            </a:pPr>
            <a:r>
              <a:rPr lang="ar-EG" dirty="0"/>
              <a:t>في مين إيتي إمماف: شاف كاف خين تي إسكيني:</a:t>
            </a:r>
            <a:r>
              <a:rPr lang="en-US" dirty="0"/>
              <a:t> </a:t>
            </a:r>
          </a:p>
          <a:p>
            <a:pPr>
              <a:spcBef>
                <a:spcPts val="0"/>
              </a:spcBef>
            </a:pPr>
            <a:r>
              <a:rPr lang="ar-EG" dirty="0"/>
              <a:t>إن أوميت ميثري: إنتى نين شيري إمبي إسرائيل. </a:t>
            </a:r>
          </a:p>
        </p:txBody>
      </p:sp>
      <p:sp>
        <p:nvSpPr>
          <p:cNvPr id="3" name="Text Placeholder 2">
            <a:extLst>
              <a:ext uri="{FF2B5EF4-FFF2-40B4-BE49-F238E27FC236}">
                <a16:creationId xmlns:a16="http://schemas.microsoft.com/office/drawing/2014/main" id="{7D6AF6DC-42A8-416C-9C19-E462389CB287}"/>
              </a:ext>
            </a:extLst>
          </p:cNvPr>
          <p:cNvSpPr>
            <a:spLocks noGrp="1"/>
          </p:cNvSpPr>
          <p:nvPr>
            <p:ph type="body" sz="quarter" idx="11"/>
          </p:nvPr>
        </p:nvSpPr>
        <p:spPr/>
        <p:txBody>
          <a:bodyPr anchor="ctr"/>
          <a:lstStyle/>
          <a:p>
            <a:r>
              <a:rPr lang="ar-EG" dirty="0"/>
              <a:t>فذلك وُضع، في القبة، شهادة لبني، إسرائيل.</a:t>
            </a:r>
          </a:p>
        </p:txBody>
      </p:sp>
      <p:sp>
        <p:nvSpPr>
          <p:cNvPr id="4" name="Text Placeholder 3">
            <a:extLst>
              <a:ext uri="{FF2B5EF4-FFF2-40B4-BE49-F238E27FC236}">
                <a16:creationId xmlns:a16="http://schemas.microsoft.com/office/drawing/2014/main" id="{5F56BE75-AF2F-46DE-BB4A-DC4F0891962D}"/>
              </a:ext>
            </a:extLst>
          </p:cNvPr>
          <p:cNvSpPr>
            <a:spLocks noGrp="1"/>
          </p:cNvSpPr>
          <p:nvPr>
            <p:ph type="body" sz="quarter" idx="12"/>
          </p:nvPr>
        </p:nvSpPr>
        <p:spPr/>
        <p:txBody>
          <a:bodyPr/>
          <a:lstStyle/>
          <a:p>
            <a:r>
              <a:rPr lang="en-GB" dirty="0" err="1"/>
              <a:t>Vy</a:t>
            </a:r>
            <a:r>
              <a:rPr lang="en-GB" dirty="0"/>
              <a:t> men `</a:t>
            </a:r>
            <a:r>
              <a:rPr lang="en-GB" dirty="0" err="1"/>
              <a:t>ete</a:t>
            </a:r>
            <a:r>
              <a:rPr lang="en-GB" dirty="0"/>
              <a:t> `</a:t>
            </a:r>
            <a:r>
              <a:rPr lang="en-GB" dirty="0" err="1"/>
              <a:t>mmau</a:t>
            </a:r>
            <a:r>
              <a:rPr lang="en-GB" dirty="0"/>
              <a:t>@ </a:t>
            </a:r>
            <a:r>
              <a:rPr lang="en-GB" dirty="0" err="1"/>
              <a:t>sau,af</a:t>
            </a:r>
            <a:r>
              <a:rPr lang="en-GB" dirty="0"/>
              <a:t> </a:t>
            </a:r>
            <a:r>
              <a:rPr lang="en-GB" dirty="0" err="1"/>
              <a:t>qen</a:t>
            </a:r>
            <a:r>
              <a:rPr lang="en-GB" dirty="0"/>
              <a:t> ]`</a:t>
            </a:r>
            <a:r>
              <a:rPr lang="en-GB" dirty="0" err="1"/>
              <a:t>ckyny</a:t>
            </a:r>
            <a:r>
              <a:rPr lang="en-GB" dirty="0"/>
              <a:t> @ `</a:t>
            </a:r>
            <a:r>
              <a:rPr lang="en-GB" dirty="0" err="1"/>
              <a:t>noumetme;re</a:t>
            </a:r>
            <a:r>
              <a:rPr lang="en-GB" dirty="0"/>
              <a:t>@ `</a:t>
            </a:r>
            <a:r>
              <a:rPr lang="en-GB" dirty="0" err="1"/>
              <a:t>nte</a:t>
            </a:r>
            <a:r>
              <a:rPr lang="en-GB" dirty="0"/>
              <a:t> </a:t>
            </a:r>
            <a:r>
              <a:rPr lang="en-GB" dirty="0" err="1"/>
              <a:t>nensyri</a:t>
            </a:r>
            <a:r>
              <a:rPr lang="en-GB" dirty="0"/>
              <a:t> `</a:t>
            </a:r>
            <a:r>
              <a:rPr lang="en-GB" dirty="0" err="1"/>
              <a:t>mPicrayl</a:t>
            </a:r>
            <a:r>
              <a:rPr lang="en-GB" dirty="0"/>
              <a:t>.</a:t>
            </a:r>
          </a:p>
        </p:txBody>
      </p:sp>
    </p:spTree>
    <p:extLst>
      <p:ext uri="{BB962C8B-B14F-4D97-AF65-F5344CB8AC3E}">
        <p14:creationId xmlns:p14="http://schemas.microsoft.com/office/powerpoint/2010/main" val="1521572598"/>
      </p:ext>
    </p:extLst>
  </p:cSld>
  <p:clrMapOvr>
    <a:masterClrMapping/>
  </p:clrMapOvr>
</p:sld>
</file>

<file path=ppt/slides/slide11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3FEA0C9-E28A-4142-809B-D7363B18A168}"/>
              </a:ext>
            </a:extLst>
          </p:cNvPr>
          <p:cNvSpPr>
            <a:spLocks noGrp="1"/>
          </p:cNvSpPr>
          <p:nvPr>
            <p:ph type="body" sz="quarter" idx="10"/>
          </p:nvPr>
        </p:nvSpPr>
        <p:spPr/>
        <p:txBody>
          <a:bodyPr/>
          <a:lstStyle/>
          <a:p>
            <a:pPr>
              <a:spcBef>
                <a:spcPts val="0"/>
              </a:spcBef>
            </a:pPr>
            <a:r>
              <a:rPr lang="ar-EG" dirty="0"/>
              <a:t>إثفي ني بيث نانيف: إيطاف إيتو نيموؤو: </a:t>
            </a:r>
            <a:endParaRPr lang="en-US" dirty="0"/>
          </a:p>
          <a:p>
            <a:pPr>
              <a:spcBef>
                <a:spcPts val="0"/>
              </a:spcBef>
            </a:pPr>
            <a:r>
              <a:rPr lang="ar-EG" dirty="0"/>
              <a:t>إنجي إبتشويس إفنوتي:هي إبشافي إنسينا. </a:t>
            </a:r>
          </a:p>
        </p:txBody>
      </p:sp>
      <p:sp>
        <p:nvSpPr>
          <p:cNvPr id="3" name="Text Placeholder 2">
            <a:extLst>
              <a:ext uri="{FF2B5EF4-FFF2-40B4-BE49-F238E27FC236}">
                <a16:creationId xmlns:a16="http://schemas.microsoft.com/office/drawing/2014/main" id="{1763ABB9-3EB7-4F58-8166-14666125C805}"/>
              </a:ext>
            </a:extLst>
          </p:cNvPr>
          <p:cNvSpPr>
            <a:spLocks noGrp="1"/>
          </p:cNvSpPr>
          <p:nvPr>
            <p:ph type="body" sz="quarter" idx="11"/>
          </p:nvPr>
        </p:nvSpPr>
        <p:spPr/>
        <p:txBody>
          <a:bodyPr anchor="ctr"/>
          <a:lstStyle/>
          <a:p>
            <a:r>
              <a:rPr lang="ar-EG" sz="3400" dirty="0"/>
              <a:t>من أجل الخيرات، التي صنعها معهم، الرب الإله، في برية سيناء.</a:t>
            </a:r>
          </a:p>
        </p:txBody>
      </p:sp>
      <p:sp>
        <p:nvSpPr>
          <p:cNvPr id="4" name="Text Placeholder 3">
            <a:extLst>
              <a:ext uri="{FF2B5EF4-FFF2-40B4-BE49-F238E27FC236}">
                <a16:creationId xmlns:a16="http://schemas.microsoft.com/office/drawing/2014/main" id="{92CCD17A-79F7-4FE7-B8D5-9AED911EF8CC}"/>
              </a:ext>
            </a:extLst>
          </p:cNvPr>
          <p:cNvSpPr>
            <a:spLocks noGrp="1"/>
          </p:cNvSpPr>
          <p:nvPr>
            <p:ph type="body" sz="quarter" idx="12"/>
          </p:nvPr>
        </p:nvSpPr>
        <p:spPr/>
        <p:txBody>
          <a:bodyPr/>
          <a:lstStyle/>
          <a:p>
            <a:pPr>
              <a:spcBef>
                <a:spcPts val="0"/>
              </a:spcBef>
            </a:pPr>
            <a:r>
              <a:rPr lang="en-GB" dirty="0" err="1"/>
              <a:t>E;be</a:t>
            </a:r>
            <a:r>
              <a:rPr lang="en-GB" dirty="0"/>
              <a:t> </a:t>
            </a:r>
            <a:r>
              <a:rPr lang="en-GB" dirty="0" err="1"/>
              <a:t>nipe;naneu</a:t>
            </a:r>
            <a:r>
              <a:rPr lang="en-GB" dirty="0"/>
              <a:t>@ `</a:t>
            </a:r>
            <a:r>
              <a:rPr lang="en-GB" dirty="0" err="1"/>
              <a:t>etafaitou</a:t>
            </a:r>
            <a:r>
              <a:rPr lang="en-GB" dirty="0"/>
              <a:t> </a:t>
            </a:r>
            <a:r>
              <a:rPr lang="en-GB" dirty="0" err="1"/>
              <a:t>nemwou</a:t>
            </a:r>
            <a:r>
              <a:rPr lang="en-GB" dirty="0"/>
              <a:t>@ </a:t>
            </a:r>
          </a:p>
          <a:p>
            <a:pPr>
              <a:spcBef>
                <a:spcPts val="0"/>
              </a:spcBef>
            </a:pPr>
            <a:r>
              <a:rPr lang="en-GB" dirty="0"/>
              <a:t> `</a:t>
            </a:r>
            <a:r>
              <a:rPr lang="en-GB" dirty="0" err="1"/>
              <a:t>nje</a:t>
            </a:r>
            <a:r>
              <a:rPr lang="en-GB" dirty="0"/>
              <a:t> `P[</a:t>
            </a:r>
            <a:r>
              <a:rPr lang="en-GB" dirty="0" err="1"/>
              <a:t>oic</a:t>
            </a:r>
            <a:r>
              <a:rPr lang="en-GB" dirty="0"/>
              <a:t> `</a:t>
            </a:r>
            <a:r>
              <a:rPr lang="en-GB" dirty="0" err="1"/>
              <a:t>Vnou</a:t>
            </a:r>
            <a:r>
              <a:rPr lang="en-GB" dirty="0"/>
              <a:t>]@ hi `</a:t>
            </a:r>
            <a:r>
              <a:rPr lang="en-GB" dirty="0" err="1"/>
              <a:t>psafe</a:t>
            </a:r>
            <a:r>
              <a:rPr lang="en-GB" dirty="0"/>
              <a:t> `</a:t>
            </a:r>
            <a:r>
              <a:rPr lang="en-GB" dirty="0" err="1"/>
              <a:t>nCina</a:t>
            </a:r>
            <a:r>
              <a:rPr lang="en-GB" dirty="0"/>
              <a:t>.</a:t>
            </a:r>
          </a:p>
        </p:txBody>
      </p:sp>
    </p:spTree>
    <p:extLst>
      <p:ext uri="{BB962C8B-B14F-4D97-AF65-F5344CB8AC3E}">
        <p14:creationId xmlns:p14="http://schemas.microsoft.com/office/powerpoint/2010/main" val="1303104591"/>
      </p:ext>
    </p:extLst>
  </p:cSld>
  <p:clrMapOvr>
    <a:masterClrMapping/>
  </p:clrMapOvr>
</p:sld>
</file>

<file path=ppt/slides/slide11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91DF83F-A8BE-429F-87A7-383F0F4FFFE7}"/>
              </a:ext>
            </a:extLst>
          </p:cNvPr>
          <p:cNvSpPr>
            <a:spLocks noGrp="1"/>
          </p:cNvSpPr>
          <p:nvPr>
            <p:ph type="body" sz="quarter" idx="10"/>
          </p:nvPr>
        </p:nvSpPr>
        <p:spPr/>
        <p:txBody>
          <a:bodyPr/>
          <a:lstStyle/>
          <a:p>
            <a:pPr>
              <a:spcBef>
                <a:spcPts val="0"/>
              </a:spcBef>
            </a:pPr>
            <a:r>
              <a:rPr lang="ar-EG" dirty="0"/>
              <a:t>إنثو هوي ماريا:</a:t>
            </a:r>
            <a:r>
              <a:rPr lang="en-US" dirty="0"/>
              <a:t> </a:t>
            </a:r>
            <a:r>
              <a:rPr lang="ar-EG" dirty="0"/>
              <a:t>أريه فاي خين تي نيجي: </a:t>
            </a:r>
            <a:endParaRPr lang="en-US" dirty="0"/>
          </a:p>
          <a:p>
            <a:pPr>
              <a:spcBef>
                <a:spcPts val="0"/>
              </a:spcBef>
            </a:pPr>
            <a:r>
              <a:rPr lang="ar-EG" dirty="0"/>
              <a:t>إمبي ماننا إن نو إيتون: إيطافئي إيفول خين إفيوت. </a:t>
            </a:r>
          </a:p>
        </p:txBody>
      </p:sp>
      <p:sp>
        <p:nvSpPr>
          <p:cNvPr id="3" name="Text Placeholder 2">
            <a:extLst>
              <a:ext uri="{FF2B5EF4-FFF2-40B4-BE49-F238E27FC236}">
                <a16:creationId xmlns:a16="http://schemas.microsoft.com/office/drawing/2014/main" id="{674F2118-E31F-4989-8E64-09751360F1DE}"/>
              </a:ext>
            </a:extLst>
          </p:cNvPr>
          <p:cNvSpPr>
            <a:spLocks noGrp="1"/>
          </p:cNvSpPr>
          <p:nvPr>
            <p:ph type="body" sz="quarter" idx="11"/>
          </p:nvPr>
        </p:nvSpPr>
        <p:spPr/>
        <p:txBody>
          <a:bodyPr anchor="ctr"/>
          <a:lstStyle/>
          <a:p>
            <a:r>
              <a:rPr lang="ar-EG" sz="3100" dirty="0"/>
              <a:t>وأنتِ أيضاً يا مريم، حملتِ في بطنِك، المَنَّ العقلي، الذي أتى من الآب.</a:t>
            </a:r>
          </a:p>
        </p:txBody>
      </p:sp>
      <p:sp>
        <p:nvSpPr>
          <p:cNvPr id="4" name="Text Placeholder 3">
            <a:extLst>
              <a:ext uri="{FF2B5EF4-FFF2-40B4-BE49-F238E27FC236}">
                <a16:creationId xmlns:a16="http://schemas.microsoft.com/office/drawing/2014/main" id="{2D621900-05CF-4F62-8937-27337FA174AC}"/>
              </a:ext>
            </a:extLst>
          </p:cNvPr>
          <p:cNvSpPr>
            <a:spLocks noGrp="1"/>
          </p:cNvSpPr>
          <p:nvPr>
            <p:ph type="body" sz="quarter" idx="12"/>
          </p:nvPr>
        </p:nvSpPr>
        <p:spPr/>
        <p:txBody>
          <a:bodyPr/>
          <a:lstStyle/>
          <a:p>
            <a:pPr>
              <a:spcBef>
                <a:spcPts val="0"/>
              </a:spcBef>
            </a:pPr>
            <a:r>
              <a:rPr lang="en-GB" dirty="0"/>
              <a:t> `</a:t>
            </a:r>
            <a:r>
              <a:rPr lang="en-GB" dirty="0" err="1"/>
              <a:t>N;o</a:t>
            </a:r>
            <a:r>
              <a:rPr lang="en-GB" dirty="0"/>
              <a:t> </a:t>
            </a:r>
            <a:r>
              <a:rPr lang="en-GB" dirty="0" err="1"/>
              <a:t>hwi</a:t>
            </a:r>
            <a:r>
              <a:rPr lang="en-GB" dirty="0"/>
              <a:t> Maria@ `</a:t>
            </a:r>
            <a:r>
              <a:rPr lang="en-GB" dirty="0" err="1"/>
              <a:t>arefai</a:t>
            </a:r>
            <a:r>
              <a:rPr lang="en-GB" dirty="0"/>
              <a:t> </a:t>
            </a:r>
            <a:r>
              <a:rPr lang="en-GB" dirty="0" err="1"/>
              <a:t>qen</a:t>
            </a:r>
            <a:r>
              <a:rPr lang="en-GB" dirty="0"/>
              <a:t> </a:t>
            </a:r>
            <a:r>
              <a:rPr lang="en-GB" dirty="0" err="1"/>
              <a:t>teneji</a:t>
            </a:r>
            <a:r>
              <a:rPr lang="en-GB" dirty="0"/>
              <a:t>@</a:t>
            </a:r>
          </a:p>
          <a:p>
            <a:pPr>
              <a:spcBef>
                <a:spcPts val="0"/>
              </a:spcBef>
            </a:pPr>
            <a:r>
              <a:rPr lang="en-GB" dirty="0"/>
              <a:t> `</a:t>
            </a:r>
            <a:r>
              <a:rPr lang="en-GB" dirty="0" err="1"/>
              <a:t>mPimanna</a:t>
            </a:r>
            <a:r>
              <a:rPr lang="en-GB" dirty="0"/>
              <a:t> `</a:t>
            </a:r>
            <a:r>
              <a:rPr lang="en-GB" dirty="0" err="1"/>
              <a:t>nno`yton</a:t>
            </a:r>
            <a:r>
              <a:rPr lang="en-GB" dirty="0"/>
              <a:t>@ `</a:t>
            </a:r>
            <a:r>
              <a:rPr lang="en-GB" dirty="0" err="1"/>
              <a:t>etaf`i</a:t>
            </a:r>
            <a:r>
              <a:rPr lang="en-GB" dirty="0"/>
              <a:t> `</a:t>
            </a:r>
            <a:r>
              <a:rPr lang="en-GB" dirty="0" err="1"/>
              <a:t>ebol</a:t>
            </a:r>
            <a:r>
              <a:rPr lang="en-GB" dirty="0"/>
              <a:t> </a:t>
            </a:r>
            <a:r>
              <a:rPr lang="en-GB" dirty="0" err="1"/>
              <a:t>qen</a:t>
            </a:r>
            <a:r>
              <a:rPr lang="en-GB" dirty="0"/>
              <a:t> `</a:t>
            </a:r>
            <a:r>
              <a:rPr lang="en-GB" dirty="0" err="1"/>
              <a:t>Viwt</a:t>
            </a:r>
            <a:r>
              <a:rPr lang="en-GB" dirty="0"/>
              <a:t>.</a:t>
            </a:r>
          </a:p>
        </p:txBody>
      </p:sp>
    </p:spTree>
    <p:extLst>
      <p:ext uri="{BB962C8B-B14F-4D97-AF65-F5344CB8AC3E}">
        <p14:creationId xmlns:p14="http://schemas.microsoft.com/office/powerpoint/2010/main" val="3124240178"/>
      </p:ext>
    </p:extLst>
  </p:cSld>
  <p:clrMapOvr>
    <a:masterClrMapping/>
  </p:clrMapOvr>
</p:sld>
</file>

<file path=ppt/slides/slide11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A4E75A6-1A6F-4157-89E7-2972096EE401}"/>
              </a:ext>
            </a:extLst>
          </p:cNvPr>
          <p:cNvSpPr>
            <a:spLocks noGrp="1"/>
          </p:cNvSpPr>
          <p:nvPr>
            <p:ph type="body" sz="quarter" idx="10"/>
          </p:nvPr>
        </p:nvSpPr>
        <p:spPr>
          <a:xfrm>
            <a:off x="0" y="5661635"/>
            <a:ext cx="9144000" cy="1189740"/>
          </a:xfrm>
        </p:spPr>
        <p:txBody>
          <a:bodyPr/>
          <a:lstStyle/>
          <a:p>
            <a:pPr>
              <a:spcBef>
                <a:spcPts val="0"/>
              </a:spcBef>
            </a:pPr>
            <a:r>
              <a:rPr lang="ar-EG" dirty="0"/>
              <a:t>أري ماسف أتشينيه ثوليب: أفتي نان إمبيف سوما: </a:t>
            </a:r>
            <a:endParaRPr lang="en-US" dirty="0"/>
          </a:p>
          <a:p>
            <a:pPr>
              <a:spcBef>
                <a:spcPts val="0"/>
              </a:spcBef>
            </a:pPr>
            <a:r>
              <a:rPr lang="ar-EG" dirty="0"/>
              <a:t>نيم بيف إسنوف إتطايوت: أن أونخ شا إينيه. </a:t>
            </a:r>
          </a:p>
        </p:txBody>
      </p:sp>
      <p:sp>
        <p:nvSpPr>
          <p:cNvPr id="3" name="Text Placeholder 2">
            <a:extLst>
              <a:ext uri="{FF2B5EF4-FFF2-40B4-BE49-F238E27FC236}">
                <a16:creationId xmlns:a16="http://schemas.microsoft.com/office/drawing/2014/main" id="{BB831EEC-03DA-4EBD-AA88-7FBA48ACE405}"/>
              </a:ext>
            </a:extLst>
          </p:cNvPr>
          <p:cNvSpPr>
            <a:spLocks noGrp="1"/>
          </p:cNvSpPr>
          <p:nvPr>
            <p:ph type="body" sz="quarter" idx="11"/>
          </p:nvPr>
        </p:nvSpPr>
        <p:spPr>
          <a:xfrm>
            <a:off x="0" y="3710609"/>
            <a:ext cx="9144000" cy="733115"/>
          </a:xfrm>
        </p:spPr>
        <p:txBody>
          <a:bodyPr anchor="ctr"/>
          <a:lstStyle/>
          <a:p>
            <a:r>
              <a:rPr lang="ar-EG" sz="3200" dirty="0"/>
              <a:t>وولدته بغير دنس، وأعطانا جسده، ودمه الكريمين، فحيينا إلى الأبد.</a:t>
            </a:r>
          </a:p>
        </p:txBody>
      </p:sp>
      <p:sp>
        <p:nvSpPr>
          <p:cNvPr id="4" name="Text Placeholder 3">
            <a:extLst>
              <a:ext uri="{FF2B5EF4-FFF2-40B4-BE49-F238E27FC236}">
                <a16:creationId xmlns:a16="http://schemas.microsoft.com/office/drawing/2014/main" id="{297B96A6-78FA-46BC-ACF4-B37576783129}"/>
              </a:ext>
            </a:extLst>
          </p:cNvPr>
          <p:cNvSpPr>
            <a:spLocks noGrp="1"/>
          </p:cNvSpPr>
          <p:nvPr>
            <p:ph type="body" sz="quarter" idx="12"/>
          </p:nvPr>
        </p:nvSpPr>
        <p:spPr>
          <a:xfrm>
            <a:off x="0" y="4443724"/>
            <a:ext cx="9144000" cy="1089013"/>
          </a:xfrm>
        </p:spPr>
        <p:txBody>
          <a:bodyPr/>
          <a:lstStyle/>
          <a:p>
            <a:r>
              <a:rPr lang="it-IT" dirty="0"/>
              <a:t>Aremacf a[ne ;wleb@ af] nan `mPefcwma@ nem Pef`cnof ettaiyout@ anwnq sa `eneh.</a:t>
            </a:r>
            <a:endParaRPr lang="en-GB" dirty="0"/>
          </a:p>
        </p:txBody>
      </p:sp>
    </p:spTree>
    <p:extLst>
      <p:ext uri="{BB962C8B-B14F-4D97-AF65-F5344CB8AC3E}">
        <p14:creationId xmlns:p14="http://schemas.microsoft.com/office/powerpoint/2010/main" val="398110952"/>
      </p:ext>
    </p:extLst>
  </p:cSld>
  <p:clrMapOvr>
    <a:masterClrMapping/>
  </p:clrMapOvr>
</p:sld>
</file>

<file path=ppt/slides/slide11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3DE7C9-7A0F-45AF-A809-4C9602F3B813}"/>
              </a:ext>
            </a:extLst>
          </p:cNvPr>
          <p:cNvSpPr>
            <a:spLocks noGrp="1"/>
          </p:cNvSpPr>
          <p:nvPr>
            <p:ph type="body" sz="quarter" idx="10"/>
          </p:nvPr>
        </p:nvSpPr>
        <p:spPr/>
        <p:txBody>
          <a:bodyPr/>
          <a:lstStyle/>
          <a:p>
            <a:r>
              <a:rPr lang="ar-EG" dirty="0"/>
              <a:t>إثفي فاي تين تشيسي: إممو أكسيوس: خين هان إيمنولوجيا: إمبرفيتيكون. </a:t>
            </a:r>
          </a:p>
        </p:txBody>
      </p:sp>
      <p:sp>
        <p:nvSpPr>
          <p:cNvPr id="3" name="Text Placeholder 2">
            <a:extLst>
              <a:ext uri="{FF2B5EF4-FFF2-40B4-BE49-F238E27FC236}">
                <a16:creationId xmlns:a16="http://schemas.microsoft.com/office/drawing/2014/main" id="{97DC3812-EEB9-4295-B53F-6530A1957658}"/>
              </a:ext>
            </a:extLst>
          </p:cNvPr>
          <p:cNvSpPr>
            <a:spLocks noGrp="1"/>
          </p:cNvSpPr>
          <p:nvPr>
            <p:ph type="body" sz="quarter" idx="11"/>
          </p:nvPr>
        </p:nvSpPr>
        <p:spPr/>
        <p:txBody>
          <a:bodyPr anchor="ctr"/>
          <a:lstStyle/>
          <a:p>
            <a:r>
              <a:rPr lang="ar-EG" dirty="0"/>
              <a:t>من أجل هذا، نعظمِك، بإستحقاقٍ، بتماجيد نبوية.</a:t>
            </a:r>
          </a:p>
        </p:txBody>
      </p:sp>
      <p:sp>
        <p:nvSpPr>
          <p:cNvPr id="4" name="Text Placeholder 3">
            <a:extLst>
              <a:ext uri="{FF2B5EF4-FFF2-40B4-BE49-F238E27FC236}">
                <a16:creationId xmlns:a16="http://schemas.microsoft.com/office/drawing/2014/main" id="{FC64EC1D-8848-432D-9622-A2CABA627DD1}"/>
              </a:ext>
            </a:extLst>
          </p:cNvPr>
          <p:cNvSpPr>
            <a:spLocks noGrp="1"/>
          </p:cNvSpPr>
          <p:nvPr>
            <p:ph type="body" sz="quarter" idx="12"/>
          </p:nvPr>
        </p:nvSpPr>
        <p:spPr/>
        <p:txBody>
          <a:bodyPr/>
          <a:lstStyle/>
          <a:p>
            <a:r>
              <a:rPr lang="fi-FI" dirty="0"/>
              <a:t>E;be vai ten[ici@ `mmo axiwc@ qen hanumnologia@ `m`provytikon.</a:t>
            </a:r>
          </a:p>
        </p:txBody>
      </p:sp>
    </p:spTree>
    <p:extLst>
      <p:ext uri="{BB962C8B-B14F-4D97-AF65-F5344CB8AC3E}">
        <p14:creationId xmlns:p14="http://schemas.microsoft.com/office/powerpoint/2010/main" val="1163582730"/>
      </p:ext>
    </p:extLst>
  </p:cSld>
  <p:clrMapOvr>
    <a:masterClrMapping/>
  </p:clrMapOvr>
</p:sld>
</file>

<file path=ppt/slides/slide11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572E278-9902-4192-9E04-5B780C20C17B}"/>
              </a:ext>
            </a:extLst>
          </p:cNvPr>
          <p:cNvSpPr>
            <a:spLocks noGrp="1"/>
          </p:cNvSpPr>
          <p:nvPr>
            <p:ph type="body" sz="quarter" idx="10"/>
          </p:nvPr>
        </p:nvSpPr>
        <p:spPr/>
        <p:txBody>
          <a:bodyPr/>
          <a:lstStyle/>
          <a:p>
            <a:r>
              <a:rPr lang="ar-EG" sz="3600" dirty="0"/>
              <a:t>جي أفصاجي إثفيتي: إنهان إهفي أوي إفطايووت: تي فاكي إثؤواب: إنتى بي نيشتي إن أوورو. </a:t>
            </a:r>
          </a:p>
        </p:txBody>
      </p:sp>
      <p:sp>
        <p:nvSpPr>
          <p:cNvPr id="3" name="Text Placeholder 2">
            <a:extLst>
              <a:ext uri="{FF2B5EF4-FFF2-40B4-BE49-F238E27FC236}">
                <a16:creationId xmlns:a16="http://schemas.microsoft.com/office/drawing/2014/main" id="{478C7C85-1DBC-49CF-9700-582CF5E6D4A0}"/>
              </a:ext>
            </a:extLst>
          </p:cNvPr>
          <p:cNvSpPr>
            <a:spLocks noGrp="1"/>
          </p:cNvSpPr>
          <p:nvPr>
            <p:ph type="body" sz="quarter" idx="11"/>
          </p:nvPr>
        </p:nvSpPr>
        <p:spPr/>
        <p:txBody>
          <a:bodyPr/>
          <a:lstStyle/>
          <a:p>
            <a:r>
              <a:rPr lang="ar-EG" sz="3600" dirty="0"/>
              <a:t>لأنهم تكلموا، من أجلِك بأعمال كريمة، أيتها المدينة المقدسة، التي للملك العظيم.</a:t>
            </a:r>
          </a:p>
          <a:p>
            <a:endParaRPr lang="en-GB" sz="3600" dirty="0"/>
          </a:p>
        </p:txBody>
      </p:sp>
      <p:sp>
        <p:nvSpPr>
          <p:cNvPr id="4" name="Text Placeholder 3">
            <a:extLst>
              <a:ext uri="{FF2B5EF4-FFF2-40B4-BE49-F238E27FC236}">
                <a16:creationId xmlns:a16="http://schemas.microsoft.com/office/drawing/2014/main" id="{A18828FD-3DBA-4B4E-98F7-EBD0E4655B58}"/>
              </a:ext>
            </a:extLst>
          </p:cNvPr>
          <p:cNvSpPr>
            <a:spLocks noGrp="1"/>
          </p:cNvSpPr>
          <p:nvPr>
            <p:ph type="body" sz="quarter" idx="12"/>
          </p:nvPr>
        </p:nvSpPr>
        <p:spPr>
          <a:xfrm>
            <a:off x="0" y="4742472"/>
            <a:ext cx="9144000" cy="1189740"/>
          </a:xfrm>
        </p:spPr>
        <p:txBody>
          <a:bodyPr/>
          <a:lstStyle/>
          <a:p>
            <a:r>
              <a:rPr lang="en-GB" sz="3600" dirty="0"/>
              <a:t>Je </a:t>
            </a:r>
            <a:r>
              <a:rPr lang="en-GB" sz="3600" dirty="0" err="1"/>
              <a:t>aucaji</a:t>
            </a:r>
            <a:r>
              <a:rPr lang="en-GB" sz="3600" dirty="0"/>
              <a:t> </a:t>
            </a:r>
            <a:r>
              <a:rPr lang="en-GB" sz="3600" dirty="0" err="1"/>
              <a:t>e;by</a:t>
            </a:r>
            <a:r>
              <a:rPr lang="en-GB" sz="3600" dirty="0"/>
              <a:t>]@ `</a:t>
            </a:r>
            <a:r>
              <a:rPr lang="en-GB" sz="3600" dirty="0" err="1"/>
              <a:t>nhan`hbyou`i</a:t>
            </a:r>
            <a:r>
              <a:rPr lang="en-GB" sz="3600" dirty="0"/>
              <a:t> </a:t>
            </a:r>
            <a:r>
              <a:rPr lang="en-GB" sz="3600" dirty="0" err="1"/>
              <a:t>eutaiyout</a:t>
            </a:r>
            <a:r>
              <a:rPr lang="en-GB" sz="3600" dirty="0"/>
              <a:t>@ ]</a:t>
            </a:r>
            <a:r>
              <a:rPr lang="en-GB" sz="3600" dirty="0" err="1"/>
              <a:t>baki</a:t>
            </a:r>
            <a:r>
              <a:rPr lang="en-GB" sz="3600" dirty="0"/>
              <a:t> </a:t>
            </a:r>
            <a:r>
              <a:rPr lang="en-GB" sz="3600" dirty="0" err="1"/>
              <a:t>e;ouab</a:t>
            </a:r>
            <a:r>
              <a:rPr lang="en-GB" sz="3600" dirty="0"/>
              <a:t>@ `</a:t>
            </a:r>
            <a:r>
              <a:rPr lang="en-GB" sz="3600" dirty="0" err="1"/>
              <a:t>nte</a:t>
            </a:r>
            <a:r>
              <a:rPr lang="en-GB" sz="3600" dirty="0"/>
              <a:t> </a:t>
            </a:r>
            <a:r>
              <a:rPr lang="en-GB" sz="3600" dirty="0" err="1"/>
              <a:t>pinis</a:t>
            </a:r>
            <a:r>
              <a:rPr lang="en-GB" sz="3600" dirty="0"/>
              <a:t>] `</a:t>
            </a:r>
            <a:r>
              <a:rPr lang="en-GB" sz="3600" dirty="0" err="1"/>
              <a:t>nOuro</a:t>
            </a:r>
            <a:r>
              <a:rPr lang="en-GB" sz="3600" dirty="0"/>
              <a:t>.</a:t>
            </a:r>
          </a:p>
        </p:txBody>
      </p:sp>
    </p:spTree>
    <p:extLst>
      <p:ext uri="{BB962C8B-B14F-4D97-AF65-F5344CB8AC3E}">
        <p14:creationId xmlns:p14="http://schemas.microsoft.com/office/powerpoint/2010/main" val="1340320908"/>
      </p:ext>
    </p:extLst>
  </p:cSld>
  <p:clrMapOvr>
    <a:masterClrMapping/>
  </p:clrMapOvr>
</p:sld>
</file>

<file path=ppt/slides/slide11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C0CF3F5-450B-4149-9DC2-B4B418DCAE7A}"/>
              </a:ext>
            </a:extLst>
          </p:cNvPr>
          <p:cNvSpPr>
            <a:spLocks noGrp="1"/>
          </p:cNvSpPr>
          <p:nvPr>
            <p:ph type="body" sz="quarter" idx="10"/>
          </p:nvPr>
        </p:nvSpPr>
        <p:spPr/>
        <p:txBody>
          <a:bodyPr/>
          <a:lstStyle/>
          <a:p>
            <a:r>
              <a:rPr lang="ar-EG" dirty="0"/>
              <a:t>تين تيهو تين طوبه: إثرين شاشني إفناي: هيتين ني بريسفيا: إن طوتف إمبي ماي رومي. </a:t>
            </a:r>
          </a:p>
        </p:txBody>
      </p:sp>
      <p:sp>
        <p:nvSpPr>
          <p:cNvPr id="3" name="Text Placeholder 2">
            <a:extLst>
              <a:ext uri="{FF2B5EF4-FFF2-40B4-BE49-F238E27FC236}">
                <a16:creationId xmlns:a16="http://schemas.microsoft.com/office/drawing/2014/main" id="{BFD6F675-0366-426E-8092-1F64BC7FFB09}"/>
              </a:ext>
            </a:extLst>
          </p:cNvPr>
          <p:cNvSpPr>
            <a:spLocks noGrp="1"/>
          </p:cNvSpPr>
          <p:nvPr>
            <p:ph type="body" sz="quarter" idx="11"/>
          </p:nvPr>
        </p:nvSpPr>
        <p:spPr/>
        <p:txBody>
          <a:bodyPr anchor="ctr"/>
          <a:lstStyle/>
          <a:p>
            <a:r>
              <a:rPr lang="ar-EG" sz="3600" dirty="0"/>
              <a:t>نسأل ونطلب، أن نفوز برحمةٍ، بشفاعاتِك، عند محب البشر.</a:t>
            </a:r>
          </a:p>
        </p:txBody>
      </p:sp>
      <p:sp>
        <p:nvSpPr>
          <p:cNvPr id="4" name="Text Placeholder 3">
            <a:extLst>
              <a:ext uri="{FF2B5EF4-FFF2-40B4-BE49-F238E27FC236}">
                <a16:creationId xmlns:a16="http://schemas.microsoft.com/office/drawing/2014/main" id="{E52A1DC1-2884-4D4D-99AE-3B37DC4F4406}"/>
              </a:ext>
            </a:extLst>
          </p:cNvPr>
          <p:cNvSpPr>
            <a:spLocks noGrp="1"/>
          </p:cNvSpPr>
          <p:nvPr>
            <p:ph type="body" sz="quarter" idx="12"/>
          </p:nvPr>
        </p:nvSpPr>
        <p:spPr/>
        <p:txBody>
          <a:bodyPr/>
          <a:lstStyle/>
          <a:p>
            <a:r>
              <a:rPr lang="nl-NL" dirty="0"/>
              <a:t>Ten]ho tentwbh@ e;rensasni eunai@ hiten ne`precbia@ `ntotf `mPimairwmi.</a:t>
            </a:r>
          </a:p>
        </p:txBody>
      </p:sp>
    </p:spTree>
    <p:extLst>
      <p:ext uri="{BB962C8B-B14F-4D97-AF65-F5344CB8AC3E}">
        <p14:creationId xmlns:p14="http://schemas.microsoft.com/office/powerpoint/2010/main" val="2649890572"/>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E25B7-4B1F-4B42-BB35-645AD139F9A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9FA758B-F9CC-4F99-B20B-E2BE9281F753}"/>
              </a:ext>
            </a:extLst>
          </p:cNvPr>
          <p:cNvSpPr>
            <a:spLocks noGrp="1"/>
          </p:cNvSpPr>
          <p:nvPr>
            <p:ph type="body" sz="quarter" idx="10"/>
          </p:nvPr>
        </p:nvSpPr>
        <p:spPr/>
        <p:txBody>
          <a:bodyPr/>
          <a:lstStyle/>
          <a:p>
            <a:r>
              <a:rPr lang="ar-EG" dirty="0"/>
              <a:t>خورا إمبي راشي: إثميه إن ثيليل: خين ني طوبه إنتيه نيك ريف شيمشي: ميخائيل نيم غابرييل.</a:t>
            </a:r>
          </a:p>
        </p:txBody>
      </p:sp>
      <p:sp>
        <p:nvSpPr>
          <p:cNvPr id="4" name="Text Placeholder 3">
            <a:extLst>
              <a:ext uri="{FF2B5EF4-FFF2-40B4-BE49-F238E27FC236}">
                <a16:creationId xmlns:a16="http://schemas.microsoft.com/office/drawing/2014/main" id="{FCB6A8D4-9EE8-4743-9EDC-7E1F41D796A2}"/>
              </a:ext>
            </a:extLst>
          </p:cNvPr>
          <p:cNvSpPr>
            <a:spLocks noGrp="1"/>
          </p:cNvSpPr>
          <p:nvPr>
            <p:ph type="body" sz="quarter" idx="11"/>
          </p:nvPr>
        </p:nvSpPr>
        <p:spPr>
          <a:xfrm>
            <a:off x="-67236" y="3710609"/>
            <a:ext cx="9238129" cy="767262"/>
          </a:xfrm>
        </p:spPr>
        <p:txBody>
          <a:bodyPr anchor="ctr"/>
          <a:lstStyle/>
          <a:p>
            <a:r>
              <a:rPr lang="ar-EG" sz="3600" dirty="0"/>
              <a:t>كورة الفرح، مملوءة تهليل، بطلبات خدامك، ميخائيل وغبريال.</a:t>
            </a:r>
          </a:p>
        </p:txBody>
      </p:sp>
      <p:sp>
        <p:nvSpPr>
          <p:cNvPr id="5" name="Text Placeholder 4">
            <a:extLst>
              <a:ext uri="{FF2B5EF4-FFF2-40B4-BE49-F238E27FC236}">
                <a16:creationId xmlns:a16="http://schemas.microsoft.com/office/drawing/2014/main" id="{53662461-C175-40DF-B0F5-D48DD4FB6320}"/>
              </a:ext>
            </a:extLst>
          </p:cNvPr>
          <p:cNvSpPr>
            <a:spLocks noGrp="1"/>
          </p:cNvSpPr>
          <p:nvPr>
            <p:ph type="body" sz="quarter" idx="12"/>
          </p:nvPr>
        </p:nvSpPr>
        <p:spPr>
          <a:xfrm>
            <a:off x="0" y="4477871"/>
            <a:ext cx="9144000" cy="1189740"/>
          </a:xfrm>
        </p:spPr>
        <p:txBody>
          <a:bodyPr/>
          <a:lstStyle/>
          <a:p>
            <a:r>
              <a:rPr lang="en-GB" sz="3800" dirty="0"/>
              <a:t>&lt;</a:t>
            </a:r>
            <a:r>
              <a:rPr lang="en-GB" sz="3800" dirty="0" err="1"/>
              <a:t>wra</a:t>
            </a:r>
            <a:r>
              <a:rPr lang="en-GB" sz="3800" dirty="0"/>
              <a:t> `</a:t>
            </a:r>
            <a:r>
              <a:rPr lang="en-GB" sz="3800" dirty="0" err="1"/>
              <a:t>mpirasi</a:t>
            </a:r>
            <a:r>
              <a:rPr lang="en-GB" sz="3800" dirty="0"/>
              <a:t>@ </a:t>
            </a:r>
            <a:r>
              <a:rPr lang="en-GB" sz="3800" dirty="0" err="1"/>
              <a:t>e;meh</a:t>
            </a:r>
            <a:r>
              <a:rPr lang="en-GB" sz="3800" dirty="0"/>
              <a:t> `</a:t>
            </a:r>
            <a:r>
              <a:rPr lang="en-GB" sz="3800" dirty="0" err="1"/>
              <a:t>n;elyl</a:t>
            </a:r>
            <a:r>
              <a:rPr lang="en-GB" sz="3800" dirty="0"/>
              <a:t>@ </a:t>
            </a:r>
            <a:r>
              <a:rPr lang="en-GB" sz="3800" dirty="0" err="1"/>
              <a:t>qen</a:t>
            </a:r>
            <a:r>
              <a:rPr lang="en-GB" sz="3800" dirty="0"/>
              <a:t> </a:t>
            </a:r>
            <a:r>
              <a:rPr lang="en-GB" sz="3800" dirty="0" err="1"/>
              <a:t>nitwbh</a:t>
            </a:r>
            <a:r>
              <a:rPr lang="en-GB" sz="3800" dirty="0"/>
              <a:t> `</a:t>
            </a:r>
            <a:r>
              <a:rPr lang="en-GB" sz="3800" dirty="0" err="1"/>
              <a:t>nte</a:t>
            </a:r>
            <a:r>
              <a:rPr lang="en-GB" sz="3800" dirty="0"/>
              <a:t> </a:t>
            </a:r>
            <a:r>
              <a:rPr lang="en-GB" sz="3800" dirty="0" err="1"/>
              <a:t>nekrefsemsi</a:t>
            </a:r>
            <a:r>
              <a:rPr lang="en-GB" sz="3800" dirty="0"/>
              <a:t>@ </a:t>
            </a:r>
            <a:r>
              <a:rPr lang="en-GB" sz="3800" dirty="0" err="1"/>
              <a:t>Mi,ayl</a:t>
            </a:r>
            <a:r>
              <a:rPr lang="en-GB" sz="3800" dirty="0"/>
              <a:t> </a:t>
            </a:r>
            <a:r>
              <a:rPr lang="en-GB" sz="3800" dirty="0" err="1"/>
              <a:t>nem</a:t>
            </a:r>
            <a:r>
              <a:rPr lang="en-GB" sz="3800" dirty="0"/>
              <a:t> </a:t>
            </a:r>
            <a:r>
              <a:rPr lang="en-GB" sz="3800" dirty="0" err="1"/>
              <a:t>Gabryil</a:t>
            </a:r>
            <a:r>
              <a:rPr lang="en-GB" sz="3800" dirty="0"/>
              <a:t>.</a:t>
            </a:r>
          </a:p>
        </p:txBody>
      </p:sp>
    </p:spTree>
    <p:extLst>
      <p:ext uri="{BB962C8B-B14F-4D97-AF65-F5344CB8AC3E}">
        <p14:creationId xmlns:p14="http://schemas.microsoft.com/office/powerpoint/2010/main" val="4024642451"/>
      </p:ext>
    </p:extLst>
  </p:cSld>
  <p:clrMapOvr>
    <a:masterClrMapping/>
  </p:clrMapOvr>
</p:sld>
</file>

<file path=ppt/slides/slide11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7270EF-8C24-4642-8886-0347911B1909}"/>
              </a:ext>
            </a:extLst>
          </p:cNvPr>
          <p:cNvSpPr>
            <a:spLocks noGrp="1"/>
          </p:cNvSpPr>
          <p:nvPr>
            <p:ph type="title"/>
          </p:nvPr>
        </p:nvSpPr>
        <p:spPr>
          <a:xfrm>
            <a:off x="-1183342" y="0"/>
            <a:ext cx="1183341" cy="1143000"/>
          </a:xfrm>
        </p:spPr>
        <p:txBody>
          <a:bodyPr/>
          <a:lstStyle/>
          <a:p>
            <a:pPr algn="r"/>
            <a:r>
              <a:rPr lang="ar-EG" sz="3200" b="1" dirty="0">
                <a:solidFill>
                  <a:srgbClr val="FFC000"/>
                </a:solidFill>
              </a:rPr>
              <a:t>التفسير الرابع</a:t>
            </a:r>
            <a:endParaRPr lang="en-GB" sz="3200" b="1" dirty="0">
              <a:solidFill>
                <a:srgbClr val="FFC000"/>
              </a:solidFill>
            </a:endParaRPr>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348273944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قسط ذهب غالى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المن مخفى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جواه.</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رمز</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 وإشارة</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عليك 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والدة الإله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ياحجر الجوهر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سفينة النجاة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طوباك 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مريم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ا</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بنه صهيون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868026576"/>
      </p:ext>
    </p:extLst>
  </p:cSld>
  <p:clrMapOvr>
    <a:masterClrMapping/>
  </p:clrMapOvr>
</p:sld>
</file>

<file path=ppt/slides/slide11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B707655-352F-4AC9-80A4-A5943C116972}"/>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183401546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سلم يعقوب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حملت الديان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وصار 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أحشاك محجوب</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وولدت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يه</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ك</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انسان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وشفى كل المرضى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وفتح العميان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وأقام الميت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بعد أن كان مدفون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992262243"/>
      </p:ext>
    </p:extLst>
  </p:cSld>
  <p:clrMapOvr>
    <a:masterClrMapping/>
  </p:clrMapOvr>
</p:sld>
</file>

<file path=ppt/slides/slide11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91C3DA1-F69B-401F-892F-A65CC708A03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201309865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عصاة هرون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نورت الازهار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ياقبة موسى</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المملوءة أنوار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وكرمة مغروسة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حاملة الأثمار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وبابنك نلنا الغفران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ياجوهر مكنون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572877359"/>
      </p:ext>
    </p:extLst>
  </p:cSld>
  <p:clrMapOvr>
    <a:masterClrMapping/>
  </p:clrMapOvr>
</p:sld>
</file>

<file path=ppt/slides/slide11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A409267-E0C8-417C-8360-8452184148FF}"/>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606697837"/>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داود قال 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المزمور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وقال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في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القيثارات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الرب اختار صهيون</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وسكن فيها بثبات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هذا كله مثال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ورمز</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 واشارات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عليك يامريم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ابنة صهيون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779946682"/>
      </p:ext>
    </p:extLst>
  </p:cSld>
  <p:clrMapOvr>
    <a:masterClrMapping/>
  </p:clrMapOvr>
</p:sld>
</file>

<file path=ppt/slides/slide11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3542BB-F9B2-4EBC-907B-662BCA179642}"/>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342494573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الرب اختار حسنك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وسكن فيك الإله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ولدتيه ورضع لبن</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ثدييك بف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ارتفعت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جد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وصرت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كأعلا سماه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فقت كل الرؤساء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والأبرار والصديق</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859648791"/>
      </p:ext>
    </p:extLst>
  </p:cSld>
  <p:clrMapOvr>
    <a:masterClrMapping/>
  </p:clrMapOvr>
</p:sld>
</file>

<file path=ppt/slides/slide11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89B88C8-C04C-44F4-95BC-348E9EECFAFA}"/>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8127493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فقت الشاروبيم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ياست الأبكار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وأيض</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 السيرافيم</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المملوءة أنوار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ا</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بنة يواقيم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نسل الأبرار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ابنك خلص آدم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بعد أن كان مسجون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881324462"/>
      </p:ext>
    </p:extLst>
  </p:cSld>
  <p:clrMapOvr>
    <a:masterClrMapping/>
  </p:clrMapOvr>
</p:sld>
</file>

<file path=ppt/slides/slide11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1BB8C40-5392-46B3-B16A-341A3C6A12DB}"/>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2852703245"/>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مملوءة نعمة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ياطهر الأطهار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أم الرحمة</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نور الأنوار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زلت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عنا</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الظلمة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بابنك</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صرنا أحرار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وورثنا الملكوت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بعمادنا بالميرون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249452996"/>
      </p:ext>
    </p:extLst>
  </p:cSld>
  <p:clrMapOvr>
    <a:masterClrMapping/>
  </p:clrMapOvr>
</p:sld>
</file>

<file path=ppt/slides/slide11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650273-7584-4B12-9A15-40AAAA2035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السلام لك 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مريم</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مملوءة نعمة</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يامشتملة بالانوار</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ام الرحمة</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rgbClr val="FFC000"/>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إشفع</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 فينا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ف</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 يوم الزحمة</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1" u="none" strike="noStrike" cap="none" normalizeH="0" baseline="0" dirty="0">
                          <a:ln>
                            <a:noFill/>
                          </a:ln>
                          <a:solidFill>
                            <a:srgbClr val="FFC000"/>
                          </a:solidFill>
                          <a:effectLst/>
                          <a:latin typeface="Times New Roman" pitchFamily="18" charset="0"/>
                          <a:cs typeface="Times New Roman" pitchFamily="18" charset="0"/>
                        </a:rPr>
                        <a:t>بابنك</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 نلنا </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كل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خلاص</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ا</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بنة صهيون</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230205490"/>
      </p:ext>
    </p:extLst>
  </p:cSld>
  <p:clrMapOvr>
    <a:masterClrMapping/>
  </p:clrMapOvr>
</p:sld>
</file>

<file path=ppt/slides/slide11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8B34D1-288D-436C-A874-BE7EF0A14291}"/>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232588797"/>
              </p:ext>
            </p:extLst>
          </p:nvPr>
        </p:nvGraphicFramePr>
        <p:xfrm>
          <a:off x="0" y="2926080"/>
          <a:ext cx="9144000" cy="3941861"/>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802421">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SA" altLang="en-US" sz="4000" b="1" u="sng" dirty="0">
                          <a:solidFill>
                            <a:srgbClr val="FFC000"/>
                          </a:solidFill>
                          <a:latin typeface="Times New Roman" panose="02020603050405020304" pitchFamily="18" charset="0"/>
                          <a:cs typeface="Times New Roman" panose="02020603050405020304" pitchFamily="18" charset="0"/>
                        </a:rPr>
                        <a:t>فصل من الانجيل</a:t>
                      </a:r>
                      <a:r>
                        <a:rPr lang="ar-EG" altLang="en-US" sz="4000" b="1" u="sng" dirty="0">
                          <a:solidFill>
                            <a:srgbClr val="FFC000"/>
                          </a:solidFill>
                          <a:latin typeface="Times New Roman" panose="02020603050405020304" pitchFamily="18" charset="0"/>
                          <a:cs typeface="Times New Roman" panose="02020603050405020304" pitchFamily="18" charset="0"/>
                        </a:rPr>
                        <a:t> معلمنا</a:t>
                      </a:r>
                      <a:r>
                        <a:rPr lang="ar-SA" altLang="en-US" sz="4000" b="1" u="sng" dirty="0">
                          <a:solidFill>
                            <a:srgbClr val="FFC000"/>
                          </a:solidFill>
                          <a:latin typeface="Times New Roman" panose="02020603050405020304" pitchFamily="18" charset="0"/>
                          <a:cs typeface="Times New Roman" panose="02020603050405020304" pitchFamily="18" charset="0"/>
                        </a:rPr>
                        <a:t> لوقا البشير (١</a:t>
                      </a:r>
                      <a:r>
                        <a:rPr lang="ar-EG" altLang="en-US" sz="4000" b="1" u="sng" dirty="0">
                          <a:solidFill>
                            <a:srgbClr val="FFC000"/>
                          </a:solidFill>
                          <a:latin typeface="Times New Roman" panose="02020603050405020304" pitchFamily="18" charset="0"/>
                          <a:cs typeface="Times New Roman" panose="02020603050405020304" pitchFamily="18" charset="0"/>
                        </a:rPr>
                        <a:t> </a:t>
                      </a:r>
                      <a:r>
                        <a:rPr lang="ar-SA" altLang="en-US" sz="4000" b="1" u="sng" dirty="0">
                          <a:solidFill>
                            <a:srgbClr val="FFC000"/>
                          </a:solidFill>
                          <a:latin typeface="Times New Roman" panose="02020603050405020304" pitchFamily="18" charset="0"/>
                          <a:cs typeface="Times New Roman" panose="02020603050405020304" pitchFamily="18" charset="0"/>
                        </a:rPr>
                        <a:t>:٧٣-٧٧)</a:t>
                      </a:r>
                    </a:p>
                  </a:txBody>
                  <a:tcPr anchor="b"/>
                </a:tc>
                <a:extLst>
                  <a:ext uri="{0D108BD9-81ED-4DB2-BD59-A6C34878D82A}">
                    <a16:rowId xmlns:a16="http://schemas.microsoft.com/office/drawing/2014/main" val="2109366237"/>
                  </a:ext>
                </a:extLst>
              </a:tr>
              <a:tr h="3129499">
                <a:tc>
                  <a:txBody>
                    <a:bodyPr/>
                    <a:lstStyle/>
                    <a:p>
                      <a:pPr marL="0" marR="0" lvl="0" indent="0" algn="justLow" defTabSz="685783" rtl="1" eaLnBrk="1" fontAlgn="auto" latinLnBrk="0" hangingPunct="1">
                        <a:lnSpc>
                          <a:spcPct val="100000"/>
                        </a:lnSpc>
                        <a:spcBef>
                          <a:spcPct val="20000"/>
                        </a:spcBef>
                        <a:spcAft>
                          <a:spcPts val="0"/>
                        </a:spcAft>
                        <a:buClrTx/>
                        <a:buSzTx/>
                        <a:buFontTx/>
                        <a:buNone/>
                        <a:tabLst/>
                        <a:defRPr/>
                      </a:pPr>
                      <a:r>
                        <a:rPr lang="ar-SA" altLang="en-US" sz="4000" b="1" dirty="0">
                          <a:solidFill>
                            <a:schemeClr val="bg1"/>
                          </a:solidFill>
                          <a:latin typeface="Times New Roman" panose="02020603050405020304" pitchFamily="18" charset="0"/>
                          <a:cs typeface="Times New Roman" panose="02020603050405020304" pitchFamily="18" charset="0"/>
                        </a:rPr>
                        <a:t>القسم الذى حلف</a:t>
                      </a:r>
                      <a:r>
                        <a:rPr lang="ar-EG" altLang="en-US" sz="4000" b="1" dirty="0">
                          <a:solidFill>
                            <a:schemeClr val="bg1"/>
                          </a:solidFill>
                          <a:latin typeface="Times New Roman" panose="02020603050405020304" pitchFamily="18" charset="0"/>
                          <a:cs typeface="Times New Roman" panose="02020603050405020304" pitchFamily="18" charset="0"/>
                        </a:rPr>
                        <a:t> به</a:t>
                      </a:r>
                      <a:r>
                        <a:rPr lang="ar-SA" altLang="en-US" sz="4000" b="1" dirty="0">
                          <a:solidFill>
                            <a:schemeClr val="bg1"/>
                          </a:solidFill>
                          <a:latin typeface="Times New Roman" panose="02020603050405020304" pitchFamily="18" charset="0"/>
                          <a:cs typeface="Times New Roman" panose="02020603050405020304" pitchFamily="18" charset="0"/>
                        </a:rPr>
                        <a:t> لإبراهيم أبينا ليعطينا الخلاص بغير خوف من أيدى أعدائنا، لنخدمه بطهارة وبر أمامه كل أيام حياتنا، وأنت أيها الصب</a:t>
                      </a:r>
                      <a:r>
                        <a:rPr lang="ar-EG" altLang="en-US" sz="4000" b="1" dirty="0">
                          <a:solidFill>
                            <a:schemeClr val="bg1"/>
                          </a:solidFill>
                          <a:latin typeface="Times New Roman" panose="02020603050405020304" pitchFamily="18" charset="0"/>
                          <a:cs typeface="Times New Roman" panose="02020603050405020304" pitchFamily="18" charset="0"/>
                        </a:rPr>
                        <a:t>ي</a:t>
                      </a:r>
                      <a:r>
                        <a:rPr lang="ar-SA" altLang="en-US" sz="4000" b="1" dirty="0">
                          <a:solidFill>
                            <a:schemeClr val="bg1"/>
                          </a:solidFill>
                          <a:latin typeface="Times New Roman" panose="02020603050405020304" pitchFamily="18" charset="0"/>
                          <a:cs typeface="Times New Roman" panose="02020603050405020304" pitchFamily="18" charset="0"/>
                        </a:rPr>
                        <a:t> تدعى نب</a:t>
                      </a:r>
                      <a:r>
                        <a:rPr lang="ar-EG" altLang="en-US" sz="4000" b="1" dirty="0">
                          <a:solidFill>
                            <a:schemeClr val="bg1"/>
                          </a:solidFill>
                          <a:latin typeface="Times New Roman" panose="02020603050405020304" pitchFamily="18" charset="0"/>
                          <a:cs typeface="Times New Roman" panose="02020603050405020304" pitchFamily="18" charset="0"/>
                        </a:rPr>
                        <a:t>ي</a:t>
                      </a:r>
                      <a:r>
                        <a:rPr lang="ar-SA" altLang="en-US" sz="4000" b="1" dirty="0">
                          <a:solidFill>
                            <a:schemeClr val="bg1"/>
                          </a:solidFill>
                          <a:latin typeface="Times New Roman" panose="02020603050405020304" pitchFamily="18" charset="0"/>
                          <a:cs typeface="Times New Roman" panose="02020603050405020304" pitchFamily="18" charset="0"/>
                        </a:rPr>
                        <a:t> العل</a:t>
                      </a:r>
                      <a:r>
                        <a:rPr lang="ar-EG" altLang="en-US" sz="4000" b="1" dirty="0">
                          <a:solidFill>
                            <a:schemeClr val="bg1"/>
                          </a:solidFill>
                          <a:latin typeface="Times New Roman" panose="02020603050405020304" pitchFamily="18" charset="0"/>
                          <a:cs typeface="Times New Roman" panose="02020603050405020304" pitchFamily="18" charset="0"/>
                        </a:rPr>
                        <a:t>ي</a:t>
                      </a:r>
                      <a:r>
                        <a:rPr lang="ar-SA" altLang="en-US" sz="4000" b="1" dirty="0">
                          <a:solidFill>
                            <a:schemeClr val="bg1"/>
                          </a:solidFill>
                          <a:latin typeface="Times New Roman" panose="02020603050405020304" pitchFamily="18" charset="0"/>
                          <a:cs typeface="Times New Roman" panose="02020603050405020304" pitchFamily="18" charset="0"/>
                        </a:rPr>
                        <a:t> لأنك تسبق بالمسير أمام الرب لتعد طريقه، وتعط</a:t>
                      </a:r>
                      <a:r>
                        <a:rPr lang="ar-EG" altLang="en-US" sz="4000" b="1" dirty="0">
                          <a:solidFill>
                            <a:schemeClr val="bg1"/>
                          </a:solidFill>
                          <a:latin typeface="Times New Roman" panose="02020603050405020304" pitchFamily="18" charset="0"/>
                          <a:cs typeface="Times New Roman" panose="02020603050405020304" pitchFamily="18" charset="0"/>
                        </a:rPr>
                        <a:t>ي</a:t>
                      </a:r>
                      <a:r>
                        <a:rPr lang="ar-SA" altLang="en-US" sz="4000" b="1" dirty="0">
                          <a:solidFill>
                            <a:schemeClr val="bg1"/>
                          </a:solidFill>
                          <a:latin typeface="Times New Roman" panose="02020603050405020304" pitchFamily="18" charset="0"/>
                          <a:cs typeface="Times New Roman" panose="02020603050405020304" pitchFamily="18" charset="0"/>
                        </a:rPr>
                        <a:t> علم الخلاص لشعبه لمغفرة خطاياهم.</a:t>
                      </a:r>
                      <a:r>
                        <a:rPr lang="ar-EG" altLang="en-US" sz="4000" b="1" i="0" dirty="0">
                          <a:solidFill>
                            <a:schemeClr val="bg1"/>
                          </a:solidFill>
                          <a:latin typeface="Times New Roman" panose="02020603050405020304" pitchFamily="18" charset="0"/>
                          <a:cs typeface="Times New Roman" panose="02020603050405020304" pitchFamily="18" charset="0"/>
                        </a:rPr>
                        <a:t> </a:t>
                      </a:r>
                      <a:r>
                        <a:rPr lang="ar-SA" altLang="en-US" sz="3400" b="1" i="1" dirty="0">
                          <a:solidFill>
                            <a:srgbClr val="FFC000"/>
                          </a:solidFill>
                          <a:latin typeface="Times New Roman" panose="02020603050405020304" pitchFamily="18" charset="0"/>
                          <a:cs typeface="Times New Roman" panose="02020603050405020304" pitchFamily="18" charset="0"/>
                        </a:rPr>
                        <a:t>والمجد لله دائماً أبدياً آمين</a:t>
                      </a:r>
                      <a:r>
                        <a:rPr lang="ar-EG" altLang="en-US" sz="3400" b="1" i="1" dirty="0">
                          <a:solidFill>
                            <a:srgbClr val="FFC000"/>
                          </a:solidFill>
                          <a:latin typeface="Times New Roman" panose="02020603050405020304" pitchFamily="18" charset="0"/>
                          <a:cs typeface="Times New Roman" panose="02020603050405020304" pitchFamily="18" charset="0"/>
                        </a:rPr>
                        <a:t>.</a:t>
                      </a:r>
                      <a:r>
                        <a:rPr lang="ar-SA" altLang="en-US" sz="3400" b="1" i="1" dirty="0">
                          <a:solidFill>
                            <a:srgbClr val="FFC000"/>
                          </a:solidFill>
                          <a:latin typeface="Times New Roman" panose="02020603050405020304" pitchFamily="18" charset="0"/>
                          <a:cs typeface="Times New Roman" panose="02020603050405020304" pitchFamily="18" charset="0"/>
                        </a:rPr>
                        <a:t> </a:t>
                      </a:r>
                    </a:p>
                  </a:txBody>
                  <a:tcPr/>
                </a:tc>
                <a:extLst>
                  <a:ext uri="{0D108BD9-81ED-4DB2-BD59-A6C34878D82A}">
                    <a16:rowId xmlns:a16="http://schemas.microsoft.com/office/drawing/2014/main" val="3887772770"/>
                  </a:ext>
                </a:extLst>
              </a:tr>
            </a:tbl>
          </a:graphicData>
        </a:graphic>
      </p:graphicFrame>
    </p:spTree>
    <p:extLst>
      <p:ext uri="{BB962C8B-B14F-4D97-AF65-F5344CB8AC3E}">
        <p14:creationId xmlns:p14="http://schemas.microsoft.com/office/powerpoint/2010/main" val="2594621225"/>
      </p:ext>
    </p:extLst>
  </p:cSld>
  <p:clrMapOvr>
    <a:masterClrMapping/>
  </p:clrMapOvr>
</p:sld>
</file>

<file path=ppt/slides/slide11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BD7795A-AA7A-4B90-87F5-0D18EB762EC5}"/>
              </a:ext>
            </a:extLst>
          </p:cNvPr>
          <p:cNvSpPr>
            <a:spLocks noGrp="1"/>
          </p:cNvSpPr>
          <p:nvPr>
            <p:ph type="body" sz="quarter" idx="10"/>
          </p:nvPr>
        </p:nvSpPr>
        <p:spPr/>
        <p:txBody>
          <a:bodyPr/>
          <a:lstStyle/>
          <a:p>
            <a:pPr>
              <a:spcBef>
                <a:spcPts val="0"/>
              </a:spcBef>
            </a:pPr>
            <a:r>
              <a:rPr lang="ar-EG" dirty="0"/>
              <a:t>إنثو تي تي ليخينيا: إن نوب إت تو فيوت: </a:t>
            </a:r>
            <a:endParaRPr lang="en-US" dirty="0"/>
          </a:p>
          <a:p>
            <a:pPr>
              <a:spcBef>
                <a:spcPts val="0"/>
              </a:spcBef>
            </a:pPr>
            <a:r>
              <a:rPr lang="ar-EG" dirty="0"/>
              <a:t>إتفاي خا بي لامباس: إثموه إن سيو نيفين.</a:t>
            </a:r>
            <a:endParaRPr lang="en-GB" dirty="0"/>
          </a:p>
        </p:txBody>
      </p:sp>
      <p:sp>
        <p:nvSpPr>
          <p:cNvPr id="6" name="Text Placeholder 5">
            <a:extLst>
              <a:ext uri="{FF2B5EF4-FFF2-40B4-BE49-F238E27FC236}">
                <a16:creationId xmlns:a16="http://schemas.microsoft.com/office/drawing/2014/main" id="{2C6860BE-E134-4CCD-ABB5-F9526C3F061B}"/>
              </a:ext>
            </a:extLst>
          </p:cNvPr>
          <p:cNvSpPr>
            <a:spLocks noGrp="1"/>
          </p:cNvSpPr>
          <p:nvPr>
            <p:ph type="body" sz="quarter" idx="11"/>
          </p:nvPr>
        </p:nvSpPr>
        <p:spPr/>
        <p:txBody>
          <a:bodyPr anchor="ctr"/>
          <a:lstStyle/>
          <a:p>
            <a:r>
              <a:rPr lang="ar-EG" sz="3600" dirty="0"/>
              <a:t>أنت المنارة، الذهب النقي، الحاملة المصباح، المتقد كل حين.</a:t>
            </a:r>
          </a:p>
        </p:txBody>
      </p:sp>
      <p:sp>
        <p:nvSpPr>
          <p:cNvPr id="7" name="Text Placeholder 6">
            <a:extLst>
              <a:ext uri="{FF2B5EF4-FFF2-40B4-BE49-F238E27FC236}">
                <a16:creationId xmlns:a16="http://schemas.microsoft.com/office/drawing/2014/main" id="{A9DD7461-DD67-4FA5-9D44-6665B0BD92C4}"/>
              </a:ext>
            </a:extLst>
          </p:cNvPr>
          <p:cNvSpPr>
            <a:spLocks noGrp="1"/>
          </p:cNvSpPr>
          <p:nvPr>
            <p:ph type="body" sz="quarter" idx="12"/>
          </p:nvPr>
        </p:nvSpPr>
        <p:spPr/>
        <p:txBody>
          <a:bodyPr/>
          <a:lstStyle/>
          <a:p>
            <a:pPr>
              <a:spcBef>
                <a:spcPts val="0"/>
              </a:spcBef>
            </a:pPr>
            <a:r>
              <a:rPr lang="en-GB" dirty="0" err="1"/>
              <a:t>N;o</a:t>
            </a:r>
            <a:r>
              <a:rPr lang="en-GB" dirty="0"/>
              <a:t> </a:t>
            </a:r>
            <a:r>
              <a:rPr lang="en-GB" dirty="0" err="1"/>
              <a:t>te</a:t>
            </a:r>
            <a:r>
              <a:rPr lang="en-GB" dirty="0"/>
              <a:t> ]</a:t>
            </a:r>
            <a:r>
              <a:rPr lang="en-GB" dirty="0" err="1"/>
              <a:t>lu,nia</a:t>
            </a:r>
            <a:r>
              <a:rPr lang="en-GB" dirty="0"/>
              <a:t>@ `</a:t>
            </a:r>
            <a:r>
              <a:rPr lang="en-GB" dirty="0" err="1"/>
              <a:t>nnoub</a:t>
            </a:r>
            <a:r>
              <a:rPr lang="en-GB" dirty="0"/>
              <a:t> </a:t>
            </a:r>
            <a:r>
              <a:rPr lang="en-GB" dirty="0" err="1"/>
              <a:t>ettoubyout</a:t>
            </a:r>
            <a:r>
              <a:rPr lang="en-GB" dirty="0"/>
              <a:t>@ </a:t>
            </a:r>
          </a:p>
          <a:p>
            <a:pPr>
              <a:spcBef>
                <a:spcPts val="0"/>
              </a:spcBef>
            </a:pPr>
            <a:r>
              <a:rPr lang="en-GB" dirty="0" err="1"/>
              <a:t>etfai</a:t>
            </a:r>
            <a:r>
              <a:rPr lang="en-GB" dirty="0"/>
              <a:t> </a:t>
            </a:r>
            <a:r>
              <a:rPr lang="en-GB" dirty="0" err="1"/>
              <a:t>qa</a:t>
            </a:r>
            <a:r>
              <a:rPr lang="en-GB" dirty="0"/>
              <a:t> </a:t>
            </a:r>
            <a:r>
              <a:rPr lang="en-GB" dirty="0" err="1"/>
              <a:t>Pilampac</a:t>
            </a:r>
            <a:r>
              <a:rPr lang="en-GB" dirty="0"/>
              <a:t>@ </a:t>
            </a:r>
            <a:r>
              <a:rPr lang="en-GB" dirty="0" err="1"/>
              <a:t>e;moh</a:t>
            </a:r>
            <a:r>
              <a:rPr lang="en-GB" dirty="0"/>
              <a:t> `</a:t>
            </a:r>
            <a:r>
              <a:rPr lang="en-GB" dirty="0" err="1"/>
              <a:t>ncyou</a:t>
            </a:r>
            <a:r>
              <a:rPr lang="en-GB" dirty="0"/>
              <a:t> </a:t>
            </a:r>
            <a:r>
              <a:rPr lang="en-GB" dirty="0" err="1"/>
              <a:t>niben</a:t>
            </a:r>
            <a:r>
              <a:rPr lang="en-GB" dirty="0"/>
              <a:t>.</a:t>
            </a:r>
          </a:p>
        </p:txBody>
      </p:sp>
    </p:spTree>
    <p:extLst>
      <p:ext uri="{BB962C8B-B14F-4D97-AF65-F5344CB8AC3E}">
        <p14:creationId xmlns:p14="http://schemas.microsoft.com/office/powerpoint/2010/main" val="930998829"/>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748F6-FE20-44BD-8848-6AAA3E0F158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9B5F6FC-70A5-43AE-B69A-ADAC137E5F6E}"/>
              </a:ext>
            </a:extLst>
          </p:cNvPr>
          <p:cNvSpPr>
            <a:spLocks noGrp="1"/>
          </p:cNvSpPr>
          <p:nvPr>
            <p:ph type="body" sz="quarter" idx="10"/>
          </p:nvPr>
        </p:nvSpPr>
        <p:spPr/>
        <p:txBody>
          <a:bodyPr/>
          <a:lstStyle/>
          <a:p>
            <a:r>
              <a:rPr lang="ar-EG" dirty="0"/>
              <a:t>بسيبي إنني أنجيلوس: نيم مويسيس بي إبروفيتيس: نيم يوب بي ذيكيئوس: يوأنس بي ڨاب تيستيس.</a:t>
            </a:r>
          </a:p>
        </p:txBody>
      </p:sp>
      <p:sp>
        <p:nvSpPr>
          <p:cNvPr id="4" name="Text Placeholder 3">
            <a:extLst>
              <a:ext uri="{FF2B5EF4-FFF2-40B4-BE49-F238E27FC236}">
                <a16:creationId xmlns:a16="http://schemas.microsoft.com/office/drawing/2014/main" id="{774FA9A5-3C23-45D2-9FC7-AB790A0DD1B3}"/>
              </a:ext>
            </a:extLst>
          </p:cNvPr>
          <p:cNvSpPr>
            <a:spLocks noGrp="1"/>
          </p:cNvSpPr>
          <p:nvPr>
            <p:ph type="body" sz="quarter" idx="11"/>
          </p:nvPr>
        </p:nvSpPr>
        <p:spPr>
          <a:xfrm>
            <a:off x="-40341" y="3710609"/>
            <a:ext cx="9238130" cy="700026"/>
          </a:xfrm>
        </p:spPr>
        <p:txBody>
          <a:bodyPr anchor="ctr"/>
          <a:lstStyle/>
          <a:p>
            <a:r>
              <a:rPr kumimoji="0" lang="ar-SA" sz="3500" b="1" i="0" u="none" strike="noStrike" cap="none" normalizeH="0" baseline="0" dirty="0">
                <a:ln>
                  <a:noFill/>
                </a:ln>
                <a:solidFill>
                  <a:schemeClr val="bg1"/>
                </a:solidFill>
                <a:effectLst/>
                <a:latin typeface="Times New Roman" pitchFamily="18" charset="0"/>
                <a:cs typeface="Times New Roman" pitchFamily="18" charset="0"/>
              </a:rPr>
              <a:t>بق</a:t>
            </a:r>
            <a:r>
              <a:rPr kumimoji="0" lang="ar-EG" sz="35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3500" b="1" i="0" u="none" strike="noStrike" cap="none" normalizeH="0" baseline="0" dirty="0">
                <a:ln>
                  <a:noFill/>
                </a:ln>
                <a:solidFill>
                  <a:schemeClr val="bg1"/>
                </a:solidFill>
                <a:effectLst/>
                <a:latin typeface="Times New Roman" pitchFamily="18" charset="0"/>
                <a:cs typeface="Times New Roman" pitchFamily="18" charset="0"/>
              </a:rPr>
              <a:t>ة الملائكة</a:t>
            </a:r>
            <a:r>
              <a:rPr kumimoji="0" lang="ar-EG" sz="35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500" b="1" i="0" u="none" strike="noStrike" cap="none" normalizeH="0" baseline="0" dirty="0">
                <a:ln>
                  <a:noFill/>
                </a:ln>
                <a:solidFill>
                  <a:schemeClr val="bg1"/>
                </a:solidFill>
                <a:effectLst/>
                <a:latin typeface="Times New Roman" pitchFamily="18" charset="0"/>
                <a:cs typeface="Times New Roman" pitchFamily="18" charset="0"/>
              </a:rPr>
              <a:t> وموسى النب</a:t>
            </a:r>
            <a:r>
              <a:rPr kumimoji="0" lang="ar-EG" sz="35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3500" b="1" i="0" u="none" strike="noStrike" cap="none" normalizeH="0" baseline="0" dirty="0">
                <a:ln>
                  <a:noFill/>
                </a:ln>
                <a:solidFill>
                  <a:schemeClr val="bg1"/>
                </a:solidFill>
                <a:effectLst/>
                <a:latin typeface="Times New Roman" pitchFamily="18" charset="0"/>
                <a:cs typeface="Times New Roman" pitchFamily="18" charset="0"/>
              </a:rPr>
              <a:t> و</a:t>
            </a:r>
            <a:r>
              <a:rPr kumimoji="0" lang="ar-EG" sz="3500" b="1" i="0" u="none" strike="noStrike" cap="none" normalizeH="0" baseline="0" dirty="0">
                <a:ln>
                  <a:noFill/>
                </a:ln>
                <a:solidFill>
                  <a:schemeClr val="bg1"/>
                </a:solidFill>
                <a:effectLst/>
                <a:latin typeface="Times New Roman" pitchFamily="18" charset="0"/>
                <a:cs typeface="Times New Roman" pitchFamily="18" charset="0"/>
              </a:rPr>
              <a:t>أ</a:t>
            </a:r>
            <a:r>
              <a:rPr kumimoji="0" lang="ar-SA" sz="3500" b="1" i="0" u="none" strike="noStrike" cap="none" normalizeH="0" baseline="0" dirty="0">
                <a:ln>
                  <a:noFill/>
                </a:ln>
                <a:solidFill>
                  <a:schemeClr val="bg1"/>
                </a:solidFill>
                <a:effectLst/>
                <a:latin typeface="Times New Roman" pitchFamily="18" charset="0"/>
                <a:cs typeface="Times New Roman" pitchFamily="18" charset="0"/>
              </a:rPr>
              <a:t>يوب الصديق</a:t>
            </a:r>
            <a:r>
              <a:rPr kumimoji="0" lang="ar-EG" sz="35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500" b="1" i="0" u="none" strike="noStrike" cap="none" normalizeH="0" baseline="0" dirty="0">
                <a:ln>
                  <a:noFill/>
                </a:ln>
                <a:solidFill>
                  <a:schemeClr val="bg1"/>
                </a:solidFill>
                <a:effectLst/>
                <a:latin typeface="Times New Roman" pitchFamily="18" charset="0"/>
                <a:cs typeface="Times New Roman" pitchFamily="18" charset="0"/>
              </a:rPr>
              <a:t> ويوحنا المعمدان.</a:t>
            </a:r>
          </a:p>
        </p:txBody>
      </p:sp>
      <p:sp>
        <p:nvSpPr>
          <p:cNvPr id="5" name="Text Placeholder 4">
            <a:extLst>
              <a:ext uri="{FF2B5EF4-FFF2-40B4-BE49-F238E27FC236}">
                <a16:creationId xmlns:a16="http://schemas.microsoft.com/office/drawing/2014/main" id="{385DBC61-FB0E-439E-91B7-494C4745203B}"/>
              </a:ext>
            </a:extLst>
          </p:cNvPr>
          <p:cNvSpPr>
            <a:spLocks noGrp="1"/>
          </p:cNvSpPr>
          <p:nvPr>
            <p:ph type="body" sz="quarter" idx="12"/>
          </p:nvPr>
        </p:nvSpPr>
        <p:spPr>
          <a:xfrm>
            <a:off x="0" y="4410635"/>
            <a:ext cx="9144000" cy="1189740"/>
          </a:xfrm>
        </p:spPr>
        <p:txBody>
          <a:bodyPr/>
          <a:lstStyle/>
          <a:p>
            <a:r>
              <a:rPr lang="en-GB" dirty="0"/>
              <a:t>"epi `</a:t>
            </a:r>
            <a:r>
              <a:rPr lang="en-GB" dirty="0" err="1"/>
              <a:t>nniaggeloc</a:t>
            </a:r>
            <a:r>
              <a:rPr lang="en-GB" dirty="0"/>
              <a:t>@ </a:t>
            </a:r>
            <a:r>
              <a:rPr lang="en-GB" dirty="0" err="1"/>
              <a:t>nem</a:t>
            </a:r>
            <a:r>
              <a:rPr lang="en-GB" dirty="0"/>
              <a:t> </a:t>
            </a:r>
            <a:r>
              <a:rPr lang="en-GB" dirty="0" err="1"/>
              <a:t>Mw`ucyc</a:t>
            </a:r>
            <a:r>
              <a:rPr lang="en-GB" dirty="0"/>
              <a:t> </a:t>
            </a:r>
            <a:r>
              <a:rPr lang="en-GB" dirty="0" err="1"/>
              <a:t>pi`provytyc</a:t>
            </a:r>
            <a:r>
              <a:rPr lang="en-GB" dirty="0"/>
              <a:t>@ </a:t>
            </a:r>
            <a:r>
              <a:rPr lang="en-GB" dirty="0" err="1"/>
              <a:t>nem</a:t>
            </a:r>
            <a:r>
              <a:rPr lang="en-GB" dirty="0"/>
              <a:t> </a:t>
            </a:r>
            <a:r>
              <a:rPr lang="en-GB" dirty="0" err="1"/>
              <a:t>Iwb</a:t>
            </a:r>
            <a:r>
              <a:rPr lang="en-GB" dirty="0"/>
              <a:t> </a:t>
            </a:r>
            <a:r>
              <a:rPr lang="en-GB" dirty="0" err="1"/>
              <a:t>pidikeoc</a:t>
            </a:r>
            <a:r>
              <a:rPr lang="en-GB" dirty="0"/>
              <a:t>@ I=w=a </a:t>
            </a:r>
            <a:r>
              <a:rPr lang="en-GB" dirty="0" err="1"/>
              <a:t>pibaptictyc</a:t>
            </a:r>
            <a:r>
              <a:rPr lang="en-GB" dirty="0"/>
              <a:t>.</a:t>
            </a:r>
          </a:p>
        </p:txBody>
      </p:sp>
    </p:spTree>
    <p:extLst>
      <p:ext uri="{BB962C8B-B14F-4D97-AF65-F5344CB8AC3E}">
        <p14:creationId xmlns:p14="http://schemas.microsoft.com/office/powerpoint/2010/main" val="2399651511"/>
      </p:ext>
    </p:extLst>
  </p:cSld>
  <p:clrMapOvr>
    <a:masterClrMapping/>
  </p:clrMapOvr>
</p:sld>
</file>

<file path=ppt/slides/slide11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2945392-9163-488B-80C7-AFAB539EB3EF}"/>
              </a:ext>
            </a:extLst>
          </p:cNvPr>
          <p:cNvSpPr>
            <a:spLocks noGrp="1"/>
          </p:cNvSpPr>
          <p:nvPr>
            <p:ph type="body" sz="quarter" idx="10"/>
          </p:nvPr>
        </p:nvSpPr>
        <p:spPr/>
        <p:txBody>
          <a:bodyPr/>
          <a:lstStyle/>
          <a:p>
            <a:r>
              <a:rPr lang="ar-EG" sz="3600" dirty="0"/>
              <a:t>إيتي إف أووأويني إمبي كوزموس: بي أت إشخونت إيروف: بي إيفول خين بي أووأويني: إن أت إشخونت إيروف. </a:t>
            </a:r>
          </a:p>
        </p:txBody>
      </p:sp>
      <p:sp>
        <p:nvSpPr>
          <p:cNvPr id="3" name="Text Placeholder 2">
            <a:extLst>
              <a:ext uri="{FF2B5EF4-FFF2-40B4-BE49-F238E27FC236}">
                <a16:creationId xmlns:a16="http://schemas.microsoft.com/office/drawing/2014/main" id="{8988E547-EE86-47B2-853F-A7363F998697}"/>
              </a:ext>
            </a:extLst>
          </p:cNvPr>
          <p:cNvSpPr>
            <a:spLocks noGrp="1"/>
          </p:cNvSpPr>
          <p:nvPr>
            <p:ph type="body" sz="quarter" idx="11"/>
          </p:nvPr>
        </p:nvSpPr>
        <p:spPr/>
        <p:txBody>
          <a:bodyPr/>
          <a:lstStyle/>
          <a:p>
            <a:r>
              <a:rPr lang="ar-EG" sz="3600" dirty="0"/>
              <a:t>الذي هو نور العالم، غير المقترب إليه، الذي من النور، غير المُدني منه.</a:t>
            </a:r>
          </a:p>
        </p:txBody>
      </p:sp>
      <p:sp>
        <p:nvSpPr>
          <p:cNvPr id="4" name="Text Placeholder 3">
            <a:extLst>
              <a:ext uri="{FF2B5EF4-FFF2-40B4-BE49-F238E27FC236}">
                <a16:creationId xmlns:a16="http://schemas.microsoft.com/office/drawing/2014/main" id="{DE471337-8D14-4629-9399-7E85F71A537F}"/>
              </a:ext>
            </a:extLst>
          </p:cNvPr>
          <p:cNvSpPr>
            <a:spLocks noGrp="1"/>
          </p:cNvSpPr>
          <p:nvPr>
            <p:ph type="body" sz="quarter" idx="12"/>
          </p:nvPr>
        </p:nvSpPr>
        <p:spPr>
          <a:xfrm>
            <a:off x="0" y="4656746"/>
            <a:ext cx="9144000" cy="1189740"/>
          </a:xfrm>
        </p:spPr>
        <p:txBody>
          <a:bodyPr/>
          <a:lstStyle/>
          <a:p>
            <a:r>
              <a:rPr lang="en-GB" dirty="0" err="1"/>
              <a:t>Ete</a:t>
            </a:r>
            <a:r>
              <a:rPr lang="en-GB" dirty="0"/>
              <a:t> `</a:t>
            </a:r>
            <a:r>
              <a:rPr lang="en-GB" dirty="0" err="1"/>
              <a:t>Vouwini</a:t>
            </a:r>
            <a:r>
              <a:rPr lang="en-GB" dirty="0"/>
              <a:t> `</a:t>
            </a:r>
            <a:r>
              <a:rPr lang="en-GB" dirty="0" err="1"/>
              <a:t>mpikocmoc</a:t>
            </a:r>
            <a:r>
              <a:rPr lang="en-GB" dirty="0"/>
              <a:t>@ </a:t>
            </a:r>
            <a:r>
              <a:rPr lang="en-GB" dirty="0" err="1"/>
              <a:t>piat`sqwnt</a:t>
            </a:r>
            <a:r>
              <a:rPr lang="en-GB" dirty="0"/>
              <a:t> `</a:t>
            </a:r>
            <a:r>
              <a:rPr lang="en-GB" dirty="0" err="1"/>
              <a:t>erof</a:t>
            </a:r>
            <a:r>
              <a:rPr lang="en-GB" dirty="0"/>
              <a:t>@ </a:t>
            </a:r>
            <a:r>
              <a:rPr lang="en-GB" dirty="0" err="1"/>
              <a:t>pi`ebol</a:t>
            </a:r>
            <a:r>
              <a:rPr lang="en-GB" dirty="0"/>
              <a:t> </a:t>
            </a:r>
            <a:r>
              <a:rPr lang="en-GB" dirty="0" err="1"/>
              <a:t>qen</a:t>
            </a:r>
            <a:r>
              <a:rPr lang="en-GB" dirty="0"/>
              <a:t> </a:t>
            </a:r>
            <a:r>
              <a:rPr lang="en-GB" dirty="0" err="1"/>
              <a:t>Piouwini</a:t>
            </a:r>
            <a:r>
              <a:rPr lang="en-GB" dirty="0"/>
              <a:t>@ `</a:t>
            </a:r>
            <a:r>
              <a:rPr lang="en-GB" dirty="0" err="1"/>
              <a:t>nat`sqwnt</a:t>
            </a:r>
            <a:r>
              <a:rPr lang="en-GB" dirty="0"/>
              <a:t> `</a:t>
            </a:r>
            <a:r>
              <a:rPr lang="en-GB" dirty="0" err="1"/>
              <a:t>erof</a:t>
            </a:r>
            <a:r>
              <a:rPr lang="en-GB" dirty="0"/>
              <a:t>.</a:t>
            </a:r>
          </a:p>
        </p:txBody>
      </p:sp>
    </p:spTree>
    <p:extLst>
      <p:ext uri="{BB962C8B-B14F-4D97-AF65-F5344CB8AC3E}">
        <p14:creationId xmlns:p14="http://schemas.microsoft.com/office/powerpoint/2010/main" val="2545208727"/>
      </p:ext>
    </p:extLst>
  </p:cSld>
  <p:clrMapOvr>
    <a:masterClrMapping/>
  </p:clrMapOvr>
</p:sld>
</file>

<file path=ppt/slides/slide11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D6036E0-E871-4081-AA21-A697168675DB}"/>
              </a:ext>
            </a:extLst>
          </p:cNvPr>
          <p:cNvSpPr>
            <a:spLocks noGrp="1"/>
          </p:cNvSpPr>
          <p:nvPr>
            <p:ph type="body" sz="quarter" idx="10"/>
          </p:nvPr>
        </p:nvSpPr>
        <p:spPr/>
        <p:txBody>
          <a:bodyPr/>
          <a:lstStyle/>
          <a:p>
            <a:r>
              <a:rPr lang="ar-EG" dirty="0"/>
              <a:t>بي نوتي إنطا إفمي: إيفول خين أونوتي إنطا إفمي: إيطاف تشي ساركس إن خيتي: خين أوميت أت شيبتي.</a:t>
            </a:r>
          </a:p>
        </p:txBody>
      </p:sp>
      <p:sp>
        <p:nvSpPr>
          <p:cNvPr id="3" name="Text Placeholder 2">
            <a:extLst>
              <a:ext uri="{FF2B5EF4-FFF2-40B4-BE49-F238E27FC236}">
                <a16:creationId xmlns:a16="http://schemas.microsoft.com/office/drawing/2014/main" id="{F3E6E230-1AE5-4321-9250-F1963B18169E}"/>
              </a:ext>
            </a:extLst>
          </p:cNvPr>
          <p:cNvSpPr>
            <a:spLocks noGrp="1"/>
          </p:cNvSpPr>
          <p:nvPr>
            <p:ph type="body" sz="quarter" idx="11"/>
          </p:nvPr>
        </p:nvSpPr>
        <p:spPr/>
        <p:txBody>
          <a:bodyPr anchor="ctr"/>
          <a:lstStyle/>
          <a:p>
            <a:r>
              <a:rPr lang="ar-EG" sz="3800" dirty="0"/>
              <a:t>الإله الحق، من الإله الحق، الذي تجسد منكِ، بغير تغيير.</a:t>
            </a:r>
          </a:p>
        </p:txBody>
      </p:sp>
      <p:sp>
        <p:nvSpPr>
          <p:cNvPr id="4" name="Text Placeholder 3">
            <a:extLst>
              <a:ext uri="{FF2B5EF4-FFF2-40B4-BE49-F238E27FC236}">
                <a16:creationId xmlns:a16="http://schemas.microsoft.com/office/drawing/2014/main" id="{5E9E6AC5-7AEA-444B-8606-EFC0FA10FD8C}"/>
              </a:ext>
            </a:extLst>
          </p:cNvPr>
          <p:cNvSpPr>
            <a:spLocks noGrp="1"/>
          </p:cNvSpPr>
          <p:nvPr>
            <p:ph type="body" sz="quarter" idx="12"/>
          </p:nvPr>
        </p:nvSpPr>
        <p:spPr/>
        <p:txBody>
          <a:bodyPr/>
          <a:lstStyle/>
          <a:p>
            <a:r>
              <a:rPr lang="en-GB" sz="3900" dirty="0" err="1"/>
              <a:t>Pinou</a:t>
            </a:r>
            <a:r>
              <a:rPr lang="en-GB" sz="3900" dirty="0"/>
              <a:t>] `</a:t>
            </a:r>
            <a:r>
              <a:rPr lang="en-GB" sz="3900" dirty="0" err="1"/>
              <a:t>nta`vmyi</a:t>
            </a:r>
            <a:r>
              <a:rPr lang="en-GB" sz="3900" dirty="0"/>
              <a:t>@ `</a:t>
            </a:r>
            <a:r>
              <a:rPr lang="en-GB" sz="3900" dirty="0" err="1"/>
              <a:t>ebol</a:t>
            </a:r>
            <a:r>
              <a:rPr lang="en-GB" sz="3900" dirty="0"/>
              <a:t> </a:t>
            </a:r>
            <a:r>
              <a:rPr lang="en-GB" sz="3900" dirty="0" err="1"/>
              <a:t>qen</a:t>
            </a:r>
            <a:r>
              <a:rPr lang="en-GB" sz="3900" dirty="0"/>
              <a:t> </a:t>
            </a:r>
            <a:r>
              <a:rPr lang="en-GB" sz="3900" dirty="0" err="1"/>
              <a:t>Ounou</a:t>
            </a:r>
            <a:r>
              <a:rPr lang="en-GB" sz="3900" dirty="0"/>
              <a:t>] `</a:t>
            </a:r>
            <a:r>
              <a:rPr lang="en-GB" sz="3900" dirty="0" err="1"/>
              <a:t>nta`vmyi</a:t>
            </a:r>
            <a:r>
              <a:rPr lang="en-GB" sz="3900" dirty="0"/>
              <a:t>@</a:t>
            </a:r>
          </a:p>
          <a:p>
            <a:r>
              <a:rPr lang="en-GB" sz="3900" dirty="0"/>
              <a:t> `</a:t>
            </a:r>
            <a:r>
              <a:rPr lang="en-GB" sz="3900" dirty="0" err="1"/>
              <a:t>etaf</a:t>
            </a:r>
            <a:r>
              <a:rPr lang="en-GB" sz="3900" dirty="0"/>
              <a:t>[</a:t>
            </a:r>
            <a:r>
              <a:rPr lang="en-GB" sz="3900" dirty="0" err="1"/>
              <a:t>icarx</a:t>
            </a:r>
            <a:r>
              <a:rPr lang="en-GB" sz="3900" dirty="0"/>
              <a:t> `</a:t>
            </a:r>
            <a:r>
              <a:rPr lang="en-GB" sz="3900" dirty="0" err="1"/>
              <a:t>nqy</a:t>
            </a:r>
            <a:r>
              <a:rPr lang="en-GB" sz="3900" dirty="0"/>
              <a:t>]@ </a:t>
            </a:r>
            <a:r>
              <a:rPr lang="en-GB" sz="3900" dirty="0" err="1"/>
              <a:t>qen</a:t>
            </a:r>
            <a:r>
              <a:rPr lang="en-GB" sz="3900" dirty="0"/>
              <a:t> </a:t>
            </a:r>
            <a:r>
              <a:rPr lang="en-GB" sz="3900" dirty="0" err="1"/>
              <a:t>oumetatsib</a:t>
            </a:r>
            <a:r>
              <a:rPr lang="en-GB" sz="3900" dirty="0"/>
              <a:t>].</a:t>
            </a:r>
          </a:p>
          <a:p>
            <a:endParaRPr lang="en-GB" sz="3900" dirty="0"/>
          </a:p>
        </p:txBody>
      </p:sp>
    </p:spTree>
    <p:extLst>
      <p:ext uri="{BB962C8B-B14F-4D97-AF65-F5344CB8AC3E}">
        <p14:creationId xmlns:p14="http://schemas.microsoft.com/office/powerpoint/2010/main" val="1569746246"/>
      </p:ext>
    </p:extLst>
  </p:cSld>
  <p:clrMapOvr>
    <a:masterClrMapping/>
  </p:clrMapOvr>
</p:sld>
</file>

<file path=ppt/slides/slide11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780C864-1D4D-4803-98C2-A7AF7474D230}"/>
              </a:ext>
            </a:extLst>
          </p:cNvPr>
          <p:cNvSpPr>
            <a:spLocks noGrp="1"/>
          </p:cNvSpPr>
          <p:nvPr>
            <p:ph type="body" sz="quarter" idx="10"/>
          </p:nvPr>
        </p:nvSpPr>
        <p:spPr/>
        <p:txBody>
          <a:bodyPr/>
          <a:lstStyle/>
          <a:p>
            <a:pPr>
              <a:spcBef>
                <a:spcPts val="0"/>
              </a:spcBef>
            </a:pPr>
            <a:r>
              <a:rPr lang="ar-EG" dirty="0"/>
              <a:t>هيتين تيف بارووسيا: أفئر أووأويني إيرون: </a:t>
            </a:r>
            <a:endParaRPr lang="en-US" dirty="0"/>
          </a:p>
          <a:p>
            <a:pPr>
              <a:spcBef>
                <a:spcPts val="0"/>
              </a:spcBef>
            </a:pPr>
            <a:r>
              <a:rPr lang="ar-EG" dirty="0"/>
              <a:t>خا ني إتهيمسي خين إبكاكي: نيم إتخيفي إم إفمو.</a:t>
            </a:r>
            <a:endParaRPr lang="en-GB" dirty="0"/>
          </a:p>
        </p:txBody>
      </p:sp>
      <p:sp>
        <p:nvSpPr>
          <p:cNvPr id="3" name="Text Placeholder 2">
            <a:extLst>
              <a:ext uri="{FF2B5EF4-FFF2-40B4-BE49-F238E27FC236}">
                <a16:creationId xmlns:a16="http://schemas.microsoft.com/office/drawing/2014/main" id="{20F5FB6A-AF03-4153-B626-13C836478941}"/>
              </a:ext>
            </a:extLst>
          </p:cNvPr>
          <p:cNvSpPr>
            <a:spLocks noGrp="1"/>
          </p:cNvSpPr>
          <p:nvPr>
            <p:ph type="body" sz="quarter" idx="11"/>
          </p:nvPr>
        </p:nvSpPr>
        <p:spPr/>
        <p:txBody>
          <a:bodyPr anchor="ctr"/>
          <a:lstStyle/>
          <a:p>
            <a:r>
              <a:rPr lang="ar-EG" sz="3500" dirty="0"/>
              <a:t>بظهوره، آضاء علينا نحن، الجلوس في الظلمة، وظلال الموت.</a:t>
            </a:r>
            <a:endParaRPr lang="en-GB" sz="3500" dirty="0"/>
          </a:p>
        </p:txBody>
      </p:sp>
      <p:sp>
        <p:nvSpPr>
          <p:cNvPr id="4" name="Text Placeholder 3">
            <a:extLst>
              <a:ext uri="{FF2B5EF4-FFF2-40B4-BE49-F238E27FC236}">
                <a16:creationId xmlns:a16="http://schemas.microsoft.com/office/drawing/2014/main" id="{B83ED24A-F4B0-4BBB-8865-EC9D203EB2A7}"/>
              </a:ext>
            </a:extLst>
          </p:cNvPr>
          <p:cNvSpPr>
            <a:spLocks noGrp="1"/>
          </p:cNvSpPr>
          <p:nvPr>
            <p:ph type="body" sz="quarter" idx="12"/>
          </p:nvPr>
        </p:nvSpPr>
        <p:spPr/>
        <p:txBody>
          <a:bodyPr/>
          <a:lstStyle/>
          <a:p>
            <a:pPr>
              <a:spcBef>
                <a:spcPts val="0"/>
              </a:spcBef>
            </a:pPr>
            <a:r>
              <a:rPr lang="en-GB" dirty="0"/>
              <a:t>Hiten </a:t>
            </a:r>
            <a:r>
              <a:rPr lang="en-GB" dirty="0" err="1"/>
              <a:t>tefparoucia</a:t>
            </a:r>
            <a:r>
              <a:rPr lang="en-GB" dirty="0"/>
              <a:t>@ </a:t>
            </a:r>
            <a:r>
              <a:rPr lang="en-GB" dirty="0" err="1"/>
              <a:t>aferouwini</a:t>
            </a:r>
            <a:r>
              <a:rPr lang="en-GB" dirty="0"/>
              <a:t> `</a:t>
            </a:r>
            <a:r>
              <a:rPr lang="en-GB" dirty="0" err="1"/>
              <a:t>eron</a:t>
            </a:r>
            <a:r>
              <a:rPr lang="en-GB" dirty="0"/>
              <a:t>@ </a:t>
            </a:r>
          </a:p>
          <a:p>
            <a:pPr>
              <a:spcBef>
                <a:spcPts val="0"/>
              </a:spcBef>
            </a:pPr>
            <a:r>
              <a:rPr lang="en-GB" dirty="0" err="1"/>
              <a:t>qa</a:t>
            </a:r>
            <a:r>
              <a:rPr lang="en-GB" dirty="0"/>
              <a:t> </a:t>
            </a:r>
            <a:r>
              <a:rPr lang="en-GB" dirty="0" err="1"/>
              <a:t>nyethemci</a:t>
            </a:r>
            <a:r>
              <a:rPr lang="en-GB" dirty="0"/>
              <a:t> </a:t>
            </a:r>
            <a:r>
              <a:rPr lang="en-GB" dirty="0" err="1"/>
              <a:t>qen</a:t>
            </a:r>
            <a:r>
              <a:rPr lang="en-GB" dirty="0"/>
              <a:t> `</a:t>
            </a:r>
            <a:r>
              <a:rPr lang="en-GB" dirty="0" err="1"/>
              <a:t>m,aki</a:t>
            </a:r>
            <a:r>
              <a:rPr lang="en-GB" dirty="0"/>
              <a:t>@ </a:t>
            </a:r>
            <a:r>
              <a:rPr lang="en-GB" dirty="0" err="1"/>
              <a:t>nem</a:t>
            </a:r>
            <a:r>
              <a:rPr lang="en-GB" dirty="0"/>
              <a:t> `</a:t>
            </a:r>
            <a:r>
              <a:rPr lang="en-GB" dirty="0" err="1"/>
              <a:t>tqyibi</a:t>
            </a:r>
            <a:r>
              <a:rPr lang="en-GB" dirty="0"/>
              <a:t> `</a:t>
            </a:r>
            <a:r>
              <a:rPr lang="en-GB" dirty="0" err="1"/>
              <a:t>m`vmou</a:t>
            </a:r>
            <a:r>
              <a:rPr lang="en-GB" dirty="0"/>
              <a:t>.</a:t>
            </a:r>
          </a:p>
        </p:txBody>
      </p:sp>
    </p:spTree>
    <p:extLst>
      <p:ext uri="{BB962C8B-B14F-4D97-AF65-F5344CB8AC3E}">
        <p14:creationId xmlns:p14="http://schemas.microsoft.com/office/powerpoint/2010/main" val="342559240"/>
      </p:ext>
    </p:extLst>
  </p:cSld>
  <p:clrMapOvr>
    <a:masterClrMapping/>
  </p:clrMapOvr>
</p:sld>
</file>

<file path=ppt/slides/slide11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6F21E53-5002-4ECC-9976-96835E82C9A0}"/>
              </a:ext>
            </a:extLst>
          </p:cNvPr>
          <p:cNvSpPr>
            <a:spLocks noGrp="1"/>
          </p:cNvSpPr>
          <p:nvPr>
            <p:ph type="body" sz="quarter" idx="10"/>
          </p:nvPr>
        </p:nvSpPr>
        <p:spPr/>
        <p:txBody>
          <a:bodyPr/>
          <a:lstStyle/>
          <a:p>
            <a:r>
              <a:rPr lang="ar-EG" dirty="0"/>
              <a:t>أفسوتين نين إتشالافج: إي إفمويت إنتى تي هيريني: هيتين تي كينونى آ: إنتى نيف ميستيريون إثؤواب.</a:t>
            </a:r>
            <a:endParaRPr lang="en-GB" dirty="0"/>
          </a:p>
        </p:txBody>
      </p:sp>
      <p:sp>
        <p:nvSpPr>
          <p:cNvPr id="3" name="Text Placeholder 2">
            <a:extLst>
              <a:ext uri="{FF2B5EF4-FFF2-40B4-BE49-F238E27FC236}">
                <a16:creationId xmlns:a16="http://schemas.microsoft.com/office/drawing/2014/main" id="{D9D6F2F5-3289-4692-8711-67F57F49112C}"/>
              </a:ext>
            </a:extLst>
          </p:cNvPr>
          <p:cNvSpPr>
            <a:spLocks noGrp="1"/>
          </p:cNvSpPr>
          <p:nvPr>
            <p:ph type="body" sz="quarter" idx="11"/>
          </p:nvPr>
        </p:nvSpPr>
        <p:spPr/>
        <p:txBody>
          <a:bodyPr anchor="ctr"/>
          <a:lstStyle/>
          <a:p>
            <a:r>
              <a:rPr lang="ar-EG" sz="3800" dirty="0"/>
              <a:t>وقوَّم أرجلنا، إلى طريق السلام، بشركة، أسراره المقدسة.</a:t>
            </a:r>
          </a:p>
        </p:txBody>
      </p:sp>
      <p:sp>
        <p:nvSpPr>
          <p:cNvPr id="4" name="Text Placeholder 3">
            <a:extLst>
              <a:ext uri="{FF2B5EF4-FFF2-40B4-BE49-F238E27FC236}">
                <a16:creationId xmlns:a16="http://schemas.microsoft.com/office/drawing/2014/main" id="{F33DB424-43E8-47BB-A2AB-B7D3E96E3814}"/>
              </a:ext>
            </a:extLst>
          </p:cNvPr>
          <p:cNvSpPr>
            <a:spLocks noGrp="1"/>
          </p:cNvSpPr>
          <p:nvPr>
            <p:ph type="body" sz="quarter" idx="12"/>
          </p:nvPr>
        </p:nvSpPr>
        <p:spPr/>
        <p:txBody>
          <a:bodyPr/>
          <a:lstStyle/>
          <a:p>
            <a:r>
              <a:rPr lang="en-GB" dirty="0" err="1"/>
              <a:t>Afcouten</a:t>
            </a:r>
            <a:r>
              <a:rPr lang="en-GB" dirty="0"/>
              <a:t> </a:t>
            </a:r>
            <a:r>
              <a:rPr lang="en-GB" dirty="0" err="1"/>
              <a:t>nen</a:t>
            </a:r>
            <a:r>
              <a:rPr lang="en-GB" dirty="0"/>
              <a:t>[</a:t>
            </a:r>
            <a:r>
              <a:rPr lang="en-GB" dirty="0" err="1"/>
              <a:t>alauj</a:t>
            </a:r>
            <a:r>
              <a:rPr lang="en-GB" dirty="0"/>
              <a:t>@ `</a:t>
            </a:r>
            <a:r>
              <a:rPr lang="en-GB" dirty="0" err="1"/>
              <a:t>e`vmwit</a:t>
            </a:r>
            <a:r>
              <a:rPr lang="en-GB" dirty="0"/>
              <a:t> `</a:t>
            </a:r>
            <a:r>
              <a:rPr lang="en-GB" dirty="0" err="1"/>
              <a:t>nte</a:t>
            </a:r>
            <a:r>
              <a:rPr lang="en-GB" dirty="0"/>
              <a:t> ]</a:t>
            </a:r>
            <a:r>
              <a:rPr lang="en-GB" dirty="0" err="1"/>
              <a:t>hiryny</a:t>
            </a:r>
            <a:r>
              <a:rPr lang="en-GB" dirty="0"/>
              <a:t>@ </a:t>
            </a:r>
            <a:r>
              <a:rPr lang="en-GB" dirty="0" err="1"/>
              <a:t>hiten</a:t>
            </a:r>
            <a:r>
              <a:rPr lang="en-GB" dirty="0"/>
              <a:t> ]</a:t>
            </a:r>
            <a:r>
              <a:rPr lang="en-GB" dirty="0" err="1"/>
              <a:t>koinwnia</a:t>
            </a:r>
            <a:r>
              <a:rPr lang="en-GB" dirty="0"/>
              <a:t>@ `</a:t>
            </a:r>
            <a:r>
              <a:rPr lang="en-GB" dirty="0" err="1"/>
              <a:t>nte</a:t>
            </a:r>
            <a:r>
              <a:rPr lang="en-GB" dirty="0"/>
              <a:t> </a:t>
            </a:r>
            <a:r>
              <a:rPr lang="en-GB" dirty="0" err="1"/>
              <a:t>nefmuctyrion</a:t>
            </a:r>
            <a:r>
              <a:rPr lang="en-GB" dirty="0"/>
              <a:t> </a:t>
            </a:r>
            <a:r>
              <a:rPr lang="en-GB" dirty="0" err="1"/>
              <a:t>e;ouab</a:t>
            </a:r>
            <a:r>
              <a:rPr lang="en-GB" dirty="0"/>
              <a:t>.</a:t>
            </a:r>
          </a:p>
        </p:txBody>
      </p:sp>
    </p:spTree>
    <p:extLst>
      <p:ext uri="{BB962C8B-B14F-4D97-AF65-F5344CB8AC3E}">
        <p14:creationId xmlns:p14="http://schemas.microsoft.com/office/powerpoint/2010/main" val="2206395717"/>
      </p:ext>
    </p:extLst>
  </p:cSld>
  <p:clrMapOvr>
    <a:masterClrMapping/>
  </p:clrMapOvr>
</p:sld>
</file>

<file path=ppt/slides/slide11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A520C10-77A9-45CE-8985-9713CD89D082}"/>
              </a:ext>
            </a:extLst>
          </p:cNvPr>
          <p:cNvSpPr>
            <a:spLocks noGrp="1"/>
          </p:cNvSpPr>
          <p:nvPr>
            <p:ph type="body" sz="quarter" idx="10"/>
          </p:nvPr>
        </p:nvSpPr>
        <p:spPr/>
        <p:txBody>
          <a:bodyPr/>
          <a:lstStyle/>
          <a:p>
            <a:r>
              <a:rPr lang="ar-EG" dirty="0"/>
              <a:t>إثفي فاي أوو أون نيفين: سيه تشيسي إممو: طاشويس تي ثيؤطوكوس: إثؤواب إنسيوو نيفين. </a:t>
            </a:r>
          </a:p>
        </p:txBody>
      </p:sp>
      <p:sp>
        <p:nvSpPr>
          <p:cNvPr id="3" name="Text Placeholder 2">
            <a:extLst>
              <a:ext uri="{FF2B5EF4-FFF2-40B4-BE49-F238E27FC236}">
                <a16:creationId xmlns:a16="http://schemas.microsoft.com/office/drawing/2014/main" id="{4DC5883B-656B-4FEC-8401-43B00A3F1E67}"/>
              </a:ext>
            </a:extLst>
          </p:cNvPr>
          <p:cNvSpPr>
            <a:spLocks noGrp="1"/>
          </p:cNvSpPr>
          <p:nvPr>
            <p:ph type="body" sz="quarter" idx="11"/>
          </p:nvPr>
        </p:nvSpPr>
        <p:spPr/>
        <p:txBody>
          <a:bodyPr anchor="ctr"/>
          <a:lstStyle/>
          <a:p>
            <a:r>
              <a:rPr lang="ar-EG" sz="3200" dirty="0"/>
              <a:t>من أجل هذا، كل واحد يعظمِك، يا سيدتي والدة الإله، القديسة كل حين</a:t>
            </a:r>
            <a:endParaRPr lang="en-GB" sz="3200" dirty="0"/>
          </a:p>
        </p:txBody>
      </p:sp>
      <p:sp>
        <p:nvSpPr>
          <p:cNvPr id="4" name="Text Placeholder 3">
            <a:extLst>
              <a:ext uri="{FF2B5EF4-FFF2-40B4-BE49-F238E27FC236}">
                <a16:creationId xmlns:a16="http://schemas.microsoft.com/office/drawing/2014/main" id="{4C685B2E-E778-43AC-B2F7-21FA964FB385}"/>
              </a:ext>
            </a:extLst>
          </p:cNvPr>
          <p:cNvSpPr>
            <a:spLocks noGrp="1"/>
          </p:cNvSpPr>
          <p:nvPr>
            <p:ph type="body" sz="quarter" idx="12"/>
          </p:nvPr>
        </p:nvSpPr>
        <p:spPr/>
        <p:txBody>
          <a:bodyPr/>
          <a:lstStyle/>
          <a:p>
            <a:r>
              <a:rPr lang="en-GB" dirty="0" err="1"/>
              <a:t>E;be</a:t>
            </a:r>
            <a:r>
              <a:rPr lang="en-GB" dirty="0"/>
              <a:t> </a:t>
            </a:r>
            <a:r>
              <a:rPr lang="en-GB" dirty="0" err="1"/>
              <a:t>vai</a:t>
            </a:r>
            <a:r>
              <a:rPr lang="en-GB" dirty="0"/>
              <a:t> </a:t>
            </a:r>
            <a:r>
              <a:rPr lang="en-GB" dirty="0" err="1"/>
              <a:t>ouon</a:t>
            </a:r>
            <a:r>
              <a:rPr lang="en-GB" dirty="0"/>
              <a:t> </a:t>
            </a:r>
            <a:r>
              <a:rPr lang="en-GB" dirty="0" err="1"/>
              <a:t>niben</a:t>
            </a:r>
            <a:r>
              <a:rPr lang="en-GB" dirty="0"/>
              <a:t>@ </a:t>
            </a:r>
            <a:r>
              <a:rPr lang="en-GB" dirty="0" err="1"/>
              <a:t>ce</a:t>
            </a:r>
            <a:r>
              <a:rPr lang="en-GB" dirty="0"/>
              <a:t>[</a:t>
            </a:r>
            <a:r>
              <a:rPr lang="en-GB" dirty="0" err="1"/>
              <a:t>ici</a:t>
            </a:r>
            <a:r>
              <a:rPr lang="en-GB" dirty="0"/>
              <a:t> `</a:t>
            </a:r>
            <a:r>
              <a:rPr lang="en-GB" dirty="0" err="1"/>
              <a:t>mmo</a:t>
            </a:r>
            <a:r>
              <a:rPr lang="en-GB" dirty="0"/>
              <a:t>@ ta[</a:t>
            </a:r>
            <a:r>
              <a:rPr lang="en-GB" dirty="0" err="1"/>
              <a:t>oic</a:t>
            </a:r>
            <a:r>
              <a:rPr lang="en-GB" dirty="0"/>
              <a:t> };</a:t>
            </a:r>
            <a:r>
              <a:rPr lang="en-GB" dirty="0" err="1"/>
              <a:t>e`otokoc</a:t>
            </a:r>
            <a:r>
              <a:rPr lang="en-GB" dirty="0"/>
              <a:t>@ </a:t>
            </a:r>
            <a:r>
              <a:rPr lang="en-GB" dirty="0" err="1"/>
              <a:t>e;ouab</a:t>
            </a:r>
            <a:r>
              <a:rPr lang="en-GB" dirty="0"/>
              <a:t> `</a:t>
            </a:r>
            <a:r>
              <a:rPr lang="en-GB" dirty="0" err="1"/>
              <a:t>ncyou</a:t>
            </a:r>
            <a:r>
              <a:rPr lang="en-GB" dirty="0"/>
              <a:t> </a:t>
            </a:r>
            <a:r>
              <a:rPr lang="en-GB" dirty="0" err="1"/>
              <a:t>niben</a:t>
            </a:r>
            <a:r>
              <a:rPr lang="en-GB" dirty="0"/>
              <a:t>.</a:t>
            </a:r>
          </a:p>
        </p:txBody>
      </p:sp>
    </p:spTree>
    <p:extLst>
      <p:ext uri="{BB962C8B-B14F-4D97-AF65-F5344CB8AC3E}">
        <p14:creationId xmlns:p14="http://schemas.microsoft.com/office/powerpoint/2010/main" val="400125037"/>
      </p:ext>
    </p:extLst>
  </p:cSld>
  <p:clrMapOvr>
    <a:masterClrMapping/>
  </p:clrMapOvr>
</p:sld>
</file>

<file path=ppt/slides/slide11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37C3B3B-B753-4EA6-B89E-52E416EE126B}"/>
              </a:ext>
            </a:extLst>
          </p:cNvPr>
          <p:cNvSpPr>
            <a:spLocks noGrp="1"/>
          </p:cNvSpPr>
          <p:nvPr>
            <p:ph type="body" sz="quarter" idx="10"/>
          </p:nvPr>
        </p:nvSpPr>
        <p:spPr/>
        <p:txBody>
          <a:bodyPr/>
          <a:lstStyle/>
          <a:p>
            <a:r>
              <a:rPr lang="ar-EG" dirty="0"/>
              <a:t>آنون هون تين طوبه: إثرين شاشني إفناي:هيتين ني بريسفيا: إنطوتف إمبي ماي رومي. </a:t>
            </a:r>
          </a:p>
        </p:txBody>
      </p:sp>
      <p:sp>
        <p:nvSpPr>
          <p:cNvPr id="3" name="Text Placeholder 2">
            <a:extLst>
              <a:ext uri="{FF2B5EF4-FFF2-40B4-BE49-F238E27FC236}">
                <a16:creationId xmlns:a16="http://schemas.microsoft.com/office/drawing/2014/main" id="{F9D77C5E-67E8-4D58-AD3D-FA3BEB0A1159}"/>
              </a:ext>
            </a:extLst>
          </p:cNvPr>
          <p:cNvSpPr>
            <a:spLocks noGrp="1"/>
          </p:cNvSpPr>
          <p:nvPr>
            <p:ph type="body" sz="quarter" idx="11"/>
          </p:nvPr>
        </p:nvSpPr>
        <p:spPr/>
        <p:txBody>
          <a:bodyPr anchor="ctr"/>
          <a:lstStyle/>
          <a:p>
            <a:r>
              <a:rPr lang="ar-EG" sz="3400" dirty="0"/>
              <a:t>ونحن أيضاً نطلب، أن نفوز برحمة، بشفاعاتِك، عند محب البشر.</a:t>
            </a:r>
          </a:p>
        </p:txBody>
      </p:sp>
      <p:sp>
        <p:nvSpPr>
          <p:cNvPr id="4" name="Text Placeholder 3">
            <a:extLst>
              <a:ext uri="{FF2B5EF4-FFF2-40B4-BE49-F238E27FC236}">
                <a16:creationId xmlns:a16="http://schemas.microsoft.com/office/drawing/2014/main" id="{478F20DA-E9CE-4BA3-9AC8-3E31F7C242F5}"/>
              </a:ext>
            </a:extLst>
          </p:cNvPr>
          <p:cNvSpPr>
            <a:spLocks noGrp="1"/>
          </p:cNvSpPr>
          <p:nvPr>
            <p:ph type="body" sz="quarter" idx="12"/>
          </p:nvPr>
        </p:nvSpPr>
        <p:spPr/>
        <p:txBody>
          <a:bodyPr/>
          <a:lstStyle/>
          <a:p>
            <a:r>
              <a:rPr lang="en-GB" dirty="0"/>
              <a:t>Anon </a:t>
            </a:r>
            <a:r>
              <a:rPr lang="en-GB" dirty="0" err="1"/>
              <a:t>hwn</a:t>
            </a:r>
            <a:r>
              <a:rPr lang="en-GB" dirty="0"/>
              <a:t> </a:t>
            </a:r>
            <a:r>
              <a:rPr lang="en-GB" dirty="0" err="1"/>
              <a:t>tentwbh</a:t>
            </a:r>
            <a:r>
              <a:rPr lang="en-GB" dirty="0"/>
              <a:t>@ </a:t>
            </a:r>
            <a:r>
              <a:rPr lang="en-GB" dirty="0" err="1"/>
              <a:t>e;rensasni</a:t>
            </a:r>
            <a:r>
              <a:rPr lang="en-GB" dirty="0"/>
              <a:t> </a:t>
            </a:r>
            <a:r>
              <a:rPr lang="en-GB" dirty="0" err="1"/>
              <a:t>eunai</a:t>
            </a:r>
            <a:r>
              <a:rPr lang="en-GB" dirty="0"/>
              <a:t>@ </a:t>
            </a:r>
            <a:r>
              <a:rPr lang="en-GB" dirty="0" err="1"/>
              <a:t>hiten</a:t>
            </a:r>
            <a:r>
              <a:rPr lang="en-GB" dirty="0"/>
              <a:t> </a:t>
            </a:r>
            <a:r>
              <a:rPr lang="en-GB" dirty="0" err="1"/>
              <a:t>ne`precbia</a:t>
            </a:r>
            <a:r>
              <a:rPr lang="en-GB" dirty="0"/>
              <a:t>@ `</a:t>
            </a:r>
            <a:r>
              <a:rPr lang="en-GB" dirty="0" err="1"/>
              <a:t>ntotf</a:t>
            </a:r>
            <a:r>
              <a:rPr lang="en-GB" dirty="0"/>
              <a:t> `</a:t>
            </a:r>
            <a:r>
              <a:rPr lang="en-GB" dirty="0" err="1"/>
              <a:t>mPimairwmi</a:t>
            </a:r>
            <a:r>
              <a:rPr lang="en-GB" dirty="0"/>
              <a:t>.</a:t>
            </a:r>
          </a:p>
        </p:txBody>
      </p:sp>
    </p:spTree>
    <p:extLst>
      <p:ext uri="{BB962C8B-B14F-4D97-AF65-F5344CB8AC3E}">
        <p14:creationId xmlns:p14="http://schemas.microsoft.com/office/powerpoint/2010/main" val="3181080468"/>
      </p:ext>
    </p:extLst>
  </p:cSld>
  <p:clrMapOvr>
    <a:masterClrMapping/>
  </p:clrMapOvr>
</p:sld>
</file>

<file path=ppt/slides/slide11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92615A3-E33F-41BE-AA8F-F5639400689C}"/>
              </a:ext>
            </a:extLst>
          </p:cNvPr>
          <p:cNvSpPr>
            <a:spLocks noGrp="1"/>
          </p:cNvSpPr>
          <p:nvPr>
            <p:ph type="body" sz="quarter" idx="10"/>
          </p:nvPr>
        </p:nvSpPr>
        <p:spPr/>
        <p:txBody>
          <a:bodyPr/>
          <a:lstStyle/>
          <a:p>
            <a:r>
              <a:rPr lang="ar-EG" dirty="0"/>
              <a:t>إيصوس نيفين إتخين إبتشيسي: إمبو إشتين ثونو إيرو: أوتي ليخنياان نووب:اتفاى خابي أووأويني إممي.</a:t>
            </a:r>
            <a:endParaRPr lang="en-GB" dirty="0"/>
          </a:p>
        </p:txBody>
      </p:sp>
      <p:sp>
        <p:nvSpPr>
          <p:cNvPr id="3" name="Text Placeholder 2">
            <a:extLst>
              <a:ext uri="{FF2B5EF4-FFF2-40B4-BE49-F238E27FC236}">
                <a16:creationId xmlns:a16="http://schemas.microsoft.com/office/drawing/2014/main" id="{1AE5C5B2-5A6A-4123-84BF-76B9BA78A8B8}"/>
              </a:ext>
            </a:extLst>
          </p:cNvPr>
          <p:cNvSpPr>
            <a:spLocks noGrp="1"/>
          </p:cNvSpPr>
          <p:nvPr>
            <p:ph type="body" sz="quarter" idx="11"/>
          </p:nvPr>
        </p:nvSpPr>
        <p:spPr/>
        <p:txBody>
          <a:bodyPr/>
          <a:lstStyle/>
          <a:p>
            <a:r>
              <a:rPr lang="ar-EG" sz="3400" dirty="0"/>
              <a:t>كل الرتب العلوية، لم تقدر أن تشبهكِ، أيتها المنارة الذهبية، حاملة النور الحقيقي.</a:t>
            </a:r>
            <a:endParaRPr lang="en-GB" sz="3400" dirty="0"/>
          </a:p>
        </p:txBody>
      </p:sp>
      <p:sp>
        <p:nvSpPr>
          <p:cNvPr id="4" name="Text Placeholder 3">
            <a:extLst>
              <a:ext uri="{FF2B5EF4-FFF2-40B4-BE49-F238E27FC236}">
                <a16:creationId xmlns:a16="http://schemas.microsoft.com/office/drawing/2014/main" id="{E42BB3B1-2145-490F-BD38-3859DD319B5B}"/>
              </a:ext>
            </a:extLst>
          </p:cNvPr>
          <p:cNvSpPr>
            <a:spLocks noGrp="1"/>
          </p:cNvSpPr>
          <p:nvPr>
            <p:ph type="body" sz="quarter" idx="12"/>
          </p:nvPr>
        </p:nvSpPr>
        <p:spPr>
          <a:xfrm>
            <a:off x="0" y="4599597"/>
            <a:ext cx="9144000" cy="1189740"/>
          </a:xfrm>
        </p:spPr>
        <p:txBody>
          <a:bodyPr/>
          <a:lstStyle/>
          <a:p>
            <a:pPr>
              <a:spcBef>
                <a:spcPts val="0"/>
              </a:spcBef>
            </a:pPr>
            <a:r>
              <a:rPr lang="en-GB" dirty="0" err="1"/>
              <a:t>Ucoc</a:t>
            </a:r>
            <a:r>
              <a:rPr lang="en-GB" dirty="0"/>
              <a:t> </a:t>
            </a:r>
            <a:r>
              <a:rPr lang="en-GB" dirty="0" err="1"/>
              <a:t>niben</a:t>
            </a:r>
            <a:r>
              <a:rPr lang="en-GB" dirty="0"/>
              <a:t> </a:t>
            </a:r>
            <a:r>
              <a:rPr lang="en-GB" dirty="0" err="1"/>
              <a:t>etqen</a:t>
            </a:r>
            <a:r>
              <a:rPr lang="en-GB" dirty="0"/>
              <a:t> `p[</a:t>
            </a:r>
            <a:r>
              <a:rPr lang="en-GB" dirty="0" err="1"/>
              <a:t>ici</a:t>
            </a:r>
            <a:r>
              <a:rPr lang="en-GB" dirty="0"/>
              <a:t>@ `</a:t>
            </a:r>
            <a:r>
              <a:rPr lang="en-GB" dirty="0" err="1"/>
              <a:t>mpou`sten;wnou</a:t>
            </a:r>
            <a:r>
              <a:rPr lang="en-GB" dirty="0"/>
              <a:t> `</a:t>
            </a:r>
            <a:r>
              <a:rPr lang="en-GB" dirty="0" err="1"/>
              <a:t>ero</a:t>
            </a:r>
            <a:r>
              <a:rPr lang="en-GB" dirty="0"/>
              <a:t>@</a:t>
            </a:r>
          </a:p>
          <a:p>
            <a:pPr>
              <a:spcBef>
                <a:spcPts val="0"/>
              </a:spcBef>
            </a:pPr>
            <a:r>
              <a:rPr lang="en-GB" dirty="0"/>
              <a:t> `w ]</a:t>
            </a:r>
            <a:r>
              <a:rPr lang="en-GB" dirty="0" err="1"/>
              <a:t>lu,nia</a:t>
            </a:r>
            <a:r>
              <a:rPr lang="en-GB" dirty="0"/>
              <a:t> `</a:t>
            </a:r>
            <a:r>
              <a:rPr lang="en-GB" dirty="0" err="1"/>
              <a:t>nnoub</a:t>
            </a:r>
            <a:r>
              <a:rPr lang="en-GB" dirty="0"/>
              <a:t>@ </a:t>
            </a:r>
            <a:r>
              <a:rPr lang="en-GB" dirty="0" err="1"/>
              <a:t>etfai</a:t>
            </a:r>
            <a:r>
              <a:rPr lang="en-GB" dirty="0"/>
              <a:t> </a:t>
            </a:r>
            <a:r>
              <a:rPr lang="en-GB" dirty="0" err="1"/>
              <a:t>qa</a:t>
            </a:r>
            <a:r>
              <a:rPr lang="en-GB" dirty="0"/>
              <a:t> </a:t>
            </a:r>
            <a:r>
              <a:rPr lang="en-GB" dirty="0" err="1"/>
              <a:t>Piouwini</a:t>
            </a:r>
            <a:r>
              <a:rPr lang="en-GB" dirty="0"/>
              <a:t> `</a:t>
            </a:r>
            <a:r>
              <a:rPr lang="en-GB" dirty="0" err="1"/>
              <a:t>mmyi</a:t>
            </a:r>
            <a:r>
              <a:rPr lang="en-GB" dirty="0"/>
              <a:t>.</a:t>
            </a:r>
          </a:p>
        </p:txBody>
      </p:sp>
    </p:spTree>
    <p:extLst>
      <p:ext uri="{BB962C8B-B14F-4D97-AF65-F5344CB8AC3E}">
        <p14:creationId xmlns:p14="http://schemas.microsoft.com/office/powerpoint/2010/main" val="3892792602"/>
      </p:ext>
    </p:extLst>
  </p:cSld>
  <p:clrMapOvr>
    <a:masterClrMapping/>
  </p:clrMapOvr>
</p:sld>
</file>

<file path=ppt/slides/slide11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F94B14C-99B1-41D0-BC97-F4CFC477B12D}"/>
              </a:ext>
            </a:extLst>
          </p:cNvPr>
          <p:cNvSpPr>
            <a:spLocks noGrp="1"/>
          </p:cNvSpPr>
          <p:nvPr>
            <p:ph type="body" sz="quarter" idx="10"/>
          </p:nvPr>
        </p:nvSpPr>
        <p:spPr/>
        <p:txBody>
          <a:bodyPr/>
          <a:lstStyle/>
          <a:p>
            <a:r>
              <a:rPr lang="ar-EG" dirty="0"/>
              <a:t>ثي مين إيتي إماف: شاف ثاميوس خين أوونووب: أفصوتب إنكاثاروس: شاف كاس خين تي إسكيني.</a:t>
            </a:r>
            <a:endParaRPr lang="en-GB" dirty="0"/>
          </a:p>
        </p:txBody>
      </p:sp>
      <p:sp>
        <p:nvSpPr>
          <p:cNvPr id="3" name="Text Placeholder 2">
            <a:extLst>
              <a:ext uri="{FF2B5EF4-FFF2-40B4-BE49-F238E27FC236}">
                <a16:creationId xmlns:a16="http://schemas.microsoft.com/office/drawing/2014/main" id="{3C2E1B33-0772-4738-876F-6301EE53D23A}"/>
              </a:ext>
            </a:extLst>
          </p:cNvPr>
          <p:cNvSpPr>
            <a:spLocks noGrp="1"/>
          </p:cNvSpPr>
          <p:nvPr>
            <p:ph type="body" sz="quarter" idx="11"/>
          </p:nvPr>
        </p:nvSpPr>
        <p:spPr/>
        <p:txBody>
          <a:bodyPr/>
          <a:lstStyle/>
          <a:p>
            <a:r>
              <a:rPr lang="ar-EG" dirty="0"/>
              <a:t>فتلك صُنعت، من ذهب، مختار نقي، ووُضعت في القبة.</a:t>
            </a:r>
          </a:p>
        </p:txBody>
      </p:sp>
      <p:sp>
        <p:nvSpPr>
          <p:cNvPr id="4" name="Text Placeholder 3">
            <a:extLst>
              <a:ext uri="{FF2B5EF4-FFF2-40B4-BE49-F238E27FC236}">
                <a16:creationId xmlns:a16="http://schemas.microsoft.com/office/drawing/2014/main" id="{AC92680B-36F6-4150-96B8-6F64FF534566}"/>
              </a:ext>
            </a:extLst>
          </p:cNvPr>
          <p:cNvSpPr>
            <a:spLocks noGrp="1"/>
          </p:cNvSpPr>
          <p:nvPr>
            <p:ph type="body" sz="quarter" idx="12"/>
          </p:nvPr>
        </p:nvSpPr>
        <p:spPr/>
        <p:txBody>
          <a:bodyPr/>
          <a:lstStyle/>
          <a:p>
            <a:r>
              <a:rPr lang="en-GB" dirty="0"/>
              <a:t>:y men `</a:t>
            </a:r>
            <a:r>
              <a:rPr lang="en-GB" dirty="0" err="1"/>
              <a:t>ete</a:t>
            </a:r>
            <a:r>
              <a:rPr lang="en-GB" dirty="0"/>
              <a:t> `</a:t>
            </a:r>
            <a:r>
              <a:rPr lang="en-GB" dirty="0" err="1"/>
              <a:t>mmau</a:t>
            </a:r>
            <a:r>
              <a:rPr lang="en-GB" dirty="0"/>
              <a:t>@ </a:t>
            </a:r>
            <a:r>
              <a:rPr lang="en-GB" dirty="0" err="1"/>
              <a:t>sau;amioc</a:t>
            </a:r>
            <a:r>
              <a:rPr lang="en-GB" dirty="0"/>
              <a:t> </a:t>
            </a:r>
            <a:r>
              <a:rPr lang="en-GB" dirty="0" err="1"/>
              <a:t>qen</a:t>
            </a:r>
            <a:r>
              <a:rPr lang="en-GB" dirty="0"/>
              <a:t> </a:t>
            </a:r>
            <a:r>
              <a:rPr lang="en-GB" dirty="0" err="1"/>
              <a:t>ounoub</a:t>
            </a:r>
            <a:r>
              <a:rPr lang="en-GB" dirty="0"/>
              <a:t>@ </a:t>
            </a:r>
            <a:r>
              <a:rPr lang="en-GB" dirty="0" err="1"/>
              <a:t>efcwtp</a:t>
            </a:r>
            <a:r>
              <a:rPr lang="en-GB" dirty="0"/>
              <a:t> `</a:t>
            </a:r>
            <a:r>
              <a:rPr lang="en-GB" dirty="0" err="1"/>
              <a:t>nka;aroc</a:t>
            </a:r>
            <a:r>
              <a:rPr lang="en-GB" dirty="0"/>
              <a:t>@ </a:t>
            </a:r>
            <a:r>
              <a:rPr lang="en-GB" dirty="0" err="1"/>
              <a:t>sau,ac</a:t>
            </a:r>
            <a:r>
              <a:rPr lang="en-GB" dirty="0"/>
              <a:t> </a:t>
            </a:r>
            <a:r>
              <a:rPr lang="en-GB" dirty="0" err="1"/>
              <a:t>qen</a:t>
            </a:r>
            <a:r>
              <a:rPr lang="en-GB" dirty="0"/>
              <a:t> ]`</a:t>
            </a:r>
            <a:r>
              <a:rPr lang="en-GB" dirty="0" err="1"/>
              <a:t>ckyny</a:t>
            </a:r>
            <a:r>
              <a:rPr lang="en-GB" dirty="0"/>
              <a:t>.</a:t>
            </a:r>
          </a:p>
        </p:txBody>
      </p:sp>
    </p:spTree>
    <p:extLst>
      <p:ext uri="{BB962C8B-B14F-4D97-AF65-F5344CB8AC3E}">
        <p14:creationId xmlns:p14="http://schemas.microsoft.com/office/powerpoint/2010/main" val="1534235205"/>
      </p:ext>
    </p:extLst>
  </p:cSld>
  <p:clrMapOvr>
    <a:masterClrMapping/>
  </p:clrMapOvr>
</p:sld>
</file>

<file path=ppt/slides/slide11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6EDC14D-BE8C-4E12-8D42-468F2796E6E8}"/>
              </a:ext>
            </a:extLst>
          </p:cNvPr>
          <p:cNvSpPr>
            <a:spLocks noGrp="1"/>
          </p:cNvSpPr>
          <p:nvPr>
            <p:ph type="body" sz="quarter" idx="10"/>
          </p:nvPr>
        </p:nvSpPr>
        <p:spPr/>
        <p:txBody>
          <a:bodyPr/>
          <a:lstStyle/>
          <a:p>
            <a:pPr>
              <a:spcBef>
                <a:spcPts val="0"/>
              </a:spcBef>
            </a:pPr>
            <a:r>
              <a:rPr lang="ar-EG" sz="3800" dirty="0"/>
              <a:t>سي إركيفيرنيتيس إيروس: هيتين هان جيج إنرومي: </a:t>
            </a:r>
            <a:endParaRPr lang="en-US" sz="3800" dirty="0"/>
          </a:p>
          <a:p>
            <a:pPr>
              <a:spcBef>
                <a:spcPts val="0"/>
              </a:spcBef>
            </a:pPr>
            <a:r>
              <a:rPr lang="ar-EG" sz="3800" dirty="0"/>
              <a:t>إفتي نيه إنصا نيس لامباس: إمبي إيهوؤو نيم بي إيجوره.</a:t>
            </a:r>
            <a:endParaRPr lang="en-GB" sz="3800" dirty="0"/>
          </a:p>
        </p:txBody>
      </p:sp>
      <p:sp>
        <p:nvSpPr>
          <p:cNvPr id="3" name="Text Placeholder 2">
            <a:extLst>
              <a:ext uri="{FF2B5EF4-FFF2-40B4-BE49-F238E27FC236}">
                <a16:creationId xmlns:a16="http://schemas.microsoft.com/office/drawing/2014/main" id="{858045EE-9CB5-4027-8B25-6A549B37C1CB}"/>
              </a:ext>
            </a:extLst>
          </p:cNvPr>
          <p:cNvSpPr>
            <a:spLocks noGrp="1"/>
          </p:cNvSpPr>
          <p:nvPr>
            <p:ph type="body" sz="quarter" idx="11"/>
          </p:nvPr>
        </p:nvSpPr>
        <p:spPr/>
        <p:txBody>
          <a:bodyPr anchor="ctr"/>
          <a:lstStyle/>
          <a:p>
            <a:r>
              <a:rPr lang="ar-EG" sz="3800" dirty="0"/>
              <a:t>تدبر، بأيدي البشر إذ، يعطى زيت لمصابيحها، نهاراً وليلاً.</a:t>
            </a:r>
          </a:p>
        </p:txBody>
      </p:sp>
      <p:sp>
        <p:nvSpPr>
          <p:cNvPr id="4" name="Text Placeholder 3">
            <a:extLst>
              <a:ext uri="{FF2B5EF4-FFF2-40B4-BE49-F238E27FC236}">
                <a16:creationId xmlns:a16="http://schemas.microsoft.com/office/drawing/2014/main" id="{40437CEE-1CC7-4147-A539-230F4C240DB5}"/>
              </a:ext>
            </a:extLst>
          </p:cNvPr>
          <p:cNvSpPr>
            <a:spLocks noGrp="1"/>
          </p:cNvSpPr>
          <p:nvPr>
            <p:ph type="body" sz="quarter" idx="12"/>
          </p:nvPr>
        </p:nvSpPr>
        <p:spPr/>
        <p:txBody>
          <a:bodyPr/>
          <a:lstStyle/>
          <a:p>
            <a:r>
              <a:rPr lang="en-GB" sz="3800" dirty="0" err="1"/>
              <a:t>Ceerkebernityc</a:t>
            </a:r>
            <a:r>
              <a:rPr lang="en-GB" sz="3800" dirty="0"/>
              <a:t> `</a:t>
            </a:r>
            <a:r>
              <a:rPr lang="en-GB" sz="3800" dirty="0" err="1"/>
              <a:t>eroc</a:t>
            </a:r>
            <a:r>
              <a:rPr lang="en-GB" sz="3800" dirty="0"/>
              <a:t>@ </a:t>
            </a:r>
            <a:r>
              <a:rPr lang="en-GB" sz="3800" dirty="0" err="1"/>
              <a:t>hiten</a:t>
            </a:r>
            <a:r>
              <a:rPr lang="en-GB" sz="3800" dirty="0"/>
              <a:t> </a:t>
            </a:r>
            <a:r>
              <a:rPr lang="en-GB" sz="3800" dirty="0" err="1"/>
              <a:t>hanjij</a:t>
            </a:r>
            <a:r>
              <a:rPr lang="en-GB" sz="3800" dirty="0"/>
              <a:t> `</a:t>
            </a:r>
            <a:r>
              <a:rPr lang="en-GB" sz="3800" dirty="0" err="1"/>
              <a:t>nrwmi</a:t>
            </a:r>
            <a:r>
              <a:rPr lang="en-GB" sz="3800" dirty="0"/>
              <a:t>@ </a:t>
            </a:r>
            <a:r>
              <a:rPr lang="en-GB" sz="3800" dirty="0" err="1"/>
              <a:t>eu</a:t>
            </a:r>
            <a:r>
              <a:rPr lang="en-GB" sz="3800" dirty="0"/>
              <a:t>]</a:t>
            </a:r>
            <a:r>
              <a:rPr lang="en-GB" sz="3800" dirty="0" err="1"/>
              <a:t>neh</a:t>
            </a:r>
            <a:r>
              <a:rPr lang="en-GB" sz="3800" dirty="0"/>
              <a:t> `</a:t>
            </a:r>
            <a:r>
              <a:rPr lang="en-GB" sz="3800" dirty="0" err="1"/>
              <a:t>nca</a:t>
            </a:r>
            <a:r>
              <a:rPr lang="en-GB" sz="3800" dirty="0"/>
              <a:t> </a:t>
            </a:r>
            <a:r>
              <a:rPr lang="en-GB" sz="3800" dirty="0" err="1"/>
              <a:t>neclampac</a:t>
            </a:r>
            <a:r>
              <a:rPr lang="en-GB" sz="3800" dirty="0"/>
              <a:t>@ `</a:t>
            </a:r>
            <a:r>
              <a:rPr lang="en-GB" sz="3800" dirty="0" err="1"/>
              <a:t>mpi`ehoou</a:t>
            </a:r>
            <a:r>
              <a:rPr lang="en-GB" sz="3800" dirty="0"/>
              <a:t> </a:t>
            </a:r>
            <a:r>
              <a:rPr lang="en-GB" sz="3800" dirty="0" err="1"/>
              <a:t>nem</a:t>
            </a:r>
            <a:r>
              <a:rPr lang="en-GB" sz="3800" dirty="0"/>
              <a:t> </a:t>
            </a:r>
            <a:r>
              <a:rPr lang="en-GB" sz="3800" dirty="0" err="1"/>
              <a:t>pi`ejwrh</a:t>
            </a:r>
            <a:r>
              <a:rPr lang="en-GB" sz="3800" dirty="0"/>
              <a:t>.</a:t>
            </a:r>
          </a:p>
        </p:txBody>
      </p:sp>
    </p:spTree>
    <p:extLst>
      <p:ext uri="{BB962C8B-B14F-4D97-AF65-F5344CB8AC3E}">
        <p14:creationId xmlns:p14="http://schemas.microsoft.com/office/powerpoint/2010/main" val="4065162467"/>
      </p:ext>
    </p:extLst>
  </p:cSld>
  <p:clrMapOvr>
    <a:masterClrMapping/>
  </p:clrMapOvr>
</p:sld>
</file>

<file path=ppt/slides/slide11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9CA229E-0A6B-4807-93CD-F5D5ADAD8FA6}"/>
              </a:ext>
            </a:extLst>
          </p:cNvPr>
          <p:cNvSpPr>
            <a:spLocks noGrp="1"/>
          </p:cNvSpPr>
          <p:nvPr>
            <p:ph type="body" sz="quarter" idx="10"/>
          </p:nvPr>
        </p:nvSpPr>
        <p:spPr/>
        <p:txBody>
          <a:bodyPr/>
          <a:lstStyle/>
          <a:p>
            <a:r>
              <a:rPr lang="ar-EG" dirty="0"/>
              <a:t>في إتكي خين تي نيجي: ماريا تي بارثينوس: أفئر أووأويني إيرومي نيفين: إثنيو إيبي كوزموس.</a:t>
            </a:r>
            <a:endParaRPr lang="en-GB" dirty="0"/>
          </a:p>
        </p:txBody>
      </p:sp>
      <p:sp>
        <p:nvSpPr>
          <p:cNvPr id="3" name="Text Placeholder 2">
            <a:extLst>
              <a:ext uri="{FF2B5EF4-FFF2-40B4-BE49-F238E27FC236}">
                <a16:creationId xmlns:a16="http://schemas.microsoft.com/office/drawing/2014/main" id="{4BE5829A-BA0E-444F-8670-37E827D8E106}"/>
              </a:ext>
            </a:extLst>
          </p:cNvPr>
          <p:cNvSpPr>
            <a:spLocks noGrp="1"/>
          </p:cNvSpPr>
          <p:nvPr>
            <p:ph type="body" sz="quarter" idx="11"/>
          </p:nvPr>
        </p:nvSpPr>
        <p:spPr/>
        <p:txBody>
          <a:bodyPr anchor="ctr"/>
          <a:lstStyle/>
          <a:p>
            <a:r>
              <a:rPr lang="ar-EG" sz="3300" dirty="0"/>
              <a:t>والذي في بطنِك، يا مريم العذراء، أضاء لكل أنسان، آت إلى العالم.</a:t>
            </a:r>
          </a:p>
        </p:txBody>
      </p:sp>
      <p:sp>
        <p:nvSpPr>
          <p:cNvPr id="4" name="Text Placeholder 3">
            <a:extLst>
              <a:ext uri="{FF2B5EF4-FFF2-40B4-BE49-F238E27FC236}">
                <a16:creationId xmlns:a16="http://schemas.microsoft.com/office/drawing/2014/main" id="{C2FC86B8-2A9C-40A6-80E5-91CA5B226047}"/>
              </a:ext>
            </a:extLst>
          </p:cNvPr>
          <p:cNvSpPr>
            <a:spLocks noGrp="1"/>
          </p:cNvSpPr>
          <p:nvPr>
            <p:ph type="body" sz="quarter" idx="12"/>
          </p:nvPr>
        </p:nvSpPr>
        <p:spPr/>
        <p:txBody>
          <a:bodyPr/>
          <a:lstStyle/>
          <a:p>
            <a:r>
              <a:rPr lang="en-GB" dirty="0" err="1"/>
              <a:t>Vyet,y</a:t>
            </a:r>
            <a:r>
              <a:rPr lang="en-GB" dirty="0"/>
              <a:t> </a:t>
            </a:r>
            <a:r>
              <a:rPr lang="en-GB" dirty="0" err="1"/>
              <a:t>qen</a:t>
            </a:r>
            <a:r>
              <a:rPr lang="en-GB" dirty="0"/>
              <a:t> </a:t>
            </a:r>
            <a:r>
              <a:rPr lang="en-GB" dirty="0" err="1"/>
              <a:t>teneji</a:t>
            </a:r>
            <a:r>
              <a:rPr lang="en-GB" dirty="0"/>
              <a:t>@ Maria }</a:t>
            </a:r>
            <a:r>
              <a:rPr lang="en-GB" dirty="0" err="1"/>
              <a:t>par;enoc</a:t>
            </a:r>
            <a:r>
              <a:rPr lang="en-GB" dirty="0"/>
              <a:t>@ </a:t>
            </a:r>
            <a:r>
              <a:rPr lang="en-GB" dirty="0" err="1"/>
              <a:t>aferouwini</a:t>
            </a:r>
            <a:r>
              <a:rPr lang="en-GB" dirty="0"/>
              <a:t> `</a:t>
            </a:r>
            <a:r>
              <a:rPr lang="en-GB" dirty="0" err="1"/>
              <a:t>erwmi</a:t>
            </a:r>
            <a:r>
              <a:rPr lang="en-GB" dirty="0"/>
              <a:t> </a:t>
            </a:r>
            <a:r>
              <a:rPr lang="en-GB" dirty="0" err="1"/>
              <a:t>niben</a:t>
            </a:r>
            <a:r>
              <a:rPr lang="en-GB" dirty="0"/>
              <a:t>@ </a:t>
            </a:r>
            <a:r>
              <a:rPr lang="en-GB" dirty="0" err="1"/>
              <a:t>e;nyou</a:t>
            </a:r>
            <a:r>
              <a:rPr lang="en-GB" dirty="0"/>
              <a:t> `</a:t>
            </a:r>
            <a:r>
              <a:rPr lang="en-GB" dirty="0" err="1"/>
              <a:t>epikocmoc</a:t>
            </a:r>
            <a:r>
              <a:rPr lang="en-GB" dirty="0"/>
              <a:t>.</a:t>
            </a:r>
          </a:p>
        </p:txBody>
      </p:sp>
    </p:spTree>
    <p:extLst>
      <p:ext uri="{BB962C8B-B14F-4D97-AF65-F5344CB8AC3E}">
        <p14:creationId xmlns:p14="http://schemas.microsoft.com/office/powerpoint/2010/main" val="16901903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E1A91C6-8C45-4089-9ED6-76CDD243FA94}"/>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sz="3600" dirty="0"/>
              <a:t>ماري باتيهو خونت امبيك امثو ابشويس: ماكاتي ني كاتا بيك ساچي: ذوكصاصي فيلا نثروبي</a:t>
            </a:r>
          </a:p>
        </p:txBody>
      </p:sp>
      <p:sp>
        <p:nvSpPr>
          <p:cNvPr id="3" name="Text Placeholder 2"/>
          <p:cNvSpPr>
            <a:spLocks noGrp="1"/>
          </p:cNvSpPr>
          <p:nvPr>
            <p:ph type="body" sz="quarter" idx="11"/>
          </p:nvPr>
        </p:nvSpPr>
        <p:spPr>
          <a:xfrm>
            <a:off x="0" y="3710609"/>
            <a:ext cx="9144000" cy="924696"/>
          </a:xfrm>
        </p:spPr>
        <p:txBody>
          <a:bodyPr/>
          <a:lstStyle/>
          <a:p>
            <a:r>
              <a:rPr lang="ar-EG" sz="3400" dirty="0"/>
              <a:t>فليدنُ توسلي قدامك يا رب كقولك فهمني : المجد لك يا مُحب البشر</a:t>
            </a:r>
          </a:p>
        </p:txBody>
      </p:sp>
      <p:sp>
        <p:nvSpPr>
          <p:cNvPr id="4" name="Text Placeholder 3"/>
          <p:cNvSpPr>
            <a:spLocks noGrp="1"/>
          </p:cNvSpPr>
          <p:nvPr>
            <p:ph type="body" sz="quarter" idx="12"/>
          </p:nvPr>
        </p:nvSpPr>
        <p:spPr>
          <a:xfrm>
            <a:off x="0" y="4694225"/>
            <a:ext cx="9144000" cy="1189740"/>
          </a:xfrm>
        </p:spPr>
        <p:txBody>
          <a:bodyPr/>
          <a:lstStyle/>
          <a:p>
            <a:r>
              <a:rPr lang="pl-PL" dirty="0"/>
              <a:t>Mare pa]ho qwnt `mpek`m;o `P[oic@ maka] nyi kata pekcaji. Doxa ci Vilan`;rwpe.</a:t>
            </a:r>
          </a:p>
        </p:txBody>
      </p:sp>
    </p:spTree>
    <p:extLst>
      <p:ext uri="{BB962C8B-B14F-4D97-AF65-F5344CB8AC3E}">
        <p14:creationId xmlns:p14="http://schemas.microsoft.com/office/powerpoint/2010/main" val="47577574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D4271-F091-4280-9E82-EA1FA47DB4D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3819D44-A3AA-40FE-A3A1-5F98D155470B}"/>
              </a:ext>
            </a:extLst>
          </p:cNvPr>
          <p:cNvSpPr>
            <a:spLocks noGrp="1"/>
          </p:cNvSpPr>
          <p:nvPr>
            <p:ph type="body" sz="quarter" idx="10"/>
          </p:nvPr>
        </p:nvSpPr>
        <p:spPr>
          <a:xfrm>
            <a:off x="0" y="5677420"/>
            <a:ext cx="9144000" cy="1173955"/>
          </a:xfrm>
        </p:spPr>
        <p:txBody>
          <a:bodyPr/>
          <a:lstStyle/>
          <a:p>
            <a:r>
              <a:rPr lang="ar-EG" sz="3600" dirty="0"/>
              <a:t>أو صاڤطوس بي هيكي: بيك ڨوك بي إلا شيسطوس: أريتف نيمو أوو إن أطاريكي: شا إت خائيه إنني إخرونوس.</a:t>
            </a:r>
          </a:p>
        </p:txBody>
      </p:sp>
      <p:sp>
        <p:nvSpPr>
          <p:cNvPr id="4" name="Text Placeholder 3">
            <a:extLst>
              <a:ext uri="{FF2B5EF4-FFF2-40B4-BE49-F238E27FC236}">
                <a16:creationId xmlns:a16="http://schemas.microsoft.com/office/drawing/2014/main" id="{41ACD3F2-6654-4A14-9B50-B72DA3689F39}"/>
              </a:ext>
            </a:extLst>
          </p:cNvPr>
          <p:cNvSpPr>
            <a:spLocks noGrp="1"/>
          </p:cNvSpPr>
          <p:nvPr>
            <p:ph type="body" sz="quarter" idx="11"/>
          </p:nvPr>
        </p:nvSpPr>
        <p:spPr>
          <a:xfrm>
            <a:off x="0" y="3710609"/>
            <a:ext cx="9144000" cy="686579"/>
          </a:xfrm>
        </p:spPr>
        <p:txBody>
          <a:bodyPr anchor="ctr"/>
          <a:lstStyle/>
          <a:p>
            <a:r>
              <a:rPr kumimoji="0" lang="ar-SA" sz="3200" b="1" i="0" u="none" strike="noStrike" cap="none" normalizeH="0" baseline="0" dirty="0">
                <a:ln>
                  <a:noFill/>
                </a:ln>
                <a:solidFill>
                  <a:schemeClr val="bg1"/>
                </a:solidFill>
                <a:effectLst/>
                <a:latin typeface="Times New Roman" pitchFamily="18" charset="0"/>
                <a:cs typeface="Times New Roman" pitchFamily="18" charset="0"/>
              </a:rPr>
              <a:t>فلهذا عبدك</a:t>
            </a:r>
            <a:r>
              <a:rPr kumimoji="0" lang="ar-EG" sz="32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200" b="1" i="0" u="none" strike="noStrike" cap="none" normalizeH="0" baseline="0" dirty="0">
                <a:ln>
                  <a:noFill/>
                </a:ln>
                <a:solidFill>
                  <a:schemeClr val="bg1"/>
                </a:solidFill>
                <a:effectLst/>
                <a:latin typeface="Times New Roman" pitchFamily="18" charset="0"/>
                <a:cs typeface="Times New Roman" pitchFamily="18" charset="0"/>
              </a:rPr>
              <a:t> المسكين الحقير</a:t>
            </a:r>
            <a:r>
              <a:rPr kumimoji="0" lang="ar-EG" sz="32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200" b="1" i="0" u="none" strike="noStrike" cap="none" normalizeH="0" baseline="0" dirty="0">
                <a:ln>
                  <a:noFill/>
                </a:ln>
                <a:solidFill>
                  <a:schemeClr val="bg1"/>
                </a:solidFill>
                <a:effectLst/>
                <a:latin typeface="Times New Roman" pitchFamily="18" charset="0"/>
                <a:cs typeface="Times New Roman" pitchFamily="18" charset="0"/>
              </a:rPr>
              <a:t> اجعله معهم بغير لوم</a:t>
            </a:r>
            <a:r>
              <a:rPr kumimoji="0" lang="ar-EG" sz="32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2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3200" b="1" i="0" u="none" strike="noStrike" cap="none" normalizeH="0" baseline="0" dirty="0">
                <a:ln>
                  <a:noFill/>
                </a:ln>
                <a:solidFill>
                  <a:schemeClr val="bg1"/>
                </a:solidFill>
                <a:effectLst/>
                <a:latin typeface="Times New Roman" pitchFamily="18" charset="0"/>
                <a:cs typeface="Times New Roman" pitchFamily="18" charset="0"/>
              </a:rPr>
              <a:t>إ</a:t>
            </a:r>
            <a:r>
              <a:rPr kumimoji="0" lang="ar-SA" sz="3200" b="1" i="0" u="none" strike="noStrike" cap="none" normalizeH="0" baseline="0" dirty="0">
                <a:ln>
                  <a:noFill/>
                </a:ln>
                <a:solidFill>
                  <a:schemeClr val="bg1"/>
                </a:solidFill>
                <a:effectLst/>
                <a:latin typeface="Times New Roman" pitchFamily="18" charset="0"/>
                <a:cs typeface="Times New Roman" pitchFamily="18" charset="0"/>
              </a:rPr>
              <a:t>لى آخر الأ</a:t>
            </a:r>
            <a:r>
              <a:rPr kumimoji="0" lang="ar-EG" sz="3200" b="1" i="0" u="none" strike="noStrike" cap="none" normalizeH="0" baseline="0" dirty="0">
                <a:ln>
                  <a:noFill/>
                </a:ln>
                <a:solidFill>
                  <a:schemeClr val="bg1"/>
                </a:solidFill>
                <a:effectLst/>
                <a:latin typeface="Times New Roman" pitchFamily="18" charset="0"/>
                <a:cs typeface="Times New Roman" pitchFamily="18" charset="0"/>
              </a:rPr>
              <a:t>ز</a:t>
            </a:r>
            <a:r>
              <a:rPr kumimoji="0" lang="ar-SA" sz="3200" b="1" i="0" u="none" strike="noStrike" cap="none" normalizeH="0" baseline="0" dirty="0">
                <a:ln>
                  <a:noFill/>
                </a:ln>
                <a:solidFill>
                  <a:schemeClr val="bg1"/>
                </a:solidFill>
                <a:effectLst/>
                <a:latin typeface="Times New Roman" pitchFamily="18" charset="0"/>
                <a:cs typeface="Times New Roman" pitchFamily="18" charset="0"/>
              </a:rPr>
              <a:t>مان.</a:t>
            </a:r>
          </a:p>
        </p:txBody>
      </p:sp>
      <p:sp>
        <p:nvSpPr>
          <p:cNvPr id="5" name="Text Placeholder 4">
            <a:extLst>
              <a:ext uri="{FF2B5EF4-FFF2-40B4-BE49-F238E27FC236}">
                <a16:creationId xmlns:a16="http://schemas.microsoft.com/office/drawing/2014/main" id="{A1B499D9-7058-4A88-AB44-79F1E0EE3A86}"/>
              </a:ext>
            </a:extLst>
          </p:cNvPr>
          <p:cNvSpPr>
            <a:spLocks noGrp="1"/>
          </p:cNvSpPr>
          <p:nvPr>
            <p:ph type="body" sz="quarter" idx="12"/>
          </p:nvPr>
        </p:nvSpPr>
        <p:spPr>
          <a:xfrm>
            <a:off x="0" y="4442434"/>
            <a:ext cx="9144000" cy="1189740"/>
          </a:xfrm>
        </p:spPr>
        <p:txBody>
          <a:bodyPr/>
          <a:lstStyle/>
          <a:p>
            <a:r>
              <a:rPr lang="en-GB" dirty="0" err="1"/>
              <a:t>Wcautoc</a:t>
            </a:r>
            <a:r>
              <a:rPr lang="en-GB" dirty="0"/>
              <a:t> </a:t>
            </a:r>
            <a:r>
              <a:rPr lang="en-GB" dirty="0" err="1"/>
              <a:t>pihyki</a:t>
            </a:r>
            <a:r>
              <a:rPr lang="en-GB" dirty="0"/>
              <a:t>@ </a:t>
            </a:r>
            <a:r>
              <a:rPr lang="en-GB" dirty="0" err="1"/>
              <a:t>pekbwk</a:t>
            </a:r>
            <a:r>
              <a:rPr lang="en-GB" dirty="0"/>
              <a:t> </a:t>
            </a:r>
            <a:r>
              <a:rPr lang="en-GB" dirty="0" err="1"/>
              <a:t>pi`ela,ictoc</a:t>
            </a:r>
            <a:r>
              <a:rPr lang="en-GB" dirty="0"/>
              <a:t>@ </a:t>
            </a:r>
            <a:r>
              <a:rPr lang="en-GB" dirty="0" err="1"/>
              <a:t>aritf</a:t>
            </a:r>
            <a:r>
              <a:rPr lang="en-GB" dirty="0"/>
              <a:t> </a:t>
            </a:r>
            <a:r>
              <a:rPr lang="en-GB" dirty="0" err="1"/>
              <a:t>nemwou</a:t>
            </a:r>
            <a:r>
              <a:rPr lang="en-GB" dirty="0"/>
              <a:t> `</a:t>
            </a:r>
            <a:r>
              <a:rPr lang="en-GB" dirty="0" err="1"/>
              <a:t>natariki</a:t>
            </a:r>
            <a:r>
              <a:rPr lang="en-GB" dirty="0"/>
              <a:t>@ </a:t>
            </a:r>
            <a:r>
              <a:rPr lang="en-GB" dirty="0" err="1"/>
              <a:t>sa</a:t>
            </a:r>
            <a:r>
              <a:rPr lang="en-GB" dirty="0"/>
              <a:t> `</a:t>
            </a:r>
            <a:r>
              <a:rPr lang="en-GB" dirty="0" err="1"/>
              <a:t>tqae</a:t>
            </a:r>
            <a:r>
              <a:rPr lang="en-GB" dirty="0"/>
              <a:t> `</a:t>
            </a:r>
            <a:r>
              <a:rPr lang="en-GB" dirty="0" err="1"/>
              <a:t>nni</a:t>
            </a:r>
            <a:r>
              <a:rPr lang="en-GB" dirty="0"/>
              <a:t>`,</a:t>
            </a:r>
            <a:r>
              <a:rPr lang="en-GB" dirty="0" err="1"/>
              <a:t>ronoc</a:t>
            </a:r>
            <a:r>
              <a:rPr lang="en-GB" dirty="0"/>
              <a:t>.</a:t>
            </a:r>
          </a:p>
        </p:txBody>
      </p:sp>
    </p:spTree>
    <p:extLst>
      <p:ext uri="{BB962C8B-B14F-4D97-AF65-F5344CB8AC3E}">
        <p14:creationId xmlns:p14="http://schemas.microsoft.com/office/powerpoint/2010/main" val="2282867796"/>
      </p:ext>
    </p:extLst>
  </p:cSld>
  <p:clrMapOvr>
    <a:masterClrMapping/>
  </p:clrMapOvr>
</p:sld>
</file>

<file path=ppt/slides/slide12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B39F70-0DB2-490C-93DE-E8A491F1AA18}"/>
              </a:ext>
            </a:extLst>
          </p:cNvPr>
          <p:cNvSpPr>
            <a:spLocks noGrp="1"/>
          </p:cNvSpPr>
          <p:nvPr>
            <p:ph type="body" sz="quarter" idx="10"/>
          </p:nvPr>
        </p:nvSpPr>
        <p:spPr/>
        <p:txBody>
          <a:bodyPr/>
          <a:lstStyle/>
          <a:p>
            <a:r>
              <a:rPr lang="ar-EG" dirty="0"/>
              <a:t>إنثوف غار بي إفري: إنتى تي ذيكيؤسيني: أري ماسف أفطالتشون: إيفول خين نين نوفي.</a:t>
            </a:r>
            <a:endParaRPr lang="en-GB" dirty="0"/>
          </a:p>
        </p:txBody>
      </p:sp>
      <p:sp>
        <p:nvSpPr>
          <p:cNvPr id="3" name="Text Placeholder 2">
            <a:extLst>
              <a:ext uri="{FF2B5EF4-FFF2-40B4-BE49-F238E27FC236}">
                <a16:creationId xmlns:a16="http://schemas.microsoft.com/office/drawing/2014/main" id="{1A1057F5-7119-4E98-A389-62034B4D744B}"/>
              </a:ext>
            </a:extLst>
          </p:cNvPr>
          <p:cNvSpPr>
            <a:spLocks noGrp="1"/>
          </p:cNvSpPr>
          <p:nvPr>
            <p:ph type="body" sz="quarter" idx="11"/>
          </p:nvPr>
        </p:nvSpPr>
        <p:spPr/>
        <p:txBody>
          <a:bodyPr anchor="ctr"/>
          <a:lstStyle/>
          <a:p>
            <a:r>
              <a:rPr lang="ar-EG" dirty="0"/>
              <a:t>لأنه هو، شمس البر، ولدتِه وشفانا، من خطايانا.</a:t>
            </a:r>
            <a:endParaRPr lang="en-GB" dirty="0"/>
          </a:p>
        </p:txBody>
      </p:sp>
      <p:sp>
        <p:nvSpPr>
          <p:cNvPr id="4" name="Text Placeholder 3">
            <a:extLst>
              <a:ext uri="{FF2B5EF4-FFF2-40B4-BE49-F238E27FC236}">
                <a16:creationId xmlns:a16="http://schemas.microsoft.com/office/drawing/2014/main" id="{17B13240-5E06-4319-AA3F-44F0CF7098ED}"/>
              </a:ext>
            </a:extLst>
          </p:cNvPr>
          <p:cNvSpPr>
            <a:spLocks noGrp="1"/>
          </p:cNvSpPr>
          <p:nvPr>
            <p:ph type="body" sz="quarter" idx="12"/>
          </p:nvPr>
        </p:nvSpPr>
        <p:spPr/>
        <p:txBody>
          <a:bodyPr/>
          <a:lstStyle/>
          <a:p>
            <a:r>
              <a:rPr lang="en-GB" dirty="0"/>
              <a:t>`</a:t>
            </a:r>
            <a:r>
              <a:rPr lang="en-GB" dirty="0" err="1"/>
              <a:t>N;of</a:t>
            </a:r>
            <a:r>
              <a:rPr lang="en-GB" dirty="0"/>
              <a:t> gar pe `</a:t>
            </a:r>
            <a:r>
              <a:rPr lang="en-GB" dirty="0" err="1"/>
              <a:t>Vry</a:t>
            </a:r>
            <a:r>
              <a:rPr lang="en-GB" dirty="0"/>
              <a:t>@ `</a:t>
            </a:r>
            <a:r>
              <a:rPr lang="en-GB" dirty="0" err="1"/>
              <a:t>nte</a:t>
            </a:r>
            <a:r>
              <a:rPr lang="en-GB" dirty="0"/>
              <a:t> ]</a:t>
            </a:r>
            <a:r>
              <a:rPr lang="en-GB" dirty="0" err="1"/>
              <a:t>dike`ocuny</a:t>
            </a:r>
            <a:r>
              <a:rPr lang="en-GB" dirty="0"/>
              <a:t>@ `</a:t>
            </a:r>
            <a:r>
              <a:rPr lang="en-GB" dirty="0" err="1"/>
              <a:t>aremacf</a:t>
            </a:r>
            <a:r>
              <a:rPr lang="en-GB" dirty="0"/>
              <a:t> </a:t>
            </a:r>
            <a:r>
              <a:rPr lang="en-GB" dirty="0" err="1"/>
              <a:t>aftal</a:t>
            </a:r>
            <a:r>
              <a:rPr lang="en-GB" dirty="0"/>
              <a:t>[on@ `</a:t>
            </a:r>
            <a:r>
              <a:rPr lang="en-GB" dirty="0" err="1"/>
              <a:t>ebol</a:t>
            </a:r>
            <a:r>
              <a:rPr lang="en-GB" dirty="0"/>
              <a:t> </a:t>
            </a:r>
            <a:r>
              <a:rPr lang="en-GB" dirty="0" err="1"/>
              <a:t>qen</a:t>
            </a:r>
            <a:r>
              <a:rPr lang="en-GB" dirty="0"/>
              <a:t> </a:t>
            </a:r>
            <a:r>
              <a:rPr lang="en-GB" dirty="0" err="1"/>
              <a:t>nennobi</a:t>
            </a:r>
            <a:r>
              <a:rPr lang="en-GB" dirty="0"/>
              <a:t>.</a:t>
            </a:r>
          </a:p>
        </p:txBody>
      </p:sp>
    </p:spTree>
    <p:extLst>
      <p:ext uri="{BB962C8B-B14F-4D97-AF65-F5344CB8AC3E}">
        <p14:creationId xmlns:p14="http://schemas.microsoft.com/office/powerpoint/2010/main" val="662151262"/>
      </p:ext>
    </p:extLst>
  </p:cSld>
  <p:clrMapOvr>
    <a:masterClrMapping/>
  </p:clrMapOvr>
</p:sld>
</file>

<file path=ppt/slides/slide12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3DE7C9-7A0F-45AF-A809-4C9602F3B813}"/>
              </a:ext>
            </a:extLst>
          </p:cNvPr>
          <p:cNvSpPr>
            <a:spLocks noGrp="1"/>
          </p:cNvSpPr>
          <p:nvPr>
            <p:ph type="body" sz="quarter" idx="10"/>
          </p:nvPr>
        </p:nvSpPr>
        <p:spPr/>
        <p:txBody>
          <a:bodyPr/>
          <a:lstStyle/>
          <a:p>
            <a:r>
              <a:rPr lang="ar-EG" dirty="0"/>
              <a:t>إثفي فاي تين تشيسي: إممو أكسيوس: خين هان إيمنولوجيا: إمبرفيتيكون. </a:t>
            </a:r>
          </a:p>
        </p:txBody>
      </p:sp>
      <p:sp>
        <p:nvSpPr>
          <p:cNvPr id="3" name="Text Placeholder 2">
            <a:extLst>
              <a:ext uri="{FF2B5EF4-FFF2-40B4-BE49-F238E27FC236}">
                <a16:creationId xmlns:a16="http://schemas.microsoft.com/office/drawing/2014/main" id="{97DC3812-EEB9-4295-B53F-6530A1957658}"/>
              </a:ext>
            </a:extLst>
          </p:cNvPr>
          <p:cNvSpPr>
            <a:spLocks noGrp="1"/>
          </p:cNvSpPr>
          <p:nvPr>
            <p:ph type="body" sz="quarter" idx="11"/>
          </p:nvPr>
        </p:nvSpPr>
        <p:spPr/>
        <p:txBody>
          <a:bodyPr anchor="ctr"/>
          <a:lstStyle/>
          <a:p>
            <a:r>
              <a:rPr lang="ar-EG" dirty="0"/>
              <a:t>من أجل هذا، نعظمِك، بإستحقاقٍ، بتماجيد نبوية.</a:t>
            </a:r>
          </a:p>
        </p:txBody>
      </p:sp>
      <p:sp>
        <p:nvSpPr>
          <p:cNvPr id="4" name="Text Placeholder 3">
            <a:extLst>
              <a:ext uri="{FF2B5EF4-FFF2-40B4-BE49-F238E27FC236}">
                <a16:creationId xmlns:a16="http://schemas.microsoft.com/office/drawing/2014/main" id="{FC64EC1D-8848-432D-9622-A2CABA627DD1}"/>
              </a:ext>
            </a:extLst>
          </p:cNvPr>
          <p:cNvSpPr>
            <a:spLocks noGrp="1"/>
          </p:cNvSpPr>
          <p:nvPr>
            <p:ph type="body" sz="quarter" idx="12"/>
          </p:nvPr>
        </p:nvSpPr>
        <p:spPr/>
        <p:txBody>
          <a:bodyPr/>
          <a:lstStyle/>
          <a:p>
            <a:r>
              <a:rPr lang="fi-FI" dirty="0"/>
              <a:t>E;be vai ten[ici@ `mmo axiwc@ qen hanumnologia@ `m`provytikon.</a:t>
            </a:r>
          </a:p>
        </p:txBody>
      </p:sp>
    </p:spTree>
    <p:extLst>
      <p:ext uri="{BB962C8B-B14F-4D97-AF65-F5344CB8AC3E}">
        <p14:creationId xmlns:p14="http://schemas.microsoft.com/office/powerpoint/2010/main" val="3992522394"/>
      </p:ext>
    </p:extLst>
  </p:cSld>
  <p:clrMapOvr>
    <a:masterClrMapping/>
  </p:clrMapOvr>
</p:sld>
</file>

<file path=ppt/slides/slide12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572E278-9902-4192-9E04-5B780C20C17B}"/>
              </a:ext>
            </a:extLst>
          </p:cNvPr>
          <p:cNvSpPr>
            <a:spLocks noGrp="1"/>
          </p:cNvSpPr>
          <p:nvPr>
            <p:ph type="body" sz="quarter" idx="10"/>
          </p:nvPr>
        </p:nvSpPr>
        <p:spPr/>
        <p:txBody>
          <a:bodyPr/>
          <a:lstStyle/>
          <a:p>
            <a:r>
              <a:rPr lang="ar-EG" sz="3600" dirty="0"/>
              <a:t>جي أفصاجي إثفيتي: إنهان إهفي أوي إفطايووت: تي فاكي إثؤواب: إنتى بي نيشتي إن أوورو. </a:t>
            </a:r>
          </a:p>
        </p:txBody>
      </p:sp>
      <p:sp>
        <p:nvSpPr>
          <p:cNvPr id="3" name="Text Placeholder 2">
            <a:extLst>
              <a:ext uri="{FF2B5EF4-FFF2-40B4-BE49-F238E27FC236}">
                <a16:creationId xmlns:a16="http://schemas.microsoft.com/office/drawing/2014/main" id="{478C7C85-1DBC-49CF-9700-582CF5E6D4A0}"/>
              </a:ext>
            </a:extLst>
          </p:cNvPr>
          <p:cNvSpPr>
            <a:spLocks noGrp="1"/>
          </p:cNvSpPr>
          <p:nvPr>
            <p:ph type="body" sz="quarter" idx="11"/>
          </p:nvPr>
        </p:nvSpPr>
        <p:spPr/>
        <p:txBody>
          <a:bodyPr/>
          <a:lstStyle/>
          <a:p>
            <a:r>
              <a:rPr lang="ar-EG" sz="3600" dirty="0"/>
              <a:t>لأنهم تكلموا، من أجلِك بأعمال كريمة، أيتها المدينة المقدسة، التي للملك العظيم.</a:t>
            </a:r>
          </a:p>
          <a:p>
            <a:endParaRPr lang="en-GB" sz="3600" dirty="0"/>
          </a:p>
        </p:txBody>
      </p:sp>
      <p:sp>
        <p:nvSpPr>
          <p:cNvPr id="4" name="Text Placeholder 3">
            <a:extLst>
              <a:ext uri="{FF2B5EF4-FFF2-40B4-BE49-F238E27FC236}">
                <a16:creationId xmlns:a16="http://schemas.microsoft.com/office/drawing/2014/main" id="{A18828FD-3DBA-4B4E-98F7-EBD0E4655B58}"/>
              </a:ext>
            </a:extLst>
          </p:cNvPr>
          <p:cNvSpPr>
            <a:spLocks noGrp="1"/>
          </p:cNvSpPr>
          <p:nvPr>
            <p:ph type="body" sz="quarter" idx="12"/>
          </p:nvPr>
        </p:nvSpPr>
        <p:spPr>
          <a:xfrm>
            <a:off x="0" y="4756759"/>
            <a:ext cx="9144000" cy="1189740"/>
          </a:xfrm>
        </p:spPr>
        <p:txBody>
          <a:bodyPr/>
          <a:lstStyle/>
          <a:p>
            <a:r>
              <a:rPr lang="en-GB" sz="3600" dirty="0"/>
              <a:t>Je </a:t>
            </a:r>
            <a:r>
              <a:rPr lang="en-GB" sz="3600" dirty="0" err="1"/>
              <a:t>aucaji</a:t>
            </a:r>
            <a:r>
              <a:rPr lang="en-GB" sz="3600" dirty="0"/>
              <a:t> </a:t>
            </a:r>
            <a:r>
              <a:rPr lang="en-GB" sz="3600" dirty="0" err="1"/>
              <a:t>e;by</a:t>
            </a:r>
            <a:r>
              <a:rPr lang="en-GB" sz="3600" dirty="0"/>
              <a:t>]@ `</a:t>
            </a:r>
            <a:r>
              <a:rPr lang="en-GB" sz="3600" dirty="0" err="1"/>
              <a:t>nhan`hbyou`i</a:t>
            </a:r>
            <a:r>
              <a:rPr lang="en-GB" sz="3600" dirty="0"/>
              <a:t> </a:t>
            </a:r>
            <a:r>
              <a:rPr lang="en-GB" sz="3600" dirty="0" err="1"/>
              <a:t>eutaiyout</a:t>
            </a:r>
            <a:r>
              <a:rPr lang="en-GB" sz="3600" dirty="0"/>
              <a:t>@ ]</a:t>
            </a:r>
            <a:r>
              <a:rPr lang="en-GB" sz="3600" dirty="0" err="1"/>
              <a:t>baki</a:t>
            </a:r>
            <a:r>
              <a:rPr lang="en-GB" sz="3600" dirty="0"/>
              <a:t> </a:t>
            </a:r>
            <a:r>
              <a:rPr lang="en-GB" sz="3600" dirty="0" err="1"/>
              <a:t>e;ouab</a:t>
            </a:r>
            <a:r>
              <a:rPr lang="en-GB" sz="3600" dirty="0"/>
              <a:t>@ `</a:t>
            </a:r>
            <a:r>
              <a:rPr lang="en-GB" sz="3600" dirty="0" err="1"/>
              <a:t>nte</a:t>
            </a:r>
            <a:r>
              <a:rPr lang="en-GB" sz="3600" dirty="0"/>
              <a:t> </a:t>
            </a:r>
            <a:r>
              <a:rPr lang="en-GB" sz="3600" dirty="0" err="1"/>
              <a:t>pinis</a:t>
            </a:r>
            <a:r>
              <a:rPr lang="en-GB" sz="3600" dirty="0"/>
              <a:t>] `</a:t>
            </a:r>
            <a:r>
              <a:rPr lang="en-GB" sz="3600" dirty="0" err="1"/>
              <a:t>nOuro</a:t>
            </a:r>
            <a:r>
              <a:rPr lang="en-GB" sz="3600" dirty="0"/>
              <a:t>.</a:t>
            </a:r>
          </a:p>
        </p:txBody>
      </p:sp>
    </p:spTree>
    <p:extLst>
      <p:ext uri="{BB962C8B-B14F-4D97-AF65-F5344CB8AC3E}">
        <p14:creationId xmlns:p14="http://schemas.microsoft.com/office/powerpoint/2010/main" val="581184142"/>
      </p:ext>
    </p:extLst>
  </p:cSld>
  <p:clrMapOvr>
    <a:masterClrMapping/>
  </p:clrMapOvr>
</p:sld>
</file>

<file path=ppt/slides/slide12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C0CF3F5-450B-4149-9DC2-B4B418DCAE7A}"/>
              </a:ext>
            </a:extLst>
          </p:cNvPr>
          <p:cNvSpPr>
            <a:spLocks noGrp="1"/>
          </p:cNvSpPr>
          <p:nvPr>
            <p:ph type="body" sz="quarter" idx="10"/>
          </p:nvPr>
        </p:nvSpPr>
        <p:spPr/>
        <p:txBody>
          <a:bodyPr/>
          <a:lstStyle/>
          <a:p>
            <a:r>
              <a:rPr lang="ar-EG" dirty="0"/>
              <a:t>تين تيهو تين طوبه: إثرين شاشني إفناي: هيتين ني بريسفيا: إن طوتف إمبي ماي رومي. </a:t>
            </a:r>
          </a:p>
        </p:txBody>
      </p:sp>
      <p:sp>
        <p:nvSpPr>
          <p:cNvPr id="3" name="Text Placeholder 2">
            <a:extLst>
              <a:ext uri="{FF2B5EF4-FFF2-40B4-BE49-F238E27FC236}">
                <a16:creationId xmlns:a16="http://schemas.microsoft.com/office/drawing/2014/main" id="{BFD6F675-0366-426E-8092-1F64BC7FFB09}"/>
              </a:ext>
            </a:extLst>
          </p:cNvPr>
          <p:cNvSpPr>
            <a:spLocks noGrp="1"/>
          </p:cNvSpPr>
          <p:nvPr>
            <p:ph type="body" sz="quarter" idx="11"/>
          </p:nvPr>
        </p:nvSpPr>
        <p:spPr/>
        <p:txBody>
          <a:bodyPr anchor="ctr"/>
          <a:lstStyle/>
          <a:p>
            <a:r>
              <a:rPr lang="ar-EG" sz="3600" dirty="0"/>
              <a:t>نسأل ونطلب، أن نفوز برحمةٍ، بشفاعاتِك، عند محب البشر.</a:t>
            </a:r>
          </a:p>
        </p:txBody>
      </p:sp>
      <p:sp>
        <p:nvSpPr>
          <p:cNvPr id="4" name="Text Placeholder 3">
            <a:extLst>
              <a:ext uri="{FF2B5EF4-FFF2-40B4-BE49-F238E27FC236}">
                <a16:creationId xmlns:a16="http://schemas.microsoft.com/office/drawing/2014/main" id="{E52A1DC1-2884-4D4D-99AE-3B37DC4F4406}"/>
              </a:ext>
            </a:extLst>
          </p:cNvPr>
          <p:cNvSpPr>
            <a:spLocks noGrp="1"/>
          </p:cNvSpPr>
          <p:nvPr>
            <p:ph type="body" sz="quarter" idx="12"/>
          </p:nvPr>
        </p:nvSpPr>
        <p:spPr/>
        <p:txBody>
          <a:bodyPr/>
          <a:lstStyle/>
          <a:p>
            <a:r>
              <a:rPr lang="nl-NL" dirty="0"/>
              <a:t>Ten]ho tentwbh@ e;rensasni eunai@ hiten ne`precbia@ `ntotf `mPimairwmi.</a:t>
            </a:r>
          </a:p>
        </p:txBody>
      </p:sp>
    </p:spTree>
    <p:extLst>
      <p:ext uri="{BB962C8B-B14F-4D97-AF65-F5344CB8AC3E}">
        <p14:creationId xmlns:p14="http://schemas.microsoft.com/office/powerpoint/2010/main" val="4066199920"/>
      </p:ext>
    </p:extLst>
  </p:cSld>
  <p:clrMapOvr>
    <a:masterClrMapping/>
  </p:clrMapOvr>
</p:sld>
</file>

<file path=ppt/slides/slide12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7270EF-8C24-4642-8886-0347911B1909}"/>
              </a:ext>
            </a:extLst>
          </p:cNvPr>
          <p:cNvSpPr>
            <a:spLocks noGrp="1"/>
          </p:cNvSpPr>
          <p:nvPr>
            <p:ph type="title"/>
          </p:nvPr>
        </p:nvSpPr>
        <p:spPr>
          <a:xfrm>
            <a:off x="-1277472" y="0"/>
            <a:ext cx="1277471" cy="954157"/>
          </a:xfrm>
        </p:spPr>
        <p:txBody>
          <a:bodyPr/>
          <a:lstStyle/>
          <a:p>
            <a:pPr algn="r"/>
            <a:r>
              <a:rPr lang="ar-EG" sz="3200" b="1" dirty="0">
                <a:solidFill>
                  <a:srgbClr val="FFC000"/>
                </a:solidFill>
              </a:rPr>
              <a:t>التفسير الخامس</a:t>
            </a:r>
            <a:endParaRPr lang="en-GB" sz="3200" b="1" dirty="0">
              <a:solidFill>
                <a:srgbClr val="FFC000"/>
              </a:solidFill>
            </a:endParaRPr>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1140879653"/>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الله كلم موسى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فوق جبل الطور أجهار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قم أصنع منارة</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الذهب المختار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وفيها سبعة سر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ج</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 ليل و نهار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داخل القبة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نيم تى كيفوتوس</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2" name="TextBox 1">
            <a:extLst>
              <a:ext uri="{FF2B5EF4-FFF2-40B4-BE49-F238E27FC236}">
                <a16:creationId xmlns:a16="http://schemas.microsoft.com/office/drawing/2014/main" id="{060EA9B5-9BC0-489E-A9DD-F1655ABC843E}"/>
              </a:ext>
            </a:extLst>
          </p:cNvPr>
          <p:cNvSpPr txBox="1"/>
          <p:nvPr/>
        </p:nvSpPr>
        <p:spPr>
          <a:xfrm>
            <a:off x="7584141" y="3233569"/>
            <a:ext cx="1559859" cy="523220"/>
          </a:xfrm>
          <a:prstGeom prst="rect">
            <a:avLst/>
          </a:prstGeom>
          <a:noFill/>
        </p:spPr>
        <p:txBody>
          <a:bodyPr wrap="square" rtlCol="0">
            <a:spAutoFit/>
          </a:bodyPr>
          <a:lstStyle/>
          <a:p>
            <a:pPr algn="r"/>
            <a:r>
              <a:rPr lang="ar-EG" sz="2800" b="1" dirty="0">
                <a:solidFill>
                  <a:srgbClr val="FFC000"/>
                </a:solidFill>
              </a:rPr>
              <a:t>* و التابوت</a:t>
            </a:r>
            <a:endParaRPr lang="en-GB" sz="2800" b="1" dirty="0">
              <a:solidFill>
                <a:srgbClr val="FFC000"/>
              </a:solidFill>
            </a:endParaRPr>
          </a:p>
        </p:txBody>
      </p:sp>
    </p:spTree>
    <p:extLst>
      <p:ext uri="{BB962C8B-B14F-4D97-AF65-F5344CB8AC3E}">
        <p14:creationId xmlns:p14="http://schemas.microsoft.com/office/powerpoint/2010/main" val="1126236691"/>
      </p:ext>
    </p:extLst>
  </p:cSld>
  <p:clrMapOvr>
    <a:masterClrMapping/>
  </p:clrMapOvr>
</p:sld>
</file>

<file path=ppt/slides/slide12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3F0B6-9240-4125-BC5E-E1297063287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353737783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فصنع موسى كما قال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عمل</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المنارة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الذهب العال</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طوباك 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مختارة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طوباك 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مريم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فقت كل أ</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مثال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ونورك اشرق فينا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انون خانى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بستو</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a:t>
                      </a:r>
                      <a:r>
                        <a:rPr kumimoji="0" lang="en-US"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TextBox 3">
            <a:extLst>
              <a:ext uri="{FF2B5EF4-FFF2-40B4-BE49-F238E27FC236}">
                <a16:creationId xmlns:a16="http://schemas.microsoft.com/office/drawing/2014/main" id="{C10AD04D-C209-4F3D-89BA-E6F42C19F31A}"/>
              </a:ext>
            </a:extLst>
          </p:cNvPr>
          <p:cNvSpPr txBox="1"/>
          <p:nvPr/>
        </p:nvSpPr>
        <p:spPr>
          <a:xfrm>
            <a:off x="7019365" y="3264049"/>
            <a:ext cx="2124636" cy="523220"/>
          </a:xfrm>
          <a:prstGeom prst="rect">
            <a:avLst/>
          </a:prstGeom>
          <a:noFill/>
        </p:spPr>
        <p:txBody>
          <a:bodyPr wrap="square" rtlCol="0">
            <a:spAutoFit/>
          </a:bodyPr>
          <a:lstStyle/>
          <a:p>
            <a:pPr algn="r"/>
            <a:r>
              <a:rPr lang="ar-EG" sz="2800" b="1" dirty="0">
                <a:solidFill>
                  <a:srgbClr val="FFC000"/>
                </a:solidFill>
              </a:rPr>
              <a:t>* </a:t>
            </a:r>
            <a:r>
              <a:rPr kumimoji="0" lang="ar-EG" sz="2800" b="1" i="0" u="none" strike="noStrike" cap="none" normalizeH="0" baseline="0" dirty="0">
                <a:ln>
                  <a:noFill/>
                </a:ln>
                <a:solidFill>
                  <a:srgbClr val="FFC000"/>
                </a:solidFill>
                <a:effectLst/>
                <a:latin typeface="Times New Roman" pitchFamily="18" charset="0"/>
                <a:cs typeface="Times New Roman" pitchFamily="18" charset="0"/>
              </a:rPr>
              <a:t>نحن المؤمنين</a:t>
            </a:r>
            <a:endParaRPr lang="en-GB" sz="2800" b="1" dirty="0">
              <a:solidFill>
                <a:srgbClr val="FFC000"/>
              </a:solidFill>
            </a:endParaRPr>
          </a:p>
        </p:txBody>
      </p:sp>
    </p:spTree>
    <p:extLst>
      <p:ext uri="{BB962C8B-B14F-4D97-AF65-F5344CB8AC3E}">
        <p14:creationId xmlns:p14="http://schemas.microsoft.com/office/powerpoint/2010/main" val="478384924"/>
      </p:ext>
    </p:extLst>
  </p:cSld>
  <p:clrMapOvr>
    <a:masterClrMapping/>
  </p:clrMapOvr>
</p:sld>
</file>

<file path=ppt/slides/slide12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FA437-BBE7-41C8-83AD-9F3F115DCD3A}"/>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378129189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أنت هى المنارة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المملوءة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نوار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وشعاع نورها أشرق</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على كل الأقطار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وعليت يا</a:t>
                      </a:r>
                      <a:r>
                        <a:rPr kumimoji="0" lang="en-US"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مريم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عن الآباء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الأبرار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حل بروح قدسه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فيك الرب القدوس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238218468"/>
      </p:ext>
    </p:extLst>
  </p:cSld>
  <p:clrMapOvr>
    <a:masterClrMapping/>
  </p:clrMapOvr>
</p:sld>
</file>

<file path=ppt/slides/slide12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C52A6-F77B-432F-B31B-FD9E3E444773}"/>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587880654"/>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رآك موسى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فوق جبل الطور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شجرة مغروسة</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محاطة با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ل</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ابن</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 يامريم فزنا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بفرح وبهجة وسرور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نال مانلت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سائر 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كو</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ز</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موس</a:t>
                      </a:r>
                      <a:r>
                        <a:rPr kumimoji="0" lang="en-US"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TextBox 3">
            <a:extLst>
              <a:ext uri="{FF2B5EF4-FFF2-40B4-BE49-F238E27FC236}">
                <a16:creationId xmlns:a16="http://schemas.microsoft.com/office/drawing/2014/main" id="{F34D12F8-F0B1-4F45-9269-EA4A9228D487}"/>
              </a:ext>
            </a:extLst>
          </p:cNvPr>
          <p:cNvSpPr txBox="1"/>
          <p:nvPr/>
        </p:nvSpPr>
        <p:spPr>
          <a:xfrm>
            <a:off x="8054787" y="3264049"/>
            <a:ext cx="1089213" cy="523220"/>
          </a:xfrm>
          <a:prstGeom prst="rect">
            <a:avLst/>
          </a:prstGeom>
          <a:noFill/>
        </p:spPr>
        <p:txBody>
          <a:bodyPr wrap="square" rtlCol="0">
            <a:spAutoFit/>
          </a:bodyPr>
          <a:lstStyle/>
          <a:p>
            <a:pPr algn="r"/>
            <a:r>
              <a:rPr lang="ar-EG" sz="2800" b="1" dirty="0">
                <a:solidFill>
                  <a:srgbClr val="FFC000"/>
                </a:solidFill>
              </a:rPr>
              <a:t>* </a:t>
            </a:r>
            <a:r>
              <a:rPr kumimoji="0" lang="ar-EG" sz="2800" b="1" i="0" u="none" strike="noStrike" cap="none" normalizeH="0" baseline="0" dirty="0">
                <a:ln>
                  <a:noFill/>
                </a:ln>
                <a:solidFill>
                  <a:srgbClr val="FFC000"/>
                </a:solidFill>
                <a:effectLst/>
                <a:latin typeface="Times New Roman" pitchFamily="18" charset="0"/>
                <a:cs typeface="Times New Roman" pitchFamily="18" charset="0"/>
              </a:rPr>
              <a:t>العالم</a:t>
            </a:r>
            <a:endParaRPr lang="en-GB" sz="2800" b="1" dirty="0">
              <a:solidFill>
                <a:srgbClr val="FFC000"/>
              </a:solidFill>
            </a:endParaRPr>
          </a:p>
        </p:txBody>
      </p:sp>
    </p:spTree>
    <p:extLst>
      <p:ext uri="{BB962C8B-B14F-4D97-AF65-F5344CB8AC3E}">
        <p14:creationId xmlns:p14="http://schemas.microsoft.com/office/powerpoint/2010/main" val="641542328"/>
      </p:ext>
    </p:extLst>
  </p:cSld>
  <p:clrMapOvr>
    <a:masterClrMapping/>
  </p:clrMapOvr>
</p:sld>
</file>

<file path=ppt/slides/slide12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B9827-A64D-483A-8B2E-55C65DF670BE}"/>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230841693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ليس من يشبهك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فى الأرض ولا فى السموات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والرب فضلك</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عن كل المخلوقات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وقد شهدوا عنك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اسفار ونبوات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 الآباء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إتشرومبى إثنيسوس</a:t>
                      </a:r>
                      <a:r>
                        <a:rPr kumimoji="0" lang="en-US"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TextBox 3">
            <a:extLst>
              <a:ext uri="{FF2B5EF4-FFF2-40B4-BE49-F238E27FC236}">
                <a16:creationId xmlns:a16="http://schemas.microsoft.com/office/drawing/2014/main" id="{07DA8A60-8965-4744-8BCB-B7F3A9ABA531}"/>
              </a:ext>
            </a:extLst>
          </p:cNvPr>
          <p:cNvSpPr txBox="1"/>
          <p:nvPr/>
        </p:nvSpPr>
        <p:spPr>
          <a:xfrm>
            <a:off x="6602507" y="3264049"/>
            <a:ext cx="2541494" cy="523220"/>
          </a:xfrm>
          <a:prstGeom prst="rect">
            <a:avLst/>
          </a:prstGeom>
          <a:noFill/>
        </p:spPr>
        <p:txBody>
          <a:bodyPr wrap="square" rtlCol="0">
            <a:spAutoFit/>
          </a:bodyPr>
          <a:lstStyle/>
          <a:p>
            <a:pPr algn="r"/>
            <a:r>
              <a:rPr lang="ar-EG" sz="2800" b="1" dirty="0">
                <a:solidFill>
                  <a:srgbClr val="FFC000"/>
                </a:solidFill>
              </a:rPr>
              <a:t>* </a:t>
            </a:r>
            <a:r>
              <a:rPr kumimoji="0" lang="ar-EG" sz="2800" b="1" i="0" u="none" strike="noStrike" cap="none" normalizeH="0" baseline="0" dirty="0">
                <a:ln>
                  <a:noFill/>
                </a:ln>
                <a:solidFill>
                  <a:srgbClr val="FFC000"/>
                </a:solidFill>
                <a:effectLst/>
                <a:latin typeface="Times New Roman" pitchFamily="18" charset="0"/>
                <a:cs typeface="Times New Roman" pitchFamily="18" charset="0"/>
              </a:rPr>
              <a:t>الحمامة الحسنة</a:t>
            </a:r>
            <a:endParaRPr lang="en-GB" sz="2800" b="1" dirty="0">
              <a:solidFill>
                <a:srgbClr val="FFC000"/>
              </a:solidFill>
            </a:endParaRPr>
          </a:p>
        </p:txBody>
      </p:sp>
    </p:spTree>
    <p:extLst>
      <p:ext uri="{BB962C8B-B14F-4D97-AF65-F5344CB8AC3E}">
        <p14:creationId xmlns:p14="http://schemas.microsoft.com/office/powerpoint/2010/main" val="1796320099"/>
      </p:ext>
    </p:extLst>
  </p:cSld>
  <p:clrMapOvr>
    <a:masterClrMapping/>
  </p:clrMapOvr>
</p:sld>
</file>

<file path=ppt/slides/slide12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A92F3-0490-4F94-A1C5-CAC921C9753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1978767623"/>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داود أب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ا</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فى المزمور قد قال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الرب إختار حسنك</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وزادك نور وجمال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وحل فى بطنك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تسعة أشهر بكمال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ولدتيه ورضع لبنك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كبشارة بى أنجيلوس</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7" name="TextBox 6">
            <a:extLst>
              <a:ext uri="{FF2B5EF4-FFF2-40B4-BE49-F238E27FC236}">
                <a16:creationId xmlns:a16="http://schemas.microsoft.com/office/drawing/2014/main" id="{AB80979E-5189-464E-A4B7-198AF1685E81}"/>
              </a:ext>
            </a:extLst>
          </p:cNvPr>
          <p:cNvSpPr txBox="1"/>
          <p:nvPr/>
        </p:nvSpPr>
        <p:spPr>
          <a:xfrm>
            <a:off x="7725337" y="3273910"/>
            <a:ext cx="1418663" cy="584775"/>
          </a:xfrm>
          <a:prstGeom prst="rect">
            <a:avLst/>
          </a:prstGeom>
          <a:noFill/>
        </p:spPr>
        <p:txBody>
          <a:bodyPr wrap="square">
            <a:spAutoFit/>
          </a:bodyPr>
          <a:lstStyle/>
          <a:p>
            <a:pPr algn="r" rtl="1"/>
            <a:r>
              <a:rPr kumimoji="0" lang="ar-EG" sz="32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 الملاك</a:t>
            </a:r>
            <a:endParaRPr lang="en-GB" sz="1400" dirty="0"/>
          </a:p>
        </p:txBody>
      </p:sp>
    </p:spTree>
    <p:extLst>
      <p:ext uri="{BB962C8B-B14F-4D97-AF65-F5344CB8AC3E}">
        <p14:creationId xmlns:p14="http://schemas.microsoft.com/office/powerpoint/2010/main" val="1579574236"/>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10EA0-F9DA-4153-A276-0A8C27B26425}"/>
              </a:ext>
            </a:extLst>
          </p:cNvPr>
          <p:cNvSpPr>
            <a:spLocks noGrp="1"/>
          </p:cNvSpPr>
          <p:nvPr>
            <p:ph type="title"/>
          </p:nvPr>
        </p:nvSpPr>
        <p:spPr>
          <a:xfrm>
            <a:off x="-1936375" y="2"/>
            <a:ext cx="1936376" cy="813644"/>
          </a:xfrm>
        </p:spPr>
        <p:txBody>
          <a:bodyPr anchor="ctr"/>
          <a:lstStyle/>
          <a:p>
            <a:pPr algn="r" rtl="1"/>
            <a:r>
              <a:rPr kumimoji="0" lang="ar-EG" sz="3300" b="1" i="0" u="sng" strike="noStrike" kern="1200" cap="none" spc="0" normalizeH="0" baseline="0" noProof="0" dirty="0">
                <a:ln>
                  <a:noFill/>
                </a:ln>
                <a:solidFill>
                  <a:srgbClr val="FFC000"/>
                </a:solidFill>
                <a:effectLst/>
                <a:uLnTx/>
                <a:uFillTx/>
                <a:latin typeface="Calibri Light" panose="020F0302020204030204"/>
                <a:ea typeface="+mj-ea"/>
                <a:cs typeface="Times New Roman" panose="02020603050405020304" pitchFamily="18" charset="0"/>
              </a:rPr>
              <a:t>الهوس الاول</a:t>
            </a:r>
            <a:endParaRPr lang="en-GB" dirty="0"/>
          </a:p>
        </p:txBody>
      </p:sp>
      <p:sp>
        <p:nvSpPr>
          <p:cNvPr id="3" name="Text Placeholder 2">
            <a:extLst>
              <a:ext uri="{FF2B5EF4-FFF2-40B4-BE49-F238E27FC236}">
                <a16:creationId xmlns:a16="http://schemas.microsoft.com/office/drawing/2014/main" id="{00F72FC3-6F74-4B23-A27F-9E5264425F62}"/>
              </a:ext>
            </a:extLst>
          </p:cNvPr>
          <p:cNvSpPr>
            <a:spLocks noGrp="1"/>
          </p:cNvSpPr>
          <p:nvPr>
            <p:ph type="body" sz="quarter" idx="10"/>
          </p:nvPr>
        </p:nvSpPr>
        <p:spPr>
          <a:xfrm>
            <a:off x="0" y="6037729"/>
            <a:ext cx="9144000" cy="813645"/>
          </a:xfrm>
        </p:spPr>
        <p:txBody>
          <a:bodyPr/>
          <a:lstStyle/>
          <a:p>
            <a:r>
              <a:rPr kumimoji="0" lang="ar-EG" sz="4200" b="1" i="0" u="none" strike="noStrike" kern="1200" cap="none" normalizeH="0" baseline="0" dirty="0">
                <a:ln>
                  <a:noFill/>
                </a:ln>
                <a:solidFill>
                  <a:schemeClr val="bg1"/>
                </a:solidFill>
                <a:effectLst/>
                <a:latin typeface="Times New Roman" pitchFamily="18" charset="0"/>
                <a:ea typeface="+mn-ea"/>
                <a:cs typeface="Times New Roman" pitchFamily="18" charset="0"/>
              </a:rPr>
              <a:t>آمين. الليلويا. كيرياليسون كيرياليسون كيرياليسون</a:t>
            </a:r>
            <a:endParaRPr kumimoji="0" lang="en-US" sz="42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1BA1C57B-61E6-4D91-9F55-3419B7687613}"/>
              </a:ext>
            </a:extLst>
          </p:cNvPr>
          <p:cNvSpPr>
            <a:spLocks noGrp="1"/>
          </p:cNvSpPr>
          <p:nvPr>
            <p:ph type="body" sz="quarter" idx="11"/>
          </p:nvPr>
        </p:nvSpPr>
        <p:spPr/>
        <p:txBody>
          <a:bodyPr anchor="ctr"/>
          <a:lstStyle/>
          <a:p>
            <a:r>
              <a:rPr kumimoji="0" lang="ar-SA" sz="4400" b="1" i="0" u="none" strike="noStrike" cap="none" normalizeH="0" baseline="0" dirty="0">
                <a:ln>
                  <a:noFill/>
                </a:ln>
                <a:solidFill>
                  <a:schemeClr val="bg1"/>
                </a:solidFill>
                <a:effectLst/>
                <a:latin typeface="Times New Roman" pitchFamily="18" charset="0"/>
                <a:cs typeface="Times New Roman" pitchFamily="18" charset="0"/>
              </a:rPr>
              <a:t>آمين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هلليلويا</a:t>
            </a:r>
            <a:r>
              <a:rPr lang="ar-EG" sz="4400" b="1" dirty="0">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يارب ارحم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يارب ارحم</a:t>
            </a:r>
            <a:r>
              <a:rPr lang="ar-EG" sz="4400" b="1" dirty="0">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يارب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ارحم.</a:t>
            </a:r>
            <a:endParaRPr kumimoji="0" lang="en-US" sz="44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224BC3B3-9859-4228-A73B-EB3C40B05701}"/>
              </a:ext>
            </a:extLst>
          </p:cNvPr>
          <p:cNvSpPr>
            <a:spLocks noGrp="1"/>
          </p:cNvSpPr>
          <p:nvPr>
            <p:ph type="body" sz="quarter" idx="12"/>
          </p:nvPr>
        </p:nvSpPr>
        <p:spPr>
          <a:xfrm>
            <a:off x="0" y="4741647"/>
            <a:ext cx="9144000" cy="1189740"/>
          </a:xfrm>
        </p:spPr>
        <p:txBody>
          <a:bodyPr/>
          <a:lstStyle/>
          <a:p>
            <a:r>
              <a:rPr kumimoji="0" lang="it-IT" sz="4000" b="0" i="0" u="none" strike="noStrike" cap="none" normalizeH="0" baseline="0" dirty="0">
                <a:ln>
                  <a:noFill/>
                </a:ln>
                <a:effectLst/>
                <a:latin typeface="CS New Athanasius" panose="020B0500000000000000" pitchFamily="34" charset="0"/>
                <a:cs typeface="Times New Roman" pitchFamily="18" charset="0"/>
              </a:rPr>
              <a:t>Amyn =a=l Kurie eleycon@ Kurie eleycon Kurie eleycon.</a:t>
            </a:r>
          </a:p>
        </p:txBody>
      </p:sp>
    </p:spTree>
    <p:extLst>
      <p:ext uri="{BB962C8B-B14F-4D97-AF65-F5344CB8AC3E}">
        <p14:creationId xmlns:p14="http://schemas.microsoft.com/office/powerpoint/2010/main" val="1613606925"/>
      </p:ext>
    </p:extLst>
  </p:cSld>
  <p:clrMapOvr>
    <a:masterClrMapping/>
  </p:clrMapOvr>
</p:sld>
</file>

<file path=ppt/slides/slide12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92C8E-20E9-4CDA-8F8E-ED3F0EE8E55C}"/>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939640937"/>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وقال ايض</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أم الإنسان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وإنسان حل فيها</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وهو الملك الديان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الذى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هو</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ا</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ش</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ئ</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ها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وأرسل روح قدس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ه</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ببيان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ووضعت الله الحق</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الخالق كل نفوس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4197702989"/>
      </p:ext>
    </p:extLst>
  </p:cSld>
  <p:clrMapOvr>
    <a:masterClrMapping/>
  </p:clrMapOvr>
</p:sld>
</file>

<file path=ppt/slides/slide12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C9691-5269-454B-8A12-809B17C71899}"/>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السلام لك 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مريم</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مملوءة نعمة</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يامشتملة بالانوار</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ام الرحمة</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rgbClr val="FFC000"/>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إشفع</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 فينا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ف</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 يوم الزحمة</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1" u="none" strike="noStrike" cap="none" normalizeH="0" baseline="0" dirty="0">
                          <a:ln>
                            <a:noFill/>
                          </a:ln>
                          <a:solidFill>
                            <a:srgbClr val="FFC000"/>
                          </a:solidFill>
                          <a:effectLst/>
                          <a:latin typeface="Times New Roman" pitchFamily="18" charset="0"/>
                          <a:cs typeface="Times New Roman" pitchFamily="18" charset="0"/>
                        </a:rPr>
                        <a:t>بابنك</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 نلنا </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كل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خلاص</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ا</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بنة صهيون</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124629355"/>
      </p:ext>
    </p:extLst>
  </p:cSld>
  <p:clrMapOvr>
    <a:masterClrMapping/>
  </p:clrMapOvr>
</p:sld>
</file>

<file path=ppt/slides/slide12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0C8CF-F8C6-4224-AA3B-BFE247718231}"/>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3594089243"/>
              </p:ext>
            </p:extLst>
          </p:nvPr>
        </p:nvGraphicFramePr>
        <p:xfrm>
          <a:off x="0" y="2926080"/>
          <a:ext cx="9144000" cy="3931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802421">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SA" altLang="en-US" sz="4000" b="1" u="sng" dirty="0">
                          <a:solidFill>
                            <a:srgbClr val="FFC000"/>
                          </a:solidFill>
                          <a:latin typeface="Times New Roman" panose="02020603050405020304" pitchFamily="18" charset="0"/>
                          <a:cs typeface="Times New Roman" panose="02020603050405020304" pitchFamily="18" charset="0"/>
                        </a:rPr>
                        <a:t>فصل من الانجيل</a:t>
                      </a:r>
                      <a:r>
                        <a:rPr lang="ar-EG" altLang="en-US" sz="4000" b="1" u="sng" dirty="0">
                          <a:solidFill>
                            <a:srgbClr val="FFC000"/>
                          </a:solidFill>
                          <a:latin typeface="Times New Roman" panose="02020603050405020304" pitchFamily="18" charset="0"/>
                          <a:cs typeface="Times New Roman" panose="02020603050405020304" pitchFamily="18" charset="0"/>
                        </a:rPr>
                        <a:t> معلمنا</a:t>
                      </a:r>
                      <a:r>
                        <a:rPr lang="ar-SA" altLang="en-US" sz="4000" b="1" u="sng" dirty="0">
                          <a:solidFill>
                            <a:srgbClr val="FFC000"/>
                          </a:solidFill>
                          <a:latin typeface="Times New Roman" panose="02020603050405020304" pitchFamily="18" charset="0"/>
                          <a:cs typeface="Times New Roman" panose="02020603050405020304" pitchFamily="18" charset="0"/>
                        </a:rPr>
                        <a:t> لوقا البشير </a:t>
                      </a:r>
                      <a:r>
                        <a:rPr lang="ar-EG" altLang="en-US" sz="4000" b="1" u="sng" dirty="0">
                          <a:solidFill>
                            <a:srgbClr val="FFC000"/>
                          </a:solidFill>
                          <a:latin typeface="Times New Roman" panose="02020603050405020304" pitchFamily="18" charset="0"/>
                          <a:cs typeface="Times New Roman" panose="02020603050405020304" pitchFamily="18" charset="0"/>
                        </a:rPr>
                        <a:t>(</a:t>
                      </a:r>
                      <a:r>
                        <a:rPr lang="ar-SA" altLang="en-US" sz="4000" b="1" u="sng" dirty="0">
                          <a:solidFill>
                            <a:srgbClr val="FFC000"/>
                          </a:solidFill>
                          <a:latin typeface="Times New Roman" panose="02020603050405020304" pitchFamily="18" charset="0"/>
                          <a:cs typeface="Times New Roman" panose="02020603050405020304" pitchFamily="18" charset="0"/>
                        </a:rPr>
                        <a:t>١</a:t>
                      </a:r>
                      <a:r>
                        <a:rPr lang="ar-EG" altLang="en-US" sz="4000" b="1" u="sng" dirty="0">
                          <a:solidFill>
                            <a:srgbClr val="FFC000"/>
                          </a:solidFill>
                          <a:latin typeface="Times New Roman" panose="02020603050405020304" pitchFamily="18" charset="0"/>
                          <a:cs typeface="Times New Roman" panose="02020603050405020304" pitchFamily="18" charset="0"/>
                        </a:rPr>
                        <a:t> </a:t>
                      </a:r>
                      <a:r>
                        <a:rPr lang="ar-SA" altLang="en-US" sz="4000" b="1" u="sng" dirty="0">
                          <a:solidFill>
                            <a:srgbClr val="FFC000"/>
                          </a:solidFill>
                          <a:latin typeface="Times New Roman" panose="02020603050405020304" pitchFamily="18" charset="0"/>
                          <a:cs typeface="Times New Roman" panose="02020603050405020304" pitchFamily="18" charset="0"/>
                        </a:rPr>
                        <a:t>:٧٨-٧٩</a:t>
                      </a:r>
                      <a:r>
                        <a:rPr lang="ar-EG" altLang="en-US" sz="4000" b="1" u="sng" dirty="0">
                          <a:solidFill>
                            <a:srgbClr val="FFC000"/>
                          </a:solidFill>
                          <a:latin typeface="Times New Roman" panose="02020603050405020304" pitchFamily="18" charset="0"/>
                          <a:cs typeface="Times New Roman" panose="02020603050405020304" pitchFamily="18" charset="0"/>
                        </a:rPr>
                        <a:t>)</a:t>
                      </a:r>
                      <a:endParaRPr lang="ar-SA" altLang="en-US" sz="4000" b="1" u="sng"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2109366237"/>
                  </a:ext>
                </a:extLst>
              </a:tr>
              <a:tr h="3129499">
                <a:tc>
                  <a:txBody>
                    <a:bodyPr/>
                    <a:lstStyle/>
                    <a:p>
                      <a:pPr marL="0" marR="0" lvl="0" indent="0" algn="justLow" defTabSz="685783" rtl="1" eaLnBrk="1" fontAlgn="auto" latinLnBrk="0" hangingPunct="1">
                        <a:lnSpc>
                          <a:spcPct val="100000"/>
                        </a:lnSpc>
                        <a:spcBef>
                          <a:spcPct val="20000"/>
                        </a:spcBef>
                        <a:spcAft>
                          <a:spcPts val="0"/>
                        </a:spcAft>
                        <a:buClrTx/>
                        <a:buSzTx/>
                        <a:buFontTx/>
                        <a:buNone/>
                        <a:tabLst/>
                        <a:defRPr/>
                      </a:pPr>
                      <a:r>
                        <a:rPr lang="ar-SA" altLang="en-US" sz="4800" b="1" dirty="0">
                          <a:solidFill>
                            <a:schemeClr val="bg1"/>
                          </a:solidFill>
                          <a:latin typeface="Times New Roman" panose="02020603050405020304" pitchFamily="18" charset="0"/>
                          <a:cs typeface="Times New Roman" panose="02020603050405020304" pitchFamily="18" charset="0"/>
                        </a:rPr>
                        <a:t>من أجل تحنن رحمة إلهنا بهذه الذى افتقدنا به مشرقاً من العلاء ليضئ للجالسين فى الظلمة وظلال الموت، لتستقيم أرجلنا إلى سبل السلام.</a:t>
                      </a:r>
                    </a:p>
                    <a:p>
                      <a:pPr marL="0" marR="0" lvl="0" indent="0" algn="justLow" defTabSz="685783" rtl="0" eaLnBrk="1" fontAlgn="auto" latinLnBrk="0" hangingPunct="1">
                        <a:lnSpc>
                          <a:spcPct val="100000"/>
                        </a:lnSpc>
                        <a:spcBef>
                          <a:spcPct val="20000"/>
                        </a:spcBef>
                        <a:spcAft>
                          <a:spcPts val="0"/>
                        </a:spcAft>
                        <a:buClrTx/>
                        <a:buSzTx/>
                        <a:buFontTx/>
                        <a:buNone/>
                        <a:tabLst/>
                        <a:defRPr/>
                      </a:pPr>
                      <a:r>
                        <a:rPr lang="ar-SA" altLang="en-US" sz="4400" b="1" i="1" dirty="0">
                          <a:solidFill>
                            <a:srgbClr val="FFC000"/>
                          </a:solidFill>
                          <a:latin typeface="Times New Roman" panose="02020603050405020304" pitchFamily="18" charset="0"/>
                          <a:cs typeface="Times New Roman" panose="02020603050405020304" pitchFamily="18" charset="0"/>
                        </a:rPr>
                        <a:t>والمجد لله دائماً أبدياً آمين</a:t>
                      </a:r>
                      <a:r>
                        <a:rPr lang="ar-EG" altLang="en-US" sz="4400" b="1" i="1" dirty="0">
                          <a:solidFill>
                            <a:srgbClr val="FFC000"/>
                          </a:solidFill>
                          <a:latin typeface="Times New Roman" panose="02020603050405020304" pitchFamily="18" charset="0"/>
                          <a:cs typeface="Times New Roman" panose="02020603050405020304" pitchFamily="18" charset="0"/>
                        </a:rPr>
                        <a:t>.</a:t>
                      </a:r>
                      <a:r>
                        <a:rPr lang="ar-SA" altLang="en-US" sz="4400" b="1" i="1" dirty="0">
                          <a:solidFill>
                            <a:srgbClr val="FFC000"/>
                          </a:solidFill>
                          <a:latin typeface="Times New Roman" panose="02020603050405020304" pitchFamily="18" charset="0"/>
                          <a:cs typeface="Times New Roman" panose="02020603050405020304" pitchFamily="18" charset="0"/>
                        </a:rPr>
                        <a:t> </a:t>
                      </a:r>
                    </a:p>
                  </a:txBody>
                  <a:tcPr/>
                </a:tc>
                <a:extLst>
                  <a:ext uri="{0D108BD9-81ED-4DB2-BD59-A6C34878D82A}">
                    <a16:rowId xmlns:a16="http://schemas.microsoft.com/office/drawing/2014/main" val="3887772770"/>
                  </a:ext>
                </a:extLst>
              </a:tr>
            </a:tbl>
          </a:graphicData>
        </a:graphic>
      </p:graphicFrame>
    </p:spTree>
    <p:extLst>
      <p:ext uri="{BB962C8B-B14F-4D97-AF65-F5344CB8AC3E}">
        <p14:creationId xmlns:p14="http://schemas.microsoft.com/office/powerpoint/2010/main" val="3158535413"/>
      </p:ext>
    </p:extLst>
  </p:cSld>
  <p:clrMapOvr>
    <a:masterClrMapping/>
  </p:clrMapOvr>
</p:sld>
</file>

<file path=ppt/slides/slide12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089A657-62AA-43ED-B779-FA2A2956F67B}"/>
              </a:ext>
            </a:extLst>
          </p:cNvPr>
          <p:cNvSpPr>
            <a:spLocks noGrp="1"/>
          </p:cNvSpPr>
          <p:nvPr>
            <p:ph type="body" sz="quarter" idx="10"/>
          </p:nvPr>
        </p:nvSpPr>
        <p:spPr/>
        <p:txBody>
          <a:bodyPr/>
          <a:lstStyle/>
          <a:p>
            <a:pPr>
              <a:spcBef>
                <a:spcPts val="0"/>
              </a:spcBef>
            </a:pPr>
            <a:r>
              <a:rPr lang="ar-EG" dirty="0"/>
              <a:t>إنثو تيه تي شوري: إن نوب إن كاثاروس: </a:t>
            </a:r>
            <a:endParaRPr lang="en-US" dirty="0"/>
          </a:p>
          <a:p>
            <a:pPr>
              <a:spcBef>
                <a:spcPts val="0"/>
              </a:spcBef>
            </a:pPr>
            <a:r>
              <a:rPr lang="ar-EG" dirty="0"/>
              <a:t>إتفاي خابي جيبس: إن إكروم إتسماروؤوت. </a:t>
            </a:r>
          </a:p>
        </p:txBody>
      </p:sp>
      <p:sp>
        <p:nvSpPr>
          <p:cNvPr id="6" name="Text Placeholder 5">
            <a:extLst>
              <a:ext uri="{FF2B5EF4-FFF2-40B4-BE49-F238E27FC236}">
                <a16:creationId xmlns:a16="http://schemas.microsoft.com/office/drawing/2014/main" id="{62B96E59-D5A9-48C6-A7A5-2C86F3285AC3}"/>
              </a:ext>
            </a:extLst>
          </p:cNvPr>
          <p:cNvSpPr>
            <a:spLocks noGrp="1"/>
          </p:cNvSpPr>
          <p:nvPr>
            <p:ph type="body" sz="quarter" idx="11"/>
          </p:nvPr>
        </p:nvSpPr>
        <p:spPr/>
        <p:txBody>
          <a:bodyPr anchor="ctr"/>
          <a:lstStyle/>
          <a:p>
            <a:r>
              <a:rPr lang="ar-EG" sz="3700" dirty="0"/>
              <a:t>أنت هي المجمرة، الذهب النقي، حاملة جمر، النار المباركة.</a:t>
            </a:r>
            <a:endParaRPr lang="en-GB" sz="3700" dirty="0"/>
          </a:p>
        </p:txBody>
      </p:sp>
      <p:sp>
        <p:nvSpPr>
          <p:cNvPr id="7" name="Text Placeholder 6">
            <a:extLst>
              <a:ext uri="{FF2B5EF4-FFF2-40B4-BE49-F238E27FC236}">
                <a16:creationId xmlns:a16="http://schemas.microsoft.com/office/drawing/2014/main" id="{384C9B29-F6E6-42DB-913D-2A8B63011196}"/>
              </a:ext>
            </a:extLst>
          </p:cNvPr>
          <p:cNvSpPr>
            <a:spLocks noGrp="1"/>
          </p:cNvSpPr>
          <p:nvPr>
            <p:ph type="body" sz="quarter" idx="12"/>
          </p:nvPr>
        </p:nvSpPr>
        <p:spPr/>
        <p:txBody>
          <a:bodyPr/>
          <a:lstStyle/>
          <a:p>
            <a:pPr>
              <a:spcBef>
                <a:spcPts val="0"/>
              </a:spcBef>
            </a:pPr>
            <a:r>
              <a:rPr lang="en-GB" dirty="0"/>
              <a:t>`</a:t>
            </a:r>
            <a:r>
              <a:rPr lang="en-GB" dirty="0" err="1"/>
              <a:t>N;o</a:t>
            </a:r>
            <a:r>
              <a:rPr lang="en-GB" dirty="0"/>
              <a:t> </a:t>
            </a:r>
            <a:r>
              <a:rPr lang="en-GB" dirty="0" err="1"/>
              <a:t>te</a:t>
            </a:r>
            <a:r>
              <a:rPr lang="en-GB" dirty="0"/>
              <a:t> ]</a:t>
            </a:r>
            <a:r>
              <a:rPr lang="en-GB" dirty="0" err="1"/>
              <a:t>soury</a:t>
            </a:r>
            <a:r>
              <a:rPr lang="en-GB" dirty="0"/>
              <a:t>@ `</a:t>
            </a:r>
            <a:r>
              <a:rPr lang="en-GB" dirty="0" err="1"/>
              <a:t>nnoub</a:t>
            </a:r>
            <a:r>
              <a:rPr lang="en-GB" dirty="0"/>
              <a:t> `</a:t>
            </a:r>
            <a:r>
              <a:rPr lang="en-GB" dirty="0" err="1"/>
              <a:t>nka;aroc</a:t>
            </a:r>
            <a:r>
              <a:rPr lang="en-GB" dirty="0"/>
              <a:t>@ </a:t>
            </a:r>
          </a:p>
          <a:p>
            <a:pPr>
              <a:spcBef>
                <a:spcPts val="0"/>
              </a:spcBef>
            </a:pPr>
            <a:r>
              <a:rPr lang="en-GB" dirty="0" err="1"/>
              <a:t>etfai</a:t>
            </a:r>
            <a:r>
              <a:rPr lang="en-GB" dirty="0"/>
              <a:t> </a:t>
            </a:r>
            <a:r>
              <a:rPr lang="en-GB" dirty="0" err="1"/>
              <a:t>qa</a:t>
            </a:r>
            <a:r>
              <a:rPr lang="en-GB" dirty="0"/>
              <a:t> </a:t>
            </a:r>
            <a:r>
              <a:rPr lang="en-GB" dirty="0" err="1"/>
              <a:t>pijebc</a:t>
            </a:r>
            <a:r>
              <a:rPr lang="en-GB" dirty="0"/>
              <a:t>@ `n`,</a:t>
            </a:r>
            <a:r>
              <a:rPr lang="en-GB" dirty="0" err="1"/>
              <a:t>rwm</a:t>
            </a:r>
            <a:r>
              <a:rPr lang="en-GB" dirty="0"/>
              <a:t> </a:t>
            </a:r>
            <a:r>
              <a:rPr lang="en-GB" dirty="0" err="1"/>
              <a:t>et`cmarwout</a:t>
            </a:r>
            <a:r>
              <a:rPr lang="en-GB" dirty="0"/>
              <a:t>.</a:t>
            </a:r>
          </a:p>
        </p:txBody>
      </p:sp>
    </p:spTree>
    <p:extLst>
      <p:ext uri="{BB962C8B-B14F-4D97-AF65-F5344CB8AC3E}">
        <p14:creationId xmlns:p14="http://schemas.microsoft.com/office/powerpoint/2010/main" val="1511782324"/>
      </p:ext>
    </p:extLst>
  </p:cSld>
  <p:clrMapOvr>
    <a:masterClrMapping/>
  </p:clrMapOvr>
</p:sld>
</file>

<file path=ppt/slides/slide12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F42455F-A6CB-49F6-93BF-43A1921A8252}"/>
              </a:ext>
            </a:extLst>
          </p:cNvPr>
          <p:cNvSpPr>
            <a:spLocks noGrp="1"/>
          </p:cNvSpPr>
          <p:nvPr>
            <p:ph type="body" sz="quarter" idx="10"/>
          </p:nvPr>
        </p:nvSpPr>
        <p:spPr/>
        <p:txBody>
          <a:bodyPr/>
          <a:lstStyle/>
          <a:p>
            <a:r>
              <a:rPr lang="ar-EG" sz="3800" dirty="0"/>
              <a:t>في إيتوتشي إمموف: إيفول خين بي ما إن إرشوؤوشي: شاف توفو إنني نوفي: إنتيف أولي إنني آنوميا.</a:t>
            </a:r>
          </a:p>
        </p:txBody>
      </p:sp>
      <p:sp>
        <p:nvSpPr>
          <p:cNvPr id="3" name="Text Placeholder 2">
            <a:extLst>
              <a:ext uri="{FF2B5EF4-FFF2-40B4-BE49-F238E27FC236}">
                <a16:creationId xmlns:a16="http://schemas.microsoft.com/office/drawing/2014/main" id="{0A0E5C1D-22F5-438A-B32A-846D5C3201A0}"/>
              </a:ext>
            </a:extLst>
          </p:cNvPr>
          <p:cNvSpPr>
            <a:spLocks noGrp="1"/>
          </p:cNvSpPr>
          <p:nvPr>
            <p:ph type="body" sz="quarter" idx="11"/>
          </p:nvPr>
        </p:nvSpPr>
        <p:spPr/>
        <p:txBody>
          <a:bodyPr anchor="ctr"/>
          <a:lstStyle/>
          <a:p>
            <a:r>
              <a:rPr lang="ar-EG" dirty="0"/>
              <a:t>الذي يُؤخذ، من المذبح، يُطهر الخطايا، ويمحو الآثام.</a:t>
            </a:r>
          </a:p>
        </p:txBody>
      </p:sp>
      <p:sp>
        <p:nvSpPr>
          <p:cNvPr id="4" name="Text Placeholder 3">
            <a:extLst>
              <a:ext uri="{FF2B5EF4-FFF2-40B4-BE49-F238E27FC236}">
                <a16:creationId xmlns:a16="http://schemas.microsoft.com/office/drawing/2014/main" id="{FE9BA63A-5D3D-4CE9-AF0B-FF4C1571EB9E}"/>
              </a:ext>
            </a:extLst>
          </p:cNvPr>
          <p:cNvSpPr>
            <a:spLocks noGrp="1"/>
          </p:cNvSpPr>
          <p:nvPr>
            <p:ph type="body" sz="quarter" idx="12"/>
          </p:nvPr>
        </p:nvSpPr>
        <p:spPr/>
        <p:txBody>
          <a:bodyPr/>
          <a:lstStyle/>
          <a:p>
            <a:r>
              <a:rPr lang="it-IT" dirty="0"/>
              <a:t>Vy`etou[i `mmof@ `ebol qen pima `nerswousi@ saftoubo `nninobi@ `ntef`wli `nni`anomia.</a:t>
            </a:r>
          </a:p>
        </p:txBody>
      </p:sp>
    </p:spTree>
    <p:extLst>
      <p:ext uri="{BB962C8B-B14F-4D97-AF65-F5344CB8AC3E}">
        <p14:creationId xmlns:p14="http://schemas.microsoft.com/office/powerpoint/2010/main" val="2806639775"/>
      </p:ext>
    </p:extLst>
  </p:cSld>
  <p:clrMapOvr>
    <a:masterClrMapping/>
  </p:clrMapOvr>
</p:sld>
</file>

<file path=ppt/slides/slide12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DBF10EB-233C-4396-A617-CD41A84BF222}"/>
              </a:ext>
            </a:extLst>
          </p:cNvPr>
          <p:cNvSpPr>
            <a:spLocks noGrp="1"/>
          </p:cNvSpPr>
          <p:nvPr>
            <p:ph type="body" sz="quarter" idx="10"/>
          </p:nvPr>
        </p:nvSpPr>
        <p:spPr>
          <a:xfrm>
            <a:off x="0" y="5772149"/>
            <a:ext cx="9144000" cy="1079225"/>
          </a:xfrm>
        </p:spPr>
        <p:txBody>
          <a:bodyPr/>
          <a:lstStyle/>
          <a:p>
            <a:r>
              <a:rPr lang="ar-EG" sz="3400" dirty="0"/>
              <a:t>إي تي إفنوتي بي لوغوس: إيطاف تشي صاركس إنخيتي: أفؤولف إي إبشوي إن أوو إسطوي نوفي: شا إفنوتي بيف يوت.</a:t>
            </a:r>
          </a:p>
        </p:txBody>
      </p:sp>
      <p:sp>
        <p:nvSpPr>
          <p:cNvPr id="3" name="Text Placeholder 2">
            <a:extLst>
              <a:ext uri="{FF2B5EF4-FFF2-40B4-BE49-F238E27FC236}">
                <a16:creationId xmlns:a16="http://schemas.microsoft.com/office/drawing/2014/main" id="{CAF005FF-D0CA-4A59-8C85-1ACE92ADDF2B}"/>
              </a:ext>
            </a:extLst>
          </p:cNvPr>
          <p:cNvSpPr>
            <a:spLocks noGrp="1"/>
          </p:cNvSpPr>
          <p:nvPr>
            <p:ph type="body" sz="quarter" idx="11"/>
          </p:nvPr>
        </p:nvSpPr>
        <p:spPr>
          <a:xfrm>
            <a:off x="0" y="3710609"/>
            <a:ext cx="9144000" cy="661366"/>
          </a:xfrm>
        </p:spPr>
        <p:txBody>
          <a:bodyPr anchor="ctr"/>
          <a:lstStyle/>
          <a:p>
            <a:r>
              <a:rPr lang="ar-EG" sz="3500" dirty="0"/>
              <a:t>أي الله الكلمة، الذي تجسد منكِ، ورفع ذاته بخوراً، إلى الله أبيه.</a:t>
            </a:r>
            <a:endParaRPr lang="en-GB" sz="3500" dirty="0"/>
          </a:p>
        </p:txBody>
      </p:sp>
      <p:sp>
        <p:nvSpPr>
          <p:cNvPr id="4" name="Text Placeholder 3">
            <a:extLst>
              <a:ext uri="{FF2B5EF4-FFF2-40B4-BE49-F238E27FC236}">
                <a16:creationId xmlns:a16="http://schemas.microsoft.com/office/drawing/2014/main" id="{35F124E3-E132-430E-ACA1-465253F4057A}"/>
              </a:ext>
            </a:extLst>
          </p:cNvPr>
          <p:cNvSpPr>
            <a:spLocks noGrp="1"/>
          </p:cNvSpPr>
          <p:nvPr>
            <p:ph type="body" sz="quarter" idx="12"/>
          </p:nvPr>
        </p:nvSpPr>
        <p:spPr>
          <a:xfrm>
            <a:off x="0" y="4371975"/>
            <a:ext cx="9144000" cy="1400174"/>
          </a:xfrm>
        </p:spPr>
        <p:txBody>
          <a:bodyPr anchor="ctr"/>
          <a:lstStyle/>
          <a:p>
            <a:r>
              <a:rPr lang="en-GB" sz="3800" dirty="0"/>
              <a:t> `</a:t>
            </a:r>
            <a:r>
              <a:rPr lang="en-GB" sz="3800" dirty="0" err="1"/>
              <a:t>Ete</a:t>
            </a:r>
            <a:r>
              <a:rPr lang="en-GB" sz="3800" dirty="0"/>
              <a:t> `</a:t>
            </a:r>
            <a:r>
              <a:rPr lang="en-GB" sz="3800" dirty="0" err="1"/>
              <a:t>Vnou</a:t>
            </a:r>
            <a:r>
              <a:rPr lang="en-GB" sz="3800" dirty="0"/>
              <a:t>] </a:t>
            </a:r>
            <a:r>
              <a:rPr lang="en-GB" sz="3800" dirty="0" err="1"/>
              <a:t>Pilogoc</a:t>
            </a:r>
            <a:r>
              <a:rPr lang="en-GB" sz="3800" dirty="0"/>
              <a:t>@ `</a:t>
            </a:r>
            <a:r>
              <a:rPr lang="en-GB" sz="3800" dirty="0" err="1"/>
              <a:t>etaf</a:t>
            </a:r>
            <a:r>
              <a:rPr lang="en-GB" sz="3800" dirty="0"/>
              <a:t>[</a:t>
            </a:r>
            <a:r>
              <a:rPr lang="en-GB" sz="3800" dirty="0" err="1"/>
              <a:t>icarx</a:t>
            </a:r>
            <a:r>
              <a:rPr lang="en-GB" sz="3800" dirty="0"/>
              <a:t> `</a:t>
            </a:r>
            <a:r>
              <a:rPr lang="en-GB" sz="3800" dirty="0" err="1"/>
              <a:t>nqy</a:t>
            </a:r>
            <a:r>
              <a:rPr lang="en-GB" sz="3800" dirty="0"/>
              <a:t>]@ </a:t>
            </a:r>
            <a:r>
              <a:rPr lang="en-GB" sz="3800" dirty="0" err="1"/>
              <a:t>afolf</a:t>
            </a:r>
            <a:r>
              <a:rPr lang="en-GB" sz="3800" dirty="0"/>
              <a:t> `</a:t>
            </a:r>
            <a:r>
              <a:rPr lang="en-GB" sz="3800" dirty="0" err="1"/>
              <a:t>e`pswi</a:t>
            </a:r>
            <a:r>
              <a:rPr lang="en-GB" sz="3800" dirty="0"/>
              <a:t> `</a:t>
            </a:r>
            <a:r>
              <a:rPr lang="en-GB" sz="3800" dirty="0" err="1"/>
              <a:t>nou`c;oinoufi</a:t>
            </a:r>
            <a:r>
              <a:rPr lang="en-GB" sz="3800" dirty="0"/>
              <a:t>@ </a:t>
            </a:r>
            <a:r>
              <a:rPr lang="en-GB" sz="3800" dirty="0" err="1"/>
              <a:t>sa</a:t>
            </a:r>
            <a:r>
              <a:rPr lang="en-GB" sz="3800" dirty="0"/>
              <a:t> `</a:t>
            </a:r>
            <a:r>
              <a:rPr lang="en-GB" sz="3800" dirty="0" err="1"/>
              <a:t>Vnou</a:t>
            </a:r>
            <a:r>
              <a:rPr lang="en-GB" sz="3800" dirty="0"/>
              <a:t>] </a:t>
            </a:r>
            <a:r>
              <a:rPr lang="en-GB" sz="3800" dirty="0" err="1"/>
              <a:t>Pefiwt</a:t>
            </a:r>
            <a:r>
              <a:rPr lang="en-GB" sz="3800" dirty="0"/>
              <a:t>.</a:t>
            </a:r>
          </a:p>
        </p:txBody>
      </p:sp>
    </p:spTree>
    <p:extLst>
      <p:ext uri="{BB962C8B-B14F-4D97-AF65-F5344CB8AC3E}">
        <p14:creationId xmlns:p14="http://schemas.microsoft.com/office/powerpoint/2010/main" val="3105653006"/>
      </p:ext>
    </p:extLst>
  </p:cSld>
  <p:clrMapOvr>
    <a:masterClrMapping/>
  </p:clrMapOvr>
</p:sld>
</file>

<file path=ppt/slides/slide12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A520C10-77A9-45CE-8985-9713CD89D082}"/>
              </a:ext>
            </a:extLst>
          </p:cNvPr>
          <p:cNvSpPr>
            <a:spLocks noGrp="1"/>
          </p:cNvSpPr>
          <p:nvPr>
            <p:ph type="body" sz="quarter" idx="10"/>
          </p:nvPr>
        </p:nvSpPr>
        <p:spPr/>
        <p:txBody>
          <a:bodyPr/>
          <a:lstStyle/>
          <a:p>
            <a:r>
              <a:rPr lang="ar-EG" dirty="0"/>
              <a:t>إثفي فاي أوو أون نيفين: سيه تشيسي إممو: طاشويس تي ثيؤطوكوس: إثؤواب إنسيوو نيفين. </a:t>
            </a:r>
          </a:p>
        </p:txBody>
      </p:sp>
      <p:sp>
        <p:nvSpPr>
          <p:cNvPr id="3" name="Text Placeholder 2">
            <a:extLst>
              <a:ext uri="{FF2B5EF4-FFF2-40B4-BE49-F238E27FC236}">
                <a16:creationId xmlns:a16="http://schemas.microsoft.com/office/drawing/2014/main" id="{4DC5883B-656B-4FEC-8401-43B00A3F1E67}"/>
              </a:ext>
            </a:extLst>
          </p:cNvPr>
          <p:cNvSpPr>
            <a:spLocks noGrp="1"/>
          </p:cNvSpPr>
          <p:nvPr>
            <p:ph type="body" sz="quarter" idx="11"/>
          </p:nvPr>
        </p:nvSpPr>
        <p:spPr/>
        <p:txBody>
          <a:bodyPr anchor="ctr"/>
          <a:lstStyle/>
          <a:p>
            <a:r>
              <a:rPr lang="ar-EG" sz="3200" dirty="0"/>
              <a:t>من أجل هذا، كل واحد يعظمِك، يا سيدتي والدة الإله، القديسة كل حين</a:t>
            </a:r>
            <a:endParaRPr lang="en-GB" sz="3200" dirty="0"/>
          </a:p>
        </p:txBody>
      </p:sp>
      <p:sp>
        <p:nvSpPr>
          <p:cNvPr id="4" name="Text Placeholder 3">
            <a:extLst>
              <a:ext uri="{FF2B5EF4-FFF2-40B4-BE49-F238E27FC236}">
                <a16:creationId xmlns:a16="http://schemas.microsoft.com/office/drawing/2014/main" id="{4C685B2E-E778-43AC-B2F7-21FA964FB385}"/>
              </a:ext>
            </a:extLst>
          </p:cNvPr>
          <p:cNvSpPr>
            <a:spLocks noGrp="1"/>
          </p:cNvSpPr>
          <p:nvPr>
            <p:ph type="body" sz="quarter" idx="12"/>
          </p:nvPr>
        </p:nvSpPr>
        <p:spPr/>
        <p:txBody>
          <a:bodyPr/>
          <a:lstStyle/>
          <a:p>
            <a:r>
              <a:rPr lang="en-GB" dirty="0" err="1"/>
              <a:t>E;be</a:t>
            </a:r>
            <a:r>
              <a:rPr lang="en-GB" dirty="0"/>
              <a:t> </a:t>
            </a:r>
            <a:r>
              <a:rPr lang="en-GB" dirty="0" err="1"/>
              <a:t>vai</a:t>
            </a:r>
            <a:r>
              <a:rPr lang="en-GB" dirty="0"/>
              <a:t> </a:t>
            </a:r>
            <a:r>
              <a:rPr lang="en-GB" dirty="0" err="1"/>
              <a:t>ouon</a:t>
            </a:r>
            <a:r>
              <a:rPr lang="en-GB" dirty="0"/>
              <a:t> </a:t>
            </a:r>
            <a:r>
              <a:rPr lang="en-GB" dirty="0" err="1"/>
              <a:t>niben</a:t>
            </a:r>
            <a:r>
              <a:rPr lang="en-GB" dirty="0"/>
              <a:t>@ </a:t>
            </a:r>
            <a:r>
              <a:rPr lang="en-GB" dirty="0" err="1"/>
              <a:t>ce</a:t>
            </a:r>
            <a:r>
              <a:rPr lang="en-GB" dirty="0"/>
              <a:t>[</a:t>
            </a:r>
            <a:r>
              <a:rPr lang="en-GB" dirty="0" err="1"/>
              <a:t>ici</a:t>
            </a:r>
            <a:r>
              <a:rPr lang="en-GB" dirty="0"/>
              <a:t> `</a:t>
            </a:r>
            <a:r>
              <a:rPr lang="en-GB" dirty="0" err="1"/>
              <a:t>mmo</a:t>
            </a:r>
            <a:r>
              <a:rPr lang="en-GB" dirty="0"/>
              <a:t>@ ta[</a:t>
            </a:r>
            <a:r>
              <a:rPr lang="en-GB" dirty="0" err="1"/>
              <a:t>oic</a:t>
            </a:r>
            <a:r>
              <a:rPr lang="en-GB" dirty="0"/>
              <a:t> };</a:t>
            </a:r>
            <a:r>
              <a:rPr lang="en-GB" dirty="0" err="1"/>
              <a:t>e`otokoc</a:t>
            </a:r>
            <a:r>
              <a:rPr lang="en-GB" dirty="0"/>
              <a:t>@ </a:t>
            </a:r>
            <a:r>
              <a:rPr lang="en-GB" dirty="0" err="1"/>
              <a:t>e;ouab</a:t>
            </a:r>
            <a:r>
              <a:rPr lang="en-GB" dirty="0"/>
              <a:t> `</a:t>
            </a:r>
            <a:r>
              <a:rPr lang="en-GB" dirty="0" err="1"/>
              <a:t>ncyou</a:t>
            </a:r>
            <a:r>
              <a:rPr lang="en-GB" dirty="0"/>
              <a:t> </a:t>
            </a:r>
            <a:r>
              <a:rPr lang="en-GB" dirty="0" err="1"/>
              <a:t>niben</a:t>
            </a:r>
            <a:r>
              <a:rPr lang="en-GB" dirty="0"/>
              <a:t>.</a:t>
            </a:r>
          </a:p>
        </p:txBody>
      </p:sp>
    </p:spTree>
    <p:extLst>
      <p:ext uri="{BB962C8B-B14F-4D97-AF65-F5344CB8AC3E}">
        <p14:creationId xmlns:p14="http://schemas.microsoft.com/office/powerpoint/2010/main" val="1166858655"/>
      </p:ext>
    </p:extLst>
  </p:cSld>
  <p:clrMapOvr>
    <a:masterClrMapping/>
  </p:clrMapOvr>
</p:sld>
</file>

<file path=ppt/slides/slide12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37C3B3B-B753-4EA6-B89E-52E416EE126B}"/>
              </a:ext>
            </a:extLst>
          </p:cNvPr>
          <p:cNvSpPr>
            <a:spLocks noGrp="1"/>
          </p:cNvSpPr>
          <p:nvPr>
            <p:ph type="body" sz="quarter" idx="10"/>
          </p:nvPr>
        </p:nvSpPr>
        <p:spPr/>
        <p:txBody>
          <a:bodyPr/>
          <a:lstStyle/>
          <a:p>
            <a:r>
              <a:rPr lang="ar-EG" dirty="0"/>
              <a:t>آنون هون تين طوبه: إثرين شاشني إفناي:هيتين ني بريسفيا: إنطوتف إمبي ماي رومي. </a:t>
            </a:r>
          </a:p>
        </p:txBody>
      </p:sp>
      <p:sp>
        <p:nvSpPr>
          <p:cNvPr id="3" name="Text Placeholder 2">
            <a:extLst>
              <a:ext uri="{FF2B5EF4-FFF2-40B4-BE49-F238E27FC236}">
                <a16:creationId xmlns:a16="http://schemas.microsoft.com/office/drawing/2014/main" id="{F9D77C5E-67E8-4D58-AD3D-FA3BEB0A1159}"/>
              </a:ext>
            </a:extLst>
          </p:cNvPr>
          <p:cNvSpPr>
            <a:spLocks noGrp="1"/>
          </p:cNvSpPr>
          <p:nvPr>
            <p:ph type="body" sz="quarter" idx="11"/>
          </p:nvPr>
        </p:nvSpPr>
        <p:spPr/>
        <p:txBody>
          <a:bodyPr anchor="ctr"/>
          <a:lstStyle/>
          <a:p>
            <a:r>
              <a:rPr lang="ar-EG" sz="3400" dirty="0"/>
              <a:t>ونحن أيضاً نطلب، أن نفوز برحمة، بشفاعاتِك، عند محب البشر.</a:t>
            </a:r>
          </a:p>
        </p:txBody>
      </p:sp>
      <p:sp>
        <p:nvSpPr>
          <p:cNvPr id="4" name="Text Placeholder 3">
            <a:extLst>
              <a:ext uri="{FF2B5EF4-FFF2-40B4-BE49-F238E27FC236}">
                <a16:creationId xmlns:a16="http://schemas.microsoft.com/office/drawing/2014/main" id="{478F20DA-E9CE-4BA3-9AC8-3E31F7C242F5}"/>
              </a:ext>
            </a:extLst>
          </p:cNvPr>
          <p:cNvSpPr>
            <a:spLocks noGrp="1"/>
          </p:cNvSpPr>
          <p:nvPr>
            <p:ph type="body" sz="quarter" idx="12"/>
          </p:nvPr>
        </p:nvSpPr>
        <p:spPr/>
        <p:txBody>
          <a:bodyPr/>
          <a:lstStyle/>
          <a:p>
            <a:r>
              <a:rPr lang="en-GB" dirty="0"/>
              <a:t>Anon </a:t>
            </a:r>
            <a:r>
              <a:rPr lang="en-GB" dirty="0" err="1"/>
              <a:t>hwn</a:t>
            </a:r>
            <a:r>
              <a:rPr lang="en-GB" dirty="0"/>
              <a:t> </a:t>
            </a:r>
            <a:r>
              <a:rPr lang="en-GB" dirty="0" err="1"/>
              <a:t>tentwbh</a:t>
            </a:r>
            <a:r>
              <a:rPr lang="en-GB" dirty="0"/>
              <a:t>@ </a:t>
            </a:r>
            <a:r>
              <a:rPr lang="en-GB" dirty="0" err="1"/>
              <a:t>e;rensasni</a:t>
            </a:r>
            <a:r>
              <a:rPr lang="en-GB" dirty="0"/>
              <a:t> </a:t>
            </a:r>
            <a:r>
              <a:rPr lang="en-GB" dirty="0" err="1"/>
              <a:t>eunai</a:t>
            </a:r>
            <a:r>
              <a:rPr lang="en-GB" dirty="0"/>
              <a:t>@ </a:t>
            </a:r>
            <a:r>
              <a:rPr lang="en-GB" dirty="0" err="1"/>
              <a:t>hiten</a:t>
            </a:r>
            <a:r>
              <a:rPr lang="en-GB" dirty="0"/>
              <a:t> </a:t>
            </a:r>
            <a:r>
              <a:rPr lang="en-GB" dirty="0" err="1"/>
              <a:t>ne`precbia</a:t>
            </a:r>
            <a:r>
              <a:rPr lang="en-GB" dirty="0"/>
              <a:t>@ `</a:t>
            </a:r>
            <a:r>
              <a:rPr lang="en-GB" dirty="0" err="1"/>
              <a:t>ntotf</a:t>
            </a:r>
            <a:r>
              <a:rPr lang="en-GB" dirty="0"/>
              <a:t> `</a:t>
            </a:r>
            <a:r>
              <a:rPr lang="en-GB" dirty="0" err="1"/>
              <a:t>mPimairwmi</a:t>
            </a:r>
            <a:r>
              <a:rPr lang="en-GB" dirty="0"/>
              <a:t>.</a:t>
            </a:r>
          </a:p>
        </p:txBody>
      </p:sp>
    </p:spTree>
    <p:extLst>
      <p:ext uri="{BB962C8B-B14F-4D97-AF65-F5344CB8AC3E}">
        <p14:creationId xmlns:p14="http://schemas.microsoft.com/office/powerpoint/2010/main" val="1805082341"/>
      </p:ext>
    </p:extLst>
  </p:cSld>
  <p:clrMapOvr>
    <a:masterClrMapping/>
  </p:clrMapOvr>
</p:sld>
</file>

<file path=ppt/slides/slide12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06029B3-48A4-4317-92FC-4EBC93183CF9}"/>
              </a:ext>
            </a:extLst>
          </p:cNvPr>
          <p:cNvSpPr>
            <a:spLocks noGrp="1"/>
          </p:cNvSpPr>
          <p:nvPr>
            <p:ph type="body" sz="quarter" idx="10"/>
          </p:nvPr>
        </p:nvSpPr>
        <p:spPr/>
        <p:txBody>
          <a:bodyPr/>
          <a:lstStyle/>
          <a:p>
            <a:pPr>
              <a:spcBef>
                <a:spcPts val="0"/>
              </a:spcBef>
            </a:pPr>
            <a:r>
              <a:rPr lang="ar-EG" dirty="0"/>
              <a:t>طوتيه آليثوس: إن تي شوفت آن إن إهلي: </a:t>
            </a:r>
            <a:endParaRPr lang="en-US" dirty="0"/>
          </a:p>
          <a:p>
            <a:pPr>
              <a:spcBef>
                <a:spcPts val="0"/>
              </a:spcBef>
            </a:pPr>
            <a:r>
              <a:rPr lang="ar-EG" dirty="0"/>
              <a:t>آي شان موتي إيرو: جي تي شوري إن نوب.</a:t>
            </a:r>
          </a:p>
        </p:txBody>
      </p:sp>
      <p:sp>
        <p:nvSpPr>
          <p:cNvPr id="3" name="Text Placeholder 2">
            <a:extLst>
              <a:ext uri="{FF2B5EF4-FFF2-40B4-BE49-F238E27FC236}">
                <a16:creationId xmlns:a16="http://schemas.microsoft.com/office/drawing/2014/main" id="{9CA663AF-E005-4E98-9258-8D9100C6CF18}"/>
              </a:ext>
            </a:extLst>
          </p:cNvPr>
          <p:cNvSpPr>
            <a:spLocks noGrp="1"/>
          </p:cNvSpPr>
          <p:nvPr>
            <p:ph type="body" sz="quarter" idx="11"/>
          </p:nvPr>
        </p:nvSpPr>
        <p:spPr/>
        <p:txBody>
          <a:bodyPr anchor="ctr"/>
          <a:lstStyle/>
          <a:p>
            <a:r>
              <a:rPr lang="ar-EG" sz="3300" dirty="0"/>
              <a:t>حينئذ بالحقيقة، لا أخطئ في شئ، إذا ما دعوتك، المجمرة الذهب.</a:t>
            </a:r>
          </a:p>
        </p:txBody>
      </p:sp>
      <p:sp>
        <p:nvSpPr>
          <p:cNvPr id="4" name="Text Placeholder 3">
            <a:extLst>
              <a:ext uri="{FF2B5EF4-FFF2-40B4-BE49-F238E27FC236}">
                <a16:creationId xmlns:a16="http://schemas.microsoft.com/office/drawing/2014/main" id="{0C12B2A1-7116-4FCB-9D23-3F05032E5909}"/>
              </a:ext>
            </a:extLst>
          </p:cNvPr>
          <p:cNvSpPr>
            <a:spLocks noGrp="1"/>
          </p:cNvSpPr>
          <p:nvPr>
            <p:ph type="body" sz="quarter" idx="12"/>
          </p:nvPr>
        </p:nvSpPr>
        <p:spPr>
          <a:xfrm>
            <a:off x="0" y="4426226"/>
            <a:ext cx="9144000" cy="1189740"/>
          </a:xfrm>
        </p:spPr>
        <p:txBody>
          <a:bodyPr/>
          <a:lstStyle/>
          <a:p>
            <a:r>
              <a:rPr lang="en-GB" dirty="0"/>
              <a:t>Tote `</a:t>
            </a:r>
            <a:r>
              <a:rPr lang="en-GB" dirty="0" err="1"/>
              <a:t>aly;wc</a:t>
            </a:r>
            <a:r>
              <a:rPr lang="en-GB" dirty="0"/>
              <a:t>@ `n]</a:t>
            </a:r>
            <a:r>
              <a:rPr lang="en-GB" dirty="0" err="1"/>
              <a:t>swft</a:t>
            </a:r>
            <a:r>
              <a:rPr lang="en-GB" dirty="0"/>
              <a:t> an `</a:t>
            </a:r>
            <a:r>
              <a:rPr lang="en-GB" dirty="0" err="1"/>
              <a:t>n`hli</a:t>
            </a:r>
            <a:r>
              <a:rPr lang="en-GB" dirty="0"/>
              <a:t>@ </a:t>
            </a:r>
            <a:r>
              <a:rPr lang="en-GB" dirty="0" err="1"/>
              <a:t>aisanmou</a:t>
            </a:r>
            <a:r>
              <a:rPr lang="en-GB" dirty="0"/>
              <a:t>] `</a:t>
            </a:r>
            <a:r>
              <a:rPr lang="en-GB" dirty="0" err="1"/>
              <a:t>ero</a:t>
            </a:r>
            <a:r>
              <a:rPr lang="en-GB" dirty="0"/>
              <a:t>@ je ]</a:t>
            </a:r>
            <a:r>
              <a:rPr lang="en-GB" dirty="0" err="1"/>
              <a:t>soury</a:t>
            </a:r>
            <a:r>
              <a:rPr lang="en-GB" dirty="0"/>
              <a:t> `</a:t>
            </a:r>
            <a:r>
              <a:rPr lang="en-GB" dirty="0" err="1"/>
              <a:t>nnoub</a:t>
            </a:r>
            <a:r>
              <a:rPr lang="en-GB" dirty="0"/>
              <a:t>.</a:t>
            </a:r>
          </a:p>
        </p:txBody>
      </p:sp>
    </p:spTree>
    <p:extLst>
      <p:ext uri="{BB962C8B-B14F-4D97-AF65-F5344CB8AC3E}">
        <p14:creationId xmlns:p14="http://schemas.microsoft.com/office/powerpoint/2010/main" val="1984344129"/>
      </p:ext>
    </p:extLst>
  </p:cSld>
  <p:clrMapOvr>
    <a:masterClrMapping/>
  </p:clrMapOvr>
</p:sld>
</file>

<file path=ppt/slides/slide12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C7AE4E3-C701-47FE-820E-5AC26BE045E3}"/>
              </a:ext>
            </a:extLst>
          </p:cNvPr>
          <p:cNvSpPr>
            <a:spLocks noGrp="1"/>
          </p:cNvSpPr>
          <p:nvPr>
            <p:ph type="body" sz="quarter" idx="10"/>
          </p:nvPr>
        </p:nvSpPr>
        <p:spPr/>
        <p:txBody>
          <a:bodyPr/>
          <a:lstStyle/>
          <a:p>
            <a:r>
              <a:rPr lang="ar-EG" dirty="0"/>
              <a:t>ثي مين إيتي إمماف: شاف طوفو إي إبشوي إنخيتس: إمبي إسطوي نوفي إتصوتيب: إمبي إمثو إنني إثؤواب.</a:t>
            </a:r>
          </a:p>
        </p:txBody>
      </p:sp>
      <p:sp>
        <p:nvSpPr>
          <p:cNvPr id="3" name="Text Placeholder 2">
            <a:extLst>
              <a:ext uri="{FF2B5EF4-FFF2-40B4-BE49-F238E27FC236}">
                <a16:creationId xmlns:a16="http://schemas.microsoft.com/office/drawing/2014/main" id="{5C4456FD-96CC-4CBA-8E56-4A6DE50DDE13}"/>
              </a:ext>
            </a:extLst>
          </p:cNvPr>
          <p:cNvSpPr>
            <a:spLocks noGrp="1"/>
          </p:cNvSpPr>
          <p:nvPr>
            <p:ph type="body" sz="quarter" idx="11"/>
          </p:nvPr>
        </p:nvSpPr>
        <p:spPr/>
        <p:txBody>
          <a:bodyPr anchor="ctr"/>
          <a:lstStyle/>
          <a:p>
            <a:r>
              <a:rPr lang="ar-EG" dirty="0"/>
              <a:t>فتلك يُرفع، فيها البخور، المختار، أمام الأقداس.</a:t>
            </a:r>
            <a:endParaRPr lang="en-GB" dirty="0"/>
          </a:p>
        </p:txBody>
      </p:sp>
      <p:sp>
        <p:nvSpPr>
          <p:cNvPr id="4" name="Text Placeholder 3">
            <a:extLst>
              <a:ext uri="{FF2B5EF4-FFF2-40B4-BE49-F238E27FC236}">
                <a16:creationId xmlns:a16="http://schemas.microsoft.com/office/drawing/2014/main" id="{92322A7E-A85B-4A0C-B317-699A5E05FB25}"/>
              </a:ext>
            </a:extLst>
          </p:cNvPr>
          <p:cNvSpPr>
            <a:spLocks noGrp="1"/>
          </p:cNvSpPr>
          <p:nvPr>
            <p:ph type="body" sz="quarter" idx="12"/>
          </p:nvPr>
        </p:nvSpPr>
        <p:spPr/>
        <p:txBody>
          <a:bodyPr/>
          <a:lstStyle/>
          <a:p>
            <a:pPr>
              <a:spcBef>
                <a:spcPts val="0"/>
              </a:spcBef>
            </a:pPr>
            <a:r>
              <a:rPr lang="en-GB" dirty="0"/>
              <a:t>:y men `</a:t>
            </a:r>
            <a:r>
              <a:rPr lang="en-GB" dirty="0" err="1"/>
              <a:t>ete</a:t>
            </a:r>
            <a:r>
              <a:rPr lang="en-GB" dirty="0"/>
              <a:t> `</a:t>
            </a:r>
            <a:r>
              <a:rPr lang="en-GB" dirty="0" err="1"/>
              <a:t>mmau</a:t>
            </a:r>
            <a:r>
              <a:rPr lang="en-GB" dirty="0"/>
              <a:t>@ </a:t>
            </a:r>
            <a:r>
              <a:rPr lang="en-GB" dirty="0" err="1"/>
              <a:t>sautalo</a:t>
            </a:r>
            <a:r>
              <a:rPr lang="en-GB" dirty="0"/>
              <a:t> `</a:t>
            </a:r>
            <a:r>
              <a:rPr lang="en-GB" dirty="0" err="1"/>
              <a:t>e`pswi</a:t>
            </a:r>
            <a:r>
              <a:rPr lang="en-GB" dirty="0"/>
              <a:t> `</a:t>
            </a:r>
            <a:r>
              <a:rPr lang="en-GB" dirty="0" err="1"/>
              <a:t>nqytc</a:t>
            </a:r>
            <a:r>
              <a:rPr lang="en-GB" dirty="0"/>
              <a:t>@</a:t>
            </a:r>
          </a:p>
          <a:p>
            <a:pPr>
              <a:spcBef>
                <a:spcPts val="0"/>
              </a:spcBef>
            </a:pPr>
            <a:r>
              <a:rPr lang="en-GB" dirty="0"/>
              <a:t> `</a:t>
            </a:r>
            <a:r>
              <a:rPr lang="en-GB" dirty="0" err="1"/>
              <a:t>mpi`c;oinoufi</a:t>
            </a:r>
            <a:r>
              <a:rPr lang="en-GB" dirty="0"/>
              <a:t> </a:t>
            </a:r>
            <a:r>
              <a:rPr lang="en-GB" dirty="0" err="1"/>
              <a:t>etcwtp</a:t>
            </a:r>
            <a:r>
              <a:rPr lang="en-GB" dirty="0"/>
              <a:t>@ `</a:t>
            </a:r>
            <a:r>
              <a:rPr lang="en-GB" dirty="0" err="1"/>
              <a:t>mpe`m;o</a:t>
            </a:r>
            <a:r>
              <a:rPr lang="en-GB" dirty="0"/>
              <a:t> `</a:t>
            </a:r>
            <a:r>
              <a:rPr lang="en-GB" dirty="0" err="1"/>
              <a:t>nnye;ouab</a:t>
            </a:r>
            <a:r>
              <a:rPr lang="en-GB" dirty="0"/>
              <a:t>.</a:t>
            </a:r>
          </a:p>
        </p:txBody>
      </p:sp>
    </p:spTree>
    <p:extLst>
      <p:ext uri="{BB962C8B-B14F-4D97-AF65-F5344CB8AC3E}">
        <p14:creationId xmlns:p14="http://schemas.microsoft.com/office/powerpoint/2010/main" val="1288331017"/>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D2E1D9-7FBA-42A7-BBD8-60AAB6B01A53}"/>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dirty="0"/>
              <a:t>توتيه أفهوس إنجيه مويسيس نيم نين شيري إم بسرائيل إيه طاي هوذي</a:t>
            </a:r>
          </a:p>
        </p:txBody>
      </p:sp>
      <p:sp>
        <p:nvSpPr>
          <p:cNvPr id="6" name="Text Placeholder 5"/>
          <p:cNvSpPr>
            <a:spLocks noGrp="1"/>
          </p:cNvSpPr>
          <p:nvPr>
            <p:ph type="body" sz="quarter" idx="11"/>
          </p:nvPr>
        </p:nvSpPr>
        <p:spPr/>
        <p:txBody>
          <a:bodyPr/>
          <a:lstStyle/>
          <a:p>
            <a:r>
              <a:rPr lang="ar-EG" b="1" dirty="0"/>
              <a:t>حينئذ سبح موسى وبنو إسرائيل بهذه التسبحة</a:t>
            </a:r>
          </a:p>
        </p:txBody>
      </p:sp>
      <p:sp>
        <p:nvSpPr>
          <p:cNvPr id="7" name="Text Placeholder 6"/>
          <p:cNvSpPr>
            <a:spLocks noGrp="1"/>
          </p:cNvSpPr>
          <p:nvPr>
            <p:ph type="body" sz="quarter" idx="12"/>
          </p:nvPr>
        </p:nvSpPr>
        <p:spPr>
          <a:xfrm>
            <a:off x="0" y="4449613"/>
            <a:ext cx="9144000" cy="1189740"/>
          </a:xfrm>
        </p:spPr>
        <p:txBody>
          <a:bodyPr/>
          <a:lstStyle/>
          <a:p>
            <a:r>
              <a:rPr lang="en-US" dirty="0"/>
              <a:t>Tote </a:t>
            </a:r>
            <a:r>
              <a:rPr lang="en-US" dirty="0" err="1"/>
              <a:t>afhwc</a:t>
            </a:r>
            <a:r>
              <a:rPr lang="en-US" dirty="0"/>
              <a:t> `</a:t>
            </a:r>
            <a:r>
              <a:rPr lang="en-US" dirty="0" err="1"/>
              <a:t>nje</a:t>
            </a:r>
            <a:r>
              <a:rPr lang="en-US" dirty="0"/>
              <a:t> </a:t>
            </a:r>
            <a:r>
              <a:rPr lang="en-US" dirty="0" err="1"/>
              <a:t>Mw`ucyc</a:t>
            </a:r>
            <a:r>
              <a:rPr lang="en-US" dirty="0"/>
              <a:t> </a:t>
            </a:r>
            <a:r>
              <a:rPr lang="en-US" dirty="0" err="1"/>
              <a:t>nem</a:t>
            </a:r>
            <a:r>
              <a:rPr lang="en-US" dirty="0"/>
              <a:t> </a:t>
            </a:r>
            <a:r>
              <a:rPr lang="en-US" dirty="0" err="1"/>
              <a:t>nensyri</a:t>
            </a:r>
            <a:r>
              <a:rPr lang="en-US" dirty="0"/>
              <a:t> `</a:t>
            </a:r>
            <a:r>
              <a:rPr lang="en-US" dirty="0" err="1"/>
              <a:t>mPicrayl</a:t>
            </a:r>
            <a:r>
              <a:rPr lang="en-US" dirty="0"/>
              <a:t> `</a:t>
            </a:r>
            <a:r>
              <a:rPr lang="en-US" dirty="0" err="1"/>
              <a:t>etaihwdy</a:t>
            </a:r>
            <a:endParaRPr lang="en-US" dirty="0"/>
          </a:p>
        </p:txBody>
      </p:sp>
    </p:spTree>
    <p:extLst>
      <p:ext uri="{BB962C8B-B14F-4D97-AF65-F5344CB8AC3E}">
        <p14:creationId xmlns:p14="http://schemas.microsoft.com/office/powerpoint/2010/main" val="2614873348"/>
      </p:ext>
    </p:extLst>
  </p:cSld>
  <p:clrMapOvr>
    <a:masterClrMapping/>
  </p:clrMapOvr>
</p:sld>
</file>

<file path=ppt/slides/slide12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FA082FF-6569-4D60-AEED-9D754455CC87}"/>
              </a:ext>
            </a:extLst>
          </p:cNvPr>
          <p:cNvSpPr>
            <a:spLocks noGrp="1"/>
          </p:cNvSpPr>
          <p:nvPr>
            <p:ph type="body" sz="quarter" idx="10"/>
          </p:nvPr>
        </p:nvSpPr>
        <p:spPr/>
        <p:txBody>
          <a:bodyPr/>
          <a:lstStyle/>
          <a:p>
            <a:r>
              <a:rPr lang="ar-EG" sz="3600" dirty="0"/>
              <a:t>شاري إفنوتي أولي إمماف: إنني نوفي إنتى بي لاؤس: إيفول هيتين بي إتشليل: نيم بي إسطوي إنتى بي إسطوي نوفي.</a:t>
            </a:r>
          </a:p>
        </p:txBody>
      </p:sp>
      <p:sp>
        <p:nvSpPr>
          <p:cNvPr id="3" name="Text Placeholder 2">
            <a:extLst>
              <a:ext uri="{FF2B5EF4-FFF2-40B4-BE49-F238E27FC236}">
                <a16:creationId xmlns:a16="http://schemas.microsoft.com/office/drawing/2014/main" id="{D8D63D48-0079-401B-B8DF-63A3351864F5}"/>
              </a:ext>
            </a:extLst>
          </p:cNvPr>
          <p:cNvSpPr>
            <a:spLocks noGrp="1"/>
          </p:cNvSpPr>
          <p:nvPr>
            <p:ph type="body" sz="quarter" idx="11"/>
          </p:nvPr>
        </p:nvSpPr>
        <p:spPr/>
        <p:txBody>
          <a:bodyPr anchor="ctr"/>
          <a:lstStyle/>
          <a:p>
            <a:r>
              <a:rPr lang="ar-EG" sz="3300" dirty="0"/>
              <a:t>ويرفع الله هناك، خطايا الشعب، من قِبَل المحرقات، ورائحة البخور.</a:t>
            </a:r>
          </a:p>
        </p:txBody>
      </p:sp>
      <p:sp>
        <p:nvSpPr>
          <p:cNvPr id="4" name="Text Placeholder 3">
            <a:extLst>
              <a:ext uri="{FF2B5EF4-FFF2-40B4-BE49-F238E27FC236}">
                <a16:creationId xmlns:a16="http://schemas.microsoft.com/office/drawing/2014/main" id="{1B8D2889-0554-44BF-A1D3-527BF4830D94}"/>
              </a:ext>
            </a:extLst>
          </p:cNvPr>
          <p:cNvSpPr>
            <a:spLocks noGrp="1"/>
          </p:cNvSpPr>
          <p:nvPr>
            <p:ph type="body" sz="quarter" idx="12"/>
          </p:nvPr>
        </p:nvSpPr>
        <p:spPr/>
        <p:txBody>
          <a:bodyPr/>
          <a:lstStyle/>
          <a:p>
            <a:r>
              <a:rPr lang="en-GB" sz="3900" dirty="0" err="1"/>
              <a:t>Sare</a:t>
            </a:r>
            <a:r>
              <a:rPr lang="en-GB" sz="3900" dirty="0"/>
              <a:t> `</a:t>
            </a:r>
            <a:r>
              <a:rPr lang="en-GB" sz="3900" dirty="0" err="1"/>
              <a:t>Vnou</a:t>
            </a:r>
            <a:r>
              <a:rPr lang="en-GB" sz="3900" dirty="0"/>
              <a:t>] `</a:t>
            </a:r>
            <a:r>
              <a:rPr lang="en-GB" sz="3900" dirty="0" err="1"/>
              <a:t>wli</a:t>
            </a:r>
            <a:r>
              <a:rPr lang="en-GB" sz="3900" dirty="0"/>
              <a:t> `</a:t>
            </a:r>
            <a:r>
              <a:rPr lang="en-GB" sz="3900" dirty="0" err="1"/>
              <a:t>mmau</a:t>
            </a:r>
            <a:r>
              <a:rPr lang="en-GB" sz="3900" dirty="0"/>
              <a:t>@ `</a:t>
            </a:r>
            <a:r>
              <a:rPr lang="en-GB" sz="3900" dirty="0" err="1"/>
              <a:t>nninobi</a:t>
            </a:r>
            <a:r>
              <a:rPr lang="en-GB" sz="3900" dirty="0"/>
              <a:t> `</a:t>
            </a:r>
            <a:r>
              <a:rPr lang="en-GB" sz="3900" dirty="0" err="1"/>
              <a:t>nte</a:t>
            </a:r>
            <a:r>
              <a:rPr lang="en-GB" sz="3900" dirty="0"/>
              <a:t> </a:t>
            </a:r>
            <a:r>
              <a:rPr lang="en-GB" sz="3900" dirty="0" err="1"/>
              <a:t>pilaoc</a:t>
            </a:r>
            <a:r>
              <a:rPr lang="en-GB" sz="3900" dirty="0"/>
              <a:t>@</a:t>
            </a:r>
          </a:p>
          <a:p>
            <a:r>
              <a:rPr lang="en-GB" sz="3900" dirty="0"/>
              <a:t>`</a:t>
            </a:r>
            <a:r>
              <a:rPr lang="en-GB" sz="3900" dirty="0" err="1"/>
              <a:t>ebol</a:t>
            </a:r>
            <a:r>
              <a:rPr lang="en-GB" sz="3900" dirty="0"/>
              <a:t> </a:t>
            </a:r>
            <a:r>
              <a:rPr lang="en-GB" sz="3900" dirty="0" err="1"/>
              <a:t>hiten</a:t>
            </a:r>
            <a:r>
              <a:rPr lang="en-GB" sz="3900" dirty="0"/>
              <a:t> pi[</a:t>
            </a:r>
            <a:r>
              <a:rPr lang="en-GB" sz="3900" dirty="0" err="1"/>
              <a:t>lil</a:t>
            </a:r>
            <a:r>
              <a:rPr lang="en-GB" sz="3900" dirty="0"/>
              <a:t>@ </a:t>
            </a:r>
            <a:r>
              <a:rPr lang="en-GB" sz="3900" dirty="0" err="1"/>
              <a:t>nem</a:t>
            </a:r>
            <a:r>
              <a:rPr lang="en-GB" sz="3900" dirty="0"/>
              <a:t> </a:t>
            </a:r>
            <a:r>
              <a:rPr lang="en-GB" sz="3900" dirty="0" err="1"/>
              <a:t>pi`c;oi</a:t>
            </a:r>
            <a:r>
              <a:rPr lang="en-GB" sz="3900" dirty="0"/>
              <a:t> `</a:t>
            </a:r>
            <a:r>
              <a:rPr lang="en-GB" sz="3900" dirty="0" err="1"/>
              <a:t>nte</a:t>
            </a:r>
            <a:r>
              <a:rPr lang="en-GB" sz="3900" dirty="0"/>
              <a:t> </a:t>
            </a:r>
            <a:r>
              <a:rPr lang="en-GB" sz="3900" dirty="0" err="1"/>
              <a:t>pi`c;oinoufi</a:t>
            </a:r>
            <a:r>
              <a:rPr lang="en-GB" sz="3900" dirty="0"/>
              <a:t>.</a:t>
            </a:r>
          </a:p>
        </p:txBody>
      </p:sp>
    </p:spTree>
    <p:extLst>
      <p:ext uri="{BB962C8B-B14F-4D97-AF65-F5344CB8AC3E}">
        <p14:creationId xmlns:p14="http://schemas.microsoft.com/office/powerpoint/2010/main" val="325641814"/>
      </p:ext>
    </p:extLst>
  </p:cSld>
  <p:clrMapOvr>
    <a:masterClrMapping/>
  </p:clrMapOvr>
</p:sld>
</file>

<file path=ppt/slides/slide12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91BB510-4DD7-40F0-B3CF-59BB73900EAD}"/>
              </a:ext>
            </a:extLst>
          </p:cNvPr>
          <p:cNvSpPr>
            <a:spLocks noGrp="1"/>
          </p:cNvSpPr>
          <p:nvPr>
            <p:ph type="body" sz="quarter" idx="10"/>
          </p:nvPr>
        </p:nvSpPr>
        <p:spPr/>
        <p:txBody>
          <a:bodyPr/>
          <a:lstStyle/>
          <a:p>
            <a:pPr>
              <a:spcBef>
                <a:spcPts val="0"/>
              </a:spcBef>
            </a:pPr>
            <a:r>
              <a:rPr lang="ar-EG" dirty="0"/>
              <a:t>إنثو هوي ماريا: آري فاي خين تي نيجي: </a:t>
            </a:r>
            <a:endParaRPr lang="en-US" dirty="0"/>
          </a:p>
          <a:p>
            <a:pPr>
              <a:spcBef>
                <a:spcPts val="0"/>
              </a:spcBef>
            </a:pPr>
            <a:r>
              <a:rPr lang="ar-EG" dirty="0"/>
              <a:t>إم بي آت إشناف إيروف: إن لوغوس إنتى إفيوت.</a:t>
            </a:r>
          </a:p>
        </p:txBody>
      </p:sp>
      <p:sp>
        <p:nvSpPr>
          <p:cNvPr id="3" name="Text Placeholder 2">
            <a:extLst>
              <a:ext uri="{FF2B5EF4-FFF2-40B4-BE49-F238E27FC236}">
                <a16:creationId xmlns:a16="http://schemas.microsoft.com/office/drawing/2014/main" id="{4C373D3F-90DB-4502-A8A0-159A83C72E92}"/>
              </a:ext>
            </a:extLst>
          </p:cNvPr>
          <p:cNvSpPr>
            <a:spLocks noGrp="1"/>
          </p:cNvSpPr>
          <p:nvPr>
            <p:ph type="body" sz="quarter" idx="11"/>
          </p:nvPr>
        </p:nvSpPr>
        <p:spPr/>
        <p:txBody>
          <a:bodyPr anchor="ctr"/>
          <a:lstStyle/>
          <a:p>
            <a:r>
              <a:rPr lang="ar-EG" sz="3800" dirty="0"/>
              <a:t>وأنتِ يا مريم، حملتِ في بطنِك، الغير منظور، كلمة الآب.</a:t>
            </a:r>
            <a:endParaRPr lang="en-GB" sz="3800" dirty="0"/>
          </a:p>
        </p:txBody>
      </p:sp>
      <p:sp>
        <p:nvSpPr>
          <p:cNvPr id="4" name="Text Placeholder 3">
            <a:extLst>
              <a:ext uri="{FF2B5EF4-FFF2-40B4-BE49-F238E27FC236}">
                <a16:creationId xmlns:a16="http://schemas.microsoft.com/office/drawing/2014/main" id="{6D077B35-05AD-4FFF-A67E-2BD8C96D142D}"/>
              </a:ext>
            </a:extLst>
          </p:cNvPr>
          <p:cNvSpPr>
            <a:spLocks noGrp="1"/>
          </p:cNvSpPr>
          <p:nvPr>
            <p:ph type="body" sz="quarter" idx="12"/>
          </p:nvPr>
        </p:nvSpPr>
        <p:spPr/>
        <p:txBody>
          <a:bodyPr/>
          <a:lstStyle/>
          <a:p>
            <a:pPr>
              <a:spcBef>
                <a:spcPts val="0"/>
              </a:spcBef>
            </a:pPr>
            <a:r>
              <a:rPr lang="en-GB" dirty="0"/>
              <a:t> `</a:t>
            </a:r>
            <a:r>
              <a:rPr lang="en-GB" dirty="0" err="1"/>
              <a:t>N;o</a:t>
            </a:r>
            <a:r>
              <a:rPr lang="en-GB" dirty="0"/>
              <a:t> </a:t>
            </a:r>
            <a:r>
              <a:rPr lang="en-GB" dirty="0" err="1"/>
              <a:t>hwi</a:t>
            </a:r>
            <a:r>
              <a:rPr lang="en-GB" dirty="0"/>
              <a:t> Maria@ `</a:t>
            </a:r>
            <a:r>
              <a:rPr lang="en-GB" dirty="0" err="1"/>
              <a:t>arefai</a:t>
            </a:r>
            <a:r>
              <a:rPr lang="en-GB" dirty="0"/>
              <a:t> </a:t>
            </a:r>
            <a:r>
              <a:rPr lang="en-GB" dirty="0" err="1"/>
              <a:t>qen</a:t>
            </a:r>
            <a:r>
              <a:rPr lang="en-GB" dirty="0"/>
              <a:t> </a:t>
            </a:r>
            <a:r>
              <a:rPr lang="en-GB" dirty="0" err="1"/>
              <a:t>teneji</a:t>
            </a:r>
            <a:r>
              <a:rPr lang="en-GB" dirty="0"/>
              <a:t>@</a:t>
            </a:r>
          </a:p>
          <a:p>
            <a:pPr>
              <a:spcBef>
                <a:spcPts val="0"/>
              </a:spcBef>
            </a:pPr>
            <a:r>
              <a:rPr lang="en-GB" dirty="0"/>
              <a:t> `</a:t>
            </a:r>
            <a:r>
              <a:rPr lang="en-GB" dirty="0" err="1"/>
              <a:t>mPiat`snau</a:t>
            </a:r>
            <a:r>
              <a:rPr lang="en-GB" dirty="0"/>
              <a:t> `</a:t>
            </a:r>
            <a:r>
              <a:rPr lang="en-GB" dirty="0" err="1"/>
              <a:t>erof</a:t>
            </a:r>
            <a:r>
              <a:rPr lang="en-GB" dirty="0"/>
              <a:t>@ `</a:t>
            </a:r>
            <a:r>
              <a:rPr lang="en-GB" dirty="0" err="1"/>
              <a:t>nLogoc</a:t>
            </a:r>
            <a:r>
              <a:rPr lang="en-GB" dirty="0"/>
              <a:t> `</a:t>
            </a:r>
            <a:r>
              <a:rPr lang="en-GB" dirty="0" err="1"/>
              <a:t>nte</a:t>
            </a:r>
            <a:r>
              <a:rPr lang="en-GB" dirty="0"/>
              <a:t> `</a:t>
            </a:r>
            <a:r>
              <a:rPr lang="en-GB" dirty="0" err="1"/>
              <a:t>Viwt</a:t>
            </a:r>
            <a:r>
              <a:rPr lang="en-GB" dirty="0"/>
              <a:t>.</a:t>
            </a:r>
          </a:p>
        </p:txBody>
      </p:sp>
    </p:spTree>
    <p:extLst>
      <p:ext uri="{BB962C8B-B14F-4D97-AF65-F5344CB8AC3E}">
        <p14:creationId xmlns:p14="http://schemas.microsoft.com/office/powerpoint/2010/main" val="1529610635"/>
      </p:ext>
    </p:extLst>
  </p:cSld>
  <p:clrMapOvr>
    <a:masterClrMapping/>
  </p:clrMapOvr>
</p:sld>
</file>

<file path=ppt/slides/slide12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BEE39EE-45B7-4FFE-9BDF-8BF447442989}"/>
              </a:ext>
            </a:extLst>
          </p:cNvPr>
          <p:cNvSpPr>
            <a:spLocks noGrp="1"/>
          </p:cNvSpPr>
          <p:nvPr>
            <p:ph type="body" sz="quarter" idx="10"/>
          </p:nvPr>
        </p:nvSpPr>
        <p:spPr/>
        <p:txBody>
          <a:bodyPr/>
          <a:lstStyle/>
          <a:p>
            <a:r>
              <a:rPr lang="ar-EG" dirty="0"/>
              <a:t>فاي إيطاف إينف اى إبشوي: إن أوثيسيا إسشيب: هيجين بي إسطافروس: خا إبؤجاي إمبين جينوس.</a:t>
            </a:r>
          </a:p>
        </p:txBody>
      </p:sp>
      <p:sp>
        <p:nvSpPr>
          <p:cNvPr id="3" name="Text Placeholder 2">
            <a:extLst>
              <a:ext uri="{FF2B5EF4-FFF2-40B4-BE49-F238E27FC236}">
                <a16:creationId xmlns:a16="http://schemas.microsoft.com/office/drawing/2014/main" id="{3FD7865F-08E3-41E6-9967-D5C5644CDC48}"/>
              </a:ext>
            </a:extLst>
          </p:cNvPr>
          <p:cNvSpPr>
            <a:spLocks noGrp="1"/>
          </p:cNvSpPr>
          <p:nvPr>
            <p:ph type="body" sz="quarter" idx="11"/>
          </p:nvPr>
        </p:nvSpPr>
        <p:spPr/>
        <p:txBody>
          <a:bodyPr anchor="ctr"/>
          <a:lstStyle/>
          <a:p>
            <a:r>
              <a:rPr lang="ar-EG" sz="3100" dirty="0"/>
              <a:t>هذا الذي أصعد، ذاته ذبيحة، مقبولة على الصليب، عن خلاص جنسنا.</a:t>
            </a:r>
          </a:p>
        </p:txBody>
      </p:sp>
      <p:sp>
        <p:nvSpPr>
          <p:cNvPr id="4" name="Text Placeholder 3">
            <a:extLst>
              <a:ext uri="{FF2B5EF4-FFF2-40B4-BE49-F238E27FC236}">
                <a16:creationId xmlns:a16="http://schemas.microsoft.com/office/drawing/2014/main" id="{37EB8F48-1656-4927-860A-12C1037FE428}"/>
              </a:ext>
            </a:extLst>
          </p:cNvPr>
          <p:cNvSpPr>
            <a:spLocks noGrp="1"/>
          </p:cNvSpPr>
          <p:nvPr>
            <p:ph type="body" sz="quarter" idx="12"/>
          </p:nvPr>
        </p:nvSpPr>
        <p:spPr/>
        <p:txBody>
          <a:bodyPr/>
          <a:lstStyle/>
          <a:p>
            <a:pPr>
              <a:spcBef>
                <a:spcPts val="0"/>
              </a:spcBef>
            </a:pPr>
            <a:r>
              <a:rPr lang="en-GB" dirty="0" err="1"/>
              <a:t>Vai</a:t>
            </a:r>
            <a:r>
              <a:rPr lang="en-GB" dirty="0"/>
              <a:t> `</a:t>
            </a:r>
            <a:r>
              <a:rPr lang="en-GB" dirty="0" err="1"/>
              <a:t>etafenf</a:t>
            </a:r>
            <a:r>
              <a:rPr lang="en-GB" dirty="0"/>
              <a:t> `</a:t>
            </a:r>
            <a:r>
              <a:rPr lang="en-GB" dirty="0" err="1"/>
              <a:t>e`pswi</a:t>
            </a:r>
            <a:r>
              <a:rPr lang="en-GB" dirty="0"/>
              <a:t>@ `</a:t>
            </a:r>
            <a:r>
              <a:rPr lang="en-GB" dirty="0" err="1"/>
              <a:t>nou;ucia</a:t>
            </a:r>
            <a:r>
              <a:rPr lang="en-GB" dirty="0"/>
              <a:t> </a:t>
            </a:r>
            <a:r>
              <a:rPr lang="en-GB" dirty="0" err="1"/>
              <a:t>ecsyp</a:t>
            </a:r>
            <a:r>
              <a:rPr lang="en-GB" dirty="0"/>
              <a:t>@</a:t>
            </a:r>
          </a:p>
          <a:p>
            <a:pPr>
              <a:spcBef>
                <a:spcPts val="0"/>
              </a:spcBef>
            </a:pPr>
            <a:r>
              <a:rPr lang="en-GB" dirty="0"/>
              <a:t> </a:t>
            </a:r>
            <a:r>
              <a:rPr lang="en-GB" dirty="0" err="1"/>
              <a:t>hijen</a:t>
            </a:r>
            <a:r>
              <a:rPr lang="en-GB" dirty="0"/>
              <a:t> </a:t>
            </a:r>
            <a:r>
              <a:rPr lang="en-GB" dirty="0" err="1"/>
              <a:t>Pi`ctauroc</a:t>
            </a:r>
            <a:r>
              <a:rPr lang="en-GB" dirty="0"/>
              <a:t>@ </a:t>
            </a:r>
            <a:r>
              <a:rPr lang="en-GB" dirty="0" err="1"/>
              <a:t>qa</a:t>
            </a:r>
            <a:r>
              <a:rPr lang="en-GB" dirty="0"/>
              <a:t> `</a:t>
            </a:r>
            <a:r>
              <a:rPr lang="en-GB" dirty="0" err="1"/>
              <a:t>poujai</a:t>
            </a:r>
            <a:r>
              <a:rPr lang="en-GB" dirty="0"/>
              <a:t> `</a:t>
            </a:r>
            <a:r>
              <a:rPr lang="en-GB" dirty="0" err="1"/>
              <a:t>mpengenoc</a:t>
            </a:r>
            <a:r>
              <a:rPr lang="en-GB" dirty="0"/>
              <a:t>.</a:t>
            </a:r>
          </a:p>
        </p:txBody>
      </p:sp>
    </p:spTree>
    <p:extLst>
      <p:ext uri="{BB962C8B-B14F-4D97-AF65-F5344CB8AC3E}">
        <p14:creationId xmlns:p14="http://schemas.microsoft.com/office/powerpoint/2010/main" val="1481295145"/>
      </p:ext>
    </p:extLst>
  </p:cSld>
  <p:clrMapOvr>
    <a:masterClrMapping/>
  </p:clrMapOvr>
</p:sld>
</file>

<file path=ppt/slides/slide12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3DE7C9-7A0F-45AF-A809-4C9602F3B813}"/>
              </a:ext>
            </a:extLst>
          </p:cNvPr>
          <p:cNvSpPr>
            <a:spLocks noGrp="1"/>
          </p:cNvSpPr>
          <p:nvPr>
            <p:ph type="body" sz="quarter" idx="10"/>
          </p:nvPr>
        </p:nvSpPr>
        <p:spPr/>
        <p:txBody>
          <a:bodyPr/>
          <a:lstStyle/>
          <a:p>
            <a:r>
              <a:rPr lang="ar-EG" dirty="0"/>
              <a:t>إثفي فاي تين تشيسي: إممو أكسيوس: خين هان إيمنولوجيا: إمبرفيتيكون. </a:t>
            </a:r>
          </a:p>
        </p:txBody>
      </p:sp>
      <p:sp>
        <p:nvSpPr>
          <p:cNvPr id="3" name="Text Placeholder 2">
            <a:extLst>
              <a:ext uri="{FF2B5EF4-FFF2-40B4-BE49-F238E27FC236}">
                <a16:creationId xmlns:a16="http://schemas.microsoft.com/office/drawing/2014/main" id="{97DC3812-EEB9-4295-B53F-6530A1957658}"/>
              </a:ext>
            </a:extLst>
          </p:cNvPr>
          <p:cNvSpPr>
            <a:spLocks noGrp="1"/>
          </p:cNvSpPr>
          <p:nvPr>
            <p:ph type="body" sz="quarter" idx="11"/>
          </p:nvPr>
        </p:nvSpPr>
        <p:spPr/>
        <p:txBody>
          <a:bodyPr anchor="ctr"/>
          <a:lstStyle/>
          <a:p>
            <a:r>
              <a:rPr lang="ar-EG" dirty="0"/>
              <a:t>من أجل هذا، نعظمِك، بإستحقاقٍ، بتماجيد نبوية.</a:t>
            </a:r>
          </a:p>
        </p:txBody>
      </p:sp>
      <p:sp>
        <p:nvSpPr>
          <p:cNvPr id="4" name="Text Placeholder 3">
            <a:extLst>
              <a:ext uri="{FF2B5EF4-FFF2-40B4-BE49-F238E27FC236}">
                <a16:creationId xmlns:a16="http://schemas.microsoft.com/office/drawing/2014/main" id="{FC64EC1D-8848-432D-9622-A2CABA627DD1}"/>
              </a:ext>
            </a:extLst>
          </p:cNvPr>
          <p:cNvSpPr>
            <a:spLocks noGrp="1"/>
          </p:cNvSpPr>
          <p:nvPr>
            <p:ph type="body" sz="quarter" idx="12"/>
          </p:nvPr>
        </p:nvSpPr>
        <p:spPr/>
        <p:txBody>
          <a:bodyPr/>
          <a:lstStyle/>
          <a:p>
            <a:r>
              <a:rPr lang="fi-FI" dirty="0"/>
              <a:t>E;be vai ten[ici@ `mmo axiwc@ qen hanumnologia@ `m`provytikon.</a:t>
            </a:r>
          </a:p>
        </p:txBody>
      </p:sp>
    </p:spTree>
    <p:extLst>
      <p:ext uri="{BB962C8B-B14F-4D97-AF65-F5344CB8AC3E}">
        <p14:creationId xmlns:p14="http://schemas.microsoft.com/office/powerpoint/2010/main" val="3209359004"/>
      </p:ext>
    </p:extLst>
  </p:cSld>
  <p:clrMapOvr>
    <a:masterClrMapping/>
  </p:clrMapOvr>
</p:sld>
</file>

<file path=ppt/slides/slide12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572E278-9902-4192-9E04-5B780C20C17B}"/>
              </a:ext>
            </a:extLst>
          </p:cNvPr>
          <p:cNvSpPr>
            <a:spLocks noGrp="1"/>
          </p:cNvSpPr>
          <p:nvPr>
            <p:ph type="body" sz="quarter" idx="10"/>
          </p:nvPr>
        </p:nvSpPr>
        <p:spPr/>
        <p:txBody>
          <a:bodyPr/>
          <a:lstStyle/>
          <a:p>
            <a:pPr>
              <a:spcBef>
                <a:spcPts val="0"/>
              </a:spcBef>
            </a:pPr>
            <a:r>
              <a:rPr lang="ar-EG" sz="3600" dirty="0"/>
              <a:t>جي أفصاجي إثفيتي: إنهان إهفي أوي إفطايووت: </a:t>
            </a:r>
            <a:endParaRPr lang="en-US" sz="3600" dirty="0"/>
          </a:p>
          <a:p>
            <a:pPr>
              <a:spcBef>
                <a:spcPts val="0"/>
              </a:spcBef>
            </a:pPr>
            <a:r>
              <a:rPr lang="ar-EG" sz="3600" dirty="0"/>
              <a:t>تي فاكي إثؤواب: إنتى بي نيشتي إن أوورو. </a:t>
            </a:r>
          </a:p>
        </p:txBody>
      </p:sp>
      <p:sp>
        <p:nvSpPr>
          <p:cNvPr id="3" name="Text Placeholder 2">
            <a:extLst>
              <a:ext uri="{FF2B5EF4-FFF2-40B4-BE49-F238E27FC236}">
                <a16:creationId xmlns:a16="http://schemas.microsoft.com/office/drawing/2014/main" id="{478C7C85-1DBC-49CF-9700-582CF5E6D4A0}"/>
              </a:ext>
            </a:extLst>
          </p:cNvPr>
          <p:cNvSpPr>
            <a:spLocks noGrp="1"/>
          </p:cNvSpPr>
          <p:nvPr>
            <p:ph type="body" sz="quarter" idx="11"/>
          </p:nvPr>
        </p:nvSpPr>
        <p:spPr/>
        <p:txBody>
          <a:bodyPr/>
          <a:lstStyle/>
          <a:p>
            <a:r>
              <a:rPr lang="ar-EG" sz="3600" dirty="0"/>
              <a:t>لأنهم تكلموا، من أجلِك بأعمال كريمة، أيتها المدينة المقدسة، التي للملك العظيم.</a:t>
            </a:r>
          </a:p>
          <a:p>
            <a:endParaRPr lang="en-GB" sz="3600" dirty="0"/>
          </a:p>
        </p:txBody>
      </p:sp>
      <p:sp>
        <p:nvSpPr>
          <p:cNvPr id="4" name="Text Placeholder 3">
            <a:extLst>
              <a:ext uri="{FF2B5EF4-FFF2-40B4-BE49-F238E27FC236}">
                <a16:creationId xmlns:a16="http://schemas.microsoft.com/office/drawing/2014/main" id="{A18828FD-3DBA-4B4E-98F7-EBD0E4655B58}"/>
              </a:ext>
            </a:extLst>
          </p:cNvPr>
          <p:cNvSpPr>
            <a:spLocks noGrp="1"/>
          </p:cNvSpPr>
          <p:nvPr>
            <p:ph type="body" sz="quarter" idx="12"/>
          </p:nvPr>
        </p:nvSpPr>
        <p:spPr>
          <a:xfrm>
            <a:off x="0" y="4685321"/>
            <a:ext cx="9144000" cy="1189740"/>
          </a:xfrm>
        </p:spPr>
        <p:txBody>
          <a:bodyPr/>
          <a:lstStyle/>
          <a:p>
            <a:pPr>
              <a:spcBef>
                <a:spcPts val="0"/>
              </a:spcBef>
            </a:pPr>
            <a:r>
              <a:rPr lang="en-GB" sz="3800" dirty="0"/>
              <a:t>Je </a:t>
            </a:r>
            <a:r>
              <a:rPr lang="en-GB" sz="3800" dirty="0" err="1"/>
              <a:t>aucaji</a:t>
            </a:r>
            <a:r>
              <a:rPr lang="en-GB" sz="3800" dirty="0"/>
              <a:t> </a:t>
            </a:r>
            <a:r>
              <a:rPr lang="en-GB" sz="3800" dirty="0" err="1"/>
              <a:t>e;by</a:t>
            </a:r>
            <a:r>
              <a:rPr lang="en-GB" sz="3800" dirty="0"/>
              <a:t>]@ `</a:t>
            </a:r>
            <a:r>
              <a:rPr lang="en-GB" sz="3800" dirty="0" err="1"/>
              <a:t>nhan`hbyou`i</a:t>
            </a:r>
            <a:r>
              <a:rPr lang="en-GB" sz="3800" dirty="0"/>
              <a:t> </a:t>
            </a:r>
            <a:r>
              <a:rPr lang="en-GB" sz="3800" dirty="0" err="1"/>
              <a:t>eutaiyout</a:t>
            </a:r>
            <a:r>
              <a:rPr lang="en-GB" sz="3800" dirty="0"/>
              <a:t>@</a:t>
            </a:r>
          </a:p>
          <a:p>
            <a:pPr>
              <a:spcBef>
                <a:spcPts val="0"/>
              </a:spcBef>
            </a:pPr>
            <a:r>
              <a:rPr lang="en-GB" sz="3800" dirty="0"/>
              <a:t> ]</a:t>
            </a:r>
            <a:r>
              <a:rPr lang="en-GB" sz="3800" dirty="0" err="1"/>
              <a:t>baki</a:t>
            </a:r>
            <a:r>
              <a:rPr lang="en-GB" sz="3800" dirty="0"/>
              <a:t> </a:t>
            </a:r>
            <a:r>
              <a:rPr lang="en-GB" sz="3800" dirty="0" err="1"/>
              <a:t>e;ouab</a:t>
            </a:r>
            <a:r>
              <a:rPr lang="en-GB" sz="3800" dirty="0"/>
              <a:t>@ `</a:t>
            </a:r>
            <a:r>
              <a:rPr lang="en-GB" sz="3800" dirty="0" err="1"/>
              <a:t>nte</a:t>
            </a:r>
            <a:r>
              <a:rPr lang="en-GB" sz="3800" dirty="0"/>
              <a:t> </a:t>
            </a:r>
            <a:r>
              <a:rPr lang="en-GB" sz="3800" dirty="0" err="1"/>
              <a:t>pinis</a:t>
            </a:r>
            <a:r>
              <a:rPr lang="en-GB" sz="3800" dirty="0"/>
              <a:t>] `</a:t>
            </a:r>
            <a:r>
              <a:rPr lang="en-GB" sz="3800" dirty="0" err="1"/>
              <a:t>nOuro</a:t>
            </a:r>
            <a:r>
              <a:rPr lang="en-GB" sz="3800" dirty="0"/>
              <a:t>.</a:t>
            </a:r>
          </a:p>
        </p:txBody>
      </p:sp>
    </p:spTree>
    <p:extLst>
      <p:ext uri="{BB962C8B-B14F-4D97-AF65-F5344CB8AC3E}">
        <p14:creationId xmlns:p14="http://schemas.microsoft.com/office/powerpoint/2010/main" val="3229036147"/>
      </p:ext>
    </p:extLst>
  </p:cSld>
  <p:clrMapOvr>
    <a:masterClrMapping/>
  </p:clrMapOvr>
</p:sld>
</file>

<file path=ppt/slides/slide12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C0CF3F5-450B-4149-9DC2-B4B418DCAE7A}"/>
              </a:ext>
            </a:extLst>
          </p:cNvPr>
          <p:cNvSpPr>
            <a:spLocks noGrp="1"/>
          </p:cNvSpPr>
          <p:nvPr>
            <p:ph type="body" sz="quarter" idx="10"/>
          </p:nvPr>
        </p:nvSpPr>
        <p:spPr/>
        <p:txBody>
          <a:bodyPr/>
          <a:lstStyle/>
          <a:p>
            <a:r>
              <a:rPr lang="ar-EG" dirty="0"/>
              <a:t>تين تيهو تين طوبه: إثرين شاشني إفناي: هيتين ني بريسفيا: إن طوتف إمبي ماي رومي. </a:t>
            </a:r>
          </a:p>
        </p:txBody>
      </p:sp>
      <p:sp>
        <p:nvSpPr>
          <p:cNvPr id="3" name="Text Placeholder 2">
            <a:extLst>
              <a:ext uri="{FF2B5EF4-FFF2-40B4-BE49-F238E27FC236}">
                <a16:creationId xmlns:a16="http://schemas.microsoft.com/office/drawing/2014/main" id="{BFD6F675-0366-426E-8092-1F64BC7FFB09}"/>
              </a:ext>
            </a:extLst>
          </p:cNvPr>
          <p:cNvSpPr>
            <a:spLocks noGrp="1"/>
          </p:cNvSpPr>
          <p:nvPr>
            <p:ph type="body" sz="quarter" idx="11"/>
          </p:nvPr>
        </p:nvSpPr>
        <p:spPr/>
        <p:txBody>
          <a:bodyPr anchor="ctr"/>
          <a:lstStyle/>
          <a:p>
            <a:r>
              <a:rPr lang="ar-EG" sz="3600" dirty="0"/>
              <a:t>نسأل ونطلب، أن نفوز برحمةٍ، بشفاعاتِك، عند محب البشر.</a:t>
            </a:r>
          </a:p>
        </p:txBody>
      </p:sp>
      <p:sp>
        <p:nvSpPr>
          <p:cNvPr id="4" name="Text Placeholder 3">
            <a:extLst>
              <a:ext uri="{FF2B5EF4-FFF2-40B4-BE49-F238E27FC236}">
                <a16:creationId xmlns:a16="http://schemas.microsoft.com/office/drawing/2014/main" id="{E52A1DC1-2884-4D4D-99AE-3B37DC4F4406}"/>
              </a:ext>
            </a:extLst>
          </p:cNvPr>
          <p:cNvSpPr>
            <a:spLocks noGrp="1"/>
          </p:cNvSpPr>
          <p:nvPr>
            <p:ph type="body" sz="quarter" idx="12"/>
          </p:nvPr>
        </p:nvSpPr>
        <p:spPr/>
        <p:txBody>
          <a:bodyPr/>
          <a:lstStyle/>
          <a:p>
            <a:r>
              <a:rPr lang="nl-NL" dirty="0"/>
              <a:t>Ten]ho tentwbh@ e;rensasni eunai@ hiten ne`precbia@ `ntotf `mPimairwmi.</a:t>
            </a:r>
          </a:p>
        </p:txBody>
      </p:sp>
    </p:spTree>
    <p:extLst>
      <p:ext uri="{BB962C8B-B14F-4D97-AF65-F5344CB8AC3E}">
        <p14:creationId xmlns:p14="http://schemas.microsoft.com/office/powerpoint/2010/main" val="2650061743"/>
      </p:ext>
    </p:extLst>
  </p:cSld>
  <p:clrMapOvr>
    <a:masterClrMapping/>
  </p:clrMapOvr>
</p:sld>
</file>

<file path=ppt/slides/slide12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3DE7C9-7A0F-45AF-A809-4C9602F3B813}"/>
              </a:ext>
            </a:extLst>
          </p:cNvPr>
          <p:cNvSpPr>
            <a:spLocks noGrp="1"/>
          </p:cNvSpPr>
          <p:nvPr>
            <p:ph type="body" sz="quarter" idx="10"/>
          </p:nvPr>
        </p:nvSpPr>
        <p:spPr/>
        <p:txBody>
          <a:bodyPr/>
          <a:lstStyle/>
          <a:p>
            <a:r>
              <a:rPr lang="ar-EG" dirty="0"/>
              <a:t>إثفي فاي تين تشيسي: إممو أكسيوس: خين هان إيمنولوجيا: إمبرفيتيكون. </a:t>
            </a:r>
          </a:p>
        </p:txBody>
      </p:sp>
      <p:sp>
        <p:nvSpPr>
          <p:cNvPr id="3" name="Text Placeholder 2">
            <a:extLst>
              <a:ext uri="{FF2B5EF4-FFF2-40B4-BE49-F238E27FC236}">
                <a16:creationId xmlns:a16="http://schemas.microsoft.com/office/drawing/2014/main" id="{97DC3812-EEB9-4295-B53F-6530A1957658}"/>
              </a:ext>
            </a:extLst>
          </p:cNvPr>
          <p:cNvSpPr>
            <a:spLocks noGrp="1"/>
          </p:cNvSpPr>
          <p:nvPr>
            <p:ph type="body" sz="quarter" idx="11"/>
          </p:nvPr>
        </p:nvSpPr>
        <p:spPr/>
        <p:txBody>
          <a:bodyPr anchor="ctr"/>
          <a:lstStyle/>
          <a:p>
            <a:r>
              <a:rPr lang="ar-EG" dirty="0"/>
              <a:t>من أجل هذا، نعظمِك، بإستحقاقٍ، بتماجيد نبوية.</a:t>
            </a:r>
          </a:p>
        </p:txBody>
      </p:sp>
      <p:sp>
        <p:nvSpPr>
          <p:cNvPr id="4" name="Text Placeholder 3">
            <a:extLst>
              <a:ext uri="{FF2B5EF4-FFF2-40B4-BE49-F238E27FC236}">
                <a16:creationId xmlns:a16="http://schemas.microsoft.com/office/drawing/2014/main" id="{FC64EC1D-8848-432D-9622-A2CABA627DD1}"/>
              </a:ext>
            </a:extLst>
          </p:cNvPr>
          <p:cNvSpPr>
            <a:spLocks noGrp="1"/>
          </p:cNvSpPr>
          <p:nvPr>
            <p:ph type="body" sz="quarter" idx="12"/>
          </p:nvPr>
        </p:nvSpPr>
        <p:spPr/>
        <p:txBody>
          <a:bodyPr/>
          <a:lstStyle/>
          <a:p>
            <a:r>
              <a:rPr lang="fi-FI" dirty="0"/>
              <a:t>E;be vai ten[ici@ `mmo axiwc@ qen hanumnologia@ `m`provytikon.</a:t>
            </a:r>
          </a:p>
        </p:txBody>
      </p:sp>
    </p:spTree>
    <p:extLst>
      <p:ext uri="{BB962C8B-B14F-4D97-AF65-F5344CB8AC3E}">
        <p14:creationId xmlns:p14="http://schemas.microsoft.com/office/powerpoint/2010/main" val="3536766965"/>
      </p:ext>
    </p:extLst>
  </p:cSld>
  <p:clrMapOvr>
    <a:masterClrMapping/>
  </p:clrMapOvr>
</p:sld>
</file>

<file path=ppt/slides/slide12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572E278-9902-4192-9E04-5B780C20C17B}"/>
              </a:ext>
            </a:extLst>
          </p:cNvPr>
          <p:cNvSpPr>
            <a:spLocks noGrp="1"/>
          </p:cNvSpPr>
          <p:nvPr>
            <p:ph type="body" sz="quarter" idx="10"/>
          </p:nvPr>
        </p:nvSpPr>
        <p:spPr/>
        <p:txBody>
          <a:bodyPr/>
          <a:lstStyle/>
          <a:p>
            <a:r>
              <a:rPr lang="ar-EG" sz="3600" dirty="0"/>
              <a:t>جي أفصاجي إثفيتي: إنهان إهفي أوي إفطايووت: تي فاكي إثؤواب: إنتى بي نيشتي إن أوورو. </a:t>
            </a:r>
          </a:p>
        </p:txBody>
      </p:sp>
      <p:sp>
        <p:nvSpPr>
          <p:cNvPr id="3" name="Text Placeholder 2">
            <a:extLst>
              <a:ext uri="{FF2B5EF4-FFF2-40B4-BE49-F238E27FC236}">
                <a16:creationId xmlns:a16="http://schemas.microsoft.com/office/drawing/2014/main" id="{478C7C85-1DBC-49CF-9700-582CF5E6D4A0}"/>
              </a:ext>
            </a:extLst>
          </p:cNvPr>
          <p:cNvSpPr>
            <a:spLocks noGrp="1"/>
          </p:cNvSpPr>
          <p:nvPr>
            <p:ph type="body" sz="quarter" idx="11"/>
          </p:nvPr>
        </p:nvSpPr>
        <p:spPr/>
        <p:txBody>
          <a:bodyPr/>
          <a:lstStyle/>
          <a:p>
            <a:r>
              <a:rPr lang="ar-EG" sz="3600" dirty="0"/>
              <a:t>لأنهم تكلموا، من أجلِك بأعمال كريمة، أيتها المدينة المقدسة، التي للملك العظيم.</a:t>
            </a:r>
          </a:p>
          <a:p>
            <a:endParaRPr lang="en-GB" sz="3600" dirty="0"/>
          </a:p>
        </p:txBody>
      </p:sp>
      <p:sp>
        <p:nvSpPr>
          <p:cNvPr id="4" name="Text Placeholder 3">
            <a:extLst>
              <a:ext uri="{FF2B5EF4-FFF2-40B4-BE49-F238E27FC236}">
                <a16:creationId xmlns:a16="http://schemas.microsoft.com/office/drawing/2014/main" id="{A18828FD-3DBA-4B4E-98F7-EBD0E4655B58}"/>
              </a:ext>
            </a:extLst>
          </p:cNvPr>
          <p:cNvSpPr>
            <a:spLocks noGrp="1"/>
          </p:cNvSpPr>
          <p:nvPr>
            <p:ph type="body" sz="quarter" idx="12"/>
          </p:nvPr>
        </p:nvSpPr>
        <p:spPr>
          <a:xfrm>
            <a:off x="0" y="4699609"/>
            <a:ext cx="9144000" cy="1189740"/>
          </a:xfrm>
        </p:spPr>
        <p:txBody>
          <a:bodyPr/>
          <a:lstStyle/>
          <a:p>
            <a:r>
              <a:rPr lang="en-GB" sz="3600" dirty="0"/>
              <a:t>Je </a:t>
            </a:r>
            <a:r>
              <a:rPr lang="en-GB" sz="3600" dirty="0" err="1"/>
              <a:t>aucaji</a:t>
            </a:r>
            <a:r>
              <a:rPr lang="en-GB" sz="3600" dirty="0"/>
              <a:t> </a:t>
            </a:r>
            <a:r>
              <a:rPr lang="en-GB" sz="3600" dirty="0" err="1"/>
              <a:t>e;by</a:t>
            </a:r>
            <a:r>
              <a:rPr lang="en-GB" sz="3600" dirty="0"/>
              <a:t>]@ `</a:t>
            </a:r>
            <a:r>
              <a:rPr lang="en-GB" sz="3600" dirty="0" err="1"/>
              <a:t>nhan`hbyou`i</a:t>
            </a:r>
            <a:r>
              <a:rPr lang="en-GB" sz="3600" dirty="0"/>
              <a:t> </a:t>
            </a:r>
            <a:r>
              <a:rPr lang="en-GB" sz="3600" dirty="0" err="1"/>
              <a:t>eutaiyout</a:t>
            </a:r>
            <a:r>
              <a:rPr lang="en-GB" sz="3600" dirty="0"/>
              <a:t>@ ]</a:t>
            </a:r>
            <a:r>
              <a:rPr lang="en-GB" sz="3600" dirty="0" err="1"/>
              <a:t>baki</a:t>
            </a:r>
            <a:r>
              <a:rPr lang="en-GB" sz="3600" dirty="0"/>
              <a:t> </a:t>
            </a:r>
            <a:r>
              <a:rPr lang="en-GB" sz="3600" dirty="0" err="1"/>
              <a:t>e;ouab</a:t>
            </a:r>
            <a:r>
              <a:rPr lang="en-GB" sz="3600" dirty="0"/>
              <a:t>@ `</a:t>
            </a:r>
            <a:r>
              <a:rPr lang="en-GB" sz="3600" dirty="0" err="1"/>
              <a:t>nte</a:t>
            </a:r>
            <a:r>
              <a:rPr lang="en-GB" sz="3600" dirty="0"/>
              <a:t> </a:t>
            </a:r>
            <a:r>
              <a:rPr lang="en-GB" sz="3600" dirty="0" err="1"/>
              <a:t>pinis</a:t>
            </a:r>
            <a:r>
              <a:rPr lang="en-GB" sz="3600" dirty="0"/>
              <a:t>] `</a:t>
            </a:r>
            <a:r>
              <a:rPr lang="en-GB" sz="3600" dirty="0" err="1"/>
              <a:t>nOuro</a:t>
            </a:r>
            <a:r>
              <a:rPr lang="en-GB" sz="3600" dirty="0"/>
              <a:t>.</a:t>
            </a:r>
          </a:p>
        </p:txBody>
      </p:sp>
    </p:spTree>
    <p:extLst>
      <p:ext uri="{BB962C8B-B14F-4D97-AF65-F5344CB8AC3E}">
        <p14:creationId xmlns:p14="http://schemas.microsoft.com/office/powerpoint/2010/main" val="2503163664"/>
      </p:ext>
    </p:extLst>
  </p:cSld>
  <p:clrMapOvr>
    <a:masterClrMapping/>
  </p:clrMapOvr>
</p:sld>
</file>

<file path=ppt/slides/slide12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C0CF3F5-450B-4149-9DC2-B4B418DCAE7A}"/>
              </a:ext>
            </a:extLst>
          </p:cNvPr>
          <p:cNvSpPr>
            <a:spLocks noGrp="1"/>
          </p:cNvSpPr>
          <p:nvPr>
            <p:ph type="body" sz="quarter" idx="10"/>
          </p:nvPr>
        </p:nvSpPr>
        <p:spPr/>
        <p:txBody>
          <a:bodyPr/>
          <a:lstStyle/>
          <a:p>
            <a:r>
              <a:rPr lang="ar-EG" dirty="0"/>
              <a:t>تين تيهو تين طوبه: إثرين شاشني إفناي: هيتين ني بريسفيا: إن طوتف إمبي ماي رومي. </a:t>
            </a:r>
          </a:p>
        </p:txBody>
      </p:sp>
      <p:sp>
        <p:nvSpPr>
          <p:cNvPr id="3" name="Text Placeholder 2">
            <a:extLst>
              <a:ext uri="{FF2B5EF4-FFF2-40B4-BE49-F238E27FC236}">
                <a16:creationId xmlns:a16="http://schemas.microsoft.com/office/drawing/2014/main" id="{BFD6F675-0366-426E-8092-1F64BC7FFB09}"/>
              </a:ext>
            </a:extLst>
          </p:cNvPr>
          <p:cNvSpPr>
            <a:spLocks noGrp="1"/>
          </p:cNvSpPr>
          <p:nvPr>
            <p:ph type="body" sz="quarter" idx="11"/>
          </p:nvPr>
        </p:nvSpPr>
        <p:spPr/>
        <p:txBody>
          <a:bodyPr anchor="ctr"/>
          <a:lstStyle/>
          <a:p>
            <a:r>
              <a:rPr lang="ar-EG" sz="3600" dirty="0"/>
              <a:t>نسأل ونطلب، أن نفوز برحمةٍ، بشفاعاتِك، عند محب البشر.</a:t>
            </a:r>
          </a:p>
        </p:txBody>
      </p:sp>
      <p:sp>
        <p:nvSpPr>
          <p:cNvPr id="4" name="Text Placeholder 3">
            <a:extLst>
              <a:ext uri="{FF2B5EF4-FFF2-40B4-BE49-F238E27FC236}">
                <a16:creationId xmlns:a16="http://schemas.microsoft.com/office/drawing/2014/main" id="{E52A1DC1-2884-4D4D-99AE-3B37DC4F4406}"/>
              </a:ext>
            </a:extLst>
          </p:cNvPr>
          <p:cNvSpPr>
            <a:spLocks noGrp="1"/>
          </p:cNvSpPr>
          <p:nvPr>
            <p:ph type="body" sz="quarter" idx="12"/>
          </p:nvPr>
        </p:nvSpPr>
        <p:spPr/>
        <p:txBody>
          <a:bodyPr/>
          <a:lstStyle/>
          <a:p>
            <a:r>
              <a:rPr lang="nl-NL" dirty="0"/>
              <a:t>Ten]ho tentwbh@ e;rensasni eunai@ hiten ne`precbia@ `ntotf `mPimairwmi.</a:t>
            </a:r>
          </a:p>
        </p:txBody>
      </p:sp>
    </p:spTree>
    <p:extLst>
      <p:ext uri="{BB962C8B-B14F-4D97-AF65-F5344CB8AC3E}">
        <p14:creationId xmlns:p14="http://schemas.microsoft.com/office/powerpoint/2010/main" val="973054896"/>
      </p:ext>
    </p:extLst>
  </p:cSld>
  <p:clrMapOvr>
    <a:masterClrMapping/>
  </p:clrMapOvr>
</p:sld>
</file>

<file path=ppt/slides/slide12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7270EF-8C24-4642-8886-0347911B1909}"/>
              </a:ext>
            </a:extLst>
          </p:cNvPr>
          <p:cNvSpPr>
            <a:spLocks noGrp="1"/>
          </p:cNvSpPr>
          <p:nvPr>
            <p:ph type="title"/>
          </p:nvPr>
        </p:nvSpPr>
        <p:spPr/>
        <p:txBody>
          <a:bodyPr/>
          <a:lstStyle/>
          <a:p>
            <a:pPr algn="r"/>
            <a:r>
              <a:rPr lang="ar-EG" sz="3200" b="1" dirty="0">
                <a:solidFill>
                  <a:srgbClr val="FFC000"/>
                </a:solidFill>
              </a:rPr>
              <a:t>التفسير السادس</a:t>
            </a:r>
            <a:endParaRPr lang="en-GB" sz="3200" b="1" dirty="0">
              <a:solidFill>
                <a:srgbClr val="FFC000"/>
              </a:solidFill>
            </a:endParaRPr>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343543912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ياشورية هرون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الحاملة جمر النار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وبخورها وعنبرها</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ملأ كل الأقطار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ابنك</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مريم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فزنا من حر النار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وبك تم الموعود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كما عنك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تنبأون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289306416"/>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A6E4C-107D-4A6F-B8D2-AEB108A79CD0}"/>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sz="3600" b="1" dirty="0"/>
              <a:t>إنتيه إبشويس أوُّوه أفجوس إثروجوس : جيه مارين هوس إيه إبشويس : جيه خين أوو أو أوو غار أفتشي أو أوو.</a:t>
            </a:r>
          </a:p>
        </p:txBody>
      </p:sp>
      <p:sp>
        <p:nvSpPr>
          <p:cNvPr id="6" name="Text Placeholder 5"/>
          <p:cNvSpPr>
            <a:spLocks noGrp="1"/>
          </p:cNvSpPr>
          <p:nvPr>
            <p:ph type="body" sz="quarter" idx="11"/>
          </p:nvPr>
        </p:nvSpPr>
        <p:spPr>
          <a:xfrm>
            <a:off x="0" y="3710609"/>
            <a:ext cx="9144000" cy="601968"/>
          </a:xfrm>
        </p:spPr>
        <p:txBody>
          <a:bodyPr/>
          <a:lstStyle/>
          <a:p>
            <a:r>
              <a:rPr lang="ar-EG" b="1" dirty="0"/>
              <a:t>للرب وقالوا : فلنسبح الرب : لأنه بالمجد قد تمجد.</a:t>
            </a:r>
          </a:p>
        </p:txBody>
      </p:sp>
      <p:sp>
        <p:nvSpPr>
          <p:cNvPr id="7" name="Text Placeholder 6"/>
          <p:cNvSpPr>
            <a:spLocks noGrp="1"/>
          </p:cNvSpPr>
          <p:nvPr>
            <p:ph type="body" sz="quarter" idx="12"/>
          </p:nvPr>
        </p:nvSpPr>
        <p:spPr>
          <a:xfrm>
            <a:off x="0" y="4496303"/>
            <a:ext cx="9144000" cy="1189740"/>
          </a:xfrm>
        </p:spPr>
        <p:txBody>
          <a:bodyPr/>
          <a:lstStyle/>
          <a:p>
            <a:r>
              <a:rPr lang="en-US" dirty="0"/>
              <a:t>`</a:t>
            </a:r>
            <a:r>
              <a:rPr lang="en-US" dirty="0" err="1"/>
              <a:t>nte</a:t>
            </a:r>
            <a:r>
              <a:rPr lang="en-US" dirty="0"/>
              <a:t> `P[</a:t>
            </a:r>
            <a:r>
              <a:rPr lang="en-US" dirty="0" err="1"/>
              <a:t>oic</a:t>
            </a:r>
            <a:r>
              <a:rPr lang="en-US" dirty="0"/>
              <a:t> </a:t>
            </a:r>
            <a:r>
              <a:rPr lang="en-US" dirty="0" err="1"/>
              <a:t>ouoh</a:t>
            </a:r>
            <a:r>
              <a:rPr lang="en-US" dirty="0"/>
              <a:t> </a:t>
            </a:r>
            <a:r>
              <a:rPr lang="en-US" dirty="0" err="1"/>
              <a:t>afjoc</a:t>
            </a:r>
            <a:r>
              <a:rPr lang="en-US" dirty="0"/>
              <a:t> </a:t>
            </a:r>
            <a:r>
              <a:rPr lang="en-US" dirty="0" err="1"/>
              <a:t>e;roujoc</a:t>
            </a:r>
            <a:r>
              <a:rPr lang="en-US" dirty="0"/>
              <a:t>@ je </a:t>
            </a:r>
            <a:r>
              <a:rPr lang="en-US" dirty="0" err="1"/>
              <a:t>marenhwc</a:t>
            </a:r>
            <a:r>
              <a:rPr lang="en-US" dirty="0"/>
              <a:t> `</a:t>
            </a:r>
            <a:r>
              <a:rPr lang="en-US" dirty="0" err="1"/>
              <a:t>e`P</a:t>
            </a:r>
            <a:r>
              <a:rPr lang="en-US" dirty="0"/>
              <a:t>[</a:t>
            </a:r>
            <a:r>
              <a:rPr lang="en-US" dirty="0" err="1"/>
              <a:t>oic</a:t>
            </a:r>
            <a:r>
              <a:rPr lang="en-US" dirty="0"/>
              <a:t> je </a:t>
            </a:r>
            <a:r>
              <a:rPr lang="en-US" dirty="0" err="1"/>
              <a:t>qen</a:t>
            </a:r>
            <a:r>
              <a:rPr lang="en-US" dirty="0"/>
              <a:t> </a:t>
            </a:r>
            <a:r>
              <a:rPr lang="en-US" dirty="0" err="1"/>
              <a:t>ou`wou</a:t>
            </a:r>
            <a:r>
              <a:rPr lang="en-US" dirty="0"/>
              <a:t> gar </a:t>
            </a:r>
            <a:r>
              <a:rPr lang="en-US" dirty="0" err="1"/>
              <a:t>af</a:t>
            </a:r>
            <a:r>
              <a:rPr lang="en-US" dirty="0"/>
              <a:t>[</a:t>
            </a:r>
            <a:r>
              <a:rPr lang="en-US" dirty="0" err="1"/>
              <a:t>i`wou</a:t>
            </a:r>
            <a:r>
              <a:rPr lang="en-US" dirty="0"/>
              <a:t>.</a:t>
            </a:r>
          </a:p>
        </p:txBody>
      </p:sp>
    </p:spTree>
    <p:extLst>
      <p:ext uri="{BB962C8B-B14F-4D97-AF65-F5344CB8AC3E}">
        <p14:creationId xmlns:p14="http://schemas.microsoft.com/office/powerpoint/2010/main" val="459265464"/>
      </p:ext>
    </p:extLst>
  </p:cSld>
  <p:clrMapOvr>
    <a:masterClrMapping/>
  </p:clrMapOvr>
</p:sld>
</file>

<file path=ppt/slides/slide12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736AD5F-5676-4E53-981B-EFABBB3395FA}"/>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321476354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أنت هى الشورية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فيها طيب وبخور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حملت إبن الله</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إله نور من نور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وحل فى بطنك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مدة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تسعة شهور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ولدتيه ورضع لبنك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شبه</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المخلوق</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524107023"/>
      </p:ext>
    </p:extLst>
  </p:cSld>
  <p:clrMapOvr>
    <a:masterClrMapping/>
  </p:clrMapOvr>
</p:sld>
</file>

<file path=ppt/slides/slide12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BD6A0C-8EA6-4513-9345-28111BD33011}"/>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69224945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ياشورية هارون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فيها بخور من عنبر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ا</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بنة داود</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حجر الجوهر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حملت المعبود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وظهر منك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مَ</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جهر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وفك كل وثاقات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س</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 فخ الاركون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646558508"/>
      </p:ext>
    </p:extLst>
  </p:cSld>
  <p:clrMapOvr>
    <a:masterClrMapping/>
  </p:clrMapOvr>
</p:sld>
</file>

<file path=ppt/slides/slide12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9A202EA-03EF-4598-B8D1-196618DD643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422628421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هى الشورية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بخور طيبك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قد</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فاح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وملأ المسكونة</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إبنك</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نلنا الأفراح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نقرئك كل سلام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فى كل مسا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ء</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وصباح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ياعمود دين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الأرثوذكس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ــــــــــ</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ييـن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527533060"/>
      </p:ext>
    </p:extLst>
  </p:cSld>
  <p:clrMapOvr>
    <a:masterClrMapping/>
  </p:clrMapOvr>
</p:sld>
</file>

<file path=ppt/slides/slide12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95F3D3B-5A00-43D7-9774-8DC0C3555C3C}"/>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1278224087"/>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سليمان قال عنك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فى نشيد الأنشاد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أخت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وصديقت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واليك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الرب اراد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روائح طيبك فاح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عنبر و</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زاد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وقال عنك امثال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فى النبوات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قد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شهدو</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ا.</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867776085"/>
      </p:ext>
    </p:extLst>
  </p:cSld>
  <p:clrMapOvr>
    <a:masterClrMapping/>
  </p:clrMapOvr>
</p:sld>
</file>

<file path=ppt/slides/slide12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9EB83B-DF7D-4D0D-AA2A-7B7C51F20CAD}"/>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329760223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طوباك يامريم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أم ايسوس بى اخريستوس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ياهيكل طاهر</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وحجاب للقدوس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احفظى شعب ابنك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شمامسة وقسوس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وجميع من فى البيعة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الشعب المجتمع</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335860395"/>
      </p:ext>
    </p:extLst>
  </p:cSld>
  <p:clrMapOvr>
    <a:masterClrMapping/>
  </p:clrMapOvr>
</p:sld>
</file>

<file path=ppt/slides/slide12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0D28DF2-E47B-44CF-9C68-B0945DD5AA4D}"/>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283536369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السلام لك 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مريم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هيكل منصان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نورك أشرق فينا</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وملأ كل الأكوان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وحملت الخالق</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ابن الله الديان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وولدتيه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كإ</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نسان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باللاهوت متحد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ًا.</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4116019731"/>
      </p:ext>
    </p:extLst>
  </p:cSld>
  <p:clrMapOvr>
    <a:masterClrMapping/>
  </p:clrMapOvr>
</p:sld>
</file>

<file path=ppt/slides/slide12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434386B-5497-410E-8CAE-AFEDEB1E317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السلام لك 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مريم</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مملوءة نعمة</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يامشتملة بالانوار</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ام الرحمة</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rgbClr val="FFC000"/>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إشفع</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 فينا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ف</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 يوم الزحمة</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1" u="none" strike="noStrike" cap="none" normalizeH="0" baseline="0" dirty="0">
                          <a:ln>
                            <a:noFill/>
                          </a:ln>
                          <a:solidFill>
                            <a:srgbClr val="FFC000"/>
                          </a:solidFill>
                          <a:effectLst/>
                          <a:latin typeface="Times New Roman" pitchFamily="18" charset="0"/>
                          <a:cs typeface="Times New Roman" pitchFamily="18" charset="0"/>
                        </a:rPr>
                        <a:t>بابنك</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 نلنا </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كل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خلاص</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ا</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بنة صهيون</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945403320"/>
      </p:ext>
    </p:extLst>
  </p:cSld>
  <p:clrMapOvr>
    <a:masterClrMapping/>
  </p:clrMapOvr>
</p:sld>
</file>

<file path=ppt/slides/slide1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5C62602-703C-4D74-9691-6E9267993501}"/>
              </a:ext>
            </a:extLst>
          </p:cNvPr>
          <p:cNvSpPr>
            <a:spLocks noGrp="1"/>
          </p:cNvSpPr>
          <p:nvPr>
            <p:ph type="title"/>
          </p:nvPr>
        </p:nvSpPr>
        <p:spPr/>
        <p:txBody>
          <a:bodyPr/>
          <a:lstStyle/>
          <a:p>
            <a:pPr algn="r"/>
            <a:r>
              <a:rPr lang="ar-EG" b="1" dirty="0">
                <a:solidFill>
                  <a:srgbClr val="FFC000"/>
                </a:solidFill>
              </a:rPr>
              <a:t>ثيؤطوكية الأحد 7-أ</a:t>
            </a:r>
            <a:endParaRPr lang="en-GB" b="1" dirty="0">
              <a:solidFill>
                <a:srgbClr val="FFC000"/>
              </a:solidFill>
            </a:endParaRPr>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1590411083"/>
              </p:ext>
            </p:extLst>
          </p:nvPr>
        </p:nvGraphicFramePr>
        <p:xfrm>
          <a:off x="0" y="2926080"/>
          <a:ext cx="9144000" cy="3931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802421">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SA" altLang="en-US" sz="4000" b="1" u="sng" dirty="0">
                          <a:solidFill>
                            <a:srgbClr val="FFC000"/>
                          </a:solidFill>
                          <a:latin typeface="Times New Roman" panose="02020603050405020304" pitchFamily="18" charset="0"/>
                          <a:cs typeface="Times New Roman" panose="02020603050405020304" pitchFamily="18" charset="0"/>
                        </a:rPr>
                        <a:t>فصل من الانجيل</a:t>
                      </a:r>
                      <a:r>
                        <a:rPr lang="ar-EG" altLang="en-US" sz="4000" b="1" u="sng" dirty="0">
                          <a:solidFill>
                            <a:srgbClr val="FFC000"/>
                          </a:solidFill>
                          <a:latin typeface="Times New Roman" panose="02020603050405020304" pitchFamily="18" charset="0"/>
                          <a:cs typeface="Times New Roman" panose="02020603050405020304" pitchFamily="18" charset="0"/>
                        </a:rPr>
                        <a:t> معلمنا</a:t>
                      </a:r>
                      <a:r>
                        <a:rPr lang="ar-SA" altLang="en-US" sz="4000" b="1" u="sng" dirty="0">
                          <a:solidFill>
                            <a:srgbClr val="FFC000"/>
                          </a:solidFill>
                          <a:latin typeface="Times New Roman" panose="02020603050405020304" pitchFamily="18" charset="0"/>
                          <a:cs typeface="Times New Roman" panose="02020603050405020304" pitchFamily="18" charset="0"/>
                        </a:rPr>
                        <a:t> لوقا البشير (٢</a:t>
                      </a:r>
                      <a:r>
                        <a:rPr lang="ar-EG" altLang="en-US" sz="4000" b="1" u="sng" dirty="0">
                          <a:solidFill>
                            <a:srgbClr val="FFC000"/>
                          </a:solidFill>
                          <a:latin typeface="Times New Roman" panose="02020603050405020304" pitchFamily="18" charset="0"/>
                          <a:cs typeface="Times New Roman" panose="02020603050405020304" pitchFamily="18" charset="0"/>
                        </a:rPr>
                        <a:t> </a:t>
                      </a:r>
                      <a:r>
                        <a:rPr lang="ar-SA" altLang="en-US" sz="4000" b="1" u="sng" dirty="0">
                          <a:solidFill>
                            <a:srgbClr val="FFC000"/>
                          </a:solidFill>
                          <a:latin typeface="Times New Roman" panose="02020603050405020304" pitchFamily="18" charset="0"/>
                          <a:cs typeface="Times New Roman" panose="02020603050405020304" pitchFamily="18" charset="0"/>
                        </a:rPr>
                        <a:t>:٢٩-٣٢</a:t>
                      </a:r>
                      <a:r>
                        <a:rPr lang="ar-EG" altLang="en-US" sz="4000" b="1" u="sng" dirty="0">
                          <a:solidFill>
                            <a:srgbClr val="FFC000"/>
                          </a:solidFill>
                          <a:latin typeface="Times New Roman" panose="02020603050405020304" pitchFamily="18" charset="0"/>
                          <a:cs typeface="Times New Roman" panose="02020603050405020304" pitchFamily="18" charset="0"/>
                        </a:rPr>
                        <a:t>)</a:t>
                      </a:r>
                      <a:endParaRPr lang="ar-SA" altLang="en-US" sz="4000" b="1" u="sng"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2109366237"/>
                  </a:ext>
                </a:extLst>
              </a:tr>
              <a:tr h="3129499">
                <a:tc>
                  <a:txBody>
                    <a:bodyPr/>
                    <a:lstStyle/>
                    <a:p>
                      <a:pPr marL="0" marR="0" lvl="0" indent="0" algn="justLow" defTabSz="685783" rtl="1" eaLnBrk="1" fontAlgn="auto" latinLnBrk="0" hangingPunct="1">
                        <a:lnSpc>
                          <a:spcPct val="100000"/>
                        </a:lnSpc>
                        <a:spcBef>
                          <a:spcPct val="20000"/>
                        </a:spcBef>
                        <a:spcAft>
                          <a:spcPts val="0"/>
                        </a:spcAft>
                        <a:buClrTx/>
                        <a:buSzTx/>
                        <a:buFontTx/>
                        <a:buNone/>
                        <a:tabLst/>
                        <a:defRPr/>
                      </a:pPr>
                      <a:r>
                        <a:rPr lang="ar-SA" altLang="en-US" sz="4400" b="1" dirty="0">
                          <a:solidFill>
                            <a:schemeClr val="bg1"/>
                          </a:solidFill>
                          <a:latin typeface="Times New Roman" panose="02020603050405020304" pitchFamily="18" charset="0"/>
                          <a:cs typeface="Times New Roman" panose="02020603050405020304" pitchFamily="18" charset="0"/>
                        </a:rPr>
                        <a:t>الآن يا</a:t>
                      </a:r>
                      <a:r>
                        <a:rPr lang="en-US" altLang="en-US" sz="4400" b="1" dirty="0">
                          <a:solidFill>
                            <a:schemeClr val="bg1"/>
                          </a:solidFill>
                          <a:latin typeface="Times New Roman" panose="02020603050405020304" pitchFamily="18" charset="0"/>
                          <a:cs typeface="Times New Roman" panose="02020603050405020304" pitchFamily="18" charset="0"/>
                        </a:rPr>
                        <a:t> </a:t>
                      </a:r>
                      <a:r>
                        <a:rPr lang="ar-SA" altLang="en-US" sz="4400" b="1" dirty="0">
                          <a:solidFill>
                            <a:schemeClr val="bg1"/>
                          </a:solidFill>
                          <a:latin typeface="Times New Roman" panose="02020603050405020304" pitchFamily="18" charset="0"/>
                          <a:cs typeface="Times New Roman" panose="02020603050405020304" pitchFamily="18" charset="0"/>
                        </a:rPr>
                        <a:t>سيد تطلق عبدك بسلام كقولك. لأن عين</a:t>
                      </a:r>
                      <a:r>
                        <a:rPr lang="ar-EG" altLang="en-US" sz="4400" b="1" dirty="0">
                          <a:solidFill>
                            <a:schemeClr val="bg1"/>
                          </a:solidFill>
                          <a:latin typeface="Times New Roman" panose="02020603050405020304" pitchFamily="18" charset="0"/>
                          <a:cs typeface="Times New Roman" panose="02020603050405020304" pitchFamily="18" charset="0"/>
                        </a:rPr>
                        <a:t>يّ</a:t>
                      </a:r>
                      <a:r>
                        <a:rPr lang="ar-SA" altLang="en-US" sz="4400" b="1" dirty="0">
                          <a:solidFill>
                            <a:schemeClr val="bg1"/>
                          </a:solidFill>
                          <a:latin typeface="Times New Roman" panose="02020603050405020304" pitchFamily="18" charset="0"/>
                          <a:cs typeface="Times New Roman" panose="02020603050405020304" pitchFamily="18" charset="0"/>
                        </a:rPr>
                        <a:t> قد ابصرتا خلاصك الذ</a:t>
                      </a:r>
                      <a:r>
                        <a:rPr lang="ar-EG" altLang="en-US" sz="4400" b="1" dirty="0">
                          <a:solidFill>
                            <a:schemeClr val="bg1"/>
                          </a:solidFill>
                          <a:latin typeface="Times New Roman" panose="02020603050405020304" pitchFamily="18" charset="0"/>
                          <a:cs typeface="Times New Roman" panose="02020603050405020304" pitchFamily="18" charset="0"/>
                        </a:rPr>
                        <a:t>ي</a:t>
                      </a:r>
                      <a:r>
                        <a:rPr lang="ar-SA" altLang="en-US" sz="4400" b="1" dirty="0">
                          <a:solidFill>
                            <a:schemeClr val="bg1"/>
                          </a:solidFill>
                          <a:latin typeface="Times New Roman" panose="02020603050405020304" pitchFamily="18" charset="0"/>
                          <a:cs typeface="Times New Roman" panose="02020603050405020304" pitchFamily="18" charset="0"/>
                        </a:rPr>
                        <a:t> أعددت</a:t>
                      </a:r>
                      <a:r>
                        <a:rPr lang="ar-EG" altLang="en-US" sz="4400" b="1" dirty="0">
                          <a:solidFill>
                            <a:schemeClr val="bg1"/>
                          </a:solidFill>
                          <a:latin typeface="Times New Roman" panose="02020603050405020304" pitchFamily="18" charset="0"/>
                          <a:cs typeface="Times New Roman" panose="02020603050405020304" pitchFamily="18" charset="0"/>
                        </a:rPr>
                        <a:t>ه</a:t>
                      </a:r>
                      <a:r>
                        <a:rPr lang="ar-SA" altLang="en-US" sz="4400" b="1" dirty="0">
                          <a:solidFill>
                            <a:schemeClr val="bg1"/>
                          </a:solidFill>
                          <a:latin typeface="Times New Roman" panose="02020603050405020304" pitchFamily="18" charset="0"/>
                          <a:cs typeface="Times New Roman" panose="02020603050405020304" pitchFamily="18" charset="0"/>
                        </a:rPr>
                        <a:t> قدام جميع الشعوب. نور</a:t>
                      </a:r>
                      <a:r>
                        <a:rPr lang="ar-EG" altLang="en-US" sz="4400" b="1" dirty="0">
                          <a:solidFill>
                            <a:schemeClr val="bg1"/>
                          </a:solidFill>
                          <a:latin typeface="Times New Roman" panose="02020603050405020304" pitchFamily="18" charset="0"/>
                          <a:cs typeface="Times New Roman" panose="02020603050405020304" pitchFamily="18" charset="0"/>
                        </a:rPr>
                        <a:t>ً</a:t>
                      </a:r>
                      <a:r>
                        <a:rPr lang="ar-SA" altLang="en-US" sz="4400" b="1" dirty="0">
                          <a:solidFill>
                            <a:schemeClr val="bg1"/>
                          </a:solidFill>
                          <a:latin typeface="Times New Roman" panose="02020603050405020304" pitchFamily="18" charset="0"/>
                          <a:cs typeface="Times New Roman" panose="02020603050405020304" pitchFamily="18" charset="0"/>
                        </a:rPr>
                        <a:t>ا تجلى للأمم ومجد</a:t>
                      </a:r>
                      <a:r>
                        <a:rPr lang="ar-EG" altLang="en-US" sz="4400" b="1" dirty="0">
                          <a:solidFill>
                            <a:schemeClr val="bg1"/>
                          </a:solidFill>
                          <a:latin typeface="Times New Roman" panose="02020603050405020304" pitchFamily="18" charset="0"/>
                          <a:cs typeface="Times New Roman" panose="02020603050405020304" pitchFamily="18" charset="0"/>
                        </a:rPr>
                        <a:t>ً</a:t>
                      </a:r>
                      <a:r>
                        <a:rPr lang="ar-SA" altLang="en-US" sz="4400" b="1" dirty="0">
                          <a:solidFill>
                            <a:schemeClr val="bg1"/>
                          </a:solidFill>
                          <a:latin typeface="Times New Roman" panose="02020603050405020304" pitchFamily="18" charset="0"/>
                          <a:cs typeface="Times New Roman" panose="02020603050405020304" pitchFamily="18" charset="0"/>
                        </a:rPr>
                        <a:t>ا لشعبك اسرائيل.</a:t>
                      </a:r>
                      <a:endParaRPr lang="ar-EG" altLang="en-US" sz="4400" b="1" dirty="0">
                        <a:solidFill>
                          <a:schemeClr val="bg1"/>
                        </a:solidFill>
                        <a:latin typeface="Times New Roman" panose="02020603050405020304" pitchFamily="18" charset="0"/>
                        <a:cs typeface="Times New Roman" panose="02020603050405020304" pitchFamily="18" charset="0"/>
                      </a:endParaRPr>
                    </a:p>
                    <a:p>
                      <a:pPr marL="0" marR="0" lvl="0" indent="0" algn="l" defTabSz="685783" rtl="1" eaLnBrk="1" fontAlgn="auto" latinLnBrk="0" hangingPunct="1">
                        <a:lnSpc>
                          <a:spcPct val="150000"/>
                        </a:lnSpc>
                        <a:spcBef>
                          <a:spcPct val="20000"/>
                        </a:spcBef>
                        <a:spcAft>
                          <a:spcPts val="0"/>
                        </a:spcAft>
                        <a:buClrTx/>
                        <a:buSzTx/>
                        <a:buFontTx/>
                        <a:buNone/>
                        <a:tabLst/>
                        <a:defRPr/>
                      </a:pPr>
                      <a:r>
                        <a:rPr lang="ar-SA" altLang="en-US" sz="4400" b="1" i="1" dirty="0">
                          <a:solidFill>
                            <a:srgbClr val="FFC000"/>
                          </a:solidFill>
                          <a:latin typeface="Times New Roman" panose="02020603050405020304" pitchFamily="18" charset="0"/>
                          <a:cs typeface="Times New Roman" panose="02020603050405020304" pitchFamily="18" charset="0"/>
                        </a:rPr>
                        <a:t>والمجد لله دائماً أبدياً آمين</a:t>
                      </a:r>
                      <a:r>
                        <a:rPr lang="ar-EG" altLang="en-US" sz="4400" b="1" i="1" dirty="0">
                          <a:solidFill>
                            <a:srgbClr val="FFC000"/>
                          </a:solidFill>
                          <a:latin typeface="Times New Roman" panose="02020603050405020304" pitchFamily="18" charset="0"/>
                          <a:cs typeface="Times New Roman" panose="02020603050405020304" pitchFamily="18" charset="0"/>
                        </a:rPr>
                        <a:t>.</a:t>
                      </a:r>
                      <a:r>
                        <a:rPr lang="ar-SA" altLang="en-US" sz="4400" b="1" i="1" dirty="0">
                          <a:solidFill>
                            <a:srgbClr val="FFC000"/>
                          </a:solidFill>
                          <a:latin typeface="Times New Roman" panose="02020603050405020304" pitchFamily="18" charset="0"/>
                          <a:cs typeface="Times New Roman" panose="02020603050405020304" pitchFamily="18" charset="0"/>
                        </a:rPr>
                        <a:t> </a:t>
                      </a:r>
                    </a:p>
                  </a:txBody>
                  <a:tcPr/>
                </a:tc>
                <a:extLst>
                  <a:ext uri="{0D108BD9-81ED-4DB2-BD59-A6C34878D82A}">
                    <a16:rowId xmlns:a16="http://schemas.microsoft.com/office/drawing/2014/main" val="3887772770"/>
                  </a:ext>
                </a:extLst>
              </a:tr>
            </a:tbl>
          </a:graphicData>
        </a:graphic>
      </p:graphicFrame>
    </p:spTree>
    <p:extLst>
      <p:ext uri="{BB962C8B-B14F-4D97-AF65-F5344CB8AC3E}">
        <p14:creationId xmlns:p14="http://schemas.microsoft.com/office/powerpoint/2010/main" val="1257458993"/>
      </p:ext>
    </p:extLst>
  </p:cSld>
  <p:clrMapOvr>
    <a:masterClrMapping/>
  </p:clrMapOvr>
</p:sld>
</file>

<file path=ppt/slides/slide1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442A937-78FB-4955-87CB-84042E557975}"/>
              </a:ext>
            </a:extLst>
          </p:cNvPr>
          <p:cNvSpPr>
            <a:spLocks noGrp="1"/>
          </p:cNvSpPr>
          <p:nvPr>
            <p:ph type="body" sz="quarter" idx="10"/>
          </p:nvPr>
        </p:nvSpPr>
        <p:spPr/>
        <p:txBody>
          <a:bodyPr/>
          <a:lstStyle/>
          <a:p>
            <a:r>
              <a:rPr lang="ar-EG" dirty="0"/>
              <a:t>شيري ني ماريا: تي إتشرومبي إثنيسوس: ثي إيتاس ميسي نان: إمفنوتي بي لوغوس.</a:t>
            </a:r>
          </a:p>
        </p:txBody>
      </p:sp>
      <p:sp>
        <p:nvSpPr>
          <p:cNvPr id="5" name="Text Placeholder 4">
            <a:extLst>
              <a:ext uri="{FF2B5EF4-FFF2-40B4-BE49-F238E27FC236}">
                <a16:creationId xmlns:a16="http://schemas.microsoft.com/office/drawing/2014/main" id="{F7315B44-7AD8-4516-830B-956EB8026ECD}"/>
              </a:ext>
            </a:extLst>
          </p:cNvPr>
          <p:cNvSpPr>
            <a:spLocks noGrp="1"/>
          </p:cNvSpPr>
          <p:nvPr>
            <p:ph type="body" sz="quarter" idx="11"/>
          </p:nvPr>
        </p:nvSpPr>
        <p:spPr/>
        <p:txBody>
          <a:bodyPr anchor="ctr"/>
          <a:lstStyle/>
          <a:p>
            <a:r>
              <a:rPr lang="ar-EG" sz="3500" dirty="0"/>
              <a:t>السلام لكِ يا مريم، الحمامة الحسنة، التي ولدِت لنا، الله الكلمة.</a:t>
            </a:r>
          </a:p>
        </p:txBody>
      </p:sp>
      <p:sp>
        <p:nvSpPr>
          <p:cNvPr id="6" name="Text Placeholder 5">
            <a:extLst>
              <a:ext uri="{FF2B5EF4-FFF2-40B4-BE49-F238E27FC236}">
                <a16:creationId xmlns:a16="http://schemas.microsoft.com/office/drawing/2014/main" id="{EAC6F5D0-68AF-491F-B61B-BDA9CF4C4EAD}"/>
              </a:ext>
            </a:extLst>
          </p:cNvPr>
          <p:cNvSpPr>
            <a:spLocks noGrp="1"/>
          </p:cNvSpPr>
          <p:nvPr>
            <p:ph type="body" sz="quarter" idx="12"/>
          </p:nvPr>
        </p:nvSpPr>
        <p:spPr/>
        <p:txBody>
          <a:bodyPr/>
          <a:lstStyle/>
          <a:p>
            <a:r>
              <a:rPr lang="en-GB" dirty="0"/>
              <a:t>&lt;ere ne Maria@ ][</a:t>
            </a:r>
            <a:r>
              <a:rPr lang="en-GB" dirty="0" err="1"/>
              <a:t>rompi</a:t>
            </a:r>
            <a:r>
              <a:rPr lang="en-GB" dirty="0"/>
              <a:t> </a:t>
            </a:r>
            <a:r>
              <a:rPr lang="en-GB" dirty="0" err="1"/>
              <a:t>e;necwc</a:t>
            </a:r>
            <a:r>
              <a:rPr lang="en-GB" dirty="0"/>
              <a:t>@ ;</a:t>
            </a:r>
            <a:r>
              <a:rPr lang="en-GB" dirty="0" err="1"/>
              <a:t>y`etacmici</a:t>
            </a:r>
            <a:r>
              <a:rPr lang="en-GB" dirty="0"/>
              <a:t> nan@ `</a:t>
            </a:r>
            <a:r>
              <a:rPr lang="en-GB" dirty="0" err="1"/>
              <a:t>m`Vnou</a:t>
            </a:r>
            <a:r>
              <a:rPr lang="en-GB" dirty="0"/>
              <a:t>] </a:t>
            </a:r>
            <a:r>
              <a:rPr lang="en-GB" dirty="0" err="1"/>
              <a:t>Pilogoc</a:t>
            </a:r>
            <a:r>
              <a:rPr lang="en-GB" dirty="0"/>
              <a:t>.</a:t>
            </a:r>
          </a:p>
        </p:txBody>
      </p:sp>
      <p:sp>
        <p:nvSpPr>
          <p:cNvPr id="8" name="Title 7">
            <a:extLst>
              <a:ext uri="{FF2B5EF4-FFF2-40B4-BE49-F238E27FC236}">
                <a16:creationId xmlns:a16="http://schemas.microsoft.com/office/drawing/2014/main" id="{C2AF4225-8CBD-4AC4-A3A7-EDE506F2292F}"/>
              </a:ext>
            </a:extLst>
          </p:cNvPr>
          <p:cNvSpPr>
            <a:spLocks noGrp="1"/>
          </p:cNvSpPr>
          <p:nvPr>
            <p:ph type="title"/>
          </p:nvPr>
        </p:nvSpPr>
        <p:spPr>
          <a:xfrm>
            <a:off x="-2900363" y="6625"/>
            <a:ext cx="2900363" cy="715617"/>
          </a:xfrm>
        </p:spPr>
        <p:txBody>
          <a:bodyPr/>
          <a:lstStyle/>
          <a:p>
            <a:pPr algn="r" rtl="1"/>
            <a:r>
              <a:rPr lang="ar-EG" b="1" dirty="0">
                <a:solidFill>
                  <a:srgbClr val="FFC000"/>
                </a:solidFill>
              </a:rPr>
              <a:t>لحن شيري نى ماريا</a:t>
            </a:r>
            <a:endParaRPr lang="en-GB" b="1" dirty="0">
              <a:solidFill>
                <a:srgbClr val="FFC000"/>
              </a:solidFill>
            </a:endParaRPr>
          </a:p>
        </p:txBody>
      </p:sp>
    </p:spTree>
    <p:extLst>
      <p:ext uri="{BB962C8B-B14F-4D97-AF65-F5344CB8AC3E}">
        <p14:creationId xmlns:p14="http://schemas.microsoft.com/office/powerpoint/2010/main" val="1717446279"/>
      </p:ext>
    </p:extLst>
  </p:cSld>
  <p:clrMapOvr>
    <a:masterClrMapping/>
  </p:clrMapOvr>
</p:sld>
</file>

<file path=ppt/slides/slide1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2530B6-9AFE-4DC2-932D-D5895D4BD9F6}"/>
              </a:ext>
            </a:extLst>
          </p:cNvPr>
          <p:cNvSpPr>
            <a:spLocks noGrp="1"/>
          </p:cNvSpPr>
          <p:nvPr>
            <p:ph type="body" sz="quarter" idx="10"/>
          </p:nvPr>
        </p:nvSpPr>
        <p:spPr/>
        <p:txBody>
          <a:bodyPr/>
          <a:lstStyle/>
          <a:p>
            <a:r>
              <a:rPr lang="ar-EG" dirty="0"/>
              <a:t>إنثوتي تي إهريري: إنتى بي إستوي نوفي: ثي إيتاس فيري إيفول: خين إثنوني إن يسيه. </a:t>
            </a:r>
          </a:p>
        </p:txBody>
      </p:sp>
      <p:sp>
        <p:nvSpPr>
          <p:cNvPr id="3" name="Text Placeholder 2">
            <a:extLst>
              <a:ext uri="{FF2B5EF4-FFF2-40B4-BE49-F238E27FC236}">
                <a16:creationId xmlns:a16="http://schemas.microsoft.com/office/drawing/2014/main" id="{AC205D05-335B-4B5D-860D-EFEF695E8893}"/>
              </a:ext>
            </a:extLst>
          </p:cNvPr>
          <p:cNvSpPr>
            <a:spLocks noGrp="1"/>
          </p:cNvSpPr>
          <p:nvPr>
            <p:ph type="body" sz="quarter" idx="11"/>
          </p:nvPr>
        </p:nvSpPr>
        <p:spPr/>
        <p:txBody>
          <a:bodyPr anchor="ctr"/>
          <a:lstStyle/>
          <a:p>
            <a:r>
              <a:rPr lang="ar-EG" dirty="0"/>
              <a:t>أنتِ زهرة، البخور التي، أينعت من، أصل يسَّى.</a:t>
            </a:r>
          </a:p>
        </p:txBody>
      </p:sp>
      <p:sp>
        <p:nvSpPr>
          <p:cNvPr id="4" name="Text Placeholder 3">
            <a:extLst>
              <a:ext uri="{FF2B5EF4-FFF2-40B4-BE49-F238E27FC236}">
                <a16:creationId xmlns:a16="http://schemas.microsoft.com/office/drawing/2014/main" id="{257C1013-C97B-4136-A317-89A09795E368}"/>
              </a:ext>
            </a:extLst>
          </p:cNvPr>
          <p:cNvSpPr>
            <a:spLocks noGrp="1"/>
          </p:cNvSpPr>
          <p:nvPr>
            <p:ph type="body" sz="quarter" idx="12"/>
          </p:nvPr>
        </p:nvSpPr>
        <p:spPr/>
        <p:txBody>
          <a:bodyPr/>
          <a:lstStyle/>
          <a:p>
            <a:r>
              <a:rPr lang="en-GB" dirty="0"/>
              <a:t> `</a:t>
            </a:r>
            <a:r>
              <a:rPr lang="en-GB" dirty="0" err="1"/>
              <a:t>N;o</a:t>
            </a:r>
            <a:r>
              <a:rPr lang="en-GB" dirty="0"/>
              <a:t> </a:t>
            </a:r>
            <a:r>
              <a:rPr lang="en-GB" dirty="0" err="1"/>
              <a:t>te</a:t>
            </a:r>
            <a:r>
              <a:rPr lang="en-GB" dirty="0"/>
              <a:t> ]`</a:t>
            </a:r>
            <a:r>
              <a:rPr lang="en-GB" dirty="0" err="1"/>
              <a:t>hryri</a:t>
            </a:r>
            <a:r>
              <a:rPr lang="en-GB" dirty="0"/>
              <a:t>@ `</a:t>
            </a:r>
            <a:r>
              <a:rPr lang="en-GB" dirty="0" err="1"/>
              <a:t>nte</a:t>
            </a:r>
            <a:r>
              <a:rPr lang="en-GB" dirty="0"/>
              <a:t> </a:t>
            </a:r>
            <a:r>
              <a:rPr lang="en-GB" dirty="0" err="1"/>
              <a:t>pi`c;oinoufi</a:t>
            </a:r>
            <a:r>
              <a:rPr lang="en-GB" dirty="0"/>
              <a:t>@ ;</a:t>
            </a:r>
            <a:r>
              <a:rPr lang="en-GB" dirty="0" err="1"/>
              <a:t>y`etacviri</a:t>
            </a:r>
            <a:r>
              <a:rPr lang="en-GB" dirty="0"/>
              <a:t> `</a:t>
            </a:r>
            <a:r>
              <a:rPr lang="en-GB" dirty="0" err="1"/>
              <a:t>ebol</a:t>
            </a:r>
            <a:r>
              <a:rPr lang="en-GB" dirty="0"/>
              <a:t>@ </a:t>
            </a:r>
            <a:r>
              <a:rPr lang="en-GB" dirty="0" err="1"/>
              <a:t>qen</a:t>
            </a:r>
            <a:r>
              <a:rPr lang="en-GB" dirty="0"/>
              <a:t> `;</a:t>
            </a:r>
            <a:r>
              <a:rPr lang="en-GB" dirty="0" err="1"/>
              <a:t>nouni</a:t>
            </a:r>
            <a:r>
              <a:rPr lang="en-GB" dirty="0"/>
              <a:t> `</a:t>
            </a:r>
            <a:r>
              <a:rPr lang="en-GB" dirty="0" err="1"/>
              <a:t>nIecce</a:t>
            </a:r>
            <a:r>
              <a:rPr lang="en-GB" dirty="0"/>
              <a:t>.</a:t>
            </a:r>
          </a:p>
        </p:txBody>
      </p:sp>
      <p:sp>
        <p:nvSpPr>
          <p:cNvPr id="5" name="TextBox 4">
            <a:hlinkClick r:id="rId2" action="ppaction://hlinksldjump"/>
            <a:extLst>
              <a:ext uri="{FF2B5EF4-FFF2-40B4-BE49-F238E27FC236}">
                <a16:creationId xmlns:a16="http://schemas.microsoft.com/office/drawing/2014/main" id="{5F80DEA1-45F9-47AF-8CFF-910E4965E32A}"/>
              </a:ext>
            </a:extLst>
          </p:cNvPr>
          <p:cNvSpPr txBox="1"/>
          <p:nvPr/>
        </p:nvSpPr>
        <p:spPr>
          <a:xfrm>
            <a:off x="7100888" y="3304552"/>
            <a:ext cx="2043112" cy="461665"/>
          </a:xfrm>
          <a:prstGeom prst="rect">
            <a:avLst/>
          </a:prstGeom>
          <a:noFill/>
        </p:spPr>
        <p:txBody>
          <a:bodyPr wrap="square" rtlCol="0">
            <a:spAutoFit/>
          </a:bodyPr>
          <a:lstStyle/>
          <a:p>
            <a:pPr algn="r"/>
            <a:r>
              <a:rPr lang="ar-EG" sz="2400" b="1" u="sng" dirty="0">
                <a:solidFill>
                  <a:srgbClr val="FFC000"/>
                </a:solidFill>
              </a:rPr>
              <a:t>السلام لكِ يا مريم</a:t>
            </a:r>
            <a:endParaRPr lang="en-GB" sz="2400" b="1" u="sng" dirty="0">
              <a:solidFill>
                <a:srgbClr val="FFC000"/>
              </a:solidFill>
            </a:endParaRPr>
          </a:p>
        </p:txBody>
      </p:sp>
    </p:spTree>
    <p:extLst>
      <p:ext uri="{BB962C8B-B14F-4D97-AF65-F5344CB8AC3E}">
        <p14:creationId xmlns:p14="http://schemas.microsoft.com/office/powerpoint/2010/main" val="3257161851"/>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6F440-9918-43AC-9C43-B90DCEB0118E}"/>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sz="3000" b="1" dirty="0"/>
              <a:t>أوو إهثو نيم أوو تشاسي إهثو أف فيرفو روو إيه إفيوم : أوو فو إيثوس نيم أوو ريف هوبس إيفول هيجوي : أفشوبي ني إن أوو سوتيريَّا.</a:t>
            </a:r>
          </a:p>
        </p:txBody>
      </p:sp>
      <p:sp>
        <p:nvSpPr>
          <p:cNvPr id="6" name="Text Placeholder 5"/>
          <p:cNvSpPr>
            <a:spLocks noGrp="1"/>
          </p:cNvSpPr>
          <p:nvPr>
            <p:ph type="body" sz="quarter" idx="11"/>
          </p:nvPr>
        </p:nvSpPr>
        <p:spPr>
          <a:xfrm>
            <a:off x="0" y="3710609"/>
            <a:ext cx="9144000" cy="673132"/>
          </a:xfrm>
        </p:spPr>
        <p:txBody>
          <a:bodyPr/>
          <a:lstStyle/>
          <a:p>
            <a:r>
              <a:rPr lang="ar-EG" sz="3200" b="1" dirty="0"/>
              <a:t>الفرس وراكبه طرحهما في البحر: معيني وساتري: صار لي خلاصًا.</a:t>
            </a:r>
          </a:p>
        </p:txBody>
      </p:sp>
      <p:sp>
        <p:nvSpPr>
          <p:cNvPr id="7" name="Text Placeholder 6"/>
          <p:cNvSpPr>
            <a:spLocks noGrp="1"/>
          </p:cNvSpPr>
          <p:nvPr>
            <p:ph type="body" sz="quarter" idx="12"/>
          </p:nvPr>
        </p:nvSpPr>
        <p:spPr>
          <a:xfrm>
            <a:off x="0" y="4538983"/>
            <a:ext cx="9144000" cy="1189740"/>
          </a:xfrm>
        </p:spPr>
        <p:txBody>
          <a:bodyPr anchor="ctr"/>
          <a:lstStyle/>
          <a:p>
            <a:pPr>
              <a:spcBef>
                <a:spcPts val="0"/>
              </a:spcBef>
            </a:pPr>
            <a:r>
              <a:rPr lang="pt-BR" sz="3400" dirty="0"/>
              <a:t>Ou`h;o nem ou[aci`h;o afberbwrou `e`viom@ Oubo`y;oc </a:t>
            </a:r>
          </a:p>
          <a:p>
            <a:pPr>
              <a:spcBef>
                <a:spcPts val="0"/>
              </a:spcBef>
            </a:pPr>
            <a:r>
              <a:rPr lang="pt-BR" sz="3400" dirty="0"/>
              <a:t>nem ourefhwbc `ebol hijwi@ afswpi nyi `noucwtyri`a.</a:t>
            </a:r>
          </a:p>
        </p:txBody>
      </p:sp>
    </p:spTree>
    <p:extLst>
      <p:ext uri="{BB962C8B-B14F-4D97-AF65-F5344CB8AC3E}">
        <p14:creationId xmlns:p14="http://schemas.microsoft.com/office/powerpoint/2010/main" val="3150150705"/>
      </p:ext>
    </p:extLst>
  </p:cSld>
  <p:clrMapOvr>
    <a:masterClrMapping/>
  </p:clrMapOvr>
</p:sld>
</file>

<file path=ppt/slides/slide1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8CE4D4B-FB2E-4C57-84AB-79F10C2887AA}"/>
              </a:ext>
            </a:extLst>
          </p:cNvPr>
          <p:cNvSpPr>
            <a:spLocks noGrp="1"/>
          </p:cNvSpPr>
          <p:nvPr>
            <p:ph type="body" sz="quarter" idx="10"/>
          </p:nvPr>
        </p:nvSpPr>
        <p:spPr/>
        <p:txBody>
          <a:bodyPr/>
          <a:lstStyle/>
          <a:p>
            <a:r>
              <a:rPr lang="ar-EG" dirty="0"/>
              <a:t>بي إشفوت إنتى آ أرون: إيطاف فيري إيفول: خوريس إتشو نيم إتسو: إفؤي إنتي بوس نيه.</a:t>
            </a:r>
          </a:p>
        </p:txBody>
      </p:sp>
      <p:sp>
        <p:nvSpPr>
          <p:cNvPr id="3" name="Text Placeholder 2">
            <a:extLst>
              <a:ext uri="{FF2B5EF4-FFF2-40B4-BE49-F238E27FC236}">
                <a16:creationId xmlns:a16="http://schemas.microsoft.com/office/drawing/2014/main" id="{BADE929D-545B-4D53-81CE-418F8C65658E}"/>
              </a:ext>
            </a:extLst>
          </p:cNvPr>
          <p:cNvSpPr>
            <a:spLocks noGrp="1"/>
          </p:cNvSpPr>
          <p:nvPr>
            <p:ph type="body" sz="quarter" idx="11"/>
          </p:nvPr>
        </p:nvSpPr>
        <p:spPr/>
        <p:txBody>
          <a:bodyPr anchor="ctr"/>
          <a:lstStyle/>
          <a:p>
            <a:r>
              <a:rPr lang="ar-EG" sz="3500" dirty="0"/>
              <a:t>عصا هرون، التي أزهرت، بغير غرس ولا سقي، هي مثال لكِ.</a:t>
            </a:r>
          </a:p>
        </p:txBody>
      </p:sp>
      <p:sp>
        <p:nvSpPr>
          <p:cNvPr id="4" name="Text Placeholder 3">
            <a:extLst>
              <a:ext uri="{FF2B5EF4-FFF2-40B4-BE49-F238E27FC236}">
                <a16:creationId xmlns:a16="http://schemas.microsoft.com/office/drawing/2014/main" id="{219514F6-7BBC-4C44-B566-1706BF147583}"/>
              </a:ext>
            </a:extLst>
          </p:cNvPr>
          <p:cNvSpPr>
            <a:spLocks noGrp="1"/>
          </p:cNvSpPr>
          <p:nvPr>
            <p:ph type="body" sz="quarter" idx="12"/>
          </p:nvPr>
        </p:nvSpPr>
        <p:spPr/>
        <p:txBody>
          <a:bodyPr/>
          <a:lstStyle/>
          <a:p>
            <a:pPr>
              <a:spcBef>
                <a:spcPts val="0"/>
              </a:spcBef>
            </a:pPr>
            <a:r>
              <a:rPr lang="pt-BR" sz="4400" dirty="0"/>
              <a:t>Pi`sbwt `nte `A`arwn@ `etafviri `ebol@ </a:t>
            </a:r>
            <a:endParaRPr lang="ar-EG" sz="4400" dirty="0"/>
          </a:p>
          <a:p>
            <a:pPr>
              <a:spcBef>
                <a:spcPts val="0"/>
              </a:spcBef>
            </a:pPr>
            <a:r>
              <a:rPr lang="pt-BR" sz="4400" dirty="0"/>
              <a:t>,wric [o nem `tco@ `foi `ntupoc ne.</a:t>
            </a:r>
          </a:p>
        </p:txBody>
      </p:sp>
      <p:sp>
        <p:nvSpPr>
          <p:cNvPr id="5" name="TextBox 4">
            <a:hlinkClick r:id="rId2" action="ppaction://hlinksldjump"/>
            <a:extLst>
              <a:ext uri="{FF2B5EF4-FFF2-40B4-BE49-F238E27FC236}">
                <a16:creationId xmlns:a16="http://schemas.microsoft.com/office/drawing/2014/main" id="{935AB30E-1BE5-40A4-B537-483A052C3CB7}"/>
              </a:ext>
            </a:extLst>
          </p:cNvPr>
          <p:cNvSpPr txBox="1"/>
          <p:nvPr/>
        </p:nvSpPr>
        <p:spPr>
          <a:xfrm>
            <a:off x="7100888" y="3304552"/>
            <a:ext cx="2043112" cy="461665"/>
          </a:xfrm>
          <a:prstGeom prst="rect">
            <a:avLst/>
          </a:prstGeom>
          <a:noFill/>
        </p:spPr>
        <p:txBody>
          <a:bodyPr wrap="square" rtlCol="0">
            <a:spAutoFit/>
          </a:bodyPr>
          <a:lstStyle/>
          <a:p>
            <a:pPr algn="r"/>
            <a:r>
              <a:rPr lang="ar-EG" sz="2400" b="1" u="sng" dirty="0">
                <a:solidFill>
                  <a:srgbClr val="FFC000"/>
                </a:solidFill>
              </a:rPr>
              <a:t>السلام لكِ يا مريم</a:t>
            </a:r>
            <a:endParaRPr lang="en-GB" sz="2400" b="1" u="sng" dirty="0">
              <a:solidFill>
                <a:srgbClr val="FFC000"/>
              </a:solidFill>
            </a:endParaRPr>
          </a:p>
        </p:txBody>
      </p:sp>
    </p:spTree>
    <p:extLst>
      <p:ext uri="{BB962C8B-B14F-4D97-AF65-F5344CB8AC3E}">
        <p14:creationId xmlns:p14="http://schemas.microsoft.com/office/powerpoint/2010/main" val="2408493872"/>
      </p:ext>
    </p:extLst>
  </p:cSld>
  <p:clrMapOvr>
    <a:masterClrMapping/>
  </p:clrMapOvr>
</p:sld>
</file>

<file path=ppt/slides/slide1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723A115-3953-4D8C-BB69-8B39F1E56FBA}"/>
              </a:ext>
            </a:extLst>
          </p:cNvPr>
          <p:cNvSpPr>
            <a:spLocks noGrp="1"/>
          </p:cNvSpPr>
          <p:nvPr>
            <p:ph type="body" sz="quarter" idx="10"/>
          </p:nvPr>
        </p:nvSpPr>
        <p:spPr/>
        <p:txBody>
          <a:bodyPr/>
          <a:lstStyle/>
          <a:p>
            <a:r>
              <a:rPr lang="ar-EG" sz="3700" dirty="0"/>
              <a:t>أوثي إيتاس ميس بي إخريستوس: بين نوتي خين أوميثمي: أتشنيه إسبير ما إن رومي: إسؤي إمبارثينوس.</a:t>
            </a:r>
          </a:p>
        </p:txBody>
      </p:sp>
      <p:sp>
        <p:nvSpPr>
          <p:cNvPr id="3" name="Text Placeholder 2">
            <a:extLst>
              <a:ext uri="{FF2B5EF4-FFF2-40B4-BE49-F238E27FC236}">
                <a16:creationId xmlns:a16="http://schemas.microsoft.com/office/drawing/2014/main" id="{F7CDEFF8-E79D-4392-9A5B-FB6D8D963D5A}"/>
              </a:ext>
            </a:extLst>
          </p:cNvPr>
          <p:cNvSpPr>
            <a:spLocks noGrp="1"/>
          </p:cNvSpPr>
          <p:nvPr>
            <p:ph type="body" sz="quarter" idx="11"/>
          </p:nvPr>
        </p:nvSpPr>
        <p:spPr/>
        <p:txBody>
          <a:bodyPr anchor="ctr"/>
          <a:lstStyle/>
          <a:p>
            <a:r>
              <a:rPr lang="ar-EG" sz="3200" dirty="0"/>
              <a:t>يا مَنْ ولدِت المسيح، إلهنا بالحقيقة، وبغير زرع بشر، وأنتِ عذراء.</a:t>
            </a:r>
          </a:p>
        </p:txBody>
      </p:sp>
      <p:sp>
        <p:nvSpPr>
          <p:cNvPr id="4" name="Text Placeholder 3">
            <a:extLst>
              <a:ext uri="{FF2B5EF4-FFF2-40B4-BE49-F238E27FC236}">
                <a16:creationId xmlns:a16="http://schemas.microsoft.com/office/drawing/2014/main" id="{6B734DE4-85BE-4907-B643-77F657B616B6}"/>
              </a:ext>
            </a:extLst>
          </p:cNvPr>
          <p:cNvSpPr>
            <a:spLocks noGrp="1"/>
          </p:cNvSpPr>
          <p:nvPr>
            <p:ph type="body" sz="quarter" idx="12"/>
          </p:nvPr>
        </p:nvSpPr>
        <p:spPr/>
        <p:txBody>
          <a:bodyPr/>
          <a:lstStyle/>
          <a:p>
            <a:r>
              <a:rPr lang="en-GB" dirty="0"/>
              <a:t>W ;</a:t>
            </a:r>
            <a:r>
              <a:rPr lang="en-GB" dirty="0" err="1"/>
              <a:t>y`etacmec</a:t>
            </a:r>
            <a:r>
              <a:rPr lang="en-GB" dirty="0"/>
              <a:t> Pi`,</a:t>
            </a:r>
            <a:r>
              <a:rPr lang="en-GB" dirty="0" err="1"/>
              <a:t>rictoc</a:t>
            </a:r>
            <a:r>
              <a:rPr lang="en-GB" dirty="0"/>
              <a:t>@ </a:t>
            </a:r>
            <a:r>
              <a:rPr lang="en-GB" dirty="0" err="1"/>
              <a:t>Pennou</a:t>
            </a:r>
            <a:r>
              <a:rPr lang="en-GB" dirty="0"/>
              <a:t>] </a:t>
            </a:r>
            <a:r>
              <a:rPr lang="en-GB" dirty="0" err="1"/>
              <a:t>qen</a:t>
            </a:r>
            <a:r>
              <a:rPr lang="en-GB" dirty="0"/>
              <a:t> </a:t>
            </a:r>
            <a:r>
              <a:rPr lang="en-GB" dirty="0" err="1"/>
              <a:t>oume;mi</a:t>
            </a:r>
            <a:r>
              <a:rPr lang="en-GB" dirty="0"/>
              <a:t>@ a[ne `</a:t>
            </a:r>
            <a:r>
              <a:rPr lang="en-GB" dirty="0" err="1"/>
              <a:t>cperma</a:t>
            </a:r>
            <a:r>
              <a:rPr lang="en-GB" dirty="0"/>
              <a:t> `</a:t>
            </a:r>
            <a:r>
              <a:rPr lang="en-GB" dirty="0" err="1"/>
              <a:t>nrwmi</a:t>
            </a:r>
            <a:r>
              <a:rPr lang="en-GB" dirty="0"/>
              <a:t>@ </a:t>
            </a:r>
            <a:r>
              <a:rPr lang="en-GB" dirty="0" err="1"/>
              <a:t>ecoi</a:t>
            </a:r>
            <a:r>
              <a:rPr lang="en-GB" dirty="0"/>
              <a:t> `</a:t>
            </a:r>
            <a:r>
              <a:rPr lang="en-GB" dirty="0" err="1"/>
              <a:t>mpar;enoc</a:t>
            </a:r>
            <a:r>
              <a:rPr lang="en-GB" dirty="0"/>
              <a:t>.</a:t>
            </a:r>
          </a:p>
        </p:txBody>
      </p:sp>
    </p:spTree>
    <p:extLst>
      <p:ext uri="{BB962C8B-B14F-4D97-AF65-F5344CB8AC3E}">
        <p14:creationId xmlns:p14="http://schemas.microsoft.com/office/powerpoint/2010/main" val="2299160703"/>
      </p:ext>
    </p:extLst>
  </p:cSld>
  <p:clrMapOvr>
    <a:masterClrMapping/>
  </p:clrMapOvr>
</p:sld>
</file>

<file path=ppt/slides/slide1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A520C10-77A9-45CE-8985-9713CD89D082}"/>
              </a:ext>
            </a:extLst>
          </p:cNvPr>
          <p:cNvSpPr>
            <a:spLocks noGrp="1"/>
          </p:cNvSpPr>
          <p:nvPr>
            <p:ph type="body" sz="quarter" idx="10"/>
          </p:nvPr>
        </p:nvSpPr>
        <p:spPr/>
        <p:txBody>
          <a:bodyPr/>
          <a:lstStyle/>
          <a:p>
            <a:r>
              <a:rPr lang="ar-EG" dirty="0"/>
              <a:t>إثفي فاي أوو أون نيفين: سيه تشيسي إممو: طاشويس تي ثيؤطوكوس: إثؤواب إنسيوو نيفين. </a:t>
            </a:r>
          </a:p>
        </p:txBody>
      </p:sp>
      <p:sp>
        <p:nvSpPr>
          <p:cNvPr id="3" name="Text Placeholder 2">
            <a:extLst>
              <a:ext uri="{FF2B5EF4-FFF2-40B4-BE49-F238E27FC236}">
                <a16:creationId xmlns:a16="http://schemas.microsoft.com/office/drawing/2014/main" id="{4DC5883B-656B-4FEC-8401-43B00A3F1E67}"/>
              </a:ext>
            </a:extLst>
          </p:cNvPr>
          <p:cNvSpPr>
            <a:spLocks noGrp="1"/>
          </p:cNvSpPr>
          <p:nvPr>
            <p:ph type="body" sz="quarter" idx="11"/>
          </p:nvPr>
        </p:nvSpPr>
        <p:spPr/>
        <p:txBody>
          <a:bodyPr anchor="ctr"/>
          <a:lstStyle/>
          <a:p>
            <a:r>
              <a:rPr lang="ar-EG" sz="3200" dirty="0"/>
              <a:t>من أجل هذا، كل واحد يعظمِك، يا سيدتي والدة الإله، القديسة كل حين</a:t>
            </a:r>
            <a:endParaRPr lang="en-GB" sz="3200" dirty="0"/>
          </a:p>
        </p:txBody>
      </p:sp>
      <p:sp>
        <p:nvSpPr>
          <p:cNvPr id="4" name="Text Placeholder 3">
            <a:extLst>
              <a:ext uri="{FF2B5EF4-FFF2-40B4-BE49-F238E27FC236}">
                <a16:creationId xmlns:a16="http://schemas.microsoft.com/office/drawing/2014/main" id="{4C685B2E-E778-43AC-B2F7-21FA964FB385}"/>
              </a:ext>
            </a:extLst>
          </p:cNvPr>
          <p:cNvSpPr>
            <a:spLocks noGrp="1"/>
          </p:cNvSpPr>
          <p:nvPr>
            <p:ph type="body" sz="quarter" idx="12"/>
          </p:nvPr>
        </p:nvSpPr>
        <p:spPr/>
        <p:txBody>
          <a:bodyPr/>
          <a:lstStyle/>
          <a:p>
            <a:r>
              <a:rPr lang="en-GB" dirty="0" err="1"/>
              <a:t>E;be</a:t>
            </a:r>
            <a:r>
              <a:rPr lang="en-GB" dirty="0"/>
              <a:t> </a:t>
            </a:r>
            <a:r>
              <a:rPr lang="en-GB" dirty="0" err="1"/>
              <a:t>vai</a:t>
            </a:r>
            <a:r>
              <a:rPr lang="en-GB" dirty="0"/>
              <a:t> </a:t>
            </a:r>
            <a:r>
              <a:rPr lang="en-GB" dirty="0" err="1"/>
              <a:t>ouon</a:t>
            </a:r>
            <a:r>
              <a:rPr lang="en-GB" dirty="0"/>
              <a:t> </a:t>
            </a:r>
            <a:r>
              <a:rPr lang="en-GB" dirty="0" err="1"/>
              <a:t>niben</a:t>
            </a:r>
            <a:r>
              <a:rPr lang="en-GB" dirty="0"/>
              <a:t>@ </a:t>
            </a:r>
            <a:r>
              <a:rPr lang="en-GB" dirty="0" err="1"/>
              <a:t>ce</a:t>
            </a:r>
            <a:r>
              <a:rPr lang="en-GB" dirty="0"/>
              <a:t>[</a:t>
            </a:r>
            <a:r>
              <a:rPr lang="en-GB" dirty="0" err="1"/>
              <a:t>ici</a:t>
            </a:r>
            <a:r>
              <a:rPr lang="en-GB" dirty="0"/>
              <a:t> `</a:t>
            </a:r>
            <a:r>
              <a:rPr lang="en-GB" dirty="0" err="1"/>
              <a:t>mmo</a:t>
            </a:r>
            <a:r>
              <a:rPr lang="en-GB" dirty="0"/>
              <a:t>@ ta[</a:t>
            </a:r>
            <a:r>
              <a:rPr lang="en-GB" dirty="0" err="1"/>
              <a:t>oic</a:t>
            </a:r>
            <a:r>
              <a:rPr lang="en-GB" dirty="0"/>
              <a:t> };</a:t>
            </a:r>
            <a:r>
              <a:rPr lang="en-GB" dirty="0" err="1"/>
              <a:t>e`otokoc</a:t>
            </a:r>
            <a:r>
              <a:rPr lang="en-GB" dirty="0"/>
              <a:t>@ </a:t>
            </a:r>
            <a:r>
              <a:rPr lang="en-GB" dirty="0" err="1"/>
              <a:t>e;ouab</a:t>
            </a:r>
            <a:r>
              <a:rPr lang="en-GB" dirty="0"/>
              <a:t> `</a:t>
            </a:r>
            <a:r>
              <a:rPr lang="en-GB" dirty="0" err="1"/>
              <a:t>ncyou</a:t>
            </a:r>
            <a:r>
              <a:rPr lang="en-GB" dirty="0"/>
              <a:t> </a:t>
            </a:r>
            <a:r>
              <a:rPr lang="en-GB" dirty="0" err="1"/>
              <a:t>niben</a:t>
            </a:r>
            <a:r>
              <a:rPr lang="en-GB" dirty="0"/>
              <a:t>.</a:t>
            </a:r>
          </a:p>
        </p:txBody>
      </p:sp>
    </p:spTree>
    <p:extLst>
      <p:ext uri="{BB962C8B-B14F-4D97-AF65-F5344CB8AC3E}">
        <p14:creationId xmlns:p14="http://schemas.microsoft.com/office/powerpoint/2010/main" val="686561859"/>
      </p:ext>
    </p:extLst>
  </p:cSld>
  <p:clrMapOvr>
    <a:masterClrMapping/>
  </p:clrMapOvr>
</p:sld>
</file>

<file path=ppt/slides/slide1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37C3B3B-B753-4EA6-B89E-52E416EE126B}"/>
              </a:ext>
            </a:extLst>
          </p:cNvPr>
          <p:cNvSpPr>
            <a:spLocks noGrp="1"/>
          </p:cNvSpPr>
          <p:nvPr>
            <p:ph type="body" sz="quarter" idx="10"/>
          </p:nvPr>
        </p:nvSpPr>
        <p:spPr/>
        <p:txBody>
          <a:bodyPr/>
          <a:lstStyle/>
          <a:p>
            <a:r>
              <a:rPr lang="ar-EG" dirty="0"/>
              <a:t>آنون هون تين طوبه: إثرين شاشني إفناي:هيتين ني بريسفيا: إنطوتف إمبي ماي رومي. </a:t>
            </a:r>
          </a:p>
        </p:txBody>
      </p:sp>
      <p:sp>
        <p:nvSpPr>
          <p:cNvPr id="3" name="Text Placeholder 2">
            <a:extLst>
              <a:ext uri="{FF2B5EF4-FFF2-40B4-BE49-F238E27FC236}">
                <a16:creationId xmlns:a16="http://schemas.microsoft.com/office/drawing/2014/main" id="{F9D77C5E-67E8-4D58-AD3D-FA3BEB0A1159}"/>
              </a:ext>
            </a:extLst>
          </p:cNvPr>
          <p:cNvSpPr>
            <a:spLocks noGrp="1"/>
          </p:cNvSpPr>
          <p:nvPr>
            <p:ph type="body" sz="quarter" idx="11"/>
          </p:nvPr>
        </p:nvSpPr>
        <p:spPr/>
        <p:txBody>
          <a:bodyPr anchor="ctr"/>
          <a:lstStyle/>
          <a:p>
            <a:r>
              <a:rPr lang="ar-EG" sz="3400" dirty="0"/>
              <a:t>ونحن أيضاً نطلب، أن نفوز برحمة، بشفاعاتِك، عند محب البشر.</a:t>
            </a:r>
          </a:p>
        </p:txBody>
      </p:sp>
      <p:sp>
        <p:nvSpPr>
          <p:cNvPr id="4" name="Text Placeholder 3">
            <a:extLst>
              <a:ext uri="{FF2B5EF4-FFF2-40B4-BE49-F238E27FC236}">
                <a16:creationId xmlns:a16="http://schemas.microsoft.com/office/drawing/2014/main" id="{478F20DA-E9CE-4BA3-9AC8-3E31F7C242F5}"/>
              </a:ext>
            </a:extLst>
          </p:cNvPr>
          <p:cNvSpPr>
            <a:spLocks noGrp="1"/>
          </p:cNvSpPr>
          <p:nvPr>
            <p:ph type="body" sz="quarter" idx="12"/>
          </p:nvPr>
        </p:nvSpPr>
        <p:spPr>
          <a:xfrm>
            <a:off x="0" y="4346207"/>
            <a:ext cx="9144000" cy="1315428"/>
          </a:xfrm>
        </p:spPr>
        <p:txBody>
          <a:bodyPr/>
          <a:lstStyle/>
          <a:p>
            <a:r>
              <a:rPr lang="en-GB" dirty="0"/>
              <a:t>Anon </a:t>
            </a:r>
            <a:r>
              <a:rPr lang="en-GB" dirty="0" err="1"/>
              <a:t>hwn</a:t>
            </a:r>
            <a:r>
              <a:rPr lang="en-GB" dirty="0"/>
              <a:t> </a:t>
            </a:r>
            <a:r>
              <a:rPr lang="en-GB" dirty="0" err="1"/>
              <a:t>tentwbh</a:t>
            </a:r>
            <a:r>
              <a:rPr lang="en-GB" dirty="0"/>
              <a:t>@ </a:t>
            </a:r>
            <a:r>
              <a:rPr lang="en-GB" dirty="0" err="1"/>
              <a:t>e;rensasni</a:t>
            </a:r>
            <a:r>
              <a:rPr lang="en-GB" dirty="0"/>
              <a:t> </a:t>
            </a:r>
            <a:r>
              <a:rPr lang="en-GB" dirty="0" err="1"/>
              <a:t>eunai</a:t>
            </a:r>
            <a:r>
              <a:rPr lang="en-GB" dirty="0"/>
              <a:t>@ </a:t>
            </a:r>
            <a:r>
              <a:rPr lang="en-GB" dirty="0" err="1"/>
              <a:t>hiten</a:t>
            </a:r>
            <a:r>
              <a:rPr lang="en-GB" dirty="0"/>
              <a:t> </a:t>
            </a:r>
            <a:r>
              <a:rPr lang="en-GB" dirty="0" err="1"/>
              <a:t>ne`precbia</a:t>
            </a:r>
            <a:r>
              <a:rPr lang="en-GB" dirty="0"/>
              <a:t>@ `</a:t>
            </a:r>
            <a:r>
              <a:rPr lang="en-GB" dirty="0" err="1"/>
              <a:t>ntotf</a:t>
            </a:r>
            <a:r>
              <a:rPr lang="en-GB" dirty="0"/>
              <a:t> `</a:t>
            </a:r>
            <a:r>
              <a:rPr lang="en-GB" dirty="0" err="1"/>
              <a:t>mPimairwmi</a:t>
            </a:r>
            <a:r>
              <a:rPr lang="en-GB" dirty="0"/>
              <a:t>.</a:t>
            </a:r>
          </a:p>
        </p:txBody>
      </p:sp>
    </p:spTree>
    <p:extLst>
      <p:ext uri="{BB962C8B-B14F-4D97-AF65-F5344CB8AC3E}">
        <p14:creationId xmlns:p14="http://schemas.microsoft.com/office/powerpoint/2010/main" val="1997079133"/>
      </p:ext>
    </p:extLst>
  </p:cSld>
  <p:clrMapOvr>
    <a:masterClrMapping/>
  </p:clrMapOvr>
</p:sld>
</file>

<file path=ppt/slides/slide12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13698" name="AutoShape 3"/>
          <p:cNvSpPr>
            <a:spLocks noChangeArrowheads="1"/>
          </p:cNvSpPr>
          <p:nvPr/>
        </p:nvSpPr>
        <p:spPr bwMode="auto">
          <a:xfrm>
            <a:off x="2783254" y="1083747"/>
            <a:ext cx="6360746" cy="851297"/>
          </a:xfrm>
          <a:prstGeom prst="roundRect">
            <a:avLst>
              <a:gd name="adj" fmla="val 16667"/>
            </a:avLst>
          </a:prstGeom>
          <a:solidFill>
            <a:schemeClr val="tx1">
              <a:alpha val="50195"/>
            </a:schemeClr>
          </a:solidFill>
          <a:ln>
            <a:noFill/>
          </a:ln>
          <a:extLst>
            <a:ext uri="{91240B29-F687-4F45-9708-019B960494DF}">
              <a14:hiddenLine xmlns:a14="http://schemas.microsoft.com/office/drawing/2010/main" w="9525" algn="ctr">
                <a:solidFill>
                  <a:srgbClr val="000000"/>
                </a:solidFill>
                <a:round/>
                <a:headEnd/>
                <a:tailEnd/>
              </a14:hiddenLine>
            </a:ext>
          </a:extLst>
        </p:spPr>
        <p:txBody>
          <a:bodyPr wrap="square">
            <a:spAutoFit/>
          </a:bodyPr>
          <a:lstStyle>
            <a:lvl1pPr algn="r" rtl="1">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lgn="r" rtl="1">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lgn="r" rtl="1">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lgn="r" rtl="1">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lgn="r" rtl="1">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marL="0" marR="0" lvl="0" indent="0" algn="ctr" defTabSz="914400" rtl="1" eaLnBrk="1" fontAlgn="auto" latinLnBrk="0" hangingPunct="1">
              <a:lnSpc>
                <a:spcPct val="100000"/>
              </a:lnSpc>
              <a:spcBef>
                <a:spcPct val="20000"/>
              </a:spcBef>
              <a:spcAft>
                <a:spcPts val="0"/>
              </a:spcAft>
              <a:buClrTx/>
              <a:buSzTx/>
              <a:buFontTx/>
              <a:buNone/>
              <a:tabLst/>
              <a:defRPr/>
            </a:pPr>
            <a:endParaRPr kumimoji="0" lang="en-US" altLang="en-US" sz="4400" b="0" i="0" u="none" strike="noStrike" kern="1200" cap="none" spc="0" normalizeH="0" baseline="0" noProof="0" dirty="0">
              <a:ln>
                <a:noFill/>
              </a:ln>
              <a:solidFill>
                <a:prstClr val="white"/>
              </a:solidFill>
              <a:effectLst/>
              <a:uLnTx/>
              <a:uFillTx/>
              <a:latin typeface="Arial" panose="020B0604020202020204" pitchFamily="34" charset="0"/>
              <a:ea typeface="+mn-ea"/>
              <a:cs typeface="Traditional Arabic" panose="02020603050405020304" pitchFamily="18" charset="-78"/>
            </a:endParaRPr>
          </a:p>
        </p:txBody>
      </p:sp>
      <p:sp>
        <p:nvSpPr>
          <p:cNvPr id="4" name="Title 3">
            <a:extLst>
              <a:ext uri="{FF2B5EF4-FFF2-40B4-BE49-F238E27FC236}">
                <a16:creationId xmlns:a16="http://schemas.microsoft.com/office/drawing/2014/main" id="{1D1E0EA9-CCA7-4F8C-8278-DA4FA9ED76E3}"/>
              </a:ext>
            </a:extLst>
          </p:cNvPr>
          <p:cNvSpPr>
            <a:spLocks noGrp="1"/>
          </p:cNvSpPr>
          <p:nvPr>
            <p:ph type="title"/>
          </p:nvPr>
        </p:nvSpPr>
        <p:spPr/>
        <p:txBody>
          <a:bodyPr/>
          <a:lstStyle/>
          <a:p>
            <a:r>
              <a:rPr lang="ar-EG" dirty="0"/>
              <a:t>طرح سيموتي الاولى</a:t>
            </a:r>
            <a:endParaRPr lang="en-GB" dirty="0"/>
          </a:p>
        </p:txBody>
      </p:sp>
      <p:sp>
        <p:nvSpPr>
          <p:cNvPr id="3" name="Text Placeholder 2">
            <a:extLst>
              <a:ext uri="{FF2B5EF4-FFF2-40B4-BE49-F238E27FC236}">
                <a16:creationId xmlns:a16="http://schemas.microsoft.com/office/drawing/2014/main" id="{B145F93C-1A59-F25D-BA36-89EE8E6DA47D}"/>
              </a:ext>
            </a:extLst>
          </p:cNvPr>
          <p:cNvSpPr>
            <a:spLocks noGrp="1"/>
          </p:cNvSpPr>
          <p:nvPr>
            <p:ph type="body" sz="quarter" idx="10"/>
          </p:nvPr>
        </p:nvSpPr>
        <p:spPr/>
        <p:txBody>
          <a:bodyPr>
            <a:normAutofit lnSpcReduction="10000"/>
          </a:bodyPr>
          <a:lstStyle/>
          <a:p>
            <a:r>
              <a:rPr lang="ar-EG" sz="4000" dirty="0"/>
              <a:t>دعيت أيتها العذراء مريم القبة الثانية التى للقديسين. من يقدر ان ينطق بعظمة كرامة البتولية التى لوالدة الاله. انت هى التابوت الذى وضعوا عليه كاروبيم المجد. كل الانفس معا يسبحون الرب الاله ويقدمون له القرابين ويعطونها للكهنة</a:t>
            </a:r>
          </a:p>
        </p:txBody>
      </p:sp>
    </p:spTree>
    <p:extLst>
      <p:ext uri="{BB962C8B-B14F-4D97-AF65-F5344CB8AC3E}">
        <p14:creationId xmlns:p14="http://schemas.microsoft.com/office/powerpoint/2010/main" val="1541172781"/>
      </p:ext>
    </p:extLst>
  </p:cSld>
  <p:clrMapOvr>
    <a:masterClrMapping/>
  </p:clrMapOvr>
  <p:transition/>
</p:sld>
</file>

<file path=ppt/slides/slide12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15746" name="AutoShape 3"/>
          <p:cNvSpPr>
            <a:spLocks noChangeArrowheads="1"/>
          </p:cNvSpPr>
          <p:nvPr/>
        </p:nvSpPr>
        <p:spPr bwMode="auto">
          <a:xfrm>
            <a:off x="3016133" y="823157"/>
            <a:ext cx="5947862" cy="851297"/>
          </a:xfrm>
          <a:prstGeom prst="roundRect">
            <a:avLst>
              <a:gd name="adj" fmla="val 16667"/>
            </a:avLst>
          </a:prstGeom>
          <a:solidFill>
            <a:schemeClr val="tx1">
              <a:alpha val="50195"/>
            </a:schemeClr>
          </a:solidFill>
          <a:ln>
            <a:noFill/>
          </a:ln>
          <a:extLst>
            <a:ext uri="{91240B29-F687-4F45-9708-019B960494DF}">
              <a14:hiddenLine xmlns:a14="http://schemas.microsoft.com/office/drawing/2010/main" w="9525" algn="ctr">
                <a:solidFill>
                  <a:srgbClr val="000000"/>
                </a:solidFill>
                <a:round/>
                <a:headEnd/>
                <a:tailEnd/>
              </a14:hiddenLine>
            </a:ext>
          </a:extLst>
        </p:spPr>
        <p:txBody>
          <a:bodyPr>
            <a:spAutoFit/>
          </a:bodyPr>
          <a:lstStyle>
            <a:lvl1pPr algn="r" rtl="1">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lgn="r" rtl="1">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lgn="r" rtl="1">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lgn="r" rtl="1">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lgn="r" rtl="1">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marL="0" marR="0" lvl="0" indent="0" algn="ctr" defTabSz="914400" rtl="1" eaLnBrk="1" fontAlgn="auto" latinLnBrk="0" hangingPunct="1">
              <a:lnSpc>
                <a:spcPct val="100000"/>
              </a:lnSpc>
              <a:spcBef>
                <a:spcPct val="20000"/>
              </a:spcBef>
              <a:spcAft>
                <a:spcPts val="0"/>
              </a:spcAft>
              <a:buClrTx/>
              <a:buSzTx/>
              <a:buFontTx/>
              <a:buNone/>
              <a:tabLst/>
              <a:defRPr/>
            </a:pPr>
            <a:endParaRPr kumimoji="0" lang="en-US" altLang="en-US" sz="4400" b="0" i="0" u="none" strike="noStrike" kern="1200" cap="none" spc="0" normalizeH="0" baseline="0" noProof="0" dirty="0">
              <a:ln>
                <a:noFill/>
              </a:ln>
              <a:solidFill>
                <a:prstClr val="white"/>
              </a:solidFill>
              <a:effectLst/>
              <a:uLnTx/>
              <a:uFillTx/>
              <a:latin typeface="Arial" panose="020B0604020202020204" pitchFamily="34" charset="0"/>
              <a:ea typeface="+mn-ea"/>
              <a:cs typeface="Traditional Arabic" panose="02020603050405020304" pitchFamily="18" charset="-78"/>
            </a:endParaRPr>
          </a:p>
        </p:txBody>
      </p:sp>
      <p:sp>
        <p:nvSpPr>
          <p:cNvPr id="3" name="Title 2">
            <a:extLst>
              <a:ext uri="{FF2B5EF4-FFF2-40B4-BE49-F238E27FC236}">
                <a16:creationId xmlns:a16="http://schemas.microsoft.com/office/drawing/2014/main" id="{7701D71D-F717-456A-A8A3-B493CFF642BB}"/>
              </a:ext>
            </a:extLst>
          </p:cNvPr>
          <p:cNvSpPr>
            <a:spLocks noGrp="1"/>
          </p:cNvSpPr>
          <p:nvPr>
            <p:ph type="title"/>
          </p:nvPr>
        </p:nvSpPr>
        <p:spPr/>
        <p:txBody>
          <a:bodyPr/>
          <a:lstStyle/>
          <a:p>
            <a:endParaRPr lang="en-GB"/>
          </a:p>
        </p:txBody>
      </p:sp>
      <p:sp>
        <p:nvSpPr>
          <p:cNvPr id="2" name="Text Placeholder 1">
            <a:extLst>
              <a:ext uri="{FF2B5EF4-FFF2-40B4-BE49-F238E27FC236}">
                <a16:creationId xmlns:a16="http://schemas.microsoft.com/office/drawing/2014/main" id="{2AE5522B-20F4-BEDB-7C23-D30298F0EFB1}"/>
              </a:ext>
            </a:extLst>
          </p:cNvPr>
          <p:cNvSpPr>
            <a:spLocks noGrp="1"/>
          </p:cNvSpPr>
          <p:nvPr>
            <p:ph type="body" sz="quarter" idx="10"/>
          </p:nvPr>
        </p:nvSpPr>
        <p:spPr/>
        <p:txBody>
          <a:bodyPr>
            <a:normAutofit lnSpcReduction="10000"/>
          </a:bodyPr>
          <a:lstStyle/>
          <a:p>
            <a:r>
              <a:rPr lang="ar-EG" altLang="en-US" sz="4000" dirty="0"/>
              <a:t>وكان فى القبة مائدة ذهب وخبز الوجوه الموضوع عليها. وداخل التابوت يوجد قسط الذهب المملوء من المن هؤلاء يشبهون مريم العذراء. لان خبز الحياة الذى نزل من السماء هو يسوع المسيح. لانه يليق بك أيتها القديسة كل مجد وكر امة يا والدة الاله.</a:t>
            </a:r>
            <a:endParaRPr lang="en-US" altLang="en-US" sz="4000" dirty="0"/>
          </a:p>
        </p:txBody>
      </p:sp>
    </p:spTree>
    <p:extLst>
      <p:ext uri="{BB962C8B-B14F-4D97-AF65-F5344CB8AC3E}">
        <p14:creationId xmlns:p14="http://schemas.microsoft.com/office/powerpoint/2010/main" val="3033309069"/>
      </p:ext>
    </p:extLst>
  </p:cSld>
  <p:clrMapOvr>
    <a:masterClrMapping/>
  </p:clrMapOvr>
  <p:transition/>
</p:sld>
</file>

<file path=ppt/slides/slide12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17794" name="AutoShape 4"/>
          <p:cNvSpPr>
            <a:spLocks noChangeArrowheads="1"/>
          </p:cNvSpPr>
          <p:nvPr/>
        </p:nvSpPr>
        <p:spPr bwMode="auto">
          <a:xfrm>
            <a:off x="4000804" y="706578"/>
            <a:ext cx="4957154" cy="851297"/>
          </a:xfrm>
          <a:prstGeom prst="roundRect">
            <a:avLst>
              <a:gd name="adj" fmla="val 16667"/>
            </a:avLst>
          </a:prstGeom>
          <a:solidFill>
            <a:schemeClr val="tx1">
              <a:alpha val="50195"/>
            </a:schemeClr>
          </a:solidFill>
          <a:ln>
            <a:noFill/>
          </a:ln>
          <a:extLst>
            <a:ext uri="{91240B29-F687-4F45-9708-019B960494DF}">
              <a14:hiddenLine xmlns:a14="http://schemas.microsoft.com/office/drawing/2010/main" w="9525" algn="ctr">
                <a:solidFill>
                  <a:srgbClr val="000000"/>
                </a:solidFill>
                <a:round/>
                <a:headEnd/>
                <a:tailEnd/>
              </a14:hiddenLine>
            </a:ext>
          </a:extLst>
        </p:spPr>
        <p:txBody>
          <a:bodyPr>
            <a:spAutoFit/>
          </a:bodyPr>
          <a:lstStyle>
            <a:lvl1pPr algn="r" rtl="1">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lgn="r" rtl="1">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lgn="r" rtl="1">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lgn="r" rtl="1">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lgn="r" rtl="1">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marL="0" marR="0" lvl="0" indent="0" algn="ctr" defTabSz="914400" rtl="1" eaLnBrk="1" fontAlgn="auto" latinLnBrk="0" hangingPunct="1">
              <a:lnSpc>
                <a:spcPct val="100000"/>
              </a:lnSpc>
              <a:spcBef>
                <a:spcPct val="0"/>
              </a:spcBef>
              <a:spcAft>
                <a:spcPts val="0"/>
              </a:spcAft>
              <a:buClrTx/>
              <a:buSzTx/>
              <a:buFontTx/>
              <a:buNone/>
              <a:tabLst/>
              <a:defRPr/>
            </a:pPr>
            <a:endParaRPr kumimoji="0" lang="en-US" altLang="en-US" sz="4400" b="0" i="0" u="none" strike="noStrike" kern="1200" cap="none" spc="0" normalizeH="0" baseline="0" noProof="0" dirty="0">
              <a:ln>
                <a:noFill/>
              </a:ln>
              <a:solidFill>
                <a:prstClr val="white"/>
              </a:solidFill>
              <a:effectLst/>
              <a:uLnTx/>
              <a:uFillTx/>
              <a:latin typeface="Arial" panose="020B0604020202020204" pitchFamily="34" charset="0"/>
              <a:ea typeface="+mn-ea"/>
              <a:cs typeface="Traditional Arabic" panose="02020603050405020304" pitchFamily="18" charset="-78"/>
            </a:endParaRPr>
          </a:p>
        </p:txBody>
      </p:sp>
      <p:sp>
        <p:nvSpPr>
          <p:cNvPr id="3" name="Title 2">
            <a:extLst>
              <a:ext uri="{FF2B5EF4-FFF2-40B4-BE49-F238E27FC236}">
                <a16:creationId xmlns:a16="http://schemas.microsoft.com/office/drawing/2014/main" id="{9B31F0D0-FC4A-4504-A9CB-42F1C8334DDC}"/>
              </a:ext>
            </a:extLst>
          </p:cNvPr>
          <p:cNvSpPr>
            <a:spLocks noGrp="1"/>
          </p:cNvSpPr>
          <p:nvPr>
            <p:ph type="title"/>
          </p:nvPr>
        </p:nvSpPr>
        <p:spPr/>
        <p:txBody>
          <a:bodyPr/>
          <a:lstStyle/>
          <a:p>
            <a:endParaRPr lang="en-GB"/>
          </a:p>
        </p:txBody>
      </p:sp>
      <p:sp>
        <p:nvSpPr>
          <p:cNvPr id="2" name="Text Placeholder 1">
            <a:extLst>
              <a:ext uri="{FF2B5EF4-FFF2-40B4-BE49-F238E27FC236}">
                <a16:creationId xmlns:a16="http://schemas.microsoft.com/office/drawing/2014/main" id="{3CC4FE58-2F91-4D38-73AA-67EA0AC1D36F}"/>
              </a:ext>
            </a:extLst>
          </p:cNvPr>
          <p:cNvSpPr>
            <a:spLocks noGrp="1"/>
          </p:cNvSpPr>
          <p:nvPr>
            <p:ph type="body" sz="quarter" idx="10"/>
          </p:nvPr>
        </p:nvSpPr>
        <p:spPr/>
        <p:txBody>
          <a:bodyPr>
            <a:normAutofit fontScale="92500"/>
          </a:bodyPr>
          <a:lstStyle/>
          <a:p>
            <a:r>
              <a:rPr lang="ar-EG" altLang="en-US" sz="4000" dirty="0"/>
              <a:t>أنت هى المنارة الحاملة المصباح الممتلىء بنار اللاهوت. كل المساواة العالية التى أنعم الله لنا بها فى السماء وعلى الارض كعظيم رحمته ظهرت لنا لما تجسد من هذه العروسة مر يم المجمرة الذهب الغالى التى فيها الجمر مع عنبرها التي في يد هارون رئيس الكهنة الحامله البخور و الجمر المختار.</a:t>
            </a:r>
            <a:endParaRPr lang="en-US" altLang="en-US" sz="4000" dirty="0"/>
          </a:p>
        </p:txBody>
      </p:sp>
    </p:spTree>
    <p:extLst>
      <p:ext uri="{BB962C8B-B14F-4D97-AF65-F5344CB8AC3E}">
        <p14:creationId xmlns:p14="http://schemas.microsoft.com/office/powerpoint/2010/main" val="1059756384"/>
      </p:ext>
    </p:extLst>
  </p:cSld>
  <p:clrMapOvr>
    <a:masterClrMapping/>
  </p:clrMapOvr>
  <p:transition/>
</p:sld>
</file>

<file path=ppt/slides/slide12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21890" name="AutoShape 3"/>
          <p:cNvSpPr>
            <a:spLocks noChangeArrowheads="1"/>
          </p:cNvSpPr>
          <p:nvPr/>
        </p:nvSpPr>
        <p:spPr bwMode="auto">
          <a:xfrm>
            <a:off x="3323492" y="1260475"/>
            <a:ext cx="5833208" cy="851297"/>
          </a:xfrm>
          <a:prstGeom prst="roundRect">
            <a:avLst>
              <a:gd name="adj" fmla="val 16667"/>
            </a:avLst>
          </a:prstGeom>
          <a:solidFill>
            <a:schemeClr val="tx1">
              <a:alpha val="50195"/>
            </a:schemeClr>
          </a:solidFill>
          <a:ln>
            <a:noFill/>
          </a:ln>
          <a:extLst>
            <a:ext uri="{91240B29-F687-4F45-9708-019B960494DF}">
              <a14:hiddenLine xmlns:a14="http://schemas.microsoft.com/office/drawing/2010/main" w="9525" algn="ctr">
                <a:solidFill>
                  <a:srgbClr val="000000"/>
                </a:solidFill>
                <a:round/>
                <a:headEnd/>
                <a:tailEnd/>
              </a14:hiddenLine>
            </a:ext>
          </a:extLst>
        </p:spPr>
        <p:txBody>
          <a:bodyPr wrap="square">
            <a:spAutoFit/>
          </a:bodyPr>
          <a:lstStyle>
            <a:lvl1pPr algn="r" rtl="1">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lgn="r" rtl="1">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lgn="r" rtl="1">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lgn="r" rtl="1">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lgn="r" rtl="1">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marL="0" marR="0" lvl="0" indent="0" algn="ctr" defTabSz="914400" rtl="1" eaLnBrk="1" fontAlgn="auto" latinLnBrk="0" hangingPunct="1">
              <a:lnSpc>
                <a:spcPct val="100000"/>
              </a:lnSpc>
              <a:spcBef>
                <a:spcPct val="20000"/>
              </a:spcBef>
              <a:spcAft>
                <a:spcPts val="0"/>
              </a:spcAft>
              <a:buClrTx/>
              <a:buSzTx/>
              <a:buFontTx/>
              <a:buNone/>
              <a:tabLst/>
              <a:defRPr/>
            </a:pPr>
            <a:endParaRPr kumimoji="0" lang="en-US" altLang="en-US" sz="4400" b="0" i="0" u="none" strike="noStrike" kern="1200" cap="none" spc="0" normalizeH="0" baseline="0" noProof="0" dirty="0">
              <a:ln>
                <a:noFill/>
              </a:ln>
              <a:solidFill>
                <a:prstClr val="white"/>
              </a:solidFill>
              <a:effectLst/>
              <a:uLnTx/>
              <a:uFillTx/>
              <a:latin typeface="Arial" panose="020B0604020202020204" pitchFamily="34" charset="0"/>
              <a:ea typeface="+mn-ea"/>
              <a:cs typeface="Traditional Arabic" panose="02020603050405020304" pitchFamily="18" charset="-78"/>
            </a:endParaRPr>
          </a:p>
        </p:txBody>
      </p:sp>
      <p:sp>
        <p:nvSpPr>
          <p:cNvPr id="3" name="Title 2">
            <a:extLst>
              <a:ext uri="{FF2B5EF4-FFF2-40B4-BE49-F238E27FC236}">
                <a16:creationId xmlns:a16="http://schemas.microsoft.com/office/drawing/2014/main" id="{833DBB67-BA99-4877-AE1D-4048CE1C778C}"/>
              </a:ext>
            </a:extLst>
          </p:cNvPr>
          <p:cNvSpPr>
            <a:spLocks noGrp="1"/>
          </p:cNvSpPr>
          <p:nvPr>
            <p:ph type="title"/>
          </p:nvPr>
        </p:nvSpPr>
        <p:spPr/>
        <p:txBody>
          <a:bodyPr/>
          <a:lstStyle/>
          <a:p>
            <a:endParaRPr lang="en-GB"/>
          </a:p>
        </p:txBody>
      </p:sp>
      <p:sp>
        <p:nvSpPr>
          <p:cNvPr id="2" name="Text Placeholder 1">
            <a:extLst>
              <a:ext uri="{FF2B5EF4-FFF2-40B4-BE49-F238E27FC236}">
                <a16:creationId xmlns:a16="http://schemas.microsoft.com/office/drawing/2014/main" id="{875154E4-681C-D156-79BF-7A3CDC2735D0}"/>
              </a:ext>
            </a:extLst>
          </p:cNvPr>
          <p:cNvSpPr>
            <a:spLocks noGrp="1"/>
          </p:cNvSpPr>
          <p:nvPr>
            <p:ph type="body" sz="quarter" idx="10"/>
          </p:nvPr>
        </p:nvSpPr>
        <p:spPr/>
        <p:txBody>
          <a:bodyPr>
            <a:normAutofit/>
          </a:bodyPr>
          <a:lstStyle/>
          <a:p>
            <a:r>
              <a:rPr lang="ar-EG" altLang="en-US" sz="4400" dirty="0"/>
              <a:t>السلام لمريم المجمرة النقية التى فيها الجمر مع عنبرها وهو يسوع المسيح ابن الله المن العقلى الذى نزل من السماء. أنت هى الزهرة التى للبخور من أصل يسى وعصاة هارون.</a:t>
            </a:r>
            <a:endParaRPr lang="en-US" altLang="en-US" sz="4400" dirty="0"/>
          </a:p>
        </p:txBody>
      </p:sp>
    </p:spTree>
    <p:extLst>
      <p:ext uri="{BB962C8B-B14F-4D97-AF65-F5344CB8AC3E}">
        <p14:creationId xmlns:p14="http://schemas.microsoft.com/office/powerpoint/2010/main" val="2192275840"/>
      </p:ext>
    </p:extLst>
  </p:cSld>
  <p:clrMapOvr>
    <a:masterClrMapping/>
  </p:clrMapOvr>
  <p:transition/>
</p:sld>
</file>

<file path=ppt/slides/slide12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23938" name="AutoShape 3"/>
          <p:cNvSpPr>
            <a:spLocks noChangeArrowheads="1"/>
          </p:cNvSpPr>
          <p:nvPr/>
        </p:nvSpPr>
        <p:spPr bwMode="auto">
          <a:xfrm>
            <a:off x="2928938" y="1082675"/>
            <a:ext cx="6227762" cy="851297"/>
          </a:xfrm>
          <a:prstGeom prst="roundRect">
            <a:avLst>
              <a:gd name="adj" fmla="val 16667"/>
            </a:avLst>
          </a:prstGeom>
          <a:solidFill>
            <a:schemeClr val="tx1">
              <a:alpha val="50195"/>
            </a:schemeClr>
          </a:solidFill>
          <a:ln>
            <a:noFill/>
          </a:ln>
          <a:extLst>
            <a:ext uri="{91240B29-F687-4F45-9708-019B960494DF}">
              <a14:hiddenLine xmlns:a14="http://schemas.microsoft.com/office/drawing/2010/main" w="9525" algn="ctr">
                <a:solidFill>
                  <a:srgbClr val="000000"/>
                </a:solidFill>
                <a:round/>
                <a:headEnd/>
                <a:tailEnd/>
              </a14:hiddenLine>
            </a:ext>
          </a:extLst>
        </p:spPr>
        <p:txBody>
          <a:bodyPr>
            <a:spAutoFit/>
          </a:bodyPr>
          <a:lstStyle>
            <a:lvl1pPr algn="r" rtl="1">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lgn="r" rtl="1">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lgn="r" rtl="1">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lgn="r" rtl="1">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lgn="r" rtl="1">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marL="0" marR="0" lvl="0" indent="0" algn="ctr" defTabSz="914400" rtl="1" eaLnBrk="1" fontAlgn="auto" latinLnBrk="0" hangingPunct="1">
              <a:lnSpc>
                <a:spcPct val="100000"/>
              </a:lnSpc>
              <a:spcBef>
                <a:spcPct val="20000"/>
              </a:spcBef>
              <a:spcAft>
                <a:spcPts val="0"/>
              </a:spcAft>
              <a:buClrTx/>
              <a:buSzTx/>
              <a:buFontTx/>
              <a:buNone/>
              <a:tabLst/>
              <a:defRPr/>
            </a:pPr>
            <a:endParaRPr kumimoji="0" lang="en-US" altLang="en-US" sz="4400" b="0" i="0" u="none" strike="noStrike" kern="1200" cap="none" spc="0" normalizeH="0" baseline="0" noProof="0" dirty="0">
              <a:ln>
                <a:noFill/>
              </a:ln>
              <a:solidFill>
                <a:prstClr val="white"/>
              </a:solidFill>
              <a:effectLst/>
              <a:uLnTx/>
              <a:uFillTx/>
              <a:latin typeface="Arial" panose="020B0604020202020204" pitchFamily="34" charset="0"/>
              <a:ea typeface="+mn-ea"/>
              <a:cs typeface="Traditional Arabic" panose="02020603050405020304" pitchFamily="18" charset="-78"/>
            </a:endParaRPr>
          </a:p>
        </p:txBody>
      </p:sp>
      <p:sp>
        <p:nvSpPr>
          <p:cNvPr id="3" name="Title 2">
            <a:extLst>
              <a:ext uri="{FF2B5EF4-FFF2-40B4-BE49-F238E27FC236}">
                <a16:creationId xmlns:a16="http://schemas.microsoft.com/office/drawing/2014/main" id="{AFC5FF1B-2A3C-40F3-BED8-DF42FA19554B}"/>
              </a:ext>
            </a:extLst>
          </p:cNvPr>
          <p:cNvSpPr>
            <a:spLocks noGrp="1"/>
          </p:cNvSpPr>
          <p:nvPr>
            <p:ph type="title"/>
          </p:nvPr>
        </p:nvSpPr>
        <p:spPr/>
        <p:txBody>
          <a:bodyPr/>
          <a:lstStyle/>
          <a:p>
            <a:endParaRPr lang="en-GB"/>
          </a:p>
        </p:txBody>
      </p:sp>
      <p:sp>
        <p:nvSpPr>
          <p:cNvPr id="2" name="Text Placeholder 1">
            <a:extLst>
              <a:ext uri="{FF2B5EF4-FFF2-40B4-BE49-F238E27FC236}">
                <a16:creationId xmlns:a16="http://schemas.microsoft.com/office/drawing/2014/main" id="{3094C6CE-3243-83C0-032B-1752ADC1A592}"/>
              </a:ext>
            </a:extLst>
          </p:cNvPr>
          <p:cNvSpPr>
            <a:spLocks noGrp="1"/>
          </p:cNvSpPr>
          <p:nvPr>
            <p:ph type="body" sz="quarter" idx="10"/>
          </p:nvPr>
        </p:nvSpPr>
        <p:spPr/>
        <p:txBody>
          <a:bodyPr>
            <a:normAutofit fontScale="92500"/>
          </a:bodyPr>
          <a:lstStyle/>
          <a:p>
            <a:r>
              <a:rPr lang="ar-EG" altLang="en-US" sz="4400" dirty="0"/>
              <a:t>السلام للتى ولدت خالق الكل ماسيا الهنا ملك السماء والارض. ارتفعت جدا أكثر من الملائكة و الأنبياء والرسل و الشهداء والقديسين. لأنك أنت هى أم النور الحقيقى الذى نسلك فيه الى مواضع الراحة.</a:t>
            </a:r>
            <a:endParaRPr lang="en-US" altLang="en-US" sz="4400" dirty="0"/>
          </a:p>
        </p:txBody>
      </p:sp>
    </p:spTree>
    <p:extLst>
      <p:ext uri="{BB962C8B-B14F-4D97-AF65-F5344CB8AC3E}">
        <p14:creationId xmlns:p14="http://schemas.microsoft.com/office/powerpoint/2010/main" val="2497011588"/>
      </p:ext>
    </p:extLst>
  </p:cSld>
  <p:clrMapOvr>
    <a:masterClrMapping/>
  </p:clrMapOvr>
  <p:transition/>
</p:sld>
</file>

<file path=ppt/slides/slide12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25986" name="AutoShape 3"/>
          <p:cNvSpPr>
            <a:spLocks noChangeArrowheads="1"/>
          </p:cNvSpPr>
          <p:nvPr/>
        </p:nvSpPr>
        <p:spPr bwMode="auto">
          <a:xfrm>
            <a:off x="2916238" y="1857375"/>
            <a:ext cx="6227762" cy="851297"/>
          </a:xfrm>
          <a:prstGeom prst="roundRect">
            <a:avLst>
              <a:gd name="adj" fmla="val 16667"/>
            </a:avLst>
          </a:prstGeom>
          <a:solidFill>
            <a:schemeClr val="tx1">
              <a:alpha val="50195"/>
            </a:schemeClr>
          </a:solidFill>
          <a:ln>
            <a:noFill/>
          </a:ln>
          <a:extLst>
            <a:ext uri="{91240B29-F687-4F45-9708-019B960494DF}">
              <a14:hiddenLine xmlns:a14="http://schemas.microsoft.com/office/drawing/2010/main" w="9525" algn="ctr">
                <a:solidFill>
                  <a:srgbClr val="000000"/>
                </a:solidFill>
                <a:round/>
                <a:headEnd/>
                <a:tailEnd/>
              </a14:hiddenLine>
            </a:ext>
          </a:extLst>
        </p:spPr>
        <p:txBody>
          <a:bodyPr>
            <a:spAutoFit/>
          </a:bodyPr>
          <a:lstStyle>
            <a:lvl1pPr algn="r" rtl="1">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lgn="r" rtl="1">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lgn="r" rtl="1">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lgn="r" rtl="1">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lgn="r" rtl="1">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algn="r" rtl="1"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marL="0" marR="0" lvl="0" indent="0" algn="ctr" defTabSz="914400" rtl="1" eaLnBrk="1" fontAlgn="auto" latinLnBrk="0" hangingPunct="1">
              <a:lnSpc>
                <a:spcPct val="100000"/>
              </a:lnSpc>
              <a:spcBef>
                <a:spcPct val="20000"/>
              </a:spcBef>
              <a:spcAft>
                <a:spcPts val="0"/>
              </a:spcAft>
              <a:buClrTx/>
              <a:buSzTx/>
              <a:buFontTx/>
              <a:buNone/>
              <a:tabLst/>
              <a:defRPr/>
            </a:pPr>
            <a:endParaRPr kumimoji="0" lang="en-US" altLang="en-US" sz="4400" b="0" i="0" u="none" strike="noStrike" kern="1200" cap="none" spc="0" normalizeH="0" baseline="0" noProof="0" dirty="0">
              <a:ln>
                <a:noFill/>
              </a:ln>
              <a:solidFill>
                <a:prstClr val="white"/>
              </a:solidFill>
              <a:effectLst/>
              <a:uLnTx/>
              <a:uFillTx/>
              <a:latin typeface="Arial" panose="020B0604020202020204" pitchFamily="34" charset="0"/>
              <a:ea typeface="+mn-ea"/>
              <a:cs typeface="Traditional Arabic" panose="02020603050405020304" pitchFamily="18" charset="-78"/>
            </a:endParaRPr>
          </a:p>
        </p:txBody>
      </p:sp>
      <p:sp>
        <p:nvSpPr>
          <p:cNvPr id="3" name="Title 2">
            <a:extLst>
              <a:ext uri="{FF2B5EF4-FFF2-40B4-BE49-F238E27FC236}">
                <a16:creationId xmlns:a16="http://schemas.microsoft.com/office/drawing/2014/main" id="{779C3F50-03DE-441F-AC77-90B271DDE4C9}"/>
              </a:ext>
            </a:extLst>
          </p:cNvPr>
          <p:cNvSpPr>
            <a:spLocks noGrp="1"/>
          </p:cNvSpPr>
          <p:nvPr>
            <p:ph type="title"/>
          </p:nvPr>
        </p:nvSpPr>
        <p:spPr/>
        <p:txBody>
          <a:bodyPr/>
          <a:lstStyle/>
          <a:p>
            <a:endParaRPr lang="en-GB"/>
          </a:p>
        </p:txBody>
      </p:sp>
      <p:sp>
        <p:nvSpPr>
          <p:cNvPr id="2" name="Text Placeholder 1">
            <a:extLst>
              <a:ext uri="{FF2B5EF4-FFF2-40B4-BE49-F238E27FC236}">
                <a16:creationId xmlns:a16="http://schemas.microsoft.com/office/drawing/2014/main" id="{EFD108C5-9B57-E060-32A2-D59DB42009CB}"/>
              </a:ext>
            </a:extLst>
          </p:cNvPr>
          <p:cNvSpPr>
            <a:spLocks noGrp="1"/>
          </p:cNvSpPr>
          <p:nvPr>
            <p:ph type="body" sz="quarter" idx="10"/>
          </p:nvPr>
        </p:nvSpPr>
        <p:spPr/>
        <p:txBody>
          <a:bodyPr>
            <a:normAutofit/>
          </a:bodyPr>
          <a:lstStyle/>
          <a:p>
            <a:r>
              <a:rPr lang="ar-EG" altLang="en-US" sz="4800" dirty="0"/>
              <a:t> اشفعى فينا أمام ابنك الحبيب ملك المجد فى يوم الدين لكى يرحمنا وثبتنا على الايمان المستقيم .  ويغفر لنا خطايانا .  آمين</a:t>
            </a:r>
            <a:endParaRPr lang="en-US" altLang="en-US" sz="4800" dirty="0"/>
          </a:p>
        </p:txBody>
      </p:sp>
    </p:spTree>
    <p:extLst>
      <p:ext uri="{BB962C8B-B14F-4D97-AF65-F5344CB8AC3E}">
        <p14:creationId xmlns:p14="http://schemas.microsoft.com/office/powerpoint/2010/main" val="3313628227"/>
      </p:ext>
    </p:extLst>
  </p:cSld>
  <p:clrMapOvr>
    <a:masterClrMapping/>
  </p:clrMapOvr>
  <p:transition/>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1BA40-01AD-42A1-A68E-8E9D147ED823}"/>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dirty="0"/>
              <a:t>فاي بيه بانوتي تي ناتي أو أوو ناف : إفنوتي إم بايوت تينا تشاسف. </a:t>
            </a:r>
          </a:p>
        </p:txBody>
      </p:sp>
      <p:sp>
        <p:nvSpPr>
          <p:cNvPr id="6" name="Text Placeholder 5"/>
          <p:cNvSpPr>
            <a:spLocks noGrp="1"/>
          </p:cNvSpPr>
          <p:nvPr>
            <p:ph type="body" sz="quarter" idx="11"/>
          </p:nvPr>
        </p:nvSpPr>
        <p:spPr/>
        <p:txBody>
          <a:bodyPr/>
          <a:lstStyle/>
          <a:p>
            <a:r>
              <a:rPr lang="ar-EG" dirty="0"/>
              <a:t>هذا هو إلهي فأمجده : إله أبي فأرفعه.</a:t>
            </a:r>
          </a:p>
        </p:txBody>
      </p:sp>
      <p:sp>
        <p:nvSpPr>
          <p:cNvPr id="7" name="Text Placeholder 6"/>
          <p:cNvSpPr>
            <a:spLocks noGrp="1"/>
          </p:cNvSpPr>
          <p:nvPr>
            <p:ph type="body" sz="quarter" idx="12"/>
          </p:nvPr>
        </p:nvSpPr>
        <p:spPr>
          <a:xfrm>
            <a:off x="0" y="4489954"/>
            <a:ext cx="9144000" cy="1189740"/>
          </a:xfrm>
        </p:spPr>
        <p:txBody>
          <a:bodyPr/>
          <a:lstStyle/>
          <a:p>
            <a:r>
              <a:rPr lang="pt-BR" dirty="0"/>
              <a:t>Vai pe Panou] ]na]`wou naf@</a:t>
            </a:r>
          </a:p>
          <a:p>
            <a:r>
              <a:rPr lang="pt-BR" dirty="0"/>
              <a:t> `Vnou] `mpaiwt ]na[acf.</a:t>
            </a:r>
          </a:p>
        </p:txBody>
      </p:sp>
    </p:spTree>
    <p:extLst>
      <p:ext uri="{BB962C8B-B14F-4D97-AF65-F5344CB8AC3E}">
        <p14:creationId xmlns:p14="http://schemas.microsoft.com/office/powerpoint/2010/main" val="1946649995"/>
      </p:ext>
    </p:extLst>
  </p:cSld>
  <p:clrMapOvr>
    <a:masterClrMapping/>
  </p:clrMapOvr>
</p:sld>
</file>

<file path=ppt/slides/slide1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9D19122-1A99-46DE-9EC2-B3DB72E515D4}"/>
              </a:ext>
            </a:extLst>
          </p:cNvPr>
          <p:cNvSpPr>
            <a:spLocks noGrp="1"/>
          </p:cNvSpPr>
          <p:nvPr>
            <p:ph type="body" sz="quarter" idx="10"/>
          </p:nvPr>
        </p:nvSpPr>
        <p:spPr/>
        <p:txBody>
          <a:bodyPr/>
          <a:lstStyle/>
          <a:p>
            <a:pPr>
              <a:spcBef>
                <a:spcPts val="0"/>
              </a:spcBef>
            </a:pPr>
            <a:r>
              <a:rPr lang="ar-EG" dirty="0"/>
              <a:t>سيموتي إيرو ذيكيؤس: أوثي إثؤاب ماريا: </a:t>
            </a:r>
          </a:p>
          <a:p>
            <a:pPr>
              <a:spcBef>
                <a:spcPts val="0"/>
              </a:spcBef>
            </a:pPr>
            <a:r>
              <a:rPr lang="ar-EG" dirty="0"/>
              <a:t>جي تي ماه إسنوتي إن إسكيني: إنتى ني إثؤواب.</a:t>
            </a:r>
          </a:p>
        </p:txBody>
      </p:sp>
      <p:sp>
        <p:nvSpPr>
          <p:cNvPr id="3" name="Text Placeholder 2">
            <a:extLst>
              <a:ext uri="{FF2B5EF4-FFF2-40B4-BE49-F238E27FC236}">
                <a16:creationId xmlns:a16="http://schemas.microsoft.com/office/drawing/2014/main" id="{579066AE-387D-42ED-BFF3-F1A637EAD659}"/>
              </a:ext>
            </a:extLst>
          </p:cNvPr>
          <p:cNvSpPr>
            <a:spLocks noGrp="1"/>
          </p:cNvSpPr>
          <p:nvPr>
            <p:ph type="body" sz="quarter" idx="11"/>
          </p:nvPr>
        </p:nvSpPr>
        <p:spPr/>
        <p:txBody>
          <a:bodyPr anchor="ctr"/>
          <a:lstStyle/>
          <a:p>
            <a:pPr>
              <a:spcBef>
                <a:spcPts val="0"/>
              </a:spcBef>
            </a:pPr>
            <a:r>
              <a:rPr lang="ar-EG" sz="3500" dirty="0"/>
              <a:t>مدعوة أنت، بالحقيقة، أيتها القديسة مريم، القبة التي للأقداس.</a:t>
            </a:r>
          </a:p>
        </p:txBody>
      </p:sp>
      <p:sp>
        <p:nvSpPr>
          <p:cNvPr id="4" name="Text Placeholder 3">
            <a:extLst>
              <a:ext uri="{FF2B5EF4-FFF2-40B4-BE49-F238E27FC236}">
                <a16:creationId xmlns:a16="http://schemas.microsoft.com/office/drawing/2014/main" id="{60953417-A392-419A-8FD4-E0EC2D3A1343}"/>
              </a:ext>
            </a:extLst>
          </p:cNvPr>
          <p:cNvSpPr>
            <a:spLocks noGrp="1"/>
          </p:cNvSpPr>
          <p:nvPr>
            <p:ph type="body" sz="quarter" idx="12"/>
          </p:nvPr>
        </p:nvSpPr>
        <p:spPr/>
        <p:txBody>
          <a:bodyPr anchor="ctr"/>
          <a:lstStyle/>
          <a:p>
            <a:pPr>
              <a:spcBef>
                <a:spcPts val="0"/>
              </a:spcBef>
            </a:pPr>
            <a:r>
              <a:rPr lang="en-GB" sz="4400" dirty="0" err="1"/>
              <a:t>Cemou</a:t>
            </a:r>
            <a:r>
              <a:rPr lang="en-GB" sz="4400" dirty="0"/>
              <a:t>] `</a:t>
            </a:r>
            <a:r>
              <a:rPr lang="en-GB" sz="4400" dirty="0" err="1"/>
              <a:t>ero</a:t>
            </a:r>
            <a:r>
              <a:rPr lang="en-GB" sz="4400" dirty="0"/>
              <a:t> </a:t>
            </a:r>
            <a:r>
              <a:rPr lang="en-GB" sz="4400" dirty="0" err="1"/>
              <a:t>dikeoc</a:t>
            </a:r>
            <a:r>
              <a:rPr lang="en-GB" sz="4400" dirty="0"/>
              <a:t>@ `w ;</a:t>
            </a:r>
            <a:r>
              <a:rPr lang="en-GB" sz="4400" dirty="0" err="1"/>
              <a:t>ye;ouab</a:t>
            </a:r>
            <a:r>
              <a:rPr lang="en-GB" sz="4400" dirty="0"/>
              <a:t> Maria@ </a:t>
            </a:r>
            <a:endParaRPr lang="ar-EG" sz="4400" dirty="0"/>
          </a:p>
          <a:p>
            <a:pPr>
              <a:spcBef>
                <a:spcPts val="0"/>
              </a:spcBef>
            </a:pPr>
            <a:r>
              <a:rPr lang="en-GB" sz="4400" dirty="0"/>
              <a:t>je ]</a:t>
            </a:r>
            <a:r>
              <a:rPr lang="en-GB" sz="4400" dirty="0" err="1"/>
              <a:t>mah`cnou</a:t>
            </a:r>
            <a:r>
              <a:rPr lang="en-GB" sz="4400" dirty="0"/>
              <a:t>] `</a:t>
            </a:r>
            <a:r>
              <a:rPr lang="en-GB" sz="4400" dirty="0" err="1"/>
              <a:t>n`ckyny</a:t>
            </a:r>
            <a:r>
              <a:rPr lang="en-GB" sz="4400" dirty="0"/>
              <a:t>@ `</a:t>
            </a:r>
            <a:r>
              <a:rPr lang="en-GB" sz="4400" dirty="0" err="1"/>
              <a:t>nte</a:t>
            </a:r>
            <a:r>
              <a:rPr lang="en-GB" sz="4400" dirty="0"/>
              <a:t> </a:t>
            </a:r>
            <a:r>
              <a:rPr lang="en-GB" sz="4400" dirty="0" err="1"/>
              <a:t>nye;ouab</a:t>
            </a:r>
            <a:r>
              <a:rPr lang="en-GB" sz="4400" dirty="0"/>
              <a:t>.</a:t>
            </a:r>
          </a:p>
        </p:txBody>
      </p:sp>
    </p:spTree>
    <p:extLst>
      <p:ext uri="{BB962C8B-B14F-4D97-AF65-F5344CB8AC3E}">
        <p14:creationId xmlns:p14="http://schemas.microsoft.com/office/powerpoint/2010/main" val="633583604"/>
      </p:ext>
    </p:extLst>
  </p:cSld>
  <p:clrMapOvr>
    <a:masterClrMapping/>
  </p:clrMapOvr>
</p:sld>
</file>

<file path=ppt/slides/slide1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1E3748F-205F-4D2D-9209-7A3D56E8A711}"/>
              </a:ext>
            </a:extLst>
          </p:cNvPr>
          <p:cNvSpPr>
            <a:spLocks noGrp="1"/>
          </p:cNvSpPr>
          <p:nvPr>
            <p:ph type="body" sz="quarter" idx="10"/>
          </p:nvPr>
        </p:nvSpPr>
        <p:spPr/>
        <p:txBody>
          <a:bodyPr/>
          <a:lstStyle/>
          <a:p>
            <a:pPr>
              <a:spcBef>
                <a:spcPts val="0"/>
              </a:spcBef>
            </a:pPr>
            <a:r>
              <a:rPr lang="ar-EG" dirty="0"/>
              <a:t>ثي إيتوكي إنخيتس: إنجي بي إشفوت إنتى آآرون: </a:t>
            </a:r>
          </a:p>
          <a:p>
            <a:pPr>
              <a:spcBef>
                <a:spcPts val="0"/>
              </a:spcBef>
            </a:pPr>
            <a:r>
              <a:rPr lang="ar-EG" dirty="0"/>
              <a:t>نيم تي إهريري إثؤواب: إنتى بي إسطوي نوفي.</a:t>
            </a:r>
          </a:p>
        </p:txBody>
      </p:sp>
      <p:sp>
        <p:nvSpPr>
          <p:cNvPr id="3" name="Text Placeholder 2">
            <a:extLst>
              <a:ext uri="{FF2B5EF4-FFF2-40B4-BE49-F238E27FC236}">
                <a16:creationId xmlns:a16="http://schemas.microsoft.com/office/drawing/2014/main" id="{52FC6147-9E4F-4AF2-961D-D7A53F2854CB}"/>
              </a:ext>
            </a:extLst>
          </p:cNvPr>
          <p:cNvSpPr>
            <a:spLocks noGrp="1"/>
          </p:cNvSpPr>
          <p:nvPr>
            <p:ph type="body" sz="quarter" idx="11"/>
          </p:nvPr>
        </p:nvSpPr>
        <p:spPr>
          <a:xfrm>
            <a:off x="-50007" y="3726817"/>
            <a:ext cx="9244013" cy="715617"/>
          </a:xfrm>
        </p:spPr>
        <p:txBody>
          <a:bodyPr anchor="ctr"/>
          <a:lstStyle/>
          <a:p>
            <a:r>
              <a:rPr lang="ar-EG" sz="3400" dirty="0"/>
              <a:t>تلك الموضوع فيها، عصا هرون، والزهرة المقدسة، التي للبخور.</a:t>
            </a:r>
          </a:p>
        </p:txBody>
      </p:sp>
      <p:sp>
        <p:nvSpPr>
          <p:cNvPr id="4" name="Text Placeholder 3">
            <a:extLst>
              <a:ext uri="{FF2B5EF4-FFF2-40B4-BE49-F238E27FC236}">
                <a16:creationId xmlns:a16="http://schemas.microsoft.com/office/drawing/2014/main" id="{BCDC53FF-AAE9-4593-BCF5-67FD2949E7D7}"/>
              </a:ext>
            </a:extLst>
          </p:cNvPr>
          <p:cNvSpPr>
            <a:spLocks noGrp="1"/>
          </p:cNvSpPr>
          <p:nvPr>
            <p:ph type="body" sz="quarter" idx="12"/>
          </p:nvPr>
        </p:nvSpPr>
        <p:spPr/>
        <p:txBody>
          <a:bodyPr/>
          <a:lstStyle/>
          <a:p>
            <a:r>
              <a:rPr lang="en-GB" dirty="0"/>
              <a:t>:</a:t>
            </a:r>
            <a:r>
              <a:rPr lang="en-GB" dirty="0" err="1"/>
              <a:t>y`etou,y</a:t>
            </a:r>
            <a:r>
              <a:rPr lang="en-GB" dirty="0"/>
              <a:t> `</a:t>
            </a:r>
            <a:r>
              <a:rPr lang="en-GB" dirty="0" err="1"/>
              <a:t>nqytc</a:t>
            </a:r>
            <a:r>
              <a:rPr lang="en-GB" dirty="0"/>
              <a:t>@ `</a:t>
            </a:r>
            <a:r>
              <a:rPr lang="en-GB" dirty="0" err="1"/>
              <a:t>nje</a:t>
            </a:r>
            <a:r>
              <a:rPr lang="en-GB" dirty="0"/>
              <a:t> </a:t>
            </a:r>
            <a:r>
              <a:rPr lang="en-GB" dirty="0" err="1"/>
              <a:t>pi`sbwt</a:t>
            </a:r>
            <a:r>
              <a:rPr lang="en-GB" dirty="0"/>
              <a:t> `</a:t>
            </a:r>
            <a:r>
              <a:rPr lang="en-GB" dirty="0" err="1"/>
              <a:t>nte</a:t>
            </a:r>
            <a:r>
              <a:rPr lang="en-GB" dirty="0"/>
              <a:t> `</a:t>
            </a:r>
            <a:r>
              <a:rPr lang="en-GB" dirty="0" err="1"/>
              <a:t>A`arwn</a:t>
            </a:r>
            <a:r>
              <a:rPr lang="en-GB" dirty="0"/>
              <a:t>@ </a:t>
            </a:r>
            <a:r>
              <a:rPr lang="en-GB" dirty="0" err="1"/>
              <a:t>nem</a:t>
            </a:r>
            <a:r>
              <a:rPr lang="en-GB" dirty="0"/>
              <a:t> ]`</a:t>
            </a:r>
            <a:r>
              <a:rPr lang="en-GB" dirty="0" err="1"/>
              <a:t>hryri</a:t>
            </a:r>
            <a:r>
              <a:rPr lang="en-GB" dirty="0"/>
              <a:t> </a:t>
            </a:r>
            <a:r>
              <a:rPr lang="en-GB" dirty="0" err="1"/>
              <a:t>e;ouab</a:t>
            </a:r>
            <a:r>
              <a:rPr lang="en-GB" dirty="0"/>
              <a:t>@ `</a:t>
            </a:r>
            <a:r>
              <a:rPr lang="en-GB" dirty="0" err="1"/>
              <a:t>nte</a:t>
            </a:r>
            <a:r>
              <a:rPr lang="en-GB" dirty="0"/>
              <a:t> </a:t>
            </a:r>
            <a:r>
              <a:rPr lang="en-GB" dirty="0" err="1"/>
              <a:t>pi`c;oinoufi</a:t>
            </a:r>
            <a:r>
              <a:rPr lang="en-GB" dirty="0"/>
              <a:t>.</a:t>
            </a:r>
          </a:p>
        </p:txBody>
      </p:sp>
    </p:spTree>
    <p:extLst>
      <p:ext uri="{BB962C8B-B14F-4D97-AF65-F5344CB8AC3E}">
        <p14:creationId xmlns:p14="http://schemas.microsoft.com/office/powerpoint/2010/main" val="380991166"/>
      </p:ext>
    </p:extLst>
  </p:cSld>
  <p:clrMapOvr>
    <a:masterClrMapping/>
  </p:clrMapOvr>
</p:sld>
</file>

<file path=ppt/slides/slide1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137D3A9-864D-4842-9236-94846F65532D}"/>
              </a:ext>
            </a:extLst>
          </p:cNvPr>
          <p:cNvSpPr>
            <a:spLocks noGrp="1"/>
          </p:cNvSpPr>
          <p:nvPr>
            <p:ph type="body" sz="quarter" idx="10"/>
          </p:nvPr>
        </p:nvSpPr>
        <p:spPr/>
        <p:txBody>
          <a:bodyPr/>
          <a:lstStyle/>
          <a:p>
            <a:pPr>
              <a:spcBef>
                <a:spcPts val="0"/>
              </a:spcBef>
            </a:pPr>
            <a:r>
              <a:rPr lang="ar-EG" dirty="0"/>
              <a:t>تي جوله إمبي توفو: ساخون نيم صافول: </a:t>
            </a:r>
          </a:p>
          <a:p>
            <a:pPr>
              <a:spcBef>
                <a:spcPts val="0"/>
              </a:spcBef>
            </a:pPr>
            <a:r>
              <a:rPr lang="ar-EG" dirty="0"/>
              <a:t>أوتي إسكيني إنكاثاروس: إفما إنشوبي إنني ذيكيئوس.</a:t>
            </a:r>
          </a:p>
        </p:txBody>
      </p:sp>
      <p:sp>
        <p:nvSpPr>
          <p:cNvPr id="3" name="Text Placeholder 2">
            <a:extLst>
              <a:ext uri="{FF2B5EF4-FFF2-40B4-BE49-F238E27FC236}">
                <a16:creationId xmlns:a16="http://schemas.microsoft.com/office/drawing/2014/main" id="{B7A0300B-6D9B-45B4-952E-91021CB1A90F}"/>
              </a:ext>
            </a:extLst>
          </p:cNvPr>
          <p:cNvSpPr>
            <a:spLocks noGrp="1"/>
          </p:cNvSpPr>
          <p:nvPr>
            <p:ph type="body" sz="quarter" idx="11"/>
          </p:nvPr>
        </p:nvSpPr>
        <p:spPr>
          <a:xfrm>
            <a:off x="0" y="3710609"/>
            <a:ext cx="9144000" cy="831834"/>
          </a:xfrm>
        </p:spPr>
        <p:txBody>
          <a:bodyPr/>
          <a:lstStyle/>
          <a:p>
            <a:r>
              <a:rPr lang="ar-EG" sz="3200" dirty="0"/>
              <a:t>أنت مشتملة بالطهارة، من داخل ومن خارج، أيتها القبة النقية، مسكن الصديقين.</a:t>
            </a:r>
          </a:p>
        </p:txBody>
      </p:sp>
      <p:sp>
        <p:nvSpPr>
          <p:cNvPr id="4" name="Text Placeholder 3">
            <a:extLst>
              <a:ext uri="{FF2B5EF4-FFF2-40B4-BE49-F238E27FC236}">
                <a16:creationId xmlns:a16="http://schemas.microsoft.com/office/drawing/2014/main" id="{34105AF1-9703-4912-A831-D44C15B2CBA7}"/>
              </a:ext>
            </a:extLst>
          </p:cNvPr>
          <p:cNvSpPr>
            <a:spLocks noGrp="1"/>
          </p:cNvSpPr>
          <p:nvPr>
            <p:ph type="body" sz="quarter" idx="12"/>
          </p:nvPr>
        </p:nvSpPr>
        <p:spPr>
          <a:xfrm>
            <a:off x="0" y="4542443"/>
            <a:ext cx="9144000" cy="1103037"/>
          </a:xfrm>
        </p:spPr>
        <p:txBody>
          <a:bodyPr/>
          <a:lstStyle/>
          <a:p>
            <a:pPr>
              <a:spcBef>
                <a:spcPts val="0"/>
              </a:spcBef>
            </a:pPr>
            <a:r>
              <a:rPr lang="en-GB" dirty="0" err="1"/>
              <a:t>Tejolh</a:t>
            </a:r>
            <a:r>
              <a:rPr lang="en-GB" dirty="0"/>
              <a:t> `</a:t>
            </a:r>
            <a:r>
              <a:rPr lang="en-GB" dirty="0" err="1"/>
              <a:t>mpitoubo</a:t>
            </a:r>
            <a:r>
              <a:rPr lang="en-GB" dirty="0"/>
              <a:t>@ </a:t>
            </a:r>
            <a:r>
              <a:rPr lang="en-GB" dirty="0" err="1"/>
              <a:t>caqoun</a:t>
            </a:r>
            <a:r>
              <a:rPr lang="en-GB" dirty="0"/>
              <a:t> </a:t>
            </a:r>
            <a:r>
              <a:rPr lang="en-GB" dirty="0" err="1"/>
              <a:t>nem</a:t>
            </a:r>
            <a:r>
              <a:rPr lang="en-GB" dirty="0"/>
              <a:t> </a:t>
            </a:r>
            <a:r>
              <a:rPr lang="en-GB" dirty="0" err="1"/>
              <a:t>cabol</a:t>
            </a:r>
            <a:r>
              <a:rPr lang="en-GB" dirty="0"/>
              <a:t>@</a:t>
            </a:r>
            <a:endParaRPr lang="ar-EG" dirty="0"/>
          </a:p>
          <a:p>
            <a:pPr>
              <a:spcBef>
                <a:spcPts val="0"/>
              </a:spcBef>
            </a:pPr>
            <a:r>
              <a:rPr lang="en-GB" dirty="0"/>
              <a:t> `w ]`</a:t>
            </a:r>
            <a:r>
              <a:rPr lang="en-GB" dirty="0" err="1"/>
              <a:t>ckyny</a:t>
            </a:r>
            <a:r>
              <a:rPr lang="en-GB" dirty="0"/>
              <a:t> `</a:t>
            </a:r>
            <a:r>
              <a:rPr lang="en-GB" dirty="0" err="1"/>
              <a:t>nka;aroc</a:t>
            </a:r>
            <a:r>
              <a:rPr lang="en-GB" dirty="0"/>
              <a:t>@ `</a:t>
            </a:r>
            <a:r>
              <a:rPr lang="en-GB" dirty="0" err="1"/>
              <a:t>vma</a:t>
            </a:r>
            <a:r>
              <a:rPr lang="en-GB" dirty="0"/>
              <a:t> `</a:t>
            </a:r>
            <a:r>
              <a:rPr lang="en-GB" dirty="0" err="1"/>
              <a:t>nswpi</a:t>
            </a:r>
            <a:r>
              <a:rPr lang="en-GB" dirty="0"/>
              <a:t> `</a:t>
            </a:r>
            <a:r>
              <a:rPr lang="en-GB" dirty="0" err="1"/>
              <a:t>nnidikeoc</a:t>
            </a:r>
            <a:r>
              <a:rPr lang="en-GB" dirty="0"/>
              <a:t>.</a:t>
            </a:r>
          </a:p>
        </p:txBody>
      </p:sp>
    </p:spTree>
    <p:extLst>
      <p:ext uri="{BB962C8B-B14F-4D97-AF65-F5344CB8AC3E}">
        <p14:creationId xmlns:p14="http://schemas.microsoft.com/office/powerpoint/2010/main" val="18400606"/>
      </p:ext>
    </p:extLst>
  </p:cSld>
  <p:clrMapOvr>
    <a:masterClrMapping/>
  </p:clrMapOvr>
</p:sld>
</file>

<file path=ppt/slides/slide1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77DB192-2DC9-400F-A30D-27CD8A9C86F5}"/>
              </a:ext>
            </a:extLst>
          </p:cNvPr>
          <p:cNvSpPr>
            <a:spLocks noGrp="1"/>
          </p:cNvSpPr>
          <p:nvPr>
            <p:ph type="body" sz="quarter" idx="10"/>
          </p:nvPr>
        </p:nvSpPr>
        <p:spPr/>
        <p:txBody>
          <a:bodyPr/>
          <a:lstStyle/>
          <a:p>
            <a:pPr>
              <a:spcBef>
                <a:spcPts val="0"/>
              </a:spcBef>
            </a:pPr>
            <a:r>
              <a:rPr lang="ar-EG" sz="3800" dirty="0"/>
              <a:t>ني طاغما إنتى إبتشيسي: نيم إيخوروس إنتى ني إثمي:</a:t>
            </a:r>
            <a:r>
              <a:rPr lang="en-US" sz="3800" dirty="0"/>
              <a:t> </a:t>
            </a:r>
          </a:p>
          <a:p>
            <a:pPr>
              <a:spcBef>
                <a:spcPts val="0"/>
              </a:spcBef>
            </a:pPr>
            <a:r>
              <a:rPr lang="ar-EG" sz="3800" dirty="0"/>
              <a:t>سي إيريف ذوكصازين: إن ني ماكاريزموس.</a:t>
            </a:r>
          </a:p>
        </p:txBody>
      </p:sp>
      <p:sp>
        <p:nvSpPr>
          <p:cNvPr id="3" name="Text Placeholder 2">
            <a:extLst>
              <a:ext uri="{FF2B5EF4-FFF2-40B4-BE49-F238E27FC236}">
                <a16:creationId xmlns:a16="http://schemas.microsoft.com/office/drawing/2014/main" id="{71F40502-9C84-48D1-A391-9EF51105E1C2}"/>
              </a:ext>
            </a:extLst>
          </p:cNvPr>
          <p:cNvSpPr>
            <a:spLocks noGrp="1"/>
          </p:cNvSpPr>
          <p:nvPr>
            <p:ph type="body" sz="quarter" idx="11"/>
          </p:nvPr>
        </p:nvSpPr>
        <p:spPr/>
        <p:txBody>
          <a:bodyPr anchor="ctr"/>
          <a:lstStyle/>
          <a:p>
            <a:r>
              <a:rPr lang="ar-EG" dirty="0"/>
              <a:t>طغمات العلاء، وصفوف الأبرار، يمجدون، طوباويتك.</a:t>
            </a:r>
          </a:p>
        </p:txBody>
      </p:sp>
      <p:sp>
        <p:nvSpPr>
          <p:cNvPr id="4" name="Text Placeholder 3">
            <a:extLst>
              <a:ext uri="{FF2B5EF4-FFF2-40B4-BE49-F238E27FC236}">
                <a16:creationId xmlns:a16="http://schemas.microsoft.com/office/drawing/2014/main" id="{5B8990D6-FE5C-4006-AD99-BEA1DC2A3419}"/>
              </a:ext>
            </a:extLst>
          </p:cNvPr>
          <p:cNvSpPr>
            <a:spLocks noGrp="1"/>
          </p:cNvSpPr>
          <p:nvPr>
            <p:ph type="body" sz="quarter" idx="12"/>
          </p:nvPr>
        </p:nvSpPr>
        <p:spPr/>
        <p:txBody>
          <a:bodyPr/>
          <a:lstStyle/>
          <a:p>
            <a:r>
              <a:rPr lang="en-GB" dirty="0" err="1"/>
              <a:t>Nitagma</a:t>
            </a:r>
            <a:r>
              <a:rPr lang="en-GB" dirty="0"/>
              <a:t> `</a:t>
            </a:r>
            <a:r>
              <a:rPr lang="en-GB" dirty="0" err="1"/>
              <a:t>nte</a:t>
            </a:r>
            <a:r>
              <a:rPr lang="en-GB" dirty="0"/>
              <a:t> `p[</a:t>
            </a:r>
            <a:r>
              <a:rPr lang="en-GB" dirty="0" err="1"/>
              <a:t>ici</a:t>
            </a:r>
            <a:r>
              <a:rPr lang="en-GB" dirty="0"/>
              <a:t>@ </a:t>
            </a:r>
            <a:r>
              <a:rPr lang="en-GB" dirty="0" err="1"/>
              <a:t>nem</a:t>
            </a:r>
            <a:r>
              <a:rPr lang="en-GB" dirty="0"/>
              <a:t> `</a:t>
            </a:r>
            <a:r>
              <a:rPr lang="en-GB" dirty="0" err="1"/>
              <a:t>p,oroc</a:t>
            </a:r>
            <a:r>
              <a:rPr lang="en-GB" dirty="0"/>
              <a:t> `</a:t>
            </a:r>
            <a:r>
              <a:rPr lang="en-GB" dirty="0" err="1"/>
              <a:t>nte</a:t>
            </a:r>
            <a:r>
              <a:rPr lang="en-GB" dirty="0"/>
              <a:t> </a:t>
            </a:r>
            <a:r>
              <a:rPr lang="en-GB" dirty="0" err="1"/>
              <a:t>ni</a:t>
            </a:r>
            <a:r>
              <a:rPr lang="en-GB" dirty="0"/>
              <a:t>`;</a:t>
            </a:r>
            <a:r>
              <a:rPr lang="en-GB" dirty="0" err="1"/>
              <a:t>myi</a:t>
            </a:r>
            <a:r>
              <a:rPr lang="en-GB" dirty="0"/>
              <a:t>@ </a:t>
            </a:r>
            <a:r>
              <a:rPr lang="en-GB" dirty="0" err="1"/>
              <a:t>ceereudoxazin</a:t>
            </a:r>
            <a:r>
              <a:rPr lang="en-GB" dirty="0"/>
              <a:t>@ `</a:t>
            </a:r>
            <a:r>
              <a:rPr lang="en-GB" dirty="0" err="1"/>
              <a:t>nnemakaricmoc</a:t>
            </a:r>
            <a:r>
              <a:rPr lang="en-GB" dirty="0"/>
              <a:t>.</a:t>
            </a:r>
          </a:p>
        </p:txBody>
      </p:sp>
    </p:spTree>
    <p:extLst>
      <p:ext uri="{BB962C8B-B14F-4D97-AF65-F5344CB8AC3E}">
        <p14:creationId xmlns:p14="http://schemas.microsoft.com/office/powerpoint/2010/main" val="2966581225"/>
      </p:ext>
    </p:extLst>
  </p:cSld>
  <p:clrMapOvr>
    <a:masterClrMapping/>
  </p:clrMapOvr>
</p:sld>
</file>

<file path=ppt/slides/slide1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3DE7C9-7A0F-45AF-A809-4C9602F3B813}"/>
              </a:ext>
            </a:extLst>
          </p:cNvPr>
          <p:cNvSpPr>
            <a:spLocks noGrp="1"/>
          </p:cNvSpPr>
          <p:nvPr>
            <p:ph type="body" sz="quarter" idx="10"/>
          </p:nvPr>
        </p:nvSpPr>
        <p:spPr/>
        <p:txBody>
          <a:bodyPr/>
          <a:lstStyle/>
          <a:p>
            <a:r>
              <a:rPr lang="ar-EG" dirty="0"/>
              <a:t>إثفي فاي تين تشيسي: إممو أكسيوس: خين هان إيمنولوجيا: إمبرفيتيكون. </a:t>
            </a:r>
          </a:p>
        </p:txBody>
      </p:sp>
      <p:sp>
        <p:nvSpPr>
          <p:cNvPr id="3" name="Text Placeholder 2">
            <a:extLst>
              <a:ext uri="{FF2B5EF4-FFF2-40B4-BE49-F238E27FC236}">
                <a16:creationId xmlns:a16="http://schemas.microsoft.com/office/drawing/2014/main" id="{97DC3812-EEB9-4295-B53F-6530A1957658}"/>
              </a:ext>
            </a:extLst>
          </p:cNvPr>
          <p:cNvSpPr>
            <a:spLocks noGrp="1"/>
          </p:cNvSpPr>
          <p:nvPr>
            <p:ph type="body" sz="quarter" idx="11"/>
          </p:nvPr>
        </p:nvSpPr>
        <p:spPr/>
        <p:txBody>
          <a:bodyPr anchor="ctr"/>
          <a:lstStyle/>
          <a:p>
            <a:r>
              <a:rPr lang="ar-EG" dirty="0"/>
              <a:t>من أجل هذا، نعظمِك، بإستحقاقٍ، بتماجيد نبوية.</a:t>
            </a:r>
          </a:p>
        </p:txBody>
      </p:sp>
      <p:sp>
        <p:nvSpPr>
          <p:cNvPr id="4" name="Text Placeholder 3">
            <a:extLst>
              <a:ext uri="{FF2B5EF4-FFF2-40B4-BE49-F238E27FC236}">
                <a16:creationId xmlns:a16="http://schemas.microsoft.com/office/drawing/2014/main" id="{FC64EC1D-8848-432D-9622-A2CABA627DD1}"/>
              </a:ext>
            </a:extLst>
          </p:cNvPr>
          <p:cNvSpPr>
            <a:spLocks noGrp="1"/>
          </p:cNvSpPr>
          <p:nvPr>
            <p:ph type="body" sz="quarter" idx="12"/>
          </p:nvPr>
        </p:nvSpPr>
        <p:spPr/>
        <p:txBody>
          <a:bodyPr/>
          <a:lstStyle/>
          <a:p>
            <a:r>
              <a:rPr lang="fi-FI" dirty="0"/>
              <a:t>E;be vai ten[ici@ `mmo axiwc@ qen hanumnologia@ `m`provytikon.</a:t>
            </a:r>
          </a:p>
        </p:txBody>
      </p:sp>
    </p:spTree>
    <p:extLst>
      <p:ext uri="{BB962C8B-B14F-4D97-AF65-F5344CB8AC3E}">
        <p14:creationId xmlns:p14="http://schemas.microsoft.com/office/powerpoint/2010/main" val="3058367528"/>
      </p:ext>
    </p:extLst>
  </p:cSld>
  <p:clrMapOvr>
    <a:masterClrMapping/>
  </p:clrMapOvr>
</p:sld>
</file>

<file path=ppt/slides/slide1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572E278-9902-4192-9E04-5B780C20C17B}"/>
              </a:ext>
            </a:extLst>
          </p:cNvPr>
          <p:cNvSpPr>
            <a:spLocks noGrp="1"/>
          </p:cNvSpPr>
          <p:nvPr>
            <p:ph type="body" sz="quarter" idx="10"/>
          </p:nvPr>
        </p:nvSpPr>
        <p:spPr/>
        <p:txBody>
          <a:bodyPr/>
          <a:lstStyle/>
          <a:p>
            <a:r>
              <a:rPr lang="ar-EG" sz="3600" dirty="0"/>
              <a:t>جي أفصاجي إثفيتي: إنهان إهفي أوي إفطايووت: تي فاكي إثؤواب: إنتى بي نيشتي إن أوورو. </a:t>
            </a:r>
          </a:p>
        </p:txBody>
      </p:sp>
      <p:sp>
        <p:nvSpPr>
          <p:cNvPr id="3" name="Text Placeholder 2">
            <a:extLst>
              <a:ext uri="{FF2B5EF4-FFF2-40B4-BE49-F238E27FC236}">
                <a16:creationId xmlns:a16="http://schemas.microsoft.com/office/drawing/2014/main" id="{478C7C85-1DBC-49CF-9700-582CF5E6D4A0}"/>
              </a:ext>
            </a:extLst>
          </p:cNvPr>
          <p:cNvSpPr>
            <a:spLocks noGrp="1"/>
          </p:cNvSpPr>
          <p:nvPr>
            <p:ph type="body" sz="quarter" idx="11"/>
          </p:nvPr>
        </p:nvSpPr>
        <p:spPr/>
        <p:txBody>
          <a:bodyPr/>
          <a:lstStyle/>
          <a:p>
            <a:r>
              <a:rPr lang="ar-EG" sz="3600" dirty="0"/>
              <a:t>لأنهم تكلموا، من أجلِك بأعمال كريمة، أيتها المدينة المقدسة، التي للملك العظيم.</a:t>
            </a:r>
          </a:p>
          <a:p>
            <a:endParaRPr lang="en-GB" sz="3600" dirty="0"/>
          </a:p>
        </p:txBody>
      </p:sp>
      <p:sp>
        <p:nvSpPr>
          <p:cNvPr id="4" name="Text Placeholder 3">
            <a:extLst>
              <a:ext uri="{FF2B5EF4-FFF2-40B4-BE49-F238E27FC236}">
                <a16:creationId xmlns:a16="http://schemas.microsoft.com/office/drawing/2014/main" id="{A18828FD-3DBA-4B4E-98F7-EBD0E4655B58}"/>
              </a:ext>
            </a:extLst>
          </p:cNvPr>
          <p:cNvSpPr>
            <a:spLocks noGrp="1"/>
          </p:cNvSpPr>
          <p:nvPr>
            <p:ph type="body" sz="quarter" idx="12"/>
          </p:nvPr>
        </p:nvSpPr>
        <p:spPr>
          <a:xfrm>
            <a:off x="0" y="4785334"/>
            <a:ext cx="9144000" cy="1189740"/>
          </a:xfrm>
        </p:spPr>
        <p:txBody>
          <a:bodyPr/>
          <a:lstStyle/>
          <a:p>
            <a:r>
              <a:rPr lang="en-GB" sz="3600" dirty="0"/>
              <a:t>Je </a:t>
            </a:r>
            <a:r>
              <a:rPr lang="en-GB" sz="3600" dirty="0" err="1"/>
              <a:t>aucaji</a:t>
            </a:r>
            <a:r>
              <a:rPr lang="en-GB" sz="3600" dirty="0"/>
              <a:t> </a:t>
            </a:r>
            <a:r>
              <a:rPr lang="en-GB" sz="3600" dirty="0" err="1"/>
              <a:t>e;by</a:t>
            </a:r>
            <a:r>
              <a:rPr lang="en-GB" sz="3600" dirty="0"/>
              <a:t>]@ `</a:t>
            </a:r>
            <a:r>
              <a:rPr lang="en-GB" sz="3600" dirty="0" err="1"/>
              <a:t>nhan`hbyou`i</a:t>
            </a:r>
            <a:r>
              <a:rPr lang="en-GB" sz="3600" dirty="0"/>
              <a:t> </a:t>
            </a:r>
            <a:r>
              <a:rPr lang="en-GB" sz="3600" dirty="0" err="1"/>
              <a:t>eutaiyout</a:t>
            </a:r>
            <a:r>
              <a:rPr lang="en-GB" sz="3600" dirty="0"/>
              <a:t>@ ]</a:t>
            </a:r>
            <a:r>
              <a:rPr lang="en-GB" sz="3600" dirty="0" err="1"/>
              <a:t>baki</a:t>
            </a:r>
            <a:r>
              <a:rPr lang="en-GB" sz="3600" dirty="0"/>
              <a:t> </a:t>
            </a:r>
            <a:r>
              <a:rPr lang="en-GB" sz="3600" dirty="0" err="1"/>
              <a:t>e;ouab</a:t>
            </a:r>
            <a:r>
              <a:rPr lang="en-GB" sz="3600" dirty="0"/>
              <a:t>@ `</a:t>
            </a:r>
            <a:r>
              <a:rPr lang="en-GB" sz="3600" dirty="0" err="1"/>
              <a:t>nte</a:t>
            </a:r>
            <a:r>
              <a:rPr lang="en-GB" sz="3600" dirty="0"/>
              <a:t> </a:t>
            </a:r>
            <a:r>
              <a:rPr lang="en-GB" sz="3600" dirty="0" err="1"/>
              <a:t>pinis</a:t>
            </a:r>
            <a:r>
              <a:rPr lang="en-GB" sz="3600" dirty="0"/>
              <a:t>] `</a:t>
            </a:r>
            <a:r>
              <a:rPr lang="en-GB" sz="3600" dirty="0" err="1"/>
              <a:t>nOuro</a:t>
            </a:r>
            <a:r>
              <a:rPr lang="en-GB" sz="3600" dirty="0"/>
              <a:t>.</a:t>
            </a:r>
          </a:p>
        </p:txBody>
      </p:sp>
    </p:spTree>
    <p:extLst>
      <p:ext uri="{BB962C8B-B14F-4D97-AF65-F5344CB8AC3E}">
        <p14:creationId xmlns:p14="http://schemas.microsoft.com/office/powerpoint/2010/main" val="1353984390"/>
      </p:ext>
    </p:extLst>
  </p:cSld>
  <p:clrMapOvr>
    <a:masterClrMapping/>
  </p:clrMapOvr>
</p:sld>
</file>

<file path=ppt/slides/slide1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C0CF3F5-450B-4149-9DC2-B4B418DCAE7A}"/>
              </a:ext>
            </a:extLst>
          </p:cNvPr>
          <p:cNvSpPr>
            <a:spLocks noGrp="1"/>
          </p:cNvSpPr>
          <p:nvPr>
            <p:ph type="body" sz="quarter" idx="10"/>
          </p:nvPr>
        </p:nvSpPr>
        <p:spPr/>
        <p:txBody>
          <a:bodyPr/>
          <a:lstStyle/>
          <a:p>
            <a:r>
              <a:rPr lang="ar-EG" dirty="0"/>
              <a:t>تين تيهو تين طوبه: إثرين شاشني إفناي: هيتين ني بريسفيا: إن طوتف إمبي ماي رومي. </a:t>
            </a:r>
          </a:p>
        </p:txBody>
      </p:sp>
      <p:sp>
        <p:nvSpPr>
          <p:cNvPr id="3" name="Text Placeholder 2">
            <a:extLst>
              <a:ext uri="{FF2B5EF4-FFF2-40B4-BE49-F238E27FC236}">
                <a16:creationId xmlns:a16="http://schemas.microsoft.com/office/drawing/2014/main" id="{BFD6F675-0366-426E-8092-1F64BC7FFB09}"/>
              </a:ext>
            </a:extLst>
          </p:cNvPr>
          <p:cNvSpPr>
            <a:spLocks noGrp="1"/>
          </p:cNvSpPr>
          <p:nvPr>
            <p:ph type="body" sz="quarter" idx="11"/>
          </p:nvPr>
        </p:nvSpPr>
        <p:spPr/>
        <p:txBody>
          <a:bodyPr anchor="ctr"/>
          <a:lstStyle/>
          <a:p>
            <a:r>
              <a:rPr lang="ar-EG" sz="3600" dirty="0"/>
              <a:t>نسأل ونطلب، أن نفوز برحمةٍ، بشفاعاتِك، عند محب البشر.</a:t>
            </a:r>
          </a:p>
        </p:txBody>
      </p:sp>
      <p:sp>
        <p:nvSpPr>
          <p:cNvPr id="4" name="Text Placeholder 3">
            <a:extLst>
              <a:ext uri="{FF2B5EF4-FFF2-40B4-BE49-F238E27FC236}">
                <a16:creationId xmlns:a16="http://schemas.microsoft.com/office/drawing/2014/main" id="{E52A1DC1-2884-4D4D-99AE-3B37DC4F4406}"/>
              </a:ext>
            </a:extLst>
          </p:cNvPr>
          <p:cNvSpPr>
            <a:spLocks noGrp="1"/>
          </p:cNvSpPr>
          <p:nvPr>
            <p:ph type="body" sz="quarter" idx="12"/>
          </p:nvPr>
        </p:nvSpPr>
        <p:spPr/>
        <p:txBody>
          <a:bodyPr/>
          <a:lstStyle/>
          <a:p>
            <a:r>
              <a:rPr lang="nl-NL" dirty="0"/>
              <a:t>Ten]ho tentwbh@ e;rensasni eunai@ hiten ne`precbia@ `ntotf `mPimairwmi.</a:t>
            </a:r>
          </a:p>
        </p:txBody>
      </p:sp>
    </p:spTree>
    <p:extLst>
      <p:ext uri="{BB962C8B-B14F-4D97-AF65-F5344CB8AC3E}">
        <p14:creationId xmlns:p14="http://schemas.microsoft.com/office/powerpoint/2010/main" val="893356388"/>
      </p:ext>
    </p:extLst>
  </p:cSld>
  <p:clrMapOvr>
    <a:masterClrMapping/>
  </p:clrMapOvr>
</p:sld>
</file>

<file path=ppt/slides/slide1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7270EF-8C24-4642-8886-0347911B1909}"/>
              </a:ext>
            </a:extLst>
          </p:cNvPr>
          <p:cNvSpPr>
            <a:spLocks noGrp="1"/>
          </p:cNvSpPr>
          <p:nvPr>
            <p:ph type="title"/>
          </p:nvPr>
        </p:nvSpPr>
        <p:spPr/>
        <p:txBody>
          <a:bodyPr/>
          <a:lstStyle/>
          <a:p>
            <a:pPr algn="r"/>
            <a:r>
              <a:rPr lang="ar-EG" sz="3200" b="1" dirty="0">
                <a:solidFill>
                  <a:srgbClr val="FFC000"/>
                </a:solidFill>
              </a:rPr>
              <a:t>التفسير السابع</a:t>
            </a:r>
            <a:endParaRPr lang="en-GB" sz="3200" b="1" dirty="0">
              <a:solidFill>
                <a:srgbClr val="FFC000"/>
              </a:solidFill>
            </a:endParaRPr>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3650470103"/>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دعيت أم الله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إبنة يواقيم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وصرت كأعلا سماه</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وفقت الكاروبيم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ظهر منك ينبوع الحياة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وأبرأ كل سقيم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ورد الخروف الضال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هدم</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فخ الأركون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364111150"/>
      </p:ext>
    </p:extLst>
  </p:cSld>
  <p:clrMapOvr>
    <a:masterClrMapping/>
  </p:clrMapOvr>
</p:sld>
</file>

<file path=ppt/slides/slide1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3426D-9E28-4E23-9F03-574D6ED7C960}"/>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271589211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قبة موسى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مملوءة انوار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تابوت العهد</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وفيه كل الاسرار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زهرة الطيب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بخورك ملأ الأقطار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كنز الجوهر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عصاة هرون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050159713"/>
      </p:ext>
    </p:extLst>
  </p:cSld>
  <p:clrMapOvr>
    <a:masterClrMapping/>
  </p:clrMapOvr>
</p:sld>
</file>

<file path=ppt/slides/slide1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68AFD-C257-4720-B862-F5EF5F871C65}"/>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27204718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قسط ذهب غالى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والمن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ال</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مخفى فيه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ياهيكل طاهر</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أحبه الله وسكن فيه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ومن يؤمن باسمه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بعد الموت يحييه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مذبح طاهر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حامل السر المكنون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969565349"/>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A880C-DA4B-4BBE-8644-5AE0128F2DB5}"/>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sz="2800" b="1" dirty="0"/>
              <a:t>إبشويس بيت خوم خيم إن ني فوتس : إبشويس بيه بيف ران : ني فيه ريتشو أووتس إنتيه فارا أو نيم تيف جوم تيرس أف فيرفوروو إيه إفيوم.</a:t>
            </a:r>
          </a:p>
        </p:txBody>
      </p:sp>
      <p:sp>
        <p:nvSpPr>
          <p:cNvPr id="6" name="Text Placeholder 5"/>
          <p:cNvSpPr>
            <a:spLocks noGrp="1"/>
          </p:cNvSpPr>
          <p:nvPr>
            <p:ph type="body" sz="quarter" idx="11"/>
          </p:nvPr>
        </p:nvSpPr>
        <p:spPr>
          <a:xfrm>
            <a:off x="0" y="3710609"/>
            <a:ext cx="9144000" cy="779345"/>
          </a:xfrm>
        </p:spPr>
        <p:txBody>
          <a:bodyPr/>
          <a:lstStyle/>
          <a:p>
            <a:r>
              <a:rPr lang="ar-EG" sz="3000" b="1" dirty="0"/>
              <a:t>الرب مكسّر الحروب: الرب اسمه: مركبات فرعون وكل قوته طرحهما في البحر.</a:t>
            </a:r>
          </a:p>
        </p:txBody>
      </p:sp>
      <p:sp>
        <p:nvSpPr>
          <p:cNvPr id="7" name="Text Placeholder 6"/>
          <p:cNvSpPr>
            <a:spLocks noGrp="1"/>
          </p:cNvSpPr>
          <p:nvPr>
            <p:ph type="body" sz="quarter" idx="12"/>
          </p:nvPr>
        </p:nvSpPr>
        <p:spPr>
          <a:xfrm>
            <a:off x="0" y="4489954"/>
            <a:ext cx="9144000" cy="1507434"/>
          </a:xfrm>
        </p:spPr>
        <p:txBody>
          <a:bodyPr/>
          <a:lstStyle/>
          <a:p>
            <a:r>
              <a:rPr lang="en-US" sz="3600" b="0" i="0" kern="1200" dirty="0">
                <a:effectLst/>
                <a:latin typeface="CS New Athanasius" panose="020B0500000000000000" pitchFamily="34" charset="0"/>
                <a:ea typeface="+mn-ea"/>
                <a:cs typeface="+mn-cs"/>
              </a:rPr>
              <a:t> `P[</a:t>
            </a:r>
            <a:r>
              <a:rPr lang="en-US" sz="3600" b="0" i="0" kern="1200" dirty="0" err="1">
                <a:effectLst/>
                <a:latin typeface="CS New Athanasius" panose="020B0500000000000000" pitchFamily="34" charset="0"/>
                <a:ea typeface="+mn-ea"/>
                <a:cs typeface="+mn-cs"/>
              </a:rPr>
              <a:t>oic</a:t>
            </a:r>
            <a:r>
              <a:rPr lang="en-US" sz="3600" b="0" i="0" kern="1200" dirty="0">
                <a:effectLst/>
                <a:latin typeface="CS New Athanasius" panose="020B0500000000000000" pitchFamily="34" charset="0"/>
                <a:ea typeface="+mn-ea"/>
                <a:cs typeface="+mn-cs"/>
              </a:rPr>
              <a:t> </a:t>
            </a:r>
            <a:r>
              <a:rPr lang="en-US" sz="3600" b="0" i="0" kern="1200" dirty="0" err="1">
                <a:effectLst/>
                <a:latin typeface="CS New Athanasius" panose="020B0500000000000000" pitchFamily="34" charset="0"/>
                <a:ea typeface="+mn-ea"/>
                <a:cs typeface="+mn-cs"/>
              </a:rPr>
              <a:t>petqomqem</a:t>
            </a:r>
            <a:r>
              <a:rPr lang="en-US" sz="3600" b="0" i="0" kern="1200" dirty="0">
                <a:effectLst/>
                <a:latin typeface="CS New Athanasius" panose="020B0500000000000000" pitchFamily="34" charset="0"/>
                <a:ea typeface="+mn-ea"/>
                <a:cs typeface="+mn-cs"/>
              </a:rPr>
              <a:t> `</a:t>
            </a:r>
            <a:r>
              <a:rPr lang="en-US" sz="3600" b="0" i="0" kern="1200" dirty="0" err="1">
                <a:effectLst/>
                <a:latin typeface="CS New Athanasius" panose="020B0500000000000000" pitchFamily="34" charset="0"/>
                <a:ea typeface="+mn-ea"/>
                <a:cs typeface="+mn-cs"/>
              </a:rPr>
              <a:t>nnibwtc</a:t>
            </a:r>
            <a:r>
              <a:rPr lang="en-US" sz="3600" b="0" i="0" kern="1200" dirty="0">
                <a:effectLst/>
                <a:latin typeface="CS New Athanasius" panose="020B0500000000000000" pitchFamily="34" charset="0"/>
                <a:ea typeface="+mn-ea"/>
                <a:cs typeface="+mn-cs"/>
              </a:rPr>
              <a:t>@ `P[</a:t>
            </a:r>
            <a:r>
              <a:rPr lang="en-US" sz="3600" b="0" i="0" kern="1200" dirty="0" err="1">
                <a:effectLst/>
                <a:latin typeface="CS New Athanasius" panose="020B0500000000000000" pitchFamily="34" charset="0"/>
                <a:ea typeface="+mn-ea"/>
                <a:cs typeface="+mn-cs"/>
              </a:rPr>
              <a:t>oic</a:t>
            </a:r>
            <a:r>
              <a:rPr lang="en-US" sz="3600" b="0" i="0" kern="1200" dirty="0">
                <a:effectLst/>
                <a:latin typeface="CS New Athanasius" panose="020B0500000000000000" pitchFamily="34" charset="0"/>
                <a:ea typeface="+mn-ea"/>
                <a:cs typeface="+mn-cs"/>
              </a:rPr>
              <a:t> pe </a:t>
            </a:r>
            <a:r>
              <a:rPr lang="en-US" sz="3600" b="0" i="0" kern="1200" dirty="0" err="1">
                <a:effectLst/>
                <a:latin typeface="CS New Athanasius" panose="020B0500000000000000" pitchFamily="34" charset="0"/>
                <a:ea typeface="+mn-ea"/>
                <a:cs typeface="+mn-cs"/>
              </a:rPr>
              <a:t>pefran</a:t>
            </a:r>
            <a:r>
              <a:rPr lang="en-US" sz="3600" b="0" i="0" kern="1200" dirty="0">
                <a:effectLst/>
                <a:latin typeface="CS New Athanasius" panose="020B0500000000000000" pitchFamily="34" charset="0"/>
                <a:ea typeface="+mn-ea"/>
                <a:cs typeface="+mn-cs"/>
              </a:rPr>
              <a:t>@ </a:t>
            </a:r>
            <a:r>
              <a:rPr lang="en-US" sz="3600" b="0" i="0" kern="1200" dirty="0" err="1">
                <a:effectLst/>
                <a:latin typeface="CS New Athanasius" panose="020B0500000000000000" pitchFamily="34" charset="0"/>
                <a:ea typeface="+mn-ea"/>
                <a:cs typeface="+mn-cs"/>
              </a:rPr>
              <a:t>Nibere</a:t>
            </a:r>
            <a:r>
              <a:rPr lang="en-US" sz="3600" b="0" i="0" kern="1200" dirty="0">
                <a:effectLst/>
                <a:latin typeface="CS New Athanasius" panose="020B0500000000000000" pitchFamily="34" charset="0"/>
                <a:ea typeface="+mn-ea"/>
                <a:cs typeface="+mn-cs"/>
              </a:rPr>
              <a:t>[</a:t>
            </a:r>
            <a:r>
              <a:rPr lang="en-US" sz="3600" b="0" i="0" kern="1200" dirty="0" err="1">
                <a:effectLst/>
                <a:latin typeface="CS New Athanasius" panose="020B0500000000000000" pitchFamily="34" charset="0"/>
                <a:ea typeface="+mn-ea"/>
                <a:cs typeface="+mn-cs"/>
              </a:rPr>
              <a:t>woutc</a:t>
            </a:r>
            <a:r>
              <a:rPr lang="en-US" sz="3600" b="0" i="0" kern="1200" dirty="0">
                <a:effectLst/>
                <a:latin typeface="CS New Athanasius" panose="020B0500000000000000" pitchFamily="34" charset="0"/>
                <a:ea typeface="+mn-ea"/>
                <a:cs typeface="+mn-cs"/>
              </a:rPr>
              <a:t> `</a:t>
            </a:r>
            <a:r>
              <a:rPr lang="en-US" sz="3600" b="0" i="0" kern="1200" dirty="0" err="1">
                <a:effectLst/>
                <a:latin typeface="CS New Athanasius" panose="020B0500000000000000" pitchFamily="34" charset="0"/>
                <a:ea typeface="+mn-ea"/>
                <a:cs typeface="+mn-cs"/>
              </a:rPr>
              <a:t>nte</a:t>
            </a:r>
            <a:r>
              <a:rPr lang="en-US" sz="3600" b="0" i="0" kern="1200" dirty="0">
                <a:effectLst/>
                <a:latin typeface="CS New Athanasius" panose="020B0500000000000000" pitchFamily="34" charset="0"/>
                <a:ea typeface="+mn-ea"/>
                <a:cs typeface="+mn-cs"/>
              </a:rPr>
              <a:t> </a:t>
            </a:r>
            <a:r>
              <a:rPr lang="en-US" sz="3600" b="0" i="0" kern="1200" dirty="0" err="1">
                <a:effectLst/>
                <a:latin typeface="CS New Athanasius" panose="020B0500000000000000" pitchFamily="34" charset="0"/>
                <a:ea typeface="+mn-ea"/>
                <a:cs typeface="+mn-cs"/>
              </a:rPr>
              <a:t>vara`w</a:t>
            </a:r>
            <a:r>
              <a:rPr lang="en-US" sz="3600" b="0" i="0" kern="1200" dirty="0">
                <a:effectLst/>
                <a:latin typeface="CS New Athanasius" panose="020B0500000000000000" pitchFamily="34" charset="0"/>
                <a:ea typeface="+mn-ea"/>
                <a:cs typeface="+mn-cs"/>
              </a:rPr>
              <a:t> </a:t>
            </a:r>
            <a:r>
              <a:rPr lang="en-US" sz="3600" b="0" i="0" kern="1200" dirty="0" err="1">
                <a:effectLst/>
                <a:latin typeface="CS New Athanasius" panose="020B0500000000000000" pitchFamily="34" charset="0"/>
                <a:ea typeface="+mn-ea"/>
                <a:cs typeface="+mn-cs"/>
              </a:rPr>
              <a:t>nem</a:t>
            </a:r>
            <a:r>
              <a:rPr lang="en-US" sz="3600" b="0" i="0" kern="1200" dirty="0">
                <a:effectLst/>
                <a:latin typeface="CS New Athanasius" panose="020B0500000000000000" pitchFamily="34" charset="0"/>
                <a:ea typeface="+mn-ea"/>
                <a:cs typeface="+mn-cs"/>
              </a:rPr>
              <a:t> </a:t>
            </a:r>
            <a:r>
              <a:rPr lang="en-US" sz="3600" b="0" i="0" kern="1200" dirty="0" err="1">
                <a:effectLst/>
                <a:latin typeface="CS New Athanasius" panose="020B0500000000000000" pitchFamily="34" charset="0"/>
                <a:ea typeface="+mn-ea"/>
                <a:cs typeface="+mn-cs"/>
              </a:rPr>
              <a:t>tefjom</a:t>
            </a:r>
            <a:r>
              <a:rPr lang="en-US" sz="3600" b="0" i="0" kern="1200" dirty="0">
                <a:effectLst/>
                <a:latin typeface="CS New Athanasius" panose="020B0500000000000000" pitchFamily="34" charset="0"/>
                <a:ea typeface="+mn-ea"/>
                <a:cs typeface="+mn-cs"/>
              </a:rPr>
              <a:t> </a:t>
            </a:r>
            <a:r>
              <a:rPr lang="en-US" sz="3600" b="0" i="0" kern="1200" dirty="0" err="1">
                <a:effectLst/>
                <a:latin typeface="CS New Athanasius" panose="020B0500000000000000" pitchFamily="34" charset="0"/>
                <a:ea typeface="+mn-ea"/>
                <a:cs typeface="+mn-cs"/>
              </a:rPr>
              <a:t>tyrc</a:t>
            </a:r>
            <a:r>
              <a:rPr lang="en-US" sz="3600" b="0" i="0" kern="1200" dirty="0">
                <a:effectLst/>
                <a:latin typeface="CS New Athanasius" panose="020B0500000000000000" pitchFamily="34" charset="0"/>
                <a:ea typeface="+mn-ea"/>
                <a:cs typeface="+mn-cs"/>
              </a:rPr>
              <a:t> </a:t>
            </a:r>
            <a:r>
              <a:rPr lang="en-US" sz="3600" b="0" i="0" kern="1200" dirty="0" err="1">
                <a:effectLst/>
                <a:latin typeface="CS New Athanasius" panose="020B0500000000000000" pitchFamily="34" charset="0"/>
                <a:ea typeface="+mn-ea"/>
                <a:cs typeface="+mn-cs"/>
              </a:rPr>
              <a:t>afberbwrou</a:t>
            </a:r>
            <a:r>
              <a:rPr lang="en-US" sz="3600" b="0" i="0" kern="1200" dirty="0">
                <a:effectLst/>
                <a:latin typeface="CS New Athanasius" panose="020B0500000000000000" pitchFamily="34" charset="0"/>
                <a:ea typeface="+mn-ea"/>
                <a:cs typeface="+mn-cs"/>
              </a:rPr>
              <a:t> `</a:t>
            </a:r>
            <a:r>
              <a:rPr lang="en-US" sz="3600" b="0" i="0" kern="1200" dirty="0" err="1">
                <a:effectLst/>
                <a:latin typeface="CS New Athanasius" panose="020B0500000000000000" pitchFamily="34" charset="0"/>
                <a:ea typeface="+mn-ea"/>
                <a:cs typeface="+mn-cs"/>
              </a:rPr>
              <a:t>e`viom</a:t>
            </a:r>
            <a:r>
              <a:rPr lang="en-US" sz="3600" b="0" i="0" kern="1200" dirty="0">
                <a:effectLst/>
                <a:latin typeface="CS New Athanasius" panose="020B0500000000000000" pitchFamily="34" charset="0"/>
                <a:ea typeface="+mn-ea"/>
                <a:cs typeface="+mn-cs"/>
              </a:rPr>
              <a:t>.</a:t>
            </a:r>
          </a:p>
        </p:txBody>
      </p:sp>
    </p:spTree>
    <p:extLst>
      <p:ext uri="{BB962C8B-B14F-4D97-AF65-F5344CB8AC3E}">
        <p14:creationId xmlns:p14="http://schemas.microsoft.com/office/powerpoint/2010/main" val="2290859003"/>
      </p:ext>
    </p:extLst>
  </p:cSld>
  <p:clrMapOvr>
    <a:masterClrMapping/>
  </p:clrMapOvr>
</p:sld>
</file>

<file path=ppt/slides/slide1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7134A-94C3-4CD6-AD28-C0F56A68B732}"/>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42251903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السلام لك يامريم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ست العذارى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سماك الآباء</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كنز</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 ومنارة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وكم ضربوا عنك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ز</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 وإشارة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بخور العنبر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فى شورية هارون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294799321"/>
      </p:ext>
    </p:extLst>
  </p:cSld>
  <p:clrMapOvr>
    <a:masterClrMapping/>
  </p:clrMapOvr>
</p:sld>
</file>

<file path=ppt/slides/slide1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974B8-4C75-4B68-9AA3-7C653A4F578A}"/>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379826632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هيكل وحجاب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مسكن للثالوث</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كرسى الل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ـه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الآب</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رب الصاباؤوت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ابن</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 يا مريم فزنا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بنعيم الملكوت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طوباك 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مريم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تسونى إنتيه سولومون</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8" name="TextBox 7">
            <a:extLst>
              <a:ext uri="{FF2B5EF4-FFF2-40B4-BE49-F238E27FC236}">
                <a16:creationId xmlns:a16="http://schemas.microsoft.com/office/drawing/2014/main" id="{07A8620D-AE60-4762-8166-3159D9CEAD4C}"/>
              </a:ext>
            </a:extLst>
          </p:cNvPr>
          <p:cNvSpPr txBox="1"/>
          <p:nvPr/>
        </p:nvSpPr>
        <p:spPr>
          <a:xfrm>
            <a:off x="6992471" y="3237155"/>
            <a:ext cx="2151529" cy="584775"/>
          </a:xfrm>
          <a:prstGeom prst="rect">
            <a:avLst/>
          </a:prstGeom>
          <a:noFill/>
        </p:spPr>
        <p:txBody>
          <a:bodyPr wrap="square">
            <a:spAutoFit/>
          </a:bodyPr>
          <a:lstStyle/>
          <a:p>
            <a:pPr algn="r" rtl="1"/>
            <a:r>
              <a:rPr kumimoji="0" lang="ar-EG" sz="32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 أخت سليمان</a:t>
            </a:r>
            <a:endParaRPr lang="en-GB" sz="1400" dirty="0"/>
          </a:p>
        </p:txBody>
      </p:sp>
    </p:spTree>
    <p:extLst>
      <p:ext uri="{BB962C8B-B14F-4D97-AF65-F5344CB8AC3E}">
        <p14:creationId xmlns:p14="http://schemas.microsoft.com/office/powerpoint/2010/main" val="3911024351"/>
      </p:ext>
    </p:extLst>
  </p:cSld>
  <p:clrMapOvr>
    <a:masterClrMapping/>
  </p:clrMapOvr>
</p:sld>
</file>

<file path=ppt/slides/slide1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A85FD-51CA-4883-A98F-2609848C922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294986118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لاتنسى عبدك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لأن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خاط</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ومسكين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وأرجو شفاعتك</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فى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الموقف يوم الدين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عند يسوع ابنك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كونى 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عونا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ومعين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ًا.</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لكى يغفر 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ذنب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ومن قد سلفون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212864064"/>
      </p:ext>
    </p:extLst>
  </p:cSld>
  <p:clrMapOvr>
    <a:masterClrMapping/>
  </p:clrMapOvr>
</p:sld>
</file>

<file path=ppt/slides/slide1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0744C-0325-49C3-8787-353E1BF8B80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extLst>
              <p:ext uri="{D42A27DB-BD31-4B8C-83A1-F6EECF244321}">
                <p14:modId xmlns:p14="http://schemas.microsoft.com/office/powerpoint/2010/main" val="2719056591"/>
              </p:ext>
            </p:extLst>
          </p:nvPr>
        </p:nvGraphicFramePr>
        <p:xfrm>
          <a:off x="0" y="3688080"/>
          <a:ext cx="9144000" cy="31546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يوحنا ابنك. حقير و ذليل و مهين.</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 بلدي بالفيوم</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 قرية تدعى فيديمين.</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EG" sz="4300" b="1" i="0" u="none" strike="noStrike" kern="1200" cap="none" normalizeH="0" baseline="0" dirty="0">
                          <a:ln>
                            <a:noFill/>
                          </a:ln>
                          <a:solidFill>
                            <a:schemeClr val="bg1"/>
                          </a:solidFill>
                          <a:effectLst/>
                          <a:latin typeface="Times New Roman" pitchFamily="18" charset="0"/>
                          <a:ea typeface="+mn-ea"/>
                          <a:cs typeface="Times New Roman" pitchFamily="18" charset="0"/>
                        </a:rPr>
                        <a:t>وأرجو الخلاص من إبنك</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300" b="1" i="0" u="none" strike="noStrike" kern="1200" cap="none" normalizeH="0" baseline="0" dirty="0">
                          <a:ln>
                            <a:noFill/>
                          </a:ln>
                          <a:solidFill>
                            <a:schemeClr val="bg1"/>
                          </a:solidFill>
                          <a:effectLst/>
                          <a:latin typeface="Times New Roman" pitchFamily="18" charset="0"/>
                          <a:ea typeface="+mn-ea"/>
                          <a:cs typeface="Times New Roman" pitchFamily="18" charset="0"/>
                        </a:rPr>
                        <a:t>كونى لي حصنًا و حصين</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a:t>
                      </a:r>
                      <a:endParaRPr lang="ar-EG" sz="43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لكى الرب يجمعنا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مع كافة القديسين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683164584"/>
      </p:ext>
    </p:extLst>
  </p:cSld>
  <p:clrMapOvr>
    <a:masterClrMapping/>
  </p:clrMapOvr>
</p:sld>
</file>

<file path=ppt/slides/slide1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BF217-C0EC-46DB-9D58-FF84218DBCE5}"/>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B849374-C6B3-4F67-A5C8-B9197265ED19}"/>
              </a:ext>
            </a:extLst>
          </p:cNvPr>
          <p:cNvGraphicFramePr>
            <a:graphicFrameLocks noGrp="1"/>
          </p:cNvGraphicFramePr>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السلام لك 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مريم</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مملوءة نعمة</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يامشتملة بالانوار</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ام الرحمة</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rgbClr val="FFC000"/>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إشفع</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 فينا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ف</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 يوم الزحمة</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1" u="none" strike="noStrike" cap="none" normalizeH="0" baseline="0" dirty="0">
                          <a:ln>
                            <a:noFill/>
                          </a:ln>
                          <a:solidFill>
                            <a:srgbClr val="FFC000"/>
                          </a:solidFill>
                          <a:effectLst/>
                          <a:latin typeface="Times New Roman" pitchFamily="18" charset="0"/>
                          <a:cs typeface="Times New Roman" pitchFamily="18" charset="0"/>
                        </a:rPr>
                        <a:t>بابنك</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 نلنا </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كل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خلاص</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ا</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بنة صهيون</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606794222"/>
      </p:ext>
    </p:extLst>
  </p:cSld>
  <p:clrMapOvr>
    <a:masterClrMapping/>
  </p:clrMapOvr>
</p:sld>
</file>

<file path=ppt/slides/slide1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624A86F-23DC-4C68-A3D9-FF1873250442}"/>
              </a:ext>
            </a:extLst>
          </p:cNvPr>
          <p:cNvSpPr>
            <a:spLocks noGrp="1"/>
          </p:cNvSpPr>
          <p:nvPr>
            <p:ph type="body" sz="quarter" idx="10"/>
          </p:nvPr>
        </p:nvSpPr>
        <p:spPr/>
        <p:txBody>
          <a:bodyPr/>
          <a:lstStyle/>
          <a:p>
            <a:pPr>
              <a:spcBef>
                <a:spcPts val="0"/>
              </a:spcBef>
            </a:pPr>
            <a:r>
              <a:rPr lang="ar-EG" dirty="0"/>
              <a:t>شاشف إنسوب إمميني: إيڤول خين باهيت تيرف: </a:t>
            </a:r>
            <a:endParaRPr lang="en-US" dirty="0"/>
          </a:p>
          <a:p>
            <a:pPr>
              <a:spcBef>
                <a:spcPts val="0"/>
              </a:spcBef>
            </a:pPr>
            <a:r>
              <a:rPr lang="ar-EG" dirty="0"/>
              <a:t>تينا إسمو إي بيك ران: إبتشويس إمبي إى إبتيرف.</a:t>
            </a:r>
          </a:p>
        </p:txBody>
      </p:sp>
      <p:sp>
        <p:nvSpPr>
          <p:cNvPr id="3" name="Text Placeholder 2">
            <a:extLst>
              <a:ext uri="{FF2B5EF4-FFF2-40B4-BE49-F238E27FC236}">
                <a16:creationId xmlns:a16="http://schemas.microsoft.com/office/drawing/2014/main" id="{DA9D8EFF-D4B6-40DE-8A76-D6A72693847D}"/>
              </a:ext>
            </a:extLst>
          </p:cNvPr>
          <p:cNvSpPr>
            <a:spLocks noGrp="1"/>
          </p:cNvSpPr>
          <p:nvPr>
            <p:ph type="body" sz="quarter" idx="11"/>
          </p:nvPr>
        </p:nvSpPr>
        <p:spPr/>
        <p:txBody>
          <a:bodyPr anchor="ctr"/>
          <a:lstStyle/>
          <a:p>
            <a:r>
              <a:rPr lang="ar-EG" sz="3800" dirty="0"/>
              <a:t>سبع مرات كل يوم، من كلِّ قلبي، أبارك اسمَك، ياربَّ الكل. </a:t>
            </a:r>
          </a:p>
        </p:txBody>
      </p:sp>
      <p:sp>
        <p:nvSpPr>
          <p:cNvPr id="4" name="Text Placeholder 3">
            <a:extLst>
              <a:ext uri="{FF2B5EF4-FFF2-40B4-BE49-F238E27FC236}">
                <a16:creationId xmlns:a16="http://schemas.microsoft.com/office/drawing/2014/main" id="{CFE7815D-44A3-4E99-A474-790B08A570B5}"/>
              </a:ext>
            </a:extLst>
          </p:cNvPr>
          <p:cNvSpPr>
            <a:spLocks noGrp="1"/>
          </p:cNvSpPr>
          <p:nvPr>
            <p:ph type="body" sz="quarter" idx="12"/>
          </p:nvPr>
        </p:nvSpPr>
        <p:spPr/>
        <p:txBody>
          <a:bodyPr/>
          <a:lstStyle/>
          <a:p>
            <a:r>
              <a:rPr lang="en-GB" dirty="0" err="1"/>
              <a:t>Sasf</a:t>
            </a:r>
            <a:r>
              <a:rPr lang="en-GB" dirty="0"/>
              <a:t> `</a:t>
            </a:r>
            <a:r>
              <a:rPr lang="en-GB" dirty="0" err="1"/>
              <a:t>ncop</a:t>
            </a:r>
            <a:r>
              <a:rPr lang="en-GB" dirty="0"/>
              <a:t> `</a:t>
            </a:r>
            <a:r>
              <a:rPr lang="en-GB" dirty="0" err="1"/>
              <a:t>mmyni</a:t>
            </a:r>
            <a:r>
              <a:rPr lang="en-GB" dirty="0"/>
              <a:t>@ `</a:t>
            </a:r>
            <a:r>
              <a:rPr lang="en-GB" dirty="0" err="1"/>
              <a:t>ebolqen</a:t>
            </a:r>
            <a:r>
              <a:rPr lang="en-GB" dirty="0"/>
              <a:t> </a:t>
            </a:r>
            <a:r>
              <a:rPr lang="en-GB" dirty="0" err="1"/>
              <a:t>pahyt</a:t>
            </a:r>
            <a:r>
              <a:rPr lang="en-GB" dirty="0"/>
              <a:t> </a:t>
            </a:r>
            <a:r>
              <a:rPr lang="en-GB" dirty="0" err="1"/>
              <a:t>tyrf</a:t>
            </a:r>
            <a:r>
              <a:rPr lang="en-GB" dirty="0"/>
              <a:t>@ ]</a:t>
            </a:r>
            <a:r>
              <a:rPr lang="en-GB" dirty="0" err="1"/>
              <a:t>na`cmou</a:t>
            </a:r>
            <a:r>
              <a:rPr lang="en-GB" dirty="0"/>
              <a:t> `</a:t>
            </a:r>
            <a:r>
              <a:rPr lang="en-GB" dirty="0" err="1"/>
              <a:t>epekran</a:t>
            </a:r>
            <a:r>
              <a:rPr lang="en-GB" dirty="0"/>
              <a:t>@ `P=o=c `</a:t>
            </a:r>
            <a:r>
              <a:rPr lang="en-GB" dirty="0" err="1"/>
              <a:t>mpi`e`ptyrf</a:t>
            </a:r>
            <a:r>
              <a:rPr lang="en-GB" dirty="0"/>
              <a:t>.</a:t>
            </a:r>
          </a:p>
        </p:txBody>
      </p:sp>
    </p:spTree>
    <p:extLst>
      <p:ext uri="{BB962C8B-B14F-4D97-AF65-F5344CB8AC3E}">
        <p14:creationId xmlns:p14="http://schemas.microsoft.com/office/powerpoint/2010/main" val="2137825513"/>
      </p:ext>
    </p:extLst>
  </p:cSld>
  <p:clrMapOvr>
    <a:masterClrMapping/>
  </p:clrMapOvr>
</p:sld>
</file>

<file path=ppt/slides/slide1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59FA01F-AD3D-4855-92DA-2394C93DEA1E}"/>
              </a:ext>
            </a:extLst>
          </p:cNvPr>
          <p:cNvSpPr>
            <a:spLocks noGrp="1"/>
          </p:cNvSpPr>
          <p:nvPr>
            <p:ph type="body" sz="quarter" idx="10"/>
          </p:nvPr>
        </p:nvSpPr>
        <p:spPr/>
        <p:txBody>
          <a:bodyPr/>
          <a:lstStyle/>
          <a:p>
            <a:pPr>
              <a:spcBef>
                <a:spcPts val="0"/>
              </a:spcBef>
            </a:pPr>
            <a:r>
              <a:rPr lang="ar-EG" dirty="0"/>
              <a:t>آى إرإفميڤئي إمبيك ران: أووه أى چيم نومتي: </a:t>
            </a:r>
            <a:endParaRPr lang="en-US" dirty="0"/>
          </a:p>
          <a:p>
            <a:pPr>
              <a:spcBef>
                <a:spcPts val="0"/>
              </a:spcBef>
            </a:pPr>
            <a:r>
              <a:rPr lang="ar-EG" dirty="0"/>
              <a:t>إبؤرو إن ني إى أون: إفنوتي إنتى ني نوتي.</a:t>
            </a:r>
          </a:p>
        </p:txBody>
      </p:sp>
      <p:sp>
        <p:nvSpPr>
          <p:cNvPr id="3" name="Text Placeholder 2">
            <a:extLst>
              <a:ext uri="{FF2B5EF4-FFF2-40B4-BE49-F238E27FC236}">
                <a16:creationId xmlns:a16="http://schemas.microsoft.com/office/drawing/2014/main" id="{B395EB2A-6C5D-461E-ABF4-3DA9B384C749}"/>
              </a:ext>
            </a:extLst>
          </p:cNvPr>
          <p:cNvSpPr>
            <a:spLocks noGrp="1"/>
          </p:cNvSpPr>
          <p:nvPr>
            <p:ph type="body" sz="quarter" idx="11"/>
          </p:nvPr>
        </p:nvSpPr>
        <p:spPr/>
        <p:txBody>
          <a:bodyPr anchor="ctr"/>
          <a:lstStyle/>
          <a:p>
            <a:r>
              <a:rPr lang="ar-EG" dirty="0"/>
              <a:t>ذكرتُ اسمَك، فتعزيَّتُ، يا ملكَ الدُّهور، و إله الآلهة.</a:t>
            </a:r>
          </a:p>
        </p:txBody>
      </p:sp>
      <p:sp>
        <p:nvSpPr>
          <p:cNvPr id="4" name="Text Placeholder 3">
            <a:extLst>
              <a:ext uri="{FF2B5EF4-FFF2-40B4-BE49-F238E27FC236}">
                <a16:creationId xmlns:a16="http://schemas.microsoft.com/office/drawing/2014/main" id="{9D2C4965-84D1-47E0-B29A-BC752858D615}"/>
              </a:ext>
            </a:extLst>
          </p:cNvPr>
          <p:cNvSpPr>
            <a:spLocks noGrp="1"/>
          </p:cNvSpPr>
          <p:nvPr>
            <p:ph type="body" sz="quarter" idx="12"/>
          </p:nvPr>
        </p:nvSpPr>
        <p:spPr/>
        <p:txBody>
          <a:bodyPr/>
          <a:lstStyle/>
          <a:p>
            <a:pPr>
              <a:spcBef>
                <a:spcPts val="0"/>
              </a:spcBef>
            </a:pPr>
            <a:r>
              <a:rPr lang="pt-BR" dirty="0"/>
              <a:t>Aier`vmeui `mpekran@ ouoh aijemnom]@</a:t>
            </a:r>
          </a:p>
          <a:p>
            <a:pPr>
              <a:spcBef>
                <a:spcPts val="0"/>
              </a:spcBef>
            </a:pPr>
            <a:r>
              <a:rPr lang="pt-BR" dirty="0"/>
              <a:t> `pouro `nni`ewn@ V] `nte ninou].</a:t>
            </a:r>
          </a:p>
        </p:txBody>
      </p:sp>
    </p:spTree>
    <p:extLst>
      <p:ext uri="{BB962C8B-B14F-4D97-AF65-F5344CB8AC3E}">
        <p14:creationId xmlns:p14="http://schemas.microsoft.com/office/powerpoint/2010/main" val="4070874785"/>
      </p:ext>
    </p:extLst>
  </p:cSld>
  <p:clrMapOvr>
    <a:masterClrMapping/>
  </p:clrMapOvr>
</p:sld>
</file>

<file path=ppt/slides/slide1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EBDFF07-1CE5-4EE3-B660-8CF1A564A82B}"/>
              </a:ext>
            </a:extLst>
          </p:cNvPr>
          <p:cNvSpPr>
            <a:spLocks noGrp="1"/>
          </p:cNvSpPr>
          <p:nvPr>
            <p:ph type="body" sz="quarter" idx="10"/>
          </p:nvPr>
        </p:nvSpPr>
        <p:spPr/>
        <p:txBody>
          <a:bodyPr/>
          <a:lstStyle/>
          <a:p>
            <a:r>
              <a:rPr lang="ar-EG" dirty="0"/>
              <a:t>إيسوس بي إخرستوس بين نوتي: بي آليثينوس:</a:t>
            </a:r>
            <a:br>
              <a:rPr lang="ar-EG" dirty="0"/>
            </a:br>
            <a:r>
              <a:rPr lang="ar-EG" dirty="0"/>
              <a:t>في إيطافئي إثڤي بين صوتي: أف إيرصوماتيكوس.</a:t>
            </a:r>
          </a:p>
        </p:txBody>
      </p:sp>
      <p:sp>
        <p:nvSpPr>
          <p:cNvPr id="3" name="Text Placeholder 2">
            <a:extLst>
              <a:ext uri="{FF2B5EF4-FFF2-40B4-BE49-F238E27FC236}">
                <a16:creationId xmlns:a16="http://schemas.microsoft.com/office/drawing/2014/main" id="{79F83D65-666C-4A3F-8628-279DFB1EFFA5}"/>
              </a:ext>
            </a:extLst>
          </p:cNvPr>
          <p:cNvSpPr>
            <a:spLocks noGrp="1"/>
          </p:cNvSpPr>
          <p:nvPr>
            <p:ph type="body" sz="quarter" idx="11"/>
          </p:nvPr>
        </p:nvSpPr>
        <p:spPr/>
        <p:txBody>
          <a:bodyPr anchor="ctr"/>
          <a:lstStyle/>
          <a:p>
            <a:r>
              <a:rPr lang="ar-EG" sz="3300" dirty="0"/>
              <a:t>يسوعُ المسيح إلهنا، الحقيقي الذي، أتي من أجل خلاصنا، متجسداً.</a:t>
            </a:r>
          </a:p>
        </p:txBody>
      </p:sp>
      <p:sp>
        <p:nvSpPr>
          <p:cNvPr id="4" name="Text Placeholder 3">
            <a:extLst>
              <a:ext uri="{FF2B5EF4-FFF2-40B4-BE49-F238E27FC236}">
                <a16:creationId xmlns:a16="http://schemas.microsoft.com/office/drawing/2014/main" id="{1CE23A60-AF25-4C29-AD95-56FA6AACDC28}"/>
              </a:ext>
            </a:extLst>
          </p:cNvPr>
          <p:cNvSpPr>
            <a:spLocks noGrp="1"/>
          </p:cNvSpPr>
          <p:nvPr>
            <p:ph type="body" sz="quarter" idx="12"/>
          </p:nvPr>
        </p:nvSpPr>
        <p:spPr/>
        <p:txBody>
          <a:bodyPr/>
          <a:lstStyle/>
          <a:p>
            <a:r>
              <a:rPr lang="en-US" dirty="0" err="1"/>
              <a:t>Iycouc</a:t>
            </a:r>
            <a:r>
              <a:rPr lang="en-US" dirty="0"/>
              <a:t> Pi`,</a:t>
            </a:r>
            <a:r>
              <a:rPr lang="en-US" dirty="0" err="1"/>
              <a:t>rictoc</a:t>
            </a:r>
            <a:r>
              <a:rPr lang="en-US" dirty="0"/>
              <a:t> </a:t>
            </a:r>
            <a:r>
              <a:rPr lang="en-US" dirty="0" err="1"/>
              <a:t>Pennou</a:t>
            </a:r>
            <a:r>
              <a:rPr lang="en-US" dirty="0"/>
              <a:t>]@ </a:t>
            </a:r>
            <a:r>
              <a:rPr lang="en-US" dirty="0" err="1"/>
              <a:t>pi`aly;inoc</a:t>
            </a:r>
            <a:r>
              <a:rPr lang="en-US" dirty="0"/>
              <a:t>@ </a:t>
            </a:r>
            <a:r>
              <a:rPr lang="en-US" dirty="0" err="1"/>
              <a:t>vy`etaf`i</a:t>
            </a:r>
            <a:r>
              <a:rPr lang="en-US" dirty="0"/>
              <a:t> </a:t>
            </a:r>
            <a:r>
              <a:rPr lang="en-US" dirty="0" err="1"/>
              <a:t>e;be</a:t>
            </a:r>
            <a:r>
              <a:rPr lang="en-US" dirty="0"/>
              <a:t> </a:t>
            </a:r>
            <a:r>
              <a:rPr lang="en-US" dirty="0" err="1"/>
              <a:t>pencw</a:t>
            </a:r>
            <a:r>
              <a:rPr lang="en-US" dirty="0"/>
              <a:t>]@ </a:t>
            </a:r>
            <a:r>
              <a:rPr lang="en-US" dirty="0" err="1"/>
              <a:t>afercwmatikoc</a:t>
            </a:r>
            <a:r>
              <a:rPr lang="en-US" dirty="0"/>
              <a:t>.</a:t>
            </a:r>
          </a:p>
        </p:txBody>
      </p:sp>
    </p:spTree>
    <p:extLst>
      <p:ext uri="{BB962C8B-B14F-4D97-AF65-F5344CB8AC3E}">
        <p14:creationId xmlns:p14="http://schemas.microsoft.com/office/powerpoint/2010/main" val="3936916245"/>
      </p:ext>
    </p:extLst>
  </p:cSld>
  <p:clrMapOvr>
    <a:masterClrMapping/>
  </p:clrMapOvr>
</p:sld>
</file>

<file path=ppt/slides/slide1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B1E1E4D-3812-4418-9934-ABC2A4746FE7}"/>
              </a:ext>
            </a:extLst>
          </p:cNvPr>
          <p:cNvSpPr>
            <a:spLocks noGrp="1"/>
          </p:cNvSpPr>
          <p:nvPr>
            <p:ph type="body" sz="quarter" idx="10"/>
          </p:nvPr>
        </p:nvSpPr>
        <p:spPr/>
        <p:txBody>
          <a:bodyPr/>
          <a:lstStyle/>
          <a:p>
            <a:r>
              <a:rPr lang="ar-EG" dirty="0"/>
              <a:t>أفتشي صاركس إيڤول:</a:t>
            </a:r>
            <a:r>
              <a:rPr lang="en-US" dirty="0"/>
              <a:t> </a:t>
            </a:r>
            <a:r>
              <a:rPr lang="ar-EG" dirty="0"/>
              <a:t>خين بي إبنڤما إثؤواب:</a:t>
            </a:r>
            <a:br>
              <a:rPr lang="ar-EG" dirty="0"/>
            </a:br>
            <a:r>
              <a:rPr lang="ar-EG" dirty="0"/>
              <a:t>نيم إيڤول خين ماريا:تي شيليت إثؤواب.</a:t>
            </a:r>
          </a:p>
        </p:txBody>
      </p:sp>
      <p:sp>
        <p:nvSpPr>
          <p:cNvPr id="3" name="Text Placeholder 2">
            <a:extLst>
              <a:ext uri="{FF2B5EF4-FFF2-40B4-BE49-F238E27FC236}">
                <a16:creationId xmlns:a16="http://schemas.microsoft.com/office/drawing/2014/main" id="{CCEEB9F1-C79C-4443-9322-42817E90A6DF}"/>
              </a:ext>
            </a:extLst>
          </p:cNvPr>
          <p:cNvSpPr>
            <a:spLocks noGrp="1"/>
          </p:cNvSpPr>
          <p:nvPr>
            <p:ph type="body" sz="quarter" idx="11"/>
          </p:nvPr>
        </p:nvSpPr>
        <p:spPr/>
        <p:txBody>
          <a:bodyPr anchor="ctr"/>
          <a:lstStyle/>
          <a:p>
            <a:r>
              <a:rPr lang="ar-EG" sz="3700" dirty="0"/>
              <a:t>وتجسَّدَ، من الروح القـُدس،</a:t>
            </a:r>
            <a:r>
              <a:rPr lang="en-US" sz="3700" dirty="0"/>
              <a:t> </a:t>
            </a:r>
            <a:r>
              <a:rPr lang="ar-EG" sz="3700" dirty="0"/>
              <a:t>و من مريم، العروس الطاهرة. </a:t>
            </a:r>
          </a:p>
        </p:txBody>
      </p:sp>
      <p:sp>
        <p:nvSpPr>
          <p:cNvPr id="4" name="Text Placeholder 3">
            <a:extLst>
              <a:ext uri="{FF2B5EF4-FFF2-40B4-BE49-F238E27FC236}">
                <a16:creationId xmlns:a16="http://schemas.microsoft.com/office/drawing/2014/main" id="{D9274B30-BEAA-4742-9347-1E6E889E635F}"/>
              </a:ext>
            </a:extLst>
          </p:cNvPr>
          <p:cNvSpPr>
            <a:spLocks noGrp="1"/>
          </p:cNvSpPr>
          <p:nvPr>
            <p:ph type="body" sz="quarter" idx="12"/>
          </p:nvPr>
        </p:nvSpPr>
        <p:spPr/>
        <p:txBody>
          <a:bodyPr/>
          <a:lstStyle/>
          <a:p>
            <a:r>
              <a:rPr lang="en-GB" dirty="0" err="1"/>
              <a:t>Af</a:t>
            </a:r>
            <a:r>
              <a:rPr lang="en-GB" dirty="0"/>
              <a:t>[</a:t>
            </a:r>
            <a:r>
              <a:rPr lang="en-GB" dirty="0" err="1"/>
              <a:t>icarx</a:t>
            </a:r>
            <a:r>
              <a:rPr lang="en-GB" dirty="0"/>
              <a:t> `</a:t>
            </a:r>
            <a:r>
              <a:rPr lang="en-GB" dirty="0" err="1"/>
              <a:t>ebol</a:t>
            </a:r>
            <a:r>
              <a:rPr lang="en-GB" dirty="0"/>
              <a:t>@ </a:t>
            </a:r>
            <a:r>
              <a:rPr lang="en-GB" dirty="0" err="1"/>
              <a:t>qen</a:t>
            </a:r>
            <a:r>
              <a:rPr lang="en-GB" dirty="0"/>
              <a:t> </a:t>
            </a:r>
            <a:r>
              <a:rPr lang="en-GB" dirty="0" err="1"/>
              <a:t>Pi`pneuma</a:t>
            </a:r>
            <a:r>
              <a:rPr lang="en-GB" dirty="0"/>
              <a:t> </a:t>
            </a:r>
            <a:r>
              <a:rPr lang="en-GB" dirty="0" err="1"/>
              <a:t>e;ouab</a:t>
            </a:r>
            <a:r>
              <a:rPr lang="en-GB" dirty="0"/>
              <a:t>@ </a:t>
            </a:r>
            <a:r>
              <a:rPr lang="en-GB" dirty="0" err="1"/>
              <a:t>nem</a:t>
            </a:r>
            <a:r>
              <a:rPr lang="en-GB" dirty="0"/>
              <a:t> `</a:t>
            </a:r>
            <a:r>
              <a:rPr lang="en-GB" dirty="0" err="1"/>
              <a:t>ebolqen</a:t>
            </a:r>
            <a:r>
              <a:rPr lang="en-GB" dirty="0"/>
              <a:t> </a:t>
            </a:r>
            <a:r>
              <a:rPr lang="en-GB" dirty="0" err="1"/>
              <a:t>Mari`a</a:t>
            </a:r>
            <a:r>
              <a:rPr lang="en-GB" dirty="0"/>
              <a:t>@ ]</a:t>
            </a:r>
            <a:r>
              <a:rPr lang="en-GB" dirty="0" err="1"/>
              <a:t>selet</a:t>
            </a:r>
            <a:r>
              <a:rPr lang="en-GB" dirty="0"/>
              <a:t> </a:t>
            </a:r>
            <a:r>
              <a:rPr lang="en-GB" dirty="0" err="1"/>
              <a:t>e;ouab</a:t>
            </a:r>
            <a:r>
              <a:rPr lang="en-GB" dirty="0"/>
              <a:t>.</a:t>
            </a:r>
          </a:p>
        </p:txBody>
      </p:sp>
    </p:spTree>
    <p:extLst>
      <p:ext uri="{BB962C8B-B14F-4D97-AF65-F5344CB8AC3E}">
        <p14:creationId xmlns:p14="http://schemas.microsoft.com/office/powerpoint/2010/main" val="2125992432"/>
      </p:ext>
    </p:extLst>
  </p:cSld>
  <p:clrMapOvr>
    <a:masterClrMapping/>
  </p:clrMapOvr>
</p:sld>
</file>

<file path=ppt/slides/slide1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30B9218-7EBD-40CC-ACCD-7AD9F4060E75}"/>
              </a:ext>
            </a:extLst>
          </p:cNvPr>
          <p:cNvSpPr>
            <a:spLocks noGrp="1"/>
          </p:cNvSpPr>
          <p:nvPr>
            <p:ph type="body" sz="quarter" idx="10"/>
          </p:nvPr>
        </p:nvSpPr>
        <p:spPr/>
        <p:txBody>
          <a:bodyPr/>
          <a:lstStyle/>
          <a:p>
            <a:pPr>
              <a:spcBef>
                <a:spcPts val="0"/>
              </a:spcBef>
            </a:pPr>
            <a:r>
              <a:rPr lang="ar-EG" dirty="0"/>
              <a:t>أف فونه إمبين هيڤي:</a:t>
            </a:r>
            <a:r>
              <a:rPr lang="en-US" dirty="0"/>
              <a:t> </a:t>
            </a:r>
            <a:r>
              <a:rPr lang="ar-EG" dirty="0"/>
              <a:t>نيم بين هوج هيج تيرف:</a:t>
            </a:r>
            <a:endParaRPr lang="en-US" dirty="0"/>
          </a:p>
          <a:p>
            <a:pPr>
              <a:spcBef>
                <a:spcPts val="0"/>
              </a:spcBef>
            </a:pPr>
            <a:r>
              <a:rPr lang="ar-EG" dirty="0"/>
              <a:t> إي أوراشي إنهيت : نيم أو ثيليل إى إبتيرف.</a:t>
            </a:r>
          </a:p>
        </p:txBody>
      </p:sp>
      <p:sp>
        <p:nvSpPr>
          <p:cNvPr id="3" name="Text Placeholder 2">
            <a:extLst>
              <a:ext uri="{FF2B5EF4-FFF2-40B4-BE49-F238E27FC236}">
                <a16:creationId xmlns:a16="http://schemas.microsoft.com/office/drawing/2014/main" id="{ABEB880E-4DB5-4574-A534-249A4B0EA594}"/>
              </a:ext>
            </a:extLst>
          </p:cNvPr>
          <p:cNvSpPr>
            <a:spLocks noGrp="1"/>
          </p:cNvSpPr>
          <p:nvPr>
            <p:ph type="body" sz="quarter" idx="11"/>
          </p:nvPr>
        </p:nvSpPr>
        <p:spPr/>
        <p:txBody>
          <a:bodyPr anchor="ctr"/>
          <a:lstStyle/>
          <a:p>
            <a:r>
              <a:rPr lang="ar-EG" dirty="0"/>
              <a:t>و حوَّل حزننا، و كلَّ ضيقنا، إلى فرح قلبِ، و تهليل كلِ. </a:t>
            </a:r>
          </a:p>
        </p:txBody>
      </p:sp>
      <p:sp>
        <p:nvSpPr>
          <p:cNvPr id="4" name="Text Placeholder 3">
            <a:extLst>
              <a:ext uri="{FF2B5EF4-FFF2-40B4-BE49-F238E27FC236}">
                <a16:creationId xmlns:a16="http://schemas.microsoft.com/office/drawing/2014/main" id="{27318BFE-7FA1-4D26-B578-4896E482EEAA}"/>
              </a:ext>
            </a:extLst>
          </p:cNvPr>
          <p:cNvSpPr>
            <a:spLocks noGrp="1"/>
          </p:cNvSpPr>
          <p:nvPr>
            <p:ph type="body" sz="quarter" idx="12"/>
          </p:nvPr>
        </p:nvSpPr>
        <p:spPr/>
        <p:txBody>
          <a:bodyPr/>
          <a:lstStyle/>
          <a:p>
            <a:pPr>
              <a:spcBef>
                <a:spcPts val="0"/>
              </a:spcBef>
            </a:pPr>
            <a:r>
              <a:rPr lang="pt-BR" dirty="0"/>
              <a:t>Afvwnh `mpenhybi@ nem penhojhej tyrf@</a:t>
            </a:r>
          </a:p>
          <a:p>
            <a:pPr>
              <a:spcBef>
                <a:spcPts val="0"/>
              </a:spcBef>
            </a:pPr>
            <a:r>
              <a:rPr lang="pt-BR" dirty="0"/>
              <a:t> `eourasi `nhyt@ nem ou;elyl `e`ptyrf.</a:t>
            </a:r>
          </a:p>
        </p:txBody>
      </p:sp>
    </p:spTree>
    <p:extLst>
      <p:ext uri="{BB962C8B-B14F-4D97-AF65-F5344CB8AC3E}">
        <p14:creationId xmlns:p14="http://schemas.microsoft.com/office/powerpoint/2010/main" val="2268083055"/>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CEA78-0F8C-4BA6-BECA-3485C4D00555}"/>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b="1" dirty="0"/>
              <a:t>هان صوتب إن آنافاتيس إن إترستاتيس أف جولكو خين إفيوم إنشاري.</a:t>
            </a:r>
          </a:p>
        </p:txBody>
      </p:sp>
      <p:sp>
        <p:nvSpPr>
          <p:cNvPr id="6" name="Text Placeholder 5"/>
          <p:cNvSpPr>
            <a:spLocks noGrp="1"/>
          </p:cNvSpPr>
          <p:nvPr>
            <p:ph type="body" sz="quarter" idx="11"/>
          </p:nvPr>
        </p:nvSpPr>
        <p:spPr/>
        <p:txBody>
          <a:bodyPr/>
          <a:lstStyle/>
          <a:p>
            <a:r>
              <a:rPr lang="ar-EG" sz="3600" b="1" dirty="0"/>
              <a:t>ركاب منتخبون ذوو ثلاث جنبات غرقهم في البحر الأحمر.</a:t>
            </a:r>
          </a:p>
        </p:txBody>
      </p:sp>
      <p:sp>
        <p:nvSpPr>
          <p:cNvPr id="7" name="Text Placeholder 6"/>
          <p:cNvSpPr>
            <a:spLocks noGrp="1"/>
          </p:cNvSpPr>
          <p:nvPr>
            <p:ph type="body" sz="quarter" idx="12"/>
          </p:nvPr>
        </p:nvSpPr>
        <p:spPr>
          <a:xfrm>
            <a:off x="0" y="4368929"/>
            <a:ext cx="9144000" cy="1189740"/>
          </a:xfrm>
        </p:spPr>
        <p:txBody>
          <a:bodyPr/>
          <a:lstStyle/>
          <a:p>
            <a:r>
              <a:rPr lang="en-US" dirty="0" err="1"/>
              <a:t>Hancwtp</a:t>
            </a:r>
            <a:r>
              <a:rPr lang="en-US" dirty="0"/>
              <a:t> `</a:t>
            </a:r>
            <a:r>
              <a:rPr lang="en-US" dirty="0" err="1"/>
              <a:t>n`anabatyc</a:t>
            </a:r>
            <a:r>
              <a:rPr lang="en-US" dirty="0"/>
              <a:t> `</a:t>
            </a:r>
            <a:r>
              <a:rPr lang="en-US" dirty="0" err="1"/>
              <a:t>n`trictatyc</a:t>
            </a:r>
            <a:r>
              <a:rPr lang="en-US" dirty="0"/>
              <a:t> </a:t>
            </a:r>
            <a:r>
              <a:rPr lang="en-US" dirty="0" err="1"/>
              <a:t>afjolkou</a:t>
            </a:r>
            <a:r>
              <a:rPr lang="en-US" dirty="0"/>
              <a:t> </a:t>
            </a:r>
            <a:r>
              <a:rPr lang="en-US" dirty="0" err="1"/>
              <a:t>qen</a:t>
            </a:r>
            <a:r>
              <a:rPr lang="en-US" dirty="0"/>
              <a:t> `</a:t>
            </a:r>
            <a:r>
              <a:rPr lang="en-US" dirty="0" err="1"/>
              <a:t>viom</a:t>
            </a:r>
            <a:r>
              <a:rPr lang="en-US" dirty="0"/>
              <a:t> `</a:t>
            </a:r>
            <a:r>
              <a:rPr lang="en-US" dirty="0" err="1"/>
              <a:t>nsari</a:t>
            </a:r>
            <a:r>
              <a:rPr lang="en-US" dirty="0"/>
              <a:t>.</a:t>
            </a:r>
          </a:p>
        </p:txBody>
      </p:sp>
    </p:spTree>
    <p:extLst>
      <p:ext uri="{BB962C8B-B14F-4D97-AF65-F5344CB8AC3E}">
        <p14:creationId xmlns:p14="http://schemas.microsoft.com/office/powerpoint/2010/main" val="2409869214"/>
      </p:ext>
    </p:extLst>
  </p:cSld>
  <p:clrMapOvr>
    <a:masterClrMapping/>
  </p:clrMapOvr>
</p:sld>
</file>

<file path=ppt/slides/slide1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39599C2-ACB7-4C0B-BC4C-ACF7E573528A}"/>
              </a:ext>
            </a:extLst>
          </p:cNvPr>
          <p:cNvSpPr>
            <a:spLocks noGrp="1"/>
          </p:cNvSpPr>
          <p:nvPr>
            <p:ph type="body" sz="quarter" idx="10"/>
          </p:nvPr>
        </p:nvSpPr>
        <p:spPr/>
        <p:txBody>
          <a:bodyPr/>
          <a:lstStyle/>
          <a:p>
            <a:pPr>
              <a:spcBef>
                <a:spcPts val="0"/>
              </a:spcBef>
            </a:pPr>
            <a:r>
              <a:rPr lang="ar-EG" dirty="0"/>
              <a:t>مارين أوؤشت إمموف: أووه إنتين إرهيم نوس: </a:t>
            </a:r>
            <a:endParaRPr lang="en-US" dirty="0"/>
          </a:p>
          <a:p>
            <a:pPr>
              <a:spcBef>
                <a:spcPts val="0"/>
              </a:spcBef>
            </a:pPr>
            <a:r>
              <a:rPr lang="ar-EG" dirty="0"/>
              <a:t>إنتيف ماڤ ماريا: تي إتشرومبي إثنيسوس.</a:t>
            </a:r>
          </a:p>
        </p:txBody>
      </p:sp>
      <p:sp>
        <p:nvSpPr>
          <p:cNvPr id="3" name="Text Placeholder 2">
            <a:extLst>
              <a:ext uri="{FF2B5EF4-FFF2-40B4-BE49-F238E27FC236}">
                <a16:creationId xmlns:a16="http://schemas.microsoft.com/office/drawing/2014/main" id="{25BD6380-C5B9-4AD8-BDD2-42D5730766F9}"/>
              </a:ext>
            </a:extLst>
          </p:cNvPr>
          <p:cNvSpPr>
            <a:spLocks noGrp="1"/>
          </p:cNvSpPr>
          <p:nvPr>
            <p:ph type="body" sz="quarter" idx="11"/>
          </p:nvPr>
        </p:nvSpPr>
        <p:spPr/>
        <p:txBody>
          <a:bodyPr anchor="ctr"/>
          <a:lstStyle/>
          <a:p>
            <a:r>
              <a:rPr lang="ar-EG" dirty="0"/>
              <a:t>فلنسجد لهُ، و نرتلُ، لأمّهِ مريم، الحمامة الحسنة.</a:t>
            </a:r>
          </a:p>
        </p:txBody>
      </p:sp>
      <p:sp>
        <p:nvSpPr>
          <p:cNvPr id="4" name="Text Placeholder 3">
            <a:extLst>
              <a:ext uri="{FF2B5EF4-FFF2-40B4-BE49-F238E27FC236}">
                <a16:creationId xmlns:a16="http://schemas.microsoft.com/office/drawing/2014/main" id="{A50A5989-176A-4B62-83B5-35ADF28A5E3E}"/>
              </a:ext>
            </a:extLst>
          </p:cNvPr>
          <p:cNvSpPr>
            <a:spLocks noGrp="1"/>
          </p:cNvSpPr>
          <p:nvPr>
            <p:ph type="body" sz="quarter" idx="12"/>
          </p:nvPr>
        </p:nvSpPr>
        <p:spPr/>
        <p:txBody>
          <a:bodyPr/>
          <a:lstStyle/>
          <a:p>
            <a:pPr>
              <a:spcBef>
                <a:spcPts val="0"/>
              </a:spcBef>
            </a:pPr>
            <a:r>
              <a:rPr lang="en-GB" dirty="0" err="1"/>
              <a:t>Maren`ouwst</a:t>
            </a:r>
            <a:r>
              <a:rPr lang="en-GB" dirty="0"/>
              <a:t> `</a:t>
            </a:r>
            <a:r>
              <a:rPr lang="en-GB" dirty="0" err="1"/>
              <a:t>mmof</a:t>
            </a:r>
            <a:r>
              <a:rPr lang="en-GB" dirty="0"/>
              <a:t>@ </a:t>
            </a:r>
            <a:r>
              <a:rPr lang="en-GB" dirty="0" err="1"/>
              <a:t>ouoh</a:t>
            </a:r>
            <a:r>
              <a:rPr lang="en-GB" dirty="0"/>
              <a:t> `</a:t>
            </a:r>
            <a:r>
              <a:rPr lang="en-GB" dirty="0" err="1"/>
              <a:t>nten`erhumnoc</a:t>
            </a:r>
            <a:r>
              <a:rPr lang="en-GB" dirty="0"/>
              <a:t>@</a:t>
            </a:r>
          </a:p>
          <a:p>
            <a:pPr>
              <a:spcBef>
                <a:spcPts val="0"/>
              </a:spcBef>
            </a:pPr>
            <a:r>
              <a:rPr lang="en-GB" dirty="0"/>
              <a:t> `</a:t>
            </a:r>
            <a:r>
              <a:rPr lang="en-GB" dirty="0" err="1"/>
              <a:t>ntefmau</a:t>
            </a:r>
            <a:r>
              <a:rPr lang="en-GB" dirty="0"/>
              <a:t> </a:t>
            </a:r>
            <a:r>
              <a:rPr lang="en-GB" dirty="0" err="1"/>
              <a:t>Mari`a</a:t>
            </a:r>
            <a:r>
              <a:rPr lang="en-GB" dirty="0"/>
              <a:t>@ ][</a:t>
            </a:r>
            <a:r>
              <a:rPr lang="en-GB" dirty="0" err="1"/>
              <a:t>rompi</a:t>
            </a:r>
            <a:r>
              <a:rPr lang="en-GB" dirty="0"/>
              <a:t> </a:t>
            </a:r>
            <a:r>
              <a:rPr lang="en-GB" dirty="0" err="1"/>
              <a:t>e;necwc</a:t>
            </a:r>
            <a:r>
              <a:rPr lang="en-GB" dirty="0"/>
              <a:t>.</a:t>
            </a:r>
          </a:p>
        </p:txBody>
      </p:sp>
    </p:spTree>
    <p:extLst>
      <p:ext uri="{BB962C8B-B14F-4D97-AF65-F5344CB8AC3E}">
        <p14:creationId xmlns:p14="http://schemas.microsoft.com/office/powerpoint/2010/main" val="3920668986"/>
      </p:ext>
    </p:extLst>
  </p:cSld>
  <p:clrMapOvr>
    <a:masterClrMapping/>
  </p:clrMapOvr>
</p:sld>
</file>

<file path=ppt/slides/slide1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BBF73BB-384B-45F6-AC15-7FEF747D1B48}"/>
              </a:ext>
            </a:extLst>
          </p:cNvPr>
          <p:cNvSpPr>
            <a:spLocks noGrp="1"/>
          </p:cNvSpPr>
          <p:nvPr>
            <p:ph type="body" sz="quarter" idx="10"/>
          </p:nvPr>
        </p:nvSpPr>
        <p:spPr/>
        <p:txBody>
          <a:bodyPr/>
          <a:lstStyle/>
          <a:p>
            <a:pPr>
              <a:spcBef>
                <a:spcPts val="0"/>
              </a:spcBef>
            </a:pPr>
            <a:r>
              <a:rPr lang="ar-EG" dirty="0"/>
              <a:t>أووه إنتين أوش إيڤول: خين أو إسمي إن ثيليل:</a:t>
            </a:r>
            <a:endParaRPr lang="en-US" dirty="0"/>
          </a:p>
          <a:p>
            <a:pPr>
              <a:spcBef>
                <a:spcPts val="0"/>
              </a:spcBef>
            </a:pPr>
            <a:r>
              <a:rPr lang="ar-EG" dirty="0"/>
              <a:t>چي شيريه نى ماريا:</a:t>
            </a:r>
            <a:r>
              <a:rPr lang="en-US" dirty="0"/>
              <a:t> </a:t>
            </a:r>
            <a:r>
              <a:rPr lang="ar-EG" dirty="0"/>
              <a:t>إثماڤ إن إممانوئيل.</a:t>
            </a:r>
          </a:p>
        </p:txBody>
      </p:sp>
      <p:sp>
        <p:nvSpPr>
          <p:cNvPr id="3" name="Text Placeholder 2">
            <a:extLst>
              <a:ext uri="{FF2B5EF4-FFF2-40B4-BE49-F238E27FC236}">
                <a16:creationId xmlns:a16="http://schemas.microsoft.com/office/drawing/2014/main" id="{C04B57A8-CD8D-42CC-B4A6-20D6D379FE2A}"/>
              </a:ext>
            </a:extLst>
          </p:cNvPr>
          <p:cNvSpPr>
            <a:spLocks noGrp="1"/>
          </p:cNvSpPr>
          <p:nvPr>
            <p:ph type="body" sz="quarter" idx="11"/>
          </p:nvPr>
        </p:nvSpPr>
        <p:spPr>
          <a:xfrm>
            <a:off x="-85728" y="3710609"/>
            <a:ext cx="9315450" cy="715617"/>
          </a:xfrm>
        </p:spPr>
        <p:txBody>
          <a:bodyPr anchor="ctr"/>
          <a:lstStyle/>
          <a:p>
            <a:r>
              <a:rPr lang="ar-EG" sz="3400" dirty="0"/>
              <a:t>و نصرخ بصوت، التهليل قائلين، السلامُ لكِ يا مريم، أم عمانوئيل.</a:t>
            </a:r>
          </a:p>
        </p:txBody>
      </p:sp>
      <p:sp>
        <p:nvSpPr>
          <p:cNvPr id="4" name="Text Placeholder 3">
            <a:extLst>
              <a:ext uri="{FF2B5EF4-FFF2-40B4-BE49-F238E27FC236}">
                <a16:creationId xmlns:a16="http://schemas.microsoft.com/office/drawing/2014/main" id="{4EA0E0EC-8A8C-4D55-AF4E-81F923FFF5D4}"/>
              </a:ext>
            </a:extLst>
          </p:cNvPr>
          <p:cNvSpPr>
            <a:spLocks noGrp="1"/>
          </p:cNvSpPr>
          <p:nvPr>
            <p:ph type="body" sz="quarter" idx="12"/>
          </p:nvPr>
        </p:nvSpPr>
        <p:spPr/>
        <p:txBody>
          <a:bodyPr/>
          <a:lstStyle/>
          <a:p>
            <a:pPr>
              <a:spcBef>
                <a:spcPts val="0"/>
              </a:spcBef>
            </a:pPr>
            <a:r>
              <a:rPr lang="fr-FR" dirty="0" err="1"/>
              <a:t>Ouoh</a:t>
            </a:r>
            <a:r>
              <a:rPr lang="fr-FR" dirty="0"/>
              <a:t> `</a:t>
            </a:r>
            <a:r>
              <a:rPr lang="fr-FR" dirty="0" err="1"/>
              <a:t>ntenws</a:t>
            </a:r>
            <a:r>
              <a:rPr lang="fr-FR" dirty="0"/>
              <a:t> `</a:t>
            </a:r>
            <a:r>
              <a:rPr lang="fr-FR" dirty="0" err="1"/>
              <a:t>ebol</a:t>
            </a:r>
            <a:r>
              <a:rPr lang="fr-FR" dirty="0"/>
              <a:t>@ </a:t>
            </a:r>
            <a:r>
              <a:rPr lang="fr-FR" dirty="0" err="1"/>
              <a:t>qen</a:t>
            </a:r>
            <a:r>
              <a:rPr lang="fr-FR" dirty="0"/>
              <a:t> </a:t>
            </a:r>
            <a:r>
              <a:rPr lang="fr-FR" dirty="0" err="1"/>
              <a:t>ou`cmy</a:t>
            </a:r>
            <a:r>
              <a:rPr lang="fr-FR" dirty="0"/>
              <a:t> `</a:t>
            </a:r>
            <a:r>
              <a:rPr lang="fr-FR" dirty="0" err="1"/>
              <a:t>n;elyl</a:t>
            </a:r>
            <a:r>
              <a:rPr lang="fr-FR" dirty="0"/>
              <a:t>@ </a:t>
            </a:r>
          </a:p>
          <a:p>
            <a:pPr>
              <a:spcBef>
                <a:spcPts val="0"/>
              </a:spcBef>
            </a:pPr>
            <a:r>
              <a:rPr lang="fr-FR" dirty="0"/>
              <a:t>je ,</a:t>
            </a:r>
            <a:r>
              <a:rPr lang="fr-FR" dirty="0" err="1"/>
              <a:t>ere</a:t>
            </a:r>
            <a:r>
              <a:rPr lang="fr-FR" dirty="0"/>
              <a:t> ne </a:t>
            </a:r>
            <a:r>
              <a:rPr lang="fr-FR" dirty="0" err="1"/>
              <a:t>Mari`a</a:t>
            </a:r>
            <a:r>
              <a:rPr lang="fr-FR" dirty="0"/>
              <a:t>@ `;</a:t>
            </a:r>
            <a:r>
              <a:rPr lang="fr-FR" dirty="0" err="1"/>
              <a:t>mau</a:t>
            </a:r>
            <a:r>
              <a:rPr lang="fr-FR" dirty="0"/>
              <a:t> `</a:t>
            </a:r>
            <a:r>
              <a:rPr lang="fr-FR" dirty="0" err="1"/>
              <a:t>nEmmanouyl</a:t>
            </a:r>
            <a:r>
              <a:rPr lang="fr-FR" dirty="0"/>
              <a:t>.</a:t>
            </a:r>
          </a:p>
        </p:txBody>
      </p:sp>
    </p:spTree>
    <p:extLst>
      <p:ext uri="{BB962C8B-B14F-4D97-AF65-F5344CB8AC3E}">
        <p14:creationId xmlns:p14="http://schemas.microsoft.com/office/powerpoint/2010/main" val="1863310573"/>
      </p:ext>
    </p:extLst>
  </p:cSld>
  <p:clrMapOvr>
    <a:masterClrMapping/>
  </p:clrMapOvr>
</p:sld>
</file>

<file path=ppt/slides/slide1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618AF95-B6FE-453B-90CF-AD11A69C66C8}"/>
              </a:ext>
            </a:extLst>
          </p:cNvPr>
          <p:cNvSpPr>
            <a:spLocks noGrp="1"/>
          </p:cNvSpPr>
          <p:nvPr>
            <p:ph type="body" sz="quarter" idx="10"/>
          </p:nvPr>
        </p:nvSpPr>
        <p:spPr/>
        <p:txBody>
          <a:bodyPr/>
          <a:lstStyle/>
          <a:p>
            <a:r>
              <a:rPr lang="ar-EG" dirty="0"/>
              <a:t>شيريه نى ماريا: إبصوتي إن آدام بين يوت: شيري..: إثماڤ إمبي ما إمفوت:</a:t>
            </a:r>
            <a:endParaRPr lang="en-GB" dirty="0"/>
          </a:p>
        </p:txBody>
      </p:sp>
      <p:sp>
        <p:nvSpPr>
          <p:cNvPr id="3" name="Text Placeholder 2">
            <a:extLst>
              <a:ext uri="{FF2B5EF4-FFF2-40B4-BE49-F238E27FC236}">
                <a16:creationId xmlns:a16="http://schemas.microsoft.com/office/drawing/2014/main" id="{22E2D0A5-A060-4207-9CBB-B0E4EC7DDFF4}"/>
              </a:ext>
            </a:extLst>
          </p:cNvPr>
          <p:cNvSpPr>
            <a:spLocks noGrp="1"/>
          </p:cNvSpPr>
          <p:nvPr>
            <p:ph type="body" sz="quarter" idx="11"/>
          </p:nvPr>
        </p:nvSpPr>
        <p:spPr/>
        <p:txBody>
          <a:bodyPr anchor="ctr"/>
          <a:lstStyle/>
          <a:p>
            <a:r>
              <a:rPr lang="ar-EG" dirty="0"/>
              <a:t>السلام لك يا مريم، خلاص أبينا آدم، السلام.. أم الملجأ، </a:t>
            </a:r>
            <a:endParaRPr lang="en-GB" dirty="0"/>
          </a:p>
        </p:txBody>
      </p:sp>
      <p:sp>
        <p:nvSpPr>
          <p:cNvPr id="4" name="Text Placeholder 3">
            <a:extLst>
              <a:ext uri="{FF2B5EF4-FFF2-40B4-BE49-F238E27FC236}">
                <a16:creationId xmlns:a16="http://schemas.microsoft.com/office/drawing/2014/main" id="{79E8414A-63D5-4A83-A97A-469A63C05F56}"/>
              </a:ext>
            </a:extLst>
          </p:cNvPr>
          <p:cNvSpPr>
            <a:spLocks noGrp="1"/>
          </p:cNvSpPr>
          <p:nvPr>
            <p:ph type="body" sz="quarter" idx="12"/>
          </p:nvPr>
        </p:nvSpPr>
        <p:spPr/>
        <p:txBody>
          <a:bodyPr/>
          <a:lstStyle/>
          <a:p>
            <a:r>
              <a:rPr lang="pt-BR" dirty="0"/>
              <a:t>&lt;ere ne Mari`a@ `pcw] `n`Adam peniwt@ &lt;ere...@ `;mau `mpima`mvwt@ </a:t>
            </a:r>
            <a:endParaRPr lang="en-GB" dirty="0"/>
          </a:p>
        </p:txBody>
      </p:sp>
    </p:spTree>
    <p:extLst>
      <p:ext uri="{BB962C8B-B14F-4D97-AF65-F5344CB8AC3E}">
        <p14:creationId xmlns:p14="http://schemas.microsoft.com/office/powerpoint/2010/main" val="742275962"/>
      </p:ext>
    </p:extLst>
  </p:cSld>
  <p:clrMapOvr>
    <a:masterClrMapping/>
  </p:clrMapOvr>
</p:sld>
</file>

<file path=ppt/slides/slide1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D334963-74E2-433F-ACC2-CA465285B111}"/>
              </a:ext>
            </a:extLst>
          </p:cNvPr>
          <p:cNvSpPr>
            <a:spLocks noGrp="1"/>
          </p:cNvSpPr>
          <p:nvPr>
            <p:ph type="body" sz="quarter" idx="10"/>
          </p:nvPr>
        </p:nvSpPr>
        <p:spPr/>
        <p:txBody>
          <a:bodyPr/>
          <a:lstStyle/>
          <a:p>
            <a:r>
              <a:rPr lang="ar-EG" dirty="0"/>
              <a:t>شيريه..: إب ثيليل إن إيڤا: شيريه..: إبؤنوف إن نى جى ني آه.</a:t>
            </a:r>
            <a:endParaRPr lang="en-GB" dirty="0"/>
          </a:p>
        </p:txBody>
      </p:sp>
      <p:sp>
        <p:nvSpPr>
          <p:cNvPr id="3" name="Text Placeholder 2">
            <a:extLst>
              <a:ext uri="{FF2B5EF4-FFF2-40B4-BE49-F238E27FC236}">
                <a16:creationId xmlns:a16="http://schemas.microsoft.com/office/drawing/2014/main" id="{1F15D1FF-A603-49EE-AB64-D7C7DC8A3709}"/>
              </a:ext>
            </a:extLst>
          </p:cNvPr>
          <p:cNvSpPr>
            <a:spLocks noGrp="1"/>
          </p:cNvSpPr>
          <p:nvPr>
            <p:ph type="body" sz="quarter" idx="11"/>
          </p:nvPr>
        </p:nvSpPr>
        <p:spPr/>
        <p:txBody>
          <a:bodyPr anchor="ctr"/>
          <a:lstStyle/>
          <a:p>
            <a:r>
              <a:rPr lang="ar-EG" dirty="0"/>
              <a:t>السلام.. تهليل حواء، السلام.. فرح الأجيال.</a:t>
            </a:r>
            <a:endParaRPr lang="en-GB" dirty="0"/>
          </a:p>
        </p:txBody>
      </p:sp>
      <p:sp>
        <p:nvSpPr>
          <p:cNvPr id="4" name="Text Placeholder 3">
            <a:extLst>
              <a:ext uri="{FF2B5EF4-FFF2-40B4-BE49-F238E27FC236}">
                <a16:creationId xmlns:a16="http://schemas.microsoft.com/office/drawing/2014/main" id="{FA4349AC-59A5-4F22-B2F8-A91A6A9EC741}"/>
              </a:ext>
            </a:extLst>
          </p:cNvPr>
          <p:cNvSpPr>
            <a:spLocks noGrp="1"/>
          </p:cNvSpPr>
          <p:nvPr>
            <p:ph type="body" sz="quarter" idx="12"/>
          </p:nvPr>
        </p:nvSpPr>
        <p:spPr/>
        <p:txBody>
          <a:bodyPr/>
          <a:lstStyle/>
          <a:p>
            <a:r>
              <a:rPr lang="en-GB" dirty="0"/>
              <a:t>&lt;ere...@ `</a:t>
            </a:r>
            <a:r>
              <a:rPr lang="en-GB" dirty="0" err="1"/>
              <a:t>p;elyl</a:t>
            </a:r>
            <a:r>
              <a:rPr lang="en-GB" dirty="0"/>
              <a:t> `</a:t>
            </a:r>
            <a:r>
              <a:rPr lang="en-GB" dirty="0" err="1"/>
              <a:t>nEu`a</a:t>
            </a:r>
            <a:r>
              <a:rPr lang="en-GB" dirty="0"/>
              <a:t>@ &lt;ere...@ `</a:t>
            </a:r>
            <a:r>
              <a:rPr lang="en-GB" dirty="0" err="1"/>
              <a:t>pounof</a:t>
            </a:r>
            <a:r>
              <a:rPr lang="en-GB" dirty="0"/>
              <a:t> `</a:t>
            </a:r>
            <a:r>
              <a:rPr lang="en-GB" dirty="0" err="1"/>
              <a:t>nnigene`a</a:t>
            </a:r>
            <a:r>
              <a:rPr lang="en-GB" dirty="0"/>
              <a:t>.</a:t>
            </a:r>
          </a:p>
          <a:p>
            <a:endParaRPr lang="en-GB" dirty="0"/>
          </a:p>
        </p:txBody>
      </p:sp>
    </p:spTree>
    <p:extLst>
      <p:ext uri="{BB962C8B-B14F-4D97-AF65-F5344CB8AC3E}">
        <p14:creationId xmlns:p14="http://schemas.microsoft.com/office/powerpoint/2010/main" val="1102625194"/>
      </p:ext>
    </p:extLst>
  </p:cSld>
  <p:clrMapOvr>
    <a:masterClrMapping/>
  </p:clrMapOvr>
</p:sld>
</file>

<file path=ppt/slides/slide1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FAF1655-5C23-4C97-ADC4-1BE402392147}"/>
              </a:ext>
            </a:extLst>
          </p:cNvPr>
          <p:cNvSpPr>
            <a:spLocks noGrp="1"/>
          </p:cNvSpPr>
          <p:nvPr>
            <p:ph type="body" sz="quarter" idx="10"/>
          </p:nvPr>
        </p:nvSpPr>
        <p:spPr/>
        <p:txBody>
          <a:bodyPr/>
          <a:lstStyle/>
          <a:p>
            <a:pPr>
              <a:spcBef>
                <a:spcPts val="0"/>
              </a:spcBef>
            </a:pPr>
            <a:r>
              <a:rPr lang="ar-EG" dirty="0"/>
              <a:t>شيريه..: إفراشي إن أبيل بي إثمي: </a:t>
            </a:r>
            <a:endParaRPr lang="en-US" dirty="0"/>
          </a:p>
          <a:p>
            <a:pPr>
              <a:spcBef>
                <a:spcPts val="0"/>
              </a:spcBef>
            </a:pPr>
            <a:r>
              <a:rPr lang="ar-EG" dirty="0"/>
              <a:t>شيريه..: تي بارثينوس إنطا إفمي: </a:t>
            </a:r>
            <a:endParaRPr lang="en-GB" dirty="0"/>
          </a:p>
        </p:txBody>
      </p:sp>
      <p:sp>
        <p:nvSpPr>
          <p:cNvPr id="3" name="Text Placeholder 2">
            <a:extLst>
              <a:ext uri="{FF2B5EF4-FFF2-40B4-BE49-F238E27FC236}">
                <a16:creationId xmlns:a16="http://schemas.microsoft.com/office/drawing/2014/main" id="{7642CA72-7790-45EE-AC2A-3B3169249AC5}"/>
              </a:ext>
            </a:extLst>
          </p:cNvPr>
          <p:cNvSpPr>
            <a:spLocks noGrp="1"/>
          </p:cNvSpPr>
          <p:nvPr>
            <p:ph type="body" sz="quarter" idx="11"/>
          </p:nvPr>
        </p:nvSpPr>
        <p:spPr/>
        <p:txBody>
          <a:bodyPr anchor="ctr"/>
          <a:lstStyle/>
          <a:p>
            <a:r>
              <a:rPr lang="ar-EG" dirty="0"/>
              <a:t>السلام.. فرح هابيل البار، السلام.. العذراء الحقيقية، </a:t>
            </a:r>
            <a:endParaRPr lang="en-GB" dirty="0"/>
          </a:p>
        </p:txBody>
      </p:sp>
      <p:sp>
        <p:nvSpPr>
          <p:cNvPr id="4" name="Text Placeholder 3">
            <a:extLst>
              <a:ext uri="{FF2B5EF4-FFF2-40B4-BE49-F238E27FC236}">
                <a16:creationId xmlns:a16="http://schemas.microsoft.com/office/drawing/2014/main" id="{D9FC8953-0968-4FD8-92C3-8188B60BC760}"/>
              </a:ext>
            </a:extLst>
          </p:cNvPr>
          <p:cNvSpPr>
            <a:spLocks noGrp="1"/>
          </p:cNvSpPr>
          <p:nvPr>
            <p:ph type="body" sz="quarter" idx="12"/>
          </p:nvPr>
        </p:nvSpPr>
        <p:spPr/>
        <p:txBody>
          <a:bodyPr/>
          <a:lstStyle/>
          <a:p>
            <a:pPr>
              <a:spcBef>
                <a:spcPts val="0"/>
              </a:spcBef>
            </a:pPr>
            <a:r>
              <a:rPr lang="pt-BR" dirty="0"/>
              <a:t>&lt;ere...@ `vrasi `n`Abel pi`;myi@ </a:t>
            </a:r>
          </a:p>
          <a:p>
            <a:pPr>
              <a:spcBef>
                <a:spcPts val="0"/>
              </a:spcBef>
            </a:pPr>
            <a:r>
              <a:rPr lang="pt-BR" dirty="0"/>
              <a:t>&lt;ere...@ ]par;enoc `nta`vmyi@ </a:t>
            </a:r>
            <a:endParaRPr lang="en-GB" dirty="0"/>
          </a:p>
        </p:txBody>
      </p:sp>
    </p:spTree>
    <p:extLst>
      <p:ext uri="{BB962C8B-B14F-4D97-AF65-F5344CB8AC3E}">
        <p14:creationId xmlns:p14="http://schemas.microsoft.com/office/powerpoint/2010/main" val="4167769390"/>
      </p:ext>
    </p:extLst>
  </p:cSld>
  <p:clrMapOvr>
    <a:masterClrMapping/>
  </p:clrMapOvr>
</p:sld>
</file>

<file path=ppt/slides/slide1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362444A-CD14-4CAD-902B-F34EEF84D03B}"/>
              </a:ext>
            </a:extLst>
          </p:cNvPr>
          <p:cNvSpPr>
            <a:spLocks noGrp="1"/>
          </p:cNvSpPr>
          <p:nvPr>
            <p:ph type="body" sz="quarter" idx="10"/>
          </p:nvPr>
        </p:nvSpPr>
        <p:spPr/>
        <p:txBody>
          <a:bodyPr/>
          <a:lstStyle/>
          <a:p>
            <a:r>
              <a:rPr lang="ar-EG" dirty="0"/>
              <a:t>شيريه..: إفنوهيم إن نوئى: شيريه..: تى أتثوليب إن سيمنى.</a:t>
            </a:r>
            <a:endParaRPr lang="en-GB" dirty="0"/>
          </a:p>
        </p:txBody>
      </p:sp>
      <p:sp>
        <p:nvSpPr>
          <p:cNvPr id="3" name="Text Placeholder 2">
            <a:extLst>
              <a:ext uri="{FF2B5EF4-FFF2-40B4-BE49-F238E27FC236}">
                <a16:creationId xmlns:a16="http://schemas.microsoft.com/office/drawing/2014/main" id="{143C7E4A-902C-4FBD-8E64-A3F17E719E27}"/>
              </a:ext>
            </a:extLst>
          </p:cNvPr>
          <p:cNvSpPr>
            <a:spLocks noGrp="1"/>
          </p:cNvSpPr>
          <p:nvPr>
            <p:ph type="body" sz="quarter" idx="11"/>
          </p:nvPr>
        </p:nvSpPr>
        <p:spPr/>
        <p:txBody>
          <a:bodyPr anchor="ctr"/>
          <a:lstStyle/>
          <a:p>
            <a:r>
              <a:rPr lang="ar-EG" dirty="0"/>
              <a:t>السلام.. خلاص نوح، السلام.. غير الدنسة الهادئة .</a:t>
            </a:r>
            <a:endParaRPr lang="en-GB" dirty="0"/>
          </a:p>
        </p:txBody>
      </p:sp>
      <p:sp>
        <p:nvSpPr>
          <p:cNvPr id="4" name="Text Placeholder 3">
            <a:extLst>
              <a:ext uri="{FF2B5EF4-FFF2-40B4-BE49-F238E27FC236}">
                <a16:creationId xmlns:a16="http://schemas.microsoft.com/office/drawing/2014/main" id="{C63D3CF8-429F-424C-A019-BEE54B89F896}"/>
              </a:ext>
            </a:extLst>
          </p:cNvPr>
          <p:cNvSpPr>
            <a:spLocks noGrp="1"/>
          </p:cNvSpPr>
          <p:nvPr>
            <p:ph type="body" sz="quarter" idx="12"/>
          </p:nvPr>
        </p:nvSpPr>
        <p:spPr/>
        <p:txBody>
          <a:bodyPr/>
          <a:lstStyle/>
          <a:p>
            <a:pPr>
              <a:spcBef>
                <a:spcPts val="0"/>
              </a:spcBef>
            </a:pPr>
            <a:r>
              <a:rPr lang="da-DK" dirty="0"/>
              <a:t>&lt;ere...@ `vnohem `nNw`e@ </a:t>
            </a:r>
          </a:p>
          <a:p>
            <a:pPr>
              <a:spcBef>
                <a:spcPts val="0"/>
              </a:spcBef>
            </a:pPr>
            <a:r>
              <a:rPr lang="da-DK" dirty="0"/>
              <a:t>&lt;ere...@ ]at;wleb `ncemne.</a:t>
            </a:r>
            <a:endParaRPr lang="en-GB" dirty="0"/>
          </a:p>
        </p:txBody>
      </p:sp>
    </p:spTree>
    <p:extLst>
      <p:ext uri="{BB962C8B-B14F-4D97-AF65-F5344CB8AC3E}">
        <p14:creationId xmlns:p14="http://schemas.microsoft.com/office/powerpoint/2010/main" val="3082919649"/>
      </p:ext>
    </p:extLst>
  </p:cSld>
  <p:clrMapOvr>
    <a:masterClrMapping/>
  </p:clrMapOvr>
</p:sld>
</file>

<file path=ppt/slides/slide1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F457366-80C3-4D49-A840-18D9EED845EE}"/>
              </a:ext>
            </a:extLst>
          </p:cNvPr>
          <p:cNvSpPr>
            <a:spLocks noGrp="1"/>
          </p:cNvSpPr>
          <p:nvPr>
            <p:ph type="body" sz="quarter" idx="10"/>
          </p:nvPr>
        </p:nvSpPr>
        <p:spPr/>
        <p:txBody>
          <a:bodyPr/>
          <a:lstStyle/>
          <a:p>
            <a:pPr>
              <a:spcBef>
                <a:spcPts val="0"/>
              </a:spcBef>
            </a:pPr>
            <a:r>
              <a:rPr lang="ar-EG" dirty="0"/>
              <a:t>شيريه..: إب إهموت إن أبراآم: </a:t>
            </a:r>
            <a:endParaRPr lang="en-US" dirty="0"/>
          </a:p>
          <a:p>
            <a:pPr>
              <a:spcBef>
                <a:spcPts val="0"/>
              </a:spcBef>
            </a:pPr>
            <a:r>
              <a:rPr lang="ar-EG" dirty="0"/>
              <a:t>شيريه..: بي إكلوم إن أتلوم: </a:t>
            </a:r>
            <a:endParaRPr lang="en-GB" dirty="0"/>
          </a:p>
        </p:txBody>
      </p:sp>
      <p:sp>
        <p:nvSpPr>
          <p:cNvPr id="3" name="Text Placeholder 2">
            <a:extLst>
              <a:ext uri="{FF2B5EF4-FFF2-40B4-BE49-F238E27FC236}">
                <a16:creationId xmlns:a16="http://schemas.microsoft.com/office/drawing/2014/main" id="{9D67C819-AA6B-4977-A807-0D91E67BB548}"/>
              </a:ext>
            </a:extLst>
          </p:cNvPr>
          <p:cNvSpPr>
            <a:spLocks noGrp="1"/>
          </p:cNvSpPr>
          <p:nvPr>
            <p:ph type="body" sz="quarter" idx="11"/>
          </p:nvPr>
        </p:nvSpPr>
        <p:spPr/>
        <p:txBody>
          <a:bodyPr anchor="ctr"/>
          <a:lstStyle/>
          <a:p>
            <a:r>
              <a:rPr lang="ar-SA" sz="3800" b="1" dirty="0">
                <a:solidFill>
                  <a:schemeClr val="bg1"/>
                </a:solidFill>
                <a:latin typeface="CS Avva Shenouda" panose="020B7200000000000000" pitchFamily="34" charset="0"/>
                <a:cs typeface="Times New Roman" panose="02020603050405020304" pitchFamily="18" charset="0"/>
              </a:rPr>
              <a:t>السلام..</a:t>
            </a:r>
            <a:r>
              <a:rPr lang="ar-EG" sz="3800" b="1" dirty="0">
                <a:solidFill>
                  <a:schemeClr val="bg1"/>
                </a:solidFill>
                <a:latin typeface="CS Avva Shenouda" panose="020B7200000000000000" pitchFamily="34" charset="0"/>
                <a:cs typeface="Times New Roman" panose="02020603050405020304" pitchFamily="18" charset="0"/>
              </a:rPr>
              <a:t>،</a:t>
            </a:r>
            <a:r>
              <a:rPr lang="ar-SA" sz="3800" b="1" dirty="0">
                <a:solidFill>
                  <a:schemeClr val="bg1"/>
                </a:solidFill>
                <a:latin typeface="CS Avva Shenouda" panose="020B7200000000000000" pitchFamily="34" charset="0"/>
                <a:cs typeface="Times New Roman" panose="02020603050405020304" pitchFamily="18" charset="0"/>
              </a:rPr>
              <a:t> نعمة ابراهيم، السلام..</a:t>
            </a:r>
            <a:r>
              <a:rPr lang="ar-EG" sz="3800" b="1" dirty="0">
                <a:solidFill>
                  <a:schemeClr val="bg1"/>
                </a:solidFill>
                <a:latin typeface="CS Avva Shenouda" panose="020B7200000000000000" pitchFamily="34" charset="0"/>
                <a:cs typeface="Times New Roman" panose="02020603050405020304" pitchFamily="18" charset="0"/>
              </a:rPr>
              <a:t>، </a:t>
            </a:r>
            <a:r>
              <a:rPr lang="ar-SA" sz="3800" b="1" dirty="0">
                <a:solidFill>
                  <a:schemeClr val="bg1"/>
                </a:solidFill>
                <a:latin typeface="CS Avva Shenouda" panose="020B7200000000000000" pitchFamily="34" charset="0"/>
                <a:cs typeface="Times New Roman" panose="02020603050405020304" pitchFamily="18" charset="0"/>
              </a:rPr>
              <a:t>الإكليل غير المضمحل، </a:t>
            </a:r>
            <a:endParaRPr lang="en-GB" sz="3800" dirty="0"/>
          </a:p>
        </p:txBody>
      </p:sp>
      <p:sp>
        <p:nvSpPr>
          <p:cNvPr id="4" name="Text Placeholder 3">
            <a:extLst>
              <a:ext uri="{FF2B5EF4-FFF2-40B4-BE49-F238E27FC236}">
                <a16:creationId xmlns:a16="http://schemas.microsoft.com/office/drawing/2014/main" id="{B5F193FA-8B18-432F-8F59-D0E2752CBB1B}"/>
              </a:ext>
            </a:extLst>
          </p:cNvPr>
          <p:cNvSpPr>
            <a:spLocks noGrp="1"/>
          </p:cNvSpPr>
          <p:nvPr>
            <p:ph type="body" sz="quarter" idx="12"/>
          </p:nvPr>
        </p:nvSpPr>
        <p:spPr/>
        <p:txBody>
          <a:bodyPr/>
          <a:lstStyle/>
          <a:p>
            <a:pPr>
              <a:spcBef>
                <a:spcPts val="0"/>
              </a:spcBef>
            </a:pPr>
            <a:r>
              <a:rPr lang="fi-FI" dirty="0"/>
              <a:t>&lt;ere...@ `p`hmot `nAbraam@ </a:t>
            </a:r>
          </a:p>
          <a:p>
            <a:pPr>
              <a:spcBef>
                <a:spcPts val="0"/>
              </a:spcBef>
            </a:pPr>
            <a:r>
              <a:rPr lang="fi-FI" dirty="0"/>
              <a:t>&lt;ere...@ pi`,lom `na;lwm@ </a:t>
            </a:r>
            <a:endParaRPr lang="en-GB" dirty="0"/>
          </a:p>
        </p:txBody>
      </p:sp>
    </p:spTree>
    <p:extLst>
      <p:ext uri="{BB962C8B-B14F-4D97-AF65-F5344CB8AC3E}">
        <p14:creationId xmlns:p14="http://schemas.microsoft.com/office/powerpoint/2010/main" val="723964622"/>
      </p:ext>
    </p:extLst>
  </p:cSld>
  <p:clrMapOvr>
    <a:masterClrMapping/>
  </p:clrMapOvr>
</p:sld>
</file>

<file path=ppt/slides/slide1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E40B09C-5751-48B5-BA93-70BB40756F66}"/>
              </a:ext>
            </a:extLst>
          </p:cNvPr>
          <p:cNvSpPr>
            <a:spLocks noGrp="1"/>
          </p:cNvSpPr>
          <p:nvPr>
            <p:ph type="body" sz="quarter" idx="10"/>
          </p:nvPr>
        </p:nvSpPr>
        <p:spPr/>
        <p:txBody>
          <a:bodyPr/>
          <a:lstStyle/>
          <a:p>
            <a:pPr>
              <a:spcBef>
                <a:spcPts val="0"/>
              </a:spcBef>
            </a:pPr>
            <a:r>
              <a:rPr lang="ar-EG" dirty="0"/>
              <a:t>إبصوتي إن إيساك بي إثؤواب: </a:t>
            </a:r>
            <a:endParaRPr lang="en-US" dirty="0"/>
          </a:p>
          <a:p>
            <a:pPr>
              <a:spcBef>
                <a:spcPts val="0"/>
              </a:spcBef>
            </a:pPr>
            <a:r>
              <a:rPr lang="ar-EG" dirty="0"/>
              <a:t>شيريه..: إثماڤ إمفي إثؤواب.</a:t>
            </a:r>
            <a:endParaRPr lang="en-GB" dirty="0"/>
          </a:p>
        </p:txBody>
      </p:sp>
      <p:sp>
        <p:nvSpPr>
          <p:cNvPr id="3" name="Text Placeholder 2">
            <a:extLst>
              <a:ext uri="{FF2B5EF4-FFF2-40B4-BE49-F238E27FC236}">
                <a16:creationId xmlns:a16="http://schemas.microsoft.com/office/drawing/2014/main" id="{F1EC8D78-2E7A-424E-9D76-2F3CA2148320}"/>
              </a:ext>
            </a:extLst>
          </p:cNvPr>
          <p:cNvSpPr>
            <a:spLocks noGrp="1"/>
          </p:cNvSpPr>
          <p:nvPr>
            <p:ph type="body" sz="quarter" idx="11"/>
          </p:nvPr>
        </p:nvSpPr>
        <p:spPr/>
        <p:txBody>
          <a:bodyPr/>
          <a:lstStyle/>
          <a:p>
            <a:r>
              <a:rPr lang="ar-EG" dirty="0"/>
              <a:t>السلام..، خلاص اسحق القديس، السلام..، أم القدوس.</a:t>
            </a:r>
            <a:endParaRPr lang="en-GB" dirty="0"/>
          </a:p>
        </p:txBody>
      </p:sp>
      <p:sp>
        <p:nvSpPr>
          <p:cNvPr id="4" name="Text Placeholder 3">
            <a:extLst>
              <a:ext uri="{FF2B5EF4-FFF2-40B4-BE49-F238E27FC236}">
                <a16:creationId xmlns:a16="http://schemas.microsoft.com/office/drawing/2014/main" id="{1BB87C2E-0712-4EFD-A194-1AF4167E08A1}"/>
              </a:ext>
            </a:extLst>
          </p:cNvPr>
          <p:cNvSpPr>
            <a:spLocks noGrp="1"/>
          </p:cNvSpPr>
          <p:nvPr>
            <p:ph type="body" sz="quarter" idx="12"/>
          </p:nvPr>
        </p:nvSpPr>
        <p:spPr/>
        <p:txBody>
          <a:bodyPr/>
          <a:lstStyle/>
          <a:p>
            <a:r>
              <a:rPr lang="en-GB" dirty="0"/>
              <a:t>&lt;ere...@ `</a:t>
            </a:r>
            <a:r>
              <a:rPr lang="en-GB" dirty="0" err="1"/>
              <a:t>pcw</a:t>
            </a:r>
            <a:r>
              <a:rPr lang="en-GB" dirty="0"/>
              <a:t>] `</a:t>
            </a:r>
            <a:r>
              <a:rPr lang="en-GB" dirty="0" err="1"/>
              <a:t>n`Icaak</a:t>
            </a:r>
            <a:r>
              <a:rPr lang="en-GB" dirty="0"/>
              <a:t> </a:t>
            </a:r>
            <a:r>
              <a:rPr lang="en-GB" dirty="0" err="1"/>
              <a:t>pe;ouab</a:t>
            </a:r>
            <a:r>
              <a:rPr lang="en-GB" dirty="0"/>
              <a:t>@ &lt;ere...@ `;</a:t>
            </a:r>
            <a:r>
              <a:rPr lang="en-GB" dirty="0" err="1"/>
              <a:t>mau</a:t>
            </a:r>
            <a:r>
              <a:rPr lang="en-GB" dirty="0"/>
              <a:t> `</a:t>
            </a:r>
            <a:r>
              <a:rPr lang="en-GB" dirty="0" err="1"/>
              <a:t>mvy`e;ouab</a:t>
            </a:r>
            <a:r>
              <a:rPr lang="en-GB" dirty="0"/>
              <a:t>.</a:t>
            </a:r>
          </a:p>
        </p:txBody>
      </p:sp>
    </p:spTree>
    <p:extLst>
      <p:ext uri="{BB962C8B-B14F-4D97-AF65-F5344CB8AC3E}">
        <p14:creationId xmlns:p14="http://schemas.microsoft.com/office/powerpoint/2010/main" val="2739172520"/>
      </p:ext>
    </p:extLst>
  </p:cSld>
  <p:clrMapOvr>
    <a:masterClrMapping/>
  </p:clrMapOvr>
</p:sld>
</file>

<file path=ppt/slides/slide1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BCB4E35-9109-4BF7-8ACE-2143BF5A442E}"/>
              </a:ext>
            </a:extLst>
          </p:cNvPr>
          <p:cNvSpPr>
            <a:spLocks noGrp="1"/>
          </p:cNvSpPr>
          <p:nvPr>
            <p:ph type="body" sz="quarter" idx="10"/>
          </p:nvPr>
        </p:nvSpPr>
        <p:spPr/>
        <p:txBody>
          <a:bodyPr anchor="ctr"/>
          <a:lstStyle/>
          <a:p>
            <a:r>
              <a:rPr lang="ar-EG" dirty="0"/>
              <a:t>شيريه..: إبثليل إن ياكوب: شيريه..: هان إثڤا  إنكوب:</a:t>
            </a:r>
            <a:endParaRPr lang="en-GB" dirty="0"/>
          </a:p>
        </p:txBody>
      </p:sp>
      <p:sp>
        <p:nvSpPr>
          <p:cNvPr id="3" name="Text Placeholder 2">
            <a:extLst>
              <a:ext uri="{FF2B5EF4-FFF2-40B4-BE49-F238E27FC236}">
                <a16:creationId xmlns:a16="http://schemas.microsoft.com/office/drawing/2014/main" id="{CED9C390-325C-42F1-9F2E-C1C97A6474C7}"/>
              </a:ext>
            </a:extLst>
          </p:cNvPr>
          <p:cNvSpPr>
            <a:spLocks noGrp="1"/>
          </p:cNvSpPr>
          <p:nvPr>
            <p:ph type="body" sz="quarter" idx="11"/>
          </p:nvPr>
        </p:nvSpPr>
        <p:spPr/>
        <p:txBody>
          <a:bodyPr anchor="ctr"/>
          <a:lstStyle/>
          <a:p>
            <a:r>
              <a:rPr lang="ar-EG" dirty="0"/>
              <a:t>السلام..، تهليل يعقوب، السلام..، ربوات مضاعفة، </a:t>
            </a:r>
            <a:endParaRPr lang="en-GB" dirty="0"/>
          </a:p>
        </p:txBody>
      </p:sp>
      <p:sp>
        <p:nvSpPr>
          <p:cNvPr id="4" name="Text Placeholder 3">
            <a:extLst>
              <a:ext uri="{FF2B5EF4-FFF2-40B4-BE49-F238E27FC236}">
                <a16:creationId xmlns:a16="http://schemas.microsoft.com/office/drawing/2014/main" id="{5F73800E-6190-4A22-B869-5AACB588083E}"/>
              </a:ext>
            </a:extLst>
          </p:cNvPr>
          <p:cNvSpPr>
            <a:spLocks noGrp="1"/>
          </p:cNvSpPr>
          <p:nvPr>
            <p:ph type="body" sz="quarter" idx="12"/>
          </p:nvPr>
        </p:nvSpPr>
        <p:spPr>
          <a:xfrm>
            <a:off x="0" y="4599597"/>
            <a:ext cx="9144000" cy="1189740"/>
          </a:xfrm>
        </p:spPr>
        <p:txBody>
          <a:bodyPr anchor="ctr"/>
          <a:lstStyle/>
          <a:p>
            <a:pPr>
              <a:spcBef>
                <a:spcPts val="0"/>
              </a:spcBef>
            </a:pPr>
            <a:r>
              <a:rPr lang="en-GB" dirty="0"/>
              <a:t>&lt;ere...@ `</a:t>
            </a:r>
            <a:r>
              <a:rPr lang="en-GB" dirty="0" err="1"/>
              <a:t>p;elyl</a:t>
            </a:r>
            <a:r>
              <a:rPr lang="en-GB" dirty="0"/>
              <a:t> `</a:t>
            </a:r>
            <a:r>
              <a:rPr lang="en-GB" dirty="0" err="1"/>
              <a:t>nIakwb</a:t>
            </a:r>
            <a:r>
              <a:rPr lang="en-GB" dirty="0"/>
              <a:t>@ </a:t>
            </a:r>
          </a:p>
          <a:p>
            <a:pPr>
              <a:spcBef>
                <a:spcPts val="0"/>
              </a:spcBef>
            </a:pPr>
            <a:r>
              <a:rPr lang="en-GB" dirty="0"/>
              <a:t>&lt;ere...@ </a:t>
            </a:r>
            <a:r>
              <a:rPr lang="en-GB" dirty="0" err="1"/>
              <a:t>han</a:t>
            </a:r>
            <a:r>
              <a:rPr lang="en-GB" dirty="0"/>
              <a:t>`;</a:t>
            </a:r>
            <a:r>
              <a:rPr lang="en-GB" dirty="0" err="1"/>
              <a:t>ba</a:t>
            </a:r>
            <a:r>
              <a:rPr lang="en-GB" dirty="0"/>
              <a:t> `</a:t>
            </a:r>
            <a:r>
              <a:rPr lang="en-GB" dirty="0" err="1"/>
              <a:t>nkwb</a:t>
            </a:r>
            <a:r>
              <a:rPr lang="en-GB" dirty="0"/>
              <a:t>@ </a:t>
            </a:r>
          </a:p>
        </p:txBody>
      </p:sp>
    </p:spTree>
    <p:extLst>
      <p:ext uri="{BB962C8B-B14F-4D97-AF65-F5344CB8AC3E}">
        <p14:creationId xmlns:p14="http://schemas.microsoft.com/office/powerpoint/2010/main" val="1454593208"/>
      </p:ext>
    </p:extLst>
  </p:cSld>
  <p:clrMapOvr>
    <a:masterClrMapping/>
  </p:clrMapOvr>
</p:sld>
</file>

<file path=ppt/slides/slide1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0100BFD-94AB-4984-AD21-8780BC2155A5}"/>
              </a:ext>
            </a:extLst>
          </p:cNvPr>
          <p:cNvSpPr>
            <a:spLocks noGrp="1"/>
          </p:cNvSpPr>
          <p:nvPr>
            <p:ph type="body" sz="quarter" idx="10"/>
          </p:nvPr>
        </p:nvSpPr>
        <p:spPr/>
        <p:txBody>
          <a:bodyPr/>
          <a:lstStyle/>
          <a:p>
            <a:pPr>
              <a:spcBef>
                <a:spcPts val="0"/>
              </a:spcBef>
            </a:pPr>
            <a:r>
              <a:rPr lang="ar-EG" dirty="0"/>
              <a:t>شيريه..: إبشوشو إن يودا: </a:t>
            </a:r>
            <a:endParaRPr lang="en-US" dirty="0"/>
          </a:p>
          <a:p>
            <a:pPr>
              <a:spcBef>
                <a:spcPts val="0"/>
              </a:spcBef>
            </a:pPr>
            <a:r>
              <a:rPr lang="ar-EG" dirty="0"/>
              <a:t>شيريه..: إثماڤ إمبي ذيسبوطا. </a:t>
            </a:r>
            <a:endParaRPr lang="en-GB" dirty="0"/>
          </a:p>
        </p:txBody>
      </p:sp>
      <p:sp>
        <p:nvSpPr>
          <p:cNvPr id="3" name="Text Placeholder 2">
            <a:extLst>
              <a:ext uri="{FF2B5EF4-FFF2-40B4-BE49-F238E27FC236}">
                <a16:creationId xmlns:a16="http://schemas.microsoft.com/office/drawing/2014/main" id="{64797E16-A20A-4B5F-903F-1D0EC4132717}"/>
              </a:ext>
            </a:extLst>
          </p:cNvPr>
          <p:cNvSpPr>
            <a:spLocks noGrp="1"/>
          </p:cNvSpPr>
          <p:nvPr>
            <p:ph type="body" sz="quarter" idx="11"/>
          </p:nvPr>
        </p:nvSpPr>
        <p:spPr/>
        <p:txBody>
          <a:bodyPr anchor="ctr"/>
          <a:lstStyle/>
          <a:p>
            <a:r>
              <a:rPr lang="ar-EG" dirty="0"/>
              <a:t>السلام..، فخر يهوذا، السلام..، أم السيد. </a:t>
            </a:r>
            <a:endParaRPr lang="en-GB" dirty="0"/>
          </a:p>
        </p:txBody>
      </p:sp>
      <p:sp>
        <p:nvSpPr>
          <p:cNvPr id="4" name="Text Placeholder 3">
            <a:extLst>
              <a:ext uri="{FF2B5EF4-FFF2-40B4-BE49-F238E27FC236}">
                <a16:creationId xmlns:a16="http://schemas.microsoft.com/office/drawing/2014/main" id="{C447BD72-924A-472D-946F-6078F70BD775}"/>
              </a:ext>
            </a:extLst>
          </p:cNvPr>
          <p:cNvSpPr>
            <a:spLocks noGrp="1"/>
          </p:cNvSpPr>
          <p:nvPr>
            <p:ph type="body" sz="quarter" idx="12"/>
          </p:nvPr>
        </p:nvSpPr>
        <p:spPr/>
        <p:txBody>
          <a:bodyPr/>
          <a:lstStyle/>
          <a:p>
            <a:r>
              <a:rPr lang="pt-BR" dirty="0"/>
              <a:t>&lt;ere...@ `psousou `nIouda@ &lt;ere...@ `;mau `mpidecpota.</a:t>
            </a:r>
            <a:endParaRPr lang="en-GB" dirty="0"/>
          </a:p>
        </p:txBody>
      </p:sp>
    </p:spTree>
    <p:extLst>
      <p:ext uri="{BB962C8B-B14F-4D97-AF65-F5344CB8AC3E}">
        <p14:creationId xmlns:p14="http://schemas.microsoft.com/office/powerpoint/2010/main" val="1524084028"/>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A4A41-9C4E-4059-A6B9-13B43E21732A}"/>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sz="3600" b="1" dirty="0"/>
              <a:t>أف هوبس إيه إهري إيه جو أوو إنجيه بي مو أوو : آف أومس إيه إخري إيه بيتشيك إم إفريتي إن أوو أوني.</a:t>
            </a:r>
          </a:p>
        </p:txBody>
      </p:sp>
      <p:sp>
        <p:nvSpPr>
          <p:cNvPr id="6" name="Text Placeholder 5"/>
          <p:cNvSpPr>
            <a:spLocks noGrp="1"/>
          </p:cNvSpPr>
          <p:nvPr>
            <p:ph type="body" sz="quarter" idx="11"/>
          </p:nvPr>
        </p:nvSpPr>
        <p:spPr>
          <a:xfrm>
            <a:off x="0" y="3710609"/>
            <a:ext cx="9144000" cy="673132"/>
          </a:xfrm>
        </p:spPr>
        <p:txBody>
          <a:bodyPr/>
          <a:lstStyle/>
          <a:p>
            <a:r>
              <a:rPr lang="ar-EG" b="1" dirty="0">
                <a:cs typeface="+mj-cs"/>
              </a:rPr>
              <a:t>غطاهم الماء : انغمسوا إلى العمق مثل الحجر.</a:t>
            </a:r>
            <a:r>
              <a:rPr lang="en-US" b="1" dirty="0">
                <a:cs typeface="+mj-cs"/>
              </a:rPr>
              <a:t> </a:t>
            </a:r>
            <a:endParaRPr lang="ar-EG" b="1" dirty="0">
              <a:cs typeface="+mj-cs"/>
            </a:endParaRPr>
          </a:p>
        </p:txBody>
      </p:sp>
      <p:sp>
        <p:nvSpPr>
          <p:cNvPr id="7" name="Text Placeholder 6"/>
          <p:cNvSpPr>
            <a:spLocks noGrp="1"/>
          </p:cNvSpPr>
          <p:nvPr>
            <p:ph type="body" sz="quarter" idx="12"/>
          </p:nvPr>
        </p:nvSpPr>
        <p:spPr>
          <a:xfrm>
            <a:off x="0" y="4442434"/>
            <a:ext cx="9144000" cy="1189740"/>
          </a:xfrm>
        </p:spPr>
        <p:txBody>
          <a:bodyPr/>
          <a:lstStyle/>
          <a:p>
            <a:r>
              <a:rPr lang="en-US" dirty="0" err="1"/>
              <a:t>Afhwbc</a:t>
            </a:r>
            <a:r>
              <a:rPr lang="en-US" dirty="0"/>
              <a:t> `</a:t>
            </a:r>
            <a:r>
              <a:rPr lang="en-US" dirty="0" err="1"/>
              <a:t>e`hryi</a:t>
            </a:r>
            <a:r>
              <a:rPr lang="en-US" dirty="0"/>
              <a:t> `</a:t>
            </a:r>
            <a:r>
              <a:rPr lang="en-US" dirty="0" err="1"/>
              <a:t>ejwou</a:t>
            </a:r>
            <a:r>
              <a:rPr lang="en-US" dirty="0"/>
              <a:t> `</a:t>
            </a:r>
            <a:r>
              <a:rPr lang="en-US" dirty="0" err="1"/>
              <a:t>nje</a:t>
            </a:r>
            <a:r>
              <a:rPr lang="en-US" dirty="0"/>
              <a:t> </a:t>
            </a:r>
            <a:r>
              <a:rPr lang="en-US" dirty="0" err="1"/>
              <a:t>pimwou</a:t>
            </a:r>
            <a:r>
              <a:rPr lang="en-US" dirty="0"/>
              <a:t>@ </a:t>
            </a:r>
            <a:r>
              <a:rPr lang="en-US" dirty="0" err="1"/>
              <a:t>auwmc</a:t>
            </a:r>
            <a:r>
              <a:rPr lang="en-US" dirty="0"/>
              <a:t> `</a:t>
            </a:r>
            <a:r>
              <a:rPr lang="en-US" dirty="0" err="1"/>
              <a:t>e`qryi</a:t>
            </a:r>
            <a:r>
              <a:rPr lang="en-US" dirty="0"/>
              <a:t> `</a:t>
            </a:r>
            <a:r>
              <a:rPr lang="en-US" dirty="0" err="1"/>
              <a:t>epetsyk</a:t>
            </a:r>
            <a:r>
              <a:rPr lang="en-US" dirty="0"/>
              <a:t> `</a:t>
            </a:r>
            <a:r>
              <a:rPr lang="en-US" dirty="0" err="1"/>
              <a:t>m`vry</a:t>
            </a:r>
            <a:r>
              <a:rPr lang="en-US" dirty="0"/>
              <a:t>] `</a:t>
            </a:r>
            <a:r>
              <a:rPr lang="en-US" dirty="0" err="1"/>
              <a:t>nou`wni</a:t>
            </a:r>
            <a:r>
              <a:rPr lang="en-US" dirty="0"/>
              <a:t>.</a:t>
            </a:r>
          </a:p>
        </p:txBody>
      </p:sp>
    </p:spTree>
    <p:extLst>
      <p:ext uri="{BB962C8B-B14F-4D97-AF65-F5344CB8AC3E}">
        <p14:creationId xmlns:p14="http://schemas.microsoft.com/office/powerpoint/2010/main" val="2925806489"/>
      </p:ext>
    </p:extLst>
  </p:cSld>
  <p:clrMapOvr>
    <a:masterClrMapping/>
  </p:clrMapOvr>
</p:sld>
</file>

<file path=ppt/slides/slide1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DE1662A-6CB3-45BB-BF47-171D262AEE28}"/>
              </a:ext>
            </a:extLst>
          </p:cNvPr>
          <p:cNvSpPr>
            <a:spLocks noGrp="1"/>
          </p:cNvSpPr>
          <p:nvPr>
            <p:ph type="body" sz="quarter" idx="10"/>
          </p:nvPr>
        </p:nvSpPr>
        <p:spPr/>
        <p:txBody>
          <a:bodyPr/>
          <a:lstStyle/>
          <a:p>
            <a:pPr>
              <a:spcBef>
                <a:spcPts val="0"/>
              </a:spcBef>
            </a:pPr>
            <a:r>
              <a:rPr lang="ar-EG" dirty="0"/>
              <a:t>شيريه..: إبهي أويش إممويسيس: </a:t>
            </a:r>
          </a:p>
          <a:p>
            <a:pPr>
              <a:spcBef>
                <a:spcPts val="0"/>
              </a:spcBef>
            </a:pPr>
            <a:r>
              <a:rPr lang="ar-EG" dirty="0"/>
              <a:t>شيريه..: إثماڤ إمبي ذيسبوتيس: </a:t>
            </a:r>
            <a:endParaRPr lang="en-GB" dirty="0"/>
          </a:p>
        </p:txBody>
      </p:sp>
      <p:sp>
        <p:nvSpPr>
          <p:cNvPr id="3" name="Text Placeholder 2">
            <a:extLst>
              <a:ext uri="{FF2B5EF4-FFF2-40B4-BE49-F238E27FC236}">
                <a16:creationId xmlns:a16="http://schemas.microsoft.com/office/drawing/2014/main" id="{9E2CCF0F-2DAB-4674-B8C2-57FE59831BE1}"/>
              </a:ext>
            </a:extLst>
          </p:cNvPr>
          <p:cNvSpPr>
            <a:spLocks noGrp="1"/>
          </p:cNvSpPr>
          <p:nvPr>
            <p:ph type="body" sz="quarter" idx="11"/>
          </p:nvPr>
        </p:nvSpPr>
        <p:spPr/>
        <p:txBody>
          <a:bodyPr anchor="ctr"/>
          <a:lstStyle/>
          <a:p>
            <a:r>
              <a:rPr lang="ar-EG" dirty="0"/>
              <a:t>السلام..، كرازة موسى، السلام..، والدة السيد، </a:t>
            </a:r>
            <a:endParaRPr lang="en-GB" dirty="0"/>
          </a:p>
        </p:txBody>
      </p:sp>
      <p:sp>
        <p:nvSpPr>
          <p:cNvPr id="4" name="Text Placeholder 3">
            <a:extLst>
              <a:ext uri="{FF2B5EF4-FFF2-40B4-BE49-F238E27FC236}">
                <a16:creationId xmlns:a16="http://schemas.microsoft.com/office/drawing/2014/main" id="{7D946B3C-D365-4B0E-96C9-04A27150C2AB}"/>
              </a:ext>
            </a:extLst>
          </p:cNvPr>
          <p:cNvSpPr>
            <a:spLocks noGrp="1"/>
          </p:cNvSpPr>
          <p:nvPr>
            <p:ph type="body" sz="quarter" idx="12"/>
          </p:nvPr>
        </p:nvSpPr>
        <p:spPr/>
        <p:txBody>
          <a:bodyPr/>
          <a:lstStyle/>
          <a:p>
            <a:r>
              <a:rPr lang="en-GB" dirty="0"/>
              <a:t>&lt;ere...@ `</a:t>
            </a:r>
            <a:r>
              <a:rPr lang="en-GB" dirty="0" err="1"/>
              <a:t>phiwis</a:t>
            </a:r>
            <a:r>
              <a:rPr lang="en-GB" dirty="0"/>
              <a:t> `</a:t>
            </a:r>
            <a:r>
              <a:rPr lang="en-GB" dirty="0" err="1"/>
              <a:t>mMw`ucyc</a:t>
            </a:r>
            <a:r>
              <a:rPr lang="en-GB" dirty="0"/>
              <a:t>@ &lt;ere...@ `;</a:t>
            </a:r>
            <a:r>
              <a:rPr lang="en-GB" dirty="0" err="1"/>
              <a:t>mau</a:t>
            </a:r>
            <a:r>
              <a:rPr lang="en-GB" dirty="0"/>
              <a:t> `</a:t>
            </a:r>
            <a:r>
              <a:rPr lang="en-GB" dirty="0" err="1"/>
              <a:t>mpidecpotyc</a:t>
            </a:r>
            <a:r>
              <a:rPr lang="en-GB" dirty="0"/>
              <a:t>@ </a:t>
            </a:r>
          </a:p>
        </p:txBody>
      </p:sp>
    </p:spTree>
    <p:extLst>
      <p:ext uri="{BB962C8B-B14F-4D97-AF65-F5344CB8AC3E}">
        <p14:creationId xmlns:p14="http://schemas.microsoft.com/office/powerpoint/2010/main" val="4199307844"/>
      </p:ext>
    </p:extLst>
  </p:cSld>
  <p:clrMapOvr>
    <a:masterClrMapping/>
  </p:clrMapOvr>
</p:sld>
</file>

<file path=ppt/slides/slide1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130905C-4797-4386-A1B8-A0FF04A6D22B}"/>
              </a:ext>
            </a:extLst>
          </p:cNvPr>
          <p:cNvSpPr>
            <a:spLocks noGrp="1"/>
          </p:cNvSpPr>
          <p:nvPr>
            <p:ph type="body" sz="quarter" idx="10"/>
          </p:nvPr>
        </p:nvSpPr>
        <p:spPr/>
        <p:txBody>
          <a:bodyPr/>
          <a:lstStyle/>
          <a:p>
            <a:r>
              <a:rPr lang="ar-EG" dirty="0"/>
              <a:t>شيريه..: إبطايو إنصاموئيل: </a:t>
            </a:r>
          </a:p>
          <a:p>
            <a:pPr>
              <a:spcBef>
                <a:spcPts val="0"/>
              </a:spcBef>
            </a:pPr>
            <a:r>
              <a:rPr lang="ar-EG" dirty="0"/>
              <a:t>شيريه..: إبشوشو إمبي إسرائيل.</a:t>
            </a:r>
            <a:endParaRPr lang="en-GB" dirty="0"/>
          </a:p>
        </p:txBody>
      </p:sp>
      <p:sp>
        <p:nvSpPr>
          <p:cNvPr id="3" name="Text Placeholder 2">
            <a:extLst>
              <a:ext uri="{FF2B5EF4-FFF2-40B4-BE49-F238E27FC236}">
                <a16:creationId xmlns:a16="http://schemas.microsoft.com/office/drawing/2014/main" id="{5AE0D3C1-DD41-42E5-8964-3F07285B4639}"/>
              </a:ext>
            </a:extLst>
          </p:cNvPr>
          <p:cNvSpPr>
            <a:spLocks noGrp="1"/>
          </p:cNvSpPr>
          <p:nvPr>
            <p:ph type="body" sz="quarter" idx="11"/>
          </p:nvPr>
        </p:nvSpPr>
        <p:spPr/>
        <p:txBody>
          <a:bodyPr anchor="ctr"/>
          <a:lstStyle/>
          <a:p>
            <a:r>
              <a:rPr lang="ar-EG" dirty="0"/>
              <a:t>السلام..، كرامة صموئيل، السلام..، فخر إسرائيل.</a:t>
            </a:r>
            <a:endParaRPr lang="en-GB" dirty="0"/>
          </a:p>
        </p:txBody>
      </p:sp>
      <p:sp>
        <p:nvSpPr>
          <p:cNvPr id="4" name="Text Placeholder 3">
            <a:extLst>
              <a:ext uri="{FF2B5EF4-FFF2-40B4-BE49-F238E27FC236}">
                <a16:creationId xmlns:a16="http://schemas.microsoft.com/office/drawing/2014/main" id="{14857314-B558-456B-A911-A13C50911E67}"/>
              </a:ext>
            </a:extLst>
          </p:cNvPr>
          <p:cNvSpPr>
            <a:spLocks noGrp="1"/>
          </p:cNvSpPr>
          <p:nvPr>
            <p:ph type="body" sz="quarter" idx="12"/>
          </p:nvPr>
        </p:nvSpPr>
        <p:spPr/>
        <p:txBody>
          <a:bodyPr/>
          <a:lstStyle/>
          <a:p>
            <a:r>
              <a:rPr lang="pt-BR" dirty="0"/>
              <a:t>&lt;ere...@ `ptai`o `nCamou`yl@ &lt;ere...@ `psousou `mPicra`yl.</a:t>
            </a:r>
          </a:p>
        </p:txBody>
      </p:sp>
    </p:spTree>
    <p:extLst>
      <p:ext uri="{BB962C8B-B14F-4D97-AF65-F5344CB8AC3E}">
        <p14:creationId xmlns:p14="http://schemas.microsoft.com/office/powerpoint/2010/main" val="2793757378"/>
      </p:ext>
    </p:extLst>
  </p:cSld>
  <p:clrMapOvr>
    <a:masterClrMapping/>
  </p:clrMapOvr>
</p:sld>
</file>

<file path=ppt/slides/slide1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EEF3E43-3C6C-48C3-B98C-F77A2EF28B12}"/>
              </a:ext>
            </a:extLst>
          </p:cNvPr>
          <p:cNvSpPr>
            <a:spLocks noGrp="1"/>
          </p:cNvSpPr>
          <p:nvPr>
            <p:ph type="body" sz="quarter" idx="10"/>
          </p:nvPr>
        </p:nvSpPr>
        <p:spPr/>
        <p:txBody>
          <a:bodyPr/>
          <a:lstStyle/>
          <a:p>
            <a:pPr>
              <a:spcBef>
                <a:spcPts val="0"/>
              </a:spcBef>
            </a:pPr>
            <a:r>
              <a:rPr lang="ar-EG" dirty="0"/>
              <a:t>شيريه..: إبطاجرو إن يوب بي إثمي: </a:t>
            </a:r>
          </a:p>
          <a:p>
            <a:pPr>
              <a:spcBef>
                <a:spcPts val="0"/>
              </a:spcBef>
            </a:pPr>
            <a:r>
              <a:rPr lang="ar-EG" dirty="0"/>
              <a:t>شيريه..: بي أوني إن آنامي:</a:t>
            </a:r>
            <a:endParaRPr lang="en-GB" dirty="0"/>
          </a:p>
        </p:txBody>
      </p:sp>
      <p:sp>
        <p:nvSpPr>
          <p:cNvPr id="3" name="Text Placeholder 2">
            <a:extLst>
              <a:ext uri="{FF2B5EF4-FFF2-40B4-BE49-F238E27FC236}">
                <a16:creationId xmlns:a16="http://schemas.microsoft.com/office/drawing/2014/main" id="{A95CDD31-5ED5-4A4C-8CA6-9DDD080C85D1}"/>
              </a:ext>
            </a:extLst>
          </p:cNvPr>
          <p:cNvSpPr>
            <a:spLocks noGrp="1"/>
          </p:cNvSpPr>
          <p:nvPr>
            <p:ph type="body" sz="quarter" idx="11"/>
          </p:nvPr>
        </p:nvSpPr>
        <p:spPr/>
        <p:txBody>
          <a:bodyPr anchor="ctr"/>
          <a:lstStyle/>
          <a:p>
            <a:r>
              <a:rPr lang="ar-EG" dirty="0"/>
              <a:t>السلام..، ثبات أيوب البار، السلام..، الحجر الكريم، </a:t>
            </a:r>
            <a:endParaRPr lang="en-GB" dirty="0"/>
          </a:p>
        </p:txBody>
      </p:sp>
      <p:sp>
        <p:nvSpPr>
          <p:cNvPr id="4" name="Text Placeholder 3">
            <a:extLst>
              <a:ext uri="{FF2B5EF4-FFF2-40B4-BE49-F238E27FC236}">
                <a16:creationId xmlns:a16="http://schemas.microsoft.com/office/drawing/2014/main" id="{4049DE92-461F-41D1-A937-151DD8E3AA66}"/>
              </a:ext>
            </a:extLst>
          </p:cNvPr>
          <p:cNvSpPr>
            <a:spLocks noGrp="1"/>
          </p:cNvSpPr>
          <p:nvPr>
            <p:ph type="body" sz="quarter" idx="12"/>
          </p:nvPr>
        </p:nvSpPr>
        <p:spPr/>
        <p:txBody>
          <a:bodyPr/>
          <a:lstStyle/>
          <a:p>
            <a:pPr>
              <a:spcBef>
                <a:spcPts val="0"/>
              </a:spcBef>
            </a:pPr>
            <a:r>
              <a:rPr lang="pl-PL" dirty="0"/>
              <a:t>&lt;ere...@ `ptajro `nIwb pi`;myi@ </a:t>
            </a:r>
            <a:endParaRPr lang="ar-EG" dirty="0"/>
          </a:p>
          <a:p>
            <a:pPr>
              <a:spcBef>
                <a:spcPts val="0"/>
              </a:spcBef>
            </a:pPr>
            <a:r>
              <a:rPr lang="pl-PL" dirty="0"/>
              <a:t>&lt;ere...@ pi`wni `n`anamyi@</a:t>
            </a:r>
            <a:endParaRPr lang="en-GB" dirty="0"/>
          </a:p>
        </p:txBody>
      </p:sp>
    </p:spTree>
    <p:extLst>
      <p:ext uri="{BB962C8B-B14F-4D97-AF65-F5344CB8AC3E}">
        <p14:creationId xmlns:p14="http://schemas.microsoft.com/office/powerpoint/2010/main" val="1461291754"/>
      </p:ext>
    </p:extLst>
  </p:cSld>
  <p:clrMapOvr>
    <a:masterClrMapping/>
  </p:clrMapOvr>
</p:sld>
</file>

<file path=ppt/slides/slide1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3B80096-F299-4D10-8481-D189EA2A9925}"/>
              </a:ext>
            </a:extLst>
          </p:cNvPr>
          <p:cNvSpPr>
            <a:spLocks noGrp="1"/>
          </p:cNvSpPr>
          <p:nvPr>
            <p:ph type="body" sz="quarter" idx="10"/>
          </p:nvPr>
        </p:nvSpPr>
        <p:spPr/>
        <p:txBody>
          <a:bodyPr/>
          <a:lstStyle/>
          <a:p>
            <a:pPr>
              <a:spcBef>
                <a:spcPts val="0"/>
              </a:spcBef>
            </a:pPr>
            <a:r>
              <a:rPr lang="ar-EG" dirty="0"/>
              <a:t>شيريه..: إثماڤ إمبي مينريت:</a:t>
            </a:r>
          </a:p>
          <a:p>
            <a:pPr>
              <a:spcBef>
                <a:spcPts val="0"/>
              </a:spcBef>
            </a:pPr>
            <a:r>
              <a:rPr lang="ar-EG" dirty="0"/>
              <a:t>شيريه..: إتشيري إم إبؤرو داڤيد.</a:t>
            </a:r>
            <a:endParaRPr lang="en-GB" dirty="0"/>
          </a:p>
        </p:txBody>
      </p:sp>
      <p:sp>
        <p:nvSpPr>
          <p:cNvPr id="3" name="Text Placeholder 2">
            <a:extLst>
              <a:ext uri="{FF2B5EF4-FFF2-40B4-BE49-F238E27FC236}">
                <a16:creationId xmlns:a16="http://schemas.microsoft.com/office/drawing/2014/main" id="{C46A300F-F9ED-4D15-BE5C-02317F58CD09}"/>
              </a:ext>
            </a:extLst>
          </p:cNvPr>
          <p:cNvSpPr>
            <a:spLocks noGrp="1"/>
          </p:cNvSpPr>
          <p:nvPr>
            <p:ph type="body" sz="quarter" idx="11"/>
          </p:nvPr>
        </p:nvSpPr>
        <p:spPr/>
        <p:txBody>
          <a:bodyPr anchor="ctr"/>
          <a:lstStyle/>
          <a:p>
            <a:r>
              <a:rPr lang="ar-EG" dirty="0"/>
              <a:t>السلام..، أم الحبيب، السلام..، ابنة الملك داود. </a:t>
            </a:r>
            <a:endParaRPr lang="en-GB" dirty="0"/>
          </a:p>
        </p:txBody>
      </p:sp>
      <p:sp>
        <p:nvSpPr>
          <p:cNvPr id="4" name="Text Placeholder 3">
            <a:extLst>
              <a:ext uri="{FF2B5EF4-FFF2-40B4-BE49-F238E27FC236}">
                <a16:creationId xmlns:a16="http://schemas.microsoft.com/office/drawing/2014/main" id="{5AF7B5AA-F7A4-4D8A-8A63-3D6BD01BB222}"/>
              </a:ext>
            </a:extLst>
          </p:cNvPr>
          <p:cNvSpPr>
            <a:spLocks noGrp="1"/>
          </p:cNvSpPr>
          <p:nvPr>
            <p:ph type="body" sz="quarter" idx="12"/>
          </p:nvPr>
        </p:nvSpPr>
        <p:spPr/>
        <p:txBody>
          <a:bodyPr/>
          <a:lstStyle/>
          <a:p>
            <a:r>
              <a:rPr lang="it-IT" dirty="0"/>
              <a:t>&lt;ere...@ `;mau `mpimenrit@ &lt;ere...@ `tseri `m`pouro Dauid.</a:t>
            </a:r>
            <a:endParaRPr lang="en-GB" dirty="0"/>
          </a:p>
        </p:txBody>
      </p:sp>
    </p:spTree>
    <p:extLst>
      <p:ext uri="{BB962C8B-B14F-4D97-AF65-F5344CB8AC3E}">
        <p14:creationId xmlns:p14="http://schemas.microsoft.com/office/powerpoint/2010/main" val="2464547156"/>
      </p:ext>
    </p:extLst>
  </p:cSld>
  <p:clrMapOvr>
    <a:masterClrMapping/>
  </p:clrMapOvr>
</p:sld>
</file>

<file path=ppt/slides/slide1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E4EA80F-36C7-4158-8686-B9810FEE226D}"/>
              </a:ext>
            </a:extLst>
          </p:cNvPr>
          <p:cNvSpPr>
            <a:spLocks noGrp="1"/>
          </p:cNvSpPr>
          <p:nvPr>
            <p:ph type="body" sz="quarter" idx="10"/>
          </p:nvPr>
        </p:nvSpPr>
        <p:spPr/>
        <p:txBody>
          <a:bodyPr/>
          <a:lstStyle/>
          <a:p>
            <a:pPr>
              <a:spcBef>
                <a:spcPts val="0"/>
              </a:spcBef>
            </a:pPr>
            <a:r>
              <a:rPr lang="ar-EG" sz="4000" b="1" kern="1200" dirty="0">
                <a:solidFill>
                  <a:schemeClr val="bg1"/>
                </a:solidFill>
                <a:latin typeface="Times New Roman" pitchFamily="18" charset="0"/>
                <a:ea typeface="+mn-ea"/>
                <a:cs typeface="Times New Roman" pitchFamily="18" charset="0"/>
              </a:rPr>
              <a:t>شيريه..: تي إشفيري إن سولومون: </a:t>
            </a:r>
          </a:p>
          <a:p>
            <a:pPr>
              <a:spcBef>
                <a:spcPts val="0"/>
              </a:spcBef>
            </a:pPr>
            <a:r>
              <a:rPr lang="ar-EG" sz="4000" b="1" kern="1200" dirty="0">
                <a:solidFill>
                  <a:schemeClr val="bg1"/>
                </a:solidFill>
                <a:latin typeface="Times New Roman" pitchFamily="18" charset="0"/>
                <a:ea typeface="+mn-ea"/>
                <a:cs typeface="Times New Roman" pitchFamily="18" charset="0"/>
              </a:rPr>
              <a:t>شيريه..: إبتشيسي إن ذيكيؤن: </a:t>
            </a:r>
            <a:endParaRPr lang="en-GB" dirty="0"/>
          </a:p>
        </p:txBody>
      </p:sp>
      <p:sp>
        <p:nvSpPr>
          <p:cNvPr id="3" name="Text Placeholder 2">
            <a:extLst>
              <a:ext uri="{FF2B5EF4-FFF2-40B4-BE49-F238E27FC236}">
                <a16:creationId xmlns:a16="http://schemas.microsoft.com/office/drawing/2014/main" id="{F414861E-AFD5-4822-987F-00ACB84E5AD0}"/>
              </a:ext>
            </a:extLst>
          </p:cNvPr>
          <p:cNvSpPr>
            <a:spLocks noGrp="1"/>
          </p:cNvSpPr>
          <p:nvPr>
            <p:ph type="body" sz="quarter" idx="11"/>
          </p:nvPr>
        </p:nvSpPr>
        <p:spPr/>
        <p:txBody>
          <a:bodyPr anchor="ctr"/>
          <a:lstStyle/>
          <a:p>
            <a:r>
              <a:rPr lang="ar-EG" dirty="0"/>
              <a:t>السلام..، صديقة سليمان، السلام..، رفعة الصديقين، </a:t>
            </a:r>
            <a:endParaRPr lang="en-GB" dirty="0"/>
          </a:p>
        </p:txBody>
      </p:sp>
      <p:sp>
        <p:nvSpPr>
          <p:cNvPr id="4" name="Text Placeholder 3">
            <a:extLst>
              <a:ext uri="{FF2B5EF4-FFF2-40B4-BE49-F238E27FC236}">
                <a16:creationId xmlns:a16="http://schemas.microsoft.com/office/drawing/2014/main" id="{A4FDCAA7-BDF0-444B-8FC9-F8D358F06439}"/>
              </a:ext>
            </a:extLst>
          </p:cNvPr>
          <p:cNvSpPr>
            <a:spLocks noGrp="1"/>
          </p:cNvSpPr>
          <p:nvPr>
            <p:ph type="body" sz="quarter" idx="12"/>
          </p:nvPr>
        </p:nvSpPr>
        <p:spPr/>
        <p:txBody>
          <a:bodyPr/>
          <a:lstStyle/>
          <a:p>
            <a:r>
              <a:rPr lang="sv-SE" dirty="0"/>
              <a:t>&lt;ere...@ ]`sveri `nColomwn@ &lt;ere...@ `p[ici `nnidikeon@</a:t>
            </a:r>
            <a:endParaRPr lang="en-GB" dirty="0"/>
          </a:p>
        </p:txBody>
      </p:sp>
    </p:spTree>
    <p:extLst>
      <p:ext uri="{BB962C8B-B14F-4D97-AF65-F5344CB8AC3E}">
        <p14:creationId xmlns:p14="http://schemas.microsoft.com/office/powerpoint/2010/main" val="3121213296"/>
      </p:ext>
    </p:extLst>
  </p:cSld>
  <p:clrMapOvr>
    <a:masterClrMapping/>
  </p:clrMapOvr>
</p:sld>
</file>

<file path=ppt/slides/slide1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49CFFD-9573-4383-9494-9CB6D6E0FCA1}"/>
              </a:ext>
            </a:extLst>
          </p:cNvPr>
          <p:cNvSpPr>
            <a:spLocks noGrp="1"/>
          </p:cNvSpPr>
          <p:nvPr>
            <p:ph type="body" sz="quarter" idx="10"/>
          </p:nvPr>
        </p:nvSpPr>
        <p:spPr/>
        <p:txBody>
          <a:bodyPr/>
          <a:lstStyle/>
          <a:p>
            <a:pPr>
              <a:spcBef>
                <a:spcPts val="0"/>
              </a:spcBef>
            </a:pPr>
            <a:r>
              <a:rPr lang="ar-EG" dirty="0"/>
              <a:t>شيريه..: إبؤجاى إن إيسائياس: </a:t>
            </a:r>
          </a:p>
          <a:p>
            <a:pPr>
              <a:spcBef>
                <a:spcPts val="0"/>
              </a:spcBef>
            </a:pPr>
            <a:r>
              <a:rPr lang="ar-EG" dirty="0"/>
              <a:t>شيريه..: إبطالتشو إن ييريمياس.</a:t>
            </a:r>
            <a:endParaRPr lang="en-GB" dirty="0"/>
          </a:p>
        </p:txBody>
      </p:sp>
      <p:sp>
        <p:nvSpPr>
          <p:cNvPr id="3" name="Text Placeholder 2">
            <a:extLst>
              <a:ext uri="{FF2B5EF4-FFF2-40B4-BE49-F238E27FC236}">
                <a16:creationId xmlns:a16="http://schemas.microsoft.com/office/drawing/2014/main" id="{D1D58D6A-8761-43F2-A393-C0605E5C9870}"/>
              </a:ext>
            </a:extLst>
          </p:cNvPr>
          <p:cNvSpPr>
            <a:spLocks noGrp="1"/>
          </p:cNvSpPr>
          <p:nvPr>
            <p:ph type="body" sz="quarter" idx="11"/>
          </p:nvPr>
        </p:nvSpPr>
        <p:spPr/>
        <p:txBody>
          <a:bodyPr anchor="ctr"/>
          <a:lstStyle/>
          <a:p>
            <a:r>
              <a:rPr lang="ar-EG" dirty="0"/>
              <a:t>السلام..، خلاص إشعياء، السلام..، شفاء إرميا.</a:t>
            </a:r>
            <a:endParaRPr lang="en-GB" dirty="0"/>
          </a:p>
        </p:txBody>
      </p:sp>
      <p:sp>
        <p:nvSpPr>
          <p:cNvPr id="4" name="Text Placeholder 3">
            <a:extLst>
              <a:ext uri="{FF2B5EF4-FFF2-40B4-BE49-F238E27FC236}">
                <a16:creationId xmlns:a16="http://schemas.microsoft.com/office/drawing/2014/main" id="{28B99E8F-9326-428D-9A22-88740D1CEAAB}"/>
              </a:ext>
            </a:extLst>
          </p:cNvPr>
          <p:cNvSpPr>
            <a:spLocks noGrp="1"/>
          </p:cNvSpPr>
          <p:nvPr>
            <p:ph type="body" sz="quarter" idx="12"/>
          </p:nvPr>
        </p:nvSpPr>
        <p:spPr/>
        <p:txBody>
          <a:bodyPr/>
          <a:lstStyle/>
          <a:p>
            <a:pPr>
              <a:spcBef>
                <a:spcPts val="0"/>
              </a:spcBef>
            </a:pPr>
            <a:r>
              <a:rPr lang="en-GB" dirty="0"/>
              <a:t>&lt;ere...@ `</a:t>
            </a:r>
            <a:r>
              <a:rPr lang="en-GB" dirty="0" err="1"/>
              <a:t>poujai</a:t>
            </a:r>
            <a:r>
              <a:rPr lang="en-GB" dirty="0"/>
              <a:t> `</a:t>
            </a:r>
            <a:r>
              <a:rPr lang="en-GB" dirty="0" err="1"/>
              <a:t>n`Yca`yac</a:t>
            </a:r>
            <a:r>
              <a:rPr lang="en-GB" dirty="0"/>
              <a:t>@</a:t>
            </a:r>
            <a:endParaRPr lang="ar-EG" dirty="0"/>
          </a:p>
          <a:p>
            <a:pPr>
              <a:spcBef>
                <a:spcPts val="0"/>
              </a:spcBef>
            </a:pPr>
            <a:r>
              <a:rPr lang="en-GB" dirty="0"/>
              <a:t> &lt;ere...@ `</a:t>
            </a:r>
            <a:r>
              <a:rPr lang="en-GB" dirty="0" err="1"/>
              <a:t>ptal</a:t>
            </a:r>
            <a:r>
              <a:rPr lang="en-GB" dirty="0"/>
              <a:t>[o `</a:t>
            </a:r>
            <a:r>
              <a:rPr lang="en-GB" dirty="0" err="1"/>
              <a:t>nIeremiac</a:t>
            </a:r>
            <a:r>
              <a:rPr lang="en-GB" dirty="0"/>
              <a:t>.</a:t>
            </a:r>
          </a:p>
        </p:txBody>
      </p:sp>
    </p:spTree>
    <p:extLst>
      <p:ext uri="{BB962C8B-B14F-4D97-AF65-F5344CB8AC3E}">
        <p14:creationId xmlns:p14="http://schemas.microsoft.com/office/powerpoint/2010/main" val="2366507796"/>
      </p:ext>
    </p:extLst>
  </p:cSld>
  <p:clrMapOvr>
    <a:masterClrMapping/>
  </p:clrMapOvr>
</p:sld>
</file>

<file path=ppt/slides/slide1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0B6B6F-66BC-43DE-AB9B-C244DA149C03}"/>
              </a:ext>
            </a:extLst>
          </p:cNvPr>
          <p:cNvSpPr>
            <a:spLocks noGrp="1"/>
          </p:cNvSpPr>
          <p:nvPr>
            <p:ph type="body" sz="quarter" idx="10"/>
          </p:nvPr>
        </p:nvSpPr>
        <p:spPr/>
        <p:txBody>
          <a:bodyPr/>
          <a:lstStyle/>
          <a:p>
            <a:pPr>
              <a:spcBef>
                <a:spcPts val="0"/>
              </a:spcBef>
            </a:pPr>
            <a:r>
              <a:rPr lang="ar-EG" dirty="0"/>
              <a:t>شيريه..: إبئيمي إن يزيكييل: </a:t>
            </a:r>
          </a:p>
          <a:p>
            <a:pPr>
              <a:spcBef>
                <a:spcPts val="0"/>
              </a:spcBef>
            </a:pPr>
            <a:r>
              <a:rPr lang="ar-EG" dirty="0"/>
              <a:t>شيريه..: خاريس تو دانييل: </a:t>
            </a:r>
            <a:endParaRPr lang="en-GB" dirty="0"/>
          </a:p>
        </p:txBody>
      </p:sp>
      <p:sp>
        <p:nvSpPr>
          <p:cNvPr id="3" name="Text Placeholder 2">
            <a:extLst>
              <a:ext uri="{FF2B5EF4-FFF2-40B4-BE49-F238E27FC236}">
                <a16:creationId xmlns:a16="http://schemas.microsoft.com/office/drawing/2014/main" id="{F5F669E1-D987-4F1D-9EF3-5A7A58E0E866}"/>
              </a:ext>
            </a:extLst>
          </p:cNvPr>
          <p:cNvSpPr>
            <a:spLocks noGrp="1"/>
          </p:cNvSpPr>
          <p:nvPr>
            <p:ph type="body" sz="quarter" idx="11"/>
          </p:nvPr>
        </p:nvSpPr>
        <p:spPr/>
        <p:txBody>
          <a:bodyPr anchor="ctr"/>
          <a:lstStyle/>
          <a:p>
            <a:r>
              <a:rPr lang="ar-EG" dirty="0"/>
              <a:t>السلام..، علم حزقيال، السلام..، نعمة دانيال، </a:t>
            </a:r>
            <a:endParaRPr lang="en-GB" dirty="0"/>
          </a:p>
        </p:txBody>
      </p:sp>
      <p:sp>
        <p:nvSpPr>
          <p:cNvPr id="4" name="Text Placeholder 3">
            <a:extLst>
              <a:ext uri="{FF2B5EF4-FFF2-40B4-BE49-F238E27FC236}">
                <a16:creationId xmlns:a16="http://schemas.microsoft.com/office/drawing/2014/main" id="{FE8C1D87-E8EF-42F5-94E2-05AAACD5BB7C}"/>
              </a:ext>
            </a:extLst>
          </p:cNvPr>
          <p:cNvSpPr>
            <a:spLocks noGrp="1"/>
          </p:cNvSpPr>
          <p:nvPr>
            <p:ph type="body" sz="quarter" idx="12"/>
          </p:nvPr>
        </p:nvSpPr>
        <p:spPr/>
        <p:txBody>
          <a:bodyPr/>
          <a:lstStyle/>
          <a:p>
            <a:r>
              <a:rPr lang="it-IT" dirty="0"/>
              <a:t>&lt;ere...@ `p`emi `nIezekiyl@ </a:t>
            </a:r>
            <a:endParaRPr lang="ar-EG" dirty="0"/>
          </a:p>
          <a:p>
            <a:pPr>
              <a:spcBef>
                <a:spcPts val="0"/>
              </a:spcBef>
            </a:pPr>
            <a:r>
              <a:rPr lang="it-IT" dirty="0"/>
              <a:t>&lt;ere...@ ,aric tou Daniyl@ </a:t>
            </a:r>
            <a:endParaRPr lang="en-GB" dirty="0"/>
          </a:p>
        </p:txBody>
      </p:sp>
    </p:spTree>
    <p:extLst>
      <p:ext uri="{BB962C8B-B14F-4D97-AF65-F5344CB8AC3E}">
        <p14:creationId xmlns:p14="http://schemas.microsoft.com/office/powerpoint/2010/main" val="3424951873"/>
      </p:ext>
    </p:extLst>
  </p:cSld>
  <p:clrMapOvr>
    <a:masterClrMapping/>
  </p:clrMapOvr>
</p:sld>
</file>

<file path=ppt/slides/slide1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9D0C54-C168-4737-AD83-EBD69A121DD1}"/>
              </a:ext>
            </a:extLst>
          </p:cNvPr>
          <p:cNvSpPr>
            <a:spLocks noGrp="1"/>
          </p:cNvSpPr>
          <p:nvPr>
            <p:ph type="body" sz="quarter" idx="10"/>
          </p:nvPr>
        </p:nvSpPr>
        <p:spPr/>
        <p:txBody>
          <a:bodyPr/>
          <a:lstStyle/>
          <a:p>
            <a:pPr>
              <a:spcBef>
                <a:spcPts val="0"/>
              </a:spcBef>
            </a:pPr>
            <a:r>
              <a:rPr lang="ar-EG" dirty="0"/>
              <a:t>شيريه..: إتجوم إن إيلياس: </a:t>
            </a:r>
          </a:p>
          <a:p>
            <a:pPr>
              <a:spcBef>
                <a:spcPts val="0"/>
              </a:spcBef>
            </a:pPr>
            <a:r>
              <a:rPr lang="ar-EG" dirty="0"/>
              <a:t>شيريه..: بي إهموت إن إيليسيؤس.</a:t>
            </a:r>
            <a:endParaRPr lang="en-GB" dirty="0"/>
          </a:p>
        </p:txBody>
      </p:sp>
      <p:sp>
        <p:nvSpPr>
          <p:cNvPr id="3" name="Text Placeholder 2">
            <a:extLst>
              <a:ext uri="{FF2B5EF4-FFF2-40B4-BE49-F238E27FC236}">
                <a16:creationId xmlns:a16="http://schemas.microsoft.com/office/drawing/2014/main" id="{15A8E8A7-E7F9-4897-921D-C5E2894AB279}"/>
              </a:ext>
            </a:extLst>
          </p:cNvPr>
          <p:cNvSpPr>
            <a:spLocks noGrp="1"/>
          </p:cNvSpPr>
          <p:nvPr>
            <p:ph type="body" sz="quarter" idx="11"/>
          </p:nvPr>
        </p:nvSpPr>
        <p:spPr/>
        <p:txBody>
          <a:bodyPr anchor="ctr"/>
          <a:lstStyle/>
          <a:p>
            <a:r>
              <a:rPr lang="ar-EG" dirty="0"/>
              <a:t>السلام.. قوة ايليا، السلام..، نعمة اليشع. </a:t>
            </a:r>
            <a:endParaRPr lang="en-GB" dirty="0"/>
          </a:p>
        </p:txBody>
      </p:sp>
      <p:sp>
        <p:nvSpPr>
          <p:cNvPr id="4" name="Text Placeholder 3">
            <a:extLst>
              <a:ext uri="{FF2B5EF4-FFF2-40B4-BE49-F238E27FC236}">
                <a16:creationId xmlns:a16="http://schemas.microsoft.com/office/drawing/2014/main" id="{165AE6F9-30D6-4FA3-8B9D-D3FFE6880A77}"/>
              </a:ext>
            </a:extLst>
          </p:cNvPr>
          <p:cNvSpPr>
            <a:spLocks noGrp="1"/>
          </p:cNvSpPr>
          <p:nvPr>
            <p:ph type="body" sz="quarter" idx="12"/>
          </p:nvPr>
        </p:nvSpPr>
        <p:spPr/>
        <p:txBody>
          <a:bodyPr/>
          <a:lstStyle/>
          <a:p>
            <a:pPr>
              <a:spcBef>
                <a:spcPts val="0"/>
              </a:spcBef>
            </a:pPr>
            <a:r>
              <a:rPr lang="en-GB" dirty="0"/>
              <a:t>&lt;ere...@ `</a:t>
            </a:r>
            <a:r>
              <a:rPr lang="en-GB" dirty="0" err="1"/>
              <a:t>tjom</a:t>
            </a:r>
            <a:r>
              <a:rPr lang="en-GB" dirty="0"/>
              <a:t> `</a:t>
            </a:r>
            <a:r>
              <a:rPr lang="en-GB" dirty="0" err="1"/>
              <a:t>n`Yliac</a:t>
            </a:r>
            <a:r>
              <a:rPr lang="en-GB" dirty="0"/>
              <a:t>@ </a:t>
            </a:r>
            <a:endParaRPr lang="ar-EG" dirty="0"/>
          </a:p>
          <a:p>
            <a:pPr>
              <a:spcBef>
                <a:spcPts val="0"/>
              </a:spcBef>
            </a:pPr>
            <a:r>
              <a:rPr lang="en-GB" dirty="0"/>
              <a:t>&lt;ere...@ </a:t>
            </a:r>
            <a:r>
              <a:rPr lang="en-GB" dirty="0" err="1"/>
              <a:t>pi`hmot</a:t>
            </a:r>
            <a:r>
              <a:rPr lang="en-GB" dirty="0"/>
              <a:t> `</a:t>
            </a:r>
            <a:r>
              <a:rPr lang="en-GB" dirty="0" err="1"/>
              <a:t>nEliceoc</a:t>
            </a:r>
            <a:r>
              <a:rPr lang="en-GB" dirty="0"/>
              <a:t>.</a:t>
            </a:r>
          </a:p>
        </p:txBody>
      </p:sp>
    </p:spTree>
    <p:extLst>
      <p:ext uri="{BB962C8B-B14F-4D97-AF65-F5344CB8AC3E}">
        <p14:creationId xmlns:p14="http://schemas.microsoft.com/office/powerpoint/2010/main" val="2586397336"/>
      </p:ext>
    </p:extLst>
  </p:cSld>
  <p:clrMapOvr>
    <a:masterClrMapping/>
  </p:clrMapOvr>
</p:sld>
</file>

<file path=ppt/slides/slide1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1B4D191-2D52-42DD-9190-40C7B62FB9EA}"/>
              </a:ext>
            </a:extLst>
          </p:cNvPr>
          <p:cNvSpPr>
            <a:spLocks noGrp="1"/>
          </p:cNvSpPr>
          <p:nvPr>
            <p:ph type="body" sz="quarter" idx="10"/>
          </p:nvPr>
        </p:nvSpPr>
        <p:spPr/>
        <p:txBody>
          <a:bodyPr/>
          <a:lstStyle/>
          <a:p>
            <a:pPr>
              <a:spcBef>
                <a:spcPts val="0"/>
              </a:spcBef>
            </a:pPr>
            <a:r>
              <a:rPr lang="ar-EG" dirty="0"/>
              <a:t>شيريه..: تي ثيؤطوكوس: </a:t>
            </a:r>
          </a:p>
          <a:p>
            <a:pPr>
              <a:spcBef>
                <a:spcPts val="0"/>
              </a:spcBef>
            </a:pPr>
            <a:r>
              <a:rPr lang="ar-EG" dirty="0"/>
              <a:t>شيريه..: إثماڤ إن إيسوس بخرستوس: </a:t>
            </a:r>
            <a:endParaRPr lang="en-GB" dirty="0"/>
          </a:p>
        </p:txBody>
      </p:sp>
      <p:sp>
        <p:nvSpPr>
          <p:cNvPr id="3" name="Text Placeholder 2">
            <a:extLst>
              <a:ext uri="{FF2B5EF4-FFF2-40B4-BE49-F238E27FC236}">
                <a16:creationId xmlns:a16="http://schemas.microsoft.com/office/drawing/2014/main" id="{BCC3438F-DC07-484D-9CEE-0569912477BE}"/>
              </a:ext>
            </a:extLst>
          </p:cNvPr>
          <p:cNvSpPr>
            <a:spLocks noGrp="1"/>
          </p:cNvSpPr>
          <p:nvPr>
            <p:ph type="body" sz="quarter" idx="11"/>
          </p:nvPr>
        </p:nvSpPr>
        <p:spPr/>
        <p:txBody>
          <a:bodyPr anchor="ctr"/>
          <a:lstStyle/>
          <a:p>
            <a:r>
              <a:rPr lang="ar-SA" sz="4000" b="1" dirty="0">
                <a:solidFill>
                  <a:schemeClr val="bg1"/>
                </a:solidFill>
                <a:latin typeface="CS Avva Shenouda" panose="020B7200000000000000" pitchFamily="34" charset="0"/>
                <a:cs typeface="Times New Roman" panose="02020603050405020304" pitchFamily="18" charset="0"/>
              </a:rPr>
              <a:t>السلام..، والدة الإله، السلام..، أم</a:t>
            </a:r>
            <a:r>
              <a:rPr lang="ar-EG" sz="4000" b="1" dirty="0">
                <a:solidFill>
                  <a:schemeClr val="bg1"/>
                </a:solidFill>
                <a:latin typeface="CS Avva Shenouda" panose="020B7200000000000000" pitchFamily="34" charset="0"/>
                <a:cs typeface="Times New Roman" panose="02020603050405020304" pitchFamily="18" charset="0"/>
              </a:rPr>
              <a:t> </a:t>
            </a:r>
            <a:r>
              <a:rPr lang="ar-SA" sz="4000" b="1" dirty="0">
                <a:solidFill>
                  <a:schemeClr val="bg1"/>
                </a:solidFill>
                <a:latin typeface="CS Avva Shenouda" panose="020B7200000000000000" pitchFamily="34" charset="0"/>
                <a:cs typeface="Times New Roman" panose="02020603050405020304" pitchFamily="18" charset="0"/>
              </a:rPr>
              <a:t>يسوع المسيح، </a:t>
            </a:r>
            <a:endParaRPr lang="en-GB" dirty="0"/>
          </a:p>
        </p:txBody>
      </p:sp>
      <p:sp>
        <p:nvSpPr>
          <p:cNvPr id="4" name="Text Placeholder 3">
            <a:extLst>
              <a:ext uri="{FF2B5EF4-FFF2-40B4-BE49-F238E27FC236}">
                <a16:creationId xmlns:a16="http://schemas.microsoft.com/office/drawing/2014/main" id="{582FAC3C-5D6A-4613-B346-402922D64174}"/>
              </a:ext>
            </a:extLst>
          </p:cNvPr>
          <p:cNvSpPr>
            <a:spLocks noGrp="1"/>
          </p:cNvSpPr>
          <p:nvPr>
            <p:ph type="body" sz="quarter" idx="12"/>
          </p:nvPr>
        </p:nvSpPr>
        <p:spPr/>
        <p:txBody>
          <a:bodyPr/>
          <a:lstStyle/>
          <a:p>
            <a:pPr>
              <a:spcBef>
                <a:spcPts val="0"/>
              </a:spcBef>
            </a:pPr>
            <a:r>
              <a:rPr lang="fr-FR" dirty="0"/>
              <a:t>&lt;</a:t>
            </a:r>
            <a:r>
              <a:rPr lang="fr-FR" dirty="0" err="1"/>
              <a:t>ere</a:t>
            </a:r>
            <a:r>
              <a:rPr lang="fr-FR" dirty="0"/>
              <a:t>...@ ];</a:t>
            </a:r>
            <a:r>
              <a:rPr lang="fr-FR" dirty="0" err="1"/>
              <a:t>e`otokoc</a:t>
            </a:r>
            <a:r>
              <a:rPr lang="fr-FR" dirty="0"/>
              <a:t>@ </a:t>
            </a:r>
            <a:endParaRPr lang="ar-EG" dirty="0"/>
          </a:p>
          <a:p>
            <a:pPr>
              <a:spcBef>
                <a:spcPts val="0"/>
              </a:spcBef>
            </a:pPr>
            <a:r>
              <a:rPr lang="fr-FR" dirty="0"/>
              <a:t>&lt;</a:t>
            </a:r>
            <a:r>
              <a:rPr lang="fr-FR" dirty="0" err="1"/>
              <a:t>ere</a:t>
            </a:r>
            <a:r>
              <a:rPr lang="fr-FR" dirty="0"/>
              <a:t>...@ `;</a:t>
            </a:r>
            <a:r>
              <a:rPr lang="fr-FR" dirty="0" err="1"/>
              <a:t>mau</a:t>
            </a:r>
            <a:r>
              <a:rPr lang="fr-FR" dirty="0"/>
              <a:t> `</a:t>
            </a:r>
            <a:r>
              <a:rPr lang="fr-FR" dirty="0" err="1"/>
              <a:t>nIycouc</a:t>
            </a:r>
            <a:r>
              <a:rPr lang="fr-FR" dirty="0"/>
              <a:t> Pi`,</a:t>
            </a:r>
            <a:r>
              <a:rPr lang="fr-FR" dirty="0" err="1"/>
              <a:t>rictoc</a:t>
            </a:r>
            <a:r>
              <a:rPr lang="fr-FR" dirty="0"/>
              <a:t>@ </a:t>
            </a:r>
            <a:endParaRPr lang="en-GB" dirty="0"/>
          </a:p>
        </p:txBody>
      </p:sp>
    </p:spTree>
    <p:extLst>
      <p:ext uri="{BB962C8B-B14F-4D97-AF65-F5344CB8AC3E}">
        <p14:creationId xmlns:p14="http://schemas.microsoft.com/office/powerpoint/2010/main" val="436478023"/>
      </p:ext>
    </p:extLst>
  </p:cSld>
  <p:clrMapOvr>
    <a:masterClrMapping/>
  </p:clrMapOvr>
</p:sld>
</file>

<file path=ppt/slides/slide1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2E43406-76E2-488F-A9A2-AD8193EC61AD}"/>
              </a:ext>
            </a:extLst>
          </p:cNvPr>
          <p:cNvSpPr>
            <a:spLocks noGrp="1"/>
          </p:cNvSpPr>
          <p:nvPr>
            <p:ph type="body" sz="quarter" idx="10"/>
          </p:nvPr>
        </p:nvSpPr>
        <p:spPr/>
        <p:txBody>
          <a:bodyPr/>
          <a:lstStyle/>
          <a:p>
            <a:pPr>
              <a:spcBef>
                <a:spcPts val="0"/>
              </a:spcBef>
            </a:pPr>
            <a:r>
              <a:rPr lang="ar-EG" dirty="0"/>
              <a:t>شيريه..: تي إتشرومبي إثنيسوس: </a:t>
            </a:r>
          </a:p>
          <a:p>
            <a:pPr>
              <a:spcBef>
                <a:spcPts val="0"/>
              </a:spcBef>
            </a:pPr>
            <a:r>
              <a:rPr lang="ar-EG" dirty="0"/>
              <a:t>شيريه..: إثماڤ إن إيوس ثيؤس.</a:t>
            </a:r>
            <a:endParaRPr lang="en-GB" dirty="0"/>
          </a:p>
        </p:txBody>
      </p:sp>
      <p:sp>
        <p:nvSpPr>
          <p:cNvPr id="3" name="Text Placeholder 2">
            <a:extLst>
              <a:ext uri="{FF2B5EF4-FFF2-40B4-BE49-F238E27FC236}">
                <a16:creationId xmlns:a16="http://schemas.microsoft.com/office/drawing/2014/main" id="{AA3415D9-9964-48A9-8AFC-B1789A6209EE}"/>
              </a:ext>
            </a:extLst>
          </p:cNvPr>
          <p:cNvSpPr>
            <a:spLocks noGrp="1"/>
          </p:cNvSpPr>
          <p:nvPr>
            <p:ph type="body" sz="quarter" idx="11"/>
          </p:nvPr>
        </p:nvSpPr>
        <p:spPr/>
        <p:txBody>
          <a:bodyPr anchor="ctr"/>
          <a:lstStyle/>
          <a:p>
            <a:r>
              <a:rPr lang="ar-EG" dirty="0"/>
              <a:t>السلام..، الحمامة الحسنة، السلام..، أم ابن اللـه.</a:t>
            </a:r>
            <a:endParaRPr lang="en-GB" dirty="0"/>
          </a:p>
        </p:txBody>
      </p:sp>
      <p:sp>
        <p:nvSpPr>
          <p:cNvPr id="4" name="Text Placeholder 3">
            <a:extLst>
              <a:ext uri="{FF2B5EF4-FFF2-40B4-BE49-F238E27FC236}">
                <a16:creationId xmlns:a16="http://schemas.microsoft.com/office/drawing/2014/main" id="{A95F2354-DEF6-48C4-9B76-5673589491A6}"/>
              </a:ext>
            </a:extLst>
          </p:cNvPr>
          <p:cNvSpPr>
            <a:spLocks noGrp="1"/>
          </p:cNvSpPr>
          <p:nvPr>
            <p:ph type="body" sz="quarter" idx="12"/>
          </p:nvPr>
        </p:nvSpPr>
        <p:spPr/>
        <p:txBody>
          <a:bodyPr/>
          <a:lstStyle/>
          <a:p>
            <a:r>
              <a:rPr lang="en-GB" dirty="0"/>
              <a:t>&lt;ere...@ ]`[</a:t>
            </a:r>
            <a:r>
              <a:rPr lang="en-GB" dirty="0" err="1"/>
              <a:t>rompi</a:t>
            </a:r>
            <a:r>
              <a:rPr lang="en-GB" dirty="0"/>
              <a:t> </a:t>
            </a:r>
            <a:r>
              <a:rPr lang="en-GB" dirty="0" err="1"/>
              <a:t>e;necwc</a:t>
            </a:r>
            <a:r>
              <a:rPr lang="en-GB" dirty="0"/>
              <a:t>@ &lt;ere...@ `;</a:t>
            </a:r>
            <a:r>
              <a:rPr lang="en-GB" dirty="0" err="1"/>
              <a:t>mau</a:t>
            </a:r>
            <a:r>
              <a:rPr lang="en-GB" dirty="0"/>
              <a:t> `</a:t>
            </a:r>
            <a:r>
              <a:rPr lang="en-GB" dirty="0" err="1"/>
              <a:t>nUioc</a:t>
            </a:r>
            <a:r>
              <a:rPr lang="en-GB" dirty="0"/>
              <a:t> :</a:t>
            </a:r>
            <a:r>
              <a:rPr lang="en-GB" dirty="0" err="1"/>
              <a:t>eoc</a:t>
            </a:r>
            <a:r>
              <a:rPr lang="en-GB" dirty="0"/>
              <a:t>.</a:t>
            </a:r>
          </a:p>
        </p:txBody>
      </p:sp>
    </p:spTree>
    <p:extLst>
      <p:ext uri="{BB962C8B-B14F-4D97-AF65-F5344CB8AC3E}">
        <p14:creationId xmlns:p14="http://schemas.microsoft.com/office/powerpoint/2010/main" val="2879231372"/>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5DC17-5A99-4377-8226-D3318C46F88E}"/>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sz="3600" b="1" dirty="0"/>
              <a:t>تيك أوِّي نام إبشويس أستْشي أو أوو خين أوو جوم : تيك جيج إن أوِّي نام  بانوتي أستاكيه نيك جاجي.</a:t>
            </a:r>
          </a:p>
        </p:txBody>
      </p:sp>
      <p:sp>
        <p:nvSpPr>
          <p:cNvPr id="6" name="Text Placeholder 5"/>
          <p:cNvSpPr>
            <a:spLocks noGrp="1"/>
          </p:cNvSpPr>
          <p:nvPr>
            <p:ph type="body" sz="quarter" idx="11"/>
          </p:nvPr>
        </p:nvSpPr>
        <p:spPr>
          <a:xfrm>
            <a:off x="0" y="3710609"/>
            <a:ext cx="9144000" cy="739003"/>
          </a:xfrm>
        </p:spPr>
        <p:txBody>
          <a:bodyPr/>
          <a:lstStyle/>
          <a:p>
            <a:r>
              <a:rPr lang="ar-EG" sz="3400" b="1" dirty="0"/>
              <a:t>يمينك يارب تمجدت بالقوة : يدك اليمنى يا إلهي أهلكت أعداءك.</a:t>
            </a:r>
          </a:p>
        </p:txBody>
      </p:sp>
      <p:sp>
        <p:nvSpPr>
          <p:cNvPr id="7" name="Text Placeholder 6"/>
          <p:cNvSpPr>
            <a:spLocks noGrp="1"/>
          </p:cNvSpPr>
          <p:nvPr>
            <p:ph type="body" sz="quarter" idx="12"/>
          </p:nvPr>
        </p:nvSpPr>
        <p:spPr>
          <a:xfrm>
            <a:off x="0" y="4449612"/>
            <a:ext cx="9144000" cy="1189740"/>
          </a:xfrm>
        </p:spPr>
        <p:txBody>
          <a:bodyPr/>
          <a:lstStyle/>
          <a:p>
            <a:r>
              <a:rPr lang="en-US" dirty="0" err="1"/>
              <a:t>Tekou`inam</a:t>
            </a:r>
            <a:r>
              <a:rPr lang="en-US" dirty="0"/>
              <a:t> `P[</a:t>
            </a:r>
            <a:r>
              <a:rPr lang="en-US" dirty="0" err="1"/>
              <a:t>oic</a:t>
            </a:r>
            <a:r>
              <a:rPr lang="en-US" dirty="0"/>
              <a:t> ac[</a:t>
            </a:r>
            <a:r>
              <a:rPr lang="en-US" dirty="0" err="1"/>
              <a:t>i`wou</a:t>
            </a:r>
            <a:r>
              <a:rPr lang="en-US" dirty="0"/>
              <a:t> </a:t>
            </a:r>
            <a:r>
              <a:rPr lang="en-US" dirty="0" err="1"/>
              <a:t>qen</a:t>
            </a:r>
            <a:r>
              <a:rPr lang="en-US" dirty="0"/>
              <a:t> </a:t>
            </a:r>
            <a:r>
              <a:rPr lang="en-US" dirty="0" err="1"/>
              <a:t>oujom</a:t>
            </a:r>
            <a:r>
              <a:rPr lang="en-US" dirty="0"/>
              <a:t>@</a:t>
            </a:r>
            <a:br>
              <a:rPr lang="en-US" dirty="0"/>
            </a:br>
            <a:r>
              <a:rPr lang="en-US" dirty="0" err="1"/>
              <a:t>Tekjij</a:t>
            </a:r>
            <a:r>
              <a:rPr lang="en-US" dirty="0"/>
              <a:t> `</a:t>
            </a:r>
            <a:r>
              <a:rPr lang="en-US" dirty="0" err="1"/>
              <a:t>nou`inam</a:t>
            </a:r>
            <a:r>
              <a:rPr lang="en-US" dirty="0"/>
              <a:t> </a:t>
            </a:r>
            <a:r>
              <a:rPr lang="en-US" dirty="0" err="1"/>
              <a:t>Panou</a:t>
            </a:r>
            <a:r>
              <a:rPr lang="en-US" dirty="0"/>
              <a:t>] </a:t>
            </a:r>
            <a:r>
              <a:rPr lang="en-US" dirty="0" err="1"/>
              <a:t>actake</a:t>
            </a:r>
            <a:r>
              <a:rPr lang="en-US" dirty="0"/>
              <a:t> </a:t>
            </a:r>
            <a:r>
              <a:rPr lang="en-US" dirty="0" err="1"/>
              <a:t>nekjaji</a:t>
            </a:r>
            <a:r>
              <a:rPr lang="en-US" dirty="0"/>
              <a:t>.</a:t>
            </a:r>
          </a:p>
        </p:txBody>
      </p:sp>
    </p:spTree>
    <p:extLst>
      <p:ext uri="{BB962C8B-B14F-4D97-AF65-F5344CB8AC3E}">
        <p14:creationId xmlns:p14="http://schemas.microsoft.com/office/powerpoint/2010/main" val="2772117862"/>
      </p:ext>
    </p:extLst>
  </p:cSld>
  <p:clrMapOvr>
    <a:masterClrMapping/>
  </p:clrMapOvr>
</p:sld>
</file>

<file path=ppt/slides/slide1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1452BBE-F1EF-4B46-A787-1878A98DF94E}"/>
              </a:ext>
            </a:extLst>
          </p:cNvPr>
          <p:cNvSpPr>
            <a:spLocks noGrp="1"/>
          </p:cNvSpPr>
          <p:nvPr>
            <p:ph type="body" sz="quarter" idx="10"/>
          </p:nvPr>
        </p:nvSpPr>
        <p:spPr/>
        <p:txBody>
          <a:bodyPr/>
          <a:lstStyle/>
          <a:p>
            <a:pPr>
              <a:spcBef>
                <a:spcPts val="0"/>
              </a:spcBef>
            </a:pPr>
            <a:r>
              <a:rPr lang="ar-EG" dirty="0"/>
              <a:t>شيريه ني ماريا: إيطاڤ إرى ميثرى ناس: </a:t>
            </a:r>
          </a:p>
          <a:p>
            <a:pPr>
              <a:spcBef>
                <a:spcPts val="0"/>
              </a:spcBef>
            </a:pPr>
            <a:r>
              <a:rPr lang="ar-EG" dirty="0"/>
              <a:t>إنچى ني إبروفيتيس تيرو: أووه أڤجو إمموس.</a:t>
            </a:r>
          </a:p>
        </p:txBody>
      </p:sp>
      <p:sp>
        <p:nvSpPr>
          <p:cNvPr id="3" name="Text Placeholder 2">
            <a:extLst>
              <a:ext uri="{FF2B5EF4-FFF2-40B4-BE49-F238E27FC236}">
                <a16:creationId xmlns:a16="http://schemas.microsoft.com/office/drawing/2014/main" id="{DA1FD312-170E-4C4F-8E54-E0D48A29339B}"/>
              </a:ext>
            </a:extLst>
          </p:cNvPr>
          <p:cNvSpPr>
            <a:spLocks noGrp="1"/>
          </p:cNvSpPr>
          <p:nvPr>
            <p:ph type="body" sz="quarter" idx="11"/>
          </p:nvPr>
        </p:nvSpPr>
        <p:spPr/>
        <p:txBody>
          <a:bodyPr anchor="ctr"/>
          <a:lstStyle/>
          <a:p>
            <a:r>
              <a:rPr lang="ar-EG" sz="3800" dirty="0"/>
              <a:t>السلامُ لكِ يا مريم، التي شهد لها، جميع الأنبياء، و قالوا</a:t>
            </a:r>
          </a:p>
        </p:txBody>
      </p:sp>
      <p:sp>
        <p:nvSpPr>
          <p:cNvPr id="4" name="Text Placeholder 3">
            <a:extLst>
              <a:ext uri="{FF2B5EF4-FFF2-40B4-BE49-F238E27FC236}">
                <a16:creationId xmlns:a16="http://schemas.microsoft.com/office/drawing/2014/main" id="{B44E566C-C77D-4478-A390-09F91AE78378}"/>
              </a:ext>
            </a:extLst>
          </p:cNvPr>
          <p:cNvSpPr>
            <a:spLocks noGrp="1"/>
          </p:cNvSpPr>
          <p:nvPr>
            <p:ph type="body" sz="quarter" idx="12"/>
          </p:nvPr>
        </p:nvSpPr>
        <p:spPr/>
        <p:txBody>
          <a:bodyPr/>
          <a:lstStyle/>
          <a:p>
            <a:pPr>
              <a:spcBef>
                <a:spcPts val="0"/>
              </a:spcBef>
            </a:pPr>
            <a:r>
              <a:rPr lang="en-GB" dirty="0"/>
              <a:t>&lt;ere ne </a:t>
            </a:r>
            <a:r>
              <a:rPr lang="en-GB" dirty="0" err="1"/>
              <a:t>Mari`a</a:t>
            </a:r>
            <a:r>
              <a:rPr lang="en-GB" dirty="0"/>
              <a:t>@ `</a:t>
            </a:r>
            <a:r>
              <a:rPr lang="en-GB" dirty="0" err="1"/>
              <a:t>etauerme;re</a:t>
            </a:r>
            <a:r>
              <a:rPr lang="en-GB" dirty="0"/>
              <a:t> </a:t>
            </a:r>
            <a:r>
              <a:rPr lang="en-GB" dirty="0" err="1"/>
              <a:t>nac</a:t>
            </a:r>
            <a:r>
              <a:rPr lang="en-GB" dirty="0"/>
              <a:t>@</a:t>
            </a:r>
            <a:endParaRPr lang="ar-EG" dirty="0"/>
          </a:p>
          <a:p>
            <a:pPr>
              <a:spcBef>
                <a:spcPts val="0"/>
              </a:spcBef>
            </a:pPr>
            <a:r>
              <a:rPr lang="en-GB" dirty="0"/>
              <a:t> `</a:t>
            </a:r>
            <a:r>
              <a:rPr lang="en-GB" dirty="0" err="1"/>
              <a:t>nje</a:t>
            </a:r>
            <a:r>
              <a:rPr lang="en-GB" dirty="0"/>
              <a:t> </a:t>
            </a:r>
            <a:r>
              <a:rPr lang="en-GB" dirty="0" err="1"/>
              <a:t>ni`provytyc</a:t>
            </a:r>
            <a:r>
              <a:rPr lang="en-GB" dirty="0"/>
              <a:t> </a:t>
            </a:r>
            <a:r>
              <a:rPr lang="en-GB" dirty="0" err="1"/>
              <a:t>tyrou</a:t>
            </a:r>
            <a:r>
              <a:rPr lang="en-GB" dirty="0"/>
              <a:t>@ </a:t>
            </a:r>
            <a:r>
              <a:rPr lang="en-GB" dirty="0" err="1"/>
              <a:t>ouoh</a:t>
            </a:r>
            <a:r>
              <a:rPr lang="en-GB" dirty="0"/>
              <a:t> </a:t>
            </a:r>
            <a:r>
              <a:rPr lang="en-GB" dirty="0" err="1"/>
              <a:t>aujw</a:t>
            </a:r>
            <a:r>
              <a:rPr lang="en-GB" dirty="0"/>
              <a:t> `</a:t>
            </a:r>
            <a:r>
              <a:rPr lang="en-GB" dirty="0" err="1"/>
              <a:t>mmoc</a:t>
            </a:r>
            <a:r>
              <a:rPr lang="en-GB" dirty="0"/>
              <a:t>.</a:t>
            </a:r>
          </a:p>
        </p:txBody>
      </p:sp>
    </p:spTree>
    <p:extLst>
      <p:ext uri="{BB962C8B-B14F-4D97-AF65-F5344CB8AC3E}">
        <p14:creationId xmlns:p14="http://schemas.microsoft.com/office/powerpoint/2010/main" val="2056925843"/>
      </p:ext>
    </p:extLst>
  </p:cSld>
  <p:clrMapOvr>
    <a:masterClrMapping/>
  </p:clrMapOvr>
</p:sld>
</file>

<file path=ppt/slides/slide1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D38667-A98B-406B-BE3A-3736E4DBA27D}"/>
              </a:ext>
            </a:extLst>
          </p:cNvPr>
          <p:cNvSpPr>
            <a:spLocks noGrp="1"/>
          </p:cNvSpPr>
          <p:nvPr>
            <p:ph type="body" sz="quarter" idx="10"/>
          </p:nvPr>
        </p:nvSpPr>
        <p:spPr/>
        <p:txBody>
          <a:bodyPr/>
          <a:lstStyle/>
          <a:p>
            <a:r>
              <a:rPr lang="ar-EG" dirty="0"/>
              <a:t>هيببى إفنوتي بي لوغوس: إيطافتشي ساركس إنخيتي: خين أوميت اواى: إن أتساچي إمبيس ريتي.</a:t>
            </a:r>
          </a:p>
        </p:txBody>
      </p:sp>
      <p:sp>
        <p:nvSpPr>
          <p:cNvPr id="3" name="Text Placeholder 2">
            <a:extLst>
              <a:ext uri="{FF2B5EF4-FFF2-40B4-BE49-F238E27FC236}">
                <a16:creationId xmlns:a16="http://schemas.microsoft.com/office/drawing/2014/main" id="{A4625D7E-1D9A-40A4-906A-D794D9F22A8C}"/>
              </a:ext>
            </a:extLst>
          </p:cNvPr>
          <p:cNvSpPr>
            <a:spLocks noGrp="1"/>
          </p:cNvSpPr>
          <p:nvPr>
            <p:ph type="body" sz="quarter" idx="11"/>
          </p:nvPr>
        </p:nvSpPr>
        <p:spPr/>
        <p:txBody>
          <a:bodyPr anchor="ctr"/>
          <a:lstStyle/>
          <a:p>
            <a:r>
              <a:rPr lang="ar-EG" sz="3600" dirty="0"/>
              <a:t>هوذا الله الكلمة، الذي تجسد منكِ، بوحدانية، لا ينطق بمثلها.</a:t>
            </a:r>
          </a:p>
        </p:txBody>
      </p:sp>
      <p:sp>
        <p:nvSpPr>
          <p:cNvPr id="4" name="Text Placeholder 3">
            <a:extLst>
              <a:ext uri="{FF2B5EF4-FFF2-40B4-BE49-F238E27FC236}">
                <a16:creationId xmlns:a16="http://schemas.microsoft.com/office/drawing/2014/main" id="{9D764178-EF1D-4C97-8549-3FCB6446397B}"/>
              </a:ext>
            </a:extLst>
          </p:cNvPr>
          <p:cNvSpPr>
            <a:spLocks noGrp="1"/>
          </p:cNvSpPr>
          <p:nvPr>
            <p:ph type="body" sz="quarter" idx="12"/>
          </p:nvPr>
        </p:nvSpPr>
        <p:spPr/>
        <p:txBody>
          <a:bodyPr/>
          <a:lstStyle/>
          <a:p>
            <a:pPr>
              <a:spcBef>
                <a:spcPts val="0"/>
              </a:spcBef>
            </a:pPr>
            <a:r>
              <a:rPr lang="en-GB" dirty="0" err="1"/>
              <a:t>Hyppe</a:t>
            </a:r>
            <a:r>
              <a:rPr lang="en-GB" dirty="0"/>
              <a:t> V] </a:t>
            </a:r>
            <a:r>
              <a:rPr lang="en-GB" dirty="0" err="1"/>
              <a:t>piLogoc</a:t>
            </a:r>
            <a:r>
              <a:rPr lang="en-GB" dirty="0"/>
              <a:t>@ `</a:t>
            </a:r>
            <a:r>
              <a:rPr lang="en-GB" dirty="0" err="1"/>
              <a:t>etaf</a:t>
            </a:r>
            <a:r>
              <a:rPr lang="en-GB" dirty="0"/>
              <a:t>[</a:t>
            </a:r>
            <a:r>
              <a:rPr lang="en-GB" dirty="0" err="1"/>
              <a:t>icarx</a:t>
            </a:r>
            <a:r>
              <a:rPr lang="en-GB" dirty="0"/>
              <a:t> `</a:t>
            </a:r>
            <a:r>
              <a:rPr lang="en-GB" dirty="0" err="1"/>
              <a:t>nqy</a:t>
            </a:r>
            <a:r>
              <a:rPr lang="en-GB" dirty="0"/>
              <a:t>]@</a:t>
            </a:r>
            <a:endParaRPr lang="ar-EG" dirty="0"/>
          </a:p>
          <a:p>
            <a:pPr>
              <a:spcBef>
                <a:spcPts val="0"/>
              </a:spcBef>
            </a:pPr>
            <a:r>
              <a:rPr lang="en-GB" dirty="0"/>
              <a:t> </a:t>
            </a:r>
            <a:r>
              <a:rPr lang="en-GB" dirty="0" err="1"/>
              <a:t>qen</a:t>
            </a:r>
            <a:r>
              <a:rPr lang="en-GB" dirty="0"/>
              <a:t> </a:t>
            </a:r>
            <a:r>
              <a:rPr lang="en-GB" dirty="0" err="1"/>
              <a:t>oumetouai</a:t>
            </a:r>
            <a:r>
              <a:rPr lang="en-GB" dirty="0"/>
              <a:t>@ `</a:t>
            </a:r>
            <a:r>
              <a:rPr lang="en-GB" dirty="0" err="1"/>
              <a:t>natcaji</a:t>
            </a:r>
            <a:r>
              <a:rPr lang="en-GB" dirty="0"/>
              <a:t> `</a:t>
            </a:r>
            <a:r>
              <a:rPr lang="en-GB" dirty="0" err="1"/>
              <a:t>mpecry</a:t>
            </a:r>
            <a:r>
              <a:rPr lang="en-GB" dirty="0"/>
              <a:t>].</a:t>
            </a:r>
          </a:p>
        </p:txBody>
      </p:sp>
    </p:spTree>
    <p:extLst>
      <p:ext uri="{BB962C8B-B14F-4D97-AF65-F5344CB8AC3E}">
        <p14:creationId xmlns:p14="http://schemas.microsoft.com/office/powerpoint/2010/main" val="2889954998"/>
      </p:ext>
    </p:extLst>
  </p:cSld>
  <p:clrMapOvr>
    <a:masterClrMapping/>
  </p:clrMapOvr>
</p:sld>
</file>

<file path=ppt/slides/slide1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ABC8718-703C-4C8C-92D1-F638F020EA4E}"/>
              </a:ext>
            </a:extLst>
          </p:cNvPr>
          <p:cNvSpPr>
            <a:spLocks noGrp="1"/>
          </p:cNvSpPr>
          <p:nvPr>
            <p:ph type="body" sz="quarter" idx="10"/>
          </p:nvPr>
        </p:nvSpPr>
        <p:spPr/>
        <p:txBody>
          <a:bodyPr/>
          <a:lstStyle/>
          <a:p>
            <a:r>
              <a:rPr lang="ar-EG" sz="4000" b="1" kern="1200" dirty="0">
                <a:solidFill>
                  <a:schemeClr val="bg1"/>
                </a:solidFill>
                <a:latin typeface="Times New Roman" pitchFamily="18" charset="0"/>
                <a:ea typeface="+mn-ea"/>
                <a:cs typeface="Times New Roman" pitchFamily="18" charset="0"/>
              </a:rPr>
              <a:t>تيتشوسي آليثوس: أيهوتي بي إشڤوت: إنتى آآرون: أوثي إثميه إن إهموت.</a:t>
            </a:r>
          </a:p>
        </p:txBody>
      </p:sp>
      <p:sp>
        <p:nvSpPr>
          <p:cNvPr id="3" name="Text Placeholder 2">
            <a:extLst>
              <a:ext uri="{FF2B5EF4-FFF2-40B4-BE49-F238E27FC236}">
                <a16:creationId xmlns:a16="http://schemas.microsoft.com/office/drawing/2014/main" id="{F6F0A888-4DDB-4FE9-9640-66001AD6989A}"/>
              </a:ext>
            </a:extLst>
          </p:cNvPr>
          <p:cNvSpPr>
            <a:spLocks noGrp="1"/>
          </p:cNvSpPr>
          <p:nvPr>
            <p:ph type="body" sz="quarter" idx="11"/>
          </p:nvPr>
        </p:nvSpPr>
        <p:spPr/>
        <p:txBody>
          <a:bodyPr anchor="ctr"/>
          <a:lstStyle/>
          <a:p>
            <a:r>
              <a:rPr lang="ar-EG" sz="3300" dirty="0"/>
              <a:t>مرتفعة أنتِ، بالحقيقة أكثر، من عصا هارون أيتها، الممتلئة نعمة.</a:t>
            </a:r>
          </a:p>
        </p:txBody>
      </p:sp>
      <p:sp>
        <p:nvSpPr>
          <p:cNvPr id="4" name="Text Placeholder 3">
            <a:extLst>
              <a:ext uri="{FF2B5EF4-FFF2-40B4-BE49-F238E27FC236}">
                <a16:creationId xmlns:a16="http://schemas.microsoft.com/office/drawing/2014/main" id="{3210354C-5953-4557-B613-5B81B00C4F23}"/>
              </a:ext>
            </a:extLst>
          </p:cNvPr>
          <p:cNvSpPr>
            <a:spLocks noGrp="1"/>
          </p:cNvSpPr>
          <p:nvPr>
            <p:ph type="body" sz="quarter" idx="12"/>
          </p:nvPr>
        </p:nvSpPr>
        <p:spPr/>
        <p:txBody>
          <a:bodyPr/>
          <a:lstStyle/>
          <a:p>
            <a:pPr>
              <a:spcBef>
                <a:spcPts val="0"/>
              </a:spcBef>
            </a:pPr>
            <a:r>
              <a:rPr lang="pl-PL" dirty="0"/>
              <a:t>Te[oci `aly;wc@ `ehote pi`sbwt@ `nte `A`arwn@</a:t>
            </a:r>
            <a:endParaRPr lang="ar-EG" dirty="0"/>
          </a:p>
          <a:p>
            <a:pPr>
              <a:spcBef>
                <a:spcPts val="0"/>
              </a:spcBef>
            </a:pPr>
            <a:r>
              <a:rPr lang="pl-PL" dirty="0"/>
              <a:t> `w ;ye;meh `n`hmot.</a:t>
            </a:r>
            <a:endParaRPr lang="en-GB" dirty="0"/>
          </a:p>
        </p:txBody>
      </p:sp>
    </p:spTree>
    <p:extLst>
      <p:ext uri="{BB962C8B-B14F-4D97-AF65-F5344CB8AC3E}">
        <p14:creationId xmlns:p14="http://schemas.microsoft.com/office/powerpoint/2010/main" val="695724222"/>
      </p:ext>
    </p:extLst>
  </p:cSld>
  <p:clrMapOvr>
    <a:masterClrMapping/>
  </p:clrMapOvr>
</p:sld>
</file>

<file path=ppt/slides/slide1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13C1EAD-573C-4ECE-8994-0A0F150B7088}"/>
              </a:ext>
            </a:extLst>
          </p:cNvPr>
          <p:cNvSpPr>
            <a:spLocks noGrp="1"/>
          </p:cNvSpPr>
          <p:nvPr>
            <p:ph type="body" sz="quarter" idx="10"/>
          </p:nvPr>
        </p:nvSpPr>
        <p:spPr/>
        <p:txBody>
          <a:bodyPr/>
          <a:lstStyle/>
          <a:p>
            <a:pPr>
              <a:spcBef>
                <a:spcPts val="0"/>
              </a:spcBef>
            </a:pPr>
            <a:r>
              <a:rPr lang="ar-EG" sz="4000" b="1" kern="1200" dirty="0">
                <a:solidFill>
                  <a:schemeClr val="bg1"/>
                </a:solidFill>
                <a:latin typeface="Times New Roman" pitchFamily="18" charset="0"/>
                <a:ea typeface="+mn-ea"/>
                <a:cs typeface="Times New Roman" pitchFamily="18" charset="0"/>
              </a:rPr>
              <a:t>أش بى بي إشڤوت: إيڤيل إى ماريا: </a:t>
            </a:r>
          </a:p>
          <a:p>
            <a:pPr>
              <a:spcBef>
                <a:spcPts val="0"/>
              </a:spcBef>
            </a:pPr>
            <a:r>
              <a:rPr lang="ar-EG" sz="4000" b="1" kern="1200" dirty="0">
                <a:solidFill>
                  <a:schemeClr val="bg1"/>
                </a:solidFill>
                <a:latin typeface="Times New Roman" pitchFamily="18" charset="0"/>
                <a:ea typeface="+mn-ea"/>
                <a:cs typeface="Times New Roman" pitchFamily="18" charset="0"/>
              </a:rPr>
              <a:t>چي إنثوف بى إب تيبوس: إن تيس بارثينيا.</a:t>
            </a:r>
          </a:p>
        </p:txBody>
      </p:sp>
      <p:sp>
        <p:nvSpPr>
          <p:cNvPr id="3" name="Text Placeholder 2">
            <a:extLst>
              <a:ext uri="{FF2B5EF4-FFF2-40B4-BE49-F238E27FC236}">
                <a16:creationId xmlns:a16="http://schemas.microsoft.com/office/drawing/2014/main" id="{1165E974-4D22-4399-A014-3BB4EBB5A504}"/>
              </a:ext>
            </a:extLst>
          </p:cNvPr>
          <p:cNvSpPr>
            <a:spLocks noGrp="1"/>
          </p:cNvSpPr>
          <p:nvPr>
            <p:ph type="body" sz="quarter" idx="11"/>
          </p:nvPr>
        </p:nvSpPr>
        <p:spPr/>
        <p:txBody>
          <a:bodyPr anchor="ctr"/>
          <a:lstStyle/>
          <a:p>
            <a:r>
              <a:rPr lang="ar-SA" sz="4000" b="1" dirty="0">
                <a:solidFill>
                  <a:schemeClr val="bg1"/>
                </a:solidFill>
                <a:latin typeface="CS Avva Shenouda" panose="020B7200000000000000" pitchFamily="34" charset="0"/>
                <a:cs typeface="Times New Roman" panose="02020603050405020304" pitchFamily="18" charset="0"/>
              </a:rPr>
              <a:t>ما هي العصا،</a:t>
            </a:r>
            <a:r>
              <a:rPr lang="ar-EG" sz="4000" b="1" dirty="0">
                <a:solidFill>
                  <a:schemeClr val="bg1"/>
                </a:solidFill>
                <a:latin typeface="CS Avva Shenouda" panose="020B7200000000000000" pitchFamily="34" charset="0"/>
                <a:cs typeface="Times New Roman" panose="02020603050405020304" pitchFamily="18" charset="0"/>
              </a:rPr>
              <a:t> </a:t>
            </a:r>
            <a:r>
              <a:rPr lang="ar-SA" sz="4000" b="1" dirty="0">
                <a:solidFill>
                  <a:schemeClr val="bg1"/>
                </a:solidFill>
                <a:latin typeface="CS Avva Shenouda" panose="020B7200000000000000" pitchFamily="34" charset="0"/>
                <a:cs typeface="Times New Roman" panose="02020603050405020304" pitchFamily="18" charset="0"/>
              </a:rPr>
              <a:t>إلا مريم،</a:t>
            </a:r>
            <a:r>
              <a:rPr lang="ar-EG" sz="4000" b="1" dirty="0">
                <a:solidFill>
                  <a:schemeClr val="bg1"/>
                </a:solidFill>
                <a:latin typeface="CS Avva Shenouda" panose="020B7200000000000000" pitchFamily="34" charset="0"/>
                <a:cs typeface="Times New Roman" panose="02020603050405020304" pitchFamily="18" charset="0"/>
              </a:rPr>
              <a:t> </a:t>
            </a:r>
            <a:r>
              <a:rPr lang="ar-SA" sz="4000" b="1" dirty="0">
                <a:solidFill>
                  <a:schemeClr val="bg1"/>
                </a:solidFill>
                <a:latin typeface="CS Avva Shenouda" panose="020B7200000000000000" pitchFamily="34" charset="0"/>
                <a:cs typeface="Times New Roman" panose="02020603050405020304" pitchFamily="18" charset="0"/>
              </a:rPr>
              <a:t>لأنها مثال، بتوليتها</a:t>
            </a:r>
            <a:r>
              <a:rPr lang="ar-EG" sz="4000" b="1" dirty="0">
                <a:solidFill>
                  <a:schemeClr val="bg1"/>
                </a:solidFill>
                <a:latin typeface="CS Avva Shenouda" panose="020B7200000000000000" pitchFamily="34" charset="0"/>
                <a:cs typeface="Times New Roman" panose="02020603050405020304" pitchFamily="18" charset="0"/>
              </a:rPr>
              <a:t>.</a:t>
            </a:r>
            <a:r>
              <a:rPr lang="ar-SA" sz="4000" b="1" dirty="0">
                <a:solidFill>
                  <a:schemeClr val="bg1"/>
                </a:solidFill>
                <a:latin typeface="CS Avva Shenouda" panose="020B7200000000000000" pitchFamily="34" charset="0"/>
                <a:cs typeface="Times New Roman" panose="02020603050405020304" pitchFamily="18" charset="0"/>
              </a:rPr>
              <a:t> </a:t>
            </a:r>
          </a:p>
        </p:txBody>
      </p:sp>
      <p:sp>
        <p:nvSpPr>
          <p:cNvPr id="4" name="Text Placeholder 3">
            <a:extLst>
              <a:ext uri="{FF2B5EF4-FFF2-40B4-BE49-F238E27FC236}">
                <a16:creationId xmlns:a16="http://schemas.microsoft.com/office/drawing/2014/main" id="{8F029543-2D21-4423-BD43-95AE9A818F42}"/>
              </a:ext>
            </a:extLst>
          </p:cNvPr>
          <p:cNvSpPr>
            <a:spLocks noGrp="1"/>
          </p:cNvSpPr>
          <p:nvPr>
            <p:ph type="body" sz="quarter" idx="12"/>
          </p:nvPr>
        </p:nvSpPr>
        <p:spPr/>
        <p:txBody>
          <a:bodyPr/>
          <a:lstStyle/>
          <a:p>
            <a:pPr>
              <a:spcBef>
                <a:spcPts val="0"/>
              </a:spcBef>
            </a:pPr>
            <a:r>
              <a:rPr lang="en-GB" dirty="0" err="1"/>
              <a:t>Aspe</a:t>
            </a:r>
            <a:r>
              <a:rPr lang="en-GB" dirty="0"/>
              <a:t> </a:t>
            </a:r>
            <a:r>
              <a:rPr lang="en-GB" dirty="0" err="1"/>
              <a:t>pi`sbwt</a:t>
            </a:r>
            <a:r>
              <a:rPr lang="en-GB" dirty="0"/>
              <a:t>@ `</a:t>
            </a:r>
            <a:r>
              <a:rPr lang="en-GB" dirty="0" err="1"/>
              <a:t>ebyl</a:t>
            </a:r>
            <a:r>
              <a:rPr lang="en-GB" dirty="0"/>
              <a:t> `</a:t>
            </a:r>
            <a:r>
              <a:rPr lang="en-GB" dirty="0" err="1"/>
              <a:t>eMari`a</a:t>
            </a:r>
            <a:r>
              <a:rPr lang="en-GB" dirty="0"/>
              <a:t>@ </a:t>
            </a:r>
            <a:endParaRPr lang="ar-EG" dirty="0"/>
          </a:p>
          <a:p>
            <a:pPr>
              <a:spcBef>
                <a:spcPts val="0"/>
              </a:spcBef>
            </a:pPr>
            <a:r>
              <a:rPr lang="en-GB" dirty="0"/>
              <a:t>je `</a:t>
            </a:r>
            <a:r>
              <a:rPr lang="en-GB" dirty="0" err="1"/>
              <a:t>n;of</a:t>
            </a:r>
            <a:r>
              <a:rPr lang="en-GB" dirty="0"/>
              <a:t> pe `</a:t>
            </a:r>
            <a:r>
              <a:rPr lang="en-GB" dirty="0" err="1"/>
              <a:t>ptupoc</a:t>
            </a:r>
            <a:r>
              <a:rPr lang="en-GB" dirty="0"/>
              <a:t>@ `</a:t>
            </a:r>
            <a:r>
              <a:rPr lang="en-GB" dirty="0" err="1"/>
              <a:t>ntecpar;eni`a</a:t>
            </a:r>
            <a:r>
              <a:rPr lang="en-GB" dirty="0"/>
              <a:t>.</a:t>
            </a:r>
          </a:p>
        </p:txBody>
      </p:sp>
    </p:spTree>
    <p:extLst>
      <p:ext uri="{BB962C8B-B14F-4D97-AF65-F5344CB8AC3E}">
        <p14:creationId xmlns:p14="http://schemas.microsoft.com/office/powerpoint/2010/main" val="3825249621"/>
      </p:ext>
    </p:extLst>
  </p:cSld>
  <p:clrMapOvr>
    <a:masterClrMapping/>
  </p:clrMapOvr>
</p:sld>
</file>

<file path=ppt/slides/slide1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5D866EF-B5E3-44FA-9630-35693433E090}"/>
              </a:ext>
            </a:extLst>
          </p:cNvPr>
          <p:cNvSpPr>
            <a:spLocks noGrp="1"/>
          </p:cNvSpPr>
          <p:nvPr>
            <p:ph type="body" sz="quarter" idx="10"/>
          </p:nvPr>
        </p:nvSpPr>
        <p:spPr/>
        <p:txBody>
          <a:bodyPr/>
          <a:lstStyle/>
          <a:p>
            <a:r>
              <a:rPr lang="ar-EG" dirty="0"/>
              <a:t>أس إيرڤوكي أسميسي: خوريس سينوسيا:</a:t>
            </a:r>
            <a:br>
              <a:rPr lang="ar-EG" dirty="0"/>
            </a:br>
            <a:r>
              <a:rPr lang="ar-EG" dirty="0"/>
              <a:t>إم إبشيري إمفي إتتشوسي: بي لوغوس إن أيذيا.</a:t>
            </a:r>
          </a:p>
        </p:txBody>
      </p:sp>
      <p:sp>
        <p:nvSpPr>
          <p:cNvPr id="3" name="Text Placeholder 2">
            <a:extLst>
              <a:ext uri="{FF2B5EF4-FFF2-40B4-BE49-F238E27FC236}">
                <a16:creationId xmlns:a16="http://schemas.microsoft.com/office/drawing/2014/main" id="{1EA272DC-EC66-40A0-BC25-01116DE77864}"/>
              </a:ext>
            </a:extLst>
          </p:cNvPr>
          <p:cNvSpPr>
            <a:spLocks noGrp="1"/>
          </p:cNvSpPr>
          <p:nvPr>
            <p:ph type="body" sz="quarter" idx="11"/>
          </p:nvPr>
        </p:nvSpPr>
        <p:spPr/>
        <p:txBody>
          <a:bodyPr anchor="ctr"/>
          <a:lstStyle/>
          <a:p>
            <a:r>
              <a:rPr lang="ar-EG" dirty="0"/>
              <a:t>حبلتْ و ولدتْ، بغير مباضعة، ابن العلىّ، الكلمة الذاتى. </a:t>
            </a:r>
          </a:p>
        </p:txBody>
      </p:sp>
      <p:sp>
        <p:nvSpPr>
          <p:cNvPr id="4" name="Text Placeholder 3">
            <a:extLst>
              <a:ext uri="{FF2B5EF4-FFF2-40B4-BE49-F238E27FC236}">
                <a16:creationId xmlns:a16="http://schemas.microsoft.com/office/drawing/2014/main" id="{AD3A2A8E-7F00-434A-BBCB-59734CF18D60}"/>
              </a:ext>
            </a:extLst>
          </p:cNvPr>
          <p:cNvSpPr>
            <a:spLocks noGrp="1"/>
          </p:cNvSpPr>
          <p:nvPr>
            <p:ph type="body" sz="quarter" idx="12"/>
          </p:nvPr>
        </p:nvSpPr>
        <p:spPr/>
        <p:txBody>
          <a:bodyPr/>
          <a:lstStyle/>
          <a:p>
            <a:pPr>
              <a:spcBef>
                <a:spcPts val="0"/>
              </a:spcBef>
            </a:pPr>
            <a:r>
              <a:rPr lang="en-GB" dirty="0" err="1"/>
              <a:t>Acerboki</a:t>
            </a:r>
            <a:r>
              <a:rPr lang="en-GB" dirty="0"/>
              <a:t> </a:t>
            </a:r>
            <a:r>
              <a:rPr lang="en-GB" dirty="0" err="1"/>
              <a:t>acmici</a:t>
            </a:r>
            <a:r>
              <a:rPr lang="en-GB" dirty="0"/>
              <a:t>@ ,</a:t>
            </a:r>
            <a:r>
              <a:rPr lang="en-GB" dirty="0" err="1"/>
              <a:t>wric</a:t>
            </a:r>
            <a:r>
              <a:rPr lang="en-GB" dirty="0"/>
              <a:t> </a:t>
            </a:r>
            <a:r>
              <a:rPr lang="en-GB" dirty="0" err="1"/>
              <a:t>cunoci`a</a:t>
            </a:r>
            <a:r>
              <a:rPr lang="en-GB" dirty="0"/>
              <a:t>@</a:t>
            </a:r>
            <a:endParaRPr lang="ar-EG" dirty="0"/>
          </a:p>
          <a:p>
            <a:pPr>
              <a:spcBef>
                <a:spcPts val="0"/>
              </a:spcBef>
            </a:pPr>
            <a:r>
              <a:rPr lang="en-GB" dirty="0"/>
              <a:t> `</a:t>
            </a:r>
            <a:r>
              <a:rPr lang="en-GB" dirty="0" err="1"/>
              <a:t>m`psyri</a:t>
            </a:r>
            <a:r>
              <a:rPr lang="en-GB" dirty="0"/>
              <a:t> `</a:t>
            </a:r>
            <a:r>
              <a:rPr lang="en-GB" dirty="0" err="1"/>
              <a:t>mvyet</a:t>
            </a:r>
            <a:r>
              <a:rPr lang="en-GB" dirty="0"/>
              <a:t>[</a:t>
            </a:r>
            <a:r>
              <a:rPr lang="en-GB" dirty="0" err="1"/>
              <a:t>oci</a:t>
            </a:r>
            <a:r>
              <a:rPr lang="en-GB" dirty="0"/>
              <a:t>@ </a:t>
            </a:r>
            <a:r>
              <a:rPr lang="en-GB" dirty="0" err="1"/>
              <a:t>pilogoc</a:t>
            </a:r>
            <a:r>
              <a:rPr lang="en-GB" dirty="0"/>
              <a:t> `</a:t>
            </a:r>
            <a:r>
              <a:rPr lang="en-GB" dirty="0" err="1"/>
              <a:t>naidi`a</a:t>
            </a:r>
            <a:r>
              <a:rPr lang="en-GB" dirty="0"/>
              <a:t>. </a:t>
            </a:r>
          </a:p>
        </p:txBody>
      </p:sp>
    </p:spTree>
    <p:extLst>
      <p:ext uri="{BB962C8B-B14F-4D97-AF65-F5344CB8AC3E}">
        <p14:creationId xmlns:p14="http://schemas.microsoft.com/office/powerpoint/2010/main" val="1871876075"/>
      </p:ext>
    </p:extLst>
  </p:cSld>
  <p:clrMapOvr>
    <a:masterClrMapping/>
  </p:clrMapOvr>
</p:sld>
</file>

<file path=ppt/slides/slide1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E796C66-33A6-463B-BA68-6C2419ECC88D}"/>
              </a:ext>
            </a:extLst>
          </p:cNvPr>
          <p:cNvSpPr>
            <a:spLocks noGrp="1"/>
          </p:cNvSpPr>
          <p:nvPr>
            <p:ph type="body" sz="quarter" idx="10"/>
          </p:nvPr>
        </p:nvSpPr>
        <p:spPr/>
        <p:txBody>
          <a:bodyPr/>
          <a:lstStyle/>
          <a:p>
            <a:pPr>
              <a:spcBef>
                <a:spcPts val="0"/>
              </a:spcBef>
            </a:pPr>
            <a:r>
              <a:rPr lang="ar-EG" dirty="0"/>
              <a:t>هيتين نيس إڤشي: نيم نيس إبريسڤيا:</a:t>
            </a:r>
          </a:p>
          <a:p>
            <a:pPr>
              <a:spcBef>
                <a:spcPts val="0"/>
              </a:spcBef>
            </a:pPr>
            <a:r>
              <a:rPr lang="ar-EG" dirty="0"/>
              <a:t> آ أوأون نان إبتشويس: إم إفرو إنتى تي إك إكليسيا.</a:t>
            </a:r>
          </a:p>
        </p:txBody>
      </p:sp>
      <p:sp>
        <p:nvSpPr>
          <p:cNvPr id="3" name="Text Placeholder 2">
            <a:extLst>
              <a:ext uri="{FF2B5EF4-FFF2-40B4-BE49-F238E27FC236}">
                <a16:creationId xmlns:a16="http://schemas.microsoft.com/office/drawing/2014/main" id="{6224E852-2F57-41A0-9EC7-15426B861C06}"/>
              </a:ext>
            </a:extLst>
          </p:cNvPr>
          <p:cNvSpPr>
            <a:spLocks noGrp="1"/>
          </p:cNvSpPr>
          <p:nvPr>
            <p:ph type="body" sz="quarter" idx="11"/>
          </p:nvPr>
        </p:nvSpPr>
        <p:spPr/>
        <p:txBody>
          <a:bodyPr anchor="ctr"/>
          <a:lstStyle/>
          <a:p>
            <a:r>
              <a:rPr lang="ar-EG" dirty="0"/>
              <a:t>بصلواتها، و شفاعتها، افتح لنا يارب، باب الكنيسة.</a:t>
            </a:r>
          </a:p>
        </p:txBody>
      </p:sp>
      <p:sp>
        <p:nvSpPr>
          <p:cNvPr id="4" name="Text Placeholder 3">
            <a:extLst>
              <a:ext uri="{FF2B5EF4-FFF2-40B4-BE49-F238E27FC236}">
                <a16:creationId xmlns:a16="http://schemas.microsoft.com/office/drawing/2014/main" id="{0D49EC1E-ABA0-4B73-A960-E3217F12F3D8}"/>
              </a:ext>
            </a:extLst>
          </p:cNvPr>
          <p:cNvSpPr>
            <a:spLocks noGrp="1"/>
          </p:cNvSpPr>
          <p:nvPr>
            <p:ph type="body" sz="quarter" idx="12"/>
          </p:nvPr>
        </p:nvSpPr>
        <p:spPr/>
        <p:txBody>
          <a:bodyPr/>
          <a:lstStyle/>
          <a:p>
            <a:pPr>
              <a:spcBef>
                <a:spcPts val="0"/>
              </a:spcBef>
            </a:pPr>
            <a:r>
              <a:rPr lang="en-GB" dirty="0"/>
              <a:t>Hiten </a:t>
            </a:r>
            <a:r>
              <a:rPr lang="en-GB" dirty="0" err="1"/>
              <a:t>nec`eu,y</a:t>
            </a:r>
            <a:r>
              <a:rPr lang="en-GB" dirty="0"/>
              <a:t>@ </a:t>
            </a:r>
            <a:r>
              <a:rPr lang="en-GB" dirty="0" err="1"/>
              <a:t>nem</a:t>
            </a:r>
            <a:r>
              <a:rPr lang="en-GB" dirty="0"/>
              <a:t> </a:t>
            </a:r>
            <a:r>
              <a:rPr lang="en-GB" dirty="0" err="1"/>
              <a:t>nec`precbi`a</a:t>
            </a:r>
            <a:r>
              <a:rPr lang="en-GB" dirty="0"/>
              <a:t>@</a:t>
            </a:r>
            <a:endParaRPr lang="ar-EG" dirty="0"/>
          </a:p>
          <a:p>
            <a:pPr>
              <a:spcBef>
                <a:spcPts val="0"/>
              </a:spcBef>
            </a:pPr>
            <a:r>
              <a:rPr lang="en-GB" dirty="0"/>
              <a:t> `</a:t>
            </a:r>
            <a:r>
              <a:rPr lang="en-GB" dirty="0" err="1"/>
              <a:t>aouwn</a:t>
            </a:r>
            <a:r>
              <a:rPr lang="en-GB" dirty="0"/>
              <a:t> nan P=o=c@ `</a:t>
            </a:r>
            <a:r>
              <a:rPr lang="en-GB" dirty="0" err="1"/>
              <a:t>m`vro</a:t>
            </a:r>
            <a:r>
              <a:rPr lang="en-GB" dirty="0"/>
              <a:t> `</a:t>
            </a:r>
            <a:r>
              <a:rPr lang="en-GB" dirty="0" err="1"/>
              <a:t>nte</a:t>
            </a:r>
            <a:r>
              <a:rPr lang="en-GB" dirty="0"/>
              <a:t> ]</a:t>
            </a:r>
            <a:r>
              <a:rPr lang="en-GB" dirty="0" err="1"/>
              <a:t>ek`klyci`a</a:t>
            </a:r>
            <a:r>
              <a:rPr lang="en-GB" dirty="0"/>
              <a:t>.</a:t>
            </a:r>
          </a:p>
        </p:txBody>
      </p:sp>
    </p:spTree>
    <p:extLst>
      <p:ext uri="{BB962C8B-B14F-4D97-AF65-F5344CB8AC3E}">
        <p14:creationId xmlns:p14="http://schemas.microsoft.com/office/powerpoint/2010/main" val="729512014"/>
      </p:ext>
    </p:extLst>
  </p:cSld>
  <p:clrMapOvr>
    <a:masterClrMapping/>
  </p:clrMapOvr>
</p:sld>
</file>

<file path=ppt/slides/slide1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662C819-86EF-401C-A988-5A263A94F5BB}"/>
              </a:ext>
            </a:extLst>
          </p:cNvPr>
          <p:cNvSpPr>
            <a:spLocks noGrp="1"/>
          </p:cNvSpPr>
          <p:nvPr>
            <p:ph type="body" sz="quarter" idx="10"/>
          </p:nvPr>
        </p:nvSpPr>
        <p:spPr/>
        <p:txBody>
          <a:bodyPr/>
          <a:lstStyle/>
          <a:p>
            <a:r>
              <a:rPr lang="ar-EG" dirty="0"/>
              <a:t>تي تيهو إيرو: أوتي ثيؤطوكوس:</a:t>
            </a:r>
            <a:br>
              <a:rPr lang="ar-EG" dirty="0"/>
            </a:br>
            <a:r>
              <a:rPr lang="ar-EG" dirty="0"/>
              <a:t> كا إفرو إن ني إك إكليسيا: إفؤين إن ني بيستوس.</a:t>
            </a:r>
          </a:p>
        </p:txBody>
      </p:sp>
      <p:sp>
        <p:nvSpPr>
          <p:cNvPr id="3" name="Text Placeholder 2">
            <a:extLst>
              <a:ext uri="{FF2B5EF4-FFF2-40B4-BE49-F238E27FC236}">
                <a16:creationId xmlns:a16="http://schemas.microsoft.com/office/drawing/2014/main" id="{1C09746D-3738-41A1-B0F4-258EA4131CAC}"/>
              </a:ext>
            </a:extLst>
          </p:cNvPr>
          <p:cNvSpPr>
            <a:spLocks noGrp="1"/>
          </p:cNvSpPr>
          <p:nvPr>
            <p:ph type="body" sz="quarter" idx="11"/>
          </p:nvPr>
        </p:nvSpPr>
        <p:spPr>
          <a:xfrm>
            <a:off x="-57149" y="3710609"/>
            <a:ext cx="9244013" cy="715617"/>
          </a:xfrm>
        </p:spPr>
        <p:txBody>
          <a:bodyPr anchor="ctr"/>
          <a:lstStyle/>
          <a:p>
            <a:r>
              <a:rPr lang="ar-EG" sz="3500" dirty="0"/>
              <a:t>أسألُكِ، يا والدة الإله، اجعلي أبواب الكنائس، مفتوحة للمؤمنين.</a:t>
            </a:r>
          </a:p>
        </p:txBody>
      </p:sp>
      <p:sp>
        <p:nvSpPr>
          <p:cNvPr id="4" name="Text Placeholder 3">
            <a:extLst>
              <a:ext uri="{FF2B5EF4-FFF2-40B4-BE49-F238E27FC236}">
                <a16:creationId xmlns:a16="http://schemas.microsoft.com/office/drawing/2014/main" id="{DCCDA9D6-C3F0-4A88-BDBC-67F8F520FA72}"/>
              </a:ext>
            </a:extLst>
          </p:cNvPr>
          <p:cNvSpPr>
            <a:spLocks noGrp="1"/>
          </p:cNvSpPr>
          <p:nvPr>
            <p:ph type="body" sz="quarter" idx="12"/>
          </p:nvPr>
        </p:nvSpPr>
        <p:spPr/>
        <p:txBody>
          <a:bodyPr/>
          <a:lstStyle/>
          <a:p>
            <a:r>
              <a:rPr lang="en-GB" sz="4400" dirty="0"/>
              <a:t>}]</a:t>
            </a:r>
            <a:r>
              <a:rPr lang="en-GB" sz="4400" dirty="0" err="1"/>
              <a:t>ho</a:t>
            </a:r>
            <a:r>
              <a:rPr lang="en-GB" sz="4400" dirty="0"/>
              <a:t> `</a:t>
            </a:r>
            <a:r>
              <a:rPr lang="en-GB" sz="4400" dirty="0" err="1"/>
              <a:t>ero</a:t>
            </a:r>
            <a:r>
              <a:rPr lang="en-GB" sz="4400" dirty="0"/>
              <a:t>@ `w ];</a:t>
            </a:r>
            <a:r>
              <a:rPr lang="en-GB" sz="4400" dirty="0" err="1"/>
              <a:t>eotokoc</a:t>
            </a:r>
            <a:r>
              <a:rPr lang="en-GB" sz="4400" dirty="0"/>
              <a:t>@ ,a `</a:t>
            </a:r>
            <a:r>
              <a:rPr lang="en-GB" sz="4400" dirty="0" err="1"/>
              <a:t>vro</a:t>
            </a:r>
            <a:r>
              <a:rPr lang="en-GB" sz="4400" dirty="0"/>
              <a:t> `</a:t>
            </a:r>
            <a:r>
              <a:rPr lang="en-GB" sz="4400" dirty="0" err="1"/>
              <a:t>nniek`klyci`a</a:t>
            </a:r>
            <a:r>
              <a:rPr lang="en-GB" sz="4400" dirty="0"/>
              <a:t>@ </a:t>
            </a:r>
            <a:r>
              <a:rPr lang="en-GB" sz="4400" dirty="0" err="1"/>
              <a:t>euouyn</a:t>
            </a:r>
            <a:r>
              <a:rPr lang="en-GB" sz="4400" dirty="0"/>
              <a:t> `</a:t>
            </a:r>
            <a:r>
              <a:rPr lang="en-GB" sz="4400" dirty="0" err="1"/>
              <a:t>nnipictoc</a:t>
            </a:r>
            <a:r>
              <a:rPr lang="en-GB" sz="4400" dirty="0"/>
              <a:t>. </a:t>
            </a:r>
          </a:p>
        </p:txBody>
      </p:sp>
    </p:spTree>
    <p:extLst>
      <p:ext uri="{BB962C8B-B14F-4D97-AF65-F5344CB8AC3E}">
        <p14:creationId xmlns:p14="http://schemas.microsoft.com/office/powerpoint/2010/main" val="1070156987"/>
      </p:ext>
    </p:extLst>
  </p:cSld>
  <p:clrMapOvr>
    <a:masterClrMapping/>
  </p:clrMapOvr>
</p:sld>
</file>

<file path=ppt/slides/slide1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43CC5F0-96BD-4DE9-AA47-298D1F98BE8A}"/>
              </a:ext>
            </a:extLst>
          </p:cNvPr>
          <p:cNvSpPr>
            <a:spLocks noGrp="1"/>
          </p:cNvSpPr>
          <p:nvPr>
            <p:ph type="body" sz="quarter" idx="10"/>
          </p:nvPr>
        </p:nvSpPr>
        <p:spPr/>
        <p:txBody>
          <a:bodyPr/>
          <a:lstStyle/>
          <a:p>
            <a:pPr>
              <a:spcBef>
                <a:spcPts val="0"/>
              </a:spcBef>
            </a:pPr>
            <a:r>
              <a:rPr lang="ar-SA" sz="4000" b="1" dirty="0">
                <a:solidFill>
                  <a:schemeClr val="bg1"/>
                </a:solidFill>
                <a:latin typeface="CS Avva Shenouda" panose="020B7200000000000000" pitchFamily="34" charset="0"/>
                <a:cs typeface="Times New Roman" panose="02020603050405020304" pitchFamily="18" charset="0"/>
              </a:rPr>
              <a:t>مارين تيهو إيروس: إثريس طوبه إيجون: </a:t>
            </a:r>
            <a:endParaRPr lang="ar-EG" sz="4000" b="1" dirty="0">
              <a:solidFill>
                <a:schemeClr val="bg1"/>
              </a:solidFill>
              <a:latin typeface="CS Avva Shenouda" panose="020B7200000000000000" pitchFamily="34" charset="0"/>
              <a:cs typeface="Times New Roman" panose="02020603050405020304" pitchFamily="18" charset="0"/>
            </a:endParaRPr>
          </a:p>
          <a:p>
            <a:pPr>
              <a:spcBef>
                <a:spcPts val="0"/>
              </a:spcBef>
            </a:pPr>
            <a:r>
              <a:rPr lang="ar-SA" sz="4000" b="1" dirty="0">
                <a:solidFill>
                  <a:schemeClr val="bg1"/>
                </a:solidFill>
                <a:latin typeface="CS Avva Shenouda" panose="020B7200000000000000" pitchFamily="34" charset="0"/>
                <a:cs typeface="Times New Roman" panose="02020603050405020304" pitchFamily="18" charset="0"/>
              </a:rPr>
              <a:t>ناهرين بيس مين ريت: إثريف كو نان إيڤول.</a:t>
            </a:r>
          </a:p>
        </p:txBody>
      </p:sp>
      <p:sp>
        <p:nvSpPr>
          <p:cNvPr id="3" name="Text Placeholder 2">
            <a:extLst>
              <a:ext uri="{FF2B5EF4-FFF2-40B4-BE49-F238E27FC236}">
                <a16:creationId xmlns:a16="http://schemas.microsoft.com/office/drawing/2014/main" id="{D1E59C49-4C60-4DB6-B226-7533DC835067}"/>
              </a:ext>
            </a:extLst>
          </p:cNvPr>
          <p:cNvSpPr>
            <a:spLocks noGrp="1"/>
          </p:cNvSpPr>
          <p:nvPr>
            <p:ph type="body" sz="quarter" idx="11"/>
          </p:nvPr>
        </p:nvSpPr>
        <p:spPr/>
        <p:txBody>
          <a:bodyPr anchor="ctr"/>
          <a:lstStyle/>
          <a:p>
            <a:r>
              <a:rPr lang="ar-EG" dirty="0"/>
              <a:t>فلنسألها، أن تطلب عنا، عند حبيبها، ليغفر لنا.</a:t>
            </a:r>
          </a:p>
        </p:txBody>
      </p:sp>
      <p:sp>
        <p:nvSpPr>
          <p:cNvPr id="4" name="Text Placeholder 3">
            <a:extLst>
              <a:ext uri="{FF2B5EF4-FFF2-40B4-BE49-F238E27FC236}">
                <a16:creationId xmlns:a16="http://schemas.microsoft.com/office/drawing/2014/main" id="{30675FDC-B89A-4013-9637-A9D4B9127A9D}"/>
              </a:ext>
            </a:extLst>
          </p:cNvPr>
          <p:cNvSpPr>
            <a:spLocks noGrp="1"/>
          </p:cNvSpPr>
          <p:nvPr>
            <p:ph type="body" sz="quarter" idx="12"/>
          </p:nvPr>
        </p:nvSpPr>
        <p:spPr/>
        <p:txBody>
          <a:bodyPr/>
          <a:lstStyle/>
          <a:p>
            <a:pPr>
              <a:spcBef>
                <a:spcPts val="0"/>
              </a:spcBef>
            </a:pPr>
            <a:r>
              <a:rPr lang="en-GB" dirty="0"/>
              <a:t>Maren]</a:t>
            </a:r>
            <a:r>
              <a:rPr lang="en-GB" dirty="0" err="1"/>
              <a:t>ho</a:t>
            </a:r>
            <a:r>
              <a:rPr lang="en-GB" dirty="0"/>
              <a:t> `</a:t>
            </a:r>
            <a:r>
              <a:rPr lang="en-GB" dirty="0" err="1"/>
              <a:t>eroc</a:t>
            </a:r>
            <a:r>
              <a:rPr lang="en-GB" dirty="0"/>
              <a:t>@ </a:t>
            </a:r>
            <a:r>
              <a:rPr lang="en-GB" dirty="0" err="1"/>
              <a:t>e;rectwbh</a:t>
            </a:r>
            <a:r>
              <a:rPr lang="en-GB" dirty="0"/>
              <a:t> `</a:t>
            </a:r>
            <a:r>
              <a:rPr lang="en-GB" dirty="0" err="1"/>
              <a:t>ejwn</a:t>
            </a:r>
            <a:r>
              <a:rPr lang="en-GB" dirty="0"/>
              <a:t>@</a:t>
            </a:r>
            <a:endParaRPr lang="ar-EG" dirty="0"/>
          </a:p>
          <a:p>
            <a:pPr>
              <a:spcBef>
                <a:spcPts val="0"/>
              </a:spcBef>
            </a:pPr>
            <a:r>
              <a:rPr lang="en-GB" dirty="0"/>
              <a:t> </a:t>
            </a:r>
            <a:r>
              <a:rPr lang="en-GB" dirty="0" err="1"/>
              <a:t>nahren</a:t>
            </a:r>
            <a:r>
              <a:rPr lang="en-GB" dirty="0"/>
              <a:t> </a:t>
            </a:r>
            <a:r>
              <a:rPr lang="en-GB" dirty="0" err="1"/>
              <a:t>pecmenrit</a:t>
            </a:r>
            <a:r>
              <a:rPr lang="en-GB" dirty="0"/>
              <a:t>@ </a:t>
            </a:r>
            <a:r>
              <a:rPr lang="en-GB" dirty="0" err="1"/>
              <a:t>e;ref,w</a:t>
            </a:r>
            <a:r>
              <a:rPr lang="en-GB" dirty="0"/>
              <a:t> nan `</a:t>
            </a:r>
            <a:r>
              <a:rPr lang="en-GB" dirty="0" err="1"/>
              <a:t>ebol</a:t>
            </a:r>
            <a:r>
              <a:rPr lang="en-GB" dirty="0"/>
              <a:t>.</a:t>
            </a:r>
          </a:p>
        </p:txBody>
      </p:sp>
    </p:spTree>
    <p:extLst>
      <p:ext uri="{BB962C8B-B14F-4D97-AF65-F5344CB8AC3E}">
        <p14:creationId xmlns:p14="http://schemas.microsoft.com/office/powerpoint/2010/main" val="2740493095"/>
      </p:ext>
    </p:extLst>
  </p:cSld>
  <p:clrMapOvr>
    <a:masterClrMapping/>
  </p:clrMapOvr>
</p:sld>
</file>

<file path=ppt/slides/slide12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341195299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ابدأ فيك بمديح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انظم بقلب صحيح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اشرح فيك و ابوح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قولٌ غالى موزون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Rectangle 2">
            <a:hlinkClick r:id="rId2" action="ppaction://hlinksldjump"/>
            <a:extLst>
              <a:ext uri="{FF2B5EF4-FFF2-40B4-BE49-F238E27FC236}">
                <a16:creationId xmlns:a16="http://schemas.microsoft.com/office/drawing/2014/main" id="{F621A22D-D184-45F4-AB7E-E522BE2B1534}"/>
              </a:ext>
            </a:extLst>
          </p:cNvPr>
          <p:cNvSpPr/>
          <p:nvPr/>
        </p:nvSpPr>
        <p:spPr>
          <a:xfrm>
            <a:off x="7297020" y="3300430"/>
            <a:ext cx="1846980" cy="40011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000" b="1" i="0" u="none" strike="noStrike" kern="1200" cap="none" spc="0" normalizeH="0" baseline="0" noProof="0" dirty="0">
                <a:ln>
                  <a:noFill/>
                </a:ln>
                <a:solidFill>
                  <a:srgbClr val="FFC000"/>
                </a:solidFill>
                <a:effectLst/>
                <a:uLnTx/>
                <a:uFillTx/>
                <a:latin typeface="Calibri" panose="020F0502020204030204"/>
                <a:cs typeface="Al-Mothnna" pitchFamily="2" charset="-78"/>
              </a:rPr>
              <a:t>طرح شا</a:t>
            </a:r>
            <a:r>
              <a:rPr lang="ar-EG" sz="2000" b="1" dirty="0">
                <a:solidFill>
                  <a:srgbClr val="FFC000"/>
                </a:solidFill>
                <a:latin typeface="Calibri" panose="020F0502020204030204"/>
                <a:cs typeface="Al-Mothnna" pitchFamily="2" charset="-78"/>
              </a:rPr>
              <a:t>شف انسوب</a:t>
            </a:r>
            <a:endParaRPr kumimoji="0" lang="en-US" sz="20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
        <p:nvSpPr>
          <p:cNvPr id="4" name="Rectangle 3">
            <a:hlinkClick r:id="rId3" action="ppaction://hlinksldjump"/>
            <a:extLst>
              <a:ext uri="{FF2B5EF4-FFF2-40B4-BE49-F238E27FC236}">
                <a16:creationId xmlns:a16="http://schemas.microsoft.com/office/drawing/2014/main" id="{412595AC-2D94-4B52-8DA7-CC3E93AB02F3}"/>
              </a:ext>
            </a:extLst>
          </p:cNvPr>
          <p:cNvSpPr/>
          <p:nvPr/>
        </p:nvSpPr>
        <p:spPr>
          <a:xfrm>
            <a:off x="4896931" y="3300430"/>
            <a:ext cx="1850186" cy="40011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ar-EG" sz="2000" b="1" dirty="0">
                <a:solidFill>
                  <a:srgbClr val="FFC000"/>
                </a:solidFill>
                <a:latin typeface="Calibri" panose="020F0502020204030204"/>
                <a:cs typeface="Al-Mothnna" pitchFamily="2" charset="-78"/>
              </a:rPr>
              <a:t>مديح راشي او ماريا</a:t>
            </a:r>
            <a:endParaRPr kumimoji="0" lang="en-US" sz="20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
        <p:nvSpPr>
          <p:cNvPr id="5" name="Rectangle 4">
            <a:hlinkClick r:id="rId4" action="ppaction://hlinksldjump"/>
            <a:extLst>
              <a:ext uri="{FF2B5EF4-FFF2-40B4-BE49-F238E27FC236}">
                <a16:creationId xmlns:a16="http://schemas.microsoft.com/office/drawing/2014/main" id="{6E79EF4F-B4A4-41E1-AAEE-E6D337271782}"/>
              </a:ext>
            </a:extLst>
          </p:cNvPr>
          <p:cNvSpPr/>
          <p:nvPr/>
        </p:nvSpPr>
        <p:spPr>
          <a:xfrm>
            <a:off x="2812633" y="3300430"/>
            <a:ext cx="1534394" cy="40011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ar-EG" sz="2000" b="1" dirty="0">
                <a:solidFill>
                  <a:srgbClr val="FFC000"/>
                </a:solidFill>
                <a:latin typeface="Calibri" panose="020F0502020204030204"/>
                <a:cs typeface="Al-Mothnna" pitchFamily="2" charset="-78"/>
              </a:rPr>
              <a:t>مديح يا م ر ي م</a:t>
            </a:r>
            <a:endParaRPr kumimoji="0" lang="en-US" sz="20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
        <p:nvSpPr>
          <p:cNvPr id="6" name="Title 5">
            <a:extLst>
              <a:ext uri="{FF2B5EF4-FFF2-40B4-BE49-F238E27FC236}">
                <a16:creationId xmlns:a16="http://schemas.microsoft.com/office/drawing/2014/main" id="{63A808E8-834B-4F6A-9024-048F60DEA862}"/>
              </a:ext>
            </a:extLst>
          </p:cNvPr>
          <p:cNvSpPr>
            <a:spLocks noGrp="1"/>
          </p:cNvSpPr>
          <p:nvPr>
            <p:ph type="title"/>
          </p:nvPr>
        </p:nvSpPr>
        <p:spPr/>
        <p:txBody>
          <a:bodyPr/>
          <a:lstStyle/>
          <a:p>
            <a:pPr algn="r" rtl="1"/>
            <a:r>
              <a:rPr lang="ar-EG" b="1" dirty="0">
                <a:solidFill>
                  <a:srgbClr val="FFC000"/>
                </a:solidFill>
              </a:rPr>
              <a:t>مديح شيري ني ماريا</a:t>
            </a:r>
            <a:endParaRPr lang="en-GB" b="1" dirty="0">
              <a:solidFill>
                <a:srgbClr val="FFC000"/>
              </a:solidFill>
            </a:endParaRPr>
          </a:p>
        </p:txBody>
      </p:sp>
    </p:spTree>
    <p:extLst>
      <p:ext uri="{BB962C8B-B14F-4D97-AF65-F5344CB8AC3E}">
        <p14:creationId xmlns:p14="http://schemas.microsoft.com/office/powerpoint/2010/main" val="435932304"/>
      </p:ext>
    </p:extLst>
  </p:cSld>
  <p:clrMapOvr>
    <a:masterClrMapping/>
  </p:clrMapOvr>
</p:sld>
</file>

<file path=ppt/slides/slide12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2562066577"/>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بمديحك يرتاح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كل ذليل في نواح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بدء الافراح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فرحي بك مضمون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16764305-508A-4A6E-B61C-557E2EBE3FF2}"/>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1394647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60E1A92-F770-4AC1-BCB7-E6BC58CFD35E}"/>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dirty="0"/>
              <a:t>إف أاي ايخون امبيك امثو انچى بااكسيوما: كاتا بيك ساچي ما تانخوي: ّذوكصاصي فيلا نثروبي</a:t>
            </a:r>
          </a:p>
        </p:txBody>
      </p:sp>
      <p:sp>
        <p:nvSpPr>
          <p:cNvPr id="3" name="Text Placeholder 2"/>
          <p:cNvSpPr>
            <a:spLocks noGrp="1"/>
          </p:cNvSpPr>
          <p:nvPr>
            <p:ph type="body" sz="quarter" idx="11"/>
          </p:nvPr>
        </p:nvSpPr>
        <p:spPr>
          <a:xfrm>
            <a:off x="0" y="3710609"/>
            <a:ext cx="9144000" cy="552109"/>
          </a:xfrm>
        </p:spPr>
        <p:txBody>
          <a:bodyPr/>
          <a:lstStyle/>
          <a:p>
            <a:r>
              <a:rPr lang="ar-EG" sz="3600" dirty="0"/>
              <a:t>ليدخل إبتهالي أمامك ككلمتك أحيني :المجد لك يا مُحب البشر</a:t>
            </a:r>
          </a:p>
        </p:txBody>
      </p:sp>
      <p:sp>
        <p:nvSpPr>
          <p:cNvPr id="4" name="Text Placeholder 3"/>
          <p:cNvSpPr>
            <a:spLocks noGrp="1"/>
          </p:cNvSpPr>
          <p:nvPr>
            <p:ph type="body" sz="quarter" idx="12"/>
          </p:nvPr>
        </p:nvSpPr>
        <p:spPr>
          <a:xfrm>
            <a:off x="0" y="4478471"/>
            <a:ext cx="9144000" cy="1189740"/>
          </a:xfrm>
        </p:spPr>
        <p:txBody>
          <a:bodyPr/>
          <a:lstStyle/>
          <a:p>
            <a:r>
              <a:rPr lang="en-US" dirty="0"/>
              <a:t> </a:t>
            </a:r>
            <a:r>
              <a:rPr lang="en-US" dirty="0" err="1"/>
              <a:t>Ef`e`i</a:t>
            </a:r>
            <a:r>
              <a:rPr lang="en-US" dirty="0"/>
              <a:t> `</a:t>
            </a:r>
            <a:r>
              <a:rPr lang="en-US" dirty="0" err="1"/>
              <a:t>eqoun</a:t>
            </a:r>
            <a:r>
              <a:rPr lang="en-US" dirty="0"/>
              <a:t> `</a:t>
            </a:r>
            <a:r>
              <a:rPr lang="en-US" dirty="0" err="1"/>
              <a:t>mpek`m;o</a:t>
            </a:r>
            <a:r>
              <a:rPr lang="en-US" dirty="0"/>
              <a:t> `</a:t>
            </a:r>
            <a:r>
              <a:rPr lang="en-US" dirty="0" err="1"/>
              <a:t>nje</a:t>
            </a:r>
            <a:r>
              <a:rPr lang="en-US" dirty="0"/>
              <a:t> </a:t>
            </a:r>
            <a:r>
              <a:rPr lang="en-US" dirty="0" err="1"/>
              <a:t>pa`axi`wma</a:t>
            </a:r>
            <a:r>
              <a:rPr lang="en-US" dirty="0"/>
              <a:t>@ kata </a:t>
            </a:r>
            <a:r>
              <a:rPr lang="en-US" dirty="0" err="1"/>
              <a:t>pekcaji</a:t>
            </a:r>
            <a:r>
              <a:rPr lang="en-US" dirty="0"/>
              <a:t> </a:t>
            </a:r>
            <a:r>
              <a:rPr lang="en-US" dirty="0" err="1"/>
              <a:t>matanqoi</a:t>
            </a:r>
            <a:r>
              <a:rPr lang="en-US" dirty="0"/>
              <a:t>. Doxa ci </a:t>
            </a:r>
            <a:r>
              <a:rPr lang="en-US" dirty="0" err="1"/>
              <a:t>Vilan</a:t>
            </a:r>
            <a:r>
              <a:rPr lang="en-US" dirty="0"/>
              <a:t>`;</a:t>
            </a:r>
            <a:r>
              <a:rPr lang="en-US" dirty="0" err="1"/>
              <a:t>rwpe</a:t>
            </a:r>
            <a:r>
              <a:rPr lang="en-US" dirty="0"/>
              <a:t>.</a:t>
            </a:r>
          </a:p>
        </p:txBody>
      </p:sp>
    </p:spTree>
    <p:extLst>
      <p:ext uri="{BB962C8B-B14F-4D97-AF65-F5344CB8AC3E}">
        <p14:creationId xmlns:p14="http://schemas.microsoft.com/office/powerpoint/2010/main" val="1926309455"/>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30455-931F-4FBA-8110-5990657A07EE}"/>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sz="3200" b="1" dirty="0"/>
              <a:t>خين إب آشاي إنتيه بيك أو أوو أك خوم خيم إن ني إتتي أووفين : أك أوو أورب إمبيك جونت أف أوو أو موو إم إفريتي إنهان رو أُوِّي.</a:t>
            </a:r>
          </a:p>
        </p:txBody>
      </p:sp>
      <p:sp>
        <p:nvSpPr>
          <p:cNvPr id="6" name="Text Placeholder 5"/>
          <p:cNvSpPr>
            <a:spLocks noGrp="1"/>
          </p:cNvSpPr>
          <p:nvPr>
            <p:ph type="body" sz="quarter" idx="11"/>
          </p:nvPr>
        </p:nvSpPr>
        <p:spPr/>
        <p:txBody>
          <a:bodyPr/>
          <a:lstStyle/>
          <a:p>
            <a:r>
              <a:rPr lang="ar-EG" sz="3200" b="1" dirty="0"/>
              <a:t>بكثرة مجدك سحقت الذين يقاوموننا : أرسلت غضبك فأكلهم مثل الهشيم.</a:t>
            </a:r>
          </a:p>
        </p:txBody>
      </p:sp>
      <p:sp>
        <p:nvSpPr>
          <p:cNvPr id="7" name="Text Placeholder 6"/>
          <p:cNvSpPr>
            <a:spLocks noGrp="1"/>
          </p:cNvSpPr>
          <p:nvPr>
            <p:ph type="body" sz="quarter" idx="12"/>
          </p:nvPr>
        </p:nvSpPr>
        <p:spPr>
          <a:xfrm>
            <a:off x="0" y="4664765"/>
            <a:ext cx="9144000" cy="1189740"/>
          </a:xfrm>
        </p:spPr>
        <p:txBody>
          <a:bodyPr/>
          <a:lstStyle/>
          <a:p>
            <a:r>
              <a:rPr lang="en-GB" sz="3500" dirty="0" err="1">
                <a:effectLst/>
              </a:rPr>
              <a:t>Qen</a:t>
            </a:r>
            <a:r>
              <a:rPr lang="en-GB" sz="3500" dirty="0">
                <a:effectLst/>
              </a:rPr>
              <a:t> `</a:t>
            </a:r>
            <a:r>
              <a:rPr lang="en-GB" sz="3500" dirty="0" err="1">
                <a:effectLst/>
              </a:rPr>
              <a:t>p`asai</a:t>
            </a:r>
            <a:r>
              <a:rPr lang="en-GB" sz="3500" dirty="0">
                <a:effectLst/>
              </a:rPr>
              <a:t> `</a:t>
            </a:r>
            <a:r>
              <a:rPr lang="en-GB" sz="3500" dirty="0" err="1">
                <a:effectLst/>
              </a:rPr>
              <a:t>nte</a:t>
            </a:r>
            <a:r>
              <a:rPr lang="en-GB" sz="3500" dirty="0">
                <a:effectLst/>
              </a:rPr>
              <a:t> </a:t>
            </a:r>
            <a:r>
              <a:rPr lang="en-GB" sz="3500" dirty="0" err="1">
                <a:effectLst/>
              </a:rPr>
              <a:t>pek`wou</a:t>
            </a:r>
            <a:r>
              <a:rPr lang="en-GB" sz="3500" dirty="0">
                <a:effectLst/>
              </a:rPr>
              <a:t>@ </a:t>
            </a:r>
            <a:r>
              <a:rPr lang="en-GB" sz="3500" dirty="0" err="1">
                <a:effectLst/>
              </a:rPr>
              <a:t>akqomqem</a:t>
            </a:r>
            <a:r>
              <a:rPr lang="en-GB" sz="3500" dirty="0">
                <a:effectLst/>
              </a:rPr>
              <a:t> `</a:t>
            </a:r>
            <a:r>
              <a:rPr lang="en-GB" sz="3500" dirty="0" err="1">
                <a:effectLst/>
              </a:rPr>
              <a:t>nnyet</a:t>
            </a:r>
            <a:r>
              <a:rPr lang="en-GB" sz="3500" dirty="0">
                <a:effectLst/>
              </a:rPr>
              <a:t>]</a:t>
            </a:r>
            <a:r>
              <a:rPr lang="en-GB" sz="3500" dirty="0" err="1">
                <a:effectLst/>
              </a:rPr>
              <a:t>oubyn</a:t>
            </a:r>
            <a:r>
              <a:rPr lang="en-GB" sz="3500" dirty="0">
                <a:effectLst/>
              </a:rPr>
              <a:t>@ </a:t>
            </a:r>
            <a:r>
              <a:rPr lang="en-GB" sz="3500" dirty="0" err="1">
                <a:effectLst/>
              </a:rPr>
              <a:t>akouwrp</a:t>
            </a:r>
            <a:r>
              <a:rPr lang="en-GB" sz="3500" dirty="0">
                <a:effectLst/>
              </a:rPr>
              <a:t> `</a:t>
            </a:r>
            <a:r>
              <a:rPr lang="en-GB" sz="3500" dirty="0" err="1">
                <a:effectLst/>
              </a:rPr>
              <a:t>mpekjwnt</a:t>
            </a:r>
            <a:r>
              <a:rPr lang="en-GB" sz="3500" dirty="0">
                <a:effectLst/>
              </a:rPr>
              <a:t>@ </a:t>
            </a:r>
            <a:r>
              <a:rPr lang="en-GB" sz="3500" dirty="0" err="1">
                <a:effectLst/>
              </a:rPr>
              <a:t>afou`omou</a:t>
            </a:r>
            <a:r>
              <a:rPr lang="en-GB" sz="3500" dirty="0">
                <a:effectLst/>
              </a:rPr>
              <a:t> `</a:t>
            </a:r>
            <a:r>
              <a:rPr lang="en-GB" sz="3500" dirty="0" err="1">
                <a:effectLst/>
              </a:rPr>
              <a:t>m`vry</a:t>
            </a:r>
            <a:r>
              <a:rPr lang="en-GB" sz="3500" dirty="0">
                <a:effectLst/>
              </a:rPr>
              <a:t>] `</a:t>
            </a:r>
            <a:r>
              <a:rPr lang="en-GB" sz="3500" dirty="0" err="1">
                <a:effectLst/>
              </a:rPr>
              <a:t>nhanrwou`i</a:t>
            </a:r>
            <a:r>
              <a:rPr lang="en-GB" sz="3500" dirty="0">
                <a:effectLst/>
              </a:rPr>
              <a:t>.</a:t>
            </a:r>
          </a:p>
        </p:txBody>
      </p:sp>
    </p:spTree>
    <p:extLst>
      <p:ext uri="{BB962C8B-B14F-4D97-AF65-F5344CB8AC3E}">
        <p14:creationId xmlns:p14="http://schemas.microsoft.com/office/powerpoint/2010/main" val="2170396742"/>
      </p:ext>
    </p:extLst>
  </p:cSld>
  <p:clrMapOvr>
    <a:masterClrMapping/>
  </p:clrMapOvr>
</p:sld>
</file>

<file path=ppt/slides/slide13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407119699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عذراء كوني</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لي طب عيونى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الناس وصفوني</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اني فى حبك مفتون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DC18BB78-9D84-46C9-8655-95E9EAD0311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717062732"/>
      </p:ext>
    </p:extLst>
  </p:cSld>
  <p:clrMapOvr>
    <a:masterClrMapping/>
  </p:clrMapOvr>
</p:sld>
</file>

<file path=ppt/slides/slide13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343777183"/>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تاهوا عزالى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ما علموا حالى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مديحك غالى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كالذهب الموزون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8FC889E4-0FF7-4E67-B42B-F55F7C88AFC4}"/>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274352232"/>
      </p:ext>
    </p:extLst>
  </p:cSld>
  <p:clrMapOvr>
    <a:masterClrMapping/>
  </p:clrMapOvr>
</p:sld>
</file>

<file path=ppt/slides/slide13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186054318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جاءك غبريال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ببشاير و اقوال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سكن فيك المتعال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سر خفى مكنون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447BF001-AB74-4DB3-B80E-9944AD43666B}"/>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334273219"/>
      </p:ext>
    </p:extLst>
  </p:cSld>
  <p:clrMapOvr>
    <a:masterClrMapping/>
  </p:clrMapOvr>
</p:sld>
</file>

<file path=ppt/slides/slide13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3697989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حل بكلمته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و اشرق قدراته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صرت كسمائه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عوسج بغصون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692DF3E0-5A66-4D4A-B46F-D2C27DBA3750}"/>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9741422"/>
      </p:ext>
    </p:extLst>
  </p:cSld>
  <p:clrMapOvr>
    <a:masterClrMapping/>
  </p:clrMapOvr>
</p:sld>
</file>

<file path=ppt/slides/slide13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1564524613"/>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ابنك خلص العالم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حين صار فيك قائم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استيقظ كالنائم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مخمور بفنون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3C194A9E-91F3-4209-A56D-0EDECEE98299}"/>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145648498"/>
      </p:ext>
    </p:extLst>
  </p:cSld>
  <p:clrMapOvr>
    <a:masterClrMapping/>
  </p:clrMapOvr>
</p:sld>
</file>

<file path=ppt/slides/slide13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1334420425"/>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داود فى المزمور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قال بنات صور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بهدايا و نذور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قالوا</a:t>
                      </a:r>
                      <a:r>
                        <a:rPr kumimoji="0" lang="en-US"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فيك بفنون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38F3A269-BA69-4639-9540-172A796CB57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015739718"/>
      </p:ext>
    </p:extLst>
  </p:cSld>
  <p:clrMapOvr>
    <a:masterClrMapping/>
  </p:clrMapOvr>
</p:sld>
</file>

<file path=ppt/slides/slide13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18400340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ذكروك فى الأمثال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على شبه و مثال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الفاخورى قال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شبه عصاة هارون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7C1C96B5-ACBF-4630-9585-2595D301AFE4}"/>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174894679"/>
      </p:ext>
    </p:extLst>
  </p:cSld>
  <p:clrMapOvr>
    <a:masterClrMapping/>
  </p:clrMapOvr>
</p:sld>
</file>

<file path=ppt/slides/slide13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359196965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ربوات ثم الوف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حول العرش وقوف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طوائف و صفوف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شهداء متصلون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51E0BF63-894D-48EB-9673-FCD82D054DD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922491859"/>
      </p:ext>
    </p:extLst>
  </p:cSld>
  <p:clrMapOvr>
    <a:masterClrMapping/>
  </p:clrMapOvr>
</p:sld>
</file>

<file path=ppt/slides/slide13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177952115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زدت فى كل الأوصاف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عن كل الاوصاف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مشيت بعفاف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سميت صهيون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5D185806-D93F-40B2-812D-6F66CC7C6C7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571731336"/>
      </p:ext>
    </p:extLst>
  </p:cSld>
  <p:clrMapOvr>
    <a:masterClrMapping/>
  </p:clrMapOvr>
</p:sld>
</file>

<file path=ppt/slides/slide13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258081555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سالومى شهدت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بأن عذراء وضعت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نظرت و اعتقدت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الخاتم مصون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F56498CB-DAB2-40EB-B43E-98A9557F3059}"/>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819992829"/>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B4710-35F9-4DF1-8FA0-1C56A05697DF}"/>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b="1" dirty="0"/>
              <a:t>إيفول هيتين بى إبنفما إنتيه بيك إمفون أف أوهي إيه راتف إنجيه بي مو أوو :</a:t>
            </a:r>
          </a:p>
        </p:txBody>
      </p:sp>
      <p:sp>
        <p:nvSpPr>
          <p:cNvPr id="6" name="Text Placeholder 5"/>
          <p:cNvSpPr>
            <a:spLocks noGrp="1"/>
          </p:cNvSpPr>
          <p:nvPr>
            <p:ph type="body" sz="quarter" idx="11"/>
          </p:nvPr>
        </p:nvSpPr>
        <p:spPr/>
        <p:txBody>
          <a:bodyPr/>
          <a:lstStyle/>
          <a:p>
            <a:r>
              <a:rPr lang="ar-EG" b="1" dirty="0"/>
              <a:t>وبروح غضبك وقف الماء :</a:t>
            </a:r>
          </a:p>
        </p:txBody>
      </p:sp>
      <p:sp>
        <p:nvSpPr>
          <p:cNvPr id="7" name="Text Placeholder 6"/>
          <p:cNvSpPr>
            <a:spLocks noGrp="1"/>
          </p:cNvSpPr>
          <p:nvPr>
            <p:ph type="body" sz="quarter" idx="12"/>
          </p:nvPr>
        </p:nvSpPr>
        <p:spPr>
          <a:xfrm>
            <a:off x="0" y="4342036"/>
            <a:ext cx="9144000" cy="1189740"/>
          </a:xfrm>
        </p:spPr>
        <p:txBody>
          <a:bodyPr/>
          <a:lstStyle/>
          <a:p>
            <a:r>
              <a:rPr lang="en-US" dirty="0"/>
              <a:t>`</a:t>
            </a:r>
            <a:r>
              <a:rPr lang="en-US" dirty="0" err="1"/>
              <a:t>Ebol</a:t>
            </a:r>
            <a:r>
              <a:rPr lang="en-US" dirty="0"/>
              <a:t> </a:t>
            </a:r>
            <a:r>
              <a:rPr lang="en-US" dirty="0" err="1"/>
              <a:t>hiten</a:t>
            </a:r>
            <a:r>
              <a:rPr lang="en-US" dirty="0"/>
              <a:t> </a:t>
            </a:r>
            <a:r>
              <a:rPr lang="en-US" dirty="0" err="1"/>
              <a:t>pi`pneuma</a:t>
            </a:r>
            <a:r>
              <a:rPr lang="en-US" dirty="0"/>
              <a:t> `</a:t>
            </a:r>
            <a:r>
              <a:rPr lang="en-US" dirty="0" err="1"/>
              <a:t>nte</a:t>
            </a:r>
            <a:r>
              <a:rPr lang="en-US" dirty="0"/>
              <a:t> </a:t>
            </a:r>
            <a:r>
              <a:rPr lang="en-US" dirty="0" err="1"/>
              <a:t>pek`mbon</a:t>
            </a:r>
            <a:r>
              <a:rPr lang="en-US" dirty="0"/>
              <a:t> </a:t>
            </a:r>
            <a:r>
              <a:rPr lang="en-US" dirty="0" err="1"/>
              <a:t>af`ohi</a:t>
            </a:r>
            <a:r>
              <a:rPr lang="en-US" dirty="0"/>
              <a:t> `</a:t>
            </a:r>
            <a:r>
              <a:rPr lang="en-US" dirty="0" err="1"/>
              <a:t>eratf</a:t>
            </a:r>
            <a:r>
              <a:rPr lang="en-US" dirty="0"/>
              <a:t> `</a:t>
            </a:r>
            <a:r>
              <a:rPr lang="en-US" dirty="0" err="1"/>
              <a:t>nje</a:t>
            </a:r>
            <a:r>
              <a:rPr lang="en-US" dirty="0"/>
              <a:t> </a:t>
            </a:r>
            <a:r>
              <a:rPr lang="en-US" dirty="0" err="1"/>
              <a:t>pimwou</a:t>
            </a:r>
            <a:r>
              <a:rPr lang="en-US" dirty="0"/>
              <a:t>@</a:t>
            </a:r>
          </a:p>
        </p:txBody>
      </p:sp>
    </p:spTree>
    <p:extLst>
      <p:ext uri="{BB962C8B-B14F-4D97-AF65-F5344CB8AC3E}">
        <p14:creationId xmlns:p14="http://schemas.microsoft.com/office/powerpoint/2010/main" val="4196969814"/>
      </p:ext>
    </p:extLst>
  </p:cSld>
  <p:clrMapOvr>
    <a:masterClrMapping/>
  </p:clrMapOvr>
</p:sld>
</file>

<file path=ppt/slides/slide13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156020180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أشعياء قال عنك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بأن يسوع ابنك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خرج من بطنك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نظرناه بعيون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85C20795-2625-484E-9A65-7AF3308DBBD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129374009"/>
      </p:ext>
    </p:extLst>
  </p:cSld>
  <p:clrMapOvr>
    <a:masterClrMapping/>
  </p:clrMapOvr>
</p:sld>
</file>

<file path=ppt/slides/slide13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2435506773"/>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صوفونيوس خبر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بأن يسوع يظهر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شبه ندى مطر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حول الصفوف بحصون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73854B5F-61DA-41F1-804F-826E2A38A140}"/>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812427974"/>
      </p:ext>
    </p:extLst>
  </p:cSld>
  <p:clrMapOvr>
    <a:masterClrMapping/>
  </p:clrMapOvr>
</p:sld>
</file>

<file path=ppt/slides/slide13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943200653"/>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ضمروا منذ زمان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و تنبأوا بإمكان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الأن فيك بان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رأيناه بعيون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F6675BDA-2241-471A-8400-2CB23B4BC758}"/>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872336927"/>
      </p:ext>
    </p:extLst>
  </p:cSld>
  <p:clrMapOvr>
    <a:masterClrMapping/>
  </p:clrMapOvr>
</p:sld>
</file>

<file path=ppt/slides/slide13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1843188453"/>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طوباك ثم كما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حيرت العلماء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باب السماء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اخزي عنا الأركون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F8AE5768-1BB8-40C5-AF02-4AB4962B301D}"/>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220591336"/>
      </p:ext>
    </p:extLst>
  </p:cSld>
  <p:clrMapOvr>
    <a:masterClrMapping/>
  </p:clrMapOvr>
</p:sld>
</file>

<file path=ppt/slides/slide13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164966183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ظنوا فيك أقوام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بأن الحبل حرام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حتى حل و أقام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الأموات و المجنون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C50449E7-EA03-4659-89E6-A9A7C3DF95D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948103957"/>
      </p:ext>
    </p:extLst>
  </p:cSld>
  <p:clrMapOvr>
    <a:masterClrMapping/>
  </p:clrMapOvr>
</p:sld>
</file>

<file path=ppt/slides/slide13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222485466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شبهك الآباء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قبة و سحابة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وضع باجابة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جميعه فيك دون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B17B200B-3979-4A4F-8257-155C1D649D92}"/>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803601478"/>
      </p:ext>
    </p:extLst>
  </p:cSld>
  <p:clrMapOvr>
    <a:masterClrMapping/>
  </p:clrMapOvr>
</p:sld>
</file>

<file path=ppt/slides/slide13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173095954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غلب أقوام سبقوه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مدحوا ما لحقوه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جاؤا بعده وجدوه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بسر خفى مكنون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D9A9E1CB-CE92-43EB-8DEE-B7CCFB3B024C}"/>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188916036"/>
      </p:ext>
    </p:extLst>
  </p:cSld>
  <p:clrMapOvr>
    <a:masterClrMapping/>
  </p:clrMapOvr>
</p:sld>
</file>

<file path=ppt/slides/slide13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3737117194"/>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فسرناه عربى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من شأن من طلبى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مريم حسبى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تاجى و انا دون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9BCB0149-6C87-4A89-8A42-141653D5334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063704004"/>
      </p:ext>
    </p:extLst>
  </p:cSld>
  <p:clrMapOvr>
    <a:masterClrMapping/>
  </p:clrMapOvr>
</p:sld>
</file>

<file path=ppt/slides/slide13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380059111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قبة موسى كان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زخرفها بامكان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جعل فى الأركان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آلة كل فنون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97CA83B9-9C90-4FF0-BF7B-FE26F754ECC5}"/>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880580721"/>
      </p:ext>
    </p:extLst>
  </p:cSld>
  <p:clrMapOvr>
    <a:masterClrMapping/>
  </p:clrMapOvr>
</p:sld>
</file>

<file path=ppt/slides/slide13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1508487694"/>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كفاها تطريز</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بالذهب الابريز</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فعل بالتمييز</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آلة كل فنون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1FBED93B-F93E-433B-8C39-D8E682DFBA8B}"/>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146006824"/>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4D4ED2-1EDD-4BE9-B5C1-AE86ACBC2F3D}"/>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b="1" dirty="0"/>
              <a:t>أف تشيسي إنجيه ني مو أوو إم إفريتي إن أوو سوبت: أفتشوس إنجيه ني جول خين إث ميتي إم إفيوم.</a:t>
            </a:r>
          </a:p>
        </p:txBody>
      </p:sp>
      <p:sp>
        <p:nvSpPr>
          <p:cNvPr id="6" name="Text Placeholder 5"/>
          <p:cNvSpPr>
            <a:spLocks noGrp="1"/>
          </p:cNvSpPr>
          <p:nvPr>
            <p:ph type="body" sz="quarter" idx="11"/>
          </p:nvPr>
        </p:nvSpPr>
        <p:spPr/>
        <p:txBody>
          <a:bodyPr/>
          <a:lstStyle/>
          <a:p>
            <a:r>
              <a:rPr lang="ar-EG" sz="3600" b="1" dirty="0"/>
              <a:t>وارتفعت المياه مثل السور : وجمدت الأمواج في وسط البحر.</a:t>
            </a:r>
          </a:p>
        </p:txBody>
      </p:sp>
      <p:sp>
        <p:nvSpPr>
          <p:cNvPr id="7" name="Text Placeholder 6"/>
          <p:cNvSpPr>
            <a:spLocks noGrp="1"/>
          </p:cNvSpPr>
          <p:nvPr>
            <p:ph type="body" sz="quarter" idx="12"/>
          </p:nvPr>
        </p:nvSpPr>
        <p:spPr>
          <a:xfrm>
            <a:off x="0" y="4604481"/>
            <a:ext cx="9144000" cy="1189740"/>
          </a:xfrm>
        </p:spPr>
        <p:txBody>
          <a:bodyPr/>
          <a:lstStyle/>
          <a:p>
            <a:r>
              <a:rPr lang="en-US" sz="3600" dirty="0"/>
              <a:t>au[</a:t>
            </a:r>
            <a:r>
              <a:rPr lang="en-US" sz="3600" dirty="0" err="1"/>
              <a:t>ici</a:t>
            </a:r>
            <a:r>
              <a:rPr lang="en-US" sz="3600" dirty="0"/>
              <a:t> `</a:t>
            </a:r>
            <a:r>
              <a:rPr lang="en-US" sz="3600" dirty="0" err="1"/>
              <a:t>nje</a:t>
            </a:r>
            <a:r>
              <a:rPr lang="en-US" sz="3600" dirty="0"/>
              <a:t> </a:t>
            </a:r>
            <a:r>
              <a:rPr lang="en-US" sz="3600" dirty="0" err="1"/>
              <a:t>nimwou</a:t>
            </a:r>
            <a:r>
              <a:rPr lang="en-US" sz="3600" dirty="0"/>
              <a:t> `</a:t>
            </a:r>
            <a:r>
              <a:rPr lang="en-US" sz="3600" dirty="0" err="1"/>
              <a:t>m`vry</a:t>
            </a:r>
            <a:r>
              <a:rPr lang="en-US" sz="3600" dirty="0"/>
              <a:t>] `</a:t>
            </a:r>
            <a:r>
              <a:rPr lang="en-US" sz="3600" dirty="0" err="1"/>
              <a:t>noucobt</a:t>
            </a:r>
            <a:r>
              <a:rPr lang="en-US" sz="3600" dirty="0"/>
              <a:t>@ au[</a:t>
            </a:r>
            <a:r>
              <a:rPr lang="en-US" sz="3600" dirty="0" err="1"/>
              <a:t>wc</a:t>
            </a:r>
            <a:r>
              <a:rPr lang="en-US" sz="3600" dirty="0"/>
              <a:t> `</a:t>
            </a:r>
            <a:r>
              <a:rPr lang="en-US" sz="3600" dirty="0" err="1"/>
              <a:t>nje</a:t>
            </a:r>
            <a:r>
              <a:rPr lang="en-US" sz="3600" dirty="0"/>
              <a:t> </a:t>
            </a:r>
            <a:r>
              <a:rPr lang="en-US" sz="3600" dirty="0" err="1"/>
              <a:t>nijol</a:t>
            </a:r>
            <a:r>
              <a:rPr lang="en-US" sz="3600" dirty="0"/>
              <a:t> </a:t>
            </a:r>
            <a:r>
              <a:rPr lang="en-US" sz="3600" dirty="0" err="1"/>
              <a:t>qen</a:t>
            </a:r>
            <a:r>
              <a:rPr lang="en-US" sz="3600" dirty="0"/>
              <a:t> `;my] `</a:t>
            </a:r>
            <a:r>
              <a:rPr lang="en-US" sz="3600" dirty="0" err="1"/>
              <a:t>m`viom</a:t>
            </a:r>
            <a:r>
              <a:rPr lang="en-US" sz="3600" dirty="0"/>
              <a:t>.</a:t>
            </a:r>
          </a:p>
        </p:txBody>
      </p:sp>
    </p:spTree>
    <p:extLst>
      <p:ext uri="{BB962C8B-B14F-4D97-AF65-F5344CB8AC3E}">
        <p14:creationId xmlns:p14="http://schemas.microsoft.com/office/powerpoint/2010/main" val="2433153386"/>
      </p:ext>
    </p:extLst>
  </p:cSld>
  <p:clrMapOvr>
    <a:masterClrMapping/>
  </p:clrMapOvr>
</p:sld>
</file>

<file path=ppt/slides/slide13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276908090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لله فى القبة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صلوات و طلبة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القسط و المحبة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بالمن و المكنون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F8439B0F-56E2-4014-90E4-48085000981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300404510"/>
      </p:ext>
    </p:extLst>
  </p:cSld>
  <p:clrMapOvr>
    <a:masterClrMapping/>
  </p:clrMapOvr>
</p:sld>
</file>

<file path=ppt/slides/slide13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277527959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مجمرة التصعيد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زهرة عطر تقيد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تابوت عهد جديد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بصفائح و قرون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65F7FB8E-AB7C-4A25-9F54-87FB6AB5F4B5}"/>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043122704"/>
      </p:ext>
    </p:extLst>
  </p:cSld>
  <p:clrMapOvr>
    <a:masterClrMapping/>
  </p:clrMapOvr>
</p:sld>
</file>

<file path=ppt/slides/slide13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287123792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نالوا نار من نور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بسبع سرُج تنور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قضيب كان مذخور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باسم الأب هارون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CA7F260D-B461-4D8A-9AE1-C1B76A9B4AA5}"/>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664913595"/>
      </p:ext>
    </p:extLst>
  </p:cSld>
  <p:clrMapOvr>
    <a:masterClrMapping/>
  </p:clrMapOvr>
</p:sld>
</file>

<file path=ppt/slides/slide13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53005427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هيكل بموايد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و بخور و صعائد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القربان صاعد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علي المذبح المكنون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FE64F7CD-03BA-46DD-A6C1-BB077747277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058476082"/>
      </p:ext>
    </p:extLst>
  </p:cSld>
  <p:clrMapOvr>
    <a:masterClrMapping/>
  </p:clrMapOvr>
</p:sld>
</file>

<file path=ppt/slides/slide13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188780218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جميع ما وضعوه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فى القبة وجدوه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لقدسك ذكروه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عذراء بكر مصون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C5BE0AD9-0F53-4821-90F0-7D025FC691F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01131036"/>
      </p:ext>
    </p:extLst>
  </p:cSld>
  <p:clrMapOvr>
    <a:masterClrMapping/>
  </p:clrMapOvr>
</p:sld>
</file>

<file path=ppt/slides/slide13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200741060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لازم نترجاك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عند الابن عساك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مريم طوباك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راعينا بعيون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0F45EB67-2E64-482C-AFA0-37A6DEDF20FD}"/>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101660174"/>
      </p:ext>
    </p:extLst>
  </p:cSld>
  <p:clrMapOvr>
    <a:masterClrMapping/>
  </p:clrMapOvr>
</p:sld>
</file>

<file path=ppt/slides/slide13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Table 14">
            <a:extLst>
              <a:ext uri="{FF2B5EF4-FFF2-40B4-BE49-F238E27FC236}">
                <a16:creationId xmlns:a16="http://schemas.microsoft.com/office/drawing/2014/main" id="{C0AE3862-4153-422A-AAC0-16A9D5CA89B4}"/>
              </a:ext>
            </a:extLst>
          </p:cNvPr>
          <p:cNvGraphicFramePr>
            <a:graphicFrameLocks noGrp="1"/>
          </p:cNvGraphicFramePr>
          <p:nvPr>
            <p:extLst>
              <p:ext uri="{D42A27DB-BD31-4B8C-83A1-F6EECF244321}">
                <p14:modId xmlns:p14="http://schemas.microsoft.com/office/powerpoint/2010/main" val="861732967"/>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ابنة يواقيم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يا فردوس نعيم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فزنا بالتعظيم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شيرى نى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لك الفرح يكون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E445A885-9906-4859-99D0-B50967AD545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141817189"/>
      </p:ext>
    </p:extLst>
  </p:cSld>
  <p:clrMapOvr>
    <a:masterClrMapping/>
  </p:clrMapOvr>
</p:sld>
</file>

<file path=ppt/slides/slide13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01CBE-555E-4286-B6DB-D6694114C900}"/>
              </a:ext>
            </a:extLst>
          </p:cNvPr>
          <p:cNvSpPr>
            <a:spLocks noGrp="1"/>
          </p:cNvSpPr>
          <p:nvPr>
            <p:ph type="title"/>
          </p:nvPr>
        </p:nvSpPr>
        <p:spPr/>
        <p:txBody>
          <a:bodyPr/>
          <a:lstStyle/>
          <a:p>
            <a:r>
              <a:rPr lang="ar-EG" dirty="0"/>
              <a:t>طرح شاشف انسوب</a:t>
            </a:r>
            <a:endParaRPr lang="en-GB" dirty="0"/>
          </a:p>
        </p:txBody>
      </p:sp>
      <p:sp>
        <p:nvSpPr>
          <p:cNvPr id="3" name="Text Placeholder 2">
            <a:extLst>
              <a:ext uri="{FF2B5EF4-FFF2-40B4-BE49-F238E27FC236}">
                <a16:creationId xmlns:a16="http://schemas.microsoft.com/office/drawing/2014/main" id="{689C7CB0-FD5A-45BB-A859-D20D723FB40D}"/>
              </a:ext>
            </a:extLst>
          </p:cNvPr>
          <p:cNvSpPr>
            <a:spLocks noGrp="1"/>
          </p:cNvSpPr>
          <p:nvPr>
            <p:ph type="body" sz="quarter" idx="10"/>
          </p:nvPr>
        </p:nvSpPr>
        <p:spPr>
          <a:xfrm>
            <a:off x="-53788" y="3909391"/>
            <a:ext cx="9265024" cy="2948609"/>
          </a:xfrm>
        </p:spPr>
        <p:txBody>
          <a:bodyPr>
            <a:normAutofit/>
          </a:bodyPr>
          <a:lstStyle/>
          <a:p>
            <a:pPr algn="justLow">
              <a:lnSpc>
                <a:spcPct val="110000"/>
              </a:lnSpc>
            </a:pPr>
            <a:r>
              <a:rPr lang="ar-EG" sz="3800" dirty="0"/>
              <a:t>تعالوا أيها المؤمنون لنسبح المسيح ونمجد والدة الإله مريم العذراء. كل أحد يكرم العفيفة النقية أم ملك المجد مريم العذراء. سائر المراتب العلوية والصفوف النورانية والطقوس الملائكية ارتفعتي جداً اكثر منهم يا مريم العذراء.</a:t>
            </a:r>
          </a:p>
        </p:txBody>
      </p:sp>
      <p:sp>
        <p:nvSpPr>
          <p:cNvPr id="4" name="Rectangle 3">
            <a:hlinkClick r:id="rId2" action="ppaction://hlinksldjump"/>
            <a:extLst>
              <a:ext uri="{FF2B5EF4-FFF2-40B4-BE49-F238E27FC236}">
                <a16:creationId xmlns:a16="http://schemas.microsoft.com/office/drawing/2014/main" id="{1B1B2345-F6E0-4067-89F5-B1763653BCD1}"/>
              </a:ext>
            </a:extLst>
          </p:cNvPr>
          <p:cNvSpPr/>
          <p:nvPr/>
        </p:nvSpPr>
        <p:spPr>
          <a:xfrm>
            <a:off x="6752901" y="3447726"/>
            <a:ext cx="2281394" cy="461665"/>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panose="020F0502020204030204"/>
                <a:cs typeface="Al-Mothnna" pitchFamily="2" charset="-78"/>
              </a:rPr>
              <a:t>مديح شيرى ني ماريا</a:t>
            </a:r>
            <a:endParaRPr kumimoji="0" lang="en-US" sz="24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
        <p:nvSpPr>
          <p:cNvPr id="5" name="Rectangle 4">
            <a:hlinkClick r:id="rId3" action="ppaction://hlinksldjump"/>
            <a:extLst>
              <a:ext uri="{FF2B5EF4-FFF2-40B4-BE49-F238E27FC236}">
                <a16:creationId xmlns:a16="http://schemas.microsoft.com/office/drawing/2014/main" id="{9415BB53-6CFD-42CE-90C5-BF864A8D758D}"/>
              </a:ext>
            </a:extLst>
          </p:cNvPr>
          <p:cNvSpPr/>
          <p:nvPr/>
        </p:nvSpPr>
        <p:spPr>
          <a:xfrm>
            <a:off x="4409718" y="3447726"/>
            <a:ext cx="2190023" cy="461665"/>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ar-EG" sz="2400" b="1" dirty="0">
                <a:solidFill>
                  <a:srgbClr val="FFC000"/>
                </a:solidFill>
                <a:latin typeface="Calibri" panose="020F0502020204030204"/>
                <a:cs typeface="Al-Mothnna" pitchFamily="2" charset="-78"/>
              </a:rPr>
              <a:t>مديح راشي او ماريا</a:t>
            </a:r>
            <a:endParaRPr kumimoji="0" lang="en-US" sz="24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
        <p:nvSpPr>
          <p:cNvPr id="6" name="Rectangle 5">
            <a:hlinkClick r:id="rId4" action="ppaction://hlinksldjump"/>
            <a:extLst>
              <a:ext uri="{FF2B5EF4-FFF2-40B4-BE49-F238E27FC236}">
                <a16:creationId xmlns:a16="http://schemas.microsoft.com/office/drawing/2014/main" id="{6BAB55AB-999F-4608-B195-ADC3D88D63C7}"/>
              </a:ext>
            </a:extLst>
          </p:cNvPr>
          <p:cNvSpPr/>
          <p:nvPr/>
        </p:nvSpPr>
        <p:spPr>
          <a:xfrm>
            <a:off x="2382327" y="3447726"/>
            <a:ext cx="1806905" cy="461665"/>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ar-EG" sz="2400" b="1" dirty="0">
                <a:solidFill>
                  <a:srgbClr val="FFC000"/>
                </a:solidFill>
                <a:latin typeface="Calibri" panose="020F0502020204030204"/>
                <a:cs typeface="Al-Mothnna" pitchFamily="2" charset="-78"/>
              </a:rPr>
              <a:t>مديح يا م ر ي م</a:t>
            </a:r>
            <a:endParaRPr kumimoji="0" lang="en-US" sz="24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
        <p:nvSpPr>
          <p:cNvPr id="7" name="Rectangle 6">
            <a:hlinkClick r:id="rId5" action="ppaction://hlinksldjump"/>
            <a:extLst>
              <a:ext uri="{FF2B5EF4-FFF2-40B4-BE49-F238E27FC236}">
                <a16:creationId xmlns:a16="http://schemas.microsoft.com/office/drawing/2014/main" id="{6988C0B5-621B-4BA1-BF94-9DD5F9A2767D}"/>
              </a:ext>
            </a:extLst>
          </p:cNvPr>
          <p:cNvSpPr/>
          <p:nvPr/>
        </p:nvSpPr>
        <p:spPr>
          <a:xfrm>
            <a:off x="181920" y="3447726"/>
            <a:ext cx="1864613" cy="461665"/>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ar-EG" sz="2400" b="1" dirty="0">
                <a:solidFill>
                  <a:srgbClr val="FFC000"/>
                </a:solidFill>
                <a:latin typeface="Calibri" panose="020F0502020204030204"/>
                <a:cs typeface="Al-Mothnna" pitchFamily="2" charset="-78"/>
              </a:rPr>
              <a:t>مديح يا ابنة داود</a:t>
            </a:r>
            <a:endParaRPr kumimoji="0" lang="en-US" sz="24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Tree>
    <p:extLst>
      <p:ext uri="{BB962C8B-B14F-4D97-AF65-F5344CB8AC3E}">
        <p14:creationId xmlns:p14="http://schemas.microsoft.com/office/powerpoint/2010/main" val="80078333"/>
      </p:ext>
    </p:extLst>
  </p:cSld>
  <p:clrMapOvr>
    <a:masterClrMapping/>
  </p:clrMapOvr>
</p:sld>
</file>

<file path=ppt/slides/slide13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89C7CB0-FD5A-45BB-A859-D20D723FB40D}"/>
              </a:ext>
            </a:extLst>
          </p:cNvPr>
          <p:cNvSpPr>
            <a:spLocks noGrp="1"/>
          </p:cNvSpPr>
          <p:nvPr>
            <p:ph type="body" sz="quarter" idx="10"/>
          </p:nvPr>
        </p:nvSpPr>
        <p:spPr>
          <a:xfrm>
            <a:off x="0" y="3909391"/>
            <a:ext cx="9144000" cy="2948609"/>
          </a:xfrm>
        </p:spPr>
        <p:txBody>
          <a:bodyPr>
            <a:normAutofit fontScale="92500" lnSpcReduction="10000"/>
          </a:bodyPr>
          <a:lstStyle/>
          <a:p>
            <a:pPr algn="justLow">
              <a:lnSpc>
                <a:spcPct val="110000"/>
              </a:lnSpc>
            </a:pPr>
            <a:r>
              <a:rPr lang="ar-EG" sz="3800" dirty="0"/>
              <a:t>فإن المرتل داود يصرخ بقيثارته في مصحف المزامير الحسن في التريتل هكذا قائلاً قامت الملكة عن يمين الملك بلباس المجد والضياء. ويقول أيضا اسمعي يا ابنة وأصغي بسمعك وأنسي شعبك وبيت أبيك فأن الملك قد اشتهي حسنك لأنه هو ربك وهو ياتي ويحل فيك.</a:t>
            </a:r>
          </a:p>
        </p:txBody>
      </p:sp>
      <p:sp>
        <p:nvSpPr>
          <p:cNvPr id="5" name="Title 4">
            <a:extLst>
              <a:ext uri="{FF2B5EF4-FFF2-40B4-BE49-F238E27FC236}">
                <a16:creationId xmlns:a16="http://schemas.microsoft.com/office/drawing/2014/main" id="{953C3F87-CEC3-42A4-A681-5E677A94C69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878006082"/>
      </p:ext>
    </p:extLst>
  </p:cSld>
  <p:clrMapOvr>
    <a:masterClrMapping/>
  </p:clrMapOvr>
</p:sld>
</file>

<file path=ppt/slides/slide13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89C7CB0-FD5A-45BB-A859-D20D723FB40D}"/>
              </a:ext>
            </a:extLst>
          </p:cNvPr>
          <p:cNvSpPr>
            <a:spLocks noGrp="1"/>
          </p:cNvSpPr>
          <p:nvPr>
            <p:ph type="body" sz="quarter" idx="10"/>
          </p:nvPr>
        </p:nvSpPr>
        <p:spPr>
          <a:xfrm>
            <a:off x="0" y="3909391"/>
            <a:ext cx="9144000" cy="2948609"/>
          </a:xfrm>
        </p:spPr>
        <p:txBody>
          <a:bodyPr>
            <a:noAutofit/>
          </a:bodyPr>
          <a:lstStyle/>
          <a:p>
            <a:pPr algn="justLow">
              <a:lnSpc>
                <a:spcPct val="110000"/>
              </a:lnSpc>
            </a:pPr>
            <a:r>
              <a:rPr lang="ar-EG" sz="3700" dirty="0"/>
              <a:t>يسوع إلهنا الحقيقي الذي أتي وتجسد لأجل خلاصنا. تجسد من الروح القدس ومن مريم العذراء العروس النقية. السلام لك يا مريم أم عمانوئيل. السلام لك يا مريم خلاص أبينا أدم. السلام لك يا مريم أم ملجأنا. السلام لك يا مريم فرح حواء .</a:t>
            </a:r>
          </a:p>
        </p:txBody>
      </p:sp>
      <p:sp>
        <p:nvSpPr>
          <p:cNvPr id="5" name="Title 4">
            <a:extLst>
              <a:ext uri="{FF2B5EF4-FFF2-40B4-BE49-F238E27FC236}">
                <a16:creationId xmlns:a16="http://schemas.microsoft.com/office/drawing/2014/main" id="{953C3F87-CEC3-42A4-A681-5E677A94C69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790183875"/>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8DBD-5E90-497E-85EE-E35E2CDAE8AF}"/>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b="1" dirty="0"/>
              <a:t>أفجوس غار إنجيه بي جاجي جيه تينا تشوجي إن طا طا هو : إنطا فوش إنهان شول :</a:t>
            </a:r>
          </a:p>
        </p:txBody>
      </p:sp>
      <p:sp>
        <p:nvSpPr>
          <p:cNvPr id="6" name="Text Placeholder 5"/>
          <p:cNvSpPr>
            <a:spLocks noGrp="1"/>
          </p:cNvSpPr>
          <p:nvPr>
            <p:ph type="body" sz="quarter" idx="11"/>
          </p:nvPr>
        </p:nvSpPr>
        <p:spPr/>
        <p:txBody>
          <a:bodyPr/>
          <a:lstStyle/>
          <a:p>
            <a:r>
              <a:rPr lang="ar-EG" b="1" dirty="0"/>
              <a:t>قال العدو أني أسرع : فأدرك وأقسم الغنائم :</a:t>
            </a:r>
          </a:p>
        </p:txBody>
      </p:sp>
      <p:sp>
        <p:nvSpPr>
          <p:cNvPr id="7" name="Text Placeholder 6"/>
          <p:cNvSpPr>
            <a:spLocks noGrp="1"/>
          </p:cNvSpPr>
          <p:nvPr>
            <p:ph type="body" sz="quarter" idx="12"/>
          </p:nvPr>
        </p:nvSpPr>
        <p:spPr>
          <a:xfrm>
            <a:off x="0" y="4422718"/>
            <a:ext cx="9144000" cy="1189740"/>
          </a:xfrm>
        </p:spPr>
        <p:txBody>
          <a:bodyPr/>
          <a:lstStyle/>
          <a:p>
            <a:r>
              <a:rPr lang="en-US" dirty="0" err="1"/>
              <a:t>Afjoc</a:t>
            </a:r>
            <a:r>
              <a:rPr lang="en-US" dirty="0"/>
              <a:t> gar `</a:t>
            </a:r>
            <a:r>
              <a:rPr lang="en-US" dirty="0" err="1"/>
              <a:t>nje</a:t>
            </a:r>
            <a:r>
              <a:rPr lang="en-US" dirty="0"/>
              <a:t> </a:t>
            </a:r>
            <a:r>
              <a:rPr lang="en-US" dirty="0" err="1"/>
              <a:t>pijaji</a:t>
            </a:r>
            <a:r>
              <a:rPr lang="en-US" dirty="0"/>
              <a:t>@ je ]</a:t>
            </a:r>
            <a:r>
              <a:rPr lang="en-US" dirty="0" err="1"/>
              <a:t>na</a:t>
            </a:r>
            <a:r>
              <a:rPr lang="en-US" dirty="0"/>
              <a:t>[</a:t>
            </a:r>
            <a:r>
              <a:rPr lang="en-US" dirty="0" err="1"/>
              <a:t>oji</a:t>
            </a:r>
            <a:r>
              <a:rPr lang="en-US" dirty="0"/>
              <a:t> `</a:t>
            </a:r>
            <a:r>
              <a:rPr lang="en-US" dirty="0" err="1"/>
              <a:t>ntataho</a:t>
            </a:r>
            <a:r>
              <a:rPr lang="en-US" dirty="0"/>
              <a:t>@ `</a:t>
            </a:r>
            <a:r>
              <a:rPr lang="en-US" dirty="0" err="1"/>
              <a:t>ntavws</a:t>
            </a:r>
            <a:r>
              <a:rPr lang="en-US" dirty="0"/>
              <a:t> `</a:t>
            </a:r>
            <a:r>
              <a:rPr lang="en-US" dirty="0" err="1"/>
              <a:t>nhanswl</a:t>
            </a:r>
            <a:r>
              <a:rPr lang="en-US" dirty="0"/>
              <a:t>@</a:t>
            </a:r>
          </a:p>
        </p:txBody>
      </p:sp>
    </p:spTree>
    <p:extLst>
      <p:ext uri="{BB962C8B-B14F-4D97-AF65-F5344CB8AC3E}">
        <p14:creationId xmlns:p14="http://schemas.microsoft.com/office/powerpoint/2010/main" val="26935314"/>
      </p:ext>
    </p:extLst>
  </p:cSld>
  <p:clrMapOvr>
    <a:masterClrMapping/>
  </p:clrMapOvr>
</p:sld>
</file>

<file path=ppt/slides/slide13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89C7CB0-FD5A-45BB-A859-D20D723FB40D}"/>
              </a:ext>
            </a:extLst>
          </p:cNvPr>
          <p:cNvSpPr>
            <a:spLocks noGrp="1"/>
          </p:cNvSpPr>
          <p:nvPr>
            <p:ph type="body" sz="quarter" idx="10"/>
          </p:nvPr>
        </p:nvSpPr>
        <p:spPr>
          <a:xfrm>
            <a:off x="0" y="3909391"/>
            <a:ext cx="9144000" cy="2948609"/>
          </a:xfrm>
        </p:spPr>
        <p:txBody>
          <a:bodyPr>
            <a:noAutofit/>
          </a:bodyPr>
          <a:lstStyle/>
          <a:p>
            <a:pPr algn="justLow">
              <a:lnSpc>
                <a:spcPct val="110000"/>
              </a:lnSpc>
            </a:pPr>
            <a:r>
              <a:rPr lang="ar-EG" dirty="0"/>
              <a:t>السلام لك يا مريم فرح الأجيال. السلام لك يا مريم فرح هابيل الصديق. السلام لك يا مريم العذراء الحقيقية. السلام لك يا مريم خلاص نوح. السلام لك يا مريم الغير الدنسة الهادئة. السلام لك يا مريم نعمة إبراهيم.</a:t>
            </a:r>
          </a:p>
        </p:txBody>
      </p:sp>
      <p:sp>
        <p:nvSpPr>
          <p:cNvPr id="5" name="Title 4">
            <a:extLst>
              <a:ext uri="{FF2B5EF4-FFF2-40B4-BE49-F238E27FC236}">
                <a16:creationId xmlns:a16="http://schemas.microsoft.com/office/drawing/2014/main" id="{953C3F87-CEC3-42A4-A681-5E677A94C69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52742120"/>
      </p:ext>
    </p:extLst>
  </p:cSld>
  <p:clrMapOvr>
    <a:masterClrMapping/>
  </p:clrMapOvr>
</p:sld>
</file>

<file path=ppt/slides/slide13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89C7CB0-FD5A-45BB-A859-D20D723FB40D}"/>
              </a:ext>
            </a:extLst>
          </p:cNvPr>
          <p:cNvSpPr>
            <a:spLocks noGrp="1"/>
          </p:cNvSpPr>
          <p:nvPr>
            <p:ph type="body" sz="quarter" idx="10"/>
          </p:nvPr>
        </p:nvSpPr>
        <p:spPr>
          <a:xfrm>
            <a:off x="0" y="3909391"/>
            <a:ext cx="9144000" cy="2948609"/>
          </a:xfrm>
        </p:spPr>
        <p:txBody>
          <a:bodyPr>
            <a:noAutofit/>
          </a:bodyPr>
          <a:lstStyle/>
          <a:p>
            <a:pPr algn="justLow">
              <a:lnSpc>
                <a:spcPct val="110000"/>
              </a:lnSpc>
            </a:pPr>
            <a:r>
              <a:rPr lang="ar-EG" sz="3800" dirty="0"/>
              <a:t>السلام لك يا مريم الإكليل الغير مضمحل. السلام لك يا مريم بتهليل يعقوب. السلام لك يا مريم أم ربوات اضعاف. السلام لك يا مريم فخر يهوذا. السلام لك يا مريم ام السيد. السلام لك يا مريم بشارة موسي. السلام لك يا مريم أم الملك. </a:t>
            </a:r>
          </a:p>
        </p:txBody>
      </p:sp>
      <p:sp>
        <p:nvSpPr>
          <p:cNvPr id="5" name="Title 4">
            <a:extLst>
              <a:ext uri="{FF2B5EF4-FFF2-40B4-BE49-F238E27FC236}">
                <a16:creationId xmlns:a16="http://schemas.microsoft.com/office/drawing/2014/main" id="{953C3F87-CEC3-42A4-A681-5E677A94C69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517196423"/>
      </p:ext>
    </p:extLst>
  </p:cSld>
  <p:clrMapOvr>
    <a:masterClrMapping/>
  </p:clrMapOvr>
</p:sld>
</file>

<file path=ppt/slides/slide13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89C7CB0-FD5A-45BB-A859-D20D723FB40D}"/>
              </a:ext>
            </a:extLst>
          </p:cNvPr>
          <p:cNvSpPr>
            <a:spLocks noGrp="1"/>
          </p:cNvSpPr>
          <p:nvPr>
            <p:ph type="body" sz="quarter" idx="10"/>
          </p:nvPr>
        </p:nvSpPr>
        <p:spPr>
          <a:xfrm>
            <a:off x="0" y="3909391"/>
            <a:ext cx="9144000" cy="2948609"/>
          </a:xfrm>
        </p:spPr>
        <p:txBody>
          <a:bodyPr>
            <a:noAutofit/>
          </a:bodyPr>
          <a:lstStyle/>
          <a:p>
            <a:pPr algn="justLow">
              <a:lnSpc>
                <a:spcPct val="110000"/>
              </a:lnSpc>
            </a:pPr>
            <a:r>
              <a:rPr lang="ar-EG" sz="4000" dirty="0"/>
              <a:t>السلام لك يا مريم كرامة النبي صموئيل. السلام لك يا مريم فخر إسرائيل. السلام لك يا مريم ثبات أيوب الصديق. السلام لك يا مريم الحجر الكريم. السلام لك يا مريم أم الحبيب. السلام لك يا مريم ابنة الملك داود. </a:t>
            </a:r>
          </a:p>
        </p:txBody>
      </p:sp>
      <p:sp>
        <p:nvSpPr>
          <p:cNvPr id="5" name="Title 4">
            <a:extLst>
              <a:ext uri="{FF2B5EF4-FFF2-40B4-BE49-F238E27FC236}">
                <a16:creationId xmlns:a16="http://schemas.microsoft.com/office/drawing/2014/main" id="{953C3F87-CEC3-42A4-A681-5E677A94C69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530329175"/>
      </p:ext>
    </p:extLst>
  </p:cSld>
  <p:clrMapOvr>
    <a:masterClrMapping/>
  </p:clrMapOvr>
</p:sld>
</file>

<file path=ppt/slides/slide13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89C7CB0-FD5A-45BB-A859-D20D723FB40D}"/>
              </a:ext>
            </a:extLst>
          </p:cNvPr>
          <p:cNvSpPr>
            <a:spLocks noGrp="1"/>
          </p:cNvSpPr>
          <p:nvPr>
            <p:ph type="body" sz="quarter" idx="10"/>
          </p:nvPr>
        </p:nvSpPr>
        <p:spPr>
          <a:xfrm>
            <a:off x="0" y="3909391"/>
            <a:ext cx="9144000" cy="2948609"/>
          </a:xfrm>
        </p:spPr>
        <p:txBody>
          <a:bodyPr>
            <a:noAutofit/>
          </a:bodyPr>
          <a:lstStyle/>
          <a:p>
            <a:pPr algn="justLow">
              <a:lnSpc>
                <a:spcPct val="110000"/>
              </a:lnSpc>
            </a:pPr>
            <a:r>
              <a:rPr lang="ar-EG" sz="3800" dirty="0"/>
              <a:t>السلام لك يا مريم صديقة سليمان. السلام لك يا مريم رفعة الصديقين. السلام لك يا مريم خلاص اشعيا. السلام لك يا مريم نعمة دانيال. السلام لك يا مريم قوة إيلياس. السلام لك يا مريم نعمة اليشع. السلام لك يا مريم والدة الإله. </a:t>
            </a:r>
          </a:p>
        </p:txBody>
      </p:sp>
      <p:sp>
        <p:nvSpPr>
          <p:cNvPr id="5" name="Title 4">
            <a:extLst>
              <a:ext uri="{FF2B5EF4-FFF2-40B4-BE49-F238E27FC236}">
                <a16:creationId xmlns:a16="http://schemas.microsoft.com/office/drawing/2014/main" id="{953C3F87-CEC3-42A4-A681-5E677A94C69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348559658"/>
      </p:ext>
    </p:extLst>
  </p:cSld>
  <p:clrMapOvr>
    <a:masterClrMapping/>
  </p:clrMapOvr>
</p:sld>
</file>

<file path=ppt/slides/slide13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89C7CB0-FD5A-45BB-A859-D20D723FB40D}"/>
              </a:ext>
            </a:extLst>
          </p:cNvPr>
          <p:cNvSpPr>
            <a:spLocks noGrp="1"/>
          </p:cNvSpPr>
          <p:nvPr>
            <p:ph type="body" sz="quarter" idx="10"/>
          </p:nvPr>
        </p:nvSpPr>
        <p:spPr>
          <a:xfrm>
            <a:off x="0" y="3909391"/>
            <a:ext cx="9144000" cy="2948609"/>
          </a:xfrm>
        </p:spPr>
        <p:txBody>
          <a:bodyPr>
            <a:noAutofit/>
          </a:bodyPr>
          <a:lstStyle/>
          <a:p>
            <a:pPr algn="justLow">
              <a:lnSpc>
                <a:spcPct val="110000"/>
              </a:lnSpc>
            </a:pPr>
            <a:r>
              <a:rPr lang="ar-EG" sz="3500" dirty="0"/>
              <a:t>السلام لك يا مريم أن يسوع المسيح. السلام لك يا مريم الحمامة الحسنة. السلام لك يا مريم أم ابن الله. السلام لك يا مريم الذين شهدوا عنها الأنبياء قائلين: هوذا الله الكلمة أتي وتجسد منك بوحدانية لم ينطق بمثلها حبلت وولدتي الكلمة الذاني بغير اختلاط ولا امتزاج ولا تغير. </a:t>
            </a:r>
          </a:p>
        </p:txBody>
      </p:sp>
      <p:sp>
        <p:nvSpPr>
          <p:cNvPr id="5" name="Title 4">
            <a:extLst>
              <a:ext uri="{FF2B5EF4-FFF2-40B4-BE49-F238E27FC236}">
                <a16:creationId xmlns:a16="http://schemas.microsoft.com/office/drawing/2014/main" id="{953C3F87-CEC3-42A4-A681-5E677A94C69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547350982"/>
      </p:ext>
    </p:extLst>
  </p:cSld>
  <p:clrMapOvr>
    <a:masterClrMapping/>
  </p:clrMapOvr>
</p:sld>
</file>

<file path=ppt/slides/slide13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89C7CB0-FD5A-45BB-A859-D20D723FB40D}"/>
              </a:ext>
            </a:extLst>
          </p:cNvPr>
          <p:cNvSpPr>
            <a:spLocks noGrp="1"/>
          </p:cNvSpPr>
          <p:nvPr>
            <p:ph type="body" sz="quarter" idx="10"/>
          </p:nvPr>
        </p:nvSpPr>
        <p:spPr>
          <a:xfrm>
            <a:off x="0" y="3909391"/>
            <a:ext cx="9144000" cy="2948609"/>
          </a:xfrm>
        </p:spPr>
        <p:txBody>
          <a:bodyPr>
            <a:noAutofit/>
          </a:bodyPr>
          <a:lstStyle/>
          <a:p>
            <a:pPr algn="justLow">
              <a:lnSpc>
                <a:spcPct val="110000"/>
              </a:lnSpc>
            </a:pPr>
            <a:r>
              <a:rPr lang="ar-EG" sz="4300" dirty="0"/>
              <a:t>ارتفعتِ حقا اكثر من عصاة هرون ايتها المملوءة مجدا. من هي العصا إلا مريم لأنها مثال بتوليتها. حملت الغير منظور وابن العلي الكلمة الذاتي. اطلبي إلى ابنك الحبيب لكي ينعم لنا بغفران خطايانا آمين.</a:t>
            </a:r>
          </a:p>
        </p:txBody>
      </p:sp>
      <p:sp>
        <p:nvSpPr>
          <p:cNvPr id="5" name="Title 4">
            <a:extLst>
              <a:ext uri="{FF2B5EF4-FFF2-40B4-BE49-F238E27FC236}">
                <a16:creationId xmlns:a16="http://schemas.microsoft.com/office/drawing/2014/main" id="{953C3F87-CEC3-42A4-A681-5E677A94C69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140570724"/>
      </p:ext>
    </p:extLst>
  </p:cSld>
  <p:clrMapOvr>
    <a:masterClrMapping/>
  </p:clrMapOvr>
</p:sld>
</file>

<file path=ppt/slides/slide13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ACBD1-AAA0-475F-AB7A-76036966E159}"/>
              </a:ext>
            </a:extLst>
          </p:cNvPr>
          <p:cNvSpPr>
            <a:spLocks noGrp="1"/>
          </p:cNvSpPr>
          <p:nvPr>
            <p:ph type="title"/>
          </p:nvPr>
        </p:nvSpPr>
        <p:spPr>
          <a:xfrm>
            <a:off x="-1948070" y="1"/>
            <a:ext cx="1948070" cy="1143000"/>
          </a:xfrm>
        </p:spPr>
        <p:txBody>
          <a:bodyPr/>
          <a:lstStyle/>
          <a:p>
            <a:pPr algn="r" rtl="1"/>
            <a:r>
              <a:rPr kumimoji="0" lang="ar-EG" sz="3600" b="1" i="0" u="none" strike="noStrike" cap="none" spc="0" normalizeH="0" baseline="0" dirty="0">
                <a:ln>
                  <a:noFill/>
                </a:ln>
                <a:solidFill>
                  <a:srgbClr val="FFC000"/>
                </a:solidFill>
                <a:effectLst/>
                <a:uLnTx/>
                <a:uFillTx/>
                <a:latin typeface="Calibri"/>
                <a:cs typeface="AGA Sindibad Regular" pitchFamily="2" charset="-78"/>
              </a:rPr>
              <a:t>مديح راشي او ماريا</a:t>
            </a:r>
            <a:endParaRPr lang="en-GB" dirty="0"/>
          </a:p>
        </p:txBody>
      </p:sp>
      <p:graphicFrame>
        <p:nvGraphicFramePr>
          <p:cNvPr id="3" name="Table 14">
            <a:extLst>
              <a:ext uri="{FF2B5EF4-FFF2-40B4-BE49-F238E27FC236}">
                <a16:creationId xmlns:a16="http://schemas.microsoft.com/office/drawing/2014/main" id="{B761A93F-B9CD-44FC-95D1-9B65B8F03686}"/>
              </a:ext>
            </a:extLst>
          </p:cNvPr>
          <p:cNvGraphicFramePr>
            <a:graphicFrameLocks noGrp="1"/>
          </p:cNvGraphicFramePr>
          <p:nvPr>
            <p:extLst>
              <p:ext uri="{D42A27DB-BD31-4B8C-83A1-F6EECF244321}">
                <p14:modId xmlns:p14="http://schemas.microsoft.com/office/powerpoint/2010/main" val="364141232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بابنك أصبح آدم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بعد أن كان نادم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كان خالف و آثم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فاز و اخزى الأركون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280898652"/>
      </p:ext>
    </p:extLst>
  </p:cSld>
  <p:clrMapOvr>
    <a:masterClrMapping/>
  </p:clrMapOvr>
</p:sld>
</file>

<file path=ppt/slides/slide13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761A93F-B9CD-44FC-95D1-9B65B8F03686}"/>
              </a:ext>
            </a:extLst>
          </p:cNvPr>
          <p:cNvGraphicFramePr>
            <a:graphicFrameLocks noGrp="1"/>
          </p:cNvGraphicFramePr>
          <p:nvPr>
            <p:extLst>
              <p:ext uri="{D42A27DB-BD31-4B8C-83A1-F6EECF244321}">
                <p14:modId xmlns:p14="http://schemas.microsoft.com/office/powerpoint/2010/main" val="62657687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بك ذبيحة هابيل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يا تاج اسرائيل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أعطيتى تهليل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لأجل المدح يهون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E0538302-A67D-48AB-A352-DBFAB016F77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192682384"/>
      </p:ext>
    </p:extLst>
  </p:cSld>
  <p:clrMapOvr>
    <a:masterClrMapping/>
  </p:clrMapOvr>
</p:sld>
</file>

<file path=ppt/slides/slide13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761A93F-B9CD-44FC-95D1-9B65B8F03686}"/>
              </a:ext>
            </a:extLst>
          </p:cNvPr>
          <p:cNvGraphicFramePr>
            <a:graphicFrameLocks noGrp="1"/>
          </p:cNvGraphicFramePr>
          <p:nvPr>
            <p:extLst>
              <p:ext uri="{D42A27DB-BD31-4B8C-83A1-F6EECF244321}">
                <p14:modId xmlns:p14="http://schemas.microsoft.com/office/powerpoint/2010/main" val="1430712625"/>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فرحة ابراهيم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هوذا اسحق سليم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يعقوب كان زعيم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جاه يوسف بعيون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E0538302-A67D-48AB-A352-DBFAB016F77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502656217"/>
      </p:ext>
    </p:extLst>
  </p:cSld>
  <p:clrMapOvr>
    <a:masterClrMapping/>
  </p:clrMapOvr>
</p:sld>
</file>

<file path=ppt/slides/slide13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761A93F-B9CD-44FC-95D1-9B65B8F03686}"/>
              </a:ext>
            </a:extLst>
          </p:cNvPr>
          <p:cNvGraphicFramePr>
            <a:graphicFrameLocks noGrp="1"/>
          </p:cNvGraphicFramePr>
          <p:nvPr>
            <p:extLst>
              <p:ext uri="{D42A27DB-BD31-4B8C-83A1-F6EECF244321}">
                <p14:modId xmlns:p14="http://schemas.microsoft.com/office/powerpoint/2010/main" val="304098526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داود رتل و قال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فيك شرح و قال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ايضا فى الأمثال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حكمة صولومون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E0538302-A67D-48AB-A352-DBFAB016F77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476267418"/>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D25B1-2D39-4AA4-ADE2-CC6F749A322A}"/>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b="1" dirty="0"/>
              <a:t>إنطا إتسيو إنطا بسيكي: إنطا خوتيب خين طا سيفي: إنتيه طاجيج إر تشويس.</a:t>
            </a:r>
          </a:p>
        </p:txBody>
      </p:sp>
      <p:sp>
        <p:nvSpPr>
          <p:cNvPr id="6" name="Text Placeholder 5"/>
          <p:cNvSpPr>
            <a:spLocks noGrp="1"/>
          </p:cNvSpPr>
          <p:nvPr>
            <p:ph type="body" sz="quarter" idx="11"/>
          </p:nvPr>
        </p:nvSpPr>
        <p:spPr>
          <a:xfrm>
            <a:off x="0" y="3710609"/>
            <a:ext cx="9144000" cy="659685"/>
          </a:xfrm>
        </p:spPr>
        <p:txBody>
          <a:bodyPr/>
          <a:lstStyle/>
          <a:p>
            <a:r>
              <a:rPr lang="ar-EG" b="1" dirty="0"/>
              <a:t>وأُشبع نفسي : وأقتل بسيفي : ويدي تتسلط.</a:t>
            </a:r>
          </a:p>
        </p:txBody>
      </p:sp>
      <p:sp>
        <p:nvSpPr>
          <p:cNvPr id="7" name="Text Placeholder 6"/>
          <p:cNvSpPr>
            <a:spLocks noGrp="1"/>
          </p:cNvSpPr>
          <p:nvPr>
            <p:ph type="body" sz="quarter" idx="12"/>
          </p:nvPr>
        </p:nvSpPr>
        <p:spPr>
          <a:xfrm>
            <a:off x="0" y="4412974"/>
            <a:ext cx="9144000" cy="1189740"/>
          </a:xfrm>
        </p:spPr>
        <p:txBody>
          <a:bodyPr/>
          <a:lstStyle/>
          <a:p>
            <a:r>
              <a:rPr lang="en-US" dirty="0"/>
              <a:t>`</a:t>
            </a:r>
            <a:r>
              <a:rPr lang="en-US" dirty="0" err="1"/>
              <a:t>nta</a:t>
            </a:r>
            <a:r>
              <a:rPr lang="en-US" dirty="0"/>
              <a:t> `</a:t>
            </a:r>
            <a:r>
              <a:rPr lang="en-US" dirty="0" err="1"/>
              <a:t>tcio</a:t>
            </a:r>
            <a:r>
              <a:rPr lang="en-US" dirty="0"/>
              <a:t> `</a:t>
            </a:r>
            <a:r>
              <a:rPr lang="en-US" dirty="0" err="1"/>
              <a:t>nta'u,y</a:t>
            </a:r>
            <a:r>
              <a:rPr lang="en-US" dirty="0"/>
              <a:t>@ `</a:t>
            </a:r>
            <a:r>
              <a:rPr lang="en-US" dirty="0" err="1"/>
              <a:t>ntaqwteb</a:t>
            </a:r>
            <a:r>
              <a:rPr lang="en-US" dirty="0"/>
              <a:t> </a:t>
            </a:r>
            <a:r>
              <a:rPr lang="en-US" dirty="0" err="1"/>
              <a:t>qen</a:t>
            </a:r>
            <a:r>
              <a:rPr lang="en-US" dirty="0"/>
              <a:t> </a:t>
            </a:r>
            <a:r>
              <a:rPr lang="en-US" dirty="0" err="1"/>
              <a:t>tacyfi</a:t>
            </a:r>
            <a:r>
              <a:rPr lang="en-US" dirty="0"/>
              <a:t> `</a:t>
            </a:r>
            <a:r>
              <a:rPr lang="en-US" dirty="0" err="1"/>
              <a:t>nte</a:t>
            </a:r>
            <a:r>
              <a:rPr lang="en-US" dirty="0"/>
              <a:t> </a:t>
            </a:r>
            <a:r>
              <a:rPr lang="en-US" dirty="0" err="1"/>
              <a:t>tajij</a:t>
            </a:r>
            <a:r>
              <a:rPr lang="en-US" dirty="0"/>
              <a:t> er[</a:t>
            </a:r>
            <a:r>
              <a:rPr lang="en-US" dirty="0" err="1"/>
              <a:t>oic</a:t>
            </a:r>
            <a:r>
              <a:rPr lang="en-US" dirty="0"/>
              <a:t>.</a:t>
            </a:r>
          </a:p>
        </p:txBody>
      </p:sp>
    </p:spTree>
    <p:extLst>
      <p:ext uri="{BB962C8B-B14F-4D97-AF65-F5344CB8AC3E}">
        <p14:creationId xmlns:p14="http://schemas.microsoft.com/office/powerpoint/2010/main" val="3594618681"/>
      </p:ext>
    </p:extLst>
  </p:cSld>
  <p:clrMapOvr>
    <a:masterClrMapping/>
  </p:clrMapOvr>
</p:sld>
</file>

<file path=ppt/slides/slide13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761A93F-B9CD-44FC-95D1-9B65B8F03686}"/>
              </a:ext>
            </a:extLst>
          </p:cNvPr>
          <p:cNvGraphicFramePr>
            <a:graphicFrameLocks noGrp="1"/>
          </p:cNvGraphicFramePr>
          <p:nvPr>
            <p:extLst>
              <p:ext uri="{D42A27DB-BD31-4B8C-83A1-F6EECF244321}">
                <p14:modId xmlns:p14="http://schemas.microsoft.com/office/powerpoint/2010/main" val="1354760313"/>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انت الكرسى المشروح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شبه سفينة نوح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زهرة عطر تفوح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أغصان الزيتون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E0538302-A67D-48AB-A352-DBFAB016F77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212898370"/>
      </p:ext>
    </p:extLst>
  </p:cSld>
  <p:clrMapOvr>
    <a:masterClrMapping/>
  </p:clrMapOvr>
</p:sld>
</file>

<file path=ppt/slides/slide13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761A93F-B9CD-44FC-95D1-9B65B8F03686}"/>
              </a:ext>
            </a:extLst>
          </p:cNvPr>
          <p:cNvGraphicFramePr>
            <a:graphicFrameLocks noGrp="1"/>
          </p:cNvGraphicFramePr>
          <p:nvPr>
            <p:extLst>
              <p:ext uri="{D42A27DB-BD31-4B8C-83A1-F6EECF244321}">
                <p14:modId xmlns:p14="http://schemas.microsoft.com/office/powerpoint/2010/main" val="308567619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مركبة الشاروبيم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أجنحة السيرافيم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ابنة يواقيم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شورية مع هارون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E0538302-A67D-48AB-A352-DBFAB016F77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503257763"/>
      </p:ext>
    </p:extLst>
  </p:cSld>
  <p:clrMapOvr>
    <a:masterClrMapping/>
  </p:clrMapOvr>
</p:sld>
</file>

<file path=ppt/slides/slide13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761A93F-B9CD-44FC-95D1-9B65B8F03686}"/>
              </a:ext>
            </a:extLst>
          </p:cNvPr>
          <p:cNvGraphicFramePr>
            <a:graphicFrameLocks noGrp="1"/>
          </p:cNvGraphicFramePr>
          <p:nvPr>
            <p:extLst>
              <p:ext uri="{D42A27DB-BD31-4B8C-83A1-F6EECF244321}">
                <p14:modId xmlns:p14="http://schemas.microsoft.com/office/powerpoint/2010/main" val="3508434377"/>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انت شفيعة بطرس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يا حكمة بولس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فرحة فيلبس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طهر المعترفين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E0538302-A67D-48AB-A352-DBFAB016F77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480894843"/>
      </p:ext>
    </p:extLst>
  </p:cSld>
  <p:clrMapOvr>
    <a:masterClrMapping/>
  </p:clrMapOvr>
</p:sld>
</file>

<file path=ppt/slides/slide13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761A93F-B9CD-44FC-95D1-9B65B8F03686}"/>
              </a:ext>
            </a:extLst>
          </p:cNvPr>
          <p:cNvGraphicFramePr>
            <a:graphicFrameLocks noGrp="1"/>
          </p:cNvGraphicFramePr>
          <p:nvPr>
            <p:extLst>
              <p:ext uri="{D42A27DB-BD31-4B8C-83A1-F6EECF244321}">
                <p14:modId xmlns:p14="http://schemas.microsoft.com/office/powerpoint/2010/main" val="310471097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خلاص متياس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و أمانة توماس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قدس الأقداس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انت غيرة سمعون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E0538302-A67D-48AB-A352-DBFAB016F77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128982231"/>
      </p:ext>
    </p:extLst>
  </p:cSld>
  <p:clrMapOvr>
    <a:masterClrMapping/>
  </p:clrMapOvr>
</p:sld>
</file>

<file path=ppt/slides/slide13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761A93F-B9CD-44FC-95D1-9B65B8F03686}"/>
              </a:ext>
            </a:extLst>
          </p:cNvPr>
          <p:cNvGraphicFramePr>
            <a:graphicFrameLocks noGrp="1"/>
          </p:cNvGraphicFramePr>
          <p:nvPr>
            <p:extLst>
              <p:ext uri="{D42A27DB-BD31-4B8C-83A1-F6EECF244321}">
                <p14:modId xmlns:p14="http://schemas.microsoft.com/office/powerpoint/2010/main" val="380205180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اكليل الشهداء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بك الفرح بدأ</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قهرت الأعداء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اخزيت الأركون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E0538302-A67D-48AB-A352-DBFAB016F77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425513620"/>
      </p:ext>
    </p:extLst>
  </p:cSld>
  <p:clrMapOvr>
    <a:masterClrMapping/>
  </p:clrMapOvr>
</p:sld>
</file>

<file path=ppt/slides/slide13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761A93F-B9CD-44FC-95D1-9B65B8F03686}"/>
              </a:ext>
            </a:extLst>
          </p:cNvPr>
          <p:cNvGraphicFramePr>
            <a:graphicFrameLocks noGrp="1"/>
          </p:cNvGraphicFramePr>
          <p:nvPr>
            <p:extLst>
              <p:ext uri="{D42A27DB-BD31-4B8C-83A1-F6EECF244321}">
                <p14:modId xmlns:p14="http://schemas.microsoft.com/office/powerpoint/2010/main" val="2982678744"/>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ام المولود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نسل الأب داود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كملتى المقصود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انت حصن بحصون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E0538302-A67D-48AB-A352-DBFAB016F77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332303747"/>
      </p:ext>
    </p:extLst>
  </p:cSld>
  <p:clrMapOvr>
    <a:masterClrMapping/>
  </p:clrMapOvr>
</p:sld>
</file>

<file path=ppt/slides/slide13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761A93F-B9CD-44FC-95D1-9B65B8F03686}"/>
              </a:ext>
            </a:extLst>
          </p:cNvPr>
          <p:cNvGraphicFramePr>
            <a:graphicFrameLocks noGrp="1"/>
          </p:cNvGraphicFramePr>
          <p:nvPr>
            <p:extLst>
              <p:ext uri="{D42A27DB-BD31-4B8C-83A1-F6EECF244321}">
                <p14:modId xmlns:p14="http://schemas.microsoft.com/office/powerpoint/2010/main" val="11108710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بعد ما ولدتيه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على كتفك حملتيه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عطش و ارضعتيه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كيف هذا الأمر يهون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E0538302-A67D-48AB-A352-DBFAB016F77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109581918"/>
      </p:ext>
    </p:extLst>
  </p:cSld>
  <p:clrMapOvr>
    <a:masterClrMapping/>
  </p:clrMapOvr>
</p:sld>
</file>

<file path=ppt/slides/slide13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761A93F-B9CD-44FC-95D1-9B65B8F03686}"/>
              </a:ext>
            </a:extLst>
          </p:cNvPr>
          <p:cNvGraphicFramePr>
            <a:graphicFrameLocks noGrp="1"/>
          </p:cNvGraphicFramePr>
          <p:nvPr>
            <p:extLst>
              <p:ext uri="{D42A27DB-BD31-4B8C-83A1-F6EECF244321}">
                <p14:modId xmlns:p14="http://schemas.microsoft.com/office/powerpoint/2010/main" val="55832155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دا سرٌ مكتوم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فى الكون المرسوم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سر صار مفهوم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بعد ان كان مكنون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E0538302-A67D-48AB-A352-DBFAB016F77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864483212"/>
      </p:ext>
    </p:extLst>
  </p:cSld>
  <p:clrMapOvr>
    <a:masterClrMapping/>
  </p:clrMapOvr>
</p:sld>
</file>

<file path=ppt/slides/slide13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761A93F-B9CD-44FC-95D1-9B65B8F03686}"/>
              </a:ext>
            </a:extLst>
          </p:cNvPr>
          <p:cNvGraphicFramePr>
            <a:graphicFrameLocks noGrp="1"/>
          </p:cNvGraphicFramePr>
          <p:nvPr>
            <p:extLst>
              <p:ext uri="{D42A27DB-BD31-4B8C-83A1-F6EECF244321}">
                <p14:modId xmlns:p14="http://schemas.microsoft.com/office/powerpoint/2010/main" val="263423958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له عقل قرار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يحمل هذه الأسرار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هذا نور من نار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لا يحويه ظنون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E0538302-A67D-48AB-A352-DBFAB016F77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003822606"/>
      </p:ext>
    </p:extLst>
  </p:cSld>
  <p:clrMapOvr>
    <a:masterClrMapping/>
  </p:clrMapOvr>
</p:sld>
</file>

<file path=ppt/slides/slide13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761A93F-B9CD-44FC-95D1-9B65B8F03686}"/>
              </a:ext>
            </a:extLst>
          </p:cNvPr>
          <p:cNvGraphicFramePr>
            <a:graphicFrameLocks noGrp="1"/>
          </p:cNvGraphicFramePr>
          <p:nvPr>
            <p:extLst>
              <p:ext uri="{D42A27DB-BD31-4B8C-83A1-F6EECF244321}">
                <p14:modId xmlns:p14="http://schemas.microsoft.com/office/powerpoint/2010/main" val="487419065"/>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ان قلت انى أحويه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و بعض معانيه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ما أقدر أرويه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للعالى و الدون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E0538302-A67D-48AB-A352-DBFAB016F77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692087783"/>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96B65-6B13-4070-BD8D-F6AC930A608C}"/>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sz="3200" b="1" dirty="0"/>
              <a:t>أك أوو أورب إم بيك إبنفما أفهوب سوو إنجيه إفيوم : أف أومس إيه بيسيت إم إفريتي إن أوو طاطه خين هان مو أوو إف أوش.</a:t>
            </a:r>
          </a:p>
        </p:txBody>
      </p:sp>
      <p:sp>
        <p:nvSpPr>
          <p:cNvPr id="6" name="Text Placeholder 5"/>
          <p:cNvSpPr>
            <a:spLocks noGrp="1"/>
          </p:cNvSpPr>
          <p:nvPr>
            <p:ph type="body" sz="quarter" idx="11"/>
          </p:nvPr>
        </p:nvSpPr>
        <p:spPr>
          <a:xfrm>
            <a:off x="0" y="3710609"/>
            <a:ext cx="9144000" cy="659685"/>
          </a:xfrm>
        </p:spPr>
        <p:txBody>
          <a:bodyPr/>
          <a:lstStyle/>
          <a:p>
            <a:r>
              <a:rPr lang="ar-EG" sz="3200" b="1" dirty="0"/>
              <a:t>وأرسلت روحك فغطَّاهم البحر : وغطسوا إلى أسفل في مياه كثيرة.</a:t>
            </a:r>
          </a:p>
        </p:txBody>
      </p:sp>
      <p:sp>
        <p:nvSpPr>
          <p:cNvPr id="7" name="Text Placeholder 6"/>
          <p:cNvSpPr>
            <a:spLocks noGrp="1"/>
          </p:cNvSpPr>
          <p:nvPr>
            <p:ph type="body" sz="quarter" idx="12"/>
          </p:nvPr>
        </p:nvSpPr>
        <p:spPr>
          <a:xfrm>
            <a:off x="0" y="4532259"/>
            <a:ext cx="9144000" cy="1189740"/>
          </a:xfrm>
        </p:spPr>
        <p:txBody>
          <a:bodyPr/>
          <a:lstStyle/>
          <a:p>
            <a:r>
              <a:rPr lang="en-US" sz="3400" dirty="0" err="1"/>
              <a:t>Akouwrp</a:t>
            </a:r>
            <a:r>
              <a:rPr lang="en-US" sz="3400" dirty="0"/>
              <a:t> `</a:t>
            </a:r>
            <a:r>
              <a:rPr lang="en-US" sz="3400" dirty="0" err="1"/>
              <a:t>mPek`pneuma</a:t>
            </a:r>
            <a:r>
              <a:rPr lang="en-US" sz="3400" dirty="0"/>
              <a:t>@ </a:t>
            </a:r>
            <a:r>
              <a:rPr lang="en-US" sz="3400" dirty="0" err="1"/>
              <a:t>afhobcou</a:t>
            </a:r>
            <a:r>
              <a:rPr lang="en-US" sz="3400" dirty="0"/>
              <a:t> `</a:t>
            </a:r>
            <a:r>
              <a:rPr lang="en-US" sz="3400" dirty="0" err="1"/>
              <a:t>nje</a:t>
            </a:r>
            <a:r>
              <a:rPr lang="en-US" sz="3400" dirty="0"/>
              <a:t> `</a:t>
            </a:r>
            <a:r>
              <a:rPr lang="en-US" sz="3400" dirty="0" err="1"/>
              <a:t>viom</a:t>
            </a:r>
            <a:r>
              <a:rPr lang="en-US" sz="3400" dirty="0"/>
              <a:t>@ </a:t>
            </a:r>
            <a:r>
              <a:rPr lang="en-US" sz="3400" dirty="0" err="1"/>
              <a:t>auwmc</a:t>
            </a:r>
            <a:r>
              <a:rPr lang="en-US" sz="3400" dirty="0"/>
              <a:t> `</a:t>
            </a:r>
            <a:r>
              <a:rPr lang="en-US" sz="3400" dirty="0" err="1"/>
              <a:t>epecyt</a:t>
            </a:r>
            <a:r>
              <a:rPr lang="en-US" sz="3400" dirty="0"/>
              <a:t> `</a:t>
            </a:r>
            <a:r>
              <a:rPr lang="en-US" sz="3400" dirty="0" err="1"/>
              <a:t>m`vry</a:t>
            </a:r>
            <a:r>
              <a:rPr lang="en-US" sz="3400" dirty="0"/>
              <a:t>] `</a:t>
            </a:r>
            <a:r>
              <a:rPr lang="en-US" sz="3400" dirty="0" err="1"/>
              <a:t>noutath</a:t>
            </a:r>
            <a:r>
              <a:rPr lang="en-US" sz="3400" dirty="0"/>
              <a:t> </a:t>
            </a:r>
            <a:r>
              <a:rPr lang="en-US" sz="3400" dirty="0" err="1"/>
              <a:t>qen</a:t>
            </a:r>
            <a:r>
              <a:rPr lang="en-US" sz="3400" dirty="0"/>
              <a:t> </a:t>
            </a:r>
            <a:r>
              <a:rPr lang="en-US" sz="3400" dirty="0" err="1"/>
              <a:t>hanmwou</a:t>
            </a:r>
            <a:r>
              <a:rPr lang="en-US" sz="3400" dirty="0"/>
              <a:t> </a:t>
            </a:r>
            <a:r>
              <a:rPr lang="en-US" sz="3400" dirty="0" err="1"/>
              <a:t>euos</a:t>
            </a:r>
            <a:r>
              <a:rPr lang="en-US" sz="3400" dirty="0"/>
              <a:t>.</a:t>
            </a:r>
          </a:p>
        </p:txBody>
      </p:sp>
    </p:spTree>
    <p:extLst>
      <p:ext uri="{BB962C8B-B14F-4D97-AF65-F5344CB8AC3E}">
        <p14:creationId xmlns:p14="http://schemas.microsoft.com/office/powerpoint/2010/main" val="2145305655"/>
      </p:ext>
    </p:extLst>
  </p:cSld>
  <p:clrMapOvr>
    <a:masterClrMapping/>
  </p:clrMapOvr>
</p:sld>
</file>

<file path=ppt/slides/slide13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761A93F-B9CD-44FC-95D1-9B65B8F03686}"/>
              </a:ext>
            </a:extLst>
          </p:cNvPr>
          <p:cNvGraphicFramePr>
            <a:graphicFrameLocks noGrp="1"/>
          </p:cNvGraphicFramePr>
          <p:nvPr>
            <p:extLst>
              <p:ext uri="{D42A27DB-BD31-4B8C-83A1-F6EECF244321}">
                <p14:modId xmlns:p14="http://schemas.microsoft.com/office/powerpoint/2010/main" val="3487767884"/>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وان قال الناظم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altLang="en-US" sz="4400" b="1" i="0" u="none" strike="noStrike" kern="1200" cap="none" spc="0" normalizeH="0" baseline="0" noProof="0" dirty="0">
                          <a:ln>
                            <a:noFill/>
                          </a:ln>
                          <a:solidFill>
                            <a:srgbClr val="FFFFFF"/>
                          </a:solidFill>
                          <a:effectLst/>
                          <a:uLnTx/>
                          <a:uFillTx/>
                          <a:latin typeface="Arial" panose="020B0604020202020204" pitchFamily="34" charset="0"/>
                          <a:ea typeface="+mn-ea"/>
                          <a:cs typeface="+mj-cs"/>
                        </a:rPr>
                        <a:t>أصف شرفك قائم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لكن بعزايم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راشى او ماريا</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بك متشفعون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E0538302-A67D-48AB-A352-DBFAB016F77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439867096"/>
      </p:ext>
    </p:extLst>
  </p:cSld>
  <p:clrMapOvr>
    <a:masterClrMapping/>
  </p:clrMapOvr>
</p:sld>
</file>

<file path=ppt/slides/slide1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r>
              <a:rPr kumimoji="0" lang="ar-SA" sz="3600" b="1" i="0" u="none" strike="noStrike" cap="none" normalizeH="0" baseline="0" dirty="0">
                <a:ln>
                  <a:noFill/>
                </a:ln>
                <a:solidFill>
                  <a:srgbClr val="FFC000"/>
                </a:solidFill>
                <a:effectLst/>
                <a:latin typeface="Times New Roman" pitchFamily="18" charset="0"/>
                <a:cs typeface="Times New Roman" pitchFamily="18" charset="0"/>
              </a:rPr>
              <a:t>يا م ر ي م</a:t>
            </a:r>
            <a:endParaRPr lang="en-GB" dirty="0">
              <a:solidFill>
                <a:srgbClr val="FFC000"/>
              </a:solidFill>
            </a:endParaRPr>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257441218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م ر ي 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يا ست الأبكار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قد نلتِ تعظيم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من نور الأنوار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ووهبتِ تعظيم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عنده قد صار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وحملتِ الخالق</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ذا لا يحتار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Rectangle 3">
            <a:hlinkClick r:id="rId2" action="ppaction://hlinksldjump"/>
            <a:extLst>
              <a:ext uri="{FF2B5EF4-FFF2-40B4-BE49-F238E27FC236}">
                <a16:creationId xmlns:a16="http://schemas.microsoft.com/office/drawing/2014/main" id="{BFD0C3C3-7238-47EB-BA58-CDCB68B4AFD2}"/>
              </a:ext>
            </a:extLst>
          </p:cNvPr>
          <p:cNvSpPr/>
          <p:nvPr/>
        </p:nvSpPr>
        <p:spPr>
          <a:xfrm>
            <a:off x="7286434" y="3293650"/>
            <a:ext cx="1707519" cy="461665"/>
          </a:xfrm>
          <a:prstGeom prst="rect">
            <a:avLst/>
          </a:prstGeom>
        </p:spPr>
        <p:txBody>
          <a:bodyPr wrap="none">
            <a:spAutoFit/>
          </a:bodyPr>
          <a:lstStyle/>
          <a:p>
            <a:pPr marL="0" marR="0" lvl="0" indent="0" algn="r" defTabSz="4572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panose="020F0502020204030204"/>
                <a:cs typeface="Al-Mothnna" pitchFamily="2" charset="-78"/>
              </a:rPr>
              <a:t>شيرى ني ماريا</a:t>
            </a:r>
            <a:endParaRPr kumimoji="0" lang="en-US" sz="24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
        <p:nvSpPr>
          <p:cNvPr id="5" name="Rectangle 4">
            <a:hlinkClick r:id="rId3" action="ppaction://hlinksldjump"/>
            <a:extLst>
              <a:ext uri="{FF2B5EF4-FFF2-40B4-BE49-F238E27FC236}">
                <a16:creationId xmlns:a16="http://schemas.microsoft.com/office/drawing/2014/main" id="{3957F473-03B2-4457-8ABC-C10634ED1C97}"/>
              </a:ext>
            </a:extLst>
          </p:cNvPr>
          <p:cNvSpPr/>
          <p:nvPr/>
        </p:nvSpPr>
        <p:spPr>
          <a:xfrm>
            <a:off x="5151144" y="3293650"/>
            <a:ext cx="1616147" cy="461665"/>
          </a:xfrm>
          <a:prstGeom prst="rect">
            <a:avLst/>
          </a:prstGeom>
        </p:spPr>
        <p:txBody>
          <a:bodyPr wrap="none">
            <a:spAutoFit/>
          </a:bodyPr>
          <a:lstStyle/>
          <a:p>
            <a:pPr marL="0" marR="0" lvl="0" indent="0" algn="r" defTabSz="457200" rtl="1" eaLnBrk="1" fontAlgn="auto" latinLnBrk="0" hangingPunct="1">
              <a:lnSpc>
                <a:spcPct val="100000"/>
              </a:lnSpc>
              <a:spcBef>
                <a:spcPts val="0"/>
              </a:spcBef>
              <a:spcAft>
                <a:spcPts val="0"/>
              </a:spcAft>
              <a:buClrTx/>
              <a:buSzTx/>
              <a:buFontTx/>
              <a:buNone/>
              <a:tabLst/>
              <a:defRPr/>
            </a:pPr>
            <a:r>
              <a:rPr lang="ar-EG" sz="2400" b="1" dirty="0">
                <a:solidFill>
                  <a:srgbClr val="FFC000"/>
                </a:solidFill>
                <a:latin typeface="Calibri" panose="020F0502020204030204"/>
                <a:cs typeface="Al-Mothnna" pitchFamily="2" charset="-78"/>
              </a:rPr>
              <a:t>راشي او ماريا</a:t>
            </a:r>
            <a:endParaRPr kumimoji="0" lang="en-US" sz="24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
        <p:nvSpPr>
          <p:cNvPr id="7" name="Rectangle 6">
            <a:hlinkClick r:id="rId4" action="ppaction://hlinksldjump"/>
            <a:extLst>
              <a:ext uri="{FF2B5EF4-FFF2-40B4-BE49-F238E27FC236}">
                <a16:creationId xmlns:a16="http://schemas.microsoft.com/office/drawing/2014/main" id="{D6ED335D-BEF2-437C-8DA6-A3E8CB9E4757}"/>
              </a:ext>
            </a:extLst>
          </p:cNvPr>
          <p:cNvSpPr/>
          <p:nvPr/>
        </p:nvSpPr>
        <p:spPr>
          <a:xfrm>
            <a:off x="141578" y="3293650"/>
            <a:ext cx="1290738" cy="461665"/>
          </a:xfrm>
          <a:prstGeom prst="rect">
            <a:avLst/>
          </a:prstGeom>
        </p:spPr>
        <p:txBody>
          <a:bodyPr wrap="none">
            <a:spAutoFit/>
          </a:bodyPr>
          <a:lstStyle/>
          <a:p>
            <a:pPr marL="0" marR="0" lvl="0" indent="0" algn="r" defTabSz="457200" rtl="1" eaLnBrk="1" fontAlgn="auto" latinLnBrk="0" hangingPunct="1">
              <a:lnSpc>
                <a:spcPct val="100000"/>
              </a:lnSpc>
              <a:spcBef>
                <a:spcPts val="0"/>
              </a:spcBef>
              <a:spcAft>
                <a:spcPts val="0"/>
              </a:spcAft>
              <a:buClrTx/>
              <a:buSzTx/>
              <a:buFontTx/>
              <a:buNone/>
              <a:tabLst/>
              <a:defRPr/>
            </a:pPr>
            <a:r>
              <a:rPr lang="ar-EG" sz="2400" b="1" dirty="0">
                <a:solidFill>
                  <a:srgbClr val="FFC000"/>
                </a:solidFill>
                <a:latin typeface="Calibri" panose="020F0502020204030204"/>
                <a:cs typeface="Al-Mothnna" pitchFamily="2" charset="-78"/>
              </a:rPr>
              <a:t>يا ابنة داود</a:t>
            </a:r>
            <a:endParaRPr kumimoji="0" lang="en-US" sz="24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
        <p:nvSpPr>
          <p:cNvPr id="8" name="Rectangle 7">
            <a:hlinkClick r:id="rId5" action="ppaction://hlinksldjump"/>
            <a:extLst>
              <a:ext uri="{FF2B5EF4-FFF2-40B4-BE49-F238E27FC236}">
                <a16:creationId xmlns:a16="http://schemas.microsoft.com/office/drawing/2014/main" id="{5BD4E649-D88F-44F9-A615-37EE12BECD3E}"/>
              </a:ext>
            </a:extLst>
          </p:cNvPr>
          <p:cNvSpPr/>
          <p:nvPr/>
        </p:nvSpPr>
        <p:spPr>
          <a:xfrm>
            <a:off x="1951459" y="3293650"/>
            <a:ext cx="2680542" cy="461665"/>
          </a:xfrm>
          <a:prstGeom prst="rect">
            <a:avLst/>
          </a:prstGeom>
        </p:spPr>
        <p:txBody>
          <a:bodyPr wrap="none">
            <a:spAutoFit/>
          </a:bodyPr>
          <a:lstStyle/>
          <a:p>
            <a:pPr marL="0" marR="0" lvl="0" indent="0" algn="r" defTabSz="4572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panose="020F0502020204030204"/>
                <a:cs typeface="Al-Mothnna" pitchFamily="2" charset="-78"/>
              </a:rPr>
              <a:t>طرح على شاشف انسوب</a:t>
            </a:r>
            <a:endParaRPr kumimoji="0" lang="en-US" sz="24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Tree>
    <p:extLst>
      <p:ext uri="{BB962C8B-B14F-4D97-AF65-F5344CB8AC3E}">
        <p14:creationId xmlns:p14="http://schemas.microsoft.com/office/powerpoint/2010/main" val="2757740799"/>
      </p:ext>
    </p:extLst>
  </p:cSld>
  <p:clrMapOvr>
    <a:masterClrMapping/>
  </p:clrMapOvr>
</p:sld>
</file>

<file path=ppt/slides/slide1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429019423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قد صرتِ اعجوبة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للرؤساء امثال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درة محجوبة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وفي الإنجيل قد قال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يعطوك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الطوبى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في كل 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جيال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إبنة يواقيم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قد فقتِ الشاروبيم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378761369"/>
      </p:ext>
    </p:extLst>
  </p:cSld>
  <p:clrMapOvr>
    <a:masterClrMapping/>
  </p:clrMapOvr>
</p:sld>
</file>

<file path=ppt/slides/slide1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293993650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نال ما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نلت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يا أم الرحمة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وأنتِ قد صرتِ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مملؤة نعمة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وللاهوت صرت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حجاباً للكلمة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ا</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حتار فيكِ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أرباب التفهيم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642609500"/>
      </p:ext>
    </p:extLst>
  </p:cSld>
  <p:clrMapOvr>
    <a:masterClrMapping/>
  </p:clrMapOvr>
</p:sld>
</file>

<file path=ppt/slides/slide1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2695461393"/>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تابوت العهد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مجمرة هارون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روح المجد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يا إبنة صهيون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أم الرحمة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نور العيون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بكِ نسعد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نحظى بالنعيم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997437639"/>
      </p:ext>
    </p:extLst>
  </p:cSld>
  <p:clrMapOvr>
    <a:masterClrMapping/>
  </p:clrMapOvr>
</p:sld>
</file>

<file path=ppt/slides/slide1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212866257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انت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هي النعمة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انتِ الحصن الحصين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انتِ كنز الرحمة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عون المساكين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بإبنك زالت النقمة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قدس القديسين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وشفيعتنا في الزحمة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أم الرحيم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052184211"/>
      </p:ext>
    </p:extLst>
  </p:cSld>
  <p:clrMapOvr>
    <a:masterClrMapping/>
  </p:clrMapOvr>
</p:sld>
</file>

<file path=ppt/slides/slide1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181467194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نقدم لكِ التعظيم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يا ست الأبكار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إبنة يواقيم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يا كرسيًا مختار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المولود منكِ كريم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ازال عنا العار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الإله العظيم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خالق الأدهار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419161524"/>
      </p:ext>
    </p:extLst>
  </p:cSld>
  <p:clrMapOvr>
    <a:masterClrMapping/>
  </p:clrMapOvr>
</p:sld>
</file>

<file path=ppt/slides/slide1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56272535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زين الأبكار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قدس الأحبار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طهر الأطهار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يا نور الانوار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كنز النعمة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أم الرحمة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أنتِ هي الكرمة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المملوءة أثمار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18490174"/>
      </p:ext>
    </p:extLst>
  </p:cSld>
  <p:clrMapOvr>
    <a:masterClrMapping/>
  </p:clrMapOvr>
</p:sld>
</file>

<file path=ppt/slides/slide1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2201869177"/>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إبنة يواقيم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قد نلتِ تعظيم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أنتِ هي اورشليم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ذات المجد والفخار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أنتِ هي صهيون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جوهر مكنون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فككتِ المسجون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يد المكار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624390700"/>
      </p:ext>
    </p:extLst>
  </p:cSld>
  <p:clrMapOvr>
    <a:masterClrMapping/>
  </p:clrMapOvr>
</p:sld>
</file>

<file path=ppt/slides/slide1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207795572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إبنك خلص ادم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المخطئ النادم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عتق العالم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من كل الاضرار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ربك من صغرك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لما رأى طهرك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قد طيب ذكرك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في كل الأقطار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136204078"/>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F2A8F-FBB5-48CD-A4B7-E1544CD61FE9}"/>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b="1" dirty="0"/>
              <a:t>نيم إت أوني إمموك خين ني نووتي إبشويس : نيم إت أوني إمموك : إيه أفتي أو أوو ناك</a:t>
            </a:r>
          </a:p>
        </p:txBody>
      </p:sp>
      <p:sp>
        <p:nvSpPr>
          <p:cNvPr id="6" name="Text Placeholder 5"/>
          <p:cNvSpPr>
            <a:spLocks noGrp="1"/>
          </p:cNvSpPr>
          <p:nvPr>
            <p:ph type="body" sz="quarter" idx="11"/>
          </p:nvPr>
        </p:nvSpPr>
        <p:spPr/>
        <p:txBody>
          <a:bodyPr/>
          <a:lstStyle/>
          <a:p>
            <a:r>
              <a:rPr lang="ar-EG" b="1" dirty="0"/>
              <a:t>من يشبهك في الآلهة يارب : من يشبهك : ممجداً</a:t>
            </a:r>
          </a:p>
        </p:txBody>
      </p:sp>
      <p:sp>
        <p:nvSpPr>
          <p:cNvPr id="7" name="Text Placeholder 6"/>
          <p:cNvSpPr>
            <a:spLocks noGrp="1"/>
          </p:cNvSpPr>
          <p:nvPr>
            <p:ph type="body" sz="quarter" idx="12"/>
          </p:nvPr>
        </p:nvSpPr>
        <p:spPr>
          <a:xfrm>
            <a:off x="0" y="4476507"/>
            <a:ext cx="9144000" cy="1189740"/>
          </a:xfrm>
        </p:spPr>
        <p:txBody>
          <a:bodyPr/>
          <a:lstStyle/>
          <a:p>
            <a:r>
              <a:rPr lang="en-US" dirty="0" err="1"/>
              <a:t>Nim</a:t>
            </a:r>
            <a:r>
              <a:rPr lang="en-US" dirty="0"/>
              <a:t> </a:t>
            </a:r>
            <a:r>
              <a:rPr lang="en-US" dirty="0" err="1"/>
              <a:t>et`oni</a:t>
            </a:r>
            <a:r>
              <a:rPr lang="en-US" dirty="0"/>
              <a:t> `</a:t>
            </a:r>
            <a:r>
              <a:rPr lang="en-US" dirty="0" err="1"/>
              <a:t>mmok</a:t>
            </a:r>
            <a:r>
              <a:rPr lang="en-US" dirty="0"/>
              <a:t> </a:t>
            </a:r>
            <a:r>
              <a:rPr lang="en-US" dirty="0" err="1"/>
              <a:t>qen</a:t>
            </a:r>
            <a:r>
              <a:rPr lang="en-US" dirty="0"/>
              <a:t> </a:t>
            </a:r>
            <a:r>
              <a:rPr lang="en-US" dirty="0" err="1"/>
              <a:t>ninou</a:t>
            </a:r>
            <a:r>
              <a:rPr lang="en-US" dirty="0"/>
              <a:t>] `P[</a:t>
            </a:r>
            <a:r>
              <a:rPr lang="en-US" dirty="0" err="1"/>
              <a:t>oic</a:t>
            </a:r>
            <a:r>
              <a:rPr lang="en-US" dirty="0"/>
              <a:t>@ </a:t>
            </a:r>
            <a:r>
              <a:rPr lang="en-US" dirty="0" err="1"/>
              <a:t>Nim</a:t>
            </a:r>
            <a:r>
              <a:rPr lang="en-US" dirty="0"/>
              <a:t> </a:t>
            </a:r>
            <a:r>
              <a:rPr lang="en-US" dirty="0" err="1"/>
              <a:t>et`oni</a:t>
            </a:r>
            <a:r>
              <a:rPr lang="en-US" dirty="0"/>
              <a:t> `</a:t>
            </a:r>
            <a:r>
              <a:rPr lang="en-US" dirty="0" err="1"/>
              <a:t>mmok</a:t>
            </a:r>
            <a:r>
              <a:rPr lang="en-US" dirty="0"/>
              <a:t>@ `</a:t>
            </a:r>
            <a:r>
              <a:rPr lang="en-US" dirty="0" err="1"/>
              <a:t>eau</a:t>
            </a:r>
            <a:r>
              <a:rPr lang="en-US" dirty="0"/>
              <a:t>]`</a:t>
            </a:r>
            <a:r>
              <a:rPr lang="en-US" dirty="0" err="1"/>
              <a:t>wou</a:t>
            </a:r>
            <a:r>
              <a:rPr lang="en-US" dirty="0"/>
              <a:t> </a:t>
            </a:r>
            <a:r>
              <a:rPr lang="en-US" dirty="0" err="1"/>
              <a:t>nak</a:t>
            </a:r>
            <a:endParaRPr lang="en-US" dirty="0"/>
          </a:p>
        </p:txBody>
      </p:sp>
    </p:spTree>
    <p:extLst>
      <p:ext uri="{BB962C8B-B14F-4D97-AF65-F5344CB8AC3E}">
        <p14:creationId xmlns:p14="http://schemas.microsoft.com/office/powerpoint/2010/main" val="1351898562"/>
      </p:ext>
    </p:extLst>
  </p:cSld>
  <p:clrMapOvr>
    <a:masterClrMapping/>
  </p:clrMapOvr>
</p:sld>
</file>

<file path=ppt/slides/slide1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40339031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ارسل لك غبريال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بمحكم الاقوال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بشرك اذ قال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الله لك اختار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روح قدسه ملاك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سكن فى احشائك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عذراء طوباك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فى كل الأعصار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859102339"/>
      </p:ext>
    </p:extLst>
  </p:cSld>
  <p:clrMapOvr>
    <a:masterClrMapping/>
  </p:clrMapOvr>
</p:sld>
</file>

<file path=ppt/slides/slide1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3654941587"/>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إن غير المحسوس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الرب القدوس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منك أتى ودعي ايسوس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ونظرته الأبصار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موسى رأى العوسج</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والنار فيه تتأجج</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أغصانه تتوهج</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ما ضرته النار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819275120"/>
      </p:ext>
    </p:extLst>
  </p:cSld>
  <p:clrMapOvr>
    <a:masterClrMapping/>
  </p:clrMapOvr>
</p:sld>
</file>

<file path=ppt/slides/slide1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291685860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إن ما رأته العينان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ملتهباً بالنيران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في العوسج والأغصان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هي مريم زينة الابكار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النار هي ايسوس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الرب القدوس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معطينا الناموس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مكتوبًا في الأحجار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070052891"/>
      </p:ext>
    </p:extLst>
  </p:cSld>
  <p:clrMapOvr>
    <a:masterClrMapping/>
  </p:clrMapOvr>
</p:sld>
</file>

<file path=ppt/slides/slide1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277497988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في اشعياء قد قيل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عن هذا التأويل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تلد عمانوئيل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الملك الجبار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وحزقيال رأى باب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دخل فيه رب الأرباب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وختم الباب مهاب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عالي المقدار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623034810"/>
      </p:ext>
    </p:extLst>
  </p:cSld>
  <p:clrMapOvr>
    <a:masterClrMapping/>
  </p:clrMapOvr>
</p:sld>
</file>

<file path=ppt/slides/slide1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248491504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عالٍ هو قدرك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 يسوع إبنك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لما وُلد منك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تزينت الأمصار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أيضاً دانيال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تنبأ حيث قال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رأيت الكرسي العال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عالي المقدار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902683725"/>
      </p:ext>
    </p:extLst>
  </p:cSld>
  <p:clrMapOvr>
    <a:masterClrMapping/>
  </p:clrMapOvr>
</p:sld>
</file>

<file path=ppt/slides/slide1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153110547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نظرت فوق الأركان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شبه إبن الإنسان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وله السلطان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على كل الاقطار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وهو رب القوات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ومن حوله طغمات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ألوف وربوات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من عظمٍ ووقار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334749363"/>
      </p:ext>
    </p:extLst>
  </p:cSld>
  <p:clrMapOvr>
    <a:masterClrMapping/>
  </p:clrMapOvr>
</p:sld>
</file>

<file path=ppt/slides/slide1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2236529743"/>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إبنة يواقيم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فقتِ الكاروبيم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وأيضًا السارافيم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وكل الأباء الأبرار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منكِ جاء المولود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الرب المعبود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يمدح فيك داود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بالعشرة اوتار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780076643"/>
      </p:ext>
    </p:extLst>
  </p:cSld>
  <p:clrMapOvr>
    <a:masterClrMapping/>
  </p:clrMapOvr>
</p:sld>
</file>

<file path=ppt/slides/slide1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426959867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الوتر الاول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قولٌ مبجل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العذراء تحبل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بالملك الجبار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الوتر التاني</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داود الطوباني</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يرتل بالألحان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مع ضرب القيثار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28095327"/>
      </p:ext>
    </p:extLst>
  </p:cSld>
  <p:clrMapOvr>
    <a:masterClrMapping/>
  </p:clrMapOvr>
</p:sld>
</file>

<file path=ppt/slides/slide1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2545343847"/>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الثالث يا إبنة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أنتِ مؤتمنة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بالنور مشتملة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 الرب لك اختار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الوتر الرابع</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إصغِ يا سامع</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ذا قولاً شائع</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في كل الأقطار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14027559"/>
      </p:ext>
    </p:extLst>
  </p:cSld>
  <p:clrMapOvr>
    <a:masterClrMapping/>
  </p:clrMapOvr>
</p:sld>
</file>

<file path=ppt/slides/slide1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125243000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والخامس خبر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حمامة هي تظهر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بالذهب الأصفر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على منكبيها صار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والسادس قال فيه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قولاً ما أخفيه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لكني أرويه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وأشهره إجهار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930363881"/>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1C69D-E74F-4474-B98A-428080F12C2B}"/>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sz="3600" b="1" dirty="0"/>
              <a:t>خين ني إثؤوَّاب إنطاك : إف إر إشفيري إمموك خين أوو أو أوو : إك إيري إنهان إشفيري.</a:t>
            </a:r>
          </a:p>
        </p:txBody>
      </p:sp>
      <p:sp>
        <p:nvSpPr>
          <p:cNvPr id="6" name="Text Placeholder 5"/>
          <p:cNvSpPr>
            <a:spLocks noGrp="1"/>
          </p:cNvSpPr>
          <p:nvPr>
            <p:ph type="body" sz="quarter" idx="11"/>
          </p:nvPr>
        </p:nvSpPr>
        <p:spPr/>
        <p:txBody>
          <a:bodyPr/>
          <a:lstStyle/>
          <a:p>
            <a:r>
              <a:rPr lang="ar-EG" b="1" dirty="0"/>
              <a:t>في قديسيك : متعجباً منك بالمجد : صانع العجائب.</a:t>
            </a:r>
          </a:p>
        </p:txBody>
      </p:sp>
      <p:sp>
        <p:nvSpPr>
          <p:cNvPr id="7" name="Text Placeholder 6"/>
          <p:cNvSpPr>
            <a:spLocks noGrp="1"/>
          </p:cNvSpPr>
          <p:nvPr>
            <p:ph type="body" sz="quarter" idx="12"/>
          </p:nvPr>
        </p:nvSpPr>
        <p:spPr>
          <a:xfrm>
            <a:off x="0" y="4476506"/>
            <a:ext cx="9144000" cy="1189740"/>
          </a:xfrm>
        </p:spPr>
        <p:txBody>
          <a:bodyPr/>
          <a:lstStyle/>
          <a:p>
            <a:r>
              <a:rPr lang="en-US" dirty="0" err="1"/>
              <a:t>qen</a:t>
            </a:r>
            <a:r>
              <a:rPr lang="en-US" dirty="0"/>
              <a:t> </a:t>
            </a:r>
            <a:r>
              <a:rPr lang="en-US" dirty="0" err="1"/>
              <a:t>ny`e;ouab</a:t>
            </a:r>
            <a:r>
              <a:rPr lang="en-US" dirty="0"/>
              <a:t> `</a:t>
            </a:r>
            <a:r>
              <a:rPr lang="en-US" dirty="0" err="1"/>
              <a:t>ntak</a:t>
            </a:r>
            <a:r>
              <a:rPr lang="en-US" dirty="0"/>
              <a:t>@ </a:t>
            </a:r>
            <a:r>
              <a:rPr lang="en-US" dirty="0" err="1"/>
              <a:t>euer`svyri</a:t>
            </a:r>
            <a:r>
              <a:rPr lang="en-US" dirty="0"/>
              <a:t> `</a:t>
            </a:r>
            <a:r>
              <a:rPr lang="en-US" dirty="0" err="1"/>
              <a:t>mmok</a:t>
            </a:r>
            <a:r>
              <a:rPr lang="en-US" dirty="0"/>
              <a:t> </a:t>
            </a:r>
            <a:r>
              <a:rPr lang="en-US" dirty="0" err="1"/>
              <a:t>qen</a:t>
            </a:r>
            <a:r>
              <a:rPr lang="en-US" dirty="0"/>
              <a:t> </a:t>
            </a:r>
            <a:r>
              <a:rPr lang="en-US" dirty="0" err="1"/>
              <a:t>ou`wou</a:t>
            </a:r>
            <a:r>
              <a:rPr lang="en-US" dirty="0"/>
              <a:t>@ </a:t>
            </a:r>
            <a:r>
              <a:rPr lang="en-US" dirty="0" err="1"/>
              <a:t>ek`iri</a:t>
            </a:r>
            <a:r>
              <a:rPr lang="en-US" dirty="0"/>
              <a:t> `</a:t>
            </a:r>
            <a:r>
              <a:rPr lang="en-US" dirty="0" err="1"/>
              <a:t>nhan`svyri</a:t>
            </a:r>
            <a:r>
              <a:rPr lang="en-US" dirty="0"/>
              <a:t>.</a:t>
            </a:r>
          </a:p>
        </p:txBody>
      </p:sp>
    </p:spTree>
    <p:extLst>
      <p:ext uri="{BB962C8B-B14F-4D97-AF65-F5344CB8AC3E}">
        <p14:creationId xmlns:p14="http://schemas.microsoft.com/office/powerpoint/2010/main" val="3580408839"/>
      </p:ext>
    </p:extLst>
  </p:cSld>
  <p:clrMapOvr>
    <a:masterClrMapping/>
  </p:clrMapOvr>
</p:sld>
</file>

<file path=ppt/slides/slide1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2317660747"/>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والسابع إذ قال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يا جبل الله العال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تجسد منكِ المتعال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بلا شك ولا إنكار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والثامن رنم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للعذراء مريم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إختارها المعظم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و كللها بالفخار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695676469"/>
      </p:ext>
    </p:extLst>
  </p:cSld>
  <p:clrMapOvr>
    <a:masterClrMapping/>
  </p:clrMapOvr>
</p:sld>
</file>

<file path=ppt/slides/slide1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14694238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التاسع قال عنها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يظهر حقاً منها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الإله وهو إبنها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والبكورية في حفظ ووقار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الوتر العاشر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الله القادر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في صهيون ظاهر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مسكن الأبرار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4215507999"/>
      </p:ext>
    </p:extLst>
  </p:cSld>
  <p:clrMapOvr>
    <a:masterClrMapping/>
  </p:clrMapOvr>
</p:sld>
</file>

<file path=ppt/slides/slide1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44975717"/>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لم يوجد في الدهر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مثلكِ أيتها البكر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لأن إبنك فك الأسر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عن آدم والعار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سيدة الأكوان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فخر الايمان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أنا عبدك حيران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غارق في الأوزار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448878537"/>
      </p:ext>
    </p:extLst>
  </p:cSld>
  <p:clrMapOvr>
    <a:masterClrMapping/>
  </p:clrMapOvr>
</p:sld>
</file>

<file path=ppt/slides/slide1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247523285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عال هو قدرك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لا تتركى عبدك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قصدي من إبنك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عتقا من النار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لأنك خير من يشفع</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وللدعاء يسمع</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وعنا يدفع</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ضربات المكار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52486617"/>
      </p:ext>
    </p:extLst>
  </p:cSld>
  <p:clrMapOvr>
    <a:masterClrMapping/>
  </p:clrMapOvr>
</p:sld>
</file>

<file path=ppt/slides/slide1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4B27F-08B8-4EE5-B753-BB376BDFFFE6}"/>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85D641CC-D7C3-422B-95EE-957C6690E624}"/>
              </a:ext>
            </a:extLst>
          </p:cNvPr>
          <p:cNvGraphicFramePr>
            <a:graphicFrameLocks noGrp="1"/>
          </p:cNvGraphicFramePr>
          <p:nvPr>
            <p:extLst>
              <p:ext uri="{D42A27DB-BD31-4B8C-83A1-F6EECF244321}">
                <p14:modId xmlns:p14="http://schemas.microsoft.com/office/powerpoint/2010/main" val="275353551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قم و انهض يا مسكين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والبس ثوب اليقين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قل آمين آمين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فهي تشفع في الحضار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والناظم المسكين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مادحها فى كل حين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ماله يوم الدين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سوى سيدة الابكار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95893056"/>
      </p:ext>
    </p:extLst>
  </p:cSld>
  <p:clrMapOvr>
    <a:masterClrMapping/>
  </p:clrMapOvr>
</p:sld>
</file>

<file path=ppt/slides/slide1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0FE47-C6D5-4D4E-BFC3-915CF2EF46CF}"/>
              </a:ext>
            </a:extLst>
          </p:cNvPr>
          <p:cNvSpPr>
            <a:spLocks noGrp="1"/>
          </p:cNvSpPr>
          <p:nvPr>
            <p:ph type="title"/>
          </p:nvPr>
        </p:nvSpPr>
        <p:spPr>
          <a:xfrm>
            <a:off x="-1948070" y="1"/>
            <a:ext cx="1948070" cy="578224"/>
          </a:xfrm>
        </p:spPr>
        <p:txBody>
          <a:bodyPr/>
          <a:lstStyle/>
          <a:p>
            <a:pPr algn="r" rtl="1"/>
            <a:r>
              <a:rPr kumimoji="0" lang="ar-EG" sz="3600" b="1" i="0" u="none" strike="noStrike" cap="none" spc="0" normalizeH="0" baseline="0" dirty="0">
                <a:ln>
                  <a:noFill/>
                </a:ln>
                <a:solidFill>
                  <a:srgbClr val="FFC000"/>
                </a:solidFill>
                <a:effectLst/>
                <a:uLnTx/>
                <a:uFillTx/>
                <a:latin typeface="Calibri"/>
                <a:cs typeface="AGA Sindibad Regular" pitchFamily="2" charset="-78"/>
              </a:rPr>
              <a:t>يا ابنة داود</a:t>
            </a:r>
            <a:br>
              <a:rPr kumimoji="0" lang="ar-EG" sz="3600" b="1" i="0" u="none" strike="noStrike" cap="none" spc="0" normalizeH="0" baseline="0" dirty="0">
                <a:ln>
                  <a:noFill/>
                </a:ln>
                <a:solidFill>
                  <a:srgbClr val="FFC000"/>
                </a:solidFill>
                <a:effectLst/>
                <a:uLnTx/>
                <a:uFillTx/>
                <a:latin typeface="Calibri"/>
                <a:cs typeface="AGA Sindibad Regular" pitchFamily="2" charset="-78"/>
              </a:rPr>
            </a:br>
            <a:endParaRPr lang="en-GB" dirty="0"/>
          </a:p>
        </p:txBody>
      </p:sp>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248830920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ابنة داود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كم من كان قديم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جا بشر بورود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ابنك فى العالم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كم من كان موجود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فى حبك هايم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كم امثال كم اقوال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و نبوات موصوفى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8" name="Rectangle 7">
            <a:hlinkClick r:id="rId2" action="ppaction://hlinksldjump"/>
            <a:extLst>
              <a:ext uri="{FF2B5EF4-FFF2-40B4-BE49-F238E27FC236}">
                <a16:creationId xmlns:a16="http://schemas.microsoft.com/office/drawing/2014/main" id="{E2A1CBB8-C763-4C17-96C3-63E433A06552}"/>
              </a:ext>
            </a:extLst>
          </p:cNvPr>
          <p:cNvSpPr/>
          <p:nvPr/>
        </p:nvSpPr>
        <p:spPr>
          <a:xfrm>
            <a:off x="4517412" y="3280203"/>
            <a:ext cx="4626588" cy="461665"/>
          </a:xfrm>
          <a:prstGeom prst="rect">
            <a:avLst/>
          </a:prstGeom>
        </p:spPr>
        <p:txBody>
          <a:bodyPr wrap="none" anchor="b">
            <a:spAutoFit/>
          </a:bodyPr>
          <a:lstStyle/>
          <a:p>
            <a:pPr marL="0" marR="0" lvl="0" indent="0" algn="r" defTabSz="4572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panose="020F0502020204030204"/>
                <a:cs typeface="+mj-cs"/>
              </a:rPr>
              <a:t>القطعة التاسعة </a:t>
            </a:r>
            <a:r>
              <a:rPr kumimoji="0" lang="ar-EG" sz="2000" b="1" i="0" u="none" strike="noStrike" kern="1200" cap="none" spc="0" normalizeH="0" baseline="0" noProof="0" dirty="0">
                <a:ln>
                  <a:noFill/>
                </a:ln>
                <a:solidFill>
                  <a:srgbClr val="FFFFFF"/>
                </a:solidFill>
                <a:effectLst/>
                <a:uLnTx/>
                <a:uFillTx/>
                <a:latin typeface="Calibri" panose="020F0502020204030204"/>
                <a:cs typeface="+mj-cs"/>
              </a:rPr>
              <a:t>(افموتي ايرو ماريا / دعيت يا مريم)</a:t>
            </a:r>
            <a:endParaRPr kumimoji="0" lang="en-US" sz="2400" b="1" i="0" u="none" strike="noStrike" kern="1200" cap="none" spc="0" normalizeH="0" baseline="0" noProof="0" dirty="0">
              <a:ln>
                <a:noFill/>
              </a:ln>
              <a:solidFill>
                <a:srgbClr val="FFC000"/>
              </a:solidFill>
              <a:effectLst/>
              <a:uLnTx/>
              <a:uFillTx/>
              <a:latin typeface="Calibri" panose="020F0502020204030204"/>
              <a:cs typeface="+mj-cs"/>
            </a:endParaRPr>
          </a:p>
        </p:txBody>
      </p:sp>
    </p:spTree>
    <p:extLst>
      <p:ext uri="{BB962C8B-B14F-4D97-AF65-F5344CB8AC3E}">
        <p14:creationId xmlns:p14="http://schemas.microsoft.com/office/powerpoint/2010/main" val="1666624131"/>
      </p:ext>
    </p:extLst>
  </p:cSld>
  <p:clrMapOvr>
    <a:masterClrMapping/>
  </p:clrMapOvr>
</p:sld>
</file>

<file path=ppt/slides/slide1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1118137964"/>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بابا مقفول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رآه حزقيال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فى المشرق مشمول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بالنور المتعال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قال عذراء و بتول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فى عقب الأجيال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ستضع من خضعت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له ربوات و الوف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4D74575E-F762-4168-A307-037625A1BB1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641542458"/>
      </p:ext>
    </p:extLst>
  </p:cSld>
  <p:clrMapOvr>
    <a:masterClrMapping/>
  </p:clrMapOvr>
</p:sld>
</file>

<file path=ppt/slides/slide1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17344400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تابوت العهد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بالذهب المطلى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مدحك مثل الشهد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 اصناف العسلِ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بابنك ابليس انهد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بعد الحيلِ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بك اطمئنينا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من بعد الخوف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30369051-7877-4DBD-8DE4-27F7118374D9}"/>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188537085"/>
      </p:ext>
    </p:extLst>
  </p:cSld>
  <p:clrMapOvr>
    <a:masterClrMapping/>
  </p:clrMapOvr>
</p:sld>
</file>

<file path=ppt/slides/slide1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307581097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جبل الله سر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بيسوع سيدنا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ولدتيه و ظهر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من ابليس عتقناَ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غير زرع بشر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حتى خلصنا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تألم سيدنا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عن شعبه يوفى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A30ECFCF-B23B-4EB2-A4A0-2279C04E4CC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756097307"/>
      </p:ext>
    </p:extLst>
  </p:cSld>
  <p:clrMapOvr>
    <a:masterClrMapping/>
  </p:clrMapOvr>
</p:sld>
</file>

<file path=ppt/slides/slide1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319858754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حق العنبر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رائحة طيبه فاح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سيدنا دبر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 حملتيه بأفراح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ولدتيه و ظهر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نجمهُ فى الأصباح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وضع فى مذود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بخرق ملفوفِ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7BAF04EF-9872-4521-A220-06EEF2495285}"/>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419287263"/>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50113-5A3B-4E89-A986-72E5BC42AEFA}"/>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b="1" dirty="0"/>
              <a:t>أكسوتين تيك أوُّي نام إيفول آف أومكو إنجيه إبكاهى : أكتشي مويت خاجوف إمبيك لاؤس خين أوو ميثمي :</a:t>
            </a:r>
          </a:p>
        </p:txBody>
      </p:sp>
      <p:sp>
        <p:nvSpPr>
          <p:cNvPr id="6" name="Text Placeholder 5"/>
          <p:cNvSpPr>
            <a:spLocks noGrp="1"/>
          </p:cNvSpPr>
          <p:nvPr>
            <p:ph type="body" sz="quarter" idx="11"/>
          </p:nvPr>
        </p:nvSpPr>
        <p:spPr/>
        <p:txBody>
          <a:bodyPr/>
          <a:lstStyle/>
          <a:p>
            <a:r>
              <a:rPr lang="ar-EG" b="1" dirty="0"/>
              <a:t>مددت يمينك فابتلعتهم الأرض : هديت شعبك بالحقيقة :</a:t>
            </a:r>
          </a:p>
        </p:txBody>
      </p:sp>
      <p:sp>
        <p:nvSpPr>
          <p:cNvPr id="7" name="Text Placeholder 6"/>
          <p:cNvSpPr>
            <a:spLocks noGrp="1"/>
          </p:cNvSpPr>
          <p:nvPr>
            <p:ph type="body" sz="quarter" idx="12"/>
          </p:nvPr>
        </p:nvSpPr>
        <p:spPr>
          <a:xfrm>
            <a:off x="0" y="4422718"/>
            <a:ext cx="9144000" cy="1189740"/>
          </a:xfrm>
        </p:spPr>
        <p:txBody>
          <a:bodyPr/>
          <a:lstStyle/>
          <a:p>
            <a:r>
              <a:rPr lang="en-US" sz="3600" dirty="0" err="1"/>
              <a:t>Akcouten</a:t>
            </a:r>
            <a:r>
              <a:rPr lang="en-US" sz="3600" dirty="0"/>
              <a:t> </a:t>
            </a:r>
            <a:r>
              <a:rPr lang="en-US" sz="3600" dirty="0" err="1"/>
              <a:t>tekou`inam</a:t>
            </a:r>
            <a:r>
              <a:rPr lang="en-US" sz="3600" dirty="0"/>
              <a:t> `</a:t>
            </a:r>
            <a:r>
              <a:rPr lang="en-US" sz="3600" dirty="0" err="1"/>
              <a:t>ebol</a:t>
            </a:r>
            <a:r>
              <a:rPr lang="en-US" sz="3600" dirty="0"/>
              <a:t> </a:t>
            </a:r>
            <a:r>
              <a:rPr lang="en-US" sz="3600" dirty="0" err="1"/>
              <a:t>afomkou</a:t>
            </a:r>
            <a:r>
              <a:rPr lang="en-US" sz="3600" dirty="0"/>
              <a:t> `</a:t>
            </a:r>
            <a:r>
              <a:rPr lang="en-US" sz="3600" dirty="0" err="1"/>
              <a:t>nje</a:t>
            </a:r>
            <a:r>
              <a:rPr lang="en-US" sz="3600" dirty="0"/>
              <a:t> `</a:t>
            </a:r>
            <a:r>
              <a:rPr lang="en-US" sz="3600" dirty="0" err="1"/>
              <a:t>pkahi</a:t>
            </a:r>
            <a:r>
              <a:rPr lang="en-US" sz="3600" dirty="0"/>
              <a:t>@ Ak[</a:t>
            </a:r>
            <a:r>
              <a:rPr lang="en-US" sz="3600" dirty="0" err="1"/>
              <a:t>imwit</a:t>
            </a:r>
            <a:r>
              <a:rPr lang="en-US" sz="3600" dirty="0"/>
              <a:t> </a:t>
            </a:r>
            <a:r>
              <a:rPr lang="en-US" sz="3600" dirty="0" err="1"/>
              <a:t>qajwf</a:t>
            </a:r>
            <a:r>
              <a:rPr lang="en-US" sz="3600" dirty="0"/>
              <a:t> `</a:t>
            </a:r>
            <a:r>
              <a:rPr lang="en-US" sz="3600" dirty="0" err="1"/>
              <a:t>mpeklaoc</a:t>
            </a:r>
            <a:r>
              <a:rPr lang="en-US" sz="3600" dirty="0"/>
              <a:t> </a:t>
            </a:r>
            <a:r>
              <a:rPr lang="en-US" sz="3600" dirty="0" err="1"/>
              <a:t>qen</a:t>
            </a:r>
            <a:r>
              <a:rPr lang="en-US" sz="3600" dirty="0"/>
              <a:t> </a:t>
            </a:r>
            <a:r>
              <a:rPr lang="en-US" sz="3600" dirty="0" err="1"/>
              <a:t>oume;myi</a:t>
            </a:r>
            <a:endParaRPr lang="en-US" sz="3600" dirty="0"/>
          </a:p>
        </p:txBody>
      </p:sp>
    </p:spTree>
    <p:extLst>
      <p:ext uri="{BB962C8B-B14F-4D97-AF65-F5344CB8AC3E}">
        <p14:creationId xmlns:p14="http://schemas.microsoft.com/office/powerpoint/2010/main" val="3303864301"/>
      </p:ext>
    </p:extLst>
  </p:cSld>
  <p:clrMapOvr>
    <a:masterClrMapping/>
  </p:clrMapOvr>
</p:sld>
</file>

<file path=ppt/slides/slide1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149826110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خشبا لا يسوس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 قبلتِ البشرى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حملتِ القدوس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 انت هى عذراء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رجعنا الفردوس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بأبنك دفعة اخرى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بكِ اطمأنينا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من بعد الخوف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74160252-C42E-488B-A536-5D544DAFA87C}"/>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472994041"/>
      </p:ext>
    </p:extLst>
  </p:cSld>
  <p:clrMapOvr>
    <a:masterClrMapping/>
  </p:clrMapOvr>
</p:sld>
</file>

<file path=ppt/slides/slide1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171424123"/>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ذخر الملا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 اصحاب الترتيل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نظروكِ مشتملة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بشموس و تهليل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كواكب جملة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فوق رأسك اكليل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يقدر ينطق</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او يسمع و يشوفِ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905C5F1F-8412-444D-A110-CADE2004CE98}"/>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709765217"/>
      </p:ext>
    </p:extLst>
  </p:cSld>
  <p:clrMapOvr>
    <a:masterClrMapping/>
  </p:clrMapOvr>
</p:sld>
</file>

<file path=ppt/slides/slide1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154189135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رؤية و نذور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تنبا حبقوق</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ابنك نور من نور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خالق غير مخلوق</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فى الأنجيل مشهور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بالقول الموثوق</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مجدى فى ابى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و مجد ابى هو فى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EF4CCCA1-7BB6-4ED3-825B-DEED8D985D6D}"/>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912121834"/>
      </p:ext>
    </p:extLst>
  </p:cSld>
  <p:clrMapOvr>
    <a:masterClrMapping/>
  </p:clrMapOvr>
</p:sld>
</file>

<file path=ppt/slides/slide1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2044550904"/>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زهرة الأطياب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تاق الرب لها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مدينة و حجاب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 الرب داخلها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مركبة للابن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النور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شاملها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ابنك هو النور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و بالأب متحد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AC76D101-52FD-4884-BA08-D958F2BAA04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399798130"/>
      </p:ext>
    </p:extLst>
  </p:cSld>
  <p:clrMapOvr>
    <a:masterClrMapping/>
  </p:clrMapOvr>
</p:sld>
</file>

<file path=ppt/slides/slide1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366039965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سلم مرفوع</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رأه الاب يعقوب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فوقه موضوع</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روح الله المرهوب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قال الرب يسوع</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فى العذراء محجوب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متحنن عالم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رحيما و رؤوفِ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272E29C7-01D7-4F1D-BC82-067B7F851B0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063056998"/>
      </p:ext>
    </p:extLst>
  </p:cSld>
  <p:clrMapOvr>
    <a:masterClrMapping/>
  </p:clrMapOvr>
</p:sld>
</file>

<file path=ppt/slides/slide1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80478081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شورية فضة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فيها جمر النار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انت هى ايضا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مصباح الانوار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بكِ كل الرضا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فازوا من الاضرار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بكِ اطمئنينا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من بعد الخوفِ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63AA35E5-AAE0-4A98-98DF-DEA1FF0D81D5}"/>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471233870"/>
      </p:ext>
    </p:extLst>
  </p:cSld>
  <p:clrMapOvr>
    <a:masterClrMapping/>
  </p:clrMapOvr>
</p:sld>
</file>

<file path=ppt/slides/slide1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157571356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صهيون انت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مسكن حقانى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بكر وحملتِ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من غير انسانى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حقا و وضعتى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كوكب نورانى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صار العالم فى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نوره مكشوفِ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C421487A-05D2-4A84-A601-5B2016C8899C}"/>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268491160"/>
      </p:ext>
    </p:extLst>
  </p:cSld>
  <p:clrMapOvr>
    <a:masterClrMapping/>
  </p:clrMapOvr>
</p:sld>
</file>

<file path=ppt/slides/slide1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372927979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ضياء و بهاء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يا جوهر مكنون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داود عنك انبأ</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فى المزمور بفنون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اله الالهة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يظهر فى صهيون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قد اكمل ما قيل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من اجلك بوصوفِ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7" name="Title 6">
            <a:extLst>
              <a:ext uri="{FF2B5EF4-FFF2-40B4-BE49-F238E27FC236}">
                <a16:creationId xmlns:a16="http://schemas.microsoft.com/office/drawing/2014/main" id="{2F288F74-F36A-4A79-97BC-1CB2298BE58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651401924"/>
      </p:ext>
    </p:extLst>
  </p:cSld>
  <p:clrMapOvr>
    <a:masterClrMapping/>
  </p:clrMapOvr>
</p:sld>
</file>

<file path=ppt/slides/slide1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662380855"/>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طوبانية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صرتِ ام القدوس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امدحك بعناية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بنظام مخصوص</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اظهرك اشعياء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تنبأ عاموس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بحلول روح 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له. </a:t>
                      </a:r>
                      <a:r>
                        <a:rPr lang="ar-EG" sz="4400" b="1" dirty="0">
                          <a:solidFill>
                            <a:schemeClr val="bg1"/>
                          </a:solidFill>
                        </a:rPr>
                        <a:t>فى الحشاء و الجوفِ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8AC2EF57-A8BE-48F2-9A71-B1A73417605B}"/>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518843330"/>
      </p:ext>
    </p:extLst>
  </p:cSld>
  <p:clrMapOvr>
    <a:masterClrMapping/>
  </p:clrMapOvr>
</p:sld>
</file>

<file path=ppt/slides/slide1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64098104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ضوء الفردوس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يا قوة شمشون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رأك ميخاوس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 تنبأ ناحوم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سُر صفونيوس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انذرنا بعلوم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قال الله ينزل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كمطر فوق صوفِ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BF6AB10B-32DC-42B2-8026-B5BD0D0E8299}"/>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512989949"/>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0C169-9735-435B-A363-7C15E5A3DE80}"/>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b="1" dirty="0"/>
              <a:t>فاي إيه طاك سوتبِف : أكتي جوم ناف خين تيك نومتي : إفما إن إمتون إفؤوَّاب ناك. </a:t>
            </a:r>
          </a:p>
        </p:txBody>
      </p:sp>
      <p:sp>
        <p:nvSpPr>
          <p:cNvPr id="6" name="Text Placeholder 5"/>
          <p:cNvSpPr>
            <a:spLocks noGrp="1"/>
          </p:cNvSpPr>
          <p:nvPr>
            <p:ph type="body" sz="quarter" idx="11"/>
          </p:nvPr>
        </p:nvSpPr>
        <p:spPr/>
        <p:txBody>
          <a:bodyPr/>
          <a:lstStyle/>
          <a:p>
            <a:r>
              <a:rPr lang="ar-EG" sz="3600" b="1" dirty="0"/>
              <a:t>هذا الذي اخترته : وقوَّيته بتعزيتك : إلى موضع راحة قدسك.</a:t>
            </a:r>
          </a:p>
        </p:txBody>
      </p:sp>
      <p:sp>
        <p:nvSpPr>
          <p:cNvPr id="7" name="Text Placeholder 6"/>
          <p:cNvSpPr>
            <a:spLocks noGrp="1"/>
          </p:cNvSpPr>
          <p:nvPr>
            <p:ph type="body" sz="quarter" idx="12"/>
          </p:nvPr>
        </p:nvSpPr>
        <p:spPr>
          <a:xfrm>
            <a:off x="0" y="4409271"/>
            <a:ext cx="9144000" cy="1189740"/>
          </a:xfrm>
        </p:spPr>
        <p:txBody>
          <a:bodyPr/>
          <a:lstStyle/>
          <a:p>
            <a:r>
              <a:rPr lang="en-US" sz="4000" dirty="0" err="1"/>
              <a:t>vai</a:t>
            </a:r>
            <a:r>
              <a:rPr lang="en-US" sz="4000" dirty="0"/>
              <a:t> `</a:t>
            </a:r>
            <a:r>
              <a:rPr lang="en-US" sz="4000" dirty="0" err="1"/>
              <a:t>etakcotpf</a:t>
            </a:r>
            <a:r>
              <a:rPr lang="en-US" sz="4000" dirty="0"/>
              <a:t>@ </a:t>
            </a:r>
            <a:r>
              <a:rPr lang="en-US" sz="4000" dirty="0" err="1"/>
              <a:t>ak</a:t>
            </a:r>
            <a:r>
              <a:rPr lang="en-US" sz="4000" dirty="0"/>
              <a:t>]</a:t>
            </a:r>
            <a:r>
              <a:rPr lang="en-US" sz="4000" dirty="0" err="1"/>
              <a:t>jom</a:t>
            </a:r>
            <a:r>
              <a:rPr lang="en-US" sz="4000" dirty="0"/>
              <a:t> </a:t>
            </a:r>
            <a:r>
              <a:rPr lang="en-US" sz="4000" dirty="0" err="1"/>
              <a:t>naf</a:t>
            </a:r>
            <a:r>
              <a:rPr lang="en-US" sz="4000" dirty="0"/>
              <a:t> </a:t>
            </a:r>
            <a:r>
              <a:rPr lang="en-US" sz="4000" dirty="0" err="1"/>
              <a:t>qen</a:t>
            </a:r>
            <a:r>
              <a:rPr lang="en-US" sz="4000" dirty="0"/>
              <a:t> </a:t>
            </a:r>
            <a:r>
              <a:rPr lang="en-US" sz="4000" dirty="0" err="1"/>
              <a:t>teknom</a:t>
            </a:r>
            <a:r>
              <a:rPr lang="en-US" sz="4000" dirty="0"/>
              <a:t>]@ </a:t>
            </a:r>
            <a:r>
              <a:rPr lang="en-US" sz="4000" dirty="0" err="1"/>
              <a:t>euma</a:t>
            </a:r>
            <a:r>
              <a:rPr lang="en-US" sz="4000" dirty="0"/>
              <a:t> `</a:t>
            </a:r>
            <a:r>
              <a:rPr lang="en-US" sz="4000" dirty="0" err="1"/>
              <a:t>nemton</a:t>
            </a:r>
            <a:r>
              <a:rPr lang="en-US" sz="4000" dirty="0"/>
              <a:t> </a:t>
            </a:r>
            <a:r>
              <a:rPr lang="en-US" sz="4000" dirty="0" err="1"/>
              <a:t>efouab</a:t>
            </a:r>
            <a:r>
              <a:rPr lang="en-US" sz="4000" dirty="0"/>
              <a:t> </a:t>
            </a:r>
            <a:r>
              <a:rPr lang="en-US" sz="4000" dirty="0" err="1"/>
              <a:t>nak</a:t>
            </a:r>
            <a:r>
              <a:rPr lang="en-US" sz="4000" dirty="0"/>
              <a:t>.</a:t>
            </a:r>
            <a:endParaRPr lang="en-US" dirty="0"/>
          </a:p>
        </p:txBody>
      </p:sp>
    </p:spTree>
    <p:extLst>
      <p:ext uri="{BB962C8B-B14F-4D97-AF65-F5344CB8AC3E}">
        <p14:creationId xmlns:p14="http://schemas.microsoft.com/office/powerpoint/2010/main" val="2088544093"/>
      </p:ext>
    </p:extLst>
  </p:cSld>
  <p:clrMapOvr>
    <a:masterClrMapping/>
  </p:clrMapOvr>
</p:sld>
</file>

<file path=ppt/slides/slide1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2320679844"/>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عكاز هارون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من غير ماء فرع</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بأوراق و غصون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فيه و لم تزرع</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هيكل صهيون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منكِ الرب اسرع</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نزل سيدنا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ليزيل الخوفِ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7" name="Title 6">
            <a:extLst>
              <a:ext uri="{FF2B5EF4-FFF2-40B4-BE49-F238E27FC236}">
                <a16:creationId xmlns:a16="http://schemas.microsoft.com/office/drawing/2014/main" id="{4E25967C-CE26-4F8A-B49F-AE57DBD7C62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130083769"/>
      </p:ext>
    </p:extLst>
  </p:cSld>
  <p:clrMapOvr>
    <a:masterClrMapping/>
  </p:clrMapOvr>
</p:sld>
</file>

<file path=ppt/slides/slide1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229827973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غصن العليقة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 متوج بالنور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رأه موسى يرهج</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من فوق جبل الطور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فما احسن و ابهج</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ذا الأمر المشهور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شاع اسمك فى كل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العالم بوصوفِ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D70DD9D8-D9D5-4DE0-9A9C-9D124FBF067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227551421"/>
      </p:ext>
    </p:extLst>
  </p:cSld>
  <p:clrMapOvr>
    <a:masterClrMapping/>
  </p:clrMapOvr>
</p:sld>
</file>

<file path=ppt/slides/slide1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177762947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فسقية ماء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بألواح مرمر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سماك العلماء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كنزا من جوهر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سرا منكتما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صار منك مجهر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بالجسد المختار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به الميت عوفى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D7C486C0-F309-4006-84EF-8D9C067B0829}"/>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639010346"/>
      </p:ext>
    </p:extLst>
  </p:cSld>
  <p:clrMapOvr>
    <a:masterClrMapping/>
  </p:clrMapOvr>
</p:sld>
</file>

<file path=ppt/slides/slide1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110397111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ياقبة موسى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سماك الاحبار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كرمة مغروسة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حاملة الاثمار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بكرة و عروسة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نسل الاطهار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خدر بغير فساد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للعريس موصوفِ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107E4877-8E20-4FE2-BA0B-CBE56D0F9E54}"/>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77311088"/>
      </p:ext>
    </p:extLst>
  </p:cSld>
  <p:clrMapOvr>
    <a:masterClrMapping/>
  </p:clrMapOvr>
</p:sld>
</file>

<file path=ppt/slides/slide1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270240083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كرسى عالٍ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فوق الرب مقيم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رأه دانيال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فوق الشاروبيم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لما شافه قال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لك كل التعظيم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عدرا مجدك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عالى موصوفِ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A8469018-4014-4C8E-AD69-2432D3CC7A4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311025543"/>
      </p:ext>
    </p:extLst>
  </p:cSld>
  <p:clrMapOvr>
    <a:masterClrMapping/>
  </p:clrMapOvr>
</p:sld>
</file>

<file path=ppt/slides/slide1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353345716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لوحا مكتوب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 سمات النعمة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اشرقت شمس العدل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منك فى الظلمة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فى احشاك حل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روح الله الكلمة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بعد ان كان عنا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بوجهه مصروفِ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551E333C-15CA-4800-A669-92CCFB1A2AAB}"/>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654036668"/>
      </p:ext>
    </p:extLst>
  </p:cSld>
  <p:clrMapOvr>
    <a:masterClrMapping/>
  </p:clrMapOvr>
</p:sld>
</file>

<file path=ppt/slides/slide1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245279376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مائدة من نور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 طعام روحانى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خلصنا بسرور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من بطنك انسانى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جاء و ابطل الشرور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كيد الشيطان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اعطانا جسده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و دمه الموصوفِ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AB7A5F46-947F-442E-B89A-A9105E806919}"/>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667669077"/>
      </p:ext>
    </p:extLst>
  </p:cSld>
  <p:clrMapOvr>
    <a:masterClrMapping/>
  </p:clrMapOvr>
</p:sld>
</file>

<file path=ppt/slides/slide1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1261139673"/>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نجمة تضوى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وقت الصبحية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قدس القديسين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زهرة عطرية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انت هى مصباح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دين الأرثوذوكسية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بك اطمأنينا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من بعد الخوفِ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51A78B16-1EDF-43B4-A111-4D475FBC7FD9}"/>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991042768"/>
      </p:ext>
    </p:extLst>
  </p:cSld>
  <p:clrMapOvr>
    <a:masterClrMapping/>
  </p:clrMapOvr>
</p:sld>
</file>

<file path=ppt/slides/slide1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82952017"/>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هيكل طاهر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لحلول اللاهوت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منك صار ظاهر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اسمه بالناسوت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هو قادر قاهر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واحد من الثالوث</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تسبح له كل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الربوات و الألوفِ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1220CA6B-D364-44FC-8864-959A1170C0B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310637069"/>
      </p:ext>
    </p:extLst>
  </p:cSld>
  <p:clrMapOvr>
    <a:masterClrMapping/>
  </p:clrMapOvr>
</p:sld>
</file>

<file path=ppt/slides/slide1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408725332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وعاة الاسرار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من ذهب صافى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المن المختار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فى وسطة مخفى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رجع ادم للدار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بعد ان كان منفى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حواء هى اغوته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و بك قد عوفى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F1027B2D-176B-4F33-8C3F-A443E827EBB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3112691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C5E0EB6-EF94-4F88-8CF0-E029D7E5CD8D}"/>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dirty="0"/>
              <a:t>اري نا اسڤوتو ڤيڤى ان او ازمو اشوب باكشان اتساڤوى انيك مثمي: ذوكصاصي فيلا نثروبي</a:t>
            </a:r>
          </a:p>
        </p:txBody>
      </p:sp>
      <p:sp>
        <p:nvSpPr>
          <p:cNvPr id="3" name="Text Placeholder 2"/>
          <p:cNvSpPr>
            <a:spLocks noGrp="1"/>
          </p:cNvSpPr>
          <p:nvPr>
            <p:ph type="body" sz="quarter" idx="11"/>
          </p:nvPr>
        </p:nvSpPr>
        <p:spPr>
          <a:xfrm>
            <a:off x="0" y="3710609"/>
            <a:ext cx="9144000" cy="579003"/>
          </a:xfrm>
        </p:spPr>
        <p:txBody>
          <a:bodyPr/>
          <a:lstStyle/>
          <a:p>
            <a:r>
              <a:rPr lang="ar-EG" sz="3200" dirty="0"/>
              <a:t>تفيض شفتاى السبح إذا ما علمتني حقوقك : المجد لك يا مُحب البشر</a:t>
            </a:r>
          </a:p>
        </p:txBody>
      </p:sp>
      <p:sp>
        <p:nvSpPr>
          <p:cNvPr id="4" name="Text Placeholder 3"/>
          <p:cNvSpPr>
            <a:spLocks noGrp="1"/>
          </p:cNvSpPr>
          <p:nvPr>
            <p:ph type="body" sz="quarter" idx="12"/>
          </p:nvPr>
        </p:nvSpPr>
        <p:spPr>
          <a:xfrm>
            <a:off x="0" y="4491918"/>
            <a:ext cx="9144000" cy="1189740"/>
          </a:xfrm>
        </p:spPr>
        <p:txBody>
          <a:bodyPr/>
          <a:lstStyle/>
          <a:p>
            <a:r>
              <a:rPr lang="en-US" sz="3600" dirty="0"/>
              <a:t>Ere </a:t>
            </a:r>
            <a:r>
              <a:rPr lang="en-US" sz="3600" dirty="0" err="1"/>
              <a:t>na`cvotou</a:t>
            </a:r>
            <a:r>
              <a:rPr lang="en-US" sz="3600" dirty="0"/>
              <a:t> </a:t>
            </a:r>
            <a:r>
              <a:rPr lang="en-US" sz="3600" dirty="0" err="1"/>
              <a:t>bebi</a:t>
            </a:r>
            <a:r>
              <a:rPr lang="en-US" sz="3600" dirty="0"/>
              <a:t> `</a:t>
            </a:r>
            <a:r>
              <a:rPr lang="en-US" sz="3600" dirty="0" err="1"/>
              <a:t>nou`cmou</a:t>
            </a:r>
            <a:r>
              <a:rPr lang="en-US" sz="3600" dirty="0"/>
              <a:t>@ `</a:t>
            </a:r>
            <a:r>
              <a:rPr lang="en-US" sz="3600" dirty="0" err="1"/>
              <a:t>eswp</a:t>
            </a:r>
            <a:r>
              <a:rPr lang="en-US" sz="3600" dirty="0"/>
              <a:t> </a:t>
            </a:r>
            <a:r>
              <a:rPr lang="en-US" sz="3600" dirty="0" err="1"/>
              <a:t>aksan`tcaboi</a:t>
            </a:r>
            <a:r>
              <a:rPr lang="en-US" sz="3600" dirty="0"/>
              <a:t> `</a:t>
            </a:r>
            <a:r>
              <a:rPr lang="en-US" sz="3600" dirty="0" err="1"/>
              <a:t>enekme;myi</a:t>
            </a:r>
            <a:r>
              <a:rPr lang="en-US" sz="3600" dirty="0"/>
              <a:t>. Doxa ci </a:t>
            </a:r>
            <a:r>
              <a:rPr lang="en-US" sz="3600" dirty="0" err="1"/>
              <a:t>Vilan</a:t>
            </a:r>
            <a:r>
              <a:rPr lang="en-US" sz="3600" dirty="0"/>
              <a:t>`;</a:t>
            </a:r>
            <a:r>
              <a:rPr lang="en-US" sz="3600" dirty="0" err="1"/>
              <a:t>rwpe</a:t>
            </a:r>
            <a:r>
              <a:rPr lang="en-US" sz="3600" dirty="0"/>
              <a:t>.</a:t>
            </a:r>
          </a:p>
        </p:txBody>
      </p:sp>
    </p:spTree>
    <p:extLst>
      <p:ext uri="{BB962C8B-B14F-4D97-AF65-F5344CB8AC3E}">
        <p14:creationId xmlns:p14="http://schemas.microsoft.com/office/powerpoint/2010/main" val="3995521588"/>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2443D-CC55-48BB-A131-B6FF1745B48B}"/>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b="1" dirty="0"/>
              <a:t>أفسوتيم إنجيه هان إثنوس أُوُّوه أفجونت : هان ناكهي أفتشي إن نِي إتشوب خين ني فيليستيم.</a:t>
            </a:r>
          </a:p>
        </p:txBody>
      </p:sp>
      <p:sp>
        <p:nvSpPr>
          <p:cNvPr id="6" name="Text Placeholder 5"/>
          <p:cNvSpPr>
            <a:spLocks noGrp="1"/>
          </p:cNvSpPr>
          <p:nvPr>
            <p:ph type="body" sz="quarter" idx="11"/>
          </p:nvPr>
        </p:nvSpPr>
        <p:spPr>
          <a:xfrm>
            <a:off x="0" y="3710609"/>
            <a:ext cx="9144000" cy="673132"/>
          </a:xfrm>
        </p:spPr>
        <p:txBody>
          <a:bodyPr/>
          <a:lstStyle/>
          <a:p>
            <a:r>
              <a:rPr lang="ar-EG" b="1" dirty="0"/>
              <a:t>سمعت الأمم وغضبت : والمخاض أخذ سكان فلسطين.</a:t>
            </a:r>
          </a:p>
        </p:txBody>
      </p:sp>
      <p:sp>
        <p:nvSpPr>
          <p:cNvPr id="7" name="Text Placeholder 6"/>
          <p:cNvSpPr>
            <a:spLocks noGrp="1"/>
          </p:cNvSpPr>
          <p:nvPr>
            <p:ph type="body" sz="quarter" idx="12"/>
          </p:nvPr>
        </p:nvSpPr>
        <p:spPr>
          <a:xfrm>
            <a:off x="0" y="4442434"/>
            <a:ext cx="9144000" cy="1189740"/>
          </a:xfrm>
        </p:spPr>
        <p:txBody>
          <a:bodyPr/>
          <a:lstStyle/>
          <a:p>
            <a:r>
              <a:rPr lang="en-US" sz="3600" dirty="0" err="1"/>
              <a:t>Aucwtem</a:t>
            </a:r>
            <a:r>
              <a:rPr lang="en-US" sz="3600" dirty="0"/>
              <a:t> `</a:t>
            </a:r>
            <a:r>
              <a:rPr lang="en-US" sz="3600" dirty="0" err="1"/>
              <a:t>nje</a:t>
            </a:r>
            <a:r>
              <a:rPr lang="en-US" sz="3600" dirty="0"/>
              <a:t> </a:t>
            </a:r>
            <a:r>
              <a:rPr lang="en-US" sz="3600" dirty="0" err="1"/>
              <a:t>hane;noc</a:t>
            </a:r>
            <a:r>
              <a:rPr lang="en-US" sz="3600" dirty="0"/>
              <a:t> </a:t>
            </a:r>
            <a:r>
              <a:rPr lang="en-US" sz="3600" dirty="0" err="1"/>
              <a:t>ouoh</a:t>
            </a:r>
            <a:r>
              <a:rPr lang="en-US" sz="3600" dirty="0"/>
              <a:t> </a:t>
            </a:r>
            <a:r>
              <a:rPr lang="en-US" sz="3600" dirty="0" err="1"/>
              <a:t>aujwnt</a:t>
            </a:r>
            <a:r>
              <a:rPr lang="en-US" sz="3600" dirty="0"/>
              <a:t>@ </a:t>
            </a:r>
            <a:r>
              <a:rPr lang="en-US" sz="3600" dirty="0" err="1"/>
              <a:t>hannakhi</a:t>
            </a:r>
            <a:r>
              <a:rPr lang="en-US" sz="3600" dirty="0"/>
              <a:t> au[</a:t>
            </a:r>
            <a:r>
              <a:rPr lang="en-US" sz="3600" dirty="0" err="1"/>
              <a:t>i</a:t>
            </a:r>
            <a:r>
              <a:rPr lang="en-US" sz="3600" dirty="0"/>
              <a:t> `</a:t>
            </a:r>
            <a:r>
              <a:rPr lang="en-US" sz="3600" dirty="0" err="1"/>
              <a:t>nnyetsop</a:t>
            </a:r>
            <a:r>
              <a:rPr lang="en-US" sz="3600" dirty="0"/>
              <a:t> </a:t>
            </a:r>
            <a:r>
              <a:rPr lang="en-US" sz="3600" dirty="0" err="1"/>
              <a:t>qen</a:t>
            </a:r>
            <a:r>
              <a:rPr lang="en-US" sz="3600" dirty="0"/>
              <a:t> </a:t>
            </a:r>
            <a:r>
              <a:rPr lang="en-US" sz="3600" dirty="0" err="1"/>
              <a:t>Nivulictim</a:t>
            </a:r>
            <a:r>
              <a:rPr lang="en-US" sz="3600" dirty="0"/>
              <a:t>.</a:t>
            </a:r>
          </a:p>
        </p:txBody>
      </p:sp>
    </p:spTree>
    <p:extLst>
      <p:ext uri="{BB962C8B-B14F-4D97-AF65-F5344CB8AC3E}">
        <p14:creationId xmlns:p14="http://schemas.microsoft.com/office/powerpoint/2010/main" val="1719784182"/>
      </p:ext>
    </p:extLst>
  </p:cSld>
  <p:clrMapOvr>
    <a:masterClrMapping/>
  </p:clrMapOvr>
</p:sld>
</file>

<file path=ppt/slides/slide1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1528270215"/>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يا لابسة الهيبات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توهتِ العُقال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كم نصوا نبوات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كم بأحوال بأقوال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كم رأوا رؤيات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كم ضربوا امثال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كم تحير فيك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معلم مالوف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C5F7EF77-1276-47AE-BDD1-ED9690D9194D}"/>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585088021"/>
      </p:ext>
    </p:extLst>
  </p:cSld>
  <p:clrMapOvr>
    <a:masterClrMapping/>
  </p:clrMapOvr>
</p:sld>
</file>

<file path=ppt/slides/slide1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BAF68BA9-5F14-405C-9278-ED0DF3A6A0C6}"/>
              </a:ext>
            </a:extLst>
          </p:cNvPr>
          <p:cNvGraphicFramePr>
            <a:graphicFrameLocks noGrp="1"/>
          </p:cNvGraphicFramePr>
          <p:nvPr>
            <p:extLst>
              <p:ext uri="{D42A27DB-BD31-4B8C-83A1-F6EECF244321}">
                <p14:modId xmlns:p14="http://schemas.microsoft.com/office/powerpoint/2010/main" val="360580590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يا ينبوع الشهداء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انبع بالقدرة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وبقيتِ من بعد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ميلادك عذراء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انا ابو السعد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احوالى عبرة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فى مريم هيأت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مدائح موصوفة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6300C457-CA84-4F93-BBD0-17FC6AA5C8C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592721090"/>
      </p:ext>
    </p:extLst>
  </p:cSld>
  <p:clrMapOvr>
    <a:masterClrMapping/>
  </p:clrMapOvr>
</p:sld>
</file>

<file path=ppt/slides/slide1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D8F375A-997C-4E84-8C88-5D0050F6B3BC}"/>
              </a:ext>
            </a:extLst>
          </p:cNvPr>
          <p:cNvSpPr>
            <a:spLocks noGrp="1"/>
          </p:cNvSpPr>
          <p:nvPr>
            <p:ph type="body" sz="quarter" idx="10"/>
          </p:nvPr>
        </p:nvSpPr>
        <p:spPr/>
        <p:txBody>
          <a:bodyPr/>
          <a:lstStyle/>
          <a:p>
            <a:pPr>
              <a:spcBef>
                <a:spcPts val="0"/>
              </a:spcBef>
            </a:pPr>
            <a:r>
              <a:rPr lang="ar-EG" dirty="0"/>
              <a:t>أڤموتي إيرو: ماريا تى بارثينوس: </a:t>
            </a:r>
          </a:p>
          <a:p>
            <a:pPr>
              <a:spcBef>
                <a:spcPts val="0"/>
              </a:spcBef>
            </a:pPr>
            <a:r>
              <a:rPr lang="ar-EG" dirty="0"/>
              <a:t>چي تي إهريري إثؤاب: إنتي بي إستوى نوڤي.</a:t>
            </a:r>
          </a:p>
        </p:txBody>
      </p:sp>
      <p:sp>
        <p:nvSpPr>
          <p:cNvPr id="6" name="Text Placeholder 5">
            <a:extLst>
              <a:ext uri="{FF2B5EF4-FFF2-40B4-BE49-F238E27FC236}">
                <a16:creationId xmlns:a16="http://schemas.microsoft.com/office/drawing/2014/main" id="{AACF6DFE-5B2A-4022-9C2F-1920BB57BDCA}"/>
              </a:ext>
            </a:extLst>
          </p:cNvPr>
          <p:cNvSpPr>
            <a:spLocks noGrp="1"/>
          </p:cNvSpPr>
          <p:nvPr>
            <p:ph type="body" sz="quarter" idx="11"/>
          </p:nvPr>
        </p:nvSpPr>
        <p:spPr/>
        <p:txBody>
          <a:bodyPr/>
          <a:lstStyle/>
          <a:p>
            <a:r>
              <a:rPr lang="ar-EG" dirty="0"/>
              <a:t>دُعيتِ، يا مريم العذراء، الزهرة المقدسة، التي للبخور. </a:t>
            </a:r>
          </a:p>
        </p:txBody>
      </p:sp>
      <p:sp>
        <p:nvSpPr>
          <p:cNvPr id="7" name="Text Placeholder 6">
            <a:extLst>
              <a:ext uri="{FF2B5EF4-FFF2-40B4-BE49-F238E27FC236}">
                <a16:creationId xmlns:a16="http://schemas.microsoft.com/office/drawing/2014/main" id="{6EC0392C-D7F1-4BF5-AB3B-48D966769968}"/>
              </a:ext>
            </a:extLst>
          </p:cNvPr>
          <p:cNvSpPr>
            <a:spLocks noGrp="1"/>
          </p:cNvSpPr>
          <p:nvPr>
            <p:ph type="body" sz="quarter" idx="12"/>
          </p:nvPr>
        </p:nvSpPr>
        <p:spPr/>
        <p:txBody>
          <a:bodyPr/>
          <a:lstStyle/>
          <a:p>
            <a:pPr>
              <a:spcBef>
                <a:spcPts val="0"/>
              </a:spcBef>
            </a:pPr>
            <a:r>
              <a:rPr lang="en-GB" dirty="0" err="1"/>
              <a:t>Aumou</a:t>
            </a:r>
            <a:r>
              <a:rPr lang="en-GB" dirty="0"/>
              <a:t>] `</a:t>
            </a:r>
            <a:r>
              <a:rPr lang="en-GB" dirty="0" err="1"/>
              <a:t>ero</a:t>
            </a:r>
            <a:r>
              <a:rPr lang="en-GB" dirty="0"/>
              <a:t>@ </a:t>
            </a:r>
            <a:r>
              <a:rPr lang="en-GB" dirty="0" err="1"/>
              <a:t>Mari`a</a:t>
            </a:r>
            <a:r>
              <a:rPr lang="en-GB" dirty="0"/>
              <a:t> ]</a:t>
            </a:r>
            <a:r>
              <a:rPr lang="en-GB" dirty="0" err="1"/>
              <a:t>par;enoc</a:t>
            </a:r>
            <a:r>
              <a:rPr lang="en-GB" dirty="0"/>
              <a:t>@</a:t>
            </a:r>
            <a:endParaRPr lang="ar-EG" dirty="0"/>
          </a:p>
          <a:p>
            <a:pPr>
              <a:spcBef>
                <a:spcPts val="0"/>
              </a:spcBef>
            </a:pPr>
            <a:r>
              <a:rPr lang="en-GB" dirty="0"/>
              <a:t> je ]`</a:t>
            </a:r>
            <a:r>
              <a:rPr lang="en-GB" dirty="0" err="1"/>
              <a:t>hryri</a:t>
            </a:r>
            <a:r>
              <a:rPr lang="en-GB" dirty="0"/>
              <a:t> </a:t>
            </a:r>
            <a:r>
              <a:rPr lang="en-GB" dirty="0" err="1"/>
              <a:t>e;ouab</a:t>
            </a:r>
            <a:r>
              <a:rPr lang="en-GB" dirty="0"/>
              <a:t>@ `</a:t>
            </a:r>
            <a:r>
              <a:rPr lang="en-GB" dirty="0" err="1"/>
              <a:t>nte</a:t>
            </a:r>
            <a:r>
              <a:rPr lang="en-GB" dirty="0"/>
              <a:t> </a:t>
            </a:r>
            <a:r>
              <a:rPr lang="en-GB" dirty="0" err="1"/>
              <a:t>pi`c;oinofi</a:t>
            </a:r>
            <a:r>
              <a:rPr lang="en-GB" dirty="0"/>
              <a:t>.</a:t>
            </a:r>
          </a:p>
        </p:txBody>
      </p:sp>
    </p:spTree>
    <p:extLst>
      <p:ext uri="{BB962C8B-B14F-4D97-AF65-F5344CB8AC3E}">
        <p14:creationId xmlns:p14="http://schemas.microsoft.com/office/powerpoint/2010/main" val="704814064"/>
      </p:ext>
    </p:extLst>
  </p:cSld>
  <p:clrMapOvr>
    <a:masterClrMapping/>
  </p:clrMapOvr>
</p:sld>
</file>

<file path=ppt/slides/slide1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62824B8-95F1-401C-AE70-D20CB344044B}"/>
              </a:ext>
            </a:extLst>
          </p:cNvPr>
          <p:cNvSpPr>
            <a:spLocks noGrp="1"/>
          </p:cNvSpPr>
          <p:nvPr>
            <p:ph type="body" sz="quarter" idx="10"/>
          </p:nvPr>
        </p:nvSpPr>
        <p:spPr/>
        <p:txBody>
          <a:bodyPr/>
          <a:lstStyle/>
          <a:p>
            <a:pPr>
              <a:spcBef>
                <a:spcPts val="0"/>
              </a:spcBef>
            </a:pPr>
            <a:r>
              <a:rPr lang="ar-EG" dirty="0"/>
              <a:t>ثي إيطاس تيؤ او إي إبشوي: أسفيري إيڤول: </a:t>
            </a:r>
          </a:p>
          <a:p>
            <a:pPr>
              <a:spcBef>
                <a:spcPts val="0"/>
              </a:spcBef>
            </a:pPr>
            <a:r>
              <a:rPr lang="ar-EG" dirty="0"/>
              <a:t>خين إثنوني إن ني باطريارشيس: نيم ني إبروفيتيس.</a:t>
            </a:r>
          </a:p>
        </p:txBody>
      </p:sp>
      <p:sp>
        <p:nvSpPr>
          <p:cNvPr id="3" name="Text Placeholder 2">
            <a:extLst>
              <a:ext uri="{FF2B5EF4-FFF2-40B4-BE49-F238E27FC236}">
                <a16:creationId xmlns:a16="http://schemas.microsoft.com/office/drawing/2014/main" id="{B8B9C2F8-F970-405D-8797-1594657A496E}"/>
              </a:ext>
            </a:extLst>
          </p:cNvPr>
          <p:cNvSpPr>
            <a:spLocks noGrp="1"/>
          </p:cNvSpPr>
          <p:nvPr>
            <p:ph type="body" sz="quarter" idx="11"/>
          </p:nvPr>
        </p:nvSpPr>
        <p:spPr>
          <a:xfrm>
            <a:off x="-80683" y="3710609"/>
            <a:ext cx="9291918" cy="715617"/>
          </a:xfrm>
        </p:spPr>
        <p:txBody>
          <a:bodyPr anchor="ctr"/>
          <a:lstStyle/>
          <a:p>
            <a:r>
              <a:rPr lang="ar-EG" dirty="0"/>
              <a:t>التي طلعت، وأزهرت، من اصل رؤساء، الآباء والأنبياء.</a:t>
            </a:r>
          </a:p>
        </p:txBody>
      </p:sp>
      <p:sp>
        <p:nvSpPr>
          <p:cNvPr id="4" name="Text Placeholder 3">
            <a:extLst>
              <a:ext uri="{FF2B5EF4-FFF2-40B4-BE49-F238E27FC236}">
                <a16:creationId xmlns:a16="http://schemas.microsoft.com/office/drawing/2014/main" id="{C87DE0EE-74CE-478F-9244-6AE6506E96C9}"/>
              </a:ext>
            </a:extLst>
          </p:cNvPr>
          <p:cNvSpPr>
            <a:spLocks noGrp="1"/>
          </p:cNvSpPr>
          <p:nvPr>
            <p:ph type="body" sz="quarter" idx="12"/>
          </p:nvPr>
        </p:nvSpPr>
        <p:spPr/>
        <p:txBody>
          <a:bodyPr/>
          <a:lstStyle/>
          <a:p>
            <a:r>
              <a:rPr lang="fr-FR" dirty="0"/>
              <a:t>:y`</a:t>
            </a:r>
            <a:r>
              <a:rPr lang="fr-FR" dirty="0" err="1"/>
              <a:t>etac</a:t>
            </a:r>
            <a:r>
              <a:rPr lang="fr-FR" dirty="0"/>
              <a:t>]</a:t>
            </a:r>
            <a:r>
              <a:rPr lang="fr-FR" dirty="0" err="1"/>
              <a:t>ou`w</a:t>
            </a:r>
            <a:r>
              <a:rPr lang="fr-FR" dirty="0"/>
              <a:t> `</a:t>
            </a:r>
            <a:r>
              <a:rPr lang="fr-FR" dirty="0" err="1"/>
              <a:t>e`pswi</a:t>
            </a:r>
            <a:r>
              <a:rPr lang="fr-FR" dirty="0"/>
              <a:t>@ </a:t>
            </a:r>
            <a:r>
              <a:rPr lang="fr-FR" dirty="0" err="1"/>
              <a:t>acviri</a:t>
            </a:r>
            <a:r>
              <a:rPr lang="fr-FR" dirty="0"/>
              <a:t> `</a:t>
            </a:r>
            <a:r>
              <a:rPr lang="fr-FR" dirty="0" err="1"/>
              <a:t>ebol</a:t>
            </a:r>
            <a:r>
              <a:rPr lang="fr-FR" dirty="0"/>
              <a:t>@ </a:t>
            </a:r>
            <a:r>
              <a:rPr lang="fr-FR" dirty="0" err="1"/>
              <a:t>qen</a:t>
            </a:r>
            <a:r>
              <a:rPr lang="fr-FR" dirty="0"/>
              <a:t> `;</a:t>
            </a:r>
            <a:r>
              <a:rPr lang="fr-FR" dirty="0" err="1"/>
              <a:t>nouni</a:t>
            </a:r>
            <a:r>
              <a:rPr lang="fr-FR" dirty="0"/>
              <a:t> `</a:t>
            </a:r>
            <a:r>
              <a:rPr lang="fr-FR" dirty="0" err="1"/>
              <a:t>nnipatriar,yc</a:t>
            </a:r>
            <a:r>
              <a:rPr lang="fr-FR" dirty="0"/>
              <a:t>@ nem </a:t>
            </a:r>
            <a:r>
              <a:rPr lang="fr-FR" dirty="0" err="1"/>
              <a:t>ni`provytyc</a:t>
            </a:r>
            <a:r>
              <a:rPr lang="fr-FR" dirty="0"/>
              <a:t>.</a:t>
            </a:r>
          </a:p>
        </p:txBody>
      </p:sp>
    </p:spTree>
    <p:extLst>
      <p:ext uri="{BB962C8B-B14F-4D97-AF65-F5344CB8AC3E}">
        <p14:creationId xmlns:p14="http://schemas.microsoft.com/office/powerpoint/2010/main" val="3722254947"/>
      </p:ext>
    </p:extLst>
  </p:cSld>
  <p:clrMapOvr>
    <a:masterClrMapping/>
  </p:clrMapOvr>
</p:sld>
</file>

<file path=ppt/slides/slide1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BD1BFE-BC17-4608-A75E-D55AC8CD7726}"/>
              </a:ext>
            </a:extLst>
          </p:cNvPr>
          <p:cNvSpPr>
            <a:spLocks noGrp="1"/>
          </p:cNvSpPr>
          <p:nvPr>
            <p:ph type="body" sz="quarter" idx="10"/>
          </p:nvPr>
        </p:nvSpPr>
        <p:spPr/>
        <p:txBody>
          <a:bodyPr/>
          <a:lstStyle/>
          <a:p>
            <a:pPr>
              <a:spcBef>
                <a:spcPts val="0"/>
              </a:spcBef>
            </a:pPr>
            <a:r>
              <a:rPr lang="ar-EG" dirty="0"/>
              <a:t>إم إفريتي إمبي إشڤوت: إنتي آآرون بي أويب: </a:t>
            </a:r>
          </a:p>
          <a:p>
            <a:pPr>
              <a:spcBef>
                <a:spcPts val="0"/>
              </a:spcBef>
            </a:pPr>
            <a:r>
              <a:rPr lang="ar-EG" dirty="0"/>
              <a:t>إيطاف فيري ايڤول: أفؤبت إن كاربوس.</a:t>
            </a:r>
          </a:p>
        </p:txBody>
      </p:sp>
      <p:sp>
        <p:nvSpPr>
          <p:cNvPr id="3" name="Text Placeholder 2">
            <a:extLst>
              <a:ext uri="{FF2B5EF4-FFF2-40B4-BE49-F238E27FC236}">
                <a16:creationId xmlns:a16="http://schemas.microsoft.com/office/drawing/2014/main" id="{C36E92B9-B69A-4D91-BB41-7520B21F08F9}"/>
              </a:ext>
            </a:extLst>
          </p:cNvPr>
          <p:cNvSpPr>
            <a:spLocks noGrp="1"/>
          </p:cNvSpPr>
          <p:nvPr>
            <p:ph type="body" sz="quarter" idx="11"/>
          </p:nvPr>
        </p:nvSpPr>
        <p:spPr/>
        <p:txBody>
          <a:bodyPr anchor="ctr"/>
          <a:lstStyle/>
          <a:p>
            <a:r>
              <a:rPr lang="ar-EG" dirty="0"/>
              <a:t>مثلُ عصا، هارون الكاهن، أزهرتْ، و أوثقتْ ثمراً.</a:t>
            </a:r>
          </a:p>
        </p:txBody>
      </p:sp>
      <p:sp>
        <p:nvSpPr>
          <p:cNvPr id="4" name="Text Placeholder 3">
            <a:extLst>
              <a:ext uri="{FF2B5EF4-FFF2-40B4-BE49-F238E27FC236}">
                <a16:creationId xmlns:a16="http://schemas.microsoft.com/office/drawing/2014/main" id="{27B9D614-19D4-47BA-A2E4-6FD3D0F6C6AB}"/>
              </a:ext>
            </a:extLst>
          </p:cNvPr>
          <p:cNvSpPr>
            <a:spLocks noGrp="1"/>
          </p:cNvSpPr>
          <p:nvPr>
            <p:ph type="body" sz="quarter" idx="12"/>
          </p:nvPr>
        </p:nvSpPr>
        <p:spPr/>
        <p:txBody>
          <a:bodyPr/>
          <a:lstStyle/>
          <a:p>
            <a:pPr>
              <a:spcBef>
                <a:spcPts val="0"/>
              </a:spcBef>
            </a:pPr>
            <a:r>
              <a:rPr lang="en-GB" dirty="0" err="1"/>
              <a:t>M`vry</a:t>
            </a:r>
            <a:r>
              <a:rPr lang="en-GB" dirty="0"/>
              <a:t>] `</a:t>
            </a:r>
            <a:r>
              <a:rPr lang="en-GB" dirty="0" err="1"/>
              <a:t>mpi`sbwt</a:t>
            </a:r>
            <a:r>
              <a:rPr lang="en-GB" dirty="0"/>
              <a:t>@ `</a:t>
            </a:r>
            <a:r>
              <a:rPr lang="en-GB" dirty="0" err="1"/>
              <a:t>nte</a:t>
            </a:r>
            <a:r>
              <a:rPr lang="en-GB" dirty="0"/>
              <a:t> `</a:t>
            </a:r>
            <a:r>
              <a:rPr lang="en-GB" dirty="0" err="1"/>
              <a:t>A`arwn</a:t>
            </a:r>
            <a:r>
              <a:rPr lang="en-GB" dirty="0"/>
              <a:t> </a:t>
            </a:r>
            <a:r>
              <a:rPr lang="en-GB" dirty="0" err="1"/>
              <a:t>piouyb</a:t>
            </a:r>
            <a:r>
              <a:rPr lang="en-GB" dirty="0"/>
              <a:t>@</a:t>
            </a:r>
            <a:endParaRPr lang="ar-EG" dirty="0"/>
          </a:p>
          <a:p>
            <a:pPr>
              <a:spcBef>
                <a:spcPts val="0"/>
              </a:spcBef>
            </a:pPr>
            <a:r>
              <a:rPr lang="en-GB" dirty="0"/>
              <a:t> `</a:t>
            </a:r>
            <a:r>
              <a:rPr lang="en-GB" dirty="0" err="1"/>
              <a:t>etafviri</a:t>
            </a:r>
            <a:r>
              <a:rPr lang="en-GB" dirty="0"/>
              <a:t> `</a:t>
            </a:r>
            <a:r>
              <a:rPr lang="en-GB" dirty="0" err="1"/>
              <a:t>ebol</a:t>
            </a:r>
            <a:r>
              <a:rPr lang="en-GB" dirty="0"/>
              <a:t>@ </a:t>
            </a:r>
            <a:r>
              <a:rPr lang="en-GB" dirty="0" err="1"/>
              <a:t>afopt</a:t>
            </a:r>
            <a:r>
              <a:rPr lang="en-GB" dirty="0"/>
              <a:t> `</a:t>
            </a:r>
            <a:r>
              <a:rPr lang="en-GB" dirty="0" err="1"/>
              <a:t>nkarpoc</a:t>
            </a:r>
            <a:r>
              <a:rPr lang="en-GB" dirty="0"/>
              <a:t>.</a:t>
            </a:r>
          </a:p>
        </p:txBody>
      </p:sp>
    </p:spTree>
    <p:extLst>
      <p:ext uri="{BB962C8B-B14F-4D97-AF65-F5344CB8AC3E}">
        <p14:creationId xmlns:p14="http://schemas.microsoft.com/office/powerpoint/2010/main" val="1515022762"/>
      </p:ext>
    </p:extLst>
  </p:cSld>
  <p:clrMapOvr>
    <a:masterClrMapping/>
  </p:clrMapOvr>
</p:sld>
</file>

<file path=ppt/slides/slide1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633FE2F-8D58-4C3B-B16B-1A6D79ED96D1}"/>
              </a:ext>
            </a:extLst>
          </p:cNvPr>
          <p:cNvSpPr>
            <a:spLocks noGrp="1"/>
          </p:cNvSpPr>
          <p:nvPr>
            <p:ph type="body" sz="quarter" idx="10"/>
          </p:nvPr>
        </p:nvSpPr>
        <p:spPr/>
        <p:txBody>
          <a:bodyPr/>
          <a:lstStyle/>
          <a:p>
            <a:r>
              <a:rPr lang="ar-SA" sz="4000" b="1" dirty="0">
                <a:solidFill>
                  <a:schemeClr val="bg1"/>
                </a:solidFill>
                <a:latin typeface="CS Avva Shenouda" panose="020B7200000000000000" pitchFamily="34" charset="0"/>
                <a:cs typeface="Times New Roman" panose="02020603050405020304" pitchFamily="18" charset="0"/>
              </a:rPr>
              <a:t>چي آري إجفو إمبي لوغوس: أتشنى إسبيرما إنرومي: إسؤى إن أتطاكو: إنچى تي بارثينيا.</a:t>
            </a:r>
          </a:p>
        </p:txBody>
      </p:sp>
      <p:sp>
        <p:nvSpPr>
          <p:cNvPr id="3" name="Text Placeholder 2">
            <a:extLst>
              <a:ext uri="{FF2B5EF4-FFF2-40B4-BE49-F238E27FC236}">
                <a16:creationId xmlns:a16="http://schemas.microsoft.com/office/drawing/2014/main" id="{2518DBED-4F5C-426E-A80B-5E093FBD6C1F}"/>
              </a:ext>
            </a:extLst>
          </p:cNvPr>
          <p:cNvSpPr>
            <a:spLocks noGrp="1"/>
          </p:cNvSpPr>
          <p:nvPr>
            <p:ph type="body" sz="quarter" idx="11"/>
          </p:nvPr>
        </p:nvSpPr>
        <p:spPr/>
        <p:txBody>
          <a:bodyPr anchor="ctr"/>
          <a:lstStyle/>
          <a:p>
            <a:r>
              <a:rPr lang="ar-EG" sz="3700" dirty="0"/>
              <a:t>لأنـِّكِ ولدتِ الكَلمة، بغير  زرع  بشر، و بتوليتِك، بغير فساد.</a:t>
            </a:r>
          </a:p>
        </p:txBody>
      </p:sp>
      <p:sp>
        <p:nvSpPr>
          <p:cNvPr id="4" name="Text Placeholder 3">
            <a:extLst>
              <a:ext uri="{FF2B5EF4-FFF2-40B4-BE49-F238E27FC236}">
                <a16:creationId xmlns:a16="http://schemas.microsoft.com/office/drawing/2014/main" id="{E5654F90-B298-49CF-B5A8-D9BC4F03D6E6}"/>
              </a:ext>
            </a:extLst>
          </p:cNvPr>
          <p:cNvSpPr>
            <a:spLocks noGrp="1"/>
          </p:cNvSpPr>
          <p:nvPr>
            <p:ph type="body" sz="quarter" idx="12"/>
          </p:nvPr>
        </p:nvSpPr>
        <p:spPr/>
        <p:txBody>
          <a:bodyPr/>
          <a:lstStyle/>
          <a:p>
            <a:pPr>
              <a:spcBef>
                <a:spcPts val="0"/>
              </a:spcBef>
            </a:pPr>
            <a:r>
              <a:rPr lang="en-GB" dirty="0"/>
              <a:t>Je `</a:t>
            </a:r>
            <a:r>
              <a:rPr lang="en-GB" dirty="0" err="1"/>
              <a:t>are`jvo</a:t>
            </a:r>
            <a:r>
              <a:rPr lang="en-GB" dirty="0"/>
              <a:t> `</a:t>
            </a:r>
            <a:r>
              <a:rPr lang="en-GB" dirty="0" err="1"/>
              <a:t>mpiLogoc</a:t>
            </a:r>
            <a:r>
              <a:rPr lang="en-GB" dirty="0"/>
              <a:t>@ a[ne `</a:t>
            </a:r>
            <a:r>
              <a:rPr lang="en-GB" dirty="0" err="1"/>
              <a:t>cperma</a:t>
            </a:r>
            <a:r>
              <a:rPr lang="en-GB" dirty="0"/>
              <a:t> `</a:t>
            </a:r>
            <a:r>
              <a:rPr lang="en-GB" dirty="0" err="1"/>
              <a:t>nrwmi</a:t>
            </a:r>
            <a:r>
              <a:rPr lang="en-GB" dirty="0"/>
              <a:t>@</a:t>
            </a:r>
            <a:endParaRPr lang="ar-EG" dirty="0"/>
          </a:p>
          <a:p>
            <a:pPr>
              <a:spcBef>
                <a:spcPts val="0"/>
              </a:spcBef>
            </a:pPr>
            <a:r>
              <a:rPr lang="en-GB" dirty="0"/>
              <a:t> `</a:t>
            </a:r>
            <a:r>
              <a:rPr lang="en-GB" dirty="0" err="1"/>
              <a:t>ecoi</a:t>
            </a:r>
            <a:r>
              <a:rPr lang="en-GB" dirty="0"/>
              <a:t> `</a:t>
            </a:r>
            <a:r>
              <a:rPr lang="en-GB" dirty="0" err="1"/>
              <a:t>nattako</a:t>
            </a:r>
            <a:r>
              <a:rPr lang="en-GB" dirty="0"/>
              <a:t>@ `</a:t>
            </a:r>
            <a:r>
              <a:rPr lang="en-GB" dirty="0" err="1"/>
              <a:t>nje</a:t>
            </a:r>
            <a:r>
              <a:rPr lang="en-GB" dirty="0"/>
              <a:t> </a:t>
            </a:r>
            <a:r>
              <a:rPr lang="en-GB" dirty="0" err="1"/>
              <a:t>tecpar;eni`a</a:t>
            </a:r>
            <a:r>
              <a:rPr lang="en-GB" dirty="0"/>
              <a:t>.</a:t>
            </a:r>
          </a:p>
        </p:txBody>
      </p:sp>
    </p:spTree>
    <p:extLst>
      <p:ext uri="{BB962C8B-B14F-4D97-AF65-F5344CB8AC3E}">
        <p14:creationId xmlns:p14="http://schemas.microsoft.com/office/powerpoint/2010/main" val="1876891547"/>
      </p:ext>
    </p:extLst>
  </p:cSld>
  <p:clrMapOvr>
    <a:masterClrMapping/>
  </p:clrMapOvr>
</p:sld>
</file>

<file path=ppt/slides/slide1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4224B19-4CAE-432F-BA67-3DD5B999AC56}"/>
              </a:ext>
            </a:extLst>
          </p:cNvPr>
          <p:cNvSpPr>
            <a:spLocks noGrp="1"/>
          </p:cNvSpPr>
          <p:nvPr>
            <p:ph type="body" sz="quarter" idx="10"/>
          </p:nvPr>
        </p:nvSpPr>
        <p:spPr/>
        <p:txBody>
          <a:bodyPr/>
          <a:lstStyle/>
          <a:p>
            <a:pPr>
              <a:spcBef>
                <a:spcPts val="0"/>
              </a:spcBef>
            </a:pPr>
            <a:r>
              <a:rPr lang="ar-EG" dirty="0"/>
              <a:t>إثڤي فاى تين تي أو أونى: هوس ثيؤطوكوس: </a:t>
            </a:r>
          </a:p>
          <a:p>
            <a:pPr>
              <a:spcBef>
                <a:spcPts val="0"/>
              </a:spcBef>
            </a:pPr>
            <a:r>
              <a:rPr lang="ar-EG" dirty="0"/>
              <a:t>ماتي هو إمبي شيري: إثريف كونان إيڤول.</a:t>
            </a:r>
          </a:p>
        </p:txBody>
      </p:sp>
      <p:sp>
        <p:nvSpPr>
          <p:cNvPr id="3" name="Text Placeholder 2">
            <a:extLst>
              <a:ext uri="{FF2B5EF4-FFF2-40B4-BE49-F238E27FC236}">
                <a16:creationId xmlns:a16="http://schemas.microsoft.com/office/drawing/2014/main" id="{67B8D8D2-4396-4F09-BA08-C1C1722C5A35}"/>
              </a:ext>
            </a:extLst>
          </p:cNvPr>
          <p:cNvSpPr>
            <a:spLocks noGrp="1"/>
          </p:cNvSpPr>
          <p:nvPr>
            <p:ph type="body" sz="quarter" idx="11"/>
          </p:nvPr>
        </p:nvSpPr>
        <p:spPr/>
        <p:txBody>
          <a:bodyPr anchor="ctr"/>
          <a:lstStyle/>
          <a:p>
            <a:r>
              <a:rPr lang="ar-EG" dirty="0"/>
              <a:t>فلهذا نـُمَجـِدُكِ، كوالدة الإله، إسألي ابنِك، ليغفر لنا.</a:t>
            </a:r>
          </a:p>
        </p:txBody>
      </p:sp>
      <p:sp>
        <p:nvSpPr>
          <p:cNvPr id="4" name="Text Placeholder 3">
            <a:extLst>
              <a:ext uri="{FF2B5EF4-FFF2-40B4-BE49-F238E27FC236}">
                <a16:creationId xmlns:a16="http://schemas.microsoft.com/office/drawing/2014/main" id="{40A5B4F2-6036-4AE1-9E77-CDB5DC316309}"/>
              </a:ext>
            </a:extLst>
          </p:cNvPr>
          <p:cNvSpPr>
            <a:spLocks noGrp="1"/>
          </p:cNvSpPr>
          <p:nvPr>
            <p:ph type="body" sz="quarter" idx="12"/>
          </p:nvPr>
        </p:nvSpPr>
        <p:spPr/>
        <p:txBody>
          <a:bodyPr/>
          <a:lstStyle/>
          <a:p>
            <a:r>
              <a:rPr lang="it-IT" dirty="0"/>
              <a:t>E;be vai ten]`wou ne@ hwc ;e`otokoc@ ma]ho `mpesyri@ e;ref,w nan `ebol.</a:t>
            </a:r>
          </a:p>
        </p:txBody>
      </p:sp>
      <p:sp>
        <p:nvSpPr>
          <p:cNvPr id="5" name="Rectangle 4">
            <a:hlinkClick r:id="rId2" action="ppaction://hlinksldjump"/>
            <a:extLst>
              <a:ext uri="{FF2B5EF4-FFF2-40B4-BE49-F238E27FC236}">
                <a16:creationId xmlns:a16="http://schemas.microsoft.com/office/drawing/2014/main" id="{A1F499EE-96FF-46EA-8703-B706A2382ACD}"/>
              </a:ext>
            </a:extLst>
          </p:cNvPr>
          <p:cNvSpPr/>
          <p:nvPr/>
        </p:nvSpPr>
        <p:spPr>
          <a:xfrm>
            <a:off x="7247964" y="3324428"/>
            <a:ext cx="1896035" cy="400110"/>
          </a:xfrm>
          <a:prstGeom prst="rect">
            <a:avLst/>
          </a:prstGeom>
        </p:spPr>
        <p:txBody>
          <a:bodyPr wrap="square" anchor="ctr">
            <a:spAutoFit/>
          </a:bodyPr>
          <a:lstStyle/>
          <a:p>
            <a:pPr marL="0" marR="0" lvl="0" indent="0" algn="r" defTabSz="457200" rtl="1" eaLnBrk="1" fontAlgn="auto" latinLnBrk="0" hangingPunct="1">
              <a:lnSpc>
                <a:spcPct val="100000"/>
              </a:lnSpc>
              <a:spcBef>
                <a:spcPts val="0"/>
              </a:spcBef>
              <a:spcAft>
                <a:spcPts val="0"/>
              </a:spcAft>
              <a:buClrTx/>
              <a:buSzTx/>
              <a:buFontTx/>
              <a:buNone/>
              <a:tabLst/>
              <a:defRPr/>
            </a:pPr>
            <a:r>
              <a:rPr kumimoji="0" lang="ar-EG" sz="2000" b="1" i="0" u="none" strike="noStrike" kern="1200" cap="none" spc="0" normalizeH="0" baseline="0" noProof="0" dirty="0">
                <a:ln>
                  <a:noFill/>
                </a:ln>
                <a:solidFill>
                  <a:srgbClr val="FFC000"/>
                </a:solidFill>
                <a:effectLst/>
                <a:uLnTx/>
                <a:uFillTx/>
                <a:latin typeface="Calibri" panose="020F0502020204030204"/>
                <a:cs typeface="+mj-cs"/>
              </a:rPr>
              <a:t>طرح القطعة ال</a:t>
            </a:r>
            <a:r>
              <a:rPr lang="ar-EG" sz="2000" b="1" dirty="0">
                <a:solidFill>
                  <a:srgbClr val="FFC000"/>
                </a:solidFill>
                <a:latin typeface="Calibri" panose="020F0502020204030204"/>
                <a:cs typeface="+mj-cs"/>
              </a:rPr>
              <a:t>تاسعة</a:t>
            </a:r>
            <a:endParaRPr kumimoji="0" lang="en-US" sz="2000" b="1" i="0" u="none" strike="noStrike" kern="1200" cap="none" spc="0" normalizeH="0" baseline="0" noProof="0" dirty="0">
              <a:ln>
                <a:noFill/>
              </a:ln>
              <a:solidFill>
                <a:srgbClr val="FFC000"/>
              </a:solidFill>
              <a:effectLst/>
              <a:uLnTx/>
              <a:uFillTx/>
              <a:latin typeface="Calibri" panose="020F0502020204030204"/>
              <a:cs typeface="+mj-cs"/>
            </a:endParaRPr>
          </a:p>
        </p:txBody>
      </p:sp>
    </p:spTree>
    <p:extLst>
      <p:ext uri="{BB962C8B-B14F-4D97-AF65-F5344CB8AC3E}">
        <p14:creationId xmlns:p14="http://schemas.microsoft.com/office/powerpoint/2010/main" val="1236880876"/>
      </p:ext>
    </p:extLst>
  </p:cSld>
  <p:clrMapOvr>
    <a:masterClrMapping/>
  </p:clrMapOvr>
</p:sld>
</file>

<file path=ppt/slides/slide14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453F4-31B6-40C0-80B4-6736BCCF3D74}"/>
              </a:ext>
            </a:extLst>
          </p:cNvPr>
          <p:cNvSpPr>
            <a:spLocks noGrp="1"/>
          </p:cNvSpPr>
          <p:nvPr>
            <p:ph type="title"/>
          </p:nvPr>
        </p:nvSpPr>
        <p:spPr>
          <a:xfrm>
            <a:off x="-2393575" y="1"/>
            <a:ext cx="2393576" cy="605118"/>
          </a:xfrm>
        </p:spPr>
        <p:txBody>
          <a:bodyPr/>
          <a:lstStyle/>
          <a:p>
            <a:r>
              <a:rPr lang="ar-EG" u="none" dirty="0"/>
              <a:t>طرح القطعة ال9</a:t>
            </a:r>
            <a:endParaRPr lang="en-GB" u="none" dirty="0"/>
          </a:p>
        </p:txBody>
      </p:sp>
      <p:sp>
        <p:nvSpPr>
          <p:cNvPr id="3" name="Text Placeholder 2">
            <a:extLst>
              <a:ext uri="{FF2B5EF4-FFF2-40B4-BE49-F238E27FC236}">
                <a16:creationId xmlns:a16="http://schemas.microsoft.com/office/drawing/2014/main" id="{3F2CD04D-7045-42BF-B7F6-3ABC11AC3C8B}"/>
              </a:ext>
            </a:extLst>
          </p:cNvPr>
          <p:cNvSpPr>
            <a:spLocks noGrp="1"/>
          </p:cNvSpPr>
          <p:nvPr>
            <p:ph type="body" sz="quarter" idx="10"/>
          </p:nvPr>
        </p:nvSpPr>
        <p:spPr/>
        <p:txBody>
          <a:bodyPr>
            <a:normAutofit fontScale="92500" lnSpcReduction="10000"/>
          </a:bodyPr>
          <a:lstStyle/>
          <a:p>
            <a:pPr algn="justLow">
              <a:lnSpc>
                <a:spcPct val="110000"/>
              </a:lnSpc>
            </a:pPr>
            <a:r>
              <a:rPr lang="ar-EG" sz="4000" dirty="0"/>
              <a:t>لساني البائس والخاطئ لا يستطيع أن ينطق بكرامة مريم. لكنني أسأل تحنن إلهنا أن يمنحني منطقًا وحكمة سمائية. لكي أبتدئ بجسارة وأقول يسيراً من مدائحها. متيقنًا منها أن تساعدني في القول. لكي أمدحها هكذا قائلا: افرحي يا مريم يا فخر جنسنا و شفيعة المؤمنين.</a:t>
            </a:r>
            <a:endParaRPr lang="en-US" sz="4000" dirty="0"/>
          </a:p>
        </p:txBody>
      </p:sp>
    </p:spTree>
    <p:extLst>
      <p:ext uri="{BB962C8B-B14F-4D97-AF65-F5344CB8AC3E}">
        <p14:creationId xmlns:p14="http://schemas.microsoft.com/office/powerpoint/2010/main" val="2137247357"/>
      </p:ext>
    </p:extLst>
  </p:cSld>
  <p:clrMapOvr>
    <a:masterClrMapping/>
  </p:clrMapOvr>
</p:sld>
</file>

<file path=ppt/slides/slide14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F2CD04D-7045-42BF-B7F6-3ABC11AC3C8B}"/>
              </a:ext>
            </a:extLst>
          </p:cNvPr>
          <p:cNvSpPr>
            <a:spLocks noGrp="1"/>
          </p:cNvSpPr>
          <p:nvPr>
            <p:ph type="body" sz="quarter" idx="10"/>
          </p:nvPr>
        </p:nvSpPr>
        <p:spPr/>
        <p:txBody>
          <a:bodyPr>
            <a:normAutofit/>
          </a:bodyPr>
          <a:lstStyle/>
          <a:p>
            <a:pPr algn="justLow">
              <a:lnSpc>
                <a:spcPct val="110000"/>
              </a:lnSpc>
            </a:pPr>
            <a:r>
              <a:rPr lang="ar-EG" sz="4000" dirty="0"/>
              <a:t>افرحي يا من ولدت</a:t>
            </a:r>
            <a:r>
              <a:rPr lang="ar-EG" dirty="0"/>
              <a:t>ِ</a:t>
            </a:r>
            <a:r>
              <a:rPr lang="ar-EG" sz="4000" dirty="0"/>
              <a:t> الذي نشل أبانا آدم من هفوة الخطية. افرحي يا من ولدتِ الذي خلص حواء من طلقَات الموت. افرحي يا من تعلو على الملائكة من أجل طهارتها. افرحي يا من صرت مسكناً لرب القوات.</a:t>
            </a:r>
          </a:p>
        </p:txBody>
      </p:sp>
      <p:sp>
        <p:nvSpPr>
          <p:cNvPr id="5" name="Title 4">
            <a:extLst>
              <a:ext uri="{FF2B5EF4-FFF2-40B4-BE49-F238E27FC236}">
                <a16:creationId xmlns:a16="http://schemas.microsoft.com/office/drawing/2014/main" id="{AAE7F688-E66C-443E-8047-09F891B04DF5}"/>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230605917"/>
      </p:ext>
    </p:extLst>
  </p:cSld>
  <p:clrMapOvr>
    <a:masterClrMapping/>
  </p:clrMapOvr>
</p:sld>
</file>

<file path=ppt/slides/slide14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F2CD04D-7045-42BF-B7F6-3ABC11AC3C8B}"/>
              </a:ext>
            </a:extLst>
          </p:cNvPr>
          <p:cNvSpPr>
            <a:spLocks noGrp="1"/>
          </p:cNvSpPr>
          <p:nvPr>
            <p:ph type="body" sz="quarter" idx="10"/>
          </p:nvPr>
        </p:nvSpPr>
        <p:spPr/>
        <p:txBody>
          <a:bodyPr>
            <a:normAutofit fontScale="92500" lnSpcReduction="10000"/>
          </a:bodyPr>
          <a:lstStyle/>
          <a:p>
            <a:pPr algn="justLow">
              <a:lnSpc>
                <a:spcPct val="110000"/>
              </a:lnSpc>
            </a:pPr>
            <a:r>
              <a:rPr lang="ar-EG" sz="4000" dirty="0"/>
              <a:t>افرحي يا كوكب أشرق ضياها على كواكب السماء. افرحي يا من صار من قبلها كل الأفراح الإلهية. افرحي يا عروس عريسها هو الختن الحقيقي. افرحي يا من ولدت الذي ترتعد منه صفوف الملائكة. افرحي يا من صارت محلاً لحكمة الحكماء وأنارت عقول المؤمنين. </a:t>
            </a:r>
          </a:p>
        </p:txBody>
      </p:sp>
      <p:sp>
        <p:nvSpPr>
          <p:cNvPr id="5" name="Title 4">
            <a:extLst>
              <a:ext uri="{FF2B5EF4-FFF2-40B4-BE49-F238E27FC236}">
                <a16:creationId xmlns:a16="http://schemas.microsoft.com/office/drawing/2014/main" id="{ED6B0360-68CD-45B9-94BB-2633454C62C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829779722"/>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CF73D-70FD-41D4-980D-5DA3065A2DE7}"/>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sz="3200" b="1" dirty="0"/>
              <a:t>توتيه آف إيس إممو أوو إنجيه ني هيغيه مون إنتيه إدوم : ني أرخون إنتيه ني مو آفيتيس أوو إستير تير بيه إيطاف إتشيتوو.</a:t>
            </a:r>
          </a:p>
        </p:txBody>
      </p:sp>
      <p:sp>
        <p:nvSpPr>
          <p:cNvPr id="6" name="Text Placeholder 5"/>
          <p:cNvSpPr>
            <a:spLocks noGrp="1"/>
          </p:cNvSpPr>
          <p:nvPr>
            <p:ph type="body" sz="quarter" idx="11"/>
          </p:nvPr>
        </p:nvSpPr>
        <p:spPr>
          <a:xfrm>
            <a:off x="0" y="3710609"/>
            <a:ext cx="9144000" cy="686579"/>
          </a:xfrm>
        </p:spPr>
        <p:txBody>
          <a:bodyPr/>
          <a:lstStyle/>
          <a:p>
            <a:r>
              <a:rPr lang="ar-EG" sz="3600" b="1" dirty="0"/>
              <a:t>حينئذ أسرع ولاة أدوم : ورؤساء المؤابيين أخذتهم الرعدة.</a:t>
            </a:r>
          </a:p>
        </p:txBody>
      </p:sp>
      <p:sp>
        <p:nvSpPr>
          <p:cNvPr id="7" name="Text Placeholder 6"/>
          <p:cNvSpPr>
            <a:spLocks noGrp="1"/>
          </p:cNvSpPr>
          <p:nvPr>
            <p:ph type="body" sz="quarter" idx="12"/>
          </p:nvPr>
        </p:nvSpPr>
        <p:spPr>
          <a:xfrm>
            <a:off x="0" y="4545706"/>
            <a:ext cx="9144000" cy="1189740"/>
          </a:xfrm>
        </p:spPr>
        <p:txBody>
          <a:bodyPr/>
          <a:lstStyle/>
          <a:p>
            <a:r>
              <a:rPr lang="en-US" sz="3500" dirty="0"/>
              <a:t>Tote </a:t>
            </a:r>
            <a:r>
              <a:rPr lang="en-US" sz="3500" dirty="0" err="1"/>
              <a:t>auiyc</a:t>
            </a:r>
            <a:r>
              <a:rPr lang="en-US" sz="3500" dirty="0"/>
              <a:t> `</a:t>
            </a:r>
            <a:r>
              <a:rPr lang="en-US" sz="3500" dirty="0" err="1"/>
              <a:t>mmwou</a:t>
            </a:r>
            <a:r>
              <a:rPr lang="en-US" sz="3500" dirty="0"/>
              <a:t> `</a:t>
            </a:r>
            <a:r>
              <a:rPr lang="en-US" sz="3500" dirty="0" err="1"/>
              <a:t>nje</a:t>
            </a:r>
            <a:r>
              <a:rPr lang="en-US" sz="3500" dirty="0"/>
              <a:t> </a:t>
            </a:r>
            <a:r>
              <a:rPr lang="en-US" sz="3500" dirty="0" err="1"/>
              <a:t>nihygemwn</a:t>
            </a:r>
            <a:r>
              <a:rPr lang="en-US" sz="3500" dirty="0"/>
              <a:t> `</a:t>
            </a:r>
            <a:r>
              <a:rPr lang="en-US" sz="3500" dirty="0" err="1"/>
              <a:t>nte</a:t>
            </a:r>
            <a:r>
              <a:rPr lang="en-US" sz="3500" dirty="0"/>
              <a:t> `</a:t>
            </a:r>
            <a:r>
              <a:rPr lang="en-US" sz="3500" dirty="0" err="1"/>
              <a:t>Edwm</a:t>
            </a:r>
            <a:r>
              <a:rPr lang="en-US" sz="3500" dirty="0"/>
              <a:t>@ </a:t>
            </a:r>
            <a:r>
              <a:rPr lang="en-US" sz="3500" dirty="0" err="1"/>
              <a:t>niar,wn</a:t>
            </a:r>
            <a:r>
              <a:rPr lang="en-US" sz="3500" dirty="0"/>
              <a:t> `</a:t>
            </a:r>
            <a:r>
              <a:rPr lang="en-US" sz="3500" dirty="0" err="1"/>
              <a:t>nte</a:t>
            </a:r>
            <a:r>
              <a:rPr lang="en-US" sz="3500" dirty="0"/>
              <a:t> </a:t>
            </a:r>
            <a:r>
              <a:rPr lang="en-US" sz="3500" dirty="0" err="1"/>
              <a:t>Nimw`abityc</a:t>
            </a:r>
            <a:r>
              <a:rPr lang="en-US" sz="3500" dirty="0"/>
              <a:t> </a:t>
            </a:r>
            <a:r>
              <a:rPr lang="en-US" sz="3500" dirty="0" err="1"/>
              <a:t>ou`c;erter</a:t>
            </a:r>
            <a:r>
              <a:rPr lang="en-US" sz="3500" dirty="0"/>
              <a:t> pe `</a:t>
            </a:r>
            <a:r>
              <a:rPr lang="en-US" sz="3500" dirty="0" err="1"/>
              <a:t>etaf</a:t>
            </a:r>
            <a:r>
              <a:rPr lang="en-US" sz="3500" dirty="0"/>
              <a:t>[</a:t>
            </a:r>
            <a:r>
              <a:rPr lang="en-US" sz="3500" dirty="0" err="1"/>
              <a:t>itou</a:t>
            </a:r>
            <a:r>
              <a:rPr lang="en-US" sz="3500" dirty="0"/>
              <a:t>.</a:t>
            </a:r>
          </a:p>
        </p:txBody>
      </p:sp>
    </p:spTree>
    <p:extLst>
      <p:ext uri="{BB962C8B-B14F-4D97-AF65-F5344CB8AC3E}">
        <p14:creationId xmlns:p14="http://schemas.microsoft.com/office/powerpoint/2010/main" val="965042101"/>
      </p:ext>
    </p:extLst>
  </p:cSld>
  <p:clrMapOvr>
    <a:masterClrMapping/>
  </p:clrMapOvr>
</p:sld>
</file>

<file path=ppt/slides/slide14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F2CD04D-7045-42BF-B7F6-3ABC11AC3C8B}"/>
              </a:ext>
            </a:extLst>
          </p:cNvPr>
          <p:cNvSpPr>
            <a:spLocks noGrp="1"/>
          </p:cNvSpPr>
          <p:nvPr>
            <p:ph type="body" sz="quarter" idx="10"/>
          </p:nvPr>
        </p:nvSpPr>
        <p:spPr/>
        <p:txBody>
          <a:bodyPr>
            <a:normAutofit fontScale="92500"/>
          </a:bodyPr>
          <a:lstStyle/>
          <a:p>
            <a:pPr algn="just">
              <a:lnSpc>
                <a:spcPct val="110000"/>
              </a:lnSpc>
            </a:pPr>
            <a:r>
              <a:rPr lang="ar-EG" sz="4000" dirty="0"/>
              <a:t>افرحي يا من قبلت إليها البشارة الطاهرة الملائكية بحلول </a:t>
            </a:r>
            <a:r>
              <a:rPr lang="ar-EG" dirty="0"/>
              <a:t>ابن اللـه في أحشاها الكلمة الأزلي الذي تجسد وولد من اجل خلاصنا. </a:t>
            </a:r>
            <a:r>
              <a:rPr lang="ar-EG" sz="4000" dirty="0"/>
              <a:t>افرحي يا من شفاعتها مقبولة عند الرب في جنس البشر. افرحي أيتها الأرض حاملة الطيب معدن الرأفة. </a:t>
            </a:r>
          </a:p>
        </p:txBody>
      </p:sp>
      <p:sp>
        <p:nvSpPr>
          <p:cNvPr id="5" name="Title 4">
            <a:extLst>
              <a:ext uri="{FF2B5EF4-FFF2-40B4-BE49-F238E27FC236}">
                <a16:creationId xmlns:a16="http://schemas.microsoft.com/office/drawing/2014/main" id="{EEF13B8D-7B31-4E0F-BBFD-D95861D9AE34}"/>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992252702"/>
      </p:ext>
    </p:extLst>
  </p:cSld>
  <p:clrMapOvr>
    <a:masterClrMapping/>
  </p:clrMapOvr>
</p:sld>
</file>

<file path=ppt/slides/slide14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F2CD04D-7045-42BF-B7F6-3ABC11AC3C8B}"/>
              </a:ext>
            </a:extLst>
          </p:cNvPr>
          <p:cNvSpPr>
            <a:spLocks noGrp="1"/>
          </p:cNvSpPr>
          <p:nvPr>
            <p:ph type="body" sz="quarter" idx="10"/>
          </p:nvPr>
        </p:nvSpPr>
        <p:spPr>
          <a:xfrm>
            <a:off x="0" y="3909391"/>
            <a:ext cx="9144000" cy="2948609"/>
          </a:xfrm>
        </p:spPr>
        <p:txBody>
          <a:bodyPr>
            <a:normAutofit fontScale="92500" lnSpcReduction="10000"/>
          </a:bodyPr>
          <a:lstStyle/>
          <a:p>
            <a:pPr>
              <a:lnSpc>
                <a:spcPct val="110000"/>
              </a:lnSpc>
            </a:pPr>
            <a:r>
              <a:rPr lang="ar-EG" sz="4800" dirty="0"/>
              <a:t>افرحي أيتها المائدة حاملة سرور الغفران. افرحي يا من صار إلينا من قبلها الوصول إلى الملكوت. نسألك اذكرينا عند ابنك الحبيب ليغفر لنا خطايانا. آمين.</a:t>
            </a:r>
          </a:p>
        </p:txBody>
      </p:sp>
      <p:sp>
        <p:nvSpPr>
          <p:cNvPr id="5" name="Title 4">
            <a:extLst>
              <a:ext uri="{FF2B5EF4-FFF2-40B4-BE49-F238E27FC236}">
                <a16:creationId xmlns:a16="http://schemas.microsoft.com/office/drawing/2014/main" id="{2E61F1BE-12B3-4D8D-BEA8-4C19884ECA1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949086796"/>
      </p:ext>
    </p:extLst>
  </p:cSld>
  <p:clrMapOvr>
    <a:masterClrMapping/>
  </p:clrMapOvr>
</p:sld>
</file>

<file path=ppt/slides/slide1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2FB59-CDD1-4065-AE28-EEB445114D00}"/>
              </a:ext>
            </a:extLst>
          </p:cNvPr>
          <p:cNvSpPr>
            <a:spLocks noGrp="1"/>
          </p:cNvSpPr>
          <p:nvPr>
            <p:ph type="title"/>
          </p:nvPr>
        </p:nvSpPr>
        <p:spPr>
          <a:xfrm>
            <a:off x="-1948070" y="0"/>
            <a:ext cx="1948070" cy="1116106"/>
          </a:xfrm>
        </p:spPr>
        <p:txBody>
          <a:bodyPr/>
          <a:lstStyle/>
          <a:p>
            <a:pPr algn="r"/>
            <a:r>
              <a:rPr kumimoji="0" lang="ar-EG" sz="3600" b="1" i="0" u="none" strike="noStrike" cap="none" spc="0" normalizeH="0" baseline="0" dirty="0">
                <a:ln>
                  <a:noFill/>
                </a:ln>
                <a:solidFill>
                  <a:srgbClr val="FFC000"/>
                </a:solidFill>
                <a:effectLst/>
                <a:uLnTx/>
                <a:uFillTx/>
                <a:latin typeface="Calibri"/>
                <a:cs typeface="AGA Sindibad Regular" pitchFamily="2" charset="-78"/>
              </a:rPr>
              <a:t>مديح امدح في البتول</a:t>
            </a:r>
            <a:endParaRPr lang="en-GB" dirty="0"/>
          </a:p>
        </p:txBody>
      </p:sp>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extLst>
              <p:ext uri="{D42A27DB-BD31-4B8C-83A1-F6EECF244321}">
                <p14:modId xmlns:p14="http://schemas.microsoft.com/office/powerpoint/2010/main" val="3694126137"/>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امدح فى البتول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 اشرح عنها و اقول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انتِ اصل الأصول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يا جوهر مكنون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بابنك يا نعمتنا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خلاص جنسنا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قد بلغنا المنى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و نحن بك فرحون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Rectangle 3">
            <a:hlinkClick r:id="rId2" action="ppaction://hlinksldjump"/>
            <a:extLst>
              <a:ext uri="{FF2B5EF4-FFF2-40B4-BE49-F238E27FC236}">
                <a16:creationId xmlns:a16="http://schemas.microsoft.com/office/drawing/2014/main" id="{81E8005B-5DF1-49BC-B607-D0F050310ED4}"/>
              </a:ext>
            </a:extLst>
          </p:cNvPr>
          <p:cNvSpPr/>
          <p:nvPr/>
        </p:nvSpPr>
        <p:spPr>
          <a:xfrm>
            <a:off x="0" y="3324428"/>
            <a:ext cx="4216219" cy="400110"/>
          </a:xfrm>
          <a:prstGeom prst="rect">
            <a:avLst/>
          </a:prstGeom>
        </p:spPr>
        <p:txBody>
          <a:bodyPr wrap="none" anchor="b">
            <a:spAutoFit/>
          </a:bodyPr>
          <a:lstStyle/>
          <a:p>
            <a:pPr marL="0" marR="0" lvl="0" indent="0" algn="r" defTabSz="457200" rtl="1" eaLnBrk="1" fontAlgn="auto" latinLnBrk="0" hangingPunct="1">
              <a:lnSpc>
                <a:spcPct val="100000"/>
              </a:lnSpc>
              <a:spcBef>
                <a:spcPts val="0"/>
              </a:spcBef>
              <a:spcAft>
                <a:spcPts val="0"/>
              </a:spcAft>
              <a:buClrTx/>
              <a:buSzTx/>
              <a:buFontTx/>
              <a:buNone/>
              <a:tabLst/>
              <a:defRPr/>
            </a:pPr>
            <a:r>
              <a:rPr kumimoji="0" lang="ar-EG" sz="2000" b="1" i="0" u="none" strike="noStrike" kern="1200" cap="none" spc="0" normalizeH="0" baseline="0" noProof="0" dirty="0">
                <a:ln>
                  <a:noFill/>
                </a:ln>
                <a:solidFill>
                  <a:srgbClr val="FFC000"/>
                </a:solidFill>
                <a:effectLst/>
                <a:uLnTx/>
                <a:uFillTx/>
                <a:latin typeface="Calibri" panose="020F0502020204030204"/>
                <a:cs typeface="+mj-cs"/>
              </a:rPr>
              <a:t>القطعة ال</a:t>
            </a:r>
            <a:r>
              <a:rPr lang="ar-EG" sz="2000" b="1" dirty="0">
                <a:solidFill>
                  <a:srgbClr val="FFC000"/>
                </a:solidFill>
                <a:latin typeface="Calibri" panose="020F0502020204030204"/>
                <a:cs typeface="+mj-cs"/>
              </a:rPr>
              <a:t>عاشرة</a:t>
            </a:r>
            <a:r>
              <a:rPr kumimoji="0" lang="ar-EG" sz="2000" b="1" i="0" u="none" strike="noStrike" kern="1200" cap="none" spc="0" normalizeH="0" baseline="0" noProof="0" dirty="0">
                <a:ln>
                  <a:noFill/>
                </a:ln>
                <a:solidFill>
                  <a:srgbClr val="FFC000"/>
                </a:solidFill>
                <a:effectLst/>
                <a:uLnTx/>
                <a:uFillTx/>
                <a:latin typeface="Calibri" panose="020F0502020204030204"/>
                <a:cs typeface="+mj-cs"/>
              </a:rPr>
              <a:t> </a:t>
            </a:r>
            <a:r>
              <a:rPr kumimoji="0" lang="ar-EG" b="1" i="0" u="none" strike="noStrike" kern="1200" cap="none" spc="0" normalizeH="0" baseline="0" noProof="0" dirty="0">
                <a:ln>
                  <a:noFill/>
                </a:ln>
                <a:solidFill>
                  <a:srgbClr val="FFFFFF"/>
                </a:solidFill>
                <a:effectLst/>
                <a:uLnTx/>
                <a:uFillTx/>
                <a:latin typeface="Calibri" panose="020F0502020204030204"/>
                <a:cs typeface="+mj-cs"/>
              </a:rPr>
              <a:t>(</a:t>
            </a:r>
            <a:r>
              <a:rPr lang="ar-EG" b="1" dirty="0">
                <a:solidFill>
                  <a:srgbClr val="FFFFFF"/>
                </a:solidFill>
                <a:latin typeface="Calibri" panose="020F0502020204030204"/>
                <a:cs typeface="+mj-cs"/>
              </a:rPr>
              <a:t>تيه أوي إن هيكانوس</a:t>
            </a:r>
            <a:r>
              <a:rPr kumimoji="0" lang="ar-EG" b="1" i="0" u="none" strike="noStrike" kern="1200" cap="none" spc="0" normalizeH="0" baseline="0" noProof="0" dirty="0">
                <a:ln>
                  <a:noFill/>
                </a:ln>
                <a:solidFill>
                  <a:srgbClr val="FFFFFF"/>
                </a:solidFill>
                <a:effectLst/>
                <a:uLnTx/>
                <a:uFillTx/>
                <a:latin typeface="Calibri" panose="020F0502020204030204"/>
                <a:cs typeface="+mj-cs"/>
              </a:rPr>
              <a:t>/ </a:t>
            </a:r>
            <a:r>
              <a:rPr lang="ar-SA" b="1" dirty="0">
                <a:solidFill>
                  <a:schemeClr val="bg1"/>
                </a:solidFill>
                <a:latin typeface="CS Avva Shenouda" panose="020B7200000000000000" pitchFamily="34" charset="0"/>
                <a:cs typeface="Times New Roman" panose="02020603050405020304" pitchFamily="18" charset="0"/>
              </a:rPr>
              <a:t>أنتِ مستحقة</a:t>
            </a:r>
            <a:r>
              <a:rPr kumimoji="0" lang="ar-EG" b="1" i="0" u="none" strike="noStrike" kern="1200" cap="none" spc="0" normalizeH="0" baseline="0" noProof="0" dirty="0">
                <a:ln>
                  <a:noFill/>
                </a:ln>
                <a:solidFill>
                  <a:srgbClr val="FFFFFF"/>
                </a:solidFill>
                <a:effectLst/>
                <a:uLnTx/>
                <a:uFillTx/>
                <a:latin typeface="Calibri" panose="020F0502020204030204"/>
                <a:cs typeface="+mj-cs"/>
              </a:rPr>
              <a:t>)</a:t>
            </a:r>
            <a:endParaRPr kumimoji="0" lang="en-US" sz="2000" b="1" i="0" u="none" strike="noStrike" kern="1200" cap="none" spc="0" normalizeH="0" baseline="0" noProof="0" dirty="0">
              <a:ln>
                <a:noFill/>
              </a:ln>
              <a:solidFill>
                <a:srgbClr val="FFC000"/>
              </a:solidFill>
              <a:effectLst/>
              <a:uLnTx/>
              <a:uFillTx/>
              <a:latin typeface="Calibri" panose="020F0502020204030204"/>
              <a:cs typeface="+mj-cs"/>
            </a:endParaRPr>
          </a:p>
        </p:txBody>
      </p:sp>
      <p:sp>
        <p:nvSpPr>
          <p:cNvPr id="6" name="Rectangle 5">
            <a:hlinkClick r:id="rId3" action="ppaction://hlinksldjump"/>
            <a:extLst>
              <a:ext uri="{FF2B5EF4-FFF2-40B4-BE49-F238E27FC236}">
                <a16:creationId xmlns:a16="http://schemas.microsoft.com/office/drawing/2014/main" id="{766B4F8E-1CF2-4BBE-922F-F648DB8AC2EF}"/>
              </a:ext>
            </a:extLst>
          </p:cNvPr>
          <p:cNvSpPr/>
          <p:nvPr/>
        </p:nvSpPr>
        <p:spPr>
          <a:xfrm>
            <a:off x="7247964" y="3324428"/>
            <a:ext cx="1896035" cy="400110"/>
          </a:xfrm>
          <a:prstGeom prst="rect">
            <a:avLst/>
          </a:prstGeom>
        </p:spPr>
        <p:txBody>
          <a:bodyPr wrap="square" anchor="ctr">
            <a:spAutoFit/>
          </a:bodyPr>
          <a:lstStyle/>
          <a:p>
            <a:pPr marL="0" marR="0" lvl="0" indent="0" algn="r" defTabSz="457200" rtl="1" eaLnBrk="1" fontAlgn="auto" latinLnBrk="0" hangingPunct="1">
              <a:lnSpc>
                <a:spcPct val="100000"/>
              </a:lnSpc>
              <a:spcBef>
                <a:spcPts val="0"/>
              </a:spcBef>
              <a:spcAft>
                <a:spcPts val="0"/>
              </a:spcAft>
              <a:buClrTx/>
              <a:buSzTx/>
              <a:buFontTx/>
              <a:buNone/>
              <a:tabLst/>
              <a:defRPr/>
            </a:pPr>
            <a:r>
              <a:rPr kumimoji="0" lang="ar-EG" sz="2000" b="1" i="0" u="none" strike="noStrike" kern="1200" cap="none" spc="0" normalizeH="0" baseline="0" noProof="0" dirty="0">
                <a:ln>
                  <a:noFill/>
                </a:ln>
                <a:solidFill>
                  <a:srgbClr val="FFC000"/>
                </a:solidFill>
                <a:effectLst/>
                <a:uLnTx/>
                <a:uFillTx/>
                <a:latin typeface="Calibri" panose="020F0502020204030204"/>
                <a:cs typeface="+mj-cs"/>
              </a:rPr>
              <a:t>طرح القطعة ال</a:t>
            </a:r>
            <a:r>
              <a:rPr lang="ar-EG" sz="2000" b="1" dirty="0">
                <a:solidFill>
                  <a:srgbClr val="FFC000"/>
                </a:solidFill>
                <a:latin typeface="Calibri" panose="020F0502020204030204"/>
                <a:cs typeface="+mj-cs"/>
              </a:rPr>
              <a:t>تاسعة</a:t>
            </a:r>
            <a:endParaRPr kumimoji="0" lang="en-US" sz="2000" b="1" i="0" u="none" strike="noStrike" kern="1200" cap="none" spc="0" normalizeH="0" baseline="0" noProof="0" dirty="0">
              <a:ln>
                <a:noFill/>
              </a:ln>
              <a:solidFill>
                <a:srgbClr val="FFC000"/>
              </a:solidFill>
              <a:effectLst/>
              <a:uLnTx/>
              <a:uFillTx/>
              <a:latin typeface="Calibri" panose="020F0502020204030204"/>
              <a:cs typeface="+mj-cs"/>
            </a:endParaRPr>
          </a:p>
        </p:txBody>
      </p:sp>
    </p:spTree>
    <p:extLst>
      <p:ext uri="{BB962C8B-B14F-4D97-AF65-F5344CB8AC3E}">
        <p14:creationId xmlns:p14="http://schemas.microsoft.com/office/powerpoint/2010/main" val="3390539121"/>
      </p:ext>
    </p:extLst>
  </p:cSld>
  <p:clrMapOvr>
    <a:masterClrMapping/>
  </p:clrMapOvr>
</p:sld>
</file>

<file path=ppt/slides/slide1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extLst>
              <p:ext uri="{D42A27DB-BD31-4B8C-83A1-F6EECF244321}">
                <p14:modId xmlns:p14="http://schemas.microsoft.com/office/powerpoint/2010/main" val="329185281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تجسد الأبن بثبات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من فخر البنات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صلب عنا و مات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عند الأقرانيون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ثمرة العيون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هى ابنة صهيون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اعدائى يقولون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انى بحبك مفتون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757060353"/>
      </p:ext>
    </p:extLst>
  </p:cSld>
  <p:clrMapOvr>
    <a:masterClrMapping/>
  </p:clrMapOvr>
</p:sld>
</file>

<file path=ppt/slides/slide1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extLst>
              <p:ext uri="{D42A27DB-BD31-4B8C-83A1-F6EECF244321}">
                <p14:modId xmlns:p14="http://schemas.microsoft.com/office/powerpoint/2010/main" val="4250477157"/>
              </p:ext>
            </p:extLst>
          </p:nvPr>
        </p:nvGraphicFramePr>
        <p:xfrm>
          <a:off x="0" y="4024257"/>
          <a:ext cx="9144000" cy="2526423"/>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860351">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000" b="1" i="0" u="none" strike="noStrike" cap="none" normalizeH="0" baseline="0" dirty="0">
                          <a:ln>
                            <a:noFill/>
                          </a:ln>
                          <a:solidFill>
                            <a:srgbClr val="FFC000"/>
                          </a:solidFill>
                          <a:effectLst/>
                          <a:latin typeface="Times New Roman" pitchFamily="18" charset="0"/>
                          <a:cs typeface="Times New Roman" pitchFamily="18" charset="0"/>
                        </a:rPr>
                        <a:t>سبانى حبك يا فخر الرتب</a:t>
                      </a:r>
                      <a:r>
                        <a:rPr kumimoji="0" lang="ar-EG" sz="4000" b="1" i="0" u="none" strike="noStrike" cap="none" normalizeH="0" baseline="0" dirty="0">
                          <a:ln>
                            <a:noFill/>
                          </a:ln>
                          <a:solidFill>
                            <a:srgbClr val="FFC000"/>
                          </a:solidFill>
                          <a:effectLst/>
                          <a:latin typeface="Times New Roman" pitchFamily="18" charset="0"/>
                          <a:cs typeface="Times New Roman" pitchFamily="18" charset="0"/>
                        </a:rPr>
                        <a:t>.</a:t>
                      </a:r>
                      <a:r>
                        <a:rPr kumimoji="0" lang="ar-SA" sz="4000" b="1" i="0" u="none" strike="noStrike" cap="none" normalizeH="0" baseline="0" dirty="0">
                          <a:ln>
                            <a:noFill/>
                          </a:ln>
                          <a:solidFill>
                            <a:srgbClr val="FFC000"/>
                          </a:solidFill>
                          <a:effectLst/>
                          <a:latin typeface="Times New Roman" pitchFamily="18" charset="0"/>
                          <a:cs typeface="Times New Roman" pitchFamily="18" charset="0"/>
                        </a:rPr>
                        <a:t> موسى رآك عجب من عجب</a:t>
                      </a:r>
                      <a:r>
                        <a:rPr kumimoji="0" lang="ar-EG" sz="4000" b="1" i="0" u="none" strike="noStrike" cap="none" normalizeH="0" baseline="0" dirty="0">
                          <a:ln>
                            <a:noFill/>
                          </a:ln>
                          <a:solidFill>
                            <a:srgbClr val="FFC000"/>
                          </a:solidFill>
                          <a:effectLst/>
                          <a:latin typeface="Times New Roman" pitchFamily="18" charset="0"/>
                          <a:cs typeface="Times New Roman" pitchFamily="18" charset="0"/>
                        </a:rPr>
                        <a:t>.</a:t>
                      </a:r>
                      <a:endParaRPr lang="ar-EG" sz="40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67623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و القناديل فضة و الصلبان دهب</a:t>
                      </a:r>
                      <a:r>
                        <a:rPr kumimoji="0" lang="ar-EG" sz="44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a:t>
                      </a:r>
                      <a:r>
                        <a:rPr kumimoji="0" lang="ar-SA" sz="44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 </a:t>
                      </a:r>
                      <a:endParaRPr kumimoji="0" lang="ar-EG" sz="44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endParaRPr>
                    </a:p>
                  </a:txBody>
                  <a:tcPr anchor="ctr"/>
                </a:tc>
                <a:extLst>
                  <a:ext uri="{0D108BD9-81ED-4DB2-BD59-A6C34878D82A}">
                    <a16:rowId xmlns:a16="http://schemas.microsoft.com/office/drawing/2014/main" val="3772709020"/>
                  </a:ext>
                </a:extLst>
              </a:tr>
              <a:tr h="904072">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 قبة موسى يا مريم</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 شورية هارون</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249527675"/>
      </p:ext>
    </p:extLst>
  </p:cSld>
  <p:clrMapOvr>
    <a:masterClrMapping/>
  </p:clrMapOvr>
</p:sld>
</file>

<file path=ppt/slides/slide1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extLst>
              <p:ext uri="{D42A27DB-BD31-4B8C-83A1-F6EECF244321}">
                <p14:modId xmlns:p14="http://schemas.microsoft.com/office/powerpoint/2010/main" val="109815650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جاءك غبريال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ببشائر و اقوال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قبلتِ ما قال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 هو سر مكنون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حويت الثمرة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وهو رب القدرة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وصرتِ سماء مقمرة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يا ابنة صهيون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290048854"/>
      </p:ext>
    </p:extLst>
  </p:cSld>
  <p:clrMapOvr>
    <a:masterClrMapping/>
  </p:clrMapOvr>
</p:sld>
</file>

<file path=ppt/slides/slide1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extLst>
              <p:ext uri="{D42A27DB-BD31-4B8C-83A1-F6EECF244321}">
                <p14:modId xmlns:p14="http://schemas.microsoft.com/office/powerpoint/2010/main" val="1431917384"/>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إبنك خلص آدم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بعد ان كان نادم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عتق العالم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من كيد الأركون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دائم التمجيد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تجسد و هو الوحيد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لأجل خلاص العبيد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من الأسر و السجون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422071768"/>
      </p:ext>
    </p:extLst>
  </p:cSld>
  <p:clrMapOvr>
    <a:masterClrMapping/>
  </p:clrMapOvr>
</p:sld>
</file>

<file path=ppt/slides/slide1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extLst>
              <p:ext uri="{D42A27DB-BD31-4B8C-83A1-F6EECF244321}">
                <p14:modId xmlns:p14="http://schemas.microsoft.com/office/powerpoint/2010/main" val="947418210"/>
              </p:ext>
            </p:extLst>
          </p:nvPr>
        </p:nvGraphicFramePr>
        <p:xfrm>
          <a:off x="0" y="3688080"/>
          <a:ext cx="9144000" cy="3281512"/>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860351">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سبانى حبك يا فخر الرتب</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 </a:t>
                      </a:r>
                      <a:endParaRPr kumimoji="0" lang="ar-EG" sz="4800" b="1" i="0" u="none" strike="noStrike" cap="none" normalizeH="0" baseline="0" dirty="0">
                        <a:ln>
                          <a:noFill/>
                        </a:ln>
                        <a:solidFill>
                          <a:srgbClr val="FFC000"/>
                        </a:solidFill>
                        <a:effectLst/>
                        <a:latin typeface="Times New Roman" pitchFamily="18" charset="0"/>
                        <a:cs typeface="Times New Roman" pitchFamily="18" charset="0"/>
                      </a:endParaRP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موسى رآك عجب من عجب</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67623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و القناديل فضة و الصلبان دهب</a:t>
                      </a:r>
                      <a:r>
                        <a:rPr kumimoji="0" lang="ar-EG"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a:t>
                      </a:r>
                      <a:r>
                        <a:rPr kumimoji="0" lang="ar-SA"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 </a:t>
                      </a:r>
                      <a:endParaRPr kumimoji="0" lang="ar-EG" sz="48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endParaRPr>
                    </a:p>
                  </a:txBody>
                  <a:tcPr/>
                </a:tc>
                <a:extLst>
                  <a:ext uri="{0D108BD9-81ED-4DB2-BD59-A6C34878D82A}">
                    <a16:rowId xmlns:a16="http://schemas.microsoft.com/office/drawing/2014/main" val="3772709020"/>
                  </a:ext>
                </a:extLst>
              </a:tr>
              <a:tr h="904072">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 قبة موسى يا مريم</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 شورية هارون</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tc>
                <a:extLst>
                  <a:ext uri="{0D108BD9-81ED-4DB2-BD59-A6C34878D82A}">
                    <a16:rowId xmlns:a16="http://schemas.microsoft.com/office/drawing/2014/main" val="3986428576"/>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58694907"/>
      </p:ext>
    </p:extLst>
  </p:cSld>
  <p:clrMapOvr>
    <a:masterClrMapping/>
  </p:clrMapOvr>
</p:sld>
</file>

<file path=ppt/slides/slide1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extLst>
              <p:ext uri="{D42A27DB-BD31-4B8C-83A1-F6EECF244321}">
                <p14:modId xmlns:p14="http://schemas.microsoft.com/office/powerpoint/2010/main" val="1755927393"/>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ذكر داود عنك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الملك راق له طهرك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تجسد منك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رب العرش المكنون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ربوات ثم الوف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حول العرش وقوف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طوائف و صفوف</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و شهداء متصلون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766238322"/>
      </p:ext>
    </p:extLst>
  </p:cSld>
  <p:clrMapOvr>
    <a:masterClrMapping/>
  </p:clrMapOvr>
</p:sld>
</file>

<file path=ppt/slides/slide1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extLst>
              <p:ext uri="{D42A27DB-BD31-4B8C-83A1-F6EECF244321}">
                <p14:modId xmlns:p14="http://schemas.microsoft.com/office/powerpoint/2010/main" val="65358578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زالت عنا الأحزان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 صرنا فى اطمئنان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بك يا قرة الأعيان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 نحن بك فرحون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سالومة شهدت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إن العذراء ولدت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آمنت و أعتقدت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بالسر المكنون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957727518"/>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EAFB9-4AF5-4E35-A1E7-4694A2B12143}"/>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sz="3200" b="1" dirty="0"/>
              <a:t>أف فول إيفول إنجيه أوو أون نيفين إتشوب خين كانا آن : أف إي إيه إهري إجو أوو إنجيه أوو إستير تير نيم أوو هوتي.</a:t>
            </a:r>
          </a:p>
        </p:txBody>
      </p:sp>
      <p:sp>
        <p:nvSpPr>
          <p:cNvPr id="6" name="Text Placeholder 5"/>
          <p:cNvSpPr>
            <a:spLocks noGrp="1"/>
          </p:cNvSpPr>
          <p:nvPr>
            <p:ph type="body" sz="quarter" idx="11"/>
          </p:nvPr>
        </p:nvSpPr>
        <p:spPr>
          <a:xfrm>
            <a:off x="0" y="3710609"/>
            <a:ext cx="9144000" cy="686579"/>
          </a:xfrm>
        </p:spPr>
        <p:txBody>
          <a:bodyPr/>
          <a:lstStyle/>
          <a:p>
            <a:r>
              <a:rPr lang="ar-EG" b="1" dirty="0"/>
              <a:t>ذاب كل سكان كنعان : وأتت عليهم الرعدة والخوف.</a:t>
            </a:r>
          </a:p>
        </p:txBody>
      </p:sp>
      <p:sp>
        <p:nvSpPr>
          <p:cNvPr id="7" name="Text Placeholder 6"/>
          <p:cNvSpPr>
            <a:spLocks noGrp="1"/>
          </p:cNvSpPr>
          <p:nvPr>
            <p:ph type="body" sz="quarter" idx="12"/>
          </p:nvPr>
        </p:nvSpPr>
        <p:spPr>
          <a:xfrm>
            <a:off x="0" y="4543596"/>
            <a:ext cx="9144000" cy="1189740"/>
          </a:xfrm>
        </p:spPr>
        <p:txBody>
          <a:bodyPr/>
          <a:lstStyle/>
          <a:p>
            <a:r>
              <a:rPr lang="en-US" sz="3600" dirty="0" err="1"/>
              <a:t>Aubwl</a:t>
            </a:r>
            <a:r>
              <a:rPr lang="en-US" sz="3600" dirty="0"/>
              <a:t> `</a:t>
            </a:r>
            <a:r>
              <a:rPr lang="en-US" sz="3600" dirty="0" err="1"/>
              <a:t>ebol</a:t>
            </a:r>
            <a:r>
              <a:rPr lang="en-US" sz="3600" dirty="0"/>
              <a:t> `</a:t>
            </a:r>
            <a:r>
              <a:rPr lang="en-US" sz="3600" dirty="0" err="1"/>
              <a:t>nje</a:t>
            </a:r>
            <a:r>
              <a:rPr lang="en-US" sz="3600" dirty="0"/>
              <a:t> </a:t>
            </a:r>
            <a:r>
              <a:rPr lang="en-US" sz="3600" dirty="0" err="1"/>
              <a:t>ouon</a:t>
            </a:r>
            <a:r>
              <a:rPr lang="en-US" sz="3600" dirty="0"/>
              <a:t> </a:t>
            </a:r>
            <a:r>
              <a:rPr lang="en-US" sz="3600" dirty="0" err="1"/>
              <a:t>niben</a:t>
            </a:r>
            <a:r>
              <a:rPr lang="en-US" sz="3600" dirty="0"/>
              <a:t> </a:t>
            </a:r>
            <a:r>
              <a:rPr lang="en-US" sz="3600" dirty="0" err="1"/>
              <a:t>etsop</a:t>
            </a:r>
            <a:r>
              <a:rPr lang="en-US" sz="3600" dirty="0"/>
              <a:t> </a:t>
            </a:r>
            <a:r>
              <a:rPr lang="en-US" sz="3600" dirty="0" err="1"/>
              <a:t>qen</a:t>
            </a:r>
            <a:r>
              <a:rPr lang="en-US" sz="3600" dirty="0"/>
              <a:t> &lt;</a:t>
            </a:r>
            <a:r>
              <a:rPr lang="en-US" sz="3600" dirty="0" err="1"/>
              <a:t>anaan</a:t>
            </a:r>
            <a:r>
              <a:rPr lang="en-US" sz="3600" dirty="0"/>
              <a:t>@ </a:t>
            </a:r>
            <a:r>
              <a:rPr lang="en-US" sz="3600" dirty="0" err="1"/>
              <a:t>af`i</a:t>
            </a:r>
            <a:r>
              <a:rPr lang="en-US" sz="3600" dirty="0"/>
              <a:t> `</a:t>
            </a:r>
            <a:r>
              <a:rPr lang="en-US" sz="3600" dirty="0" err="1"/>
              <a:t>e`hryi</a:t>
            </a:r>
            <a:r>
              <a:rPr lang="en-US" sz="3600" dirty="0"/>
              <a:t> `</a:t>
            </a:r>
            <a:r>
              <a:rPr lang="en-US" sz="3600" dirty="0" err="1"/>
              <a:t>ejwou</a:t>
            </a:r>
            <a:r>
              <a:rPr lang="en-US" sz="3600" dirty="0"/>
              <a:t> `</a:t>
            </a:r>
            <a:r>
              <a:rPr lang="en-US" sz="3600" dirty="0" err="1"/>
              <a:t>nje</a:t>
            </a:r>
            <a:r>
              <a:rPr lang="en-US" sz="3600" dirty="0"/>
              <a:t> </a:t>
            </a:r>
            <a:r>
              <a:rPr lang="en-US" sz="3600" dirty="0" err="1"/>
              <a:t>ou`c;erter</a:t>
            </a:r>
            <a:r>
              <a:rPr lang="en-US" sz="3600" dirty="0"/>
              <a:t> </a:t>
            </a:r>
            <a:r>
              <a:rPr lang="en-US" sz="3600" dirty="0" err="1"/>
              <a:t>nem</a:t>
            </a:r>
            <a:r>
              <a:rPr lang="en-US" sz="3600" dirty="0"/>
              <a:t> </a:t>
            </a:r>
            <a:r>
              <a:rPr lang="en-US" sz="3600" dirty="0" err="1"/>
              <a:t>ouho</a:t>
            </a:r>
            <a:r>
              <a:rPr lang="en-US" sz="3600" dirty="0"/>
              <a:t>].</a:t>
            </a:r>
          </a:p>
        </p:txBody>
      </p:sp>
    </p:spTree>
    <p:extLst>
      <p:ext uri="{BB962C8B-B14F-4D97-AF65-F5344CB8AC3E}">
        <p14:creationId xmlns:p14="http://schemas.microsoft.com/office/powerpoint/2010/main" val="3701250127"/>
      </p:ext>
    </p:extLst>
  </p:cSld>
  <p:clrMapOvr>
    <a:masterClrMapping/>
  </p:clrMapOvr>
</p:sld>
</file>

<file path=ppt/slides/slide1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nvGraphicFramePr>
        <p:xfrm>
          <a:off x="0" y="3688080"/>
          <a:ext cx="9144000" cy="3281512"/>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860351">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سبانى حبك يا فخر الرتب</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 </a:t>
                      </a:r>
                      <a:endParaRPr kumimoji="0" lang="ar-EG" sz="4800" b="1" i="0" u="none" strike="noStrike" cap="none" normalizeH="0" baseline="0" dirty="0">
                        <a:ln>
                          <a:noFill/>
                        </a:ln>
                        <a:solidFill>
                          <a:srgbClr val="FFC000"/>
                        </a:solidFill>
                        <a:effectLst/>
                        <a:latin typeface="Times New Roman" pitchFamily="18" charset="0"/>
                        <a:cs typeface="Times New Roman" pitchFamily="18" charset="0"/>
                      </a:endParaRP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موسى رآك عجب من عجب</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67623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و القناديل فضة و الصلبان دهب</a:t>
                      </a:r>
                      <a:r>
                        <a:rPr kumimoji="0" lang="ar-EG"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a:t>
                      </a:r>
                      <a:r>
                        <a:rPr kumimoji="0" lang="ar-SA"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 </a:t>
                      </a:r>
                      <a:endParaRPr kumimoji="0" lang="ar-EG" sz="48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endParaRPr>
                    </a:p>
                  </a:txBody>
                  <a:tcPr/>
                </a:tc>
                <a:extLst>
                  <a:ext uri="{0D108BD9-81ED-4DB2-BD59-A6C34878D82A}">
                    <a16:rowId xmlns:a16="http://schemas.microsoft.com/office/drawing/2014/main" val="3772709020"/>
                  </a:ext>
                </a:extLst>
              </a:tr>
              <a:tr h="904072">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 قبة موسى يا مريم</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 شورية هارون</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tc>
                <a:extLst>
                  <a:ext uri="{0D108BD9-81ED-4DB2-BD59-A6C34878D82A}">
                    <a16:rowId xmlns:a16="http://schemas.microsoft.com/office/drawing/2014/main" val="3986428576"/>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627577282"/>
      </p:ext>
    </p:extLst>
  </p:cSld>
  <p:clrMapOvr>
    <a:masterClrMapping/>
  </p:clrMapOvr>
</p:sld>
</file>

<file path=ppt/slides/slide1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extLst>
              <p:ext uri="{D42A27DB-BD31-4B8C-83A1-F6EECF244321}">
                <p14:modId xmlns:p14="http://schemas.microsoft.com/office/powerpoint/2010/main" val="1305960667"/>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موسى الكليم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فى سفر التكوين القويم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قال رآك يعقوب العظيم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كسلم بالبهاء مقرون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شهد عنك الرؤوس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انكِ شفيعة النفوس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بكر و عروس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كما تنبأ النبيون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5218518"/>
      </p:ext>
    </p:extLst>
  </p:cSld>
  <p:clrMapOvr>
    <a:masterClrMapping/>
  </p:clrMapOvr>
</p:sld>
</file>

<file path=ppt/slides/slide1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extLst>
              <p:ext uri="{D42A27DB-BD31-4B8C-83A1-F6EECF244321}">
                <p14:modId xmlns:p14="http://schemas.microsoft.com/office/powerpoint/2010/main" val="301780670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صاح هوشع و خبر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بأن يسوع يظهر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شبه ندى و مطر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إ</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حتار فيه الواصفون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ضل بحواء آدم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فصار يبكى و هو نادم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خرج عريان هائم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و لولا ابنك لدام فى شجون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664762898"/>
      </p:ext>
    </p:extLst>
  </p:cSld>
  <p:clrMapOvr>
    <a:masterClrMapping/>
  </p:clrMapOvr>
</p:sld>
</file>

<file path=ppt/slides/slide1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nvGraphicFramePr>
        <p:xfrm>
          <a:off x="0" y="3688080"/>
          <a:ext cx="9144000" cy="3281512"/>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860351">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سبانى حبك يا فخر الرتب</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 </a:t>
                      </a:r>
                      <a:endParaRPr kumimoji="0" lang="ar-EG" sz="4800" b="1" i="0" u="none" strike="noStrike" cap="none" normalizeH="0" baseline="0" dirty="0">
                        <a:ln>
                          <a:noFill/>
                        </a:ln>
                        <a:solidFill>
                          <a:srgbClr val="FFC000"/>
                        </a:solidFill>
                        <a:effectLst/>
                        <a:latin typeface="Times New Roman" pitchFamily="18" charset="0"/>
                        <a:cs typeface="Times New Roman" pitchFamily="18" charset="0"/>
                      </a:endParaRP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موسى رآك عجب من عجب</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67623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و القناديل فضة و الصلبان دهب</a:t>
                      </a:r>
                      <a:r>
                        <a:rPr kumimoji="0" lang="ar-EG"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a:t>
                      </a:r>
                      <a:r>
                        <a:rPr kumimoji="0" lang="ar-SA"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 </a:t>
                      </a:r>
                      <a:endParaRPr kumimoji="0" lang="ar-EG" sz="48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endParaRPr>
                    </a:p>
                  </a:txBody>
                  <a:tcPr/>
                </a:tc>
                <a:extLst>
                  <a:ext uri="{0D108BD9-81ED-4DB2-BD59-A6C34878D82A}">
                    <a16:rowId xmlns:a16="http://schemas.microsoft.com/office/drawing/2014/main" val="3772709020"/>
                  </a:ext>
                </a:extLst>
              </a:tr>
              <a:tr h="904072">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 قبة موسى يا مريم</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 شورية هارون</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tc>
                <a:extLst>
                  <a:ext uri="{0D108BD9-81ED-4DB2-BD59-A6C34878D82A}">
                    <a16:rowId xmlns:a16="http://schemas.microsoft.com/office/drawing/2014/main" val="3986428576"/>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045405555"/>
      </p:ext>
    </p:extLst>
  </p:cSld>
  <p:clrMapOvr>
    <a:masterClrMapping/>
  </p:clrMapOvr>
</p:sld>
</file>

<file path=ppt/slides/slide1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extLst>
              <p:ext uri="{D42A27DB-BD31-4B8C-83A1-F6EECF244321}">
                <p14:modId xmlns:p14="http://schemas.microsoft.com/office/powerpoint/2010/main" val="329074628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نورك قد اشرق</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 فى الظلمة ابرق</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غصنك قد اورق</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فجنى ثماره المسيحيون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طوباك يا سماء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حيرت العلماء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فلاسفة مع حكماء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فى وصفك يتكلمون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355483234"/>
      </p:ext>
    </p:extLst>
  </p:cSld>
  <p:clrMapOvr>
    <a:masterClrMapping/>
  </p:clrMapOvr>
</p:sld>
</file>

<file path=ppt/slides/slide1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extLst>
              <p:ext uri="{D42A27DB-BD31-4B8C-83A1-F6EECF244321}">
                <p14:modId xmlns:p14="http://schemas.microsoft.com/office/powerpoint/2010/main" val="4192888823"/>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ظهر منك الاله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العالى فى سماه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ملأ لبن ثدييك فاه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كما يفعل المخلوقون.</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علا حسنك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لأن يسوع ابنك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حملته بطنك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فخلص به البشريون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064065113"/>
      </p:ext>
    </p:extLst>
  </p:cSld>
  <p:clrMapOvr>
    <a:masterClrMapping/>
  </p:clrMapOvr>
</p:sld>
</file>

<file path=ppt/slides/slide1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nvGraphicFramePr>
        <p:xfrm>
          <a:off x="0" y="3688080"/>
          <a:ext cx="9144000" cy="3281512"/>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860351">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سبانى حبك يا فخر الرتب</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 </a:t>
                      </a:r>
                      <a:endParaRPr kumimoji="0" lang="ar-EG" sz="4800" b="1" i="0" u="none" strike="noStrike" cap="none" normalizeH="0" baseline="0" dirty="0">
                        <a:ln>
                          <a:noFill/>
                        </a:ln>
                        <a:solidFill>
                          <a:srgbClr val="FFC000"/>
                        </a:solidFill>
                        <a:effectLst/>
                        <a:latin typeface="Times New Roman" pitchFamily="18" charset="0"/>
                        <a:cs typeface="Times New Roman" pitchFamily="18" charset="0"/>
                      </a:endParaRP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موسى رآك عجب من عجب</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67623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و القناديل فضة و الصلبان دهب</a:t>
                      </a:r>
                      <a:r>
                        <a:rPr kumimoji="0" lang="ar-EG"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a:t>
                      </a:r>
                      <a:r>
                        <a:rPr kumimoji="0" lang="ar-SA"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 </a:t>
                      </a:r>
                      <a:endParaRPr kumimoji="0" lang="ar-EG" sz="48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endParaRPr>
                    </a:p>
                  </a:txBody>
                  <a:tcPr/>
                </a:tc>
                <a:extLst>
                  <a:ext uri="{0D108BD9-81ED-4DB2-BD59-A6C34878D82A}">
                    <a16:rowId xmlns:a16="http://schemas.microsoft.com/office/drawing/2014/main" val="3772709020"/>
                  </a:ext>
                </a:extLst>
              </a:tr>
              <a:tr h="904072">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 قبة موسى يا مريم</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 شورية هارون</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tc>
                <a:extLst>
                  <a:ext uri="{0D108BD9-81ED-4DB2-BD59-A6C34878D82A}">
                    <a16:rowId xmlns:a16="http://schemas.microsoft.com/office/drawing/2014/main" val="3986428576"/>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097882381"/>
      </p:ext>
    </p:extLst>
  </p:cSld>
  <p:clrMapOvr>
    <a:masterClrMapping/>
  </p:clrMapOvr>
</p:sld>
</file>

<file path=ppt/slides/slide1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extLst>
              <p:ext uri="{D42A27DB-BD31-4B8C-83A1-F6EECF244321}">
                <p14:modId xmlns:p14="http://schemas.microsoft.com/office/powerpoint/2010/main" val="425944529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غالت فيك المداح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يا بهجة الأرواح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مادحُك فى نجاح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 قوله صحيح موزون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فزت بعفو ربى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هو قصدى و مطلبى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يسوع و امه حسبى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حتى في الملكوت اكون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583219077"/>
      </p:ext>
    </p:extLst>
  </p:cSld>
  <p:clrMapOvr>
    <a:masterClrMapping/>
  </p:clrMapOvr>
</p:sld>
</file>

<file path=ppt/slides/slide1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extLst>
              <p:ext uri="{D42A27DB-BD31-4B8C-83A1-F6EECF244321}">
                <p14:modId xmlns:p14="http://schemas.microsoft.com/office/powerpoint/2010/main" val="92643001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قديم و ازلى و دائم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مات لمحو المآثم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استيقظ كالنائم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 بذا تلاميذه يكرزون.</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كرز فى الأقطار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اولئك الرسل الأحبار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نادوا بالاستبشار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و عجائب يصنعون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909606413"/>
      </p:ext>
    </p:extLst>
  </p:cSld>
  <p:clrMapOvr>
    <a:masterClrMapping/>
  </p:clrMapOvr>
</p:sld>
</file>

<file path=ppt/slides/slide1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nvGraphicFramePr>
        <p:xfrm>
          <a:off x="0" y="3688080"/>
          <a:ext cx="9144000" cy="3281512"/>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860351">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سبانى حبك يا فخر الرتب</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 </a:t>
                      </a:r>
                      <a:endParaRPr kumimoji="0" lang="ar-EG" sz="4800" b="1" i="0" u="none" strike="noStrike" cap="none" normalizeH="0" baseline="0" dirty="0">
                        <a:ln>
                          <a:noFill/>
                        </a:ln>
                        <a:solidFill>
                          <a:srgbClr val="FFC000"/>
                        </a:solidFill>
                        <a:effectLst/>
                        <a:latin typeface="Times New Roman" pitchFamily="18" charset="0"/>
                        <a:cs typeface="Times New Roman" pitchFamily="18" charset="0"/>
                      </a:endParaRP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موسى رآك عجب من عجب</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67623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و القناديل فضة و الصلبان دهب</a:t>
                      </a:r>
                      <a:r>
                        <a:rPr kumimoji="0" lang="ar-EG"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a:t>
                      </a:r>
                      <a:r>
                        <a:rPr kumimoji="0" lang="ar-SA"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 </a:t>
                      </a:r>
                      <a:endParaRPr kumimoji="0" lang="ar-EG" sz="48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endParaRPr>
                    </a:p>
                  </a:txBody>
                  <a:tcPr/>
                </a:tc>
                <a:extLst>
                  <a:ext uri="{0D108BD9-81ED-4DB2-BD59-A6C34878D82A}">
                    <a16:rowId xmlns:a16="http://schemas.microsoft.com/office/drawing/2014/main" val="3772709020"/>
                  </a:ext>
                </a:extLst>
              </a:tr>
              <a:tr h="904072">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 قبة موسى يا مريم</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 شورية هارون</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tc>
                <a:extLst>
                  <a:ext uri="{0D108BD9-81ED-4DB2-BD59-A6C34878D82A}">
                    <a16:rowId xmlns:a16="http://schemas.microsoft.com/office/drawing/2014/main" val="3986428576"/>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16522422"/>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B83F3-AF39-4B68-AFDB-9AE985A117C6}"/>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sz="3000" b="1" dirty="0"/>
              <a:t>خين إب آشاي إنتيه بيك إجفوي ماروو إيه روني : شا تيف سيني إنجيه بيك لاؤس إبشويس شا تيف سيني إنجيه بيك لاؤس فاي إيطاك إجفوف.</a:t>
            </a:r>
          </a:p>
        </p:txBody>
      </p:sp>
      <p:sp>
        <p:nvSpPr>
          <p:cNvPr id="6" name="Text Placeholder 5"/>
          <p:cNvSpPr>
            <a:spLocks noGrp="1"/>
          </p:cNvSpPr>
          <p:nvPr>
            <p:ph type="body" sz="quarter" idx="11"/>
          </p:nvPr>
        </p:nvSpPr>
        <p:spPr/>
        <p:txBody>
          <a:bodyPr/>
          <a:lstStyle/>
          <a:p>
            <a:r>
              <a:rPr lang="ar-EG" sz="3200" b="1" dirty="0"/>
              <a:t>بكثرة ساعدك فليصيروا كالحجر : حتى يجتاز شعبك يارب حتى يجتاز شعبك هذا الذي اقتنيته.</a:t>
            </a:r>
          </a:p>
        </p:txBody>
      </p:sp>
      <p:sp>
        <p:nvSpPr>
          <p:cNvPr id="7" name="Text Placeholder 6"/>
          <p:cNvSpPr>
            <a:spLocks noGrp="1"/>
          </p:cNvSpPr>
          <p:nvPr>
            <p:ph type="body" sz="quarter" idx="12"/>
          </p:nvPr>
        </p:nvSpPr>
        <p:spPr/>
        <p:txBody>
          <a:bodyPr anchor="ctr"/>
          <a:lstStyle/>
          <a:p>
            <a:r>
              <a:rPr lang="en-US" sz="3200" dirty="0" err="1"/>
              <a:t>Qen</a:t>
            </a:r>
            <a:r>
              <a:rPr lang="en-US" sz="3200" dirty="0"/>
              <a:t> `</a:t>
            </a:r>
            <a:r>
              <a:rPr lang="en-US" sz="3200" dirty="0" err="1"/>
              <a:t>p`asai</a:t>
            </a:r>
            <a:r>
              <a:rPr lang="en-US" sz="3200" dirty="0"/>
              <a:t> `</a:t>
            </a:r>
            <a:r>
              <a:rPr lang="en-US" sz="3200" dirty="0" err="1"/>
              <a:t>nte</a:t>
            </a:r>
            <a:r>
              <a:rPr lang="en-US" sz="3200" dirty="0"/>
              <a:t> </a:t>
            </a:r>
            <a:r>
              <a:rPr lang="en-US" sz="3200" dirty="0" err="1"/>
              <a:t>pek`jvoi</a:t>
            </a:r>
            <a:r>
              <a:rPr lang="en-US" sz="3200" dirty="0"/>
              <a:t> </a:t>
            </a:r>
            <a:r>
              <a:rPr lang="en-US" sz="3200" dirty="0" err="1"/>
              <a:t>marouer`wni</a:t>
            </a:r>
            <a:r>
              <a:rPr lang="en-US" sz="3200" dirty="0"/>
              <a:t>@ </a:t>
            </a:r>
            <a:r>
              <a:rPr lang="en-US" sz="3200" dirty="0" err="1"/>
              <a:t>satefcini</a:t>
            </a:r>
            <a:r>
              <a:rPr lang="en-US" sz="3200" dirty="0"/>
              <a:t> `</a:t>
            </a:r>
            <a:r>
              <a:rPr lang="en-US" sz="3200" dirty="0" err="1"/>
              <a:t>nje</a:t>
            </a:r>
            <a:r>
              <a:rPr lang="en-US" sz="3200" dirty="0"/>
              <a:t> </a:t>
            </a:r>
            <a:r>
              <a:rPr lang="en-US" sz="3200" dirty="0" err="1"/>
              <a:t>peklaoc</a:t>
            </a:r>
            <a:r>
              <a:rPr lang="en-US" sz="3200" dirty="0"/>
              <a:t> `P[</a:t>
            </a:r>
            <a:r>
              <a:rPr lang="en-US" sz="3200" dirty="0" err="1"/>
              <a:t>oic</a:t>
            </a:r>
            <a:r>
              <a:rPr lang="en-US" sz="3200" dirty="0"/>
              <a:t>@ </a:t>
            </a:r>
            <a:r>
              <a:rPr lang="en-US" sz="3200" dirty="0" err="1"/>
              <a:t>satefcini</a:t>
            </a:r>
            <a:r>
              <a:rPr lang="en-US" sz="3200" dirty="0"/>
              <a:t> `</a:t>
            </a:r>
            <a:r>
              <a:rPr lang="en-US" sz="3200" dirty="0" err="1"/>
              <a:t>nje</a:t>
            </a:r>
            <a:r>
              <a:rPr lang="en-US" sz="3200" dirty="0"/>
              <a:t> </a:t>
            </a:r>
            <a:r>
              <a:rPr lang="en-US" sz="3200" dirty="0" err="1"/>
              <a:t>peklaoc</a:t>
            </a:r>
            <a:r>
              <a:rPr lang="en-US" sz="3200" dirty="0"/>
              <a:t> </a:t>
            </a:r>
            <a:r>
              <a:rPr lang="en-US" sz="3200" dirty="0" err="1"/>
              <a:t>vai</a:t>
            </a:r>
            <a:r>
              <a:rPr lang="en-US" sz="3200" dirty="0"/>
              <a:t> `</a:t>
            </a:r>
            <a:r>
              <a:rPr lang="en-US" sz="3200" dirty="0" err="1"/>
              <a:t>etak`jvof</a:t>
            </a:r>
            <a:r>
              <a:rPr lang="en-US" sz="3200" dirty="0"/>
              <a:t>.</a:t>
            </a:r>
          </a:p>
        </p:txBody>
      </p:sp>
    </p:spTree>
    <p:extLst>
      <p:ext uri="{BB962C8B-B14F-4D97-AF65-F5344CB8AC3E}">
        <p14:creationId xmlns:p14="http://schemas.microsoft.com/office/powerpoint/2010/main" val="1427882950"/>
      </p:ext>
    </p:extLst>
  </p:cSld>
  <p:clrMapOvr>
    <a:masterClrMapping/>
  </p:clrMapOvr>
</p:sld>
</file>

<file path=ppt/slides/slide1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extLst>
              <p:ext uri="{D42A27DB-BD31-4B8C-83A1-F6EECF244321}">
                <p14:modId xmlns:p14="http://schemas.microsoft.com/office/powerpoint/2010/main" val="3265715137"/>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لك كل التعظيم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يا ابنة يواقيم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حملت السر العظيم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 وضعته يا قرة العيون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موسى و دانيال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ضربا فيك بأمثال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نطقَا بصحيح الأقوال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فى حبلك يا ابنة صهيون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144850006"/>
      </p:ext>
    </p:extLst>
  </p:cSld>
  <p:clrMapOvr>
    <a:masterClrMapping/>
  </p:clrMapOvr>
</p:sld>
</file>

<file path=ppt/slides/slide1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extLst>
              <p:ext uri="{D42A27DB-BD31-4B8C-83A1-F6EECF244321}">
                <p14:modId xmlns:p14="http://schemas.microsoft.com/office/powerpoint/2010/main" val="371036687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نورت الأكوان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يا فخر الأزمان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لولا إبنك ما كان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كل الخلائق يُعتقون.</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هدايا الوان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جاءت بها الأعيان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ذهب و مر و لبان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لها المجوس حاملون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640920720"/>
      </p:ext>
    </p:extLst>
  </p:cSld>
  <p:clrMapOvr>
    <a:masterClrMapping/>
  </p:clrMapOvr>
</p:sld>
</file>

<file path=ppt/slides/slide1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nvGraphicFramePr>
        <p:xfrm>
          <a:off x="0" y="3688080"/>
          <a:ext cx="9144000" cy="3281512"/>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860351">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سبانى حبك يا فخر الرتب</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 </a:t>
                      </a:r>
                      <a:endParaRPr kumimoji="0" lang="ar-EG" sz="4800" b="1" i="0" u="none" strike="noStrike" cap="none" normalizeH="0" baseline="0" dirty="0">
                        <a:ln>
                          <a:noFill/>
                        </a:ln>
                        <a:solidFill>
                          <a:srgbClr val="FFC000"/>
                        </a:solidFill>
                        <a:effectLst/>
                        <a:latin typeface="Times New Roman" pitchFamily="18" charset="0"/>
                        <a:cs typeface="Times New Roman" pitchFamily="18" charset="0"/>
                      </a:endParaRP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موسى رآك عجب من عجب</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67623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و القناديل فضة و الصلبان دهب</a:t>
                      </a:r>
                      <a:r>
                        <a:rPr kumimoji="0" lang="ar-EG"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a:t>
                      </a:r>
                      <a:r>
                        <a:rPr kumimoji="0" lang="ar-SA"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 </a:t>
                      </a:r>
                      <a:endParaRPr kumimoji="0" lang="ar-EG" sz="48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endParaRPr>
                    </a:p>
                  </a:txBody>
                  <a:tcPr/>
                </a:tc>
                <a:extLst>
                  <a:ext uri="{0D108BD9-81ED-4DB2-BD59-A6C34878D82A}">
                    <a16:rowId xmlns:a16="http://schemas.microsoft.com/office/drawing/2014/main" val="3772709020"/>
                  </a:ext>
                </a:extLst>
              </a:tr>
              <a:tr h="904072">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 قبة موسى يا مريم</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 شورية هارون</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tc>
                <a:extLst>
                  <a:ext uri="{0D108BD9-81ED-4DB2-BD59-A6C34878D82A}">
                    <a16:rowId xmlns:a16="http://schemas.microsoft.com/office/drawing/2014/main" val="3986428576"/>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567640789"/>
      </p:ext>
    </p:extLst>
  </p:cSld>
  <p:clrMapOvr>
    <a:masterClrMapping/>
  </p:clrMapOvr>
</p:sld>
</file>

<file path=ppt/slides/slide1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extLst>
              <p:ext uri="{D42A27DB-BD31-4B8C-83A1-F6EECF244321}">
                <p14:modId xmlns:p14="http://schemas.microsoft.com/office/powerpoint/2010/main" val="155995139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سجدوا للمولود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الرب المعبود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هيرودس خائف مجهود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 جنده مندهشون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لاتهملى فى كل حين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عبدك الخاطىء المسكين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شفاعتك يوم الدين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chemeClr val="bg1"/>
                          </a:solidFill>
                        </a:rPr>
                        <a:t>ارجوها انا و المؤمنون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82403090"/>
      </p:ext>
    </p:extLst>
  </p:cSld>
  <p:clrMapOvr>
    <a:masterClrMapping/>
  </p:clrMapOvr>
</p:sld>
</file>

<file path=ppt/slides/slide1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extLst>
              <p:ext uri="{D42A27DB-BD31-4B8C-83A1-F6EECF244321}">
                <p14:modId xmlns:p14="http://schemas.microsoft.com/office/powerpoint/2010/main" val="2053395439"/>
              </p:ext>
            </p:extLst>
          </p:nvPr>
        </p:nvGraphicFramePr>
        <p:xfrm>
          <a:off x="0" y="3688080"/>
          <a:ext cx="9144000" cy="313307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سيدة الأبكار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يا من لك الشرف و الفخار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اسعفينا بالنجدة و الأنتصار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على من بنا يمكرون.</a:t>
                      </a:r>
                      <a:endParaRPr lang="ar-EG" sz="4400" b="1" dirty="0">
                        <a:solidFill>
                          <a:schemeClr val="bg1"/>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نسأل ابنك الغفران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قوة مع ايمان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100" b="1" i="0" u="none" strike="noStrike" cap="none" normalizeH="0" baseline="0" dirty="0">
                          <a:ln>
                            <a:noFill/>
                          </a:ln>
                          <a:solidFill>
                            <a:schemeClr val="bg1"/>
                          </a:solidFill>
                          <a:effectLst/>
                          <a:latin typeface="Times New Roman" pitchFamily="18" charset="0"/>
                          <a:cs typeface="Times New Roman" pitchFamily="18" charset="0"/>
                        </a:rPr>
                        <a:t>و حصول شعبك على اطمئنان</a:t>
                      </a:r>
                      <a:r>
                        <a:rPr kumimoji="0" lang="ar-EG" sz="4100" b="1" i="0" u="none" strike="noStrike" cap="none" normalizeH="0" baseline="0" dirty="0">
                          <a:ln>
                            <a:noFill/>
                          </a:ln>
                          <a:solidFill>
                            <a:schemeClr val="bg1"/>
                          </a:solidFill>
                          <a:effectLst/>
                          <a:latin typeface="Times New Roman" pitchFamily="18" charset="0"/>
                          <a:cs typeface="Times New Roman" pitchFamily="18" charset="0"/>
                        </a:rPr>
                        <a:t>. </a:t>
                      </a:r>
                      <a:r>
                        <a:rPr lang="ar-EG" sz="4100" b="1" dirty="0">
                          <a:solidFill>
                            <a:schemeClr val="bg1"/>
                          </a:solidFill>
                        </a:rPr>
                        <a:t>يوم الخلائق يحشرون</a:t>
                      </a:r>
                      <a:r>
                        <a:rPr kumimoji="0" lang="ar-EG" sz="4100" b="1" i="0" u="none" strike="noStrike" cap="none" normalizeH="0" baseline="0" dirty="0">
                          <a:ln>
                            <a:noFill/>
                          </a:ln>
                          <a:solidFill>
                            <a:schemeClr val="bg1"/>
                          </a:solidFill>
                          <a:effectLst/>
                          <a:latin typeface="Times New Roman" pitchFamily="18" charset="0"/>
                          <a:cs typeface="Times New Roman" pitchFamily="18" charset="0"/>
                        </a:rPr>
                        <a:t>.</a:t>
                      </a:r>
                      <a:endParaRPr lang="ar-EG" sz="41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396241626"/>
      </p:ext>
    </p:extLst>
  </p:cSld>
  <p:clrMapOvr>
    <a:masterClrMapping/>
  </p:clrMapOvr>
</p:sld>
</file>

<file path=ppt/slides/slide1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4">
            <a:extLst>
              <a:ext uri="{FF2B5EF4-FFF2-40B4-BE49-F238E27FC236}">
                <a16:creationId xmlns:a16="http://schemas.microsoft.com/office/drawing/2014/main" id="{4FB10CAD-559E-4B3C-8DC4-CF718CC33176}"/>
              </a:ext>
            </a:extLst>
          </p:cNvPr>
          <p:cNvGraphicFramePr>
            <a:graphicFrameLocks noGrp="1"/>
          </p:cNvGraphicFramePr>
          <p:nvPr/>
        </p:nvGraphicFramePr>
        <p:xfrm>
          <a:off x="0" y="3688080"/>
          <a:ext cx="9144000" cy="3281512"/>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860351">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سبانى حبك يا فخر الرتب</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 </a:t>
                      </a:r>
                      <a:endParaRPr kumimoji="0" lang="ar-EG" sz="4800" b="1" i="0" u="none" strike="noStrike" cap="none" normalizeH="0" baseline="0" dirty="0">
                        <a:ln>
                          <a:noFill/>
                        </a:ln>
                        <a:solidFill>
                          <a:srgbClr val="FFC000"/>
                        </a:solidFill>
                        <a:effectLst/>
                        <a:latin typeface="Times New Roman" pitchFamily="18" charset="0"/>
                        <a:cs typeface="Times New Roman" pitchFamily="18" charset="0"/>
                      </a:endParaRP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موسى رآك عجب من عجب</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67623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و القناديل فضة و الصلبان دهب</a:t>
                      </a:r>
                      <a:r>
                        <a:rPr kumimoji="0" lang="ar-EG"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a:t>
                      </a:r>
                      <a:r>
                        <a:rPr kumimoji="0" lang="ar-SA" sz="4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 </a:t>
                      </a:r>
                      <a:endParaRPr kumimoji="0" lang="ar-EG" sz="48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endParaRPr>
                    </a:p>
                  </a:txBody>
                  <a:tcPr/>
                </a:tc>
                <a:extLst>
                  <a:ext uri="{0D108BD9-81ED-4DB2-BD59-A6C34878D82A}">
                    <a16:rowId xmlns:a16="http://schemas.microsoft.com/office/drawing/2014/main" val="3772709020"/>
                  </a:ext>
                </a:extLst>
              </a:tr>
              <a:tr h="904072">
                <a:tc>
                  <a:txBody>
                    <a:bodyPr/>
                    <a:lstStyle/>
                    <a:p>
                      <a:pPr algn="ctr" rtl="1"/>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 قبة موسى يا مريم</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 شورية هارون</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tc>
                <a:extLst>
                  <a:ext uri="{0D108BD9-81ED-4DB2-BD59-A6C34878D82A}">
                    <a16:rowId xmlns:a16="http://schemas.microsoft.com/office/drawing/2014/main" val="3986428576"/>
                  </a:ext>
                </a:extLst>
              </a:tr>
            </a:tbl>
          </a:graphicData>
        </a:graphic>
      </p:graphicFrame>
      <p:sp>
        <p:nvSpPr>
          <p:cNvPr id="4" name="Title 3">
            <a:extLst>
              <a:ext uri="{FF2B5EF4-FFF2-40B4-BE49-F238E27FC236}">
                <a16:creationId xmlns:a16="http://schemas.microsoft.com/office/drawing/2014/main" id="{FE7F95E0-4621-4368-B53E-6CDF53B8637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089403497"/>
      </p:ext>
    </p:extLst>
  </p:cSld>
  <p:clrMapOvr>
    <a:masterClrMapping/>
  </p:clrMapOvr>
</p:sld>
</file>

<file path=ppt/slides/slide14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5C1B63F-3A8F-4812-B5FD-FFB200C1EED4}"/>
              </a:ext>
            </a:extLst>
          </p:cNvPr>
          <p:cNvSpPr>
            <a:spLocks noGrp="1"/>
          </p:cNvSpPr>
          <p:nvPr>
            <p:ph type="body" sz="quarter" idx="10"/>
          </p:nvPr>
        </p:nvSpPr>
        <p:spPr/>
        <p:txBody>
          <a:bodyPr/>
          <a:lstStyle/>
          <a:p>
            <a:pPr>
              <a:spcBef>
                <a:spcPts val="0"/>
              </a:spcBef>
            </a:pPr>
            <a:r>
              <a:rPr lang="ar-EG" dirty="0"/>
              <a:t>تيه أوي إن هيكانوس: إهوتيه ني إثؤواب تيروو: </a:t>
            </a:r>
          </a:p>
          <a:p>
            <a:pPr>
              <a:spcBef>
                <a:spcPts val="0"/>
              </a:spcBef>
            </a:pPr>
            <a:r>
              <a:rPr lang="ar-EG" dirty="0"/>
              <a:t>إثريه طوبه إيجون: أوثي إثميه إن إهموت.</a:t>
            </a:r>
          </a:p>
        </p:txBody>
      </p:sp>
      <p:sp>
        <p:nvSpPr>
          <p:cNvPr id="6" name="Text Placeholder 5">
            <a:extLst>
              <a:ext uri="{FF2B5EF4-FFF2-40B4-BE49-F238E27FC236}">
                <a16:creationId xmlns:a16="http://schemas.microsoft.com/office/drawing/2014/main" id="{048AC8E9-F4F8-47F3-9945-48F2B03CAF0F}"/>
              </a:ext>
            </a:extLst>
          </p:cNvPr>
          <p:cNvSpPr>
            <a:spLocks noGrp="1"/>
          </p:cNvSpPr>
          <p:nvPr>
            <p:ph type="body" sz="quarter" idx="11"/>
          </p:nvPr>
        </p:nvSpPr>
        <p:spPr/>
        <p:txBody>
          <a:bodyPr/>
          <a:lstStyle/>
          <a:p>
            <a:r>
              <a:rPr lang="ar-SA" sz="3600" b="1" dirty="0">
                <a:solidFill>
                  <a:schemeClr val="bg1"/>
                </a:solidFill>
                <a:latin typeface="CS Avva Shenouda" panose="020B7200000000000000" pitchFamily="34" charset="0"/>
                <a:cs typeface="Times New Roman" panose="02020603050405020304" pitchFamily="18" charset="0"/>
              </a:rPr>
              <a:t>أنتِ مستحقة، أكثر من جميع القديسين، أن تطلبي عنا، أيتها الممتلئة نعمة.</a:t>
            </a:r>
          </a:p>
        </p:txBody>
      </p:sp>
      <p:sp>
        <p:nvSpPr>
          <p:cNvPr id="7" name="Text Placeholder 6">
            <a:extLst>
              <a:ext uri="{FF2B5EF4-FFF2-40B4-BE49-F238E27FC236}">
                <a16:creationId xmlns:a16="http://schemas.microsoft.com/office/drawing/2014/main" id="{6A3D7E6D-DDA8-4BB4-B7E7-7B305A2F52EA}"/>
              </a:ext>
            </a:extLst>
          </p:cNvPr>
          <p:cNvSpPr>
            <a:spLocks noGrp="1"/>
          </p:cNvSpPr>
          <p:nvPr>
            <p:ph type="body" sz="quarter" idx="12"/>
          </p:nvPr>
        </p:nvSpPr>
        <p:spPr/>
        <p:txBody>
          <a:bodyPr/>
          <a:lstStyle/>
          <a:p>
            <a:r>
              <a:rPr lang="en-GB" dirty="0" err="1"/>
              <a:t>Teoi</a:t>
            </a:r>
            <a:r>
              <a:rPr lang="en-GB" dirty="0"/>
              <a:t> `</a:t>
            </a:r>
            <a:r>
              <a:rPr lang="en-GB" dirty="0" err="1"/>
              <a:t>nhikanoc</a:t>
            </a:r>
            <a:r>
              <a:rPr lang="en-GB" dirty="0"/>
              <a:t>@ `</a:t>
            </a:r>
            <a:r>
              <a:rPr lang="en-GB" dirty="0" err="1"/>
              <a:t>ehote</a:t>
            </a:r>
            <a:r>
              <a:rPr lang="en-GB" dirty="0"/>
              <a:t> </a:t>
            </a:r>
            <a:r>
              <a:rPr lang="en-GB" dirty="0" err="1"/>
              <a:t>nye;ouab</a:t>
            </a:r>
            <a:r>
              <a:rPr lang="en-GB" dirty="0"/>
              <a:t> </a:t>
            </a:r>
            <a:r>
              <a:rPr lang="en-GB" dirty="0" err="1"/>
              <a:t>tyrou</a:t>
            </a:r>
            <a:r>
              <a:rPr lang="en-GB" dirty="0"/>
              <a:t>@ </a:t>
            </a:r>
            <a:r>
              <a:rPr lang="en-GB" dirty="0" err="1"/>
              <a:t>e;retwbh</a:t>
            </a:r>
            <a:r>
              <a:rPr lang="en-GB" dirty="0"/>
              <a:t> `</a:t>
            </a:r>
            <a:r>
              <a:rPr lang="en-GB" dirty="0" err="1"/>
              <a:t>ejwn</a:t>
            </a:r>
            <a:r>
              <a:rPr lang="en-GB" dirty="0"/>
              <a:t>@ `w ;</a:t>
            </a:r>
            <a:r>
              <a:rPr lang="en-GB" dirty="0" err="1"/>
              <a:t>ye;meh</a:t>
            </a:r>
            <a:r>
              <a:rPr lang="en-GB" dirty="0"/>
              <a:t> `</a:t>
            </a:r>
            <a:r>
              <a:rPr lang="en-GB" dirty="0" err="1"/>
              <a:t>n`hmot</a:t>
            </a:r>
            <a:r>
              <a:rPr lang="en-GB" dirty="0"/>
              <a:t>.</a:t>
            </a:r>
          </a:p>
        </p:txBody>
      </p:sp>
      <p:sp>
        <p:nvSpPr>
          <p:cNvPr id="2" name="Title 1">
            <a:extLst>
              <a:ext uri="{FF2B5EF4-FFF2-40B4-BE49-F238E27FC236}">
                <a16:creationId xmlns:a16="http://schemas.microsoft.com/office/drawing/2014/main" id="{A4A90911-710B-47ED-8442-6BF765AB86D7}"/>
              </a:ext>
            </a:extLst>
          </p:cNvPr>
          <p:cNvSpPr>
            <a:spLocks noGrp="1"/>
          </p:cNvSpPr>
          <p:nvPr>
            <p:ph type="title"/>
          </p:nvPr>
        </p:nvSpPr>
        <p:spPr>
          <a:xfrm>
            <a:off x="-1600200" y="0"/>
            <a:ext cx="1600200" cy="715617"/>
          </a:xfrm>
        </p:spPr>
        <p:txBody>
          <a:bodyPr/>
          <a:lstStyle/>
          <a:p>
            <a:pPr algn="r" rtl="1"/>
            <a:r>
              <a:rPr lang="ar-EG" b="1" dirty="0">
                <a:solidFill>
                  <a:srgbClr val="FFC000"/>
                </a:solidFill>
              </a:rPr>
              <a:t>ثيؤطوكية الأحد 10</a:t>
            </a:r>
            <a:endParaRPr lang="en-GB" b="1" dirty="0">
              <a:solidFill>
                <a:srgbClr val="FFC000"/>
              </a:solidFill>
            </a:endParaRPr>
          </a:p>
        </p:txBody>
      </p:sp>
    </p:spTree>
    <p:extLst>
      <p:ext uri="{BB962C8B-B14F-4D97-AF65-F5344CB8AC3E}">
        <p14:creationId xmlns:p14="http://schemas.microsoft.com/office/powerpoint/2010/main" val="3392012149"/>
      </p:ext>
    </p:extLst>
  </p:cSld>
  <p:clrMapOvr>
    <a:masterClrMapping/>
  </p:clrMapOvr>
</p:sld>
</file>

<file path=ppt/slides/slide14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E8BAB66-E2FB-4BEA-8A7C-BD49409BDFEC}"/>
              </a:ext>
            </a:extLst>
          </p:cNvPr>
          <p:cNvSpPr>
            <a:spLocks noGrp="1"/>
          </p:cNvSpPr>
          <p:nvPr>
            <p:ph type="body" sz="quarter" idx="10"/>
          </p:nvPr>
        </p:nvSpPr>
        <p:spPr/>
        <p:txBody>
          <a:bodyPr/>
          <a:lstStyle/>
          <a:p>
            <a:pPr>
              <a:spcBef>
                <a:spcPts val="0"/>
              </a:spcBef>
            </a:pPr>
            <a:r>
              <a:rPr lang="ar-EG" dirty="0"/>
              <a:t>تيه تشوسي إيماشو: إهوتيه ني باتريارشيس: </a:t>
            </a:r>
          </a:p>
          <a:p>
            <a:pPr>
              <a:spcBef>
                <a:spcPts val="0"/>
              </a:spcBef>
            </a:pPr>
            <a:r>
              <a:rPr lang="ar-EG" dirty="0"/>
              <a:t>أووه تيه طايووت: إهوتيه ني إبروفيتيس.</a:t>
            </a:r>
          </a:p>
        </p:txBody>
      </p:sp>
      <p:sp>
        <p:nvSpPr>
          <p:cNvPr id="3" name="Text Placeholder 2">
            <a:extLst>
              <a:ext uri="{FF2B5EF4-FFF2-40B4-BE49-F238E27FC236}">
                <a16:creationId xmlns:a16="http://schemas.microsoft.com/office/drawing/2014/main" id="{AF16F1D0-0886-4D27-AD34-B6A361CE6435}"/>
              </a:ext>
            </a:extLst>
          </p:cNvPr>
          <p:cNvSpPr>
            <a:spLocks noGrp="1"/>
          </p:cNvSpPr>
          <p:nvPr>
            <p:ph type="body" sz="quarter" idx="11"/>
          </p:nvPr>
        </p:nvSpPr>
        <p:spPr>
          <a:xfrm>
            <a:off x="-53788" y="3710609"/>
            <a:ext cx="9265024" cy="715617"/>
          </a:xfrm>
        </p:spPr>
        <p:txBody>
          <a:bodyPr anchor="ctr"/>
          <a:lstStyle/>
          <a:p>
            <a:r>
              <a:rPr lang="ar-EG" sz="3200" dirty="0"/>
              <a:t>أنتِ مرتفعة جداً، أكثر من رؤساء الآباء، ومكرمة أفضل، من الأنبياء.</a:t>
            </a:r>
          </a:p>
        </p:txBody>
      </p:sp>
      <p:sp>
        <p:nvSpPr>
          <p:cNvPr id="4" name="Text Placeholder 3">
            <a:extLst>
              <a:ext uri="{FF2B5EF4-FFF2-40B4-BE49-F238E27FC236}">
                <a16:creationId xmlns:a16="http://schemas.microsoft.com/office/drawing/2014/main" id="{0F56BE71-799A-43AC-A232-887C3C2CD2D6}"/>
              </a:ext>
            </a:extLst>
          </p:cNvPr>
          <p:cNvSpPr>
            <a:spLocks noGrp="1"/>
          </p:cNvSpPr>
          <p:nvPr>
            <p:ph type="body" sz="quarter" idx="12"/>
          </p:nvPr>
        </p:nvSpPr>
        <p:spPr/>
        <p:txBody>
          <a:bodyPr/>
          <a:lstStyle/>
          <a:p>
            <a:pPr>
              <a:spcBef>
                <a:spcPts val="0"/>
              </a:spcBef>
            </a:pPr>
            <a:r>
              <a:rPr lang="fi-FI" dirty="0"/>
              <a:t>Te[oci `emasw@ `ehote nipatriar,yc@ </a:t>
            </a:r>
            <a:endParaRPr lang="ar-EG" dirty="0"/>
          </a:p>
          <a:p>
            <a:pPr>
              <a:spcBef>
                <a:spcPts val="0"/>
              </a:spcBef>
            </a:pPr>
            <a:r>
              <a:rPr lang="fi-FI" dirty="0"/>
              <a:t>ouoh tetaiyout@ `ehote ni`provytyc.</a:t>
            </a:r>
          </a:p>
        </p:txBody>
      </p:sp>
      <p:sp>
        <p:nvSpPr>
          <p:cNvPr id="5" name="Title 4">
            <a:extLst>
              <a:ext uri="{FF2B5EF4-FFF2-40B4-BE49-F238E27FC236}">
                <a16:creationId xmlns:a16="http://schemas.microsoft.com/office/drawing/2014/main" id="{DEFA8350-C7B4-4AD8-BFCB-33476DDE6AF9}"/>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133304500"/>
      </p:ext>
    </p:extLst>
  </p:cSld>
  <p:clrMapOvr>
    <a:masterClrMapping/>
  </p:clrMapOvr>
</p:sld>
</file>

<file path=ppt/slides/slide14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3D1B316-E381-4859-B5C7-DF5F97BE603A}"/>
              </a:ext>
            </a:extLst>
          </p:cNvPr>
          <p:cNvSpPr>
            <a:spLocks noGrp="1"/>
          </p:cNvSpPr>
          <p:nvPr>
            <p:ph type="body" sz="quarter" idx="10"/>
          </p:nvPr>
        </p:nvSpPr>
        <p:spPr/>
        <p:txBody>
          <a:bodyPr/>
          <a:lstStyle/>
          <a:p>
            <a:pPr>
              <a:spcBef>
                <a:spcPts val="0"/>
              </a:spcBef>
            </a:pPr>
            <a:r>
              <a:rPr lang="ar-EG" dirty="0"/>
              <a:t>أووأون تيه جين موشي: خين أووباريسيا: </a:t>
            </a:r>
          </a:p>
          <a:p>
            <a:pPr>
              <a:spcBef>
                <a:spcPts val="0"/>
              </a:spcBef>
            </a:pPr>
            <a:r>
              <a:rPr lang="ar-EG" dirty="0"/>
              <a:t>إهوتيه ني شيروبيم: نيم ني سيرافيم.</a:t>
            </a:r>
          </a:p>
        </p:txBody>
      </p:sp>
      <p:sp>
        <p:nvSpPr>
          <p:cNvPr id="3" name="Text Placeholder 2">
            <a:extLst>
              <a:ext uri="{FF2B5EF4-FFF2-40B4-BE49-F238E27FC236}">
                <a16:creationId xmlns:a16="http://schemas.microsoft.com/office/drawing/2014/main" id="{77EE67F8-35FA-43E1-8B44-6BABD9BAB368}"/>
              </a:ext>
            </a:extLst>
          </p:cNvPr>
          <p:cNvSpPr>
            <a:spLocks noGrp="1"/>
          </p:cNvSpPr>
          <p:nvPr>
            <p:ph type="body" sz="quarter" idx="11"/>
          </p:nvPr>
        </p:nvSpPr>
        <p:spPr/>
        <p:txBody>
          <a:bodyPr anchor="ctr"/>
          <a:lstStyle/>
          <a:p>
            <a:r>
              <a:rPr lang="ar-SA" sz="4000" b="1" dirty="0">
                <a:solidFill>
                  <a:schemeClr val="bg1"/>
                </a:solidFill>
                <a:latin typeface="CS Avva Shenouda" panose="020B7200000000000000" pitchFamily="34" charset="0"/>
                <a:cs typeface="Times New Roman" panose="02020603050405020304" pitchFamily="18" charset="0"/>
              </a:rPr>
              <a:t>ولك سعيً، بدالة، أكثر من الشاروبيم، والسيرافيم.</a:t>
            </a:r>
          </a:p>
        </p:txBody>
      </p:sp>
      <p:sp>
        <p:nvSpPr>
          <p:cNvPr id="4" name="Text Placeholder 3">
            <a:extLst>
              <a:ext uri="{FF2B5EF4-FFF2-40B4-BE49-F238E27FC236}">
                <a16:creationId xmlns:a16="http://schemas.microsoft.com/office/drawing/2014/main" id="{7073192C-DFD4-48E2-B6F4-0FBC5F2E4743}"/>
              </a:ext>
            </a:extLst>
          </p:cNvPr>
          <p:cNvSpPr>
            <a:spLocks noGrp="1"/>
          </p:cNvSpPr>
          <p:nvPr>
            <p:ph type="body" sz="quarter" idx="12"/>
          </p:nvPr>
        </p:nvSpPr>
        <p:spPr/>
        <p:txBody>
          <a:bodyPr/>
          <a:lstStyle/>
          <a:p>
            <a:pPr>
              <a:spcBef>
                <a:spcPts val="0"/>
              </a:spcBef>
            </a:pPr>
            <a:r>
              <a:rPr lang="pt-BR" dirty="0"/>
              <a:t>Ouon te jinmosi@ qen ouparrycia@</a:t>
            </a:r>
            <a:endParaRPr lang="ar-EG" dirty="0"/>
          </a:p>
          <a:p>
            <a:pPr>
              <a:spcBef>
                <a:spcPts val="0"/>
              </a:spcBef>
            </a:pPr>
            <a:r>
              <a:rPr lang="pt-BR" dirty="0"/>
              <a:t> `ehote Ni,eroubim@ nem Niceravim.</a:t>
            </a:r>
          </a:p>
        </p:txBody>
      </p:sp>
      <p:sp>
        <p:nvSpPr>
          <p:cNvPr id="5" name="Title 4">
            <a:extLst>
              <a:ext uri="{FF2B5EF4-FFF2-40B4-BE49-F238E27FC236}">
                <a16:creationId xmlns:a16="http://schemas.microsoft.com/office/drawing/2014/main" id="{A5424F45-DC26-4F73-8CB1-3F735B5E66D5}"/>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149115220"/>
      </p:ext>
    </p:extLst>
  </p:cSld>
  <p:clrMapOvr>
    <a:masterClrMapping/>
  </p:clrMapOvr>
</p:sld>
</file>

<file path=ppt/slides/slide14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7B58FAC-A126-4460-9BBD-942191F133CC}"/>
              </a:ext>
            </a:extLst>
          </p:cNvPr>
          <p:cNvSpPr>
            <a:spLocks noGrp="1"/>
          </p:cNvSpPr>
          <p:nvPr>
            <p:ph type="body" sz="quarter" idx="10"/>
          </p:nvPr>
        </p:nvSpPr>
        <p:spPr/>
        <p:txBody>
          <a:bodyPr/>
          <a:lstStyle/>
          <a:p>
            <a:pPr>
              <a:lnSpc>
                <a:spcPct val="100000"/>
              </a:lnSpc>
              <a:spcBef>
                <a:spcPts val="0"/>
              </a:spcBef>
            </a:pPr>
            <a:r>
              <a:rPr lang="ar-EG" dirty="0"/>
              <a:t>إنثو غار أليثوس: بيه إبشووشوو إمبين جينوس: </a:t>
            </a:r>
          </a:p>
          <a:p>
            <a:pPr>
              <a:lnSpc>
                <a:spcPct val="100000"/>
              </a:lnSpc>
              <a:spcBef>
                <a:spcPts val="0"/>
              </a:spcBef>
            </a:pPr>
            <a:r>
              <a:rPr lang="ar-EG" dirty="0"/>
              <a:t>أووه تي إبروسطاتيس: إنتيه نين بسيشي.</a:t>
            </a:r>
            <a:endParaRPr lang="en-GB" dirty="0"/>
          </a:p>
        </p:txBody>
      </p:sp>
      <p:sp>
        <p:nvSpPr>
          <p:cNvPr id="3" name="Text Placeholder 2">
            <a:extLst>
              <a:ext uri="{FF2B5EF4-FFF2-40B4-BE49-F238E27FC236}">
                <a16:creationId xmlns:a16="http://schemas.microsoft.com/office/drawing/2014/main" id="{15BC591D-2C31-43E0-805A-A214F528B2CD}"/>
              </a:ext>
            </a:extLst>
          </p:cNvPr>
          <p:cNvSpPr>
            <a:spLocks noGrp="1"/>
          </p:cNvSpPr>
          <p:nvPr>
            <p:ph type="body" sz="quarter" idx="11"/>
          </p:nvPr>
        </p:nvSpPr>
        <p:spPr/>
        <p:txBody>
          <a:bodyPr anchor="ctr"/>
          <a:lstStyle/>
          <a:p>
            <a:r>
              <a:rPr lang="ar-EG" dirty="0"/>
              <a:t>لأنكِ أنتِ بالحقيقة، فخر جنسنا، وشفيعة، نفوسنا.</a:t>
            </a:r>
          </a:p>
        </p:txBody>
      </p:sp>
      <p:sp>
        <p:nvSpPr>
          <p:cNvPr id="4" name="Text Placeholder 3">
            <a:extLst>
              <a:ext uri="{FF2B5EF4-FFF2-40B4-BE49-F238E27FC236}">
                <a16:creationId xmlns:a16="http://schemas.microsoft.com/office/drawing/2014/main" id="{4E63F04B-0239-4877-8D13-0F37F0374127}"/>
              </a:ext>
            </a:extLst>
          </p:cNvPr>
          <p:cNvSpPr>
            <a:spLocks noGrp="1"/>
          </p:cNvSpPr>
          <p:nvPr>
            <p:ph type="body" sz="quarter" idx="12"/>
          </p:nvPr>
        </p:nvSpPr>
        <p:spPr/>
        <p:txBody>
          <a:bodyPr/>
          <a:lstStyle/>
          <a:p>
            <a:r>
              <a:rPr lang="en-GB" dirty="0" err="1"/>
              <a:t>N;o</a:t>
            </a:r>
            <a:r>
              <a:rPr lang="en-GB" dirty="0"/>
              <a:t> gar `</a:t>
            </a:r>
            <a:r>
              <a:rPr lang="en-GB" dirty="0" err="1"/>
              <a:t>aly;wc</a:t>
            </a:r>
            <a:r>
              <a:rPr lang="en-GB" dirty="0"/>
              <a:t>@ pe `</a:t>
            </a:r>
            <a:r>
              <a:rPr lang="en-GB" dirty="0" err="1"/>
              <a:t>psousou</a:t>
            </a:r>
            <a:r>
              <a:rPr lang="en-GB" dirty="0"/>
              <a:t> `</a:t>
            </a:r>
            <a:r>
              <a:rPr lang="en-GB" dirty="0" err="1"/>
              <a:t>mpengenoc</a:t>
            </a:r>
            <a:r>
              <a:rPr lang="en-GB" dirty="0"/>
              <a:t>@ </a:t>
            </a:r>
            <a:r>
              <a:rPr lang="en-GB" dirty="0" err="1"/>
              <a:t>ouoh</a:t>
            </a:r>
            <a:r>
              <a:rPr lang="en-GB" dirty="0"/>
              <a:t> ]`</a:t>
            </a:r>
            <a:r>
              <a:rPr lang="en-GB" dirty="0" err="1"/>
              <a:t>proctatyc</a:t>
            </a:r>
            <a:r>
              <a:rPr lang="en-GB" dirty="0"/>
              <a:t>@ `</a:t>
            </a:r>
            <a:r>
              <a:rPr lang="en-GB" dirty="0" err="1"/>
              <a:t>nte</a:t>
            </a:r>
            <a:r>
              <a:rPr lang="en-GB" dirty="0"/>
              <a:t> </a:t>
            </a:r>
            <a:r>
              <a:rPr lang="en-GB" dirty="0" err="1"/>
              <a:t>nen'u,y</a:t>
            </a:r>
            <a:r>
              <a:rPr lang="en-GB" dirty="0"/>
              <a:t>.</a:t>
            </a:r>
          </a:p>
        </p:txBody>
      </p:sp>
      <p:sp>
        <p:nvSpPr>
          <p:cNvPr id="5" name="Title 4">
            <a:extLst>
              <a:ext uri="{FF2B5EF4-FFF2-40B4-BE49-F238E27FC236}">
                <a16:creationId xmlns:a16="http://schemas.microsoft.com/office/drawing/2014/main" id="{CB1BFC9D-D0BD-492B-81B8-135186511000}"/>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342447963"/>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A71B8-685E-4D79-BC23-1038D8DD0ECD}"/>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sz="3000" b="1" dirty="0"/>
              <a:t>آنيتو إيخون تو جوو هيجين أوو تو أوو إنتيه تيك إكليرونوميَّا : نيم إيخون إيه بكما إنشوبي إتسِيفتوت : فاي إيطاك إرهوب إيروف إبشويس</a:t>
            </a:r>
          </a:p>
        </p:txBody>
      </p:sp>
      <p:sp>
        <p:nvSpPr>
          <p:cNvPr id="6" name="Text Placeholder 5"/>
          <p:cNvSpPr>
            <a:spLocks noGrp="1"/>
          </p:cNvSpPr>
          <p:nvPr>
            <p:ph type="body" sz="quarter" idx="11"/>
          </p:nvPr>
        </p:nvSpPr>
        <p:spPr/>
        <p:txBody>
          <a:bodyPr/>
          <a:lstStyle/>
          <a:p>
            <a:r>
              <a:rPr lang="ar-EG" sz="3200" b="1" dirty="0"/>
              <a:t>أدخلهم واغرسهم على جبل ميراثك : وفي مسكنك المُعد : هذا الذي صنعته يارب.</a:t>
            </a:r>
          </a:p>
        </p:txBody>
      </p:sp>
      <p:sp>
        <p:nvSpPr>
          <p:cNvPr id="7" name="Text Placeholder 6"/>
          <p:cNvSpPr>
            <a:spLocks noGrp="1"/>
          </p:cNvSpPr>
          <p:nvPr>
            <p:ph type="body" sz="quarter" idx="12"/>
          </p:nvPr>
        </p:nvSpPr>
        <p:spPr>
          <a:xfrm>
            <a:off x="0" y="4604481"/>
            <a:ext cx="9144000" cy="1279484"/>
          </a:xfrm>
        </p:spPr>
        <p:txBody>
          <a:bodyPr/>
          <a:lstStyle/>
          <a:p>
            <a:r>
              <a:rPr lang="en-US" sz="3200" dirty="0"/>
              <a:t> </a:t>
            </a:r>
            <a:r>
              <a:rPr lang="en-US" sz="3200" dirty="0" err="1"/>
              <a:t>Anitou</a:t>
            </a:r>
            <a:r>
              <a:rPr lang="en-US" sz="3200" dirty="0"/>
              <a:t> `</a:t>
            </a:r>
            <a:r>
              <a:rPr lang="en-US" sz="3200" dirty="0" err="1"/>
              <a:t>eqoun</a:t>
            </a:r>
            <a:r>
              <a:rPr lang="en-US" sz="3200" dirty="0"/>
              <a:t> </a:t>
            </a:r>
            <a:r>
              <a:rPr lang="en-US" sz="3200" dirty="0" err="1"/>
              <a:t>tojou</a:t>
            </a:r>
            <a:r>
              <a:rPr lang="en-US" sz="3200" dirty="0"/>
              <a:t> </a:t>
            </a:r>
            <a:r>
              <a:rPr lang="en-US" sz="3200" dirty="0" err="1"/>
              <a:t>hijen</a:t>
            </a:r>
            <a:r>
              <a:rPr lang="en-US" sz="3200" dirty="0"/>
              <a:t> </a:t>
            </a:r>
            <a:r>
              <a:rPr lang="en-US" sz="3200" dirty="0" err="1"/>
              <a:t>outwou</a:t>
            </a:r>
            <a:r>
              <a:rPr lang="en-US" sz="3200" dirty="0"/>
              <a:t> `</a:t>
            </a:r>
            <a:r>
              <a:rPr lang="en-US" sz="3200" dirty="0" err="1"/>
              <a:t>nte</a:t>
            </a:r>
            <a:r>
              <a:rPr lang="en-US" sz="3200" dirty="0"/>
              <a:t> </a:t>
            </a:r>
            <a:r>
              <a:rPr lang="en-US" sz="3200" dirty="0" err="1"/>
              <a:t>tek`klyronomi`a</a:t>
            </a:r>
            <a:r>
              <a:rPr lang="en-US" sz="3200" dirty="0"/>
              <a:t>@ </a:t>
            </a:r>
            <a:r>
              <a:rPr lang="en-US" sz="3200" dirty="0" err="1"/>
              <a:t>nem</a:t>
            </a:r>
            <a:r>
              <a:rPr lang="en-US" sz="3200" dirty="0"/>
              <a:t> `</a:t>
            </a:r>
            <a:r>
              <a:rPr lang="en-US" sz="3200" dirty="0" err="1"/>
              <a:t>eqoun</a:t>
            </a:r>
            <a:r>
              <a:rPr lang="en-US" sz="3200" dirty="0"/>
              <a:t> `</a:t>
            </a:r>
            <a:r>
              <a:rPr lang="en-US" sz="3200" dirty="0" err="1"/>
              <a:t>epekma`nswpi</a:t>
            </a:r>
            <a:r>
              <a:rPr lang="en-US" sz="3200" dirty="0"/>
              <a:t> </a:t>
            </a:r>
            <a:r>
              <a:rPr lang="en-US" sz="3200" dirty="0" err="1"/>
              <a:t>etcebtwt</a:t>
            </a:r>
            <a:r>
              <a:rPr lang="en-US" sz="3200" dirty="0"/>
              <a:t>@ </a:t>
            </a:r>
            <a:r>
              <a:rPr lang="en-US" sz="3200" dirty="0" err="1"/>
              <a:t>vai</a:t>
            </a:r>
            <a:r>
              <a:rPr lang="en-US" sz="3200" dirty="0"/>
              <a:t> `</a:t>
            </a:r>
            <a:r>
              <a:rPr lang="en-US" sz="3200" dirty="0" err="1"/>
              <a:t>etakerhwb</a:t>
            </a:r>
            <a:r>
              <a:rPr lang="en-US" sz="3200" dirty="0"/>
              <a:t> `</a:t>
            </a:r>
            <a:r>
              <a:rPr lang="en-US" sz="3200" dirty="0" err="1"/>
              <a:t>erof</a:t>
            </a:r>
            <a:r>
              <a:rPr lang="en-US" sz="3200" dirty="0"/>
              <a:t> `P[</a:t>
            </a:r>
            <a:r>
              <a:rPr lang="en-US" sz="3200" dirty="0" err="1"/>
              <a:t>oic</a:t>
            </a:r>
            <a:r>
              <a:rPr lang="en-US" sz="3200" dirty="0"/>
              <a:t>.</a:t>
            </a:r>
          </a:p>
        </p:txBody>
      </p:sp>
    </p:spTree>
    <p:extLst>
      <p:ext uri="{BB962C8B-B14F-4D97-AF65-F5344CB8AC3E}">
        <p14:creationId xmlns:p14="http://schemas.microsoft.com/office/powerpoint/2010/main" val="1675982430"/>
      </p:ext>
    </p:extLst>
  </p:cSld>
  <p:clrMapOvr>
    <a:masterClrMapping/>
  </p:clrMapOvr>
</p:sld>
</file>

<file path=ppt/slides/slide14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47C0B4B-F635-4C1B-AF04-5972C9CD9142}"/>
              </a:ext>
            </a:extLst>
          </p:cNvPr>
          <p:cNvSpPr>
            <a:spLocks noGrp="1"/>
          </p:cNvSpPr>
          <p:nvPr>
            <p:ph type="body" sz="quarter" idx="10"/>
          </p:nvPr>
        </p:nvSpPr>
        <p:spPr/>
        <p:txBody>
          <a:bodyPr/>
          <a:lstStyle/>
          <a:p>
            <a:pPr>
              <a:spcBef>
                <a:spcPts val="0"/>
              </a:spcBef>
            </a:pPr>
            <a:r>
              <a:rPr lang="ar-EG" dirty="0"/>
              <a:t>أري إبريس فيفين إيجون: ناهرين بين سوتير: </a:t>
            </a:r>
          </a:p>
          <a:p>
            <a:pPr>
              <a:spcBef>
                <a:spcPts val="0"/>
              </a:spcBef>
            </a:pPr>
            <a:r>
              <a:rPr lang="ar-EG" dirty="0"/>
              <a:t>هوبوس إنتيف طاجرو: خين بي ناهتي إتسووطون.</a:t>
            </a:r>
          </a:p>
        </p:txBody>
      </p:sp>
      <p:sp>
        <p:nvSpPr>
          <p:cNvPr id="3" name="Text Placeholder 2">
            <a:extLst>
              <a:ext uri="{FF2B5EF4-FFF2-40B4-BE49-F238E27FC236}">
                <a16:creationId xmlns:a16="http://schemas.microsoft.com/office/drawing/2014/main" id="{E7C9B127-CEB9-4D27-82EF-752EDFC5E56F}"/>
              </a:ext>
            </a:extLst>
          </p:cNvPr>
          <p:cNvSpPr>
            <a:spLocks noGrp="1"/>
          </p:cNvSpPr>
          <p:nvPr>
            <p:ph type="body" sz="quarter" idx="11"/>
          </p:nvPr>
        </p:nvSpPr>
        <p:spPr/>
        <p:txBody>
          <a:bodyPr anchor="ctr"/>
          <a:lstStyle/>
          <a:p>
            <a:r>
              <a:rPr lang="ar-EG" sz="3700" dirty="0"/>
              <a:t>إشفعي فينا، أمام مخلصنا، لكي يثبتنا، في الإيمان المستقيم.</a:t>
            </a:r>
          </a:p>
        </p:txBody>
      </p:sp>
      <p:sp>
        <p:nvSpPr>
          <p:cNvPr id="4" name="Text Placeholder 3">
            <a:extLst>
              <a:ext uri="{FF2B5EF4-FFF2-40B4-BE49-F238E27FC236}">
                <a16:creationId xmlns:a16="http://schemas.microsoft.com/office/drawing/2014/main" id="{9173475A-EE2A-4474-BD3F-51AC5658D953}"/>
              </a:ext>
            </a:extLst>
          </p:cNvPr>
          <p:cNvSpPr>
            <a:spLocks noGrp="1"/>
          </p:cNvSpPr>
          <p:nvPr>
            <p:ph type="body" sz="quarter" idx="12"/>
          </p:nvPr>
        </p:nvSpPr>
        <p:spPr/>
        <p:txBody>
          <a:bodyPr/>
          <a:lstStyle/>
          <a:p>
            <a:r>
              <a:rPr lang="en-GB" dirty="0" err="1"/>
              <a:t>Ari`precbeuin</a:t>
            </a:r>
            <a:r>
              <a:rPr lang="en-GB" dirty="0"/>
              <a:t> `</a:t>
            </a:r>
            <a:r>
              <a:rPr lang="en-GB" dirty="0" err="1"/>
              <a:t>ejwn</a:t>
            </a:r>
            <a:r>
              <a:rPr lang="en-GB" dirty="0"/>
              <a:t>@ </a:t>
            </a:r>
            <a:r>
              <a:rPr lang="en-GB" dirty="0" err="1"/>
              <a:t>nahren</a:t>
            </a:r>
            <a:r>
              <a:rPr lang="en-GB" dirty="0"/>
              <a:t> </a:t>
            </a:r>
            <a:r>
              <a:rPr lang="en-GB" dirty="0" err="1"/>
              <a:t>Pencwtyr</a:t>
            </a:r>
            <a:r>
              <a:rPr lang="en-GB" dirty="0"/>
              <a:t>@ </a:t>
            </a:r>
            <a:r>
              <a:rPr lang="en-GB" dirty="0" err="1"/>
              <a:t>hopwc</a:t>
            </a:r>
            <a:r>
              <a:rPr lang="en-GB" dirty="0"/>
              <a:t> `</a:t>
            </a:r>
            <a:r>
              <a:rPr lang="en-GB" dirty="0" err="1"/>
              <a:t>nteftajron</a:t>
            </a:r>
            <a:r>
              <a:rPr lang="en-GB" dirty="0"/>
              <a:t>@ </a:t>
            </a:r>
            <a:r>
              <a:rPr lang="en-GB" dirty="0" err="1"/>
              <a:t>qen</a:t>
            </a:r>
            <a:r>
              <a:rPr lang="en-GB" dirty="0"/>
              <a:t> </a:t>
            </a:r>
            <a:r>
              <a:rPr lang="en-GB" dirty="0" err="1"/>
              <a:t>pinah</a:t>
            </a:r>
            <a:r>
              <a:rPr lang="en-GB" dirty="0"/>
              <a:t>] </a:t>
            </a:r>
            <a:r>
              <a:rPr lang="en-GB" dirty="0" err="1"/>
              <a:t>etcoutwn</a:t>
            </a:r>
            <a:r>
              <a:rPr lang="en-GB" dirty="0"/>
              <a:t>.</a:t>
            </a:r>
          </a:p>
        </p:txBody>
      </p:sp>
      <p:sp>
        <p:nvSpPr>
          <p:cNvPr id="5" name="Title 4">
            <a:extLst>
              <a:ext uri="{FF2B5EF4-FFF2-40B4-BE49-F238E27FC236}">
                <a16:creationId xmlns:a16="http://schemas.microsoft.com/office/drawing/2014/main" id="{E1A68A3D-9E72-434C-AD04-AEE21FBBB9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255016193"/>
      </p:ext>
    </p:extLst>
  </p:cSld>
  <p:clrMapOvr>
    <a:masterClrMapping/>
  </p:clrMapOvr>
</p:sld>
</file>

<file path=ppt/slides/slide14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94B0FD-A678-4C2D-AFC8-4D9000771CDC}"/>
              </a:ext>
            </a:extLst>
          </p:cNvPr>
          <p:cNvSpPr>
            <a:spLocks noGrp="1"/>
          </p:cNvSpPr>
          <p:nvPr>
            <p:ph type="body" sz="quarter" idx="10"/>
          </p:nvPr>
        </p:nvSpPr>
        <p:spPr/>
        <p:txBody>
          <a:bodyPr/>
          <a:lstStyle/>
          <a:p>
            <a:r>
              <a:rPr lang="ar-EG" dirty="0"/>
              <a:t>إنتيف إرإهموت نان: إمبي كو إيفول إنتيه نين نوفي: إنتين شاشني إفناي: هيتين نيه إبريسفيا.</a:t>
            </a:r>
          </a:p>
        </p:txBody>
      </p:sp>
      <p:sp>
        <p:nvSpPr>
          <p:cNvPr id="3" name="Text Placeholder 2">
            <a:extLst>
              <a:ext uri="{FF2B5EF4-FFF2-40B4-BE49-F238E27FC236}">
                <a16:creationId xmlns:a16="http://schemas.microsoft.com/office/drawing/2014/main" id="{6CFCC78E-8B1E-4DB6-BE44-5878990D8CEF}"/>
              </a:ext>
            </a:extLst>
          </p:cNvPr>
          <p:cNvSpPr>
            <a:spLocks noGrp="1"/>
          </p:cNvSpPr>
          <p:nvPr>
            <p:ph type="body" sz="quarter" idx="11"/>
          </p:nvPr>
        </p:nvSpPr>
        <p:spPr/>
        <p:txBody>
          <a:bodyPr anchor="ctr"/>
          <a:lstStyle/>
          <a:p>
            <a:r>
              <a:rPr lang="ar-EG" dirty="0"/>
              <a:t>وينعم لنا، بمغفرة خطايانا، لنفوز برحمةٍ، بشفاعاتِك.</a:t>
            </a:r>
          </a:p>
        </p:txBody>
      </p:sp>
      <p:sp>
        <p:nvSpPr>
          <p:cNvPr id="4" name="Text Placeholder 3">
            <a:extLst>
              <a:ext uri="{FF2B5EF4-FFF2-40B4-BE49-F238E27FC236}">
                <a16:creationId xmlns:a16="http://schemas.microsoft.com/office/drawing/2014/main" id="{8931160F-F6B9-441E-BFC4-3925D278A152}"/>
              </a:ext>
            </a:extLst>
          </p:cNvPr>
          <p:cNvSpPr>
            <a:spLocks noGrp="1"/>
          </p:cNvSpPr>
          <p:nvPr>
            <p:ph type="body" sz="quarter" idx="12"/>
          </p:nvPr>
        </p:nvSpPr>
        <p:spPr/>
        <p:txBody>
          <a:bodyPr/>
          <a:lstStyle/>
          <a:p>
            <a:pPr>
              <a:spcBef>
                <a:spcPts val="0"/>
              </a:spcBef>
            </a:pPr>
            <a:r>
              <a:rPr lang="en-GB" dirty="0" err="1"/>
              <a:t>Ntefer`hmot</a:t>
            </a:r>
            <a:r>
              <a:rPr lang="en-GB" dirty="0"/>
              <a:t> nan@ `</a:t>
            </a:r>
            <a:r>
              <a:rPr lang="en-GB" dirty="0" err="1"/>
              <a:t>mpi,w</a:t>
            </a:r>
            <a:r>
              <a:rPr lang="en-GB" dirty="0"/>
              <a:t> `</a:t>
            </a:r>
            <a:r>
              <a:rPr lang="en-GB" dirty="0" err="1"/>
              <a:t>ebol</a:t>
            </a:r>
            <a:r>
              <a:rPr lang="en-GB" dirty="0"/>
              <a:t> `</a:t>
            </a:r>
            <a:r>
              <a:rPr lang="en-GB" dirty="0" err="1"/>
              <a:t>nte</a:t>
            </a:r>
            <a:r>
              <a:rPr lang="en-GB" dirty="0"/>
              <a:t> </a:t>
            </a:r>
            <a:r>
              <a:rPr lang="en-GB" dirty="0" err="1"/>
              <a:t>nennobi</a:t>
            </a:r>
            <a:r>
              <a:rPr lang="en-GB" dirty="0"/>
              <a:t>@</a:t>
            </a:r>
            <a:endParaRPr lang="ar-EG" dirty="0"/>
          </a:p>
          <a:p>
            <a:pPr>
              <a:spcBef>
                <a:spcPts val="0"/>
              </a:spcBef>
            </a:pPr>
            <a:r>
              <a:rPr lang="en-GB" dirty="0"/>
              <a:t> `</a:t>
            </a:r>
            <a:r>
              <a:rPr lang="en-GB" dirty="0" err="1"/>
              <a:t>ntensasni</a:t>
            </a:r>
            <a:r>
              <a:rPr lang="en-GB" dirty="0"/>
              <a:t> </a:t>
            </a:r>
            <a:r>
              <a:rPr lang="en-GB" dirty="0" err="1"/>
              <a:t>eunai</a:t>
            </a:r>
            <a:r>
              <a:rPr lang="en-GB" dirty="0"/>
              <a:t>@ </a:t>
            </a:r>
            <a:r>
              <a:rPr lang="en-GB" dirty="0" err="1"/>
              <a:t>hiten</a:t>
            </a:r>
            <a:r>
              <a:rPr lang="en-GB" dirty="0"/>
              <a:t> </a:t>
            </a:r>
            <a:r>
              <a:rPr lang="en-GB" dirty="0" err="1"/>
              <a:t>ne`precbia</a:t>
            </a:r>
            <a:r>
              <a:rPr lang="en-GB" dirty="0"/>
              <a:t>.</a:t>
            </a:r>
          </a:p>
        </p:txBody>
      </p:sp>
      <p:sp>
        <p:nvSpPr>
          <p:cNvPr id="5" name="Title 4">
            <a:extLst>
              <a:ext uri="{FF2B5EF4-FFF2-40B4-BE49-F238E27FC236}">
                <a16:creationId xmlns:a16="http://schemas.microsoft.com/office/drawing/2014/main" id="{77E39532-25B8-4526-9DD9-174D5242F9C8}"/>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234761523"/>
      </p:ext>
    </p:extLst>
  </p:cSld>
  <p:clrMapOvr>
    <a:masterClrMapping/>
  </p:clrMapOvr>
</p:sld>
</file>

<file path=ppt/slides/slide14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5913E5F-F444-47F7-B0CB-594D5ABA43FD}"/>
              </a:ext>
            </a:extLst>
          </p:cNvPr>
          <p:cNvSpPr>
            <a:spLocks noGrp="1"/>
          </p:cNvSpPr>
          <p:nvPr>
            <p:ph type="body" sz="quarter" idx="10"/>
          </p:nvPr>
        </p:nvSpPr>
        <p:spPr/>
        <p:txBody>
          <a:bodyPr/>
          <a:lstStyle/>
          <a:p>
            <a:pPr>
              <a:spcBef>
                <a:spcPts val="0"/>
              </a:spcBef>
            </a:pPr>
            <a:r>
              <a:rPr lang="ar-EG" sz="3600" dirty="0"/>
              <a:t>ران نيفين إتتشوسي: إنتيه ني أصوماطوس: </a:t>
            </a:r>
          </a:p>
          <a:p>
            <a:pPr>
              <a:spcBef>
                <a:spcPts val="0"/>
              </a:spcBef>
            </a:pPr>
            <a:r>
              <a:rPr lang="ar-EG" sz="3600" dirty="0"/>
              <a:t>ني آنا أنشو إن أنجيلوس: نيم أرشي أنجيلوس.</a:t>
            </a:r>
          </a:p>
        </p:txBody>
      </p:sp>
      <p:sp>
        <p:nvSpPr>
          <p:cNvPr id="3" name="Text Placeholder 2">
            <a:extLst>
              <a:ext uri="{FF2B5EF4-FFF2-40B4-BE49-F238E27FC236}">
                <a16:creationId xmlns:a16="http://schemas.microsoft.com/office/drawing/2014/main" id="{030D8A14-B996-4BD9-B765-CAD7A5FA929E}"/>
              </a:ext>
            </a:extLst>
          </p:cNvPr>
          <p:cNvSpPr>
            <a:spLocks noGrp="1"/>
          </p:cNvSpPr>
          <p:nvPr>
            <p:ph type="body" sz="quarter" idx="11"/>
          </p:nvPr>
        </p:nvSpPr>
        <p:spPr/>
        <p:txBody>
          <a:bodyPr/>
          <a:lstStyle/>
          <a:p>
            <a:r>
              <a:rPr lang="ar-EG" sz="3400" dirty="0"/>
              <a:t>كل الأسماء العالية، التي لغير المتجسدين، ألوف الملائكة، ورؤساء الملائكة.</a:t>
            </a:r>
          </a:p>
          <a:p>
            <a:endParaRPr lang="en-GB" sz="3400" dirty="0"/>
          </a:p>
        </p:txBody>
      </p:sp>
      <p:sp>
        <p:nvSpPr>
          <p:cNvPr id="4" name="Text Placeholder 3">
            <a:extLst>
              <a:ext uri="{FF2B5EF4-FFF2-40B4-BE49-F238E27FC236}">
                <a16:creationId xmlns:a16="http://schemas.microsoft.com/office/drawing/2014/main" id="{2CB9F7D3-2537-46CB-B579-F1A32AD45042}"/>
              </a:ext>
            </a:extLst>
          </p:cNvPr>
          <p:cNvSpPr>
            <a:spLocks noGrp="1"/>
          </p:cNvSpPr>
          <p:nvPr>
            <p:ph type="body" sz="quarter" idx="12"/>
          </p:nvPr>
        </p:nvSpPr>
        <p:spPr>
          <a:xfrm>
            <a:off x="0" y="4603798"/>
            <a:ext cx="9144000" cy="1189740"/>
          </a:xfrm>
        </p:spPr>
        <p:txBody>
          <a:bodyPr/>
          <a:lstStyle/>
          <a:p>
            <a:r>
              <a:rPr lang="pt-BR" dirty="0"/>
              <a:t>Ran niben et[oci@ `nte ni`acwmatoc@ ni`ana `nso `naggeloc@ nem ar,yaggeloc.</a:t>
            </a:r>
          </a:p>
        </p:txBody>
      </p:sp>
    </p:spTree>
    <p:extLst>
      <p:ext uri="{BB962C8B-B14F-4D97-AF65-F5344CB8AC3E}">
        <p14:creationId xmlns:p14="http://schemas.microsoft.com/office/powerpoint/2010/main" val="2723836962"/>
      </p:ext>
    </p:extLst>
  </p:cSld>
  <p:clrMapOvr>
    <a:masterClrMapping/>
  </p:clrMapOvr>
</p:sld>
</file>

<file path=ppt/slides/slide14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FFD1BF0-8230-4068-8A12-8A33737C437A}"/>
              </a:ext>
            </a:extLst>
          </p:cNvPr>
          <p:cNvSpPr>
            <a:spLocks noGrp="1"/>
          </p:cNvSpPr>
          <p:nvPr>
            <p:ph type="body" sz="quarter" idx="10"/>
          </p:nvPr>
        </p:nvSpPr>
        <p:spPr/>
        <p:txBody>
          <a:bodyPr/>
          <a:lstStyle/>
          <a:p>
            <a:r>
              <a:rPr lang="ar-EG" dirty="0"/>
              <a:t>إمبوو إشفوه إيه إبتشيسي: إنتيه نيه ماكاريزموس: أوثي إتجوله إمبي أوأوو: إنتيه إبتشويس صاباؤوت.</a:t>
            </a:r>
          </a:p>
        </p:txBody>
      </p:sp>
      <p:sp>
        <p:nvSpPr>
          <p:cNvPr id="3" name="Text Placeholder 2">
            <a:extLst>
              <a:ext uri="{FF2B5EF4-FFF2-40B4-BE49-F238E27FC236}">
                <a16:creationId xmlns:a16="http://schemas.microsoft.com/office/drawing/2014/main" id="{7A061772-7CA0-416E-92F5-2A9FD9858EB8}"/>
              </a:ext>
            </a:extLst>
          </p:cNvPr>
          <p:cNvSpPr>
            <a:spLocks noGrp="1"/>
          </p:cNvSpPr>
          <p:nvPr>
            <p:ph type="body" sz="quarter" idx="11"/>
          </p:nvPr>
        </p:nvSpPr>
        <p:spPr/>
        <p:txBody>
          <a:bodyPr anchor="ctr"/>
          <a:lstStyle/>
          <a:p>
            <a:r>
              <a:rPr lang="ar-EG" sz="3500" dirty="0"/>
              <a:t>لم يبلغوا، عظمة طوباوياتِك، أيتها المشتملة، بمجد رب الجنود.</a:t>
            </a:r>
          </a:p>
        </p:txBody>
      </p:sp>
      <p:sp>
        <p:nvSpPr>
          <p:cNvPr id="4" name="Text Placeholder 3">
            <a:extLst>
              <a:ext uri="{FF2B5EF4-FFF2-40B4-BE49-F238E27FC236}">
                <a16:creationId xmlns:a16="http://schemas.microsoft.com/office/drawing/2014/main" id="{3652BEE1-4D2D-42D7-AEAB-A0632B3C74F8}"/>
              </a:ext>
            </a:extLst>
          </p:cNvPr>
          <p:cNvSpPr>
            <a:spLocks noGrp="1"/>
          </p:cNvSpPr>
          <p:nvPr>
            <p:ph type="body" sz="quarter" idx="12"/>
          </p:nvPr>
        </p:nvSpPr>
        <p:spPr/>
        <p:txBody>
          <a:bodyPr/>
          <a:lstStyle/>
          <a:p>
            <a:r>
              <a:rPr lang="en-GB" sz="4400" dirty="0" err="1"/>
              <a:t>Mpo`svoh</a:t>
            </a:r>
            <a:r>
              <a:rPr lang="en-GB" sz="4400" dirty="0"/>
              <a:t> `</a:t>
            </a:r>
            <a:r>
              <a:rPr lang="en-GB" sz="4400" dirty="0" err="1"/>
              <a:t>e`p</a:t>
            </a:r>
            <a:r>
              <a:rPr lang="en-GB" sz="4400" dirty="0"/>
              <a:t>[</a:t>
            </a:r>
            <a:r>
              <a:rPr lang="en-GB" sz="4400" dirty="0" err="1"/>
              <a:t>ici</a:t>
            </a:r>
            <a:r>
              <a:rPr lang="en-GB" sz="4400" dirty="0"/>
              <a:t>@ `</a:t>
            </a:r>
            <a:r>
              <a:rPr lang="en-GB" sz="4400" dirty="0" err="1"/>
              <a:t>nte</a:t>
            </a:r>
            <a:r>
              <a:rPr lang="en-GB" sz="4400" dirty="0"/>
              <a:t> </a:t>
            </a:r>
            <a:r>
              <a:rPr lang="en-GB" sz="4400" dirty="0" err="1"/>
              <a:t>nemakaricmoc</a:t>
            </a:r>
            <a:r>
              <a:rPr lang="en-GB" sz="4400" dirty="0"/>
              <a:t>@</a:t>
            </a:r>
          </a:p>
          <a:p>
            <a:pPr>
              <a:spcBef>
                <a:spcPts val="0"/>
              </a:spcBef>
            </a:pPr>
            <a:r>
              <a:rPr lang="en-GB" sz="4400" dirty="0"/>
              <a:t>`w ;</a:t>
            </a:r>
            <a:r>
              <a:rPr lang="en-GB" sz="4400" dirty="0" err="1"/>
              <a:t>yetjolh</a:t>
            </a:r>
            <a:r>
              <a:rPr lang="en-GB" sz="4400" dirty="0"/>
              <a:t> `</a:t>
            </a:r>
            <a:r>
              <a:rPr lang="en-GB" sz="4400" dirty="0" err="1"/>
              <a:t>mpi`wou</a:t>
            </a:r>
            <a:r>
              <a:rPr lang="en-GB" sz="4400" dirty="0"/>
              <a:t>@ `</a:t>
            </a:r>
            <a:r>
              <a:rPr lang="en-GB" sz="4400" dirty="0" err="1"/>
              <a:t>nte</a:t>
            </a:r>
            <a:r>
              <a:rPr lang="en-GB" sz="4400" dirty="0"/>
              <a:t> `P[</a:t>
            </a:r>
            <a:r>
              <a:rPr lang="en-GB" sz="4400" dirty="0" err="1"/>
              <a:t>oic</a:t>
            </a:r>
            <a:r>
              <a:rPr lang="en-GB" sz="4400" dirty="0"/>
              <a:t> </a:t>
            </a:r>
            <a:r>
              <a:rPr lang="en-GB" sz="4400" dirty="0" err="1"/>
              <a:t>cabaw</a:t>
            </a:r>
            <a:r>
              <a:rPr lang="en-GB" sz="4400" dirty="0"/>
              <a:t>;.</a:t>
            </a:r>
          </a:p>
        </p:txBody>
      </p:sp>
    </p:spTree>
    <p:extLst>
      <p:ext uri="{BB962C8B-B14F-4D97-AF65-F5344CB8AC3E}">
        <p14:creationId xmlns:p14="http://schemas.microsoft.com/office/powerpoint/2010/main" val="4029173311"/>
      </p:ext>
    </p:extLst>
  </p:cSld>
  <p:clrMapOvr>
    <a:masterClrMapping/>
  </p:clrMapOvr>
</p:sld>
</file>

<file path=ppt/slides/slide14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E1A6F1C-4BCE-4820-8673-94606EE3B3B9}"/>
              </a:ext>
            </a:extLst>
          </p:cNvPr>
          <p:cNvSpPr>
            <a:spLocks noGrp="1"/>
          </p:cNvSpPr>
          <p:nvPr>
            <p:ph type="body" sz="quarter" idx="10"/>
          </p:nvPr>
        </p:nvSpPr>
        <p:spPr/>
        <p:txBody>
          <a:bodyPr/>
          <a:lstStyle/>
          <a:p>
            <a:pPr>
              <a:spcBef>
                <a:spcPts val="0"/>
              </a:spcBef>
            </a:pPr>
            <a:r>
              <a:rPr lang="ar-EG" dirty="0"/>
              <a:t>تيه هياكتين إيفول: إهوتيه إفري: </a:t>
            </a:r>
          </a:p>
          <a:p>
            <a:pPr>
              <a:spcBef>
                <a:spcPts val="0"/>
              </a:spcBef>
            </a:pPr>
            <a:r>
              <a:rPr lang="ar-EG" dirty="0"/>
              <a:t>تيه أوي إن لام إبروس: إهوتيه ني شيروبيم.</a:t>
            </a:r>
          </a:p>
        </p:txBody>
      </p:sp>
      <p:sp>
        <p:nvSpPr>
          <p:cNvPr id="3" name="Text Placeholder 2">
            <a:extLst>
              <a:ext uri="{FF2B5EF4-FFF2-40B4-BE49-F238E27FC236}">
                <a16:creationId xmlns:a16="http://schemas.microsoft.com/office/drawing/2014/main" id="{367703A1-11B8-49AD-AD80-F95E74940A3D}"/>
              </a:ext>
            </a:extLst>
          </p:cNvPr>
          <p:cNvSpPr>
            <a:spLocks noGrp="1"/>
          </p:cNvSpPr>
          <p:nvPr>
            <p:ph type="body" sz="quarter" idx="11"/>
          </p:nvPr>
        </p:nvSpPr>
        <p:spPr/>
        <p:txBody>
          <a:bodyPr anchor="ctr"/>
          <a:lstStyle/>
          <a:p>
            <a:r>
              <a:rPr lang="ar-SA" sz="3800" b="1" dirty="0">
                <a:solidFill>
                  <a:schemeClr val="bg1"/>
                </a:solidFill>
                <a:latin typeface="CS Avva Shenouda" panose="020B7200000000000000" pitchFamily="34" charset="0"/>
                <a:cs typeface="Times New Roman" panose="02020603050405020304" pitchFamily="18" charset="0"/>
              </a:rPr>
              <a:t>أنتِ مضيئة، أكثر من الشمس، ولامعة أكثر، من الشاروبيم.</a:t>
            </a:r>
          </a:p>
        </p:txBody>
      </p:sp>
      <p:sp>
        <p:nvSpPr>
          <p:cNvPr id="4" name="Text Placeholder 3">
            <a:extLst>
              <a:ext uri="{FF2B5EF4-FFF2-40B4-BE49-F238E27FC236}">
                <a16:creationId xmlns:a16="http://schemas.microsoft.com/office/drawing/2014/main" id="{453658AB-0DB9-44DB-B03B-985C5A17EAF1}"/>
              </a:ext>
            </a:extLst>
          </p:cNvPr>
          <p:cNvSpPr>
            <a:spLocks noGrp="1"/>
          </p:cNvSpPr>
          <p:nvPr>
            <p:ph type="body" sz="quarter" idx="12"/>
          </p:nvPr>
        </p:nvSpPr>
        <p:spPr/>
        <p:txBody>
          <a:bodyPr/>
          <a:lstStyle/>
          <a:p>
            <a:r>
              <a:rPr lang="fi-FI" sz="4400" dirty="0"/>
              <a:t>Tehiaktin `ebol@ `ehote `vry@ teoi `nlam`proc@ `ehote Ni,eroubim.</a:t>
            </a:r>
          </a:p>
        </p:txBody>
      </p:sp>
    </p:spTree>
    <p:extLst>
      <p:ext uri="{BB962C8B-B14F-4D97-AF65-F5344CB8AC3E}">
        <p14:creationId xmlns:p14="http://schemas.microsoft.com/office/powerpoint/2010/main" val="3445337607"/>
      </p:ext>
    </p:extLst>
  </p:cSld>
  <p:clrMapOvr>
    <a:masterClrMapping/>
  </p:clrMapOvr>
</p:sld>
</file>

<file path=ppt/slides/slide14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488A0A5-F6ED-4D7E-85C2-F02D2F8BD22E}"/>
              </a:ext>
            </a:extLst>
          </p:cNvPr>
          <p:cNvSpPr>
            <a:spLocks noGrp="1"/>
          </p:cNvSpPr>
          <p:nvPr>
            <p:ph type="body" sz="quarter" idx="10"/>
          </p:nvPr>
        </p:nvSpPr>
        <p:spPr/>
        <p:txBody>
          <a:bodyPr/>
          <a:lstStyle/>
          <a:p>
            <a:pPr>
              <a:spcBef>
                <a:spcPts val="0"/>
              </a:spcBef>
            </a:pPr>
            <a:r>
              <a:rPr lang="ar-EG" dirty="0"/>
              <a:t>نيم ني سيرافيم: نا بي سوأوو إن تينه: </a:t>
            </a:r>
          </a:p>
          <a:p>
            <a:pPr>
              <a:spcBef>
                <a:spcPts val="0"/>
              </a:spcBef>
            </a:pPr>
            <a:r>
              <a:rPr lang="ar-EG" dirty="0"/>
              <a:t>سيه إريبيزين خاجو: خين أوو إيه إشليلووي.</a:t>
            </a:r>
          </a:p>
        </p:txBody>
      </p:sp>
      <p:sp>
        <p:nvSpPr>
          <p:cNvPr id="3" name="Text Placeholder 2">
            <a:extLst>
              <a:ext uri="{FF2B5EF4-FFF2-40B4-BE49-F238E27FC236}">
                <a16:creationId xmlns:a16="http://schemas.microsoft.com/office/drawing/2014/main" id="{79A3BF41-9A6E-4C78-9522-EEB13C1634EF}"/>
              </a:ext>
            </a:extLst>
          </p:cNvPr>
          <p:cNvSpPr>
            <a:spLocks noGrp="1"/>
          </p:cNvSpPr>
          <p:nvPr>
            <p:ph type="body" sz="quarter" idx="11"/>
          </p:nvPr>
        </p:nvSpPr>
        <p:spPr/>
        <p:txBody>
          <a:bodyPr anchor="ctr"/>
          <a:lstStyle/>
          <a:p>
            <a:r>
              <a:rPr lang="ar-EG" dirty="0"/>
              <a:t>والسيرافيم، ذوى الستة الأجنحة، يرفرف عليكِ، بتهليل.</a:t>
            </a:r>
          </a:p>
        </p:txBody>
      </p:sp>
      <p:sp>
        <p:nvSpPr>
          <p:cNvPr id="4" name="Text Placeholder 3">
            <a:extLst>
              <a:ext uri="{FF2B5EF4-FFF2-40B4-BE49-F238E27FC236}">
                <a16:creationId xmlns:a16="http://schemas.microsoft.com/office/drawing/2014/main" id="{22288E99-432E-48A4-9641-241987BDFE26}"/>
              </a:ext>
            </a:extLst>
          </p:cNvPr>
          <p:cNvSpPr>
            <a:spLocks noGrp="1"/>
          </p:cNvSpPr>
          <p:nvPr>
            <p:ph type="body" sz="quarter" idx="12"/>
          </p:nvPr>
        </p:nvSpPr>
        <p:spPr/>
        <p:txBody>
          <a:bodyPr/>
          <a:lstStyle/>
          <a:p>
            <a:pPr>
              <a:spcBef>
                <a:spcPts val="0"/>
              </a:spcBef>
            </a:pPr>
            <a:r>
              <a:rPr lang="pt-BR" sz="4400" dirty="0"/>
              <a:t>Nem Niceravim@ na picoou `ntenh@ </a:t>
            </a:r>
            <a:endParaRPr lang="ar-EG" sz="4400" dirty="0"/>
          </a:p>
          <a:p>
            <a:pPr>
              <a:spcBef>
                <a:spcPts val="0"/>
              </a:spcBef>
            </a:pPr>
            <a:r>
              <a:rPr lang="pt-BR" sz="4400" dirty="0"/>
              <a:t>ceerripizin qajw@ qen ou`e`slylou`i.</a:t>
            </a:r>
          </a:p>
          <a:p>
            <a:pPr>
              <a:spcBef>
                <a:spcPts val="0"/>
              </a:spcBef>
            </a:pPr>
            <a:endParaRPr lang="en-GB" sz="4400" dirty="0"/>
          </a:p>
        </p:txBody>
      </p:sp>
    </p:spTree>
    <p:extLst>
      <p:ext uri="{BB962C8B-B14F-4D97-AF65-F5344CB8AC3E}">
        <p14:creationId xmlns:p14="http://schemas.microsoft.com/office/powerpoint/2010/main" val="1585764641"/>
      </p:ext>
    </p:extLst>
  </p:cSld>
  <p:clrMapOvr>
    <a:masterClrMapping/>
  </p:clrMapOvr>
</p:sld>
</file>

<file path=ppt/slides/slide14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040835C0-6AD8-4C98-8C2E-87A741E0BB0F}"/>
              </a:ext>
            </a:extLst>
          </p:cNvPr>
          <p:cNvSpPr>
            <a:spLocks noGrp="1"/>
          </p:cNvSpPr>
          <p:nvPr>
            <p:ph type="body" sz="quarter" idx="10"/>
          </p:nvPr>
        </p:nvSpPr>
        <p:spPr/>
        <p:txBody>
          <a:bodyPr/>
          <a:lstStyle/>
          <a:p>
            <a:pPr>
              <a:spcBef>
                <a:spcPts val="0"/>
              </a:spcBef>
            </a:pPr>
            <a:r>
              <a:rPr lang="ar-EG" dirty="0"/>
              <a:t>بيه أوأوو ماريا: تشوسي إهوتيه إتفيه: </a:t>
            </a:r>
          </a:p>
          <a:p>
            <a:pPr>
              <a:spcBef>
                <a:spcPts val="0"/>
              </a:spcBef>
            </a:pPr>
            <a:r>
              <a:rPr lang="ar-EG" dirty="0"/>
              <a:t>تيه طايووت يه إبكاهي: نيم ني إتشوب إن خيتف.</a:t>
            </a:r>
          </a:p>
        </p:txBody>
      </p:sp>
      <p:sp>
        <p:nvSpPr>
          <p:cNvPr id="9" name="Text Placeholder 8">
            <a:extLst>
              <a:ext uri="{FF2B5EF4-FFF2-40B4-BE49-F238E27FC236}">
                <a16:creationId xmlns:a16="http://schemas.microsoft.com/office/drawing/2014/main" id="{4ED6EA34-DFF5-4F32-8E72-F6FFD2C1F003}"/>
              </a:ext>
            </a:extLst>
          </p:cNvPr>
          <p:cNvSpPr>
            <a:spLocks noGrp="1"/>
          </p:cNvSpPr>
          <p:nvPr>
            <p:ph type="body" sz="quarter" idx="11"/>
          </p:nvPr>
        </p:nvSpPr>
        <p:spPr>
          <a:xfrm>
            <a:off x="0" y="3710609"/>
            <a:ext cx="9144000" cy="715617"/>
          </a:xfrm>
        </p:spPr>
        <p:txBody>
          <a:bodyPr anchor="ctr"/>
          <a:lstStyle/>
          <a:p>
            <a:r>
              <a:rPr lang="ar-EG" sz="3300" dirty="0"/>
              <a:t>مجدِك يا مريم، أرفع من السماء، وأنت أكرم من الأرض، وسكانها.</a:t>
            </a:r>
          </a:p>
        </p:txBody>
      </p:sp>
      <p:sp>
        <p:nvSpPr>
          <p:cNvPr id="10" name="Text Placeholder 9">
            <a:extLst>
              <a:ext uri="{FF2B5EF4-FFF2-40B4-BE49-F238E27FC236}">
                <a16:creationId xmlns:a16="http://schemas.microsoft.com/office/drawing/2014/main" id="{7BD4858E-19DF-496F-A8DF-BBD91FA15FD0}"/>
              </a:ext>
            </a:extLst>
          </p:cNvPr>
          <p:cNvSpPr>
            <a:spLocks noGrp="1"/>
          </p:cNvSpPr>
          <p:nvPr>
            <p:ph type="body" sz="quarter" idx="12"/>
          </p:nvPr>
        </p:nvSpPr>
        <p:spPr/>
        <p:txBody>
          <a:bodyPr/>
          <a:lstStyle/>
          <a:p>
            <a:r>
              <a:rPr lang="en-GB" dirty="0" err="1"/>
              <a:t>Pe`wou</a:t>
            </a:r>
            <a:r>
              <a:rPr lang="en-GB" dirty="0"/>
              <a:t> Maria@ [</a:t>
            </a:r>
            <a:r>
              <a:rPr lang="en-GB" dirty="0" err="1"/>
              <a:t>oci</a:t>
            </a:r>
            <a:r>
              <a:rPr lang="en-GB" dirty="0"/>
              <a:t> `</a:t>
            </a:r>
            <a:r>
              <a:rPr lang="en-GB" dirty="0" err="1"/>
              <a:t>ehote</a:t>
            </a:r>
            <a:r>
              <a:rPr lang="en-GB" dirty="0"/>
              <a:t> `</a:t>
            </a:r>
            <a:r>
              <a:rPr lang="en-GB" dirty="0" err="1"/>
              <a:t>tve</a:t>
            </a:r>
            <a:r>
              <a:rPr lang="en-GB" dirty="0"/>
              <a:t>@ </a:t>
            </a:r>
            <a:r>
              <a:rPr lang="en-GB" dirty="0" err="1"/>
              <a:t>tetaiyout</a:t>
            </a:r>
            <a:r>
              <a:rPr lang="en-GB" dirty="0"/>
              <a:t> `</a:t>
            </a:r>
            <a:r>
              <a:rPr lang="en-GB" dirty="0" err="1"/>
              <a:t>e`pkahi</a:t>
            </a:r>
            <a:r>
              <a:rPr lang="en-GB" dirty="0"/>
              <a:t>@ </a:t>
            </a:r>
            <a:r>
              <a:rPr lang="en-GB" dirty="0" err="1"/>
              <a:t>nem</a:t>
            </a:r>
            <a:r>
              <a:rPr lang="en-GB" dirty="0"/>
              <a:t> </a:t>
            </a:r>
            <a:r>
              <a:rPr lang="en-GB" dirty="0" err="1"/>
              <a:t>nyetsop</a:t>
            </a:r>
            <a:r>
              <a:rPr lang="en-GB" dirty="0"/>
              <a:t> `</a:t>
            </a:r>
            <a:r>
              <a:rPr lang="en-GB" dirty="0" err="1"/>
              <a:t>nqytf</a:t>
            </a:r>
            <a:r>
              <a:rPr lang="en-GB" dirty="0"/>
              <a:t>.</a:t>
            </a:r>
          </a:p>
        </p:txBody>
      </p:sp>
    </p:spTree>
    <p:extLst>
      <p:ext uri="{BB962C8B-B14F-4D97-AF65-F5344CB8AC3E}">
        <p14:creationId xmlns:p14="http://schemas.microsoft.com/office/powerpoint/2010/main" val="1900966721"/>
      </p:ext>
    </p:extLst>
  </p:cSld>
  <p:clrMapOvr>
    <a:masterClrMapping/>
  </p:clrMapOvr>
</p:sld>
</file>

<file path=ppt/slides/slide14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5109BD6-8EEA-45D8-BD90-C1091433D5B6}"/>
              </a:ext>
            </a:extLst>
          </p:cNvPr>
          <p:cNvSpPr>
            <a:spLocks noGrp="1"/>
          </p:cNvSpPr>
          <p:nvPr>
            <p:ph type="body" sz="quarter" idx="10"/>
          </p:nvPr>
        </p:nvSpPr>
        <p:spPr/>
        <p:txBody>
          <a:bodyPr/>
          <a:lstStyle/>
          <a:p>
            <a:pPr>
              <a:spcBef>
                <a:spcPts val="0"/>
              </a:spcBef>
            </a:pPr>
            <a:r>
              <a:rPr lang="ar-EG" dirty="0"/>
              <a:t>إنثو غار أليثوس: تيه تي ستراتا إممي: </a:t>
            </a:r>
          </a:p>
          <a:p>
            <a:pPr>
              <a:spcBef>
                <a:spcPts val="0"/>
              </a:spcBef>
            </a:pPr>
            <a:r>
              <a:rPr lang="ar-EG" dirty="0"/>
              <a:t>إتؤي إمما إمموشي: إيه إبشوي إيه ني فيؤوي. </a:t>
            </a:r>
          </a:p>
        </p:txBody>
      </p:sp>
      <p:sp>
        <p:nvSpPr>
          <p:cNvPr id="3" name="Text Placeholder 2">
            <a:extLst>
              <a:ext uri="{FF2B5EF4-FFF2-40B4-BE49-F238E27FC236}">
                <a16:creationId xmlns:a16="http://schemas.microsoft.com/office/drawing/2014/main" id="{69D2C508-68D7-4C25-A9B4-5A18A59809FA}"/>
              </a:ext>
            </a:extLst>
          </p:cNvPr>
          <p:cNvSpPr>
            <a:spLocks noGrp="1"/>
          </p:cNvSpPr>
          <p:nvPr>
            <p:ph type="body" sz="quarter" idx="11"/>
          </p:nvPr>
        </p:nvSpPr>
        <p:spPr/>
        <p:txBody>
          <a:bodyPr anchor="ctr"/>
          <a:lstStyle/>
          <a:p>
            <a:pPr>
              <a:spcBef>
                <a:spcPts val="0"/>
              </a:spcBef>
            </a:pPr>
            <a:r>
              <a:rPr lang="ar-EG" sz="3600" dirty="0"/>
              <a:t>لأنكِ أنتِ بالحقيقة، الطريق الحقيقي، المؤدي، إلى السموات.</a:t>
            </a:r>
          </a:p>
        </p:txBody>
      </p:sp>
      <p:sp>
        <p:nvSpPr>
          <p:cNvPr id="4" name="Text Placeholder 3">
            <a:extLst>
              <a:ext uri="{FF2B5EF4-FFF2-40B4-BE49-F238E27FC236}">
                <a16:creationId xmlns:a16="http://schemas.microsoft.com/office/drawing/2014/main" id="{A3F66DED-6146-47CA-A769-13F8C98328B9}"/>
              </a:ext>
            </a:extLst>
          </p:cNvPr>
          <p:cNvSpPr>
            <a:spLocks noGrp="1"/>
          </p:cNvSpPr>
          <p:nvPr>
            <p:ph type="body" sz="quarter" idx="12"/>
          </p:nvPr>
        </p:nvSpPr>
        <p:spPr/>
        <p:txBody>
          <a:bodyPr/>
          <a:lstStyle/>
          <a:p>
            <a:r>
              <a:rPr lang="pt-BR" dirty="0"/>
              <a:t>N;o gar `aly;wc@ te ]`ctrata `mmyi@ etoi `mma`mmosi@ `e`pswi `enivyou`i.</a:t>
            </a:r>
            <a:endParaRPr lang="en-GB" dirty="0"/>
          </a:p>
        </p:txBody>
      </p:sp>
    </p:spTree>
    <p:extLst>
      <p:ext uri="{BB962C8B-B14F-4D97-AF65-F5344CB8AC3E}">
        <p14:creationId xmlns:p14="http://schemas.microsoft.com/office/powerpoint/2010/main" val="1125325100"/>
      </p:ext>
    </p:extLst>
  </p:cSld>
  <p:clrMapOvr>
    <a:masterClrMapping/>
  </p:clrMapOvr>
</p:sld>
</file>

<file path=ppt/slides/slide14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F0864B0-5EEE-4124-89AD-42FBF3779443}"/>
              </a:ext>
            </a:extLst>
          </p:cNvPr>
          <p:cNvSpPr>
            <a:spLocks noGrp="1"/>
          </p:cNvSpPr>
          <p:nvPr>
            <p:ph type="body" sz="quarter" idx="10"/>
          </p:nvPr>
        </p:nvSpPr>
        <p:spPr/>
        <p:txBody>
          <a:bodyPr/>
          <a:lstStyle/>
          <a:p>
            <a:pPr>
              <a:spcBef>
                <a:spcPts val="0"/>
              </a:spcBef>
            </a:pPr>
            <a:r>
              <a:rPr lang="ar-SA" sz="4000" b="1" dirty="0">
                <a:solidFill>
                  <a:schemeClr val="bg1"/>
                </a:solidFill>
                <a:latin typeface="CS Avva Shenouda" panose="020B7200000000000000" pitchFamily="34" charset="0"/>
                <a:cs typeface="Times New Roman" panose="02020603050405020304" pitchFamily="18" charset="0"/>
              </a:rPr>
              <a:t>أريه تي هِيوتي: إم إفراشي نيم إبثيليل: </a:t>
            </a:r>
            <a:endParaRPr lang="ar-EG" sz="4000" b="1" dirty="0">
              <a:solidFill>
                <a:schemeClr val="bg1"/>
              </a:solidFill>
              <a:latin typeface="CS Avva Shenouda" panose="020B7200000000000000" pitchFamily="34" charset="0"/>
              <a:cs typeface="Times New Roman" panose="02020603050405020304" pitchFamily="18" charset="0"/>
            </a:endParaRPr>
          </a:p>
          <a:p>
            <a:pPr>
              <a:spcBef>
                <a:spcPts val="0"/>
              </a:spcBef>
            </a:pPr>
            <a:r>
              <a:rPr lang="ar-SA" sz="4000" b="1" dirty="0">
                <a:solidFill>
                  <a:schemeClr val="bg1"/>
                </a:solidFill>
                <a:latin typeface="CS Avva Shenouda" panose="020B7200000000000000" pitchFamily="34" charset="0"/>
                <a:cs typeface="Times New Roman" panose="02020603050405020304" pitchFamily="18" charset="0"/>
              </a:rPr>
              <a:t>أريه مورتي إن أوو جوم: أو إتشيري إن سيون. </a:t>
            </a:r>
          </a:p>
        </p:txBody>
      </p:sp>
      <p:sp>
        <p:nvSpPr>
          <p:cNvPr id="3" name="Text Placeholder 2">
            <a:extLst>
              <a:ext uri="{FF2B5EF4-FFF2-40B4-BE49-F238E27FC236}">
                <a16:creationId xmlns:a16="http://schemas.microsoft.com/office/drawing/2014/main" id="{27FD5773-7BFA-4448-B021-E30DD2852F3B}"/>
              </a:ext>
            </a:extLst>
          </p:cNvPr>
          <p:cNvSpPr>
            <a:spLocks noGrp="1"/>
          </p:cNvSpPr>
          <p:nvPr>
            <p:ph type="body" sz="quarter" idx="11"/>
          </p:nvPr>
        </p:nvSpPr>
        <p:spPr/>
        <p:txBody>
          <a:bodyPr anchor="ctr"/>
          <a:lstStyle/>
          <a:p>
            <a:r>
              <a:rPr lang="ar-SA" sz="3800" b="1" dirty="0">
                <a:solidFill>
                  <a:schemeClr val="bg1"/>
                </a:solidFill>
                <a:latin typeface="CS Avva Shenouda" panose="020B7200000000000000" pitchFamily="34" charset="0"/>
                <a:cs typeface="Times New Roman" panose="02020603050405020304" pitchFamily="18" charset="0"/>
              </a:rPr>
              <a:t>لبسِت الفرح، والتهليل، وتمنطقتِ بالقوة، يا إبنة صهيون.</a:t>
            </a:r>
          </a:p>
        </p:txBody>
      </p:sp>
      <p:sp>
        <p:nvSpPr>
          <p:cNvPr id="4" name="Text Placeholder 3">
            <a:extLst>
              <a:ext uri="{FF2B5EF4-FFF2-40B4-BE49-F238E27FC236}">
                <a16:creationId xmlns:a16="http://schemas.microsoft.com/office/drawing/2014/main" id="{62235F82-EDFD-4E9B-A8F9-4B4CF1559D3F}"/>
              </a:ext>
            </a:extLst>
          </p:cNvPr>
          <p:cNvSpPr>
            <a:spLocks noGrp="1"/>
          </p:cNvSpPr>
          <p:nvPr>
            <p:ph type="body" sz="quarter" idx="12"/>
          </p:nvPr>
        </p:nvSpPr>
        <p:spPr/>
        <p:txBody>
          <a:bodyPr/>
          <a:lstStyle/>
          <a:p>
            <a:pPr>
              <a:spcBef>
                <a:spcPts val="0"/>
              </a:spcBef>
            </a:pPr>
            <a:r>
              <a:rPr lang="pt-BR" dirty="0"/>
              <a:t>Are]hiw]@ `m`vrasi nem `p;elyl@</a:t>
            </a:r>
            <a:endParaRPr lang="ar-EG" dirty="0"/>
          </a:p>
          <a:p>
            <a:pPr>
              <a:spcBef>
                <a:spcPts val="0"/>
              </a:spcBef>
            </a:pPr>
            <a:r>
              <a:rPr lang="pt-BR" dirty="0"/>
              <a:t> `aremor] `noujom@ `w `tseri `nCiwn.</a:t>
            </a:r>
          </a:p>
        </p:txBody>
      </p:sp>
    </p:spTree>
    <p:extLst>
      <p:ext uri="{BB962C8B-B14F-4D97-AF65-F5344CB8AC3E}">
        <p14:creationId xmlns:p14="http://schemas.microsoft.com/office/powerpoint/2010/main" val="1161397124"/>
      </p:ext>
    </p:extLst>
  </p:cSld>
  <p:clrMapOvr>
    <a:masterClrMapping/>
  </p:clrMapOvr>
</p:sld>
</file>

<file path=ppt/slides/slide14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1EFF3CA-E33C-480B-85C5-1B1A8FB2E701}"/>
              </a:ext>
            </a:extLst>
          </p:cNvPr>
          <p:cNvSpPr>
            <a:spLocks noGrp="1"/>
          </p:cNvSpPr>
          <p:nvPr>
            <p:ph type="body" sz="quarter" idx="10"/>
          </p:nvPr>
        </p:nvSpPr>
        <p:spPr/>
        <p:txBody>
          <a:bodyPr/>
          <a:lstStyle/>
          <a:p>
            <a:r>
              <a:rPr lang="ar-EG" sz="3800" dirty="0"/>
              <a:t>أوثي إيطاس تي هيوتس: إن إت هيبصو إننا ني فيؤوي: شا إنتيس هوبس إن آدام: إن إتهيبصو إمبي إهموت.</a:t>
            </a:r>
          </a:p>
        </p:txBody>
      </p:sp>
      <p:sp>
        <p:nvSpPr>
          <p:cNvPr id="3" name="Text Placeholder 2">
            <a:extLst>
              <a:ext uri="{FF2B5EF4-FFF2-40B4-BE49-F238E27FC236}">
                <a16:creationId xmlns:a16="http://schemas.microsoft.com/office/drawing/2014/main" id="{12289B30-DF41-4419-AD90-59F8A0A62BA7}"/>
              </a:ext>
            </a:extLst>
          </p:cNvPr>
          <p:cNvSpPr>
            <a:spLocks noGrp="1"/>
          </p:cNvSpPr>
          <p:nvPr>
            <p:ph type="body" sz="quarter" idx="11"/>
          </p:nvPr>
        </p:nvSpPr>
        <p:spPr/>
        <p:txBody>
          <a:bodyPr anchor="ctr"/>
          <a:lstStyle/>
          <a:p>
            <a:r>
              <a:rPr lang="ar-EG" sz="3500" dirty="0"/>
              <a:t>يا مَنْ لبسِت، لباس السمائيين، حتى سترتِ آدم، بلباس النعمة.</a:t>
            </a:r>
          </a:p>
        </p:txBody>
      </p:sp>
      <p:sp>
        <p:nvSpPr>
          <p:cNvPr id="4" name="Text Placeholder 3">
            <a:extLst>
              <a:ext uri="{FF2B5EF4-FFF2-40B4-BE49-F238E27FC236}">
                <a16:creationId xmlns:a16="http://schemas.microsoft.com/office/drawing/2014/main" id="{647BD157-D2CD-4A5A-B9AB-659147EB51F3}"/>
              </a:ext>
            </a:extLst>
          </p:cNvPr>
          <p:cNvSpPr>
            <a:spLocks noGrp="1"/>
          </p:cNvSpPr>
          <p:nvPr>
            <p:ph type="body" sz="quarter" idx="12"/>
          </p:nvPr>
        </p:nvSpPr>
        <p:spPr/>
        <p:txBody>
          <a:bodyPr/>
          <a:lstStyle/>
          <a:p>
            <a:r>
              <a:rPr lang="en-GB" dirty="0"/>
              <a:t>W ;</a:t>
            </a:r>
            <a:r>
              <a:rPr lang="en-GB" dirty="0" err="1"/>
              <a:t>y`etac</a:t>
            </a:r>
            <a:r>
              <a:rPr lang="en-GB" dirty="0"/>
              <a:t>]</a:t>
            </a:r>
            <a:r>
              <a:rPr lang="en-GB" dirty="0" err="1"/>
              <a:t>hiwtc</a:t>
            </a:r>
            <a:r>
              <a:rPr lang="en-GB" dirty="0"/>
              <a:t>@ `</a:t>
            </a:r>
            <a:r>
              <a:rPr lang="en-GB" dirty="0" err="1"/>
              <a:t>n`thebcw</a:t>
            </a:r>
            <a:r>
              <a:rPr lang="en-GB" dirty="0"/>
              <a:t> `</a:t>
            </a:r>
            <a:r>
              <a:rPr lang="en-GB" dirty="0" err="1"/>
              <a:t>nna</a:t>
            </a:r>
            <a:r>
              <a:rPr lang="en-GB" dirty="0"/>
              <a:t> </a:t>
            </a:r>
            <a:r>
              <a:rPr lang="en-GB" dirty="0" err="1"/>
              <a:t>nivyou`i</a:t>
            </a:r>
            <a:r>
              <a:rPr lang="en-GB" dirty="0"/>
              <a:t>@ </a:t>
            </a:r>
            <a:r>
              <a:rPr lang="en-GB" dirty="0" err="1"/>
              <a:t>sa</a:t>
            </a:r>
            <a:r>
              <a:rPr lang="en-GB" dirty="0"/>
              <a:t> `</a:t>
            </a:r>
            <a:r>
              <a:rPr lang="en-GB" dirty="0" err="1"/>
              <a:t>ntechwbc</a:t>
            </a:r>
            <a:r>
              <a:rPr lang="en-GB" dirty="0"/>
              <a:t> `</a:t>
            </a:r>
            <a:r>
              <a:rPr lang="en-GB" dirty="0" err="1"/>
              <a:t>n`Adam</a:t>
            </a:r>
            <a:r>
              <a:rPr lang="en-GB" dirty="0"/>
              <a:t>@ `</a:t>
            </a:r>
            <a:r>
              <a:rPr lang="en-GB" dirty="0" err="1"/>
              <a:t>n`thebcw</a:t>
            </a:r>
            <a:r>
              <a:rPr lang="en-GB" dirty="0"/>
              <a:t> `</a:t>
            </a:r>
            <a:r>
              <a:rPr lang="en-GB" dirty="0" err="1"/>
              <a:t>mpi`hmot</a:t>
            </a:r>
            <a:r>
              <a:rPr lang="en-GB" dirty="0"/>
              <a:t>.</a:t>
            </a:r>
          </a:p>
        </p:txBody>
      </p:sp>
    </p:spTree>
    <p:extLst>
      <p:ext uri="{BB962C8B-B14F-4D97-AF65-F5344CB8AC3E}">
        <p14:creationId xmlns:p14="http://schemas.microsoft.com/office/powerpoint/2010/main" val="2769036728"/>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10654-143F-44D9-BAE5-F67062A96BCC}"/>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sz="3100" b="1" dirty="0"/>
              <a:t>بكما إثؤوَّاب إبشويس  في إيطاف سيفتوتف إنجيه نيك جيج : إبشويس إك أوي إن أوو رو شا إينيه نيم إسجين إب إينيه أُوُّوه إيه تي. </a:t>
            </a:r>
          </a:p>
        </p:txBody>
      </p:sp>
      <p:sp>
        <p:nvSpPr>
          <p:cNvPr id="6" name="Text Placeholder 5"/>
          <p:cNvSpPr>
            <a:spLocks noGrp="1"/>
          </p:cNvSpPr>
          <p:nvPr>
            <p:ph type="body" sz="quarter" idx="11"/>
          </p:nvPr>
        </p:nvSpPr>
        <p:spPr/>
        <p:txBody>
          <a:bodyPr/>
          <a:lstStyle/>
          <a:p>
            <a:r>
              <a:rPr lang="ar-EG" sz="3200" b="1" dirty="0"/>
              <a:t>موضعك المقدس يارب الذي أعددته يداك : يارب تملك منذ الأزل والآن وإلى الأبد.</a:t>
            </a:r>
          </a:p>
        </p:txBody>
      </p:sp>
      <p:sp>
        <p:nvSpPr>
          <p:cNvPr id="7" name="Text Placeholder 6"/>
          <p:cNvSpPr>
            <a:spLocks noGrp="1"/>
          </p:cNvSpPr>
          <p:nvPr>
            <p:ph type="body" sz="quarter" idx="12"/>
          </p:nvPr>
        </p:nvSpPr>
        <p:spPr/>
        <p:txBody>
          <a:bodyPr anchor="ctr"/>
          <a:lstStyle/>
          <a:p>
            <a:pPr>
              <a:spcBef>
                <a:spcPts val="0"/>
              </a:spcBef>
            </a:pPr>
            <a:r>
              <a:rPr lang="en-US" sz="3400" dirty="0" err="1"/>
              <a:t>Pekma</a:t>
            </a:r>
            <a:r>
              <a:rPr lang="en-US" sz="3400" dirty="0"/>
              <a:t> `</a:t>
            </a:r>
            <a:r>
              <a:rPr lang="en-US" sz="3400" dirty="0" err="1"/>
              <a:t>e;ouab</a:t>
            </a:r>
            <a:r>
              <a:rPr lang="en-US" sz="3400" dirty="0"/>
              <a:t> `P[</a:t>
            </a:r>
            <a:r>
              <a:rPr lang="en-US" sz="3400" dirty="0" err="1"/>
              <a:t>oic</a:t>
            </a:r>
            <a:r>
              <a:rPr lang="en-US" sz="3400" dirty="0"/>
              <a:t> </a:t>
            </a:r>
            <a:r>
              <a:rPr lang="en-US" sz="3400" dirty="0" err="1"/>
              <a:t>vy`etaucebtwtf</a:t>
            </a:r>
            <a:r>
              <a:rPr lang="en-US" sz="3400" dirty="0"/>
              <a:t> `</a:t>
            </a:r>
            <a:r>
              <a:rPr lang="en-US" sz="3400" dirty="0" err="1"/>
              <a:t>nje</a:t>
            </a:r>
            <a:r>
              <a:rPr lang="en-US" sz="3400" dirty="0"/>
              <a:t> </a:t>
            </a:r>
            <a:r>
              <a:rPr lang="en-US" sz="3400" dirty="0" err="1"/>
              <a:t>nekjij</a:t>
            </a:r>
            <a:r>
              <a:rPr lang="en-US" sz="3400" dirty="0"/>
              <a:t>@</a:t>
            </a:r>
          </a:p>
          <a:p>
            <a:pPr>
              <a:spcBef>
                <a:spcPts val="0"/>
              </a:spcBef>
            </a:pPr>
            <a:r>
              <a:rPr lang="en-US" sz="3400" dirty="0"/>
              <a:t> `P[</a:t>
            </a:r>
            <a:r>
              <a:rPr lang="en-US" sz="3400" dirty="0" err="1"/>
              <a:t>oic</a:t>
            </a:r>
            <a:r>
              <a:rPr lang="en-US" sz="3400" dirty="0"/>
              <a:t> </a:t>
            </a:r>
            <a:r>
              <a:rPr lang="en-US" sz="3400" dirty="0" err="1"/>
              <a:t>ekoi</a:t>
            </a:r>
            <a:r>
              <a:rPr lang="en-US" sz="3400" dirty="0"/>
              <a:t> `</a:t>
            </a:r>
            <a:r>
              <a:rPr lang="en-US" sz="3400" dirty="0" err="1"/>
              <a:t>nouro</a:t>
            </a:r>
            <a:r>
              <a:rPr lang="en-US" sz="3400" dirty="0"/>
              <a:t> </a:t>
            </a:r>
            <a:r>
              <a:rPr lang="en-US" sz="3400" dirty="0" err="1"/>
              <a:t>sa</a:t>
            </a:r>
            <a:r>
              <a:rPr lang="en-US" sz="3400" dirty="0"/>
              <a:t> `</a:t>
            </a:r>
            <a:r>
              <a:rPr lang="en-US" sz="3400" dirty="0" err="1"/>
              <a:t>eneh</a:t>
            </a:r>
            <a:r>
              <a:rPr lang="en-US" sz="3400" dirty="0"/>
              <a:t> </a:t>
            </a:r>
            <a:r>
              <a:rPr lang="en-US" sz="3400" dirty="0" err="1"/>
              <a:t>nem</a:t>
            </a:r>
            <a:r>
              <a:rPr lang="en-US" sz="3400" dirty="0"/>
              <a:t> </a:t>
            </a:r>
            <a:r>
              <a:rPr lang="en-US" sz="3400" dirty="0" err="1"/>
              <a:t>icjen</a:t>
            </a:r>
            <a:r>
              <a:rPr lang="en-US" sz="3400" dirty="0"/>
              <a:t> `</a:t>
            </a:r>
            <a:r>
              <a:rPr lang="en-US" sz="3400" dirty="0" err="1"/>
              <a:t>p`eneh</a:t>
            </a:r>
            <a:r>
              <a:rPr lang="en-US" sz="3400" dirty="0"/>
              <a:t> </a:t>
            </a:r>
            <a:r>
              <a:rPr lang="en-US" sz="3400" dirty="0" err="1"/>
              <a:t>ouoh</a:t>
            </a:r>
            <a:r>
              <a:rPr lang="en-US" sz="3400" dirty="0"/>
              <a:t> `</a:t>
            </a:r>
            <a:r>
              <a:rPr lang="en-US" sz="3400" dirty="0" err="1"/>
              <a:t>eti</a:t>
            </a:r>
            <a:r>
              <a:rPr lang="en-US" sz="3400" dirty="0"/>
              <a:t>.</a:t>
            </a:r>
          </a:p>
        </p:txBody>
      </p:sp>
    </p:spTree>
    <p:extLst>
      <p:ext uri="{BB962C8B-B14F-4D97-AF65-F5344CB8AC3E}">
        <p14:creationId xmlns:p14="http://schemas.microsoft.com/office/powerpoint/2010/main" val="3691869963"/>
      </p:ext>
    </p:extLst>
  </p:cSld>
  <p:clrMapOvr>
    <a:masterClrMapping/>
  </p:clrMapOvr>
</p:sld>
</file>

<file path=ppt/slides/slide14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ECBC3F9-7A1D-4197-A12C-0AFB85E5C225}"/>
              </a:ext>
            </a:extLst>
          </p:cNvPr>
          <p:cNvSpPr>
            <a:spLocks noGrp="1"/>
          </p:cNvSpPr>
          <p:nvPr>
            <p:ph type="body" sz="quarter" idx="10"/>
          </p:nvPr>
        </p:nvSpPr>
        <p:spPr/>
        <p:txBody>
          <a:bodyPr/>
          <a:lstStyle/>
          <a:p>
            <a:r>
              <a:rPr lang="ar-EG" dirty="0"/>
              <a:t>أريه طاسطوف إنكيسوب: إيه بي باراذيصوس: إبطوبوس إم إب أوونوف: إفما إنشوبي إنني ذيكيؤس.</a:t>
            </a:r>
          </a:p>
        </p:txBody>
      </p:sp>
      <p:sp>
        <p:nvSpPr>
          <p:cNvPr id="3" name="Text Placeholder 2">
            <a:extLst>
              <a:ext uri="{FF2B5EF4-FFF2-40B4-BE49-F238E27FC236}">
                <a16:creationId xmlns:a16="http://schemas.microsoft.com/office/drawing/2014/main" id="{5BDE5F84-E575-4C07-9855-26A4254E7DC5}"/>
              </a:ext>
            </a:extLst>
          </p:cNvPr>
          <p:cNvSpPr>
            <a:spLocks noGrp="1"/>
          </p:cNvSpPr>
          <p:nvPr>
            <p:ph type="body" sz="quarter" idx="11"/>
          </p:nvPr>
        </p:nvSpPr>
        <p:spPr/>
        <p:txBody>
          <a:bodyPr anchor="ctr"/>
          <a:lstStyle/>
          <a:p>
            <a:r>
              <a:rPr lang="ar-EG" sz="3200" dirty="0"/>
              <a:t>ورددته مرة أخري، إلى الفردوس، موضع الفرح، ومسكن الصديقين.</a:t>
            </a:r>
          </a:p>
        </p:txBody>
      </p:sp>
      <p:sp>
        <p:nvSpPr>
          <p:cNvPr id="4" name="Text Placeholder 3">
            <a:extLst>
              <a:ext uri="{FF2B5EF4-FFF2-40B4-BE49-F238E27FC236}">
                <a16:creationId xmlns:a16="http://schemas.microsoft.com/office/drawing/2014/main" id="{5AF84B85-E3E3-42E8-9E85-719F995C76B8}"/>
              </a:ext>
            </a:extLst>
          </p:cNvPr>
          <p:cNvSpPr>
            <a:spLocks noGrp="1"/>
          </p:cNvSpPr>
          <p:nvPr>
            <p:ph type="body" sz="quarter" idx="12"/>
          </p:nvPr>
        </p:nvSpPr>
        <p:spPr/>
        <p:txBody>
          <a:bodyPr/>
          <a:lstStyle/>
          <a:p>
            <a:pPr>
              <a:spcBef>
                <a:spcPts val="0"/>
              </a:spcBef>
            </a:pPr>
            <a:r>
              <a:rPr lang="en-GB" dirty="0" err="1"/>
              <a:t>Aretac;of</a:t>
            </a:r>
            <a:r>
              <a:rPr lang="en-GB" dirty="0"/>
              <a:t> `</a:t>
            </a:r>
            <a:r>
              <a:rPr lang="en-GB" dirty="0" err="1"/>
              <a:t>nkecop</a:t>
            </a:r>
            <a:r>
              <a:rPr lang="en-GB" dirty="0"/>
              <a:t>@ `</a:t>
            </a:r>
            <a:r>
              <a:rPr lang="en-GB" dirty="0" err="1"/>
              <a:t>ePiparadicoc</a:t>
            </a:r>
            <a:r>
              <a:rPr lang="en-GB" dirty="0"/>
              <a:t>@</a:t>
            </a:r>
            <a:endParaRPr lang="ar-EG" dirty="0"/>
          </a:p>
          <a:p>
            <a:pPr>
              <a:spcBef>
                <a:spcPts val="0"/>
              </a:spcBef>
            </a:pPr>
            <a:r>
              <a:rPr lang="en-GB" dirty="0"/>
              <a:t> `</a:t>
            </a:r>
            <a:r>
              <a:rPr lang="en-GB" dirty="0" err="1"/>
              <a:t>ptopoc</a:t>
            </a:r>
            <a:r>
              <a:rPr lang="en-GB" dirty="0"/>
              <a:t> `</a:t>
            </a:r>
            <a:r>
              <a:rPr lang="en-GB" dirty="0" err="1"/>
              <a:t>m`pounof</a:t>
            </a:r>
            <a:r>
              <a:rPr lang="en-GB" dirty="0"/>
              <a:t>@ `</a:t>
            </a:r>
            <a:r>
              <a:rPr lang="en-GB" dirty="0" err="1"/>
              <a:t>vma</a:t>
            </a:r>
            <a:r>
              <a:rPr lang="en-GB" dirty="0"/>
              <a:t> `</a:t>
            </a:r>
            <a:r>
              <a:rPr lang="en-GB" dirty="0" err="1"/>
              <a:t>nswpi</a:t>
            </a:r>
            <a:r>
              <a:rPr lang="en-GB" dirty="0"/>
              <a:t> `</a:t>
            </a:r>
            <a:r>
              <a:rPr lang="en-GB" dirty="0" err="1"/>
              <a:t>nnidikeoc</a:t>
            </a:r>
            <a:r>
              <a:rPr lang="en-GB" dirty="0"/>
              <a:t>.</a:t>
            </a:r>
          </a:p>
        </p:txBody>
      </p:sp>
    </p:spTree>
    <p:extLst>
      <p:ext uri="{BB962C8B-B14F-4D97-AF65-F5344CB8AC3E}">
        <p14:creationId xmlns:p14="http://schemas.microsoft.com/office/powerpoint/2010/main" val="186873699"/>
      </p:ext>
    </p:extLst>
  </p:cSld>
  <p:clrMapOvr>
    <a:masterClrMapping/>
  </p:clrMapOvr>
</p:sld>
</file>

<file path=ppt/slides/slide14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FE615BC-1D20-4909-ADDF-21D29E821331}"/>
              </a:ext>
            </a:extLst>
          </p:cNvPr>
          <p:cNvSpPr>
            <a:spLocks noGrp="1"/>
          </p:cNvSpPr>
          <p:nvPr>
            <p:ph type="body" sz="quarter" idx="10"/>
          </p:nvPr>
        </p:nvSpPr>
        <p:spPr/>
        <p:txBody>
          <a:bodyPr/>
          <a:lstStyle/>
          <a:p>
            <a:pPr>
              <a:spcBef>
                <a:spcPts val="0"/>
              </a:spcBef>
            </a:pPr>
            <a:r>
              <a:rPr lang="ar-EG" sz="3700" dirty="0"/>
              <a:t>أوو إسكينى إممى: تيه ماريا تى بارثينوس: </a:t>
            </a:r>
          </a:p>
          <a:p>
            <a:pPr>
              <a:spcBef>
                <a:spcPts val="0"/>
              </a:spcBef>
            </a:pPr>
            <a:r>
              <a:rPr lang="ar-EG" sz="3700" dirty="0"/>
              <a:t>إفكى خين تيس ميتى: إنجى نى ميت ميثريف إى تين هوت.</a:t>
            </a:r>
          </a:p>
        </p:txBody>
      </p:sp>
      <p:sp>
        <p:nvSpPr>
          <p:cNvPr id="6" name="Text Placeholder 5">
            <a:extLst>
              <a:ext uri="{FF2B5EF4-FFF2-40B4-BE49-F238E27FC236}">
                <a16:creationId xmlns:a16="http://schemas.microsoft.com/office/drawing/2014/main" id="{289FB3E4-6B00-48D0-8355-5D7A206F8361}"/>
              </a:ext>
            </a:extLst>
          </p:cNvPr>
          <p:cNvSpPr>
            <a:spLocks noGrp="1"/>
          </p:cNvSpPr>
          <p:nvPr>
            <p:ph type="body" sz="quarter" idx="11"/>
          </p:nvPr>
        </p:nvSpPr>
        <p:spPr/>
        <p:txBody>
          <a:bodyPr/>
          <a:lstStyle/>
          <a:p>
            <a:r>
              <a:rPr lang="ar-EG" sz="3600" dirty="0"/>
              <a:t>قبة حقيقية، هي مريم العذراء، موضوع في وسطها، الشهادات الصادقة.</a:t>
            </a:r>
          </a:p>
          <a:p>
            <a:endParaRPr lang="en-GB" sz="3600" dirty="0"/>
          </a:p>
        </p:txBody>
      </p:sp>
      <p:sp>
        <p:nvSpPr>
          <p:cNvPr id="7" name="Text Placeholder 6">
            <a:extLst>
              <a:ext uri="{FF2B5EF4-FFF2-40B4-BE49-F238E27FC236}">
                <a16:creationId xmlns:a16="http://schemas.microsoft.com/office/drawing/2014/main" id="{E6765DEB-0F0C-4A17-879A-ECC2FADCBA44}"/>
              </a:ext>
            </a:extLst>
          </p:cNvPr>
          <p:cNvSpPr>
            <a:spLocks noGrp="1"/>
          </p:cNvSpPr>
          <p:nvPr>
            <p:ph type="body" sz="quarter" idx="12"/>
          </p:nvPr>
        </p:nvSpPr>
        <p:spPr>
          <a:xfrm>
            <a:off x="0" y="4657587"/>
            <a:ext cx="9144000" cy="1189740"/>
          </a:xfrm>
        </p:spPr>
        <p:txBody>
          <a:bodyPr/>
          <a:lstStyle/>
          <a:p>
            <a:pPr>
              <a:spcBef>
                <a:spcPts val="0"/>
              </a:spcBef>
            </a:pPr>
            <a:r>
              <a:rPr lang="pt-BR" sz="3900" dirty="0"/>
              <a:t>Ou`ckyny `mmyi@ te Maria }par;enoc@</a:t>
            </a:r>
            <a:endParaRPr lang="ar-EG" sz="3900" dirty="0"/>
          </a:p>
          <a:p>
            <a:pPr>
              <a:spcBef>
                <a:spcPts val="0"/>
              </a:spcBef>
            </a:pPr>
            <a:r>
              <a:rPr lang="pt-BR" sz="3900" dirty="0"/>
              <a:t> eu,y qen tecmy]@ `nje nimetme;reu `etenhot.</a:t>
            </a:r>
          </a:p>
        </p:txBody>
      </p:sp>
    </p:spTree>
    <p:extLst>
      <p:ext uri="{BB962C8B-B14F-4D97-AF65-F5344CB8AC3E}">
        <p14:creationId xmlns:p14="http://schemas.microsoft.com/office/powerpoint/2010/main" val="2652742111"/>
      </p:ext>
    </p:extLst>
  </p:cSld>
  <p:clrMapOvr>
    <a:masterClrMapping/>
  </p:clrMapOvr>
</p:sld>
</file>

<file path=ppt/slides/slide14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F19A928-0317-4744-8E77-34E38D381BD6}"/>
              </a:ext>
            </a:extLst>
          </p:cNvPr>
          <p:cNvSpPr>
            <a:spLocks noGrp="1"/>
          </p:cNvSpPr>
          <p:nvPr>
            <p:ph type="body" sz="quarter" idx="10"/>
          </p:nvPr>
        </p:nvSpPr>
        <p:spPr/>
        <p:txBody>
          <a:bodyPr/>
          <a:lstStyle/>
          <a:p>
            <a:r>
              <a:rPr lang="ar-EG" sz="3800" dirty="0"/>
              <a:t>تى كيفوطوس إن أتثوليب: إتؤشج إن نوب إنصاصا نيفين: نيم بى إيلاستيريون: إن شيروبيميكون.</a:t>
            </a:r>
          </a:p>
        </p:txBody>
      </p:sp>
      <p:sp>
        <p:nvSpPr>
          <p:cNvPr id="3" name="Text Placeholder 2">
            <a:extLst>
              <a:ext uri="{FF2B5EF4-FFF2-40B4-BE49-F238E27FC236}">
                <a16:creationId xmlns:a16="http://schemas.microsoft.com/office/drawing/2014/main" id="{2E1C0CF6-5E08-402A-9C7A-B433A59E25CB}"/>
              </a:ext>
            </a:extLst>
          </p:cNvPr>
          <p:cNvSpPr>
            <a:spLocks noGrp="1"/>
          </p:cNvSpPr>
          <p:nvPr>
            <p:ph type="body" sz="quarter" idx="11"/>
          </p:nvPr>
        </p:nvSpPr>
        <p:spPr/>
        <p:txBody>
          <a:bodyPr/>
          <a:lstStyle/>
          <a:p>
            <a:r>
              <a:rPr lang="ar-EG" sz="3600" dirty="0"/>
              <a:t>التابوت الغير الدنس، المصَّفح بالذهب، من كل ناحية، والغطاء الكاروبي.</a:t>
            </a:r>
          </a:p>
        </p:txBody>
      </p:sp>
      <p:sp>
        <p:nvSpPr>
          <p:cNvPr id="4" name="Text Placeholder 3">
            <a:extLst>
              <a:ext uri="{FF2B5EF4-FFF2-40B4-BE49-F238E27FC236}">
                <a16:creationId xmlns:a16="http://schemas.microsoft.com/office/drawing/2014/main" id="{9C842E1E-D661-4367-ACF5-555A782D92A4}"/>
              </a:ext>
            </a:extLst>
          </p:cNvPr>
          <p:cNvSpPr>
            <a:spLocks noGrp="1"/>
          </p:cNvSpPr>
          <p:nvPr>
            <p:ph type="body" sz="quarter" idx="12"/>
          </p:nvPr>
        </p:nvSpPr>
        <p:spPr>
          <a:xfrm>
            <a:off x="0" y="4666129"/>
            <a:ext cx="9144000" cy="1087067"/>
          </a:xfrm>
        </p:spPr>
        <p:txBody>
          <a:bodyPr/>
          <a:lstStyle/>
          <a:p>
            <a:r>
              <a:rPr lang="en-GB" sz="3650" dirty="0"/>
              <a:t>`}</a:t>
            </a:r>
            <a:r>
              <a:rPr lang="en-GB" sz="3650" dirty="0" err="1"/>
              <a:t>kibwtoc</a:t>
            </a:r>
            <a:r>
              <a:rPr lang="en-GB" sz="3650" dirty="0"/>
              <a:t> `</a:t>
            </a:r>
            <a:r>
              <a:rPr lang="en-GB" sz="3650" dirty="0" err="1"/>
              <a:t>nat;wleb</a:t>
            </a:r>
            <a:r>
              <a:rPr lang="en-GB" sz="3650" dirty="0"/>
              <a:t>@ </a:t>
            </a:r>
            <a:r>
              <a:rPr lang="en-GB" sz="3650" dirty="0" err="1"/>
              <a:t>etosj</a:t>
            </a:r>
            <a:r>
              <a:rPr lang="en-GB" sz="3650" dirty="0"/>
              <a:t> `</a:t>
            </a:r>
            <a:r>
              <a:rPr lang="en-GB" sz="3650" dirty="0" err="1"/>
              <a:t>nnoub</a:t>
            </a:r>
            <a:r>
              <a:rPr lang="en-GB" sz="3650" dirty="0"/>
              <a:t> `</a:t>
            </a:r>
            <a:r>
              <a:rPr lang="en-GB" sz="3650" dirty="0" err="1"/>
              <a:t>ncaca</a:t>
            </a:r>
            <a:r>
              <a:rPr lang="en-GB" sz="3650" dirty="0"/>
              <a:t> </a:t>
            </a:r>
            <a:r>
              <a:rPr lang="en-GB" sz="3650" dirty="0" err="1"/>
              <a:t>niben</a:t>
            </a:r>
            <a:r>
              <a:rPr lang="en-GB" sz="3650" dirty="0"/>
              <a:t>@</a:t>
            </a:r>
            <a:endParaRPr lang="ar-EG" sz="3650" dirty="0"/>
          </a:p>
          <a:p>
            <a:r>
              <a:rPr lang="en-GB" sz="3650" dirty="0" err="1"/>
              <a:t>nem</a:t>
            </a:r>
            <a:r>
              <a:rPr lang="en-GB" sz="3650" dirty="0"/>
              <a:t> </a:t>
            </a:r>
            <a:r>
              <a:rPr lang="en-GB" sz="3650" dirty="0" err="1"/>
              <a:t>pi`ilactyrion</a:t>
            </a:r>
            <a:r>
              <a:rPr lang="en-GB" sz="3650" dirty="0"/>
              <a:t>@ `</a:t>
            </a:r>
            <a:r>
              <a:rPr lang="en-GB" sz="3650" dirty="0" err="1"/>
              <a:t>n,eroubimikon</a:t>
            </a:r>
            <a:r>
              <a:rPr lang="en-GB" sz="3650" dirty="0"/>
              <a:t>.</a:t>
            </a:r>
          </a:p>
        </p:txBody>
      </p:sp>
    </p:spTree>
    <p:extLst>
      <p:ext uri="{BB962C8B-B14F-4D97-AF65-F5344CB8AC3E}">
        <p14:creationId xmlns:p14="http://schemas.microsoft.com/office/powerpoint/2010/main" val="291823327"/>
      </p:ext>
    </p:extLst>
  </p:cSld>
  <p:clrMapOvr>
    <a:masterClrMapping/>
  </p:clrMapOvr>
</p:sld>
</file>

<file path=ppt/slides/slide14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2BA6405-F8F7-4749-A3C0-1F1912C7261B}"/>
              </a:ext>
            </a:extLst>
          </p:cNvPr>
          <p:cNvSpPr>
            <a:spLocks noGrp="1"/>
          </p:cNvSpPr>
          <p:nvPr>
            <p:ph type="body" sz="quarter" idx="10"/>
          </p:nvPr>
        </p:nvSpPr>
        <p:spPr/>
        <p:txBody>
          <a:bodyPr/>
          <a:lstStyle/>
          <a:p>
            <a:pPr>
              <a:spcBef>
                <a:spcPts val="0"/>
              </a:spcBef>
            </a:pPr>
            <a:r>
              <a:rPr lang="ar-EG" sz="3800" dirty="0"/>
              <a:t>بى إسطامنوس إن نوب: إيرى بى ماننا هيب إتخيتف: </a:t>
            </a:r>
          </a:p>
          <a:p>
            <a:pPr>
              <a:spcBef>
                <a:spcPts val="0"/>
              </a:spcBef>
            </a:pPr>
            <a:r>
              <a:rPr lang="ar-EG" sz="3800" dirty="0"/>
              <a:t>اس بى لوغوس إنتى إفيوت: إى أفتشى صاركس إنخيتى.</a:t>
            </a:r>
          </a:p>
        </p:txBody>
      </p:sp>
      <p:sp>
        <p:nvSpPr>
          <p:cNvPr id="3" name="Text Placeholder 2">
            <a:extLst>
              <a:ext uri="{FF2B5EF4-FFF2-40B4-BE49-F238E27FC236}">
                <a16:creationId xmlns:a16="http://schemas.microsoft.com/office/drawing/2014/main" id="{022A852C-3E2A-4B76-8FDA-BB858C3EAC0D}"/>
              </a:ext>
            </a:extLst>
          </p:cNvPr>
          <p:cNvSpPr>
            <a:spLocks noGrp="1"/>
          </p:cNvSpPr>
          <p:nvPr>
            <p:ph type="body" sz="quarter" idx="11"/>
          </p:nvPr>
        </p:nvSpPr>
        <p:spPr>
          <a:xfrm>
            <a:off x="-40342" y="3697162"/>
            <a:ext cx="9238129" cy="715617"/>
          </a:xfrm>
        </p:spPr>
        <p:txBody>
          <a:bodyPr anchor="ctr"/>
          <a:lstStyle/>
          <a:p>
            <a:r>
              <a:rPr lang="ar-EG" sz="3300" dirty="0"/>
              <a:t>القسط الذهبي، المخفي فيه المَنَّ، هوذا كلمة الآب، أتى وتجسد منكِ.</a:t>
            </a:r>
          </a:p>
        </p:txBody>
      </p:sp>
      <p:sp>
        <p:nvSpPr>
          <p:cNvPr id="4" name="Text Placeholder 3">
            <a:extLst>
              <a:ext uri="{FF2B5EF4-FFF2-40B4-BE49-F238E27FC236}">
                <a16:creationId xmlns:a16="http://schemas.microsoft.com/office/drawing/2014/main" id="{6E92EEA8-3100-414C-9DA7-32FBBFE84D49}"/>
              </a:ext>
            </a:extLst>
          </p:cNvPr>
          <p:cNvSpPr>
            <a:spLocks noGrp="1"/>
          </p:cNvSpPr>
          <p:nvPr>
            <p:ph type="body" sz="quarter" idx="12"/>
          </p:nvPr>
        </p:nvSpPr>
        <p:spPr/>
        <p:txBody>
          <a:bodyPr/>
          <a:lstStyle/>
          <a:p>
            <a:pPr>
              <a:spcBef>
                <a:spcPts val="0"/>
              </a:spcBef>
            </a:pPr>
            <a:r>
              <a:rPr lang="en-GB" dirty="0" err="1"/>
              <a:t>Pi`ctamnoc</a:t>
            </a:r>
            <a:r>
              <a:rPr lang="en-GB" dirty="0"/>
              <a:t> `</a:t>
            </a:r>
            <a:r>
              <a:rPr lang="en-GB" dirty="0" err="1"/>
              <a:t>nnoub</a:t>
            </a:r>
            <a:r>
              <a:rPr lang="en-GB" dirty="0"/>
              <a:t>@ `ere </a:t>
            </a:r>
            <a:r>
              <a:rPr lang="en-GB" dirty="0" err="1"/>
              <a:t>pimanna</a:t>
            </a:r>
            <a:r>
              <a:rPr lang="en-GB" dirty="0"/>
              <a:t> </a:t>
            </a:r>
            <a:r>
              <a:rPr lang="en-GB" dirty="0" err="1"/>
              <a:t>hyp</a:t>
            </a:r>
            <a:r>
              <a:rPr lang="en-GB" dirty="0"/>
              <a:t> `</a:t>
            </a:r>
            <a:r>
              <a:rPr lang="en-GB" dirty="0" err="1"/>
              <a:t>nqytf</a:t>
            </a:r>
            <a:r>
              <a:rPr lang="en-GB" dirty="0"/>
              <a:t>@</a:t>
            </a:r>
            <a:endParaRPr lang="ar-EG" dirty="0"/>
          </a:p>
          <a:p>
            <a:pPr>
              <a:spcBef>
                <a:spcPts val="0"/>
              </a:spcBef>
            </a:pPr>
            <a:r>
              <a:rPr lang="en-GB" dirty="0"/>
              <a:t> </a:t>
            </a:r>
            <a:r>
              <a:rPr lang="en-GB" dirty="0" err="1"/>
              <a:t>ic</a:t>
            </a:r>
            <a:r>
              <a:rPr lang="en-GB" dirty="0"/>
              <a:t> </a:t>
            </a:r>
            <a:r>
              <a:rPr lang="en-GB" dirty="0" err="1"/>
              <a:t>Pilogoc</a:t>
            </a:r>
            <a:r>
              <a:rPr lang="en-GB" dirty="0"/>
              <a:t> `</a:t>
            </a:r>
            <a:r>
              <a:rPr lang="en-GB" dirty="0" err="1"/>
              <a:t>nte</a:t>
            </a:r>
            <a:r>
              <a:rPr lang="en-GB" dirty="0"/>
              <a:t> `</a:t>
            </a:r>
            <a:r>
              <a:rPr lang="en-GB" dirty="0" err="1"/>
              <a:t>Viwt</a:t>
            </a:r>
            <a:r>
              <a:rPr lang="en-GB" dirty="0"/>
              <a:t>@ `</a:t>
            </a:r>
            <a:r>
              <a:rPr lang="en-GB" dirty="0" err="1"/>
              <a:t>i</a:t>
            </a:r>
            <a:r>
              <a:rPr lang="en-GB" dirty="0"/>
              <a:t> </a:t>
            </a:r>
            <a:r>
              <a:rPr lang="en-GB" dirty="0" err="1"/>
              <a:t>af</a:t>
            </a:r>
            <a:r>
              <a:rPr lang="en-GB" dirty="0"/>
              <a:t>[</a:t>
            </a:r>
            <a:r>
              <a:rPr lang="en-GB" dirty="0" err="1"/>
              <a:t>icarx</a:t>
            </a:r>
            <a:r>
              <a:rPr lang="en-GB" dirty="0"/>
              <a:t> `</a:t>
            </a:r>
            <a:r>
              <a:rPr lang="en-GB" dirty="0" err="1"/>
              <a:t>nqy</a:t>
            </a:r>
            <a:r>
              <a:rPr lang="en-GB" dirty="0"/>
              <a:t>].</a:t>
            </a:r>
          </a:p>
        </p:txBody>
      </p:sp>
    </p:spTree>
    <p:extLst>
      <p:ext uri="{BB962C8B-B14F-4D97-AF65-F5344CB8AC3E}">
        <p14:creationId xmlns:p14="http://schemas.microsoft.com/office/powerpoint/2010/main" val="3397021217"/>
      </p:ext>
    </p:extLst>
  </p:cSld>
  <p:clrMapOvr>
    <a:masterClrMapping/>
  </p:clrMapOvr>
</p:sld>
</file>

<file path=ppt/slides/slide14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D74A1EE-61C7-475E-A52B-1FAD3FEEFE09}"/>
              </a:ext>
            </a:extLst>
          </p:cNvPr>
          <p:cNvSpPr>
            <a:spLocks noGrp="1"/>
          </p:cNvSpPr>
          <p:nvPr>
            <p:ph type="body" sz="quarter" idx="10"/>
          </p:nvPr>
        </p:nvSpPr>
        <p:spPr>
          <a:xfrm>
            <a:off x="0" y="5768787"/>
            <a:ext cx="9144000" cy="1082587"/>
          </a:xfrm>
        </p:spPr>
        <p:txBody>
          <a:bodyPr/>
          <a:lstStyle/>
          <a:p>
            <a:r>
              <a:rPr lang="ar-EG" sz="3600" dirty="0"/>
              <a:t>تى ليخنيا إن نوب: إتفاى خابى أووأوينى إممى: إيتى إف أووأوينى إمبى كوزموس: بى آت إشخونت إيروف. </a:t>
            </a:r>
          </a:p>
        </p:txBody>
      </p:sp>
      <p:sp>
        <p:nvSpPr>
          <p:cNvPr id="3" name="Text Placeholder 2">
            <a:extLst>
              <a:ext uri="{FF2B5EF4-FFF2-40B4-BE49-F238E27FC236}">
                <a16:creationId xmlns:a16="http://schemas.microsoft.com/office/drawing/2014/main" id="{4D6B6DF4-0322-4642-97F7-F7E7C71F8A9E}"/>
              </a:ext>
            </a:extLst>
          </p:cNvPr>
          <p:cNvSpPr>
            <a:spLocks noGrp="1"/>
          </p:cNvSpPr>
          <p:nvPr>
            <p:ph type="body" sz="quarter" idx="11"/>
          </p:nvPr>
        </p:nvSpPr>
        <p:spPr>
          <a:xfrm>
            <a:off x="0" y="3710609"/>
            <a:ext cx="9144000" cy="975591"/>
          </a:xfrm>
        </p:spPr>
        <p:txBody>
          <a:bodyPr/>
          <a:lstStyle/>
          <a:p>
            <a:r>
              <a:rPr lang="ar-EG" sz="3400" dirty="0"/>
              <a:t>المنارة الذهبية، الحاملة النور الحقيقي، الذي هو نور العالم، الذي لا يُدنى منه.</a:t>
            </a:r>
          </a:p>
        </p:txBody>
      </p:sp>
      <p:sp>
        <p:nvSpPr>
          <p:cNvPr id="4" name="Text Placeholder 3">
            <a:extLst>
              <a:ext uri="{FF2B5EF4-FFF2-40B4-BE49-F238E27FC236}">
                <a16:creationId xmlns:a16="http://schemas.microsoft.com/office/drawing/2014/main" id="{2532B8F2-072D-43ED-BE33-C8AEBB920643}"/>
              </a:ext>
            </a:extLst>
          </p:cNvPr>
          <p:cNvSpPr>
            <a:spLocks noGrp="1"/>
          </p:cNvSpPr>
          <p:nvPr>
            <p:ph type="body" sz="quarter" idx="12"/>
          </p:nvPr>
        </p:nvSpPr>
        <p:spPr>
          <a:xfrm>
            <a:off x="0" y="4579047"/>
            <a:ext cx="9144000" cy="1189740"/>
          </a:xfrm>
        </p:spPr>
        <p:txBody>
          <a:bodyPr/>
          <a:lstStyle/>
          <a:p>
            <a:pPr>
              <a:spcBef>
                <a:spcPts val="0"/>
              </a:spcBef>
            </a:pPr>
            <a:r>
              <a:rPr lang="en-GB" dirty="0"/>
              <a:t>}</a:t>
            </a:r>
            <a:r>
              <a:rPr lang="en-GB" dirty="0" err="1"/>
              <a:t>lu,nia</a:t>
            </a:r>
            <a:r>
              <a:rPr lang="en-GB" dirty="0"/>
              <a:t> `</a:t>
            </a:r>
            <a:r>
              <a:rPr lang="en-GB" dirty="0" err="1"/>
              <a:t>nnoub</a:t>
            </a:r>
            <a:r>
              <a:rPr lang="en-GB" dirty="0"/>
              <a:t>@ </a:t>
            </a:r>
            <a:r>
              <a:rPr lang="en-GB" dirty="0" err="1"/>
              <a:t>etfai</a:t>
            </a:r>
            <a:r>
              <a:rPr lang="en-GB" dirty="0"/>
              <a:t> </a:t>
            </a:r>
            <a:r>
              <a:rPr lang="en-GB" dirty="0" err="1"/>
              <a:t>qa</a:t>
            </a:r>
            <a:r>
              <a:rPr lang="en-GB" dirty="0"/>
              <a:t> </a:t>
            </a:r>
            <a:r>
              <a:rPr lang="en-GB" dirty="0" err="1"/>
              <a:t>Piouwini</a:t>
            </a:r>
            <a:r>
              <a:rPr lang="en-GB" dirty="0"/>
              <a:t> `</a:t>
            </a:r>
            <a:r>
              <a:rPr lang="en-GB" dirty="0" err="1"/>
              <a:t>mmyi</a:t>
            </a:r>
            <a:r>
              <a:rPr lang="en-GB" dirty="0"/>
              <a:t>@</a:t>
            </a:r>
            <a:endParaRPr lang="ar-EG" dirty="0"/>
          </a:p>
          <a:p>
            <a:pPr>
              <a:spcBef>
                <a:spcPts val="0"/>
              </a:spcBef>
            </a:pPr>
            <a:r>
              <a:rPr lang="en-GB" dirty="0"/>
              <a:t> `</a:t>
            </a:r>
            <a:r>
              <a:rPr lang="en-GB" dirty="0" err="1"/>
              <a:t>ete</a:t>
            </a:r>
            <a:r>
              <a:rPr lang="en-GB" dirty="0"/>
              <a:t> `</a:t>
            </a:r>
            <a:r>
              <a:rPr lang="en-GB" dirty="0" err="1"/>
              <a:t>Vouwini</a:t>
            </a:r>
            <a:r>
              <a:rPr lang="en-GB" dirty="0"/>
              <a:t> `</a:t>
            </a:r>
            <a:r>
              <a:rPr lang="en-GB" dirty="0" err="1"/>
              <a:t>mpikocmoc</a:t>
            </a:r>
            <a:r>
              <a:rPr lang="en-GB" dirty="0"/>
              <a:t>@ </a:t>
            </a:r>
            <a:r>
              <a:rPr lang="en-GB" dirty="0" err="1"/>
              <a:t>piat`sqwnt</a:t>
            </a:r>
            <a:r>
              <a:rPr lang="en-GB" dirty="0"/>
              <a:t> `</a:t>
            </a:r>
            <a:r>
              <a:rPr lang="en-GB" dirty="0" err="1"/>
              <a:t>erof</a:t>
            </a:r>
            <a:r>
              <a:rPr lang="en-GB" dirty="0"/>
              <a:t>.</a:t>
            </a:r>
          </a:p>
        </p:txBody>
      </p:sp>
    </p:spTree>
    <p:extLst>
      <p:ext uri="{BB962C8B-B14F-4D97-AF65-F5344CB8AC3E}">
        <p14:creationId xmlns:p14="http://schemas.microsoft.com/office/powerpoint/2010/main" val="2571265041"/>
      </p:ext>
    </p:extLst>
  </p:cSld>
  <p:clrMapOvr>
    <a:masterClrMapping/>
  </p:clrMapOvr>
</p:sld>
</file>

<file path=ppt/slides/slide14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7780155-5074-428E-B4C9-58FDCF7BA285}"/>
              </a:ext>
            </a:extLst>
          </p:cNvPr>
          <p:cNvSpPr>
            <a:spLocks noGrp="1"/>
          </p:cNvSpPr>
          <p:nvPr>
            <p:ph type="body" sz="quarter" idx="10"/>
          </p:nvPr>
        </p:nvSpPr>
        <p:spPr/>
        <p:txBody>
          <a:bodyPr/>
          <a:lstStyle/>
          <a:p>
            <a:r>
              <a:rPr lang="ar-EG" dirty="0"/>
              <a:t>تى شورى إن نووب: إيت فاى خا بى جيبس إن إكروم: نيم بى إستوى نوفي إتصوتب: إن آروماطا.</a:t>
            </a:r>
          </a:p>
        </p:txBody>
      </p:sp>
      <p:sp>
        <p:nvSpPr>
          <p:cNvPr id="3" name="Text Placeholder 2">
            <a:extLst>
              <a:ext uri="{FF2B5EF4-FFF2-40B4-BE49-F238E27FC236}">
                <a16:creationId xmlns:a16="http://schemas.microsoft.com/office/drawing/2014/main" id="{66E8C065-1371-4948-A741-63773E1ECA10}"/>
              </a:ext>
            </a:extLst>
          </p:cNvPr>
          <p:cNvSpPr>
            <a:spLocks noGrp="1"/>
          </p:cNvSpPr>
          <p:nvPr>
            <p:ph type="body" sz="quarter" idx="11"/>
          </p:nvPr>
        </p:nvSpPr>
        <p:spPr/>
        <p:txBody>
          <a:bodyPr anchor="ctr"/>
          <a:lstStyle/>
          <a:p>
            <a:r>
              <a:rPr lang="ar-EG" sz="3400" dirty="0"/>
              <a:t>المجمرة الذهبية، الحاملة جمر النار، والبخور المختار، العنبري.</a:t>
            </a:r>
          </a:p>
        </p:txBody>
      </p:sp>
      <p:sp>
        <p:nvSpPr>
          <p:cNvPr id="4" name="Text Placeholder 3">
            <a:extLst>
              <a:ext uri="{FF2B5EF4-FFF2-40B4-BE49-F238E27FC236}">
                <a16:creationId xmlns:a16="http://schemas.microsoft.com/office/drawing/2014/main" id="{51FFAD31-93AF-40EF-8F9F-168DBB2EE550}"/>
              </a:ext>
            </a:extLst>
          </p:cNvPr>
          <p:cNvSpPr>
            <a:spLocks noGrp="1"/>
          </p:cNvSpPr>
          <p:nvPr>
            <p:ph type="body" sz="quarter" idx="12"/>
          </p:nvPr>
        </p:nvSpPr>
        <p:spPr/>
        <p:txBody>
          <a:bodyPr/>
          <a:lstStyle/>
          <a:p>
            <a:pPr>
              <a:spcBef>
                <a:spcPts val="0"/>
              </a:spcBef>
            </a:pPr>
            <a:r>
              <a:rPr lang="en-GB" dirty="0"/>
              <a:t>}</a:t>
            </a:r>
            <a:r>
              <a:rPr lang="en-GB" dirty="0" err="1"/>
              <a:t>soury</a:t>
            </a:r>
            <a:r>
              <a:rPr lang="en-GB" dirty="0"/>
              <a:t> `</a:t>
            </a:r>
            <a:r>
              <a:rPr lang="en-GB" dirty="0" err="1"/>
              <a:t>nnoub</a:t>
            </a:r>
            <a:r>
              <a:rPr lang="en-GB" dirty="0"/>
              <a:t>@ </a:t>
            </a:r>
            <a:r>
              <a:rPr lang="en-GB" dirty="0" err="1"/>
              <a:t>etfai</a:t>
            </a:r>
            <a:r>
              <a:rPr lang="en-GB" dirty="0"/>
              <a:t> </a:t>
            </a:r>
            <a:r>
              <a:rPr lang="en-GB" dirty="0" err="1"/>
              <a:t>qa</a:t>
            </a:r>
            <a:r>
              <a:rPr lang="en-GB" dirty="0"/>
              <a:t> </a:t>
            </a:r>
            <a:r>
              <a:rPr lang="en-GB" dirty="0" err="1"/>
              <a:t>pijebc</a:t>
            </a:r>
            <a:r>
              <a:rPr lang="en-GB" dirty="0"/>
              <a:t> `n`,</a:t>
            </a:r>
            <a:r>
              <a:rPr lang="en-GB" dirty="0" err="1"/>
              <a:t>rwm</a:t>
            </a:r>
            <a:r>
              <a:rPr lang="en-GB" dirty="0"/>
              <a:t>@</a:t>
            </a:r>
            <a:endParaRPr lang="ar-EG" dirty="0"/>
          </a:p>
          <a:p>
            <a:pPr>
              <a:spcBef>
                <a:spcPts val="0"/>
              </a:spcBef>
            </a:pPr>
            <a:r>
              <a:rPr lang="en-GB" dirty="0"/>
              <a:t> </a:t>
            </a:r>
            <a:r>
              <a:rPr lang="en-GB" dirty="0" err="1"/>
              <a:t>nem</a:t>
            </a:r>
            <a:r>
              <a:rPr lang="en-GB" dirty="0"/>
              <a:t> </a:t>
            </a:r>
            <a:r>
              <a:rPr lang="en-GB" dirty="0" err="1"/>
              <a:t>pi`c;oinoufi</a:t>
            </a:r>
            <a:r>
              <a:rPr lang="en-GB" dirty="0"/>
              <a:t> </a:t>
            </a:r>
            <a:r>
              <a:rPr lang="en-GB" dirty="0" err="1"/>
              <a:t>etcwtp</a:t>
            </a:r>
            <a:r>
              <a:rPr lang="en-GB" dirty="0"/>
              <a:t>@ `</a:t>
            </a:r>
            <a:r>
              <a:rPr lang="en-GB" dirty="0" err="1"/>
              <a:t>n`arwmata</a:t>
            </a:r>
            <a:r>
              <a:rPr lang="en-GB" dirty="0"/>
              <a:t>.</a:t>
            </a:r>
          </a:p>
        </p:txBody>
      </p:sp>
    </p:spTree>
    <p:extLst>
      <p:ext uri="{BB962C8B-B14F-4D97-AF65-F5344CB8AC3E}">
        <p14:creationId xmlns:p14="http://schemas.microsoft.com/office/powerpoint/2010/main" val="2490168755"/>
      </p:ext>
    </p:extLst>
  </p:cSld>
  <p:clrMapOvr>
    <a:masterClrMapping/>
  </p:clrMapOvr>
</p:sld>
</file>

<file path=ppt/slides/slide14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58AC3A1-B4F6-4189-8B90-E110DCEDF154}"/>
              </a:ext>
            </a:extLst>
          </p:cNvPr>
          <p:cNvSpPr>
            <a:spLocks noGrp="1"/>
          </p:cNvSpPr>
          <p:nvPr>
            <p:ph type="body" sz="quarter" idx="10"/>
          </p:nvPr>
        </p:nvSpPr>
        <p:spPr/>
        <p:txBody>
          <a:bodyPr/>
          <a:lstStyle/>
          <a:p>
            <a:pPr>
              <a:spcBef>
                <a:spcPts val="0"/>
              </a:spcBef>
            </a:pPr>
            <a:r>
              <a:rPr lang="ar-SA" sz="4000" b="1" dirty="0">
                <a:solidFill>
                  <a:schemeClr val="bg1"/>
                </a:solidFill>
                <a:latin typeface="CS Avva Shenouda" panose="020B7200000000000000" pitchFamily="34" charset="0"/>
                <a:cs typeface="Times New Roman" panose="02020603050405020304" pitchFamily="18" charset="0"/>
              </a:rPr>
              <a:t>بى إشفوت إنتى آآرون: إيطاف فيرى إيفول: </a:t>
            </a:r>
            <a:endParaRPr lang="ar-EG" sz="4000" b="1" dirty="0">
              <a:solidFill>
                <a:schemeClr val="bg1"/>
              </a:solidFill>
              <a:latin typeface="CS Avva Shenouda" panose="020B7200000000000000" pitchFamily="34" charset="0"/>
              <a:cs typeface="Times New Roman" panose="02020603050405020304" pitchFamily="18" charset="0"/>
            </a:endParaRPr>
          </a:p>
          <a:p>
            <a:pPr>
              <a:spcBef>
                <a:spcPts val="0"/>
              </a:spcBef>
            </a:pPr>
            <a:r>
              <a:rPr lang="ar-SA" sz="4000" b="1" dirty="0">
                <a:solidFill>
                  <a:schemeClr val="bg1"/>
                </a:solidFill>
                <a:latin typeface="CS Avva Shenouda" panose="020B7200000000000000" pitchFamily="34" charset="0"/>
                <a:cs typeface="Times New Roman" panose="02020603050405020304" pitchFamily="18" charset="0"/>
              </a:rPr>
              <a:t>نيم تى إهريرى إثؤواب: إنتى بى إسطوى نوفي.</a:t>
            </a:r>
          </a:p>
        </p:txBody>
      </p:sp>
      <p:sp>
        <p:nvSpPr>
          <p:cNvPr id="3" name="Text Placeholder 2">
            <a:extLst>
              <a:ext uri="{FF2B5EF4-FFF2-40B4-BE49-F238E27FC236}">
                <a16:creationId xmlns:a16="http://schemas.microsoft.com/office/drawing/2014/main" id="{29A6B8FB-EFA0-4848-B948-ED637B8B0D27}"/>
              </a:ext>
            </a:extLst>
          </p:cNvPr>
          <p:cNvSpPr>
            <a:spLocks noGrp="1"/>
          </p:cNvSpPr>
          <p:nvPr>
            <p:ph type="body" sz="quarter" idx="11"/>
          </p:nvPr>
        </p:nvSpPr>
        <p:spPr/>
        <p:txBody>
          <a:bodyPr anchor="ctr"/>
          <a:lstStyle/>
          <a:p>
            <a:r>
              <a:rPr lang="ar-SA" sz="3700" b="1" dirty="0">
                <a:solidFill>
                  <a:schemeClr val="bg1"/>
                </a:solidFill>
                <a:latin typeface="CS Avva Shenouda" panose="020B7200000000000000" pitchFamily="34" charset="0"/>
                <a:cs typeface="Times New Roman" panose="02020603050405020304" pitchFamily="18" charset="0"/>
              </a:rPr>
              <a:t>عصا هارون، التي أزهرت، والزهرة المقدسة، التي للبخور.</a:t>
            </a:r>
          </a:p>
        </p:txBody>
      </p:sp>
      <p:sp>
        <p:nvSpPr>
          <p:cNvPr id="4" name="Text Placeholder 3">
            <a:extLst>
              <a:ext uri="{FF2B5EF4-FFF2-40B4-BE49-F238E27FC236}">
                <a16:creationId xmlns:a16="http://schemas.microsoft.com/office/drawing/2014/main" id="{04B84A8A-8F40-42F3-B902-A943234E0553}"/>
              </a:ext>
            </a:extLst>
          </p:cNvPr>
          <p:cNvSpPr>
            <a:spLocks noGrp="1"/>
          </p:cNvSpPr>
          <p:nvPr>
            <p:ph type="body" sz="quarter" idx="12"/>
          </p:nvPr>
        </p:nvSpPr>
        <p:spPr/>
        <p:txBody>
          <a:bodyPr/>
          <a:lstStyle/>
          <a:p>
            <a:r>
              <a:rPr lang="en-GB" dirty="0" err="1"/>
              <a:t>Pi`sbwt</a:t>
            </a:r>
            <a:r>
              <a:rPr lang="en-GB" dirty="0"/>
              <a:t> `</a:t>
            </a:r>
            <a:r>
              <a:rPr lang="en-GB" dirty="0" err="1"/>
              <a:t>nte</a:t>
            </a:r>
            <a:r>
              <a:rPr lang="en-GB" dirty="0"/>
              <a:t> `</a:t>
            </a:r>
            <a:r>
              <a:rPr lang="en-GB" dirty="0" err="1"/>
              <a:t>A`arwn</a:t>
            </a:r>
            <a:r>
              <a:rPr lang="en-GB" dirty="0"/>
              <a:t>@ `</a:t>
            </a:r>
            <a:r>
              <a:rPr lang="en-GB" dirty="0" err="1"/>
              <a:t>etafviri</a:t>
            </a:r>
            <a:r>
              <a:rPr lang="en-GB" dirty="0"/>
              <a:t> `</a:t>
            </a:r>
            <a:r>
              <a:rPr lang="en-GB" dirty="0" err="1"/>
              <a:t>ebol</a:t>
            </a:r>
            <a:r>
              <a:rPr lang="en-GB" dirty="0"/>
              <a:t>@</a:t>
            </a:r>
            <a:endParaRPr lang="ar-EG" dirty="0"/>
          </a:p>
          <a:p>
            <a:pPr>
              <a:spcBef>
                <a:spcPts val="0"/>
              </a:spcBef>
            </a:pPr>
            <a:r>
              <a:rPr lang="en-GB" dirty="0"/>
              <a:t> </a:t>
            </a:r>
            <a:r>
              <a:rPr lang="en-GB" dirty="0" err="1"/>
              <a:t>nem</a:t>
            </a:r>
            <a:r>
              <a:rPr lang="en-GB" dirty="0"/>
              <a:t> ]`</a:t>
            </a:r>
            <a:r>
              <a:rPr lang="en-GB" dirty="0" err="1"/>
              <a:t>hryri</a:t>
            </a:r>
            <a:r>
              <a:rPr lang="en-GB" dirty="0"/>
              <a:t> </a:t>
            </a:r>
            <a:r>
              <a:rPr lang="en-GB" dirty="0" err="1"/>
              <a:t>e;ouab</a:t>
            </a:r>
            <a:r>
              <a:rPr lang="en-GB" dirty="0"/>
              <a:t>@ `</a:t>
            </a:r>
            <a:r>
              <a:rPr lang="en-GB" dirty="0" err="1"/>
              <a:t>nte</a:t>
            </a:r>
            <a:r>
              <a:rPr lang="en-GB" dirty="0"/>
              <a:t> </a:t>
            </a:r>
            <a:r>
              <a:rPr lang="en-GB" dirty="0" err="1"/>
              <a:t>pi`c;oinoufi</a:t>
            </a:r>
            <a:r>
              <a:rPr lang="en-GB" dirty="0"/>
              <a:t>.</a:t>
            </a:r>
          </a:p>
        </p:txBody>
      </p:sp>
    </p:spTree>
    <p:extLst>
      <p:ext uri="{BB962C8B-B14F-4D97-AF65-F5344CB8AC3E}">
        <p14:creationId xmlns:p14="http://schemas.microsoft.com/office/powerpoint/2010/main" val="2330384044"/>
      </p:ext>
    </p:extLst>
  </p:cSld>
  <p:clrMapOvr>
    <a:masterClrMapping/>
  </p:clrMapOvr>
</p:sld>
</file>

<file path=ppt/slides/slide14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960A18-4354-4023-B801-E26EDC62BD63}"/>
              </a:ext>
            </a:extLst>
          </p:cNvPr>
          <p:cNvSpPr>
            <a:spLocks noGrp="1"/>
          </p:cNvSpPr>
          <p:nvPr>
            <p:ph type="body" sz="quarter" idx="10"/>
          </p:nvPr>
        </p:nvSpPr>
        <p:spPr/>
        <p:txBody>
          <a:bodyPr/>
          <a:lstStyle/>
          <a:p>
            <a:pPr>
              <a:spcBef>
                <a:spcPts val="0"/>
              </a:spcBef>
            </a:pPr>
            <a:r>
              <a:rPr lang="ar-EG" dirty="0"/>
              <a:t>ناى تيرو إفصوب: سى إرسيم مينين نان: </a:t>
            </a:r>
          </a:p>
          <a:p>
            <a:pPr>
              <a:spcBef>
                <a:spcPts val="0"/>
              </a:spcBef>
            </a:pPr>
            <a:r>
              <a:rPr lang="ar-EG" dirty="0"/>
              <a:t>إمبى جين ميسى إن إشفيرى: أو ماريا تى بارثينوس.</a:t>
            </a:r>
          </a:p>
        </p:txBody>
      </p:sp>
      <p:sp>
        <p:nvSpPr>
          <p:cNvPr id="3" name="Text Placeholder 2">
            <a:extLst>
              <a:ext uri="{FF2B5EF4-FFF2-40B4-BE49-F238E27FC236}">
                <a16:creationId xmlns:a16="http://schemas.microsoft.com/office/drawing/2014/main" id="{74360D10-F677-46E6-BE92-EC054E2AFA78}"/>
              </a:ext>
            </a:extLst>
          </p:cNvPr>
          <p:cNvSpPr>
            <a:spLocks noGrp="1"/>
          </p:cNvSpPr>
          <p:nvPr>
            <p:ph type="body" sz="quarter" idx="11"/>
          </p:nvPr>
        </p:nvSpPr>
        <p:spPr/>
        <p:txBody>
          <a:bodyPr anchor="ctr"/>
          <a:lstStyle/>
          <a:p>
            <a:r>
              <a:rPr lang="ar-EG" sz="3600" dirty="0"/>
              <a:t>هذة جميعها معاً، تدُلنا على، ولادتك العجيبة، يا مريم العذراء.</a:t>
            </a:r>
          </a:p>
        </p:txBody>
      </p:sp>
      <p:sp>
        <p:nvSpPr>
          <p:cNvPr id="4" name="Text Placeholder 3">
            <a:extLst>
              <a:ext uri="{FF2B5EF4-FFF2-40B4-BE49-F238E27FC236}">
                <a16:creationId xmlns:a16="http://schemas.microsoft.com/office/drawing/2014/main" id="{A743550D-BD21-4432-B325-3C70B7DEAB5A}"/>
              </a:ext>
            </a:extLst>
          </p:cNvPr>
          <p:cNvSpPr>
            <a:spLocks noGrp="1"/>
          </p:cNvSpPr>
          <p:nvPr>
            <p:ph type="body" sz="quarter" idx="12"/>
          </p:nvPr>
        </p:nvSpPr>
        <p:spPr/>
        <p:txBody>
          <a:bodyPr/>
          <a:lstStyle/>
          <a:p>
            <a:r>
              <a:rPr lang="en-GB" dirty="0" err="1"/>
              <a:t>Nai</a:t>
            </a:r>
            <a:r>
              <a:rPr lang="en-GB" dirty="0"/>
              <a:t> </a:t>
            </a:r>
            <a:r>
              <a:rPr lang="en-GB" dirty="0" err="1"/>
              <a:t>tyrou</a:t>
            </a:r>
            <a:r>
              <a:rPr lang="en-GB" dirty="0"/>
              <a:t> </a:t>
            </a:r>
            <a:r>
              <a:rPr lang="en-GB" dirty="0" err="1"/>
              <a:t>eucop</a:t>
            </a:r>
            <a:r>
              <a:rPr lang="en-GB" dirty="0"/>
              <a:t>@ </a:t>
            </a:r>
            <a:r>
              <a:rPr lang="en-GB" dirty="0" err="1"/>
              <a:t>ceercummenin</a:t>
            </a:r>
            <a:r>
              <a:rPr lang="en-GB" dirty="0"/>
              <a:t> nan@</a:t>
            </a:r>
          </a:p>
          <a:p>
            <a:pPr>
              <a:spcBef>
                <a:spcPts val="0"/>
              </a:spcBef>
            </a:pPr>
            <a:r>
              <a:rPr lang="en-GB" dirty="0"/>
              <a:t> `</a:t>
            </a:r>
            <a:r>
              <a:rPr lang="en-GB" dirty="0" err="1"/>
              <a:t>mPijinmici</a:t>
            </a:r>
            <a:r>
              <a:rPr lang="en-GB" dirty="0"/>
              <a:t> `</a:t>
            </a:r>
            <a:r>
              <a:rPr lang="en-GB" dirty="0" err="1"/>
              <a:t>n`svyri</a:t>
            </a:r>
            <a:r>
              <a:rPr lang="en-GB" dirty="0"/>
              <a:t>@ `w Maria }</a:t>
            </a:r>
            <a:r>
              <a:rPr lang="en-GB" dirty="0" err="1"/>
              <a:t>par;enoc</a:t>
            </a:r>
            <a:r>
              <a:rPr lang="en-GB" dirty="0"/>
              <a:t>.</a:t>
            </a:r>
          </a:p>
        </p:txBody>
      </p:sp>
    </p:spTree>
    <p:extLst>
      <p:ext uri="{BB962C8B-B14F-4D97-AF65-F5344CB8AC3E}">
        <p14:creationId xmlns:p14="http://schemas.microsoft.com/office/powerpoint/2010/main" val="2868658344"/>
      </p:ext>
    </p:extLst>
  </p:cSld>
  <p:clrMapOvr>
    <a:masterClrMapping/>
  </p:clrMapOvr>
</p:sld>
</file>

<file path=ppt/slides/slide14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C1468E3-262C-430C-B4D3-1D66B9E65ED4}"/>
              </a:ext>
            </a:extLst>
          </p:cNvPr>
          <p:cNvSpPr>
            <a:spLocks noGrp="1"/>
          </p:cNvSpPr>
          <p:nvPr>
            <p:ph type="body" sz="quarter" idx="10"/>
          </p:nvPr>
        </p:nvSpPr>
        <p:spPr/>
        <p:txBody>
          <a:bodyPr/>
          <a:lstStyle/>
          <a:p>
            <a:r>
              <a:rPr lang="ar-SA" sz="3800" b="1" dirty="0">
                <a:solidFill>
                  <a:schemeClr val="bg1"/>
                </a:solidFill>
                <a:latin typeface="CS Avva Shenouda" panose="020B7200000000000000" pitchFamily="34" charset="0"/>
                <a:cs typeface="Times New Roman" panose="02020603050405020304" pitchFamily="18" charset="0"/>
              </a:rPr>
              <a:t>أكصول سيل إن نين بسيشي: أو مويسيس بي إبروفيتيس: خين إبطايو إنتي إسكيني: إيطاك سيل صولس إيفول.</a:t>
            </a:r>
            <a:endParaRPr lang="en-GB" sz="3800" dirty="0"/>
          </a:p>
        </p:txBody>
      </p:sp>
      <p:sp>
        <p:nvSpPr>
          <p:cNvPr id="6" name="Text Placeholder 5">
            <a:extLst>
              <a:ext uri="{FF2B5EF4-FFF2-40B4-BE49-F238E27FC236}">
                <a16:creationId xmlns:a16="http://schemas.microsoft.com/office/drawing/2014/main" id="{B0B5B945-F945-41D0-97E2-C8A6BA1FE918}"/>
              </a:ext>
            </a:extLst>
          </p:cNvPr>
          <p:cNvSpPr>
            <a:spLocks noGrp="1"/>
          </p:cNvSpPr>
          <p:nvPr>
            <p:ph type="body" sz="quarter" idx="11"/>
          </p:nvPr>
        </p:nvSpPr>
        <p:spPr/>
        <p:txBody>
          <a:bodyPr anchor="ctr"/>
          <a:lstStyle/>
          <a:p>
            <a:r>
              <a:rPr lang="ar-SA" sz="3800" b="1" dirty="0">
                <a:solidFill>
                  <a:schemeClr val="bg1"/>
                </a:solidFill>
                <a:latin typeface="CS Avva Shenouda" panose="020B7200000000000000" pitchFamily="34" charset="0"/>
                <a:cs typeface="Times New Roman" panose="02020603050405020304" pitchFamily="18" charset="0"/>
              </a:rPr>
              <a:t>زينت نفوسنا، يا موسى النبي، بكرامة القبة، التي زينتها.</a:t>
            </a:r>
          </a:p>
        </p:txBody>
      </p:sp>
      <p:sp>
        <p:nvSpPr>
          <p:cNvPr id="7" name="Text Placeholder 6">
            <a:extLst>
              <a:ext uri="{FF2B5EF4-FFF2-40B4-BE49-F238E27FC236}">
                <a16:creationId xmlns:a16="http://schemas.microsoft.com/office/drawing/2014/main" id="{5989F99E-535A-43D3-A71B-38324252300E}"/>
              </a:ext>
            </a:extLst>
          </p:cNvPr>
          <p:cNvSpPr>
            <a:spLocks noGrp="1"/>
          </p:cNvSpPr>
          <p:nvPr>
            <p:ph type="body" sz="quarter" idx="12"/>
          </p:nvPr>
        </p:nvSpPr>
        <p:spPr/>
        <p:txBody>
          <a:bodyPr/>
          <a:lstStyle/>
          <a:p>
            <a:r>
              <a:rPr lang="en-GB" sz="3900" dirty="0" err="1"/>
              <a:t>Akcolcel</a:t>
            </a:r>
            <a:r>
              <a:rPr lang="en-GB" sz="3900" dirty="0"/>
              <a:t> `</a:t>
            </a:r>
            <a:r>
              <a:rPr lang="en-GB" sz="3900" dirty="0" err="1"/>
              <a:t>nnen'u,y</a:t>
            </a:r>
            <a:r>
              <a:rPr lang="en-GB" sz="3900" dirty="0"/>
              <a:t>@ `w </a:t>
            </a:r>
            <a:r>
              <a:rPr lang="en-GB" sz="3900" dirty="0" err="1"/>
              <a:t>Mw`ucyc</a:t>
            </a:r>
            <a:r>
              <a:rPr lang="en-GB" sz="3900" dirty="0"/>
              <a:t> </a:t>
            </a:r>
            <a:r>
              <a:rPr lang="en-GB" sz="3900" dirty="0" err="1"/>
              <a:t>pi`provytyc</a:t>
            </a:r>
            <a:r>
              <a:rPr lang="en-GB" sz="3900" dirty="0"/>
              <a:t>@ </a:t>
            </a:r>
            <a:r>
              <a:rPr lang="en-GB" sz="3900" dirty="0" err="1"/>
              <a:t>qen</a:t>
            </a:r>
            <a:r>
              <a:rPr lang="en-GB" sz="3900" dirty="0"/>
              <a:t> `</a:t>
            </a:r>
            <a:r>
              <a:rPr lang="en-GB" sz="3900" dirty="0" err="1"/>
              <a:t>ptaio</a:t>
            </a:r>
            <a:r>
              <a:rPr lang="en-GB" sz="3900" dirty="0"/>
              <a:t> `n]`</a:t>
            </a:r>
            <a:r>
              <a:rPr lang="en-GB" sz="3900" dirty="0" err="1"/>
              <a:t>ckyny</a:t>
            </a:r>
            <a:r>
              <a:rPr lang="en-GB" sz="3900" dirty="0"/>
              <a:t>@ `</a:t>
            </a:r>
            <a:r>
              <a:rPr lang="en-GB" sz="3900" dirty="0" err="1"/>
              <a:t>etakcelcwlc</a:t>
            </a:r>
            <a:r>
              <a:rPr lang="en-GB" sz="3900" dirty="0"/>
              <a:t> `</a:t>
            </a:r>
            <a:r>
              <a:rPr lang="en-GB" sz="3900" dirty="0" err="1"/>
              <a:t>ebol</a:t>
            </a:r>
            <a:r>
              <a:rPr lang="en-GB" sz="3900" dirty="0"/>
              <a:t>.</a:t>
            </a:r>
          </a:p>
        </p:txBody>
      </p:sp>
    </p:spTree>
    <p:extLst>
      <p:ext uri="{BB962C8B-B14F-4D97-AF65-F5344CB8AC3E}">
        <p14:creationId xmlns:p14="http://schemas.microsoft.com/office/powerpoint/2010/main" val="1934528617"/>
      </p:ext>
    </p:extLst>
  </p:cSld>
  <p:clrMapOvr>
    <a:masterClrMapping/>
  </p:clrMapOvr>
</p:sld>
</file>

<file path=ppt/slides/slide14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C61DBD2-C2E9-4C4F-B0B3-0D0A20CE94B7}"/>
              </a:ext>
            </a:extLst>
          </p:cNvPr>
          <p:cNvSpPr>
            <a:spLocks noGrp="1"/>
          </p:cNvSpPr>
          <p:nvPr>
            <p:ph type="body" sz="quarter" idx="10"/>
          </p:nvPr>
        </p:nvSpPr>
        <p:spPr/>
        <p:txBody>
          <a:bodyPr/>
          <a:lstStyle/>
          <a:p>
            <a:pPr>
              <a:spcBef>
                <a:spcPts val="0"/>
              </a:spcBef>
            </a:pPr>
            <a:r>
              <a:rPr lang="ar-EG" sz="3900" dirty="0"/>
              <a:t>تي إسكيني إن هوويتي: إيطا مويسيس ثاميوس: </a:t>
            </a:r>
          </a:p>
          <a:p>
            <a:pPr>
              <a:spcBef>
                <a:spcPts val="0"/>
              </a:spcBef>
            </a:pPr>
            <a:r>
              <a:rPr lang="ar-EG" sz="3900" dirty="0"/>
              <a:t>إن أووما إنكا نوفي إيفول: إنتيه نين شيري إم بيسرائيل. </a:t>
            </a:r>
          </a:p>
        </p:txBody>
      </p:sp>
      <p:sp>
        <p:nvSpPr>
          <p:cNvPr id="3" name="Text Placeholder 2">
            <a:extLst>
              <a:ext uri="{FF2B5EF4-FFF2-40B4-BE49-F238E27FC236}">
                <a16:creationId xmlns:a16="http://schemas.microsoft.com/office/drawing/2014/main" id="{B5C51F77-57A5-41D2-95BF-43F42B77AA04}"/>
              </a:ext>
            </a:extLst>
          </p:cNvPr>
          <p:cNvSpPr>
            <a:spLocks noGrp="1"/>
          </p:cNvSpPr>
          <p:nvPr>
            <p:ph type="body" sz="quarter" idx="11"/>
          </p:nvPr>
        </p:nvSpPr>
        <p:spPr/>
        <p:txBody>
          <a:bodyPr anchor="ctr"/>
          <a:lstStyle/>
          <a:p>
            <a:r>
              <a:rPr lang="ar-EG" sz="3200" dirty="0"/>
              <a:t>القبه الأولى، التي صنعها موسى، موضع مغفرة خطايا، بني إسرائيل.</a:t>
            </a:r>
          </a:p>
        </p:txBody>
      </p:sp>
      <p:sp>
        <p:nvSpPr>
          <p:cNvPr id="4" name="Text Placeholder 3">
            <a:extLst>
              <a:ext uri="{FF2B5EF4-FFF2-40B4-BE49-F238E27FC236}">
                <a16:creationId xmlns:a16="http://schemas.microsoft.com/office/drawing/2014/main" id="{A1534CB0-E493-4729-B741-998EF4B9164C}"/>
              </a:ext>
            </a:extLst>
          </p:cNvPr>
          <p:cNvSpPr>
            <a:spLocks noGrp="1"/>
          </p:cNvSpPr>
          <p:nvPr>
            <p:ph type="body" sz="quarter" idx="12"/>
          </p:nvPr>
        </p:nvSpPr>
        <p:spPr/>
        <p:txBody>
          <a:bodyPr/>
          <a:lstStyle/>
          <a:p>
            <a:pPr>
              <a:spcBef>
                <a:spcPts val="0"/>
              </a:spcBef>
            </a:pPr>
            <a:r>
              <a:rPr lang="en-GB" sz="3900" dirty="0"/>
              <a:t>}`</a:t>
            </a:r>
            <a:r>
              <a:rPr lang="en-GB" sz="3900" dirty="0" err="1"/>
              <a:t>ckyny</a:t>
            </a:r>
            <a:r>
              <a:rPr lang="en-GB" sz="3900" dirty="0"/>
              <a:t> `</a:t>
            </a:r>
            <a:r>
              <a:rPr lang="en-GB" sz="3900" dirty="0" err="1"/>
              <a:t>nhoui</a:t>
            </a:r>
            <a:r>
              <a:rPr lang="en-GB" sz="3900" dirty="0"/>
              <a:t>]@ `eta </a:t>
            </a:r>
            <a:r>
              <a:rPr lang="en-GB" sz="3900" dirty="0" err="1"/>
              <a:t>Mw`ucyc</a:t>
            </a:r>
            <a:r>
              <a:rPr lang="ar-EG" sz="3900" dirty="0"/>
              <a:t> </a:t>
            </a:r>
            <a:r>
              <a:rPr lang="en-GB" sz="3900" dirty="0"/>
              <a:t>;</a:t>
            </a:r>
            <a:r>
              <a:rPr lang="en-GB" sz="3900" dirty="0" err="1"/>
              <a:t>amioc</a:t>
            </a:r>
            <a:r>
              <a:rPr lang="en-GB" sz="3900" dirty="0"/>
              <a:t>@</a:t>
            </a:r>
            <a:endParaRPr lang="ar-EG" sz="3900" dirty="0"/>
          </a:p>
          <a:p>
            <a:pPr>
              <a:spcBef>
                <a:spcPts val="0"/>
              </a:spcBef>
            </a:pPr>
            <a:r>
              <a:rPr lang="en-GB" sz="3900" dirty="0"/>
              <a:t> `</a:t>
            </a:r>
            <a:r>
              <a:rPr lang="en-GB" sz="3900" dirty="0" err="1"/>
              <a:t>nouma</a:t>
            </a:r>
            <a:r>
              <a:rPr lang="en-GB" sz="3900" dirty="0"/>
              <a:t> `</a:t>
            </a:r>
            <a:r>
              <a:rPr lang="en-GB" sz="3900" dirty="0" err="1"/>
              <a:t>n,anobi</a:t>
            </a:r>
            <a:r>
              <a:rPr lang="en-GB" sz="3900" dirty="0"/>
              <a:t> `</a:t>
            </a:r>
            <a:r>
              <a:rPr lang="en-GB" sz="3900" dirty="0" err="1"/>
              <a:t>ebol</a:t>
            </a:r>
            <a:r>
              <a:rPr lang="en-GB" sz="3900" dirty="0"/>
              <a:t>@ `</a:t>
            </a:r>
            <a:r>
              <a:rPr lang="en-GB" sz="3900" dirty="0" err="1"/>
              <a:t>nte</a:t>
            </a:r>
            <a:r>
              <a:rPr lang="en-GB" sz="3900" dirty="0"/>
              <a:t> </a:t>
            </a:r>
            <a:r>
              <a:rPr lang="en-GB" sz="3900" dirty="0" err="1"/>
              <a:t>nensyri</a:t>
            </a:r>
            <a:r>
              <a:rPr lang="en-GB" sz="3900" dirty="0"/>
              <a:t> `</a:t>
            </a:r>
            <a:r>
              <a:rPr lang="en-GB" sz="3900" dirty="0" err="1"/>
              <a:t>mPicrayl</a:t>
            </a:r>
            <a:r>
              <a:rPr lang="en-GB" sz="3900" dirty="0"/>
              <a:t>.</a:t>
            </a:r>
          </a:p>
        </p:txBody>
      </p:sp>
    </p:spTree>
    <p:extLst>
      <p:ext uri="{BB962C8B-B14F-4D97-AF65-F5344CB8AC3E}">
        <p14:creationId xmlns:p14="http://schemas.microsoft.com/office/powerpoint/2010/main" val="2947053503"/>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326A1-197C-468F-890E-95D28E236E63}"/>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sz="3600" b="1" dirty="0"/>
              <a:t>جيه آف إي إيخون إيه إفيوم إنجيه ني إهثور إنتيه فارا أو : نيم نيف فيرتشو أووتس نيم نيف تشاسي إهثو.</a:t>
            </a:r>
          </a:p>
        </p:txBody>
      </p:sp>
      <p:sp>
        <p:nvSpPr>
          <p:cNvPr id="6" name="Text Placeholder 5"/>
          <p:cNvSpPr>
            <a:spLocks noGrp="1"/>
          </p:cNvSpPr>
          <p:nvPr>
            <p:ph type="body" sz="quarter" idx="11"/>
          </p:nvPr>
        </p:nvSpPr>
        <p:spPr>
          <a:xfrm>
            <a:off x="0" y="3710609"/>
            <a:ext cx="9144000" cy="632791"/>
          </a:xfrm>
        </p:spPr>
        <p:txBody>
          <a:bodyPr/>
          <a:lstStyle/>
          <a:p>
            <a:r>
              <a:rPr lang="ar-EG" sz="3600" b="1" dirty="0"/>
              <a:t>لأنه قد دخل إلى البحر خيل فرعون : ومركباته وفرسانه.</a:t>
            </a:r>
          </a:p>
        </p:txBody>
      </p:sp>
      <p:sp>
        <p:nvSpPr>
          <p:cNvPr id="7" name="Text Placeholder 6"/>
          <p:cNvSpPr>
            <a:spLocks noGrp="1"/>
          </p:cNvSpPr>
          <p:nvPr>
            <p:ph type="body" sz="quarter" idx="12"/>
          </p:nvPr>
        </p:nvSpPr>
        <p:spPr>
          <a:xfrm>
            <a:off x="0" y="4478845"/>
            <a:ext cx="9144000" cy="1189740"/>
          </a:xfrm>
        </p:spPr>
        <p:txBody>
          <a:bodyPr/>
          <a:lstStyle/>
          <a:p>
            <a:r>
              <a:rPr lang="en-US" dirty="0"/>
              <a:t>Je </a:t>
            </a:r>
            <a:r>
              <a:rPr lang="en-US" dirty="0" err="1"/>
              <a:t>au`i</a:t>
            </a:r>
            <a:r>
              <a:rPr lang="en-US" dirty="0"/>
              <a:t> `</a:t>
            </a:r>
            <a:r>
              <a:rPr lang="en-US" dirty="0" err="1"/>
              <a:t>eqoun</a:t>
            </a:r>
            <a:r>
              <a:rPr lang="en-US" dirty="0"/>
              <a:t> `</a:t>
            </a:r>
            <a:r>
              <a:rPr lang="en-US" dirty="0" err="1"/>
              <a:t>e`viom</a:t>
            </a:r>
            <a:r>
              <a:rPr lang="en-US" dirty="0"/>
              <a:t> `</a:t>
            </a:r>
            <a:r>
              <a:rPr lang="en-US" dirty="0" err="1"/>
              <a:t>nje</a:t>
            </a:r>
            <a:r>
              <a:rPr lang="en-US" dirty="0"/>
              <a:t> </a:t>
            </a:r>
            <a:r>
              <a:rPr lang="en-US" dirty="0" err="1"/>
              <a:t>ni`h;wr</a:t>
            </a:r>
            <a:r>
              <a:rPr lang="en-US" dirty="0"/>
              <a:t> `</a:t>
            </a:r>
            <a:r>
              <a:rPr lang="en-US" dirty="0" err="1"/>
              <a:t>nte</a:t>
            </a:r>
            <a:r>
              <a:rPr lang="en-US" dirty="0"/>
              <a:t> </a:t>
            </a:r>
            <a:r>
              <a:rPr lang="en-US" dirty="0" err="1"/>
              <a:t>vara`w</a:t>
            </a:r>
            <a:r>
              <a:rPr lang="en-US" dirty="0"/>
              <a:t> </a:t>
            </a:r>
            <a:r>
              <a:rPr lang="en-US" dirty="0" err="1"/>
              <a:t>nem</a:t>
            </a:r>
            <a:r>
              <a:rPr lang="en-US" dirty="0"/>
              <a:t> </a:t>
            </a:r>
            <a:r>
              <a:rPr lang="en-US" dirty="0" err="1"/>
              <a:t>nefbere</a:t>
            </a:r>
            <a:r>
              <a:rPr lang="en-US" dirty="0"/>
              <a:t>[</a:t>
            </a:r>
            <a:r>
              <a:rPr lang="en-US" dirty="0" err="1"/>
              <a:t>woutc</a:t>
            </a:r>
            <a:r>
              <a:rPr lang="en-US" dirty="0"/>
              <a:t> </a:t>
            </a:r>
            <a:r>
              <a:rPr lang="en-US" dirty="0" err="1"/>
              <a:t>nem</a:t>
            </a:r>
            <a:r>
              <a:rPr lang="en-US" dirty="0"/>
              <a:t> </a:t>
            </a:r>
            <a:r>
              <a:rPr lang="en-US" dirty="0" err="1"/>
              <a:t>nef</a:t>
            </a:r>
            <a:r>
              <a:rPr lang="en-US" dirty="0"/>
              <a:t>[</a:t>
            </a:r>
            <a:r>
              <a:rPr lang="en-US" dirty="0" err="1"/>
              <a:t>aci`h;o</a:t>
            </a:r>
            <a:r>
              <a:rPr lang="en-US" dirty="0"/>
              <a:t>.</a:t>
            </a:r>
          </a:p>
        </p:txBody>
      </p:sp>
    </p:spTree>
    <p:extLst>
      <p:ext uri="{BB962C8B-B14F-4D97-AF65-F5344CB8AC3E}">
        <p14:creationId xmlns:p14="http://schemas.microsoft.com/office/powerpoint/2010/main" val="603002285"/>
      </p:ext>
    </p:extLst>
  </p:cSld>
  <p:clrMapOvr>
    <a:masterClrMapping/>
  </p:clrMapOvr>
</p:sld>
</file>

<file path=ppt/slides/slide14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1DBBCDB-8775-47E3-9298-A81326BEC66C}"/>
              </a:ext>
            </a:extLst>
          </p:cNvPr>
          <p:cNvSpPr>
            <a:spLocks noGrp="1"/>
          </p:cNvSpPr>
          <p:nvPr>
            <p:ph type="body" sz="quarter" idx="10"/>
          </p:nvPr>
        </p:nvSpPr>
        <p:spPr/>
        <p:txBody>
          <a:bodyPr/>
          <a:lstStyle/>
          <a:p>
            <a:r>
              <a:rPr lang="ar-SA" sz="4000" b="1" dirty="0">
                <a:solidFill>
                  <a:schemeClr val="bg1"/>
                </a:solidFill>
                <a:latin typeface="CS Avva Shenouda" panose="020B7200000000000000" pitchFamily="34" charset="0"/>
                <a:cs typeface="Times New Roman" panose="02020603050405020304" pitchFamily="18" charset="0"/>
              </a:rPr>
              <a:t>أفثاميوس خين أوو أوأوو: كاطا إبصاجي إم إبتشويس: نيم كاطا ني تيبوس تيروو: إيطاف طاموف إيروأوو. </a:t>
            </a:r>
          </a:p>
        </p:txBody>
      </p:sp>
      <p:sp>
        <p:nvSpPr>
          <p:cNvPr id="3" name="Text Placeholder 2">
            <a:extLst>
              <a:ext uri="{FF2B5EF4-FFF2-40B4-BE49-F238E27FC236}">
                <a16:creationId xmlns:a16="http://schemas.microsoft.com/office/drawing/2014/main" id="{AFFCB463-8416-494B-83D2-5DA90BDFDCB5}"/>
              </a:ext>
            </a:extLst>
          </p:cNvPr>
          <p:cNvSpPr>
            <a:spLocks noGrp="1"/>
          </p:cNvSpPr>
          <p:nvPr>
            <p:ph type="body" sz="quarter" idx="11"/>
          </p:nvPr>
        </p:nvSpPr>
        <p:spPr/>
        <p:txBody>
          <a:bodyPr anchor="ctr"/>
          <a:lstStyle/>
          <a:p>
            <a:r>
              <a:rPr lang="ar-SA" sz="3800" b="1" dirty="0">
                <a:solidFill>
                  <a:schemeClr val="bg1"/>
                </a:solidFill>
                <a:latin typeface="CS Avva Shenouda" panose="020B7200000000000000" pitchFamily="34" charset="0"/>
                <a:cs typeface="Times New Roman" panose="02020603050405020304" pitchFamily="18" charset="0"/>
              </a:rPr>
              <a:t>صنعها بمجد، كقول الرب، وكجميع المُثل، التي أعلمه بها.</a:t>
            </a:r>
          </a:p>
        </p:txBody>
      </p:sp>
      <p:sp>
        <p:nvSpPr>
          <p:cNvPr id="4" name="Text Placeholder 3">
            <a:extLst>
              <a:ext uri="{FF2B5EF4-FFF2-40B4-BE49-F238E27FC236}">
                <a16:creationId xmlns:a16="http://schemas.microsoft.com/office/drawing/2014/main" id="{675536FE-BA6B-476F-BE71-BCA2BE76713E}"/>
              </a:ext>
            </a:extLst>
          </p:cNvPr>
          <p:cNvSpPr>
            <a:spLocks noGrp="1"/>
          </p:cNvSpPr>
          <p:nvPr>
            <p:ph type="body" sz="quarter" idx="12"/>
          </p:nvPr>
        </p:nvSpPr>
        <p:spPr/>
        <p:txBody>
          <a:bodyPr/>
          <a:lstStyle/>
          <a:p>
            <a:r>
              <a:rPr lang="en-GB" sz="3900" dirty="0" err="1"/>
              <a:t>Af;amioc</a:t>
            </a:r>
            <a:r>
              <a:rPr lang="en-GB" sz="3900" dirty="0"/>
              <a:t> </a:t>
            </a:r>
            <a:r>
              <a:rPr lang="en-GB" sz="3900" dirty="0" err="1"/>
              <a:t>qen</a:t>
            </a:r>
            <a:r>
              <a:rPr lang="en-GB" sz="3900" dirty="0"/>
              <a:t> </a:t>
            </a:r>
            <a:r>
              <a:rPr lang="en-GB" sz="3900" dirty="0" err="1"/>
              <a:t>ou`wou</a:t>
            </a:r>
            <a:r>
              <a:rPr lang="en-GB" sz="3900" dirty="0"/>
              <a:t>@ kata `</a:t>
            </a:r>
            <a:r>
              <a:rPr lang="en-GB" sz="3900" dirty="0" err="1"/>
              <a:t>pcaji</a:t>
            </a:r>
            <a:r>
              <a:rPr lang="en-GB" sz="3900" dirty="0"/>
              <a:t> `</a:t>
            </a:r>
            <a:r>
              <a:rPr lang="en-GB" sz="3900" dirty="0" err="1"/>
              <a:t>m`P</a:t>
            </a:r>
            <a:r>
              <a:rPr lang="en-GB" sz="3900" dirty="0"/>
              <a:t>[</a:t>
            </a:r>
            <a:r>
              <a:rPr lang="en-GB" sz="3900" dirty="0" err="1"/>
              <a:t>oic</a:t>
            </a:r>
            <a:r>
              <a:rPr lang="en-GB" sz="3900" dirty="0"/>
              <a:t>@ </a:t>
            </a:r>
            <a:r>
              <a:rPr lang="en-GB" sz="3900" dirty="0" err="1"/>
              <a:t>nem</a:t>
            </a:r>
            <a:r>
              <a:rPr lang="en-GB" sz="3900" dirty="0"/>
              <a:t> kata </a:t>
            </a:r>
            <a:r>
              <a:rPr lang="en-GB" sz="3900" dirty="0" err="1"/>
              <a:t>nitupoc</a:t>
            </a:r>
            <a:r>
              <a:rPr lang="en-GB" sz="3900" dirty="0"/>
              <a:t> </a:t>
            </a:r>
            <a:r>
              <a:rPr lang="en-GB" sz="3900" dirty="0" err="1"/>
              <a:t>tyrou</a:t>
            </a:r>
            <a:r>
              <a:rPr lang="en-GB" sz="3900" dirty="0"/>
              <a:t>@ `</a:t>
            </a:r>
            <a:r>
              <a:rPr lang="en-GB" sz="3900" dirty="0" err="1"/>
              <a:t>etaftamof</a:t>
            </a:r>
            <a:r>
              <a:rPr lang="en-GB" sz="3900" dirty="0"/>
              <a:t> `</a:t>
            </a:r>
            <a:r>
              <a:rPr lang="en-GB" sz="3900" dirty="0" err="1"/>
              <a:t>erwou</a:t>
            </a:r>
            <a:r>
              <a:rPr lang="en-GB" sz="3900" dirty="0"/>
              <a:t>.</a:t>
            </a:r>
          </a:p>
        </p:txBody>
      </p:sp>
    </p:spTree>
    <p:extLst>
      <p:ext uri="{BB962C8B-B14F-4D97-AF65-F5344CB8AC3E}">
        <p14:creationId xmlns:p14="http://schemas.microsoft.com/office/powerpoint/2010/main" val="3293702836"/>
      </p:ext>
    </p:extLst>
  </p:cSld>
  <p:clrMapOvr>
    <a:masterClrMapping/>
  </p:clrMapOvr>
</p:sld>
</file>

<file path=ppt/slides/slide14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AACE88B-55B9-49D6-818C-3E51F5DEC6CB}"/>
              </a:ext>
            </a:extLst>
          </p:cNvPr>
          <p:cNvSpPr>
            <a:spLocks noGrp="1"/>
          </p:cNvSpPr>
          <p:nvPr>
            <p:ph type="body" sz="quarter" idx="10"/>
          </p:nvPr>
        </p:nvSpPr>
        <p:spPr/>
        <p:txBody>
          <a:bodyPr/>
          <a:lstStyle/>
          <a:p>
            <a:pPr>
              <a:spcBef>
                <a:spcPts val="0"/>
              </a:spcBef>
            </a:pPr>
            <a:r>
              <a:rPr lang="ar-EG" dirty="0"/>
              <a:t>أوو أون كيفوطوس: كي خين تي إسكيني: </a:t>
            </a:r>
          </a:p>
          <a:p>
            <a:pPr>
              <a:spcBef>
                <a:spcPts val="0"/>
              </a:spcBef>
            </a:pPr>
            <a:r>
              <a:rPr lang="ar-EG" dirty="0"/>
              <a:t>إسلاليووت إن نووب: صاخون نيم صافول. </a:t>
            </a:r>
          </a:p>
        </p:txBody>
      </p:sp>
      <p:sp>
        <p:nvSpPr>
          <p:cNvPr id="3" name="Text Placeholder 2">
            <a:extLst>
              <a:ext uri="{FF2B5EF4-FFF2-40B4-BE49-F238E27FC236}">
                <a16:creationId xmlns:a16="http://schemas.microsoft.com/office/drawing/2014/main" id="{31D8340E-E963-4D09-BC6E-8E4A7B7FF04A}"/>
              </a:ext>
            </a:extLst>
          </p:cNvPr>
          <p:cNvSpPr>
            <a:spLocks noGrp="1"/>
          </p:cNvSpPr>
          <p:nvPr>
            <p:ph type="body" sz="quarter" idx="11"/>
          </p:nvPr>
        </p:nvSpPr>
        <p:spPr/>
        <p:txBody>
          <a:bodyPr anchor="ctr"/>
          <a:lstStyle/>
          <a:p>
            <a:r>
              <a:rPr lang="ar-EG" sz="3700" dirty="0"/>
              <a:t>كان في القبة، تابوت مصَّفح، بالذهب من داخل، ومن خارج.</a:t>
            </a:r>
          </a:p>
        </p:txBody>
      </p:sp>
      <p:sp>
        <p:nvSpPr>
          <p:cNvPr id="4" name="Text Placeholder 3">
            <a:extLst>
              <a:ext uri="{FF2B5EF4-FFF2-40B4-BE49-F238E27FC236}">
                <a16:creationId xmlns:a16="http://schemas.microsoft.com/office/drawing/2014/main" id="{FEE72ACA-CCE2-4FB7-8D30-511DE65A3B2B}"/>
              </a:ext>
            </a:extLst>
          </p:cNvPr>
          <p:cNvSpPr>
            <a:spLocks noGrp="1"/>
          </p:cNvSpPr>
          <p:nvPr>
            <p:ph type="body" sz="quarter" idx="12"/>
          </p:nvPr>
        </p:nvSpPr>
        <p:spPr/>
        <p:txBody>
          <a:bodyPr/>
          <a:lstStyle/>
          <a:p>
            <a:r>
              <a:rPr lang="en-GB" dirty="0" err="1"/>
              <a:t>Ouon</a:t>
            </a:r>
            <a:r>
              <a:rPr lang="en-GB" dirty="0"/>
              <a:t> </a:t>
            </a:r>
            <a:r>
              <a:rPr lang="en-GB" dirty="0" err="1"/>
              <a:t>oukibwtoc</a:t>
            </a:r>
            <a:r>
              <a:rPr lang="en-GB" dirty="0"/>
              <a:t>@ ,y </a:t>
            </a:r>
            <a:r>
              <a:rPr lang="en-GB" dirty="0" err="1"/>
              <a:t>qen</a:t>
            </a:r>
            <a:r>
              <a:rPr lang="en-GB" dirty="0"/>
              <a:t> ]`</a:t>
            </a:r>
            <a:r>
              <a:rPr lang="en-GB" dirty="0" err="1"/>
              <a:t>ckyny</a:t>
            </a:r>
            <a:r>
              <a:rPr lang="en-GB" dirty="0"/>
              <a:t>@ </a:t>
            </a:r>
            <a:r>
              <a:rPr lang="en-GB" dirty="0" err="1"/>
              <a:t>eclalyout</a:t>
            </a:r>
            <a:r>
              <a:rPr lang="en-GB" dirty="0"/>
              <a:t> `</a:t>
            </a:r>
            <a:r>
              <a:rPr lang="en-GB" dirty="0" err="1"/>
              <a:t>nnoub</a:t>
            </a:r>
            <a:r>
              <a:rPr lang="en-GB" dirty="0"/>
              <a:t>@ </a:t>
            </a:r>
            <a:r>
              <a:rPr lang="en-GB" dirty="0" err="1"/>
              <a:t>caqoun</a:t>
            </a:r>
            <a:r>
              <a:rPr lang="en-GB" dirty="0"/>
              <a:t> </a:t>
            </a:r>
            <a:r>
              <a:rPr lang="en-GB" dirty="0" err="1"/>
              <a:t>nem</a:t>
            </a:r>
            <a:r>
              <a:rPr lang="en-GB" dirty="0"/>
              <a:t> </a:t>
            </a:r>
            <a:r>
              <a:rPr lang="en-GB" dirty="0" err="1"/>
              <a:t>cabol</a:t>
            </a:r>
            <a:r>
              <a:rPr lang="en-GB" dirty="0"/>
              <a:t>.</a:t>
            </a:r>
          </a:p>
        </p:txBody>
      </p:sp>
    </p:spTree>
    <p:extLst>
      <p:ext uri="{BB962C8B-B14F-4D97-AF65-F5344CB8AC3E}">
        <p14:creationId xmlns:p14="http://schemas.microsoft.com/office/powerpoint/2010/main" val="3149926264"/>
      </p:ext>
    </p:extLst>
  </p:cSld>
  <p:clrMapOvr>
    <a:masterClrMapping/>
  </p:clrMapOvr>
</p:sld>
</file>

<file path=ppt/slides/slide14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D53AC0-9A1E-4F68-872D-FC27CF923240}"/>
              </a:ext>
            </a:extLst>
          </p:cNvPr>
          <p:cNvSpPr>
            <a:spLocks noGrp="1"/>
          </p:cNvSpPr>
          <p:nvPr>
            <p:ph type="body" sz="quarter" idx="10"/>
          </p:nvPr>
        </p:nvSpPr>
        <p:spPr/>
        <p:txBody>
          <a:bodyPr/>
          <a:lstStyle/>
          <a:p>
            <a:pPr>
              <a:spcBef>
                <a:spcPts val="0"/>
              </a:spcBef>
            </a:pPr>
            <a:r>
              <a:rPr lang="ar-EG" dirty="0"/>
              <a:t>أوو أون أوو إيلاستيريون: كي خين تي إسكيني: </a:t>
            </a:r>
          </a:p>
          <a:p>
            <a:pPr>
              <a:spcBef>
                <a:spcPts val="0"/>
              </a:spcBef>
            </a:pPr>
            <a:r>
              <a:rPr lang="ar-EG" dirty="0"/>
              <a:t>هان شيرووبيم إن نووب: سيه إرخيفي إيجوف. </a:t>
            </a:r>
          </a:p>
        </p:txBody>
      </p:sp>
      <p:sp>
        <p:nvSpPr>
          <p:cNvPr id="3" name="Text Placeholder 2">
            <a:extLst>
              <a:ext uri="{FF2B5EF4-FFF2-40B4-BE49-F238E27FC236}">
                <a16:creationId xmlns:a16="http://schemas.microsoft.com/office/drawing/2014/main" id="{0C1679FD-2096-4DF0-A57D-A1394648A72B}"/>
              </a:ext>
            </a:extLst>
          </p:cNvPr>
          <p:cNvSpPr>
            <a:spLocks noGrp="1"/>
          </p:cNvSpPr>
          <p:nvPr>
            <p:ph type="body" sz="quarter" idx="11"/>
          </p:nvPr>
        </p:nvSpPr>
        <p:spPr/>
        <p:txBody>
          <a:bodyPr anchor="ctr"/>
          <a:lstStyle/>
          <a:p>
            <a:r>
              <a:rPr lang="ar-SA" sz="4000" b="1" dirty="0">
                <a:solidFill>
                  <a:schemeClr val="bg1"/>
                </a:solidFill>
                <a:latin typeface="CS Avva Shenouda" panose="020B7200000000000000" pitchFamily="34" charset="0"/>
                <a:cs typeface="Times New Roman" panose="02020603050405020304" pitchFamily="18" charset="0"/>
              </a:rPr>
              <a:t>كان في القبة، غطاء وكاروبا، ذهب، يظللان عليه.</a:t>
            </a:r>
          </a:p>
        </p:txBody>
      </p:sp>
      <p:sp>
        <p:nvSpPr>
          <p:cNvPr id="4" name="Text Placeholder 3">
            <a:extLst>
              <a:ext uri="{FF2B5EF4-FFF2-40B4-BE49-F238E27FC236}">
                <a16:creationId xmlns:a16="http://schemas.microsoft.com/office/drawing/2014/main" id="{453C0D8B-6ABC-4633-B8CB-767E046A5504}"/>
              </a:ext>
            </a:extLst>
          </p:cNvPr>
          <p:cNvSpPr>
            <a:spLocks noGrp="1"/>
          </p:cNvSpPr>
          <p:nvPr>
            <p:ph type="body" sz="quarter" idx="12"/>
          </p:nvPr>
        </p:nvSpPr>
        <p:spPr/>
        <p:txBody>
          <a:bodyPr/>
          <a:lstStyle/>
          <a:p>
            <a:r>
              <a:rPr lang="en-GB" dirty="0" err="1"/>
              <a:t>Ouon</a:t>
            </a:r>
            <a:r>
              <a:rPr lang="en-GB" dirty="0"/>
              <a:t> </a:t>
            </a:r>
            <a:r>
              <a:rPr lang="en-GB" dirty="0" err="1"/>
              <a:t>ou`ilactyrion</a:t>
            </a:r>
            <a:r>
              <a:rPr lang="en-GB" dirty="0"/>
              <a:t>@ ,y </a:t>
            </a:r>
            <a:r>
              <a:rPr lang="en-GB" dirty="0" err="1"/>
              <a:t>qen</a:t>
            </a:r>
            <a:r>
              <a:rPr lang="en-GB" dirty="0"/>
              <a:t> ]`</a:t>
            </a:r>
            <a:r>
              <a:rPr lang="en-GB" dirty="0" err="1"/>
              <a:t>ckyny</a:t>
            </a:r>
            <a:r>
              <a:rPr lang="en-GB" dirty="0"/>
              <a:t>@ </a:t>
            </a:r>
            <a:r>
              <a:rPr lang="en-GB" dirty="0" err="1"/>
              <a:t>han</a:t>
            </a:r>
            <a:r>
              <a:rPr lang="en-GB" dirty="0"/>
              <a:t>&lt;</a:t>
            </a:r>
            <a:r>
              <a:rPr lang="en-GB" dirty="0" err="1"/>
              <a:t>eroubim</a:t>
            </a:r>
            <a:r>
              <a:rPr lang="en-GB" dirty="0"/>
              <a:t> `</a:t>
            </a:r>
            <a:r>
              <a:rPr lang="en-GB" dirty="0" err="1"/>
              <a:t>nnoub</a:t>
            </a:r>
            <a:r>
              <a:rPr lang="en-GB" dirty="0"/>
              <a:t>@ </a:t>
            </a:r>
            <a:r>
              <a:rPr lang="en-GB" dirty="0" err="1"/>
              <a:t>ceerqyibi</a:t>
            </a:r>
            <a:r>
              <a:rPr lang="en-GB" dirty="0"/>
              <a:t> `</a:t>
            </a:r>
            <a:r>
              <a:rPr lang="en-GB" dirty="0" err="1"/>
              <a:t>ejwf</a:t>
            </a:r>
            <a:r>
              <a:rPr lang="en-GB" dirty="0"/>
              <a:t>.</a:t>
            </a:r>
          </a:p>
        </p:txBody>
      </p:sp>
    </p:spTree>
    <p:extLst>
      <p:ext uri="{BB962C8B-B14F-4D97-AF65-F5344CB8AC3E}">
        <p14:creationId xmlns:p14="http://schemas.microsoft.com/office/powerpoint/2010/main" val="2300289729"/>
      </p:ext>
    </p:extLst>
  </p:cSld>
  <p:clrMapOvr>
    <a:masterClrMapping/>
  </p:clrMapOvr>
</p:sld>
</file>

<file path=ppt/slides/slide14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853D017-ED62-4582-8AB0-1B81958E878E}"/>
              </a:ext>
            </a:extLst>
          </p:cNvPr>
          <p:cNvSpPr>
            <a:spLocks noGrp="1"/>
          </p:cNvSpPr>
          <p:nvPr>
            <p:ph type="body" sz="quarter" idx="10"/>
          </p:nvPr>
        </p:nvSpPr>
        <p:spPr/>
        <p:txBody>
          <a:bodyPr/>
          <a:lstStyle/>
          <a:p>
            <a:r>
              <a:rPr lang="ar-EG" sz="3800" dirty="0"/>
              <a:t>أوو أون أوو إسطامنوس إن نووب: كي خين تي إسكيني: إريه أووشي إم ماننا هيب: إن إخري إنخيتف.</a:t>
            </a:r>
          </a:p>
        </p:txBody>
      </p:sp>
      <p:sp>
        <p:nvSpPr>
          <p:cNvPr id="3" name="Text Placeholder 2">
            <a:extLst>
              <a:ext uri="{FF2B5EF4-FFF2-40B4-BE49-F238E27FC236}">
                <a16:creationId xmlns:a16="http://schemas.microsoft.com/office/drawing/2014/main" id="{0966D977-7398-43B3-910F-DBE864655F5D}"/>
              </a:ext>
            </a:extLst>
          </p:cNvPr>
          <p:cNvSpPr>
            <a:spLocks noGrp="1"/>
          </p:cNvSpPr>
          <p:nvPr>
            <p:ph type="body" sz="quarter" idx="11"/>
          </p:nvPr>
        </p:nvSpPr>
        <p:spPr/>
        <p:txBody>
          <a:bodyPr anchor="ctr"/>
          <a:lstStyle/>
          <a:p>
            <a:r>
              <a:rPr lang="ar-EG" dirty="0"/>
              <a:t>كان في القبة، قسط ذهبي، وكيل مَنَّ، مخفي فيه.</a:t>
            </a:r>
          </a:p>
        </p:txBody>
      </p:sp>
      <p:sp>
        <p:nvSpPr>
          <p:cNvPr id="4" name="Text Placeholder 3">
            <a:extLst>
              <a:ext uri="{FF2B5EF4-FFF2-40B4-BE49-F238E27FC236}">
                <a16:creationId xmlns:a16="http://schemas.microsoft.com/office/drawing/2014/main" id="{3CFAB296-91F9-4EE1-BB97-FA0E583313AA}"/>
              </a:ext>
            </a:extLst>
          </p:cNvPr>
          <p:cNvSpPr>
            <a:spLocks noGrp="1"/>
          </p:cNvSpPr>
          <p:nvPr>
            <p:ph type="body" sz="quarter" idx="12"/>
          </p:nvPr>
        </p:nvSpPr>
        <p:spPr/>
        <p:txBody>
          <a:bodyPr/>
          <a:lstStyle/>
          <a:p>
            <a:pPr>
              <a:spcBef>
                <a:spcPts val="0"/>
              </a:spcBef>
            </a:pPr>
            <a:r>
              <a:rPr lang="fr-FR" dirty="0" err="1"/>
              <a:t>Ouon</a:t>
            </a:r>
            <a:r>
              <a:rPr lang="fr-FR" dirty="0"/>
              <a:t> </a:t>
            </a:r>
            <a:r>
              <a:rPr lang="fr-FR" dirty="0" err="1"/>
              <a:t>ou`ctamnoc</a:t>
            </a:r>
            <a:r>
              <a:rPr lang="fr-FR" dirty="0"/>
              <a:t> `</a:t>
            </a:r>
            <a:r>
              <a:rPr lang="fr-FR" dirty="0" err="1"/>
              <a:t>nnoub</a:t>
            </a:r>
            <a:r>
              <a:rPr lang="fr-FR" dirty="0"/>
              <a:t>@ ,y </a:t>
            </a:r>
            <a:r>
              <a:rPr lang="fr-FR" dirty="0" err="1"/>
              <a:t>qen</a:t>
            </a:r>
            <a:r>
              <a:rPr lang="fr-FR" dirty="0"/>
              <a:t> ]`</a:t>
            </a:r>
            <a:r>
              <a:rPr lang="fr-FR" dirty="0" err="1"/>
              <a:t>ckyny</a:t>
            </a:r>
            <a:r>
              <a:rPr lang="fr-FR" dirty="0"/>
              <a:t>@</a:t>
            </a:r>
            <a:endParaRPr lang="ar-EG" dirty="0"/>
          </a:p>
          <a:p>
            <a:pPr>
              <a:spcBef>
                <a:spcPts val="0"/>
              </a:spcBef>
            </a:pPr>
            <a:r>
              <a:rPr lang="fr-FR" dirty="0"/>
              <a:t> `</a:t>
            </a:r>
            <a:r>
              <a:rPr lang="fr-FR" dirty="0" err="1"/>
              <a:t>ere</a:t>
            </a:r>
            <a:r>
              <a:rPr lang="fr-FR" dirty="0"/>
              <a:t> </a:t>
            </a:r>
            <a:r>
              <a:rPr lang="fr-FR" dirty="0" err="1"/>
              <a:t>ousi</a:t>
            </a:r>
            <a:r>
              <a:rPr lang="fr-FR" dirty="0"/>
              <a:t> `</a:t>
            </a:r>
            <a:r>
              <a:rPr lang="fr-FR" dirty="0" err="1"/>
              <a:t>mmanna</a:t>
            </a:r>
            <a:r>
              <a:rPr lang="fr-FR" dirty="0"/>
              <a:t> </a:t>
            </a:r>
            <a:r>
              <a:rPr lang="fr-FR" dirty="0" err="1"/>
              <a:t>hyp</a:t>
            </a:r>
            <a:r>
              <a:rPr lang="fr-FR" dirty="0"/>
              <a:t>@ `n`</a:t>
            </a:r>
            <a:r>
              <a:rPr lang="fr-FR" dirty="0" err="1"/>
              <a:t>qryi</a:t>
            </a:r>
            <a:r>
              <a:rPr lang="fr-FR" dirty="0"/>
              <a:t> `</a:t>
            </a:r>
            <a:r>
              <a:rPr lang="fr-FR" dirty="0" err="1"/>
              <a:t>nqytf</a:t>
            </a:r>
            <a:r>
              <a:rPr lang="fr-FR" dirty="0"/>
              <a:t>.</a:t>
            </a:r>
          </a:p>
        </p:txBody>
      </p:sp>
    </p:spTree>
    <p:extLst>
      <p:ext uri="{BB962C8B-B14F-4D97-AF65-F5344CB8AC3E}">
        <p14:creationId xmlns:p14="http://schemas.microsoft.com/office/powerpoint/2010/main" val="3288606153"/>
      </p:ext>
    </p:extLst>
  </p:cSld>
  <p:clrMapOvr>
    <a:masterClrMapping/>
  </p:clrMapOvr>
</p:sld>
</file>

<file path=ppt/slides/slide14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F41FADA-63ED-44A6-BFA4-4A3427748A97}"/>
              </a:ext>
            </a:extLst>
          </p:cNvPr>
          <p:cNvSpPr>
            <a:spLocks noGrp="1"/>
          </p:cNvSpPr>
          <p:nvPr>
            <p:ph type="body" sz="quarter" idx="10"/>
          </p:nvPr>
        </p:nvSpPr>
        <p:spPr/>
        <p:txBody>
          <a:bodyPr/>
          <a:lstStyle/>
          <a:p>
            <a:r>
              <a:rPr lang="ar-EG" dirty="0"/>
              <a:t>أوو أون أوو ليخنيا إن نووب: كي خين تي إسكيني: إريه بي شاشف إن خيتس: إر أوو أويني إيجوس. </a:t>
            </a:r>
          </a:p>
        </p:txBody>
      </p:sp>
      <p:sp>
        <p:nvSpPr>
          <p:cNvPr id="3" name="Text Placeholder 2">
            <a:extLst>
              <a:ext uri="{FF2B5EF4-FFF2-40B4-BE49-F238E27FC236}">
                <a16:creationId xmlns:a16="http://schemas.microsoft.com/office/drawing/2014/main" id="{55EAD9CE-696A-486B-91C3-7C52AF171BAC}"/>
              </a:ext>
            </a:extLst>
          </p:cNvPr>
          <p:cNvSpPr>
            <a:spLocks noGrp="1"/>
          </p:cNvSpPr>
          <p:nvPr>
            <p:ph type="body" sz="quarter" idx="11"/>
          </p:nvPr>
        </p:nvSpPr>
        <p:spPr/>
        <p:txBody>
          <a:bodyPr anchor="ctr"/>
          <a:lstStyle/>
          <a:p>
            <a:r>
              <a:rPr lang="ar-SA" sz="3800" b="1" dirty="0">
                <a:solidFill>
                  <a:schemeClr val="bg1"/>
                </a:solidFill>
                <a:latin typeface="CS Avva Shenouda" panose="020B7200000000000000" pitchFamily="34" charset="0"/>
                <a:cs typeface="Times New Roman" panose="02020603050405020304" pitchFamily="18" charset="0"/>
              </a:rPr>
              <a:t>كان في القبة، منارة من ذهب، وسبعة سُرج، تضئ عليها.</a:t>
            </a:r>
          </a:p>
        </p:txBody>
      </p:sp>
      <p:sp>
        <p:nvSpPr>
          <p:cNvPr id="4" name="Text Placeholder 3">
            <a:extLst>
              <a:ext uri="{FF2B5EF4-FFF2-40B4-BE49-F238E27FC236}">
                <a16:creationId xmlns:a16="http://schemas.microsoft.com/office/drawing/2014/main" id="{8BCD51B3-9C66-4116-87C0-5AF0FEDF72DC}"/>
              </a:ext>
            </a:extLst>
          </p:cNvPr>
          <p:cNvSpPr>
            <a:spLocks noGrp="1"/>
          </p:cNvSpPr>
          <p:nvPr>
            <p:ph type="body" sz="quarter" idx="12"/>
          </p:nvPr>
        </p:nvSpPr>
        <p:spPr/>
        <p:txBody>
          <a:bodyPr/>
          <a:lstStyle/>
          <a:p>
            <a:pPr>
              <a:spcBef>
                <a:spcPts val="0"/>
              </a:spcBef>
            </a:pPr>
            <a:r>
              <a:rPr lang="en-GB" dirty="0" err="1"/>
              <a:t>Ouon</a:t>
            </a:r>
            <a:r>
              <a:rPr lang="en-GB" dirty="0"/>
              <a:t> </a:t>
            </a:r>
            <a:r>
              <a:rPr lang="en-GB" dirty="0" err="1"/>
              <a:t>oulu,nia</a:t>
            </a:r>
            <a:r>
              <a:rPr lang="en-GB" dirty="0"/>
              <a:t> `</a:t>
            </a:r>
            <a:r>
              <a:rPr lang="en-GB" dirty="0" err="1"/>
              <a:t>nnoub</a:t>
            </a:r>
            <a:r>
              <a:rPr lang="en-GB" dirty="0"/>
              <a:t>@ ,y </a:t>
            </a:r>
            <a:r>
              <a:rPr lang="en-GB" dirty="0" err="1"/>
              <a:t>qen</a:t>
            </a:r>
            <a:r>
              <a:rPr lang="en-GB" dirty="0"/>
              <a:t> ]`</a:t>
            </a:r>
            <a:r>
              <a:rPr lang="en-GB" dirty="0" err="1"/>
              <a:t>ckyny</a:t>
            </a:r>
            <a:r>
              <a:rPr lang="en-GB" dirty="0"/>
              <a:t>@</a:t>
            </a:r>
            <a:endParaRPr lang="ar-EG" dirty="0"/>
          </a:p>
          <a:p>
            <a:pPr>
              <a:spcBef>
                <a:spcPts val="0"/>
              </a:spcBef>
            </a:pPr>
            <a:r>
              <a:rPr lang="en-GB" dirty="0"/>
              <a:t> `ere </a:t>
            </a:r>
            <a:r>
              <a:rPr lang="en-GB" dirty="0" err="1"/>
              <a:t>pisasf</a:t>
            </a:r>
            <a:r>
              <a:rPr lang="en-GB" dirty="0"/>
              <a:t> `</a:t>
            </a:r>
            <a:r>
              <a:rPr lang="en-GB" dirty="0" err="1"/>
              <a:t>nqybc</a:t>
            </a:r>
            <a:r>
              <a:rPr lang="en-GB" dirty="0"/>
              <a:t>@ </a:t>
            </a:r>
            <a:r>
              <a:rPr lang="en-GB" dirty="0" err="1"/>
              <a:t>erouwini</a:t>
            </a:r>
            <a:r>
              <a:rPr lang="en-GB" dirty="0"/>
              <a:t> `</a:t>
            </a:r>
            <a:r>
              <a:rPr lang="en-GB" dirty="0" err="1"/>
              <a:t>ejwc</a:t>
            </a:r>
            <a:r>
              <a:rPr lang="en-GB" dirty="0"/>
              <a:t>.</a:t>
            </a:r>
          </a:p>
        </p:txBody>
      </p:sp>
    </p:spTree>
    <p:extLst>
      <p:ext uri="{BB962C8B-B14F-4D97-AF65-F5344CB8AC3E}">
        <p14:creationId xmlns:p14="http://schemas.microsoft.com/office/powerpoint/2010/main" val="101794067"/>
      </p:ext>
    </p:extLst>
  </p:cSld>
  <p:clrMapOvr>
    <a:masterClrMapping/>
  </p:clrMapOvr>
</p:sld>
</file>

<file path=ppt/slides/slide14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65A42C1-6507-44D4-9F2A-9A79180AC25E}"/>
              </a:ext>
            </a:extLst>
          </p:cNvPr>
          <p:cNvSpPr>
            <a:spLocks noGrp="1"/>
          </p:cNvSpPr>
          <p:nvPr>
            <p:ph type="body" sz="quarter" idx="10"/>
          </p:nvPr>
        </p:nvSpPr>
        <p:spPr/>
        <p:txBody>
          <a:bodyPr/>
          <a:lstStyle/>
          <a:p>
            <a:r>
              <a:rPr lang="ar-EG" dirty="0"/>
              <a:t>أوو أون أوو شووري إن نووب: كي خين تي إسكيني: إريه بي كينا مونون: إتصوتب خين تيس ميتي.</a:t>
            </a:r>
          </a:p>
        </p:txBody>
      </p:sp>
      <p:sp>
        <p:nvSpPr>
          <p:cNvPr id="3" name="Text Placeholder 2">
            <a:extLst>
              <a:ext uri="{FF2B5EF4-FFF2-40B4-BE49-F238E27FC236}">
                <a16:creationId xmlns:a16="http://schemas.microsoft.com/office/drawing/2014/main" id="{B8F8A751-7269-4FAF-8D4A-04897C173443}"/>
              </a:ext>
            </a:extLst>
          </p:cNvPr>
          <p:cNvSpPr>
            <a:spLocks noGrp="1"/>
          </p:cNvSpPr>
          <p:nvPr>
            <p:ph type="body" sz="quarter" idx="11"/>
          </p:nvPr>
        </p:nvSpPr>
        <p:spPr/>
        <p:txBody>
          <a:bodyPr anchor="ctr"/>
          <a:lstStyle/>
          <a:p>
            <a:r>
              <a:rPr lang="ar-EG" sz="3600" dirty="0"/>
              <a:t>كان في القبة، مجمرة من ذهب، والعود المختار، في وسطها.</a:t>
            </a:r>
          </a:p>
        </p:txBody>
      </p:sp>
      <p:sp>
        <p:nvSpPr>
          <p:cNvPr id="4" name="Text Placeholder 3">
            <a:extLst>
              <a:ext uri="{FF2B5EF4-FFF2-40B4-BE49-F238E27FC236}">
                <a16:creationId xmlns:a16="http://schemas.microsoft.com/office/drawing/2014/main" id="{C58648DF-FBA8-4D3B-B983-75C51302291B}"/>
              </a:ext>
            </a:extLst>
          </p:cNvPr>
          <p:cNvSpPr>
            <a:spLocks noGrp="1"/>
          </p:cNvSpPr>
          <p:nvPr>
            <p:ph type="body" sz="quarter" idx="12"/>
          </p:nvPr>
        </p:nvSpPr>
        <p:spPr/>
        <p:txBody>
          <a:bodyPr/>
          <a:lstStyle/>
          <a:p>
            <a:pPr>
              <a:spcBef>
                <a:spcPts val="0"/>
              </a:spcBef>
            </a:pPr>
            <a:r>
              <a:rPr lang="es-ES" dirty="0" err="1"/>
              <a:t>Ouon</a:t>
            </a:r>
            <a:r>
              <a:rPr lang="es-ES" dirty="0"/>
              <a:t> </a:t>
            </a:r>
            <a:r>
              <a:rPr lang="es-ES" dirty="0" err="1"/>
              <a:t>ousoury</a:t>
            </a:r>
            <a:r>
              <a:rPr lang="es-ES" dirty="0"/>
              <a:t> `</a:t>
            </a:r>
            <a:r>
              <a:rPr lang="es-ES" dirty="0" err="1"/>
              <a:t>nnoub</a:t>
            </a:r>
            <a:r>
              <a:rPr lang="es-ES" dirty="0"/>
              <a:t>@ ,y </a:t>
            </a:r>
            <a:r>
              <a:rPr lang="es-ES" dirty="0" err="1"/>
              <a:t>qen</a:t>
            </a:r>
            <a:r>
              <a:rPr lang="es-ES" dirty="0"/>
              <a:t> ]`</a:t>
            </a:r>
            <a:r>
              <a:rPr lang="es-ES" dirty="0" err="1"/>
              <a:t>ckyny</a:t>
            </a:r>
            <a:r>
              <a:rPr lang="es-ES" dirty="0"/>
              <a:t>@</a:t>
            </a:r>
            <a:endParaRPr lang="ar-EG" dirty="0"/>
          </a:p>
          <a:p>
            <a:pPr>
              <a:spcBef>
                <a:spcPts val="0"/>
              </a:spcBef>
            </a:pPr>
            <a:r>
              <a:rPr lang="es-ES" dirty="0"/>
              <a:t> `ere </a:t>
            </a:r>
            <a:r>
              <a:rPr lang="es-ES" dirty="0" err="1"/>
              <a:t>pikunamwnon</a:t>
            </a:r>
            <a:r>
              <a:rPr lang="es-ES" dirty="0"/>
              <a:t>@ </a:t>
            </a:r>
            <a:r>
              <a:rPr lang="es-ES" dirty="0" err="1"/>
              <a:t>etcwtp</a:t>
            </a:r>
            <a:r>
              <a:rPr lang="es-ES" dirty="0"/>
              <a:t> </a:t>
            </a:r>
            <a:r>
              <a:rPr lang="es-ES" dirty="0" err="1"/>
              <a:t>qen</a:t>
            </a:r>
            <a:r>
              <a:rPr lang="es-ES" dirty="0"/>
              <a:t> </a:t>
            </a:r>
            <a:r>
              <a:rPr lang="es-ES" dirty="0" err="1"/>
              <a:t>tecmy</a:t>
            </a:r>
            <a:r>
              <a:rPr lang="es-ES" dirty="0"/>
              <a:t>].</a:t>
            </a:r>
          </a:p>
        </p:txBody>
      </p:sp>
    </p:spTree>
    <p:extLst>
      <p:ext uri="{BB962C8B-B14F-4D97-AF65-F5344CB8AC3E}">
        <p14:creationId xmlns:p14="http://schemas.microsoft.com/office/powerpoint/2010/main" val="2287536485"/>
      </p:ext>
    </p:extLst>
  </p:cSld>
  <p:clrMapOvr>
    <a:masterClrMapping/>
  </p:clrMapOvr>
</p:sld>
</file>

<file path=ppt/slides/slide14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D02AAEE-6F4A-40BE-8E29-C2CAE4DD70C8}"/>
              </a:ext>
            </a:extLst>
          </p:cNvPr>
          <p:cNvSpPr>
            <a:spLocks noGrp="1"/>
          </p:cNvSpPr>
          <p:nvPr>
            <p:ph type="body" sz="quarter" idx="10"/>
          </p:nvPr>
        </p:nvSpPr>
        <p:spPr>
          <a:xfrm>
            <a:off x="0" y="5822575"/>
            <a:ext cx="9144000" cy="1028799"/>
          </a:xfrm>
        </p:spPr>
        <p:txBody>
          <a:bodyPr/>
          <a:lstStyle/>
          <a:p>
            <a:r>
              <a:rPr lang="ar-EG" sz="3500" dirty="0"/>
              <a:t>أوو أون أوو إهريري إن إسطوي نووفي: كي خين تي إسكيني: إفشوليم إيروس تيروو: إنجيه نا إبئي إم بيسرائيل.</a:t>
            </a:r>
            <a:endParaRPr lang="en-GB" sz="3500" dirty="0"/>
          </a:p>
        </p:txBody>
      </p:sp>
      <p:sp>
        <p:nvSpPr>
          <p:cNvPr id="3" name="Text Placeholder 2">
            <a:extLst>
              <a:ext uri="{FF2B5EF4-FFF2-40B4-BE49-F238E27FC236}">
                <a16:creationId xmlns:a16="http://schemas.microsoft.com/office/drawing/2014/main" id="{1487D42E-FFC3-4D33-A0DA-0EB455BDE750}"/>
              </a:ext>
            </a:extLst>
          </p:cNvPr>
          <p:cNvSpPr>
            <a:spLocks noGrp="1"/>
          </p:cNvSpPr>
          <p:nvPr>
            <p:ph type="body" sz="quarter" idx="11"/>
          </p:nvPr>
        </p:nvSpPr>
        <p:spPr>
          <a:xfrm>
            <a:off x="0" y="3710609"/>
            <a:ext cx="9144000" cy="922226"/>
          </a:xfrm>
        </p:spPr>
        <p:txBody>
          <a:bodyPr/>
          <a:lstStyle/>
          <a:p>
            <a:r>
              <a:rPr lang="ar-EG" sz="3600" dirty="0"/>
              <a:t>كان في القبة، زهرة بخور، يستنشق رائحتها، جميع آل بيت إسرائيل.</a:t>
            </a:r>
          </a:p>
        </p:txBody>
      </p:sp>
      <p:sp>
        <p:nvSpPr>
          <p:cNvPr id="4" name="Text Placeholder 3">
            <a:extLst>
              <a:ext uri="{FF2B5EF4-FFF2-40B4-BE49-F238E27FC236}">
                <a16:creationId xmlns:a16="http://schemas.microsoft.com/office/drawing/2014/main" id="{881F3EF0-DADA-429E-AAC5-8CC44B457D0D}"/>
              </a:ext>
            </a:extLst>
          </p:cNvPr>
          <p:cNvSpPr>
            <a:spLocks noGrp="1"/>
          </p:cNvSpPr>
          <p:nvPr>
            <p:ph type="body" sz="quarter" idx="12"/>
          </p:nvPr>
        </p:nvSpPr>
        <p:spPr>
          <a:xfrm>
            <a:off x="0" y="4632835"/>
            <a:ext cx="9144000" cy="1189740"/>
          </a:xfrm>
        </p:spPr>
        <p:txBody>
          <a:bodyPr/>
          <a:lstStyle/>
          <a:p>
            <a:r>
              <a:rPr lang="en-GB" dirty="0" err="1"/>
              <a:t>Ouon</a:t>
            </a:r>
            <a:r>
              <a:rPr lang="en-GB" dirty="0"/>
              <a:t> </a:t>
            </a:r>
            <a:r>
              <a:rPr lang="en-GB" dirty="0" err="1"/>
              <a:t>ou`hryri</a:t>
            </a:r>
            <a:r>
              <a:rPr lang="en-GB" dirty="0"/>
              <a:t> `</a:t>
            </a:r>
            <a:r>
              <a:rPr lang="en-GB" dirty="0" err="1"/>
              <a:t>n`c;oinoufi</a:t>
            </a:r>
            <a:r>
              <a:rPr lang="en-GB" dirty="0"/>
              <a:t>@ ,y </a:t>
            </a:r>
            <a:r>
              <a:rPr lang="en-GB" dirty="0" err="1"/>
              <a:t>qen</a:t>
            </a:r>
            <a:r>
              <a:rPr lang="en-GB" dirty="0"/>
              <a:t> ]`</a:t>
            </a:r>
            <a:r>
              <a:rPr lang="en-GB" dirty="0" err="1"/>
              <a:t>ckyny</a:t>
            </a:r>
            <a:r>
              <a:rPr lang="en-GB" dirty="0"/>
              <a:t>@ </a:t>
            </a:r>
            <a:r>
              <a:rPr lang="en-GB" dirty="0" err="1"/>
              <a:t>euswlem</a:t>
            </a:r>
            <a:r>
              <a:rPr lang="en-GB" dirty="0"/>
              <a:t> `</a:t>
            </a:r>
            <a:r>
              <a:rPr lang="en-GB" dirty="0" err="1"/>
              <a:t>eroc</a:t>
            </a:r>
            <a:r>
              <a:rPr lang="en-GB" dirty="0"/>
              <a:t> </a:t>
            </a:r>
            <a:r>
              <a:rPr lang="en-GB" dirty="0" err="1"/>
              <a:t>tyrou</a:t>
            </a:r>
            <a:r>
              <a:rPr lang="en-GB" dirty="0"/>
              <a:t>@ `</a:t>
            </a:r>
            <a:r>
              <a:rPr lang="en-GB" dirty="0" err="1"/>
              <a:t>nje</a:t>
            </a:r>
            <a:r>
              <a:rPr lang="en-GB" dirty="0"/>
              <a:t> </a:t>
            </a:r>
            <a:r>
              <a:rPr lang="en-GB" dirty="0" err="1"/>
              <a:t>na</a:t>
            </a:r>
            <a:r>
              <a:rPr lang="en-GB" dirty="0"/>
              <a:t> `</a:t>
            </a:r>
            <a:r>
              <a:rPr lang="en-GB" dirty="0" err="1"/>
              <a:t>pyi</a:t>
            </a:r>
            <a:r>
              <a:rPr lang="en-GB" dirty="0"/>
              <a:t> `</a:t>
            </a:r>
            <a:r>
              <a:rPr lang="en-GB" dirty="0" err="1"/>
              <a:t>mPicrayl</a:t>
            </a:r>
            <a:r>
              <a:rPr lang="en-GB" dirty="0"/>
              <a:t>.</a:t>
            </a:r>
          </a:p>
        </p:txBody>
      </p:sp>
    </p:spTree>
    <p:extLst>
      <p:ext uri="{BB962C8B-B14F-4D97-AF65-F5344CB8AC3E}">
        <p14:creationId xmlns:p14="http://schemas.microsoft.com/office/powerpoint/2010/main" val="788099816"/>
      </p:ext>
    </p:extLst>
  </p:cSld>
  <p:clrMapOvr>
    <a:masterClrMapping/>
  </p:clrMapOvr>
</p:sld>
</file>

<file path=ppt/slides/slide14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A484962-E29C-4F58-9DFB-4B92BA61E6D8}"/>
              </a:ext>
            </a:extLst>
          </p:cNvPr>
          <p:cNvSpPr>
            <a:spLocks noGrp="1"/>
          </p:cNvSpPr>
          <p:nvPr>
            <p:ph type="body" sz="quarter" idx="10"/>
          </p:nvPr>
        </p:nvSpPr>
        <p:spPr/>
        <p:txBody>
          <a:bodyPr/>
          <a:lstStyle/>
          <a:p>
            <a:r>
              <a:rPr lang="ar-EG" dirty="0"/>
              <a:t>أوو أون أوو إشفوت إنتيه آآرون: كي خين تي إسكيني: فاي إيطاف فيري إيفول: خوريس تشو نيم إتصو. </a:t>
            </a:r>
          </a:p>
        </p:txBody>
      </p:sp>
      <p:sp>
        <p:nvSpPr>
          <p:cNvPr id="3" name="Text Placeholder 2">
            <a:extLst>
              <a:ext uri="{FF2B5EF4-FFF2-40B4-BE49-F238E27FC236}">
                <a16:creationId xmlns:a16="http://schemas.microsoft.com/office/drawing/2014/main" id="{67630887-A0B9-4DAA-B966-51CD87D7D4B1}"/>
              </a:ext>
            </a:extLst>
          </p:cNvPr>
          <p:cNvSpPr>
            <a:spLocks noGrp="1"/>
          </p:cNvSpPr>
          <p:nvPr>
            <p:ph type="body" sz="quarter" idx="11"/>
          </p:nvPr>
        </p:nvSpPr>
        <p:spPr/>
        <p:txBody>
          <a:bodyPr anchor="ctr"/>
          <a:lstStyle/>
          <a:p>
            <a:r>
              <a:rPr lang="ar-EG" sz="3200" dirty="0"/>
              <a:t>كان في القبة، عصا هرون، هذه التي أزهرت، بغير غرس ولا سقي.</a:t>
            </a:r>
          </a:p>
        </p:txBody>
      </p:sp>
      <p:sp>
        <p:nvSpPr>
          <p:cNvPr id="4" name="Text Placeholder 3">
            <a:extLst>
              <a:ext uri="{FF2B5EF4-FFF2-40B4-BE49-F238E27FC236}">
                <a16:creationId xmlns:a16="http://schemas.microsoft.com/office/drawing/2014/main" id="{760946C0-D782-4764-B4E8-368B43976B92}"/>
              </a:ext>
            </a:extLst>
          </p:cNvPr>
          <p:cNvSpPr>
            <a:spLocks noGrp="1"/>
          </p:cNvSpPr>
          <p:nvPr>
            <p:ph type="body" sz="quarter" idx="12"/>
          </p:nvPr>
        </p:nvSpPr>
        <p:spPr/>
        <p:txBody>
          <a:bodyPr/>
          <a:lstStyle/>
          <a:p>
            <a:r>
              <a:rPr lang="pt-BR" dirty="0"/>
              <a:t>Ouon ou`sbwt `nte `A`arwn@ ,y qen ]`ckyny@ vai `etafviri `ebol@ ,wric [o nem `tco.</a:t>
            </a:r>
          </a:p>
        </p:txBody>
      </p:sp>
    </p:spTree>
    <p:extLst>
      <p:ext uri="{BB962C8B-B14F-4D97-AF65-F5344CB8AC3E}">
        <p14:creationId xmlns:p14="http://schemas.microsoft.com/office/powerpoint/2010/main" val="2597939030"/>
      </p:ext>
    </p:extLst>
  </p:cSld>
  <p:clrMapOvr>
    <a:masterClrMapping/>
  </p:clrMapOvr>
</p:sld>
</file>

<file path=ppt/slides/slide14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079265B-A5D4-4992-89C1-D3479988BFB8}"/>
              </a:ext>
            </a:extLst>
          </p:cNvPr>
          <p:cNvSpPr>
            <a:spLocks noGrp="1"/>
          </p:cNvSpPr>
          <p:nvPr>
            <p:ph type="body" sz="quarter" idx="10"/>
          </p:nvPr>
        </p:nvSpPr>
        <p:spPr/>
        <p:txBody>
          <a:bodyPr/>
          <a:lstStyle/>
          <a:p>
            <a:r>
              <a:rPr lang="ar-EG" dirty="0"/>
              <a:t>أوو أون أوو إترابيزا إن نووب: كي خين تي إسكيني: إبؤيك إنتي إبروثيه سيس: كي إيه إهري إيجوس. </a:t>
            </a:r>
          </a:p>
        </p:txBody>
      </p:sp>
      <p:sp>
        <p:nvSpPr>
          <p:cNvPr id="3" name="Text Placeholder 2">
            <a:extLst>
              <a:ext uri="{FF2B5EF4-FFF2-40B4-BE49-F238E27FC236}">
                <a16:creationId xmlns:a16="http://schemas.microsoft.com/office/drawing/2014/main" id="{16737DBD-01FE-4A9B-9303-1CA2FCA9750A}"/>
              </a:ext>
            </a:extLst>
          </p:cNvPr>
          <p:cNvSpPr>
            <a:spLocks noGrp="1"/>
          </p:cNvSpPr>
          <p:nvPr>
            <p:ph type="body" sz="quarter" idx="11"/>
          </p:nvPr>
        </p:nvSpPr>
        <p:spPr/>
        <p:txBody>
          <a:bodyPr anchor="ctr"/>
          <a:lstStyle/>
          <a:p>
            <a:r>
              <a:rPr lang="ar-EG" sz="3700" dirty="0"/>
              <a:t>كان في القبة، مائدة ذهبية، وخبز التقدمة، موضوعاً عليها.</a:t>
            </a:r>
          </a:p>
        </p:txBody>
      </p:sp>
      <p:sp>
        <p:nvSpPr>
          <p:cNvPr id="4" name="Text Placeholder 3">
            <a:extLst>
              <a:ext uri="{FF2B5EF4-FFF2-40B4-BE49-F238E27FC236}">
                <a16:creationId xmlns:a16="http://schemas.microsoft.com/office/drawing/2014/main" id="{9D4ACCAC-FE5A-4FFD-B7B6-A2E3A00D46FB}"/>
              </a:ext>
            </a:extLst>
          </p:cNvPr>
          <p:cNvSpPr>
            <a:spLocks noGrp="1"/>
          </p:cNvSpPr>
          <p:nvPr>
            <p:ph type="body" sz="quarter" idx="12"/>
          </p:nvPr>
        </p:nvSpPr>
        <p:spPr/>
        <p:txBody>
          <a:bodyPr/>
          <a:lstStyle/>
          <a:p>
            <a:pPr>
              <a:spcBef>
                <a:spcPts val="0"/>
              </a:spcBef>
            </a:pPr>
            <a:r>
              <a:rPr lang="en-GB" dirty="0" err="1"/>
              <a:t>Ouon</a:t>
            </a:r>
            <a:r>
              <a:rPr lang="en-GB" dirty="0"/>
              <a:t> </a:t>
            </a:r>
            <a:r>
              <a:rPr lang="en-GB" dirty="0" err="1"/>
              <a:t>ou`trapeza</a:t>
            </a:r>
            <a:r>
              <a:rPr lang="en-GB" dirty="0"/>
              <a:t> `</a:t>
            </a:r>
            <a:r>
              <a:rPr lang="en-GB" dirty="0" err="1"/>
              <a:t>nnoub</a:t>
            </a:r>
            <a:r>
              <a:rPr lang="en-GB" dirty="0"/>
              <a:t>@ ,y </a:t>
            </a:r>
            <a:r>
              <a:rPr lang="en-GB" dirty="0" err="1"/>
              <a:t>qen</a:t>
            </a:r>
            <a:r>
              <a:rPr lang="en-GB" dirty="0"/>
              <a:t> ]`</a:t>
            </a:r>
            <a:r>
              <a:rPr lang="en-GB" dirty="0" err="1"/>
              <a:t>ckyny</a:t>
            </a:r>
            <a:r>
              <a:rPr lang="en-GB" dirty="0"/>
              <a:t>@</a:t>
            </a:r>
            <a:endParaRPr lang="ar-EG" dirty="0"/>
          </a:p>
          <a:p>
            <a:pPr>
              <a:spcBef>
                <a:spcPts val="0"/>
              </a:spcBef>
            </a:pPr>
            <a:r>
              <a:rPr lang="en-GB" dirty="0"/>
              <a:t> `</a:t>
            </a:r>
            <a:r>
              <a:rPr lang="en-GB" dirty="0" err="1"/>
              <a:t>pwik</a:t>
            </a:r>
            <a:r>
              <a:rPr lang="en-GB" dirty="0"/>
              <a:t> `n]`</a:t>
            </a:r>
            <a:r>
              <a:rPr lang="en-GB" dirty="0" err="1"/>
              <a:t>proc;ecic</a:t>
            </a:r>
            <a:r>
              <a:rPr lang="en-GB" dirty="0"/>
              <a:t>@ ,y `</a:t>
            </a:r>
            <a:r>
              <a:rPr lang="en-GB" dirty="0" err="1"/>
              <a:t>e`hryi</a:t>
            </a:r>
            <a:r>
              <a:rPr lang="en-GB" dirty="0"/>
              <a:t> `</a:t>
            </a:r>
            <a:r>
              <a:rPr lang="en-GB" dirty="0" err="1"/>
              <a:t>ejwc</a:t>
            </a:r>
            <a:r>
              <a:rPr lang="en-GB" dirty="0"/>
              <a:t>.</a:t>
            </a:r>
          </a:p>
        </p:txBody>
      </p:sp>
    </p:spTree>
    <p:extLst>
      <p:ext uri="{BB962C8B-B14F-4D97-AF65-F5344CB8AC3E}">
        <p14:creationId xmlns:p14="http://schemas.microsoft.com/office/powerpoint/2010/main" val="2870087623"/>
      </p:ext>
    </p:extLst>
  </p:cSld>
  <p:clrMapOvr>
    <a:masterClrMapping/>
  </p:clrMapOvr>
</p:sld>
</file>

<file path=ppt/slides/slide14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A65B9ED-9D14-4385-B35F-25758AC8E895}"/>
              </a:ext>
            </a:extLst>
          </p:cNvPr>
          <p:cNvSpPr>
            <a:spLocks noGrp="1"/>
          </p:cNvSpPr>
          <p:nvPr>
            <p:ph type="body" sz="quarter" idx="10"/>
          </p:nvPr>
        </p:nvSpPr>
        <p:spPr/>
        <p:txBody>
          <a:bodyPr/>
          <a:lstStyle/>
          <a:p>
            <a:r>
              <a:rPr lang="ar-EG" sz="3600" dirty="0"/>
              <a:t>أووأون أوو أرشي إيريفس: كي خين تي إسكيني: إفئين شووشو أووشي إيه إبشوي: إيجين ني نوفي إنتيه بي لاؤس. </a:t>
            </a:r>
          </a:p>
        </p:txBody>
      </p:sp>
      <p:sp>
        <p:nvSpPr>
          <p:cNvPr id="3" name="Text Placeholder 2">
            <a:extLst>
              <a:ext uri="{FF2B5EF4-FFF2-40B4-BE49-F238E27FC236}">
                <a16:creationId xmlns:a16="http://schemas.microsoft.com/office/drawing/2014/main" id="{FAA6D7D1-8F46-42DD-A6F9-9F89BE7BB8E8}"/>
              </a:ext>
            </a:extLst>
          </p:cNvPr>
          <p:cNvSpPr>
            <a:spLocks noGrp="1"/>
          </p:cNvSpPr>
          <p:nvPr>
            <p:ph type="body" sz="quarter" idx="11"/>
          </p:nvPr>
        </p:nvSpPr>
        <p:spPr/>
        <p:txBody>
          <a:bodyPr anchor="ctr"/>
          <a:lstStyle/>
          <a:p>
            <a:r>
              <a:rPr lang="ar-EG" sz="3600" dirty="0"/>
              <a:t>كان في القبة، رئيس كهنة، يُصعد الذبائح، عن خطايا الشعب.</a:t>
            </a:r>
          </a:p>
        </p:txBody>
      </p:sp>
      <p:sp>
        <p:nvSpPr>
          <p:cNvPr id="4" name="Text Placeholder 3">
            <a:extLst>
              <a:ext uri="{FF2B5EF4-FFF2-40B4-BE49-F238E27FC236}">
                <a16:creationId xmlns:a16="http://schemas.microsoft.com/office/drawing/2014/main" id="{E019983B-B57E-4A2C-A7A9-63A24930B873}"/>
              </a:ext>
            </a:extLst>
          </p:cNvPr>
          <p:cNvSpPr>
            <a:spLocks noGrp="1"/>
          </p:cNvSpPr>
          <p:nvPr>
            <p:ph type="body" sz="quarter" idx="12"/>
          </p:nvPr>
        </p:nvSpPr>
        <p:spPr/>
        <p:txBody>
          <a:bodyPr/>
          <a:lstStyle/>
          <a:p>
            <a:pPr>
              <a:spcBef>
                <a:spcPts val="0"/>
              </a:spcBef>
            </a:pPr>
            <a:r>
              <a:rPr lang="en-GB" dirty="0" err="1"/>
              <a:t>Ouon</a:t>
            </a:r>
            <a:r>
              <a:rPr lang="en-GB" dirty="0"/>
              <a:t> </a:t>
            </a:r>
            <a:r>
              <a:rPr lang="en-GB" dirty="0" err="1"/>
              <a:t>ouar,y`ereuc</a:t>
            </a:r>
            <a:r>
              <a:rPr lang="en-GB" dirty="0"/>
              <a:t>@ ,y </a:t>
            </a:r>
            <a:r>
              <a:rPr lang="en-GB" dirty="0" err="1"/>
              <a:t>qen</a:t>
            </a:r>
            <a:r>
              <a:rPr lang="en-GB" dirty="0"/>
              <a:t> ]`</a:t>
            </a:r>
            <a:r>
              <a:rPr lang="en-GB" dirty="0" err="1"/>
              <a:t>ckyny</a:t>
            </a:r>
            <a:r>
              <a:rPr lang="en-GB" dirty="0"/>
              <a:t>@ </a:t>
            </a:r>
            <a:r>
              <a:rPr lang="en-GB" dirty="0" err="1"/>
              <a:t>efen</a:t>
            </a:r>
            <a:r>
              <a:rPr lang="en-GB" dirty="0"/>
              <a:t> </a:t>
            </a:r>
            <a:r>
              <a:rPr lang="en-GB" dirty="0" err="1"/>
              <a:t>souswousi</a:t>
            </a:r>
            <a:r>
              <a:rPr lang="en-GB" dirty="0"/>
              <a:t> `</a:t>
            </a:r>
            <a:r>
              <a:rPr lang="en-GB" dirty="0" err="1"/>
              <a:t>e`pswi</a:t>
            </a:r>
            <a:r>
              <a:rPr lang="en-GB" dirty="0"/>
              <a:t>@ `</a:t>
            </a:r>
            <a:r>
              <a:rPr lang="en-GB" dirty="0" err="1"/>
              <a:t>ejen</a:t>
            </a:r>
            <a:r>
              <a:rPr lang="en-GB" dirty="0"/>
              <a:t> </a:t>
            </a:r>
            <a:r>
              <a:rPr lang="en-GB" dirty="0" err="1"/>
              <a:t>ninobi</a:t>
            </a:r>
            <a:r>
              <a:rPr lang="en-GB" dirty="0"/>
              <a:t> `</a:t>
            </a:r>
            <a:r>
              <a:rPr lang="en-GB" dirty="0" err="1"/>
              <a:t>nte</a:t>
            </a:r>
            <a:r>
              <a:rPr lang="en-GB" dirty="0"/>
              <a:t> </a:t>
            </a:r>
            <a:r>
              <a:rPr lang="en-GB" dirty="0" err="1"/>
              <a:t>pilaoc</a:t>
            </a:r>
            <a:r>
              <a:rPr lang="en-GB" dirty="0"/>
              <a:t>.</a:t>
            </a:r>
          </a:p>
        </p:txBody>
      </p:sp>
    </p:spTree>
    <p:extLst>
      <p:ext uri="{BB962C8B-B14F-4D97-AF65-F5344CB8AC3E}">
        <p14:creationId xmlns:p14="http://schemas.microsoft.com/office/powerpoint/2010/main" val="959053579"/>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7D231-3442-4FB1-A2DC-AB5AA561E0BE}"/>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sz="2900" b="1" dirty="0"/>
              <a:t>آ إبشويس إن بي مو أوو إنتيه إفيوم إيه إهري إيه جو أوو : نين شيري ذيه إم بسرائيل نافموشي خين بيت شو أو أوو خين إثميتي إم إفيوم.</a:t>
            </a:r>
          </a:p>
        </p:txBody>
      </p:sp>
      <p:sp>
        <p:nvSpPr>
          <p:cNvPr id="6" name="Text Placeholder 5"/>
          <p:cNvSpPr>
            <a:spLocks noGrp="1"/>
          </p:cNvSpPr>
          <p:nvPr>
            <p:ph type="body" sz="quarter" idx="11"/>
          </p:nvPr>
        </p:nvSpPr>
        <p:spPr/>
        <p:txBody>
          <a:bodyPr/>
          <a:lstStyle/>
          <a:p>
            <a:r>
              <a:rPr lang="ar-EG" sz="3200" b="1" dirty="0"/>
              <a:t>والرب غمرهم بماء البحر : أما بنو إسرائيل فكانوا يمشون على اليابسة في وسط البحر.</a:t>
            </a:r>
          </a:p>
        </p:txBody>
      </p:sp>
      <p:sp>
        <p:nvSpPr>
          <p:cNvPr id="7" name="Text Placeholder 6"/>
          <p:cNvSpPr>
            <a:spLocks noGrp="1"/>
          </p:cNvSpPr>
          <p:nvPr>
            <p:ph type="body" sz="quarter" idx="12"/>
          </p:nvPr>
        </p:nvSpPr>
        <p:spPr/>
        <p:txBody>
          <a:bodyPr anchor="ctr"/>
          <a:lstStyle/>
          <a:p>
            <a:r>
              <a:rPr lang="en-US" sz="3200" dirty="0"/>
              <a:t>`A `P[</a:t>
            </a:r>
            <a:r>
              <a:rPr lang="en-US" sz="3200" dirty="0" err="1"/>
              <a:t>oic</a:t>
            </a:r>
            <a:r>
              <a:rPr lang="en-US" sz="3200" dirty="0"/>
              <a:t> </a:t>
            </a:r>
            <a:r>
              <a:rPr lang="en-US" sz="3200" dirty="0" err="1"/>
              <a:t>en</a:t>
            </a:r>
            <a:r>
              <a:rPr lang="en-US" sz="3200" dirty="0"/>
              <a:t> </a:t>
            </a:r>
            <a:r>
              <a:rPr lang="en-US" sz="3200" dirty="0" err="1"/>
              <a:t>pimwou</a:t>
            </a:r>
            <a:r>
              <a:rPr lang="en-US" sz="3200" dirty="0"/>
              <a:t> `</a:t>
            </a:r>
            <a:r>
              <a:rPr lang="en-US" sz="3200" dirty="0" err="1"/>
              <a:t>nte</a:t>
            </a:r>
            <a:r>
              <a:rPr lang="en-US" sz="3200" dirty="0"/>
              <a:t> `</a:t>
            </a:r>
            <a:r>
              <a:rPr lang="en-US" sz="3200" dirty="0" err="1"/>
              <a:t>viom</a:t>
            </a:r>
            <a:r>
              <a:rPr lang="en-US" sz="3200" dirty="0"/>
              <a:t> `</a:t>
            </a:r>
            <a:r>
              <a:rPr lang="en-US" sz="3200" dirty="0" err="1"/>
              <a:t>e`hryi</a:t>
            </a:r>
            <a:r>
              <a:rPr lang="en-US" sz="3200" dirty="0"/>
              <a:t> `</a:t>
            </a:r>
            <a:r>
              <a:rPr lang="en-US" sz="3200" dirty="0" err="1"/>
              <a:t>ejwou</a:t>
            </a:r>
            <a:r>
              <a:rPr lang="en-US" sz="3200" dirty="0"/>
              <a:t>@ </a:t>
            </a:r>
            <a:r>
              <a:rPr lang="en-US" sz="3200" dirty="0" err="1"/>
              <a:t>nensyri</a:t>
            </a:r>
            <a:r>
              <a:rPr lang="en-US" sz="3200" dirty="0"/>
              <a:t> de `</a:t>
            </a:r>
            <a:r>
              <a:rPr lang="en-US" sz="3200" dirty="0" err="1"/>
              <a:t>mPi`crayl</a:t>
            </a:r>
            <a:r>
              <a:rPr lang="en-US" sz="3200" dirty="0"/>
              <a:t> </a:t>
            </a:r>
            <a:r>
              <a:rPr lang="en-US" sz="3200" dirty="0" err="1"/>
              <a:t>naumosi</a:t>
            </a:r>
            <a:r>
              <a:rPr lang="en-US" sz="3200" dirty="0"/>
              <a:t> </a:t>
            </a:r>
            <a:r>
              <a:rPr lang="en-US" sz="3200" dirty="0" err="1"/>
              <a:t>qen</a:t>
            </a:r>
            <a:r>
              <a:rPr lang="en-US" sz="3200" dirty="0"/>
              <a:t> </a:t>
            </a:r>
            <a:r>
              <a:rPr lang="en-US" sz="3200" dirty="0" err="1"/>
              <a:t>petsou`wou</a:t>
            </a:r>
            <a:r>
              <a:rPr lang="en-US" sz="3200" dirty="0"/>
              <a:t> </a:t>
            </a:r>
            <a:r>
              <a:rPr lang="en-US" sz="3200" dirty="0" err="1"/>
              <a:t>qen</a:t>
            </a:r>
            <a:r>
              <a:rPr lang="en-US" sz="3200" dirty="0"/>
              <a:t> `;my] `</a:t>
            </a:r>
            <a:r>
              <a:rPr lang="en-US" sz="3200" dirty="0" err="1"/>
              <a:t>m`viom</a:t>
            </a:r>
            <a:r>
              <a:rPr lang="en-US" sz="3200" dirty="0"/>
              <a:t>.</a:t>
            </a:r>
          </a:p>
        </p:txBody>
      </p:sp>
    </p:spTree>
    <p:extLst>
      <p:ext uri="{BB962C8B-B14F-4D97-AF65-F5344CB8AC3E}">
        <p14:creationId xmlns:p14="http://schemas.microsoft.com/office/powerpoint/2010/main" val="3387406321"/>
      </p:ext>
    </p:extLst>
  </p:cSld>
  <p:clrMapOvr>
    <a:masterClrMapping/>
  </p:clrMapOvr>
</p:sld>
</file>

<file path=ppt/slides/slide14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CD508AD-4C3A-475A-BD33-8F3FC6991232}"/>
              </a:ext>
            </a:extLst>
          </p:cNvPr>
          <p:cNvSpPr>
            <a:spLocks noGrp="1"/>
          </p:cNvSpPr>
          <p:nvPr>
            <p:ph type="body" sz="quarter" idx="10"/>
          </p:nvPr>
        </p:nvSpPr>
        <p:spPr/>
        <p:txBody>
          <a:bodyPr/>
          <a:lstStyle/>
          <a:p>
            <a:pPr>
              <a:spcBef>
                <a:spcPts val="0"/>
              </a:spcBef>
            </a:pPr>
            <a:r>
              <a:rPr lang="ar-EG" dirty="0"/>
              <a:t>أفشان شوليم إيروف: إنجيه بي باندوكراطور: </a:t>
            </a:r>
          </a:p>
          <a:p>
            <a:pPr>
              <a:spcBef>
                <a:spcPts val="0"/>
              </a:spcBef>
            </a:pPr>
            <a:r>
              <a:rPr lang="ar-EG" dirty="0"/>
              <a:t>شاف أولي إمماف: إنني نوفي إنتيه بي لاؤس. </a:t>
            </a:r>
          </a:p>
        </p:txBody>
      </p:sp>
      <p:sp>
        <p:nvSpPr>
          <p:cNvPr id="3" name="Text Placeholder 2">
            <a:extLst>
              <a:ext uri="{FF2B5EF4-FFF2-40B4-BE49-F238E27FC236}">
                <a16:creationId xmlns:a16="http://schemas.microsoft.com/office/drawing/2014/main" id="{1052B844-6680-4521-A2D6-C7D521495AEE}"/>
              </a:ext>
            </a:extLst>
          </p:cNvPr>
          <p:cNvSpPr>
            <a:spLocks noGrp="1"/>
          </p:cNvSpPr>
          <p:nvPr>
            <p:ph type="body" sz="quarter" idx="11"/>
          </p:nvPr>
        </p:nvSpPr>
        <p:spPr/>
        <p:txBody>
          <a:bodyPr anchor="ctr"/>
          <a:lstStyle/>
          <a:p>
            <a:r>
              <a:rPr lang="ar-EG" sz="3800" dirty="0"/>
              <a:t>إذا إشتم رائحتها، ضابط الكل، يرفع هنالك، خطايا الشعب.</a:t>
            </a:r>
          </a:p>
        </p:txBody>
      </p:sp>
      <p:sp>
        <p:nvSpPr>
          <p:cNvPr id="4" name="Text Placeholder 3">
            <a:extLst>
              <a:ext uri="{FF2B5EF4-FFF2-40B4-BE49-F238E27FC236}">
                <a16:creationId xmlns:a16="http://schemas.microsoft.com/office/drawing/2014/main" id="{5BD92DD7-B7E5-4259-A4CF-9170BD173001}"/>
              </a:ext>
            </a:extLst>
          </p:cNvPr>
          <p:cNvSpPr>
            <a:spLocks noGrp="1"/>
          </p:cNvSpPr>
          <p:nvPr>
            <p:ph type="body" sz="quarter" idx="12"/>
          </p:nvPr>
        </p:nvSpPr>
        <p:spPr/>
        <p:txBody>
          <a:bodyPr/>
          <a:lstStyle/>
          <a:p>
            <a:r>
              <a:rPr lang="en-GB" dirty="0" err="1"/>
              <a:t>Afsanswlem</a:t>
            </a:r>
            <a:r>
              <a:rPr lang="en-GB" dirty="0"/>
              <a:t> `</a:t>
            </a:r>
            <a:r>
              <a:rPr lang="en-GB" dirty="0" err="1"/>
              <a:t>erof</a:t>
            </a:r>
            <a:r>
              <a:rPr lang="en-GB" dirty="0"/>
              <a:t>@ `</a:t>
            </a:r>
            <a:r>
              <a:rPr lang="en-GB" dirty="0" err="1"/>
              <a:t>nje</a:t>
            </a:r>
            <a:r>
              <a:rPr lang="en-GB" dirty="0"/>
              <a:t> </a:t>
            </a:r>
            <a:r>
              <a:rPr lang="en-GB" dirty="0" err="1"/>
              <a:t>Pipantokratwr</a:t>
            </a:r>
            <a:r>
              <a:rPr lang="en-GB" dirty="0"/>
              <a:t>@ </a:t>
            </a:r>
            <a:r>
              <a:rPr lang="en-GB" dirty="0" err="1"/>
              <a:t>saf`wli</a:t>
            </a:r>
            <a:r>
              <a:rPr lang="en-GB" dirty="0"/>
              <a:t> `</a:t>
            </a:r>
            <a:r>
              <a:rPr lang="en-GB" dirty="0" err="1"/>
              <a:t>mmau</a:t>
            </a:r>
            <a:r>
              <a:rPr lang="en-GB" dirty="0"/>
              <a:t>@ `</a:t>
            </a:r>
            <a:r>
              <a:rPr lang="en-GB" dirty="0" err="1"/>
              <a:t>nninobi</a:t>
            </a:r>
            <a:r>
              <a:rPr lang="en-GB" dirty="0"/>
              <a:t> `</a:t>
            </a:r>
            <a:r>
              <a:rPr lang="en-GB" dirty="0" err="1"/>
              <a:t>nte</a:t>
            </a:r>
            <a:r>
              <a:rPr lang="en-GB" dirty="0"/>
              <a:t> </a:t>
            </a:r>
            <a:r>
              <a:rPr lang="en-GB" dirty="0" err="1"/>
              <a:t>pilaoc</a:t>
            </a:r>
            <a:r>
              <a:rPr lang="en-GB" dirty="0"/>
              <a:t>.</a:t>
            </a:r>
          </a:p>
        </p:txBody>
      </p:sp>
    </p:spTree>
    <p:extLst>
      <p:ext uri="{BB962C8B-B14F-4D97-AF65-F5344CB8AC3E}">
        <p14:creationId xmlns:p14="http://schemas.microsoft.com/office/powerpoint/2010/main" val="221174996"/>
      </p:ext>
    </p:extLst>
  </p:cSld>
  <p:clrMapOvr>
    <a:masterClrMapping/>
  </p:clrMapOvr>
</p:sld>
</file>

<file path=ppt/slides/slide14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6B4006-AE8C-4702-BF81-70444D472F63}"/>
              </a:ext>
            </a:extLst>
          </p:cNvPr>
          <p:cNvSpPr>
            <a:spLocks noGrp="1"/>
          </p:cNvSpPr>
          <p:nvPr>
            <p:ph type="body" sz="quarter" idx="10"/>
          </p:nvPr>
        </p:nvSpPr>
        <p:spPr/>
        <p:txBody>
          <a:bodyPr/>
          <a:lstStyle/>
          <a:p>
            <a:pPr>
              <a:spcBef>
                <a:spcPts val="0"/>
              </a:spcBef>
            </a:pPr>
            <a:r>
              <a:rPr lang="ar-EG" sz="3900" dirty="0"/>
              <a:t>إيفول هيتين ماريا: إتشَيري إن يواكيم: </a:t>
            </a:r>
          </a:p>
          <a:p>
            <a:pPr>
              <a:spcBef>
                <a:spcPts val="0"/>
              </a:spcBef>
            </a:pPr>
            <a:r>
              <a:rPr lang="ar-EG" sz="3900" dirty="0"/>
              <a:t>أن صووين بي شووشو أووشي إممي: إنكا نوفي إيفول. </a:t>
            </a:r>
          </a:p>
        </p:txBody>
      </p:sp>
      <p:sp>
        <p:nvSpPr>
          <p:cNvPr id="3" name="Text Placeholder 2">
            <a:extLst>
              <a:ext uri="{FF2B5EF4-FFF2-40B4-BE49-F238E27FC236}">
                <a16:creationId xmlns:a16="http://schemas.microsoft.com/office/drawing/2014/main" id="{7D266528-A3A8-4BB8-9C16-1BD27E5AE3E0}"/>
              </a:ext>
            </a:extLst>
          </p:cNvPr>
          <p:cNvSpPr>
            <a:spLocks noGrp="1"/>
          </p:cNvSpPr>
          <p:nvPr>
            <p:ph type="body" sz="quarter" idx="11"/>
          </p:nvPr>
        </p:nvSpPr>
        <p:spPr/>
        <p:txBody>
          <a:bodyPr anchor="ctr"/>
          <a:lstStyle/>
          <a:p>
            <a:r>
              <a:rPr lang="ar-EG" sz="3300" dirty="0"/>
              <a:t>من قِبَل مريم، إبنة يواقيم، عرفنا الذبيحة الحقيقية، لمغفرة الخطايا.</a:t>
            </a:r>
          </a:p>
        </p:txBody>
      </p:sp>
      <p:sp>
        <p:nvSpPr>
          <p:cNvPr id="4" name="Text Placeholder 3">
            <a:extLst>
              <a:ext uri="{FF2B5EF4-FFF2-40B4-BE49-F238E27FC236}">
                <a16:creationId xmlns:a16="http://schemas.microsoft.com/office/drawing/2014/main" id="{9C315E87-5187-4B63-A1F1-22A373A48C62}"/>
              </a:ext>
            </a:extLst>
          </p:cNvPr>
          <p:cNvSpPr>
            <a:spLocks noGrp="1"/>
          </p:cNvSpPr>
          <p:nvPr>
            <p:ph type="body" sz="quarter" idx="12"/>
          </p:nvPr>
        </p:nvSpPr>
        <p:spPr/>
        <p:txBody>
          <a:bodyPr anchor="ctr"/>
          <a:lstStyle/>
          <a:p>
            <a:pPr>
              <a:spcBef>
                <a:spcPts val="0"/>
              </a:spcBef>
            </a:pPr>
            <a:r>
              <a:rPr lang="en-GB" dirty="0" err="1"/>
              <a:t>Ebol</a:t>
            </a:r>
            <a:r>
              <a:rPr lang="en-GB" dirty="0"/>
              <a:t> </a:t>
            </a:r>
            <a:r>
              <a:rPr lang="en-GB" dirty="0" err="1"/>
              <a:t>hiten</a:t>
            </a:r>
            <a:r>
              <a:rPr lang="en-GB" dirty="0"/>
              <a:t> Maria@ `</a:t>
            </a:r>
            <a:r>
              <a:rPr lang="en-GB" dirty="0" err="1"/>
              <a:t>tseri</a:t>
            </a:r>
            <a:r>
              <a:rPr lang="en-GB" dirty="0"/>
              <a:t> `</a:t>
            </a:r>
            <a:r>
              <a:rPr lang="en-GB" dirty="0" err="1"/>
              <a:t>nIwakim</a:t>
            </a:r>
            <a:r>
              <a:rPr lang="en-GB" dirty="0"/>
              <a:t>@</a:t>
            </a:r>
            <a:endParaRPr lang="ar-EG" dirty="0"/>
          </a:p>
          <a:p>
            <a:pPr>
              <a:spcBef>
                <a:spcPts val="0"/>
              </a:spcBef>
            </a:pPr>
            <a:r>
              <a:rPr lang="en-GB" dirty="0"/>
              <a:t> </a:t>
            </a:r>
            <a:r>
              <a:rPr lang="en-GB" dirty="0" err="1"/>
              <a:t>ancouen</a:t>
            </a:r>
            <a:r>
              <a:rPr lang="en-GB" dirty="0"/>
              <a:t> </a:t>
            </a:r>
            <a:r>
              <a:rPr lang="en-GB" dirty="0" err="1"/>
              <a:t>Pisouswousi</a:t>
            </a:r>
            <a:r>
              <a:rPr lang="en-GB" dirty="0"/>
              <a:t> `</a:t>
            </a:r>
            <a:r>
              <a:rPr lang="en-GB" dirty="0" err="1"/>
              <a:t>mmyi</a:t>
            </a:r>
            <a:r>
              <a:rPr lang="en-GB" dirty="0"/>
              <a:t>@ `</a:t>
            </a:r>
            <a:r>
              <a:rPr lang="en-GB" dirty="0" err="1"/>
              <a:t>n,anobi</a:t>
            </a:r>
            <a:r>
              <a:rPr lang="en-GB" dirty="0"/>
              <a:t> `</a:t>
            </a:r>
            <a:r>
              <a:rPr lang="en-GB" dirty="0" err="1"/>
              <a:t>ebol</a:t>
            </a:r>
            <a:r>
              <a:rPr lang="en-GB" dirty="0"/>
              <a:t>.</a:t>
            </a:r>
          </a:p>
        </p:txBody>
      </p:sp>
    </p:spTree>
    <p:extLst>
      <p:ext uri="{BB962C8B-B14F-4D97-AF65-F5344CB8AC3E}">
        <p14:creationId xmlns:p14="http://schemas.microsoft.com/office/powerpoint/2010/main" val="2099490626"/>
      </p:ext>
    </p:extLst>
  </p:cSld>
  <p:clrMapOvr>
    <a:masterClrMapping/>
  </p:clrMapOvr>
</p:sld>
</file>

<file path=ppt/slides/slide14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7D2B42C-9C23-422D-BC2A-A50BBEC61ADD}"/>
              </a:ext>
            </a:extLst>
          </p:cNvPr>
          <p:cNvSpPr>
            <a:spLocks noGrp="1"/>
          </p:cNvSpPr>
          <p:nvPr>
            <p:ph type="body" sz="quarter" idx="10"/>
          </p:nvPr>
        </p:nvSpPr>
        <p:spPr/>
        <p:txBody>
          <a:bodyPr/>
          <a:lstStyle/>
          <a:p>
            <a:pPr>
              <a:spcBef>
                <a:spcPts val="0"/>
              </a:spcBef>
            </a:pPr>
            <a:r>
              <a:rPr lang="ar-EG" dirty="0"/>
              <a:t>نيم بيثنا إش صاجي: إمبطايو إنتي إسكيني: </a:t>
            </a:r>
          </a:p>
          <a:p>
            <a:pPr>
              <a:spcBef>
                <a:spcPts val="0"/>
              </a:spcBef>
            </a:pPr>
            <a:r>
              <a:rPr lang="ar-EG" dirty="0"/>
              <a:t>إيطاف سيل صولس إيفول: إنجيه بي إبروفيتيس. </a:t>
            </a:r>
          </a:p>
        </p:txBody>
      </p:sp>
      <p:sp>
        <p:nvSpPr>
          <p:cNvPr id="3" name="Text Placeholder 2">
            <a:extLst>
              <a:ext uri="{FF2B5EF4-FFF2-40B4-BE49-F238E27FC236}">
                <a16:creationId xmlns:a16="http://schemas.microsoft.com/office/drawing/2014/main" id="{8799C5C8-7916-4C80-8C80-14D347E55187}"/>
              </a:ext>
            </a:extLst>
          </p:cNvPr>
          <p:cNvSpPr>
            <a:spLocks noGrp="1"/>
          </p:cNvSpPr>
          <p:nvPr>
            <p:ph type="body" sz="quarter" idx="11"/>
          </p:nvPr>
        </p:nvSpPr>
        <p:spPr/>
        <p:txBody>
          <a:bodyPr anchor="ctr"/>
          <a:lstStyle/>
          <a:p>
            <a:r>
              <a:rPr lang="ar-SA" sz="4000" b="1" dirty="0">
                <a:solidFill>
                  <a:schemeClr val="bg1"/>
                </a:solidFill>
                <a:latin typeface="CS Avva Shenouda" panose="020B7200000000000000" pitchFamily="34" charset="0"/>
                <a:cs typeface="Times New Roman" panose="02020603050405020304" pitchFamily="18" charset="0"/>
              </a:rPr>
              <a:t>من يقدر أن </a:t>
            </a:r>
            <a:r>
              <a:rPr lang="ar-SA" dirty="0">
                <a:latin typeface="CS Avva Shenouda" panose="020B7200000000000000" pitchFamily="34" charset="0"/>
                <a:cs typeface="Times New Roman" panose="02020603050405020304" pitchFamily="18" charset="0"/>
              </a:rPr>
              <a:t>يصف، </a:t>
            </a:r>
            <a:r>
              <a:rPr lang="ar-SA" sz="4000" b="1" dirty="0">
                <a:solidFill>
                  <a:schemeClr val="bg1"/>
                </a:solidFill>
                <a:latin typeface="CS Avva Shenouda" panose="020B7200000000000000" pitchFamily="34" charset="0"/>
                <a:cs typeface="Times New Roman" panose="02020603050405020304" pitchFamily="18" charset="0"/>
              </a:rPr>
              <a:t>كرامة </a:t>
            </a:r>
            <a:r>
              <a:rPr lang="ar-SA" dirty="0">
                <a:latin typeface="CS Avva Shenouda" panose="020B7200000000000000" pitchFamily="34" charset="0"/>
                <a:cs typeface="Times New Roman" panose="02020603050405020304" pitchFamily="18" charset="0"/>
              </a:rPr>
              <a:t>القبة، </a:t>
            </a:r>
            <a:r>
              <a:rPr lang="ar-SA" sz="4000" b="1" dirty="0">
                <a:solidFill>
                  <a:schemeClr val="bg1"/>
                </a:solidFill>
                <a:latin typeface="CS Avva Shenouda" panose="020B7200000000000000" pitchFamily="34" charset="0"/>
                <a:cs typeface="Times New Roman" panose="02020603050405020304" pitchFamily="18" charset="0"/>
              </a:rPr>
              <a:t>التي </a:t>
            </a:r>
            <a:r>
              <a:rPr lang="ar-SA" dirty="0">
                <a:latin typeface="CS Avva Shenouda" panose="020B7200000000000000" pitchFamily="34" charset="0"/>
                <a:cs typeface="Times New Roman" panose="02020603050405020304" pitchFamily="18" charset="0"/>
              </a:rPr>
              <a:t>زينها، </a:t>
            </a:r>
            <a:r>
              <a:rPr lang="ar-SA" sz="4000" b="1" dirty="0">
                <a:solidFill>
                  <a:schemeClr val="bg1"/>
                </a:solidFill>
                <a:latin typeface="CS Avva Shenouda" panose="020B7200000000000000" pitchFamily="34" charset="0"/>
                <a:cs typeface="Times New Roman" panose="02020603050405020304" pitchFamily="18" charset="0"/>
              </a:rPr>
              <a:t>النبي.</a:t>
            </a:r>
          </a:p>
        </p:txBody>
      </p:sp>
      <p:sp>
        <p:nvSpPr>
          <p:cNvPr id="4" name="Text Placeholder 3">
            <a:extLst>
              <a:ext uri="{FF2B5EF4-FFF2-40B4-BE49-F238E27FC236}">
                <a16:creationId xmlns:a16="http://schemas.microsoft.com/office/drawing/2014/main" id="{722E1244-00F8-456D-AA65-6007A64FA4F5}"/>
              </a:ext>
            </a:extLst>
          </p:cNvPr>
          <p:cNvSpPr>
            <a:spLocks noGrp="1"/>
          </p:cNvSpPr>
          <p:nvPr>
            <p:ph type="body" sz="quarter" idx="12"/>
          </p:nvPr>
        </p:nvSpPr>
        <p:spPr/>
        <p:txBody>
          <a:bodyPr anchor="ctr"/>
          <a:lstStyle/>
          <a:p>
            <a:r>
              <a:rPr lang="en-GB" sz="4400" dirty="0"/>
              <a:t>N</a:t>
            </a:r>
            <a:r>
              <a:rPr lang="en-US" sz="4400" dirty="0"/>
              <a:t>e</a:t>
            </a:r>
            <a:r>
              <a:rPr lang="en-GB" sz="4400" dirty="0"/>
              <a:t>m </a:t>
            </a:r>
            <a:r>
              <a:rPr lang="en-GB" sz="4400" dirty="0" err="1"/>
              <a:t>pe;na`scaji</a:t>
            </a:r>
            <a:r>
              <a:rPr lang="en-GB" sz="4400" dirty="0"/>
              <a:t>@ `</a:t>
            </a:r>
            <a:r>
              <a:rPr lang="en-GB" sz="4400" dirty="0" err="1"/>
              <a:t>m`ptaio</a:t>
            </a:r>
            <a:r>
              <a:rPr lang="en-GB" sz="4400" dirty="0"/>
              <a:t> `n]`</a:t>
            </a:r>
            <a:r>
              <a:rPr lang="en-GB" sz="4400" dirty="0" err="1"/>
              <a:t>ckyny</a:t>
            </a:r>
            <a:r>
              <a:rPr lang="en-GB" sz="4400" dirty="0"/>
              <a:t>@</a:t>
            </a:r>
          </a:p>
          <a:p>
            <a:pPr>
              <a:spcBef>
                <a:spcPts val="0"/>
              </a:spcBef>
            </a:pPr>
            <a:r>
              <a:rPr lang="en-GB" sz="4400" dirty="0"/>
              <a:t> `</a:t>
            </a:r>
            <a:r>
              <a:rPr lang="en-GB" sz="4400" dirty="0" err="1"/>
              <a:t>etafcelcwlc</a:t>
            </a:r>
            <a:r>
              <a:rPr lang="en-GB" sz="4400" dirty="0"/>
              <a:t> `</a:t>
            </a:r>
            <a:r>
              <a:rPr lang="en-GB" sz="4400" dirty="0" err="1"/>
              <a:t>ebol</a:t>
            </a:r>
            <a:r>
              <a:rPr lang="en-GB" sz="4400" dirty="0"/>
              <a:t>@ `</a:t>
            </a:r>
            <a:r>
              <a:rPr lang="en-GB" sz="4400" dirty="0" err="1"/>
              <a:t>nje</a:t>
            </a:r>
            <a:r>
              <a:rPr lang="en-GB" sz="4400" dirty="0"/>
              <a:t> </a:t>
            </a:r>
            <a:r>
              <a:rPr lang="en-GB" sz="4400" dirty="0" err="1"/>
              <a:t>pi`provytyc</a:t>
            </a:r>
            <a:r>
              <a:rPr lang="en-GB" sz="4400" dirty="0"/>
              <a:t>.</a:t>
            </a:r>
          </a:p>
        </p:txBody>
      </p:sp>
    </p:spTree>
    <p:extLst>
      <p:ext uri="{BB962C8B-B14F-4D97-AF65-F5344CB8AC3E}">
        <p14:creationId xmlns:p14="http://schemas.microsoft.com/office/powerpoint/2010/main" val="3470698190"/>
      </p:ext>
    </p:extLst>
  </p:cSld>
  <p:clrMapOvr>
    <a:masterClrMapping/>
  </p:clrMapOvr>
</p:sld>
</file>

<file path=ppt/slides/slide14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D1BEB5-888C-47B9-B0B1-1CD5E19D8868}"/>
              </a:ext>
            </a:extLst>
          </p:cNvPr>
          <p:cNvSpPr>
            <a:spLocks noGrp="1"/>
          </p:cNvSpPr>
          <p:nvPr>
            <p:ph type="body" sz="quarter" idx="10"/>
          </p:nvPr>
        </p:nvSpPr>
        <p:spPr/>
        <p:txBody>
          <a:bodyPr/>
          <a:lstStyle/>
          <a:p>
            <a:pPr>
              <a:spcBef>
                <a:spcPts val="0"/>
              </a:spcBef>
            </a:pPr>
            <a:r>
              <a:rPr lang="ar-EG" dirty="0"/>
              <a:t>إيطاف ناف إيروس: إنجيه ني صوتب إنصاخ: </a:t>
            </a:r>
          </a:p>
          <a:p>
            <a:pPr>
              <a:spcBef>
                <a:spcPts val="0"/>
              </a:spcBef>
            </a:pPr>
            <a:r>
              <a:rPr lang="ar-EG" dirty="0"/>
              <a:t>إنتيه ني إغرافي إثؤواب: أف تشي إشفيري إيماشو. </a:t>
            </a:r>
          </a:p>
        </p:txBody>
      </p:sp>
      <p:sp>
        <p:nvSpPr>
          <p:cNvPr id="3" name="Text Placeholder 2">
            <a:extLst>
              <a:ext uri="{FF2B5EF4-FFF2-40B4-BE49-F238E27FC236}">
                <a16:creationId xmlns:a16="http://schemas.microsoft.com/office/drawing/2014/main" id="{98E7ED00-11B0-41B6-8E71-0CFC5F6988D7}"/>
              </a:ext>
            </a:extLst>
          </p:cNvPr>
          <p:cNvSpPr>
            <a:spLocks noGrp="1"/>
          </p:cNvSpPr>
          <p:nvPr>
            <p:ph type="body" sz="quarter" idx="11"/>
          </p:nvPr>
        </p:nvSpPr>
        <p:spPr/>
        <p:txBody>
          <a:bodyPr anchor="ctr"/>
          <a:lstStyle/>
          <a:p>
            <a:r>
              <a:rPr lang="ar-EG" sz="3600" dirty="0"/>
              <a:t>لما رآها، المعلمون المختارون، للكتب المقدسة، تعجبوا جداً.</a:t>
            </a:r>
          </a:p>
        </p:txBody>
      </p:sp>
      <p:sp>
        <p:nvSpPr>
          <p:cNvPr id="4" name="Text Placeholder 3">
            <a:extLst>
              <a:ext uri="{FF2B5EF4-FFF2-40B4-BE49-F238E27FC236}">
                <a16:creationId xmlns:a16="http://schemas.microsoft.com/office/drawing/2014/main" id="{09180C13-D44B-484F-80D5-0C4F7D8C7514}"/>
              </a:ext>
            </a:extLst>
          </p:cNvPr>
          <p:cNvSpPr>
            <a:spLocks noGrp="1"/>
          </p:cNvSpPr>
          <p:nvPr>
            <p:ph type="body" sz="quarter" idx="12"/>
          </p:nvPr>
        </p:nvSpPr>
        <p:spPr/>
        <p:txBody>
          <a:bodyPr/>
          <a:lstStyle/>
          <a:p>
            <a:pPr>
              <a:spcBef>
                <a:spcPts val="0"/>
              </a:spcBef>
            </a:pPr>
            <a:r>
              <a:rPr lang="en-GB" dirty="0" err="1"/>
              <a:t>Etaunau</a:t>
            </a:r>
            <a:r>
              <a:rPr lang="en-GB" dirty="0"/>
              <a:t> `</a:t>
            </a:r>
            <a:r>
              <a:rPr lang="en-GB" dirty="0" err="1"/>
              <a:t>eroc</a:t>
            </a:r>
            <a:r>
              <a:rPr lang="en-GB" dirty="0"/>
              <a:t>@ `</a:t>
            </a:r>
            <a:r>
              <a:rPr lang="en-GB" dirty="0" err="1"/>
              <a:t>nje</a:t>
            </a:r>
            <a:r>
              <a:rPr lang="en-GB" dirty="0"/>
              <a:t> </a:t>
            </a:r>
            <a:r>
              <a:rPr lang="en-GB" dirty="0" err="1"/>
              <a:t>nicwtp</a:t>
            </a:r>
            <a:r>
              <a:rPr lang="en-GB" dirty="0"/>
              <a:t> `</a:t>
            </a:r>
            <a:r>
              <a:rPr lang="en-GB" dirty="0" err="1"/>
              <a:t>ncaq</a:t>
            </a:r>
            <a:r>
              <a:rPr lang="en-GB" dirty="0"/>
              <a:t>@</a:t>
            </a:r>
            <a:endParaRPr lang="ar-EG" dirty="0"/>
          </a:p>
          <a:p>
            <a:pPr>
              <a:spcBef>
                <a:spcPts val="0"/>
              </a:spcBef>
            </a:pPr>
            <a:r>
              <a:rPr lang="en-GB" dirty="0"/>
              <a:t> `</a:t>
            </a:r>
            <a:r>
              <a:rPr lang="en-GB" dirty="0" err="1"/>
              <a:t>nte</a:t>
            </a:r>
            <a:r>
              <a:rPr lang="en-GB" dirty="0"/>
              <a:t> </a:t>
            </a:r>
            <a:r>
              <a:rPr lang="en-GB" dirty="0" err="1"/>
              <a:t>ni`gravy</a:t>
            </a:r>
            <a:r>
              <a:rPr lang="en-GB" dirty="0"/>
              <a:t> </a:t>
            </a:r>
            <a:r>
              <a:rPr lang="en-GB" dirty="0" err="1"/>
              <a:t>e;ouab</a:t>
            </a:r>
            <a:r>
              <a:rPr lang="en-GB" dirty="0"/>
              <a:t>@ au[</a:t>
            </a:r>
            <a:r>
              <a:rPr lang="en-GB" dirty="0" err="1"/>
              <a:t>i`svyri</a:t>
            </a:r>
            <a:r>
              <a:rPr lang="en-GB" dirty="0"/>
              <a:t> `</a:t>
            </a:r>
            <a:r>
              <a:rPr lang="en-GB" dirty="0" err="1"/>
              <a:t>emasw</a:t>
            </a:r>
            <a:r>
              <a:rPr lang="en-GB" dirty="0"/>
              <a:t>.</a:t>
            </a:r>
          </a:p>
        </p:txBody>
      </p:sp>
    </p:spTree>
    <p:extLst>
      <p:ext uri="{BB962C8B-B14F-4D97-AF65-F5344CB8AC3E}">
        <p14:creationId xmlns:p14="http://schemas.microsoft.com/office/powerpoint/2010/main" val="1236934837"/>
      </p:ext>
    </p:extLst>
  </p:cSld>
  <p:clrMapOvr>
    <a:masterClrMapping/>
  </p:clrMapOvr>
</p:sld>
</file>

<file path=ppt/slides/slide14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970A134-41CA-44BB-A881-65B122AC53D8}"/>
              </a:ext>
            </a:extLst>
          </p:cNvPr>
          <p:cNvSpPr>
            <a:spLocks noGrp="1"/>
          </p:cNvSpPr>
          <p:nvPr>
            <p:ph type="body" sz="quarter" idx="10"/>
          </p:nvPr>
        </p:nvSpPr>
        <p:spPr/>
        <p:txBody>
          <a:bodyPr/>
          <a:lstStyle/>
          <a:p>
            <a:pPr>
              <a:spcBef>
                <a:spcPts val="0"/>
              </a:spcBef>
            </a:pPr>
            <a:r>
              <a:rPr lang="ar-EG" dirty="0"/>
              <a:t>أفموك ميك إيفول: خين بووكاتى إتشوم: </a:t>
            </a:r>
          </a:p>
          <a:p>
            <a:pPr>
              <a:spcBef>
                <a:spcPts val="0"/>
              </a:spcBef>
            </a:pPr>
            <a:r>
              <a:rPr lang="ar-EG" dirty="0"/>
              <a:t>أفئير مينيفين إمموس: خين نى إغرافى إثؤواب. </a:t>
            </a:r>
          </a:p>
        </p:txBody>
      </p:sp>
      <p:sp>
        <p:nvSpPr>
          <p:cNvPr id="3" name="Text Placeholder 2">
            <a:extLst>
              <a:ext uri="{FF2B5EF4-FFF2-40B4-BE49-F238E27FC236}">
                <a16:creationId xmlns:a16="http://schemas.microsoft.com/office/drawing/2014/main" id="{FC322EA6-86AF-489F-A10D-0E34561EA048}"/>
              </a:ext>
            </a:extLst>
          </p:cNvPr>
          <p:cNvSpPr>
            <a:spLocks noGrp="1"/>
          </p:cNvSpPr>
          <p:nvPr>
            <p:ph type="body" sz="quarter" idx="11"/>
          </p:nvPr>
        </p:nvSpPr>
        <p:spPr/>
        <p:txBody>
          <a:bodyPr anchor="ctr"/>
          <a:lstStyle/>
          <a:p>
            <a:r>
              <a:rPr lang="ar-EG" sz="3900" dirty="0"/>
              <a:t>وفكروا، بفهمهم السامي، وفسَّروها، من الكتب المقدسة.</a:t>
            </a:r>
          </a:p>
        </p:txBody>
      </p:sp>
      <p:sp>
        <p:nvSpPr>
          <p:cNvPr id="4" name="Text Placeholder 3">
            <a:extLst>
              <a:ext uri="{FF2B5EF4-FFF2-40B4-BE49-F238E27FC236}">
                <a16:creationId xmlns:a16="http://schemas.microsoft.com/office/drawing/2014/main" id="{50DDD7F6-0447-4BE9-83F4-4E7CCCEE54C6}"/>
              </a:ext>
            </a:extLst>
          </p:cNvPr>
          <p:cNvSpPr>
            <a:spLocks noGrp="1"/>
          </p:cNvSpPr>
          <p:nvPr>
            <p:ph type="body" sz="quarter" idx="12"/>
          </p:nvPr>
        </p:nvSpPr>
        <p:spPr/>
        <p:txBody>
          <a:bodyPr/>
          <a:lstStyle/>
          <a:p>
            <a:r>
              <a:rPr lang="en-GB" dirty="0" err="1"/>
              <a:t>Aumokmek</a:t>
            </a:r>
            <a:r>
              <a:rPr lang="en-GB" dirty="0"/>
              <a:t> `</a:t>
            </a:r>
            <a:r>
              <a:rPr lang="en-GB" dirty="0" err="1"/>
              <a:t>ebol</a:t>
            </a:r>
            <a:r>
              <a:rPr lang="en-GB" dirty="0"/>
              <a:t>@ </a:t>
            </a:r>
            <a:r>
              <a:rPr lang="en-GB" dirty="0" err="1"/>
              <a:t>qen</a:t>
            </a:r>
            <a:r>
              <a:rPr lang="en-GB" dirty="0"/>
              <a:t> </a:t>
            </a:r>
            <a:r>
              <a:rPr lang="en-GB" dirty="0" err="1"/>
              <a:t>pouka</a:t>
            </a:r>
            <a:r>
              <a:rPr lang="en-GB" dirty="0"/>
              <a:t>] </a:t>
            </a:r>
            <a:r>
              <a:rPr lang="en-GB" dirty="0" err="1"/>
              <a:t>etsom</a:t>
            </a:r>
            <a:r>
              <a:rPr lang="en-GB" dirty="0"/>
              <a:t>@ </a:t>
            </a:r>
            <a:r>
              <a:rPr lang="en-GB" dirty="0" err="1"/>
              <a:t>auermyneuin</a:t>
            </a:r>
            <a:r>
              <a:rPr lang="en-GB" dirty="0"/>
              <a:t> `</a:t>
            </a:r>
            <a:r>
              <a:rPr lang="en-GB" dirty="0" err="1"/>
              <a:t>mmoc</a:t>
            </a:r>
            <a:r>
              <a:rPr lang="en-GB" dirty="0"/>
              <a:t>@ </a:t>
            </a:r>
            <a:r>
              <a:rPr lang="en-GB" dirty="0" err="1"/>
              <a:t>qen</a:t>
            </a:r>
            <a:r>
              <a:rPr lang="en-GB" dirty="0"/>
              <a:t> </a:t>
            </a:r>
            <a:r>
              <a:rPr lang="en-GB" dirty="0" err="1"/>
              <a:t>ni`gravy</a:t>
            </a:r>
            <a:r>
              <a:rPr lang="en-GB" dirty="0"/>
              <a:t> </a:t>
            </a:r>
            <a:r>
              <a:rPr lang="en-GB" dirty="0" err="1"/>
              <a:t>e;ouab</a:t>
            </a:r>
            <a:r>
              <a:rPr lang="en-GB" dirty="0"/>
              <a:t>.</a:t>
            </a:r>
          </a:p>
        </p:txBody>
      </p:sp>
    </p:spTree>
    <p:extLst>
      <p:ext uri="{BB962C8B-B14F-4D97-AF65-F5344CB8AC3E}">
        <p14:creationId xmlns:p14="http://schemas.microsoft.com/office/powerpoint/2010/main" val="586382146"/>
      </p:ext>
    </p:extLst>
  </p:cSld>
  <p:clrMapOvr>
    <a:masterClrMapping/>
  </p:clrMapOvr>
</p:sld>
</file>

<file path=ppt/slides/slide14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D9EFA00-0152-4FFE-AA55-B78CCB7B24DE}"/>
              </a:ext>
            </a:extLst>
          </p:cNvPr>
          <p:cNvSpPr>
            <a:spLocks noGrp="1"/>
          </p:cNvSpPr>
          <p:nvPr>
            <p:ph type="body" sz="quarter" idx="10"/>
          </p:nvPr>
        </p:nvSpPr>
        <p:spPr/>
        <p:txBody>
          <a:bodyPr/>
          <a:lstStyle/>
          <a:p>
            <a:pPr>
              <a:spcBef>
                <a:spcPts val="0"/>
              </a:spcBef>
            </a:pPr>
            <a:r>
              <a:rPr lang="ar-EG" dirty="0"/>
              <a:t>أفمووتى إيه ماريا: إتشَيرى إن يواكيم: </a:t>
            </a:r>
          </a:p>
          <a:p>
            <a:pPr>
              <a:spcBef>
                <a:spcPts val="0"/>
              </a:spcBef>
            </a:pPr>
            <a:r>
              <a:rPr lang="ar-EG" dirty="0"/>
              <a:t>جيه تى إسكينى إممى: إنتيه إبتشويس صاباؤوت.</a:t>
            </a:r>
          </a:p>
        </p:txBody>
      </p:sp>
      <p:sp>
        <p:nvSpPr>
          <p:cNvPr id="3" name="Text Placeholder 2">
            <a:extLst>
              <a:ext uri="{FF2B5EF4-FFF2-40B4-BE49-F238E27FC236}">
                <a16:creationId xmlns:a16="http://schemas.microsoft.com/office/drawing/2014/main" id="{F23BC785-703F-4336-B92B-F5E8CD43CF52}"/>
              </a:ext>
            </a:extLst>
          </p:cNvPr>
          <p:cNvSpPr>
            <a:spLocks noGrp="1"/>
          </p:cNvSpPr>
          <p:nvPr>
            <p:ph type="body" sz="quarter" idx="11"/>
          </p:nvPr>
        </p:nvSpPr>
        <p:spPr/>
        <p:txBody>
          <a:bodyPr anchor="ctr"/>
          <a:lstStyle/>
          <a:p>
            <a:r>
              <a:rPr lang="ar-EG" sz="3700" dirty="0"/>
              <a:t>ودعوا مريم، إبنة يواقيم، القبة الحقيقية، التي لرب الجنود.</a:t>
            </a:r>
          </a:p>
        </p:txBody>
      </p:sp>
      <p:sp>
        <p:nvSpPr>
          <p:cNvPr id="4" name="Text Placeholder 3">
            <a:extLst>
              <a:ext uri="{FF2B5EF4-FFF2-40B4-BE49-F238E27FC236}">
                <a16:creationId xmlns:a16="http://schemas.microsoft.com/office/drawing/2014/main" id="{8E8544C9-D37D-4829-9462-2713E794AE28}"/>
              </a:ext>
            </a:extLst>
          </p:cNvPr>
          <p:cNvSpPr>
            <a:spLocks noGrp="1"/>
          </p:cNvSpPr>
          <p:nvPr>
            <p:ph type="body" sz="quarter" idx="12"/>
          </p:nvPr>
        </p:nvSpPr>
        <p:spPr/>
        <p:txBody>
          <a:bodyPr/>
          <a:lstStyle/>
          <a:p>
            <a:pPr>
              <a:spcBef>
                <a:spcPts val="0"/>
              </a:spcBef>
            </a:pPr>
            <a:r>
              <a:rPr lang="en-GB" dirty="0" err="1"/>
              <a:t>Aumou</a:t>
            </a:r>
            <a:r>
              <a:rPr lang="en-GB" dirty="0"/>
              <a:t>] `</a:t>
            </a:r>
            <a:r>
              <a:rPr lang="en-GB" dirty="0" err="1"/>
              <a:t>eMaria</a:t>
            </a:r>
            <a:r>
              <a:rPr lang="en-GB" dirty="0"/>
              <a:t>@ `</a:t>
            </a:r>
            <a:r>
              <a:rPr lang="en-GB" dirty="0" err="1"/>
              <a:t>tseri</a:t>
            </a:r>
            <a:r>
              <a:rPr lang="en-GB" dirty="0"/>
              <a:t> `</a:t>
            </a:r>
            <a:r>
              <a:rPr lang="en-GB" dirty="0" err="1"/>
              <a:t>nIwakim</a:t>
            </a:r>
            <a:r>
              <a:rPr lang="en-GB" dirty="0"/>
              <a:t>@</a:t>
            </a:r>
            <a:endParaRPr lang="ar-EG" dirty="0"/>
          </a:p>
          <a:p>
            <a:pPr>
              <a:spcBef>
                <a:spcPts val="0"/>
              </a:spcBef>
            </a:pPr>
            <a:r>
              <a:rPr lang="en-GB" dirty="0"/>
              <a:t> je ]`</a:t>
            </a:r>
            <a:r>
              <a:rPr lang="en-GB" dirty="0" err="1"/>
              <a:t>ckyny</a:t>
            </a:r>
            <a:r>
              <a:rPr lang="en-GB" dirty="0"/>
              <a:t> `</a:t>
            </a:r>
            <a:r>
              <a:rPr lang="en-GB" dirty="0" err="1"/>
              <a:t>mmyi</a:t>
            </a:r>
            <a:r>
              <a:rPr lang="en-GB" dirty="0"/>
              <a:t>@ `</a:t>
            </a:r>
            <a:r>
              <a:rPr lang="en-GB" dirty="0" err="1"/>
              <a:t>nte</a:t>
            </a:r>
            <a:r>
              <a:rPr lang="en-GB" dirty="0"/>
              <a:t> `P[</a:t>
            </a:r>
            <a:r>
              <a:rPr lang="en-GB" dirty="0" err="1"/>
              <a:t>oic</a:t>
            </a:r>
            <a:r>
              <a:rPr lang="en-GB" dirty="0"/>
              <a:t> </a:t>
            </a:r>
            <a:r>
              <a:rPr lang="en-GB" dirty="0" err="1"/>
              <a:t>cabaw</a:t>
            </a:r>
            <a:r>
              <a:rPr lang="en-GB" dirty="0"/>
              <a:t>;.</a:t>
            </a:r>
          </a:p>
        </p:txBody>
      </p:sp>
    </p:spTree>
    <p:extLst>
      <p:ext uri="{BB962C8B-B14F-4D97-AF65-F5344CB8AC3E}">
        <p14:creationId xmlns:p14="http://schemas.microsoft.com/office/powerpoint/2010/main" val="2356540679"/>
      </p:ext>
    </p:extLst>
  </p:cSld>
  <p:clrMapOvr>
    <a:masterClrMapping/>
  </p:clrMapOvr>
</p:sld>
</file>

<file path=ppt/slides/slide14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50CAAE4-FD60-4CD9-AF96-53152D17F851}"/>
              </a:ext>
            </a:extLst>
          </p:cNvPr>
          <p:cNvSpPr>
            <a:spLocks noGrp="1"/>
          </p:cNvSpPr>
          <p:nvPr>
            <p:ph type="body" sz="quarter" idx="10"/>
          </p:nvPr>
        </p:nvSpPr>
        <p:spPr/>
        <p:txBody>
          <a:bodyPr/>
          <a:lstStyle/>
          <a:p>
            <a:pPr>
              <a:spcBef>
                <a:spcPts val="0"/>
              </a:spcBef>
            </a:pPr>
            <a:r>
              <a:rPr lang="ar-EG" dirty="0"/>
              <a:t>أفئين تى كيفوطوس: هيجين تى بارثينوس: </a:t>
            </a:r>
          </a:p>
          <a:p>
            <a:pPr>
              <a:spcBef>
                <a:spcPts val="0"/>
              </a:spcBef>
            </a:pPr>
            <a:r>
              <a:rPr lang="ar-EG" dirty="0"/>
              <a:t>بيس كيه نووب إتصوتب: هيجين بيس تووفو. </a:t>
            </a:r>
          </a:p>
        </p:txBody>
      </p:sp>
      <p:sp>
        <p:nvSpPr>
          <p:cNvPr id="3" name="Text Placeholder 2">
            <a:extLst>
              <a:ext uri="{FF2B5EF4-FFF2-40B4-BE49-F238E27FC236}">
                <a16:creationId xmlns:a16="http://schemas.microsoft.com/office/drawing/2014/main" id="{4A2ED605-11CC-4D1E-B228-32C635628662}"/>
              </a:ext>
            </a:extLst>
          </p:cNvPr>
          <p:cNvSpPr>
            <a:spLocks noGrp="1"/>
          </p:cNvSpPr>
          <p:nvPr>
            <p:ph type="body" sz="quarter" idx="11"/>
          </p:nvPr>
        </p:nvSpPr>
        <p:spPr/>
        <p:txBody>
          <a:bodyPr anchor="ctr"/>
          <a:lstStyle/>
          <a:p>
            <a:r>
              <a:rPr lang="ar-EG" dirty="0"/>
              <a:t>شبهوا التابوت، بالعذراء، وذهبه المختار، بطهارتها.</a:t>
            </a:r>
          </a:p>
        </p:txBody>
      </p:sp>
      <p:sp>
        <p:nvSpPr>
          <p:cNvPr id="4" name="Text Placeholder 3">
            <a:extLst>
              <a:ext uri="{FF2B5EF4-FFF2-40B4-BE49-F238E27FC236}">
                <a16:creationId xmlns:a16="http://schemas.microsoft.com/office/drawing/2014/main" id="{1842D9E1-DC1E-4509-81CE-E3C539FA19F6}"/>
              </a:ext>
            </a:extLst>
          </p:cNvPr>
          <p:cNvSpPr>
            <a:spLocks noGrp="1"/>
          </p:cNvSpPr>
          <p:nvPr>
            <p:ph type="body" sz="quarter" idx="12"/>
          </p:nvPr>
        </p:nvSpPr>
        <p:spPr/>
        <p:txBody>
          <a:bodyPr/>
          <a:lstStyle/>
          <a:p>
            <a:r>
              <a:rPr lang="en-GB" dirty="0" err="1"/>
              <a:t>Auen</a:t>
            </a:r>
            <a:r>
              <a:rPr lang="en-GB" dirty="0"/>
              <a:t> ]</a:t>
            </a:r>
            <a:r>
              <a:rPr lang="en-GB" dirty="0" err="1"/>
              <a:t>kibwtoc</a:t>
            </a:r>
            <a:r>
              <a:rPr lang="en-GB" dirty="0"/>
              <a:t>@ </a:t>
            </a:r>
            <a:r>
              <a:rPr lang="en-GB" dirty="0" err="1"/>
              <a:t>hijen</a:t>
            </a:r>
            <a:r>
              <a:rPr lang="en-GB" dirty="0"/>
              <a:t> }</a:t>
            </a:r>
            <a:r>
              <a:rPr lang="en-GB" dirty="0" err="1"/>
              <a:t>par;enoc</a:t>
            </a:r>
            <a:r>
              <a:rPr lang="en-GB" dirty="0"/>
              <a:t>@ </a:t>
            </a:r>
            <a:r>
              <a:rPr lang="en-GB" dirty="0" err="1"/>
              <a:t>peckenoub</a:t>
            </a:r>
            <a:r>
              <a:rPr lang="en-GB" dirty="0"/>
              <a:t> </a:t>
            </a:r>
            <a:r>
              <a:rPr lang="en-GB" dirty="0" err="1"/>
              <a:t>etcwtp</a:t>
            </a:r>
            <a:r>
              <a:rPr lang="en-GB" dirty="0"/>
              <a:t>@ </a:t>
            </a:r>
            <a:r>
              <a:rPr lang="en-GB" dirty="0" err="1"/>
              <a:t>hijen</a:t>
            </a:r>
            <a:r>
              <a:rPr lang="en-GB" dirty="0"/>
              <a:t> </a:t>
            </a:r>
            <a:r>
              <a:rPr lang="en-GB" dirty="0" err="1"/>
              <a:t>pectoubo</a:t>
            </a:r>
            <a:r>
              <a:rPr lang="en-GB" dirty="0"/>
              <a:t>.</a:t>
            </a:r>
          </a:p>
        </p:txBody>
      </p:sp>
    </p:spTree>
    <p:extLst>
      <p:ext uri="{BB962C8B-B14F-4D97-AF65-F5344CB8AC3E}">
        <p14:creationId xmlns:p14="http://schemas.microsoft.com/office/powerpoint/2010/main" val="3435443257"/>
      </p:ext>
    </p:extLst>
  </p:cSld>
  <p:clrMapOvr>
    <a:masterClrMapping/>
  </p:clrMapOvr>
</p:sld>
</file>

<file path=ppt/slides/slide14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81230A5-A5AC-46FD-B9F4-790FFC6CC8D9}"/>
              </a:ext>
            </a:extLst>
          </p:cNvPr>
          <p:cNvSpPr>
            <a:spLocks noGrp="1"/>
          </p:cNvSpPr>
          <p:nvPr>
            <p:ph type="body" sz="quarter" idx="10"/>
          </p:nvPr>
        </p:nvSpPr>
        <p:spPr/>
        <p:txBody>
          <a:bodyPr/>
          <a:lstStyle/>
          <a:p>
            <a:pPr>
              <a:spcBef>
                <a:spcPts val="0"/>
              </a:spcBef>
            </a:pPr>
            <a:r>
              <a:rPr lang="ar-EG" dirty="0"/>
              <a:t>أفئين بى إيلاستيريون: هيجين تى بارثينوس: </a:t>
            </a:r>
          </a:p>
          <a:p>
            <a:pPr>
              <a:spcBef>
                <a:spcPts val="0"/>
              </a:spcBef>
            </a:pPr>
            <a:r>
              <a:rPr lang="ar-EG" dirty="0"/>
              <a:t>إس نى شيروبيم إنتيه إب أوأوو: سيه إرخيفى إيجوس. </a:t>
            </a:r>
          </a:p>
        </p:txBody>
      </p:sp>
      <p:sp>
        <p:nvSpPr>
          <p:cNvPr id="3" name="Text Placeholder 2">
            <a:extLst>
              <a:ext uri="{FF2B5EF4-FFF2-40B4-BE49-F238E27FC236}">
                <a16:creationId xmlns:a16="http://schemas.microsoft.com/office/drawing/2014/main" id="{913D5941-E355-4BA6-901B-135B2DFA106A}"/>
              </a:ext>
            </a:extLst>
          </p:cNvPr>
          <p:cNvSpPr>
            <a:spLocks noGrp="1"/>
          </p:cNvSpPr>
          <p:nvPr>
            <p:ph type="body" sz="quarter" idx="11"/>
          </p:nvPr>
        </p:nvSpPr>
        <p:spPr/>
        <p:txBody>
          <a:bodyPr anchor="ctr"/>
          <a:lstStyle/>
          <a:p>
            <a:r>
              <a:rPr lang="ar-EG" dirty="0"/>
              <a:t>شبهوا الغطاء، بالعذراء، وكاروبا المجد، يظللان عليها.</a:t>
            </a:r>
          </a:p>
        </p:txBody>
      </p:sp>
      <p:sp>
        <p:nvSpPr>
          <p:cNvPr id="4" name="Text Placeholder 3">
            <a:extLst>
              <a:ext uri="{FF2B5EF4-FFF2-40B4-BE49-F238E27FC236}">
                <a16:creationId xmlns:a16="http://schemas.microsoft.com/office/drawing/2014/main" id="{3ED81735-9198-4E3C-82F6-51A02F45BFAA}"/>
              </a:ext>
            </a:extLst>
          </p:cNvPr>
          <p:cNvSpPr>
            <a:spLocks noGrp="1"/>
          </p:cNvSpPr>
          <p:nvPr>
            <p:ph type="body" sz="quarter" idx="12"/>
          </p:nvPr>
        </p:nvSpPr>
        <p:spPr/>
        <p:txBody>
          <a:bodyPr/>
          <a:lstStyle/>
          <a:p>
            <a:pPr>
              <a:spcBef>
                <a:spcPts val="0"/>
              </a:spcBef>
            </a:pPr>
            <a:r>
              <a:rPr lang="en-GB" dirty="0" err="1"/>
              <a:t>Auen</a:t>
            </a:r>
            <a:r>
              <a:rPr lang="en-GB" dirty="0"/>
              <a:t> </a:t>
            </a:r>
            <a:r>
              <a:rPr lang="en-GB" dirty="0" err="1"/>
              <a:t>pi`ilactyrion</a:t>
            </a:r>
            <a:r>
              <a:rPr lang="en-GB" dirty="0"/>
              <a:t>@ </a:t>
            </a:r>
            <a:r>
              <a:rPr lang="en-GB" dirty="0" err="1"/>
              <a:t>hijen</a:t>
            </a:r>
            <a:r>
              <a:rPr lang="en-GB" dirty="0"/>
              <a:t> }</a:t>
            </a:r>
            <a:r>
              <a:rPr lang="en-GB" dirty="0" err="1"/>
              <a:t>par;enoc</a:t>
            </a:r>
            <a:r>
              <a:rPr lang="en-GB" dirty="0"/>
              <a:t>@</a:t>
            </a:r>
            <a:endParaRPr lang="ar-EG" dirty="0"/>
          </a:p>
          <a:p>
            <a:pPr>
              <a:spcBef>
                <a:spcPts val="0"/>
              </a:spcBef>
            </a:pPr>
            <a:r>
              <a:rPr lang="en-GB" dirty="0"/>
              <a:t> </a:t>
            </a:r>
            <a:r>
              <a:rPr lang="en-GB" dirty="0" err="1"/>
              <a:t>ic</a:t>
            </a:r>
            <a:r>
              <a:rPr lang="en-GB" dirty="0"/>
              <a:t> </a:t>
            </a:r>
            <a:r>
              <a:rPr lang="en-GB" dirty="0" err="1"/>
              <a:t>Ni,eroubim</a:t>
            </a:r>
            <a:r>
              <a:rPr lang="en-GB" dirty="0"/>
              <a:t> `</a:t>
            </a:r>
            <a:r>
              <a:rPr lang="en-GB" dirty="0" err="1"/>
              <a:t>nte</a:t>
            </a:r>
            <a:r>
              <a:rPr lang="en-GB" dirty="0"/>
              <a:t> `</a:t>
            </a:r>
            <a:r>
              <a:rPr lang="en-GB" dirty="0" err="1"/>
              <a:t>p`wou</a:t>
            </a:r>
            <a:r>
              <a:rPr lang="en-GB" dirty="0"/>
              <a:t>@ </a:t>
            </a:r>
            <a:r>
              <a:rPr lang="en-GB" dirty="0" err="1"/>
              <a:t>ceerqyibi</a:t>
            </a:r>
            <a:r>
              <a:rPr lang="en-GB" dirty="0"/>
              <a:t> `</a:t>
            </a:r>
            <a:r>
              <a:rPr lang="en-GB" dirty="0" err="1"/>
              <a:t>ejwc</a:t>
            </a:r>
            <a:r>
              <a:rPr lang="en-GB" dirty="0"/>
              <a:t>.</a:t>
            </a:r>
          </a:p>
        </p:txBody>
      </p:sp>
    </p:spTree>
    <p:extLst>
      <p:ext uri="{BB962C8B-B14F-4D97-AF65-F5344CB8AC3E}">
        <p14:creationId xmlns:p14="http://schemas.microsoft.com/office/powerpoint/2010/main" val="2547083669"/>
      </p:ext>
    </p:extLst>
  </p:cSld>
  <p:clrMapOvr>
    <a:masterClrMapping/>
  </p:clrMapOvr>
</p:sld>
</file>

<file path=ppt/slides/slide14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473A2E8-B37D-4613-9BDE-4F98F1098CEE}"/>
              </a:ext>
            </a:extLst>
          </p:cNvPr>
          <p:cNvSpPr>
            <a:spLocks noGrp="1"/>
          </p:cNvSpPr>
          <p:nvPr>
            <p:ph type="body" sz="quarter" idx="10"/>
          </p:nvPr>
        </p:nvSpPr>
        <p:spPr/>
        <p:txBody>
          <a:bodyPr/>
          <a:lstStyle/>
          <a:p>
            <a:r>
              <a:rPr lang="ar-EG" dirty="0"/>
              <a:t>أفئين بى إسطامنوس إن نووب: هيجين تى بارثينوس: بيف كيه شي إمما ننا: هيجين بين صوتير. </a:t>
            </a:r>
          </a:p>
        </p:txBody>
      </p:sp>
      <p:sp>
        <p:nvSpPr>
          <p:cNvPr id="3" name="Text Placeholder 2">
            <a:extLst>
              <a:ext uri="{FF2B5EF4-FFF2-40B4-BE49-F238E27FC236}">
                <a16:creationId xmlns:a16="http://schemas.microsoft.com/office/drawing/2014/main" id="{FB449070-4E1E-443B-88A5-0A19D8A3920B}"/>
              </a:ext>
            </a:extLst>
          </p:cNvPr>
          <p:cNvSpPr>
            <a:spLocks noGrp="1"/>
          </p:cNvSpPr>
          <p:nvPr>
            <p:ph type="body" sz="quarter" idx="11"/>
          </p:nvPr>
        </p:nvSpPr>
        <p:spPr/>
        <p:txBody>
          <a:bodyPr anchor="ctr"/>
          <a:lstStyle/>
          <a:p>
            <a:r>
              <a:rPr lang="ar-EG" dirty="0"/>
              <a:t>شبهوا القسط الذهبي، بالعذراء، وكيلة المَنَّ، بمخلصنا.</a:t>
            </a:r>
          </a:p>
        </p:txBody>
      </p:sp>
      <p:sp>
        <p:nvSpPr>
          <p:cNvPr id="4" name="Text Placeholder 3">
            <a:extLst>
              <a:ext uri="{FF2B5EF4-FFF2-40B4-BE49-F238E27FC236}">
                <a16:creationId xmlns:a16="http://schemas.microsoft.com/office/drawing/2014/main" id="{D87DCC6E-18D1-4823-9629-3A5D815CE3C9}"/>
              </a:ext>
            </a:extLst>
          </p:cNvPr>
          <p:cNvSpPr>
            <a:spLocks noGrp="1"/>
          </p:cNvSpPr>
          <p:nvPr>
            <p:ph type="body" sz="quarter" idx="12"/>
          </p:nvPr>
        </p:nvSpPr>
        <p:spPr/>
        <p:txBody>
          <a:bodyPr/>
          <a:lstStyle/>
          <a:p>
            <a:r>
              <a:rPr lang="en-GB" dirty="0" err="1"/>
              <a:t>Auen</a:t>
            </a:r>
            <a:r>
              <a:rPr lang="en-GB" dirty="0"/>
              <a:t> </a:t>
            </a:r>
            <a:r>
              <a:rPr lang="en-GB" dirty="0" err="1"/>
              <a:t>pi`ctamnoc</a:t>
            </a:r>
            <a:r>
              <a:rPr lang="en-GB" dirty="0"/>
              <a:t> `</a:t>
            </a:r>
            <a:r>
              <a:rPr lang="en-GB" dirty="0" err="1"/>
              <a:t>nnoub</a:t>
            </a:r>
            <a:r>
              <a:rPr lang="en-GB" dirty="0"/>
              <a:t>@ </a:t>
            </a:r>
            <a:r>
              <a:rPr lang="en-GB" dirty="0" err="1"/>
              <a:t>hijen</a:t>
            </a:r>
            <a:r>
              <a:rPr lang="en-GB" dirty="0"/>
              <a:t> }</a:t>
            </a:r>
            <a:r>
              <a:rPr lang="en-GB" dirty="0" err="1"/>
              <a:t>par;enoc</a:t>
            </a:r>
            <a:r>
              <a:rPr lang="en-GB" dirty="0"/>
              <a:t>@ </a:t>
            </a:r>
            <a:r>
              <a:rPr lang="en-GB" dirty="0" err="1"/>
              <a:t>pefkesi</a:t>
            </a:r>
            <a:r>
              <a:rPr lang="en-GB" dirty="0"/>
              <a:t> `</a:t>
            </a:r>
            <a:r>
              <a:rPr lang="en-GB" dirty="0" err="1"/>
              <a:t>mmanna</a:t>
            </a:r>
            <a:r>
              <a:rPr lang="en-GB" dirty="0"/>
              <a:t>@ </a:t>
            </a:r>
            <a:r>
              <a:rPr lang="en-GB" dirty="0" err="1"/>
              <a:t>hijen</a:t>
            </a:r>
            <a:r>
              <a:rPr lang="en-GB" dirty="0"/>
              <a:t> </a:t>
            </a:r>
            <a:r>
              <a:rPr lang="en-GB" dirty="0" err="1"/>
              <a:t>Pencwtyr</a:t>
            </a:r>
            <a:r>
              <a:rPr lang="en-GB" dirty="0"/>
              <a:t>.</a:t>
            </a:r>
          </a:p>
        </p:txBody>
      </p:sp>
    </p:spTree>
    <p:extLst>
      <p:ext uri="{BB962C8B-B14F-4D97-AF65-F5344CB8AC3E}">
        <p14:creationId xmlns:p14="http://schemas.microsoft.com/office/powerpoint/2010/main" val="2999782889"/>
      </p:ext>
    </p:extLst>
  </p:cSld>
  <p:clrMapOvr>
    <a:masterClrMapping/>
  </p:clrMapOvr>
</p:sld>
</file>

<file path=ppt/slides/slide14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F63CD9A-AE95-49A6-8CC0-E48E74E041D8}"/>
              </a:ext>
            </a:extLst>
          </p:cNvPr>
          <p:cNvSpPr>
            <a:spLocks noGrp="1"/>
          </p:cNvSpPr>
          <p:nvPr>
            <p:ph type="body" sz="quarter" idx="10"/>
          </p:nvPr>
        </p:nvSpPr>
        <p:spPr/>
        <p:txBody>
          <a:bodyPr/>
          <a:lstStyle/>
          <a:p>
            <a:pPr>
              <a:spcBef>
                <a:spcPts val="0"/>
              </a:spcBef>
            </a:pPr>
            <a:r>
              <a:rPr lang="ar-EG" sz="3900" dirty="0"/>
              <a:t>أفئين تى ليخنيا إنووب: هيجين تى إكليسيا: </a:t>
            </a:r>
            <a:endParaRPr lang="en-US" sz="3900" dirty="0"/>
          </a:p>
          <a:p>
            <a:pPr>
              <a:spcBef>
                <a:spcPts val="0"/>
              </a:spcBef>
            </a:pPr>
            <a:r>
              <a:rPr lang="ar-EG" sz="3900" dirty="0"/>
              <a:t>بيس كيه شاشف إنخيبس: هيجين بى شاشف إن طاغما. </a:t>
            </a:r>
          </a:p>
        </p:txBody>
      </p:sp>
      <p:sp>
        <p:nvSpPr>
          <p:cNvPr id="3" name="Text Placeholder 2">
            <a:extLst>
              <a:ext uri="{FF2B5EF4-FFF2-40B4-BE49-F238E27FC236}">
                <a16:creationId xmlns:a16="http://schemas.microsoft.com/office/drawing/2014/main" id="{084B9D19-6FEA-4AD4-9A9F-18E5898499E7}"/>
              </a:ext>
            </a:extLst>
          </p:cNvPr>
          <p:cNvSpPr>
            <a:spLocks noGrp="1"/>
          </p:cNvSpPr>
          <p:nvPr>
            <p:ph type="body" sz="quarter" idx="11"/>
          </p:nvPr>
        </p:nvSpPr>
        <p:spPr/>
        <p:txBody>
          <a:bodyPr anchor="ctr"/>
          <a:lstStyle/>
          <a:p>
            <a:r>
              <a:rPr lang="ar-EG" sz="3300" dirty="0"/>
              <a:t>شبهوا المنارة الذهبية، بالكنيسة، وسُرجها السبعة، بالسبع طغمات.</a:t>
            </a:r>
          </a:p>
        </p:txBody>
      </p:sp>
      <p:sp>
        <p:nvSpPr>
          <p:cNvPr id="4" name="Text Placeholder 3">
            <a:extLst>
              <a:ext uri="{FF2B5EF4-FFF2-40B4-BE49-F238E27FC236}">
                <a16:creationId xmlns:a16="http://schemas.microsoft.com/office/drawing/2014/main" id="{024E0CD8-1059-4406-BAA1-3859602AC829}"/>
              </a:ext>
            </a:extLst>
          </p:cNvPr>
          <p:cNvSpPr>
            <a:spLocks noGrp="1"/>
          </p:cNvSpPr>
          <p:nvPr>
            <p:ph type="body" sz="quarter" idx="12"/>
          </p:nvPr>
        </p:nvSpPr>
        <p:spPr/>
        <p:txBody>
          <a:bodyPr/>
          <a:lstStyle/>
          <a:p>
            <a:r>
              <a:rPr lang="en-GB" dirty="0" err="1"/>
              <a:t>Auen</a:t>
            </a:r>
            <a:r>
              <a:rPr lang="en-GB" dirty="0"/>
              <a:t> ]</a:t>
            </a:r>
            <a:r>
              <a:rPr lang="en-GB" dirty="0" err="1"/>
              <a:t>lu,nia</a:t>
            </a:r>
            <a:r>
              <a:rPr lang="en-GB" dirty="0"/>
              <a:t> `</a:t>
            </a:r>
            <a:r>
              <a:rPr lang="en-GB" dirty="0" err="1"/>
              <a:t>nnoub</a:t>
            </a:r>
            <a:r>
              <a:rPr lang="en-GB" dirty="0"/>
              <a:t>@ </a:t>
            </a:r>
            <a:r>
              <a:rPr lang="en-GB" dirty="0" err="1"/>
              <a:t>hijen</a:t>
            </a:r>
            <a:r>
              <a:rPr lang="en-GB" dirty="0"/>
              <a:t> }</a:t>
            </a:r>
            <a:r>
              <a:rPr lang="en-GB" dirty="0" err="1"/>
              <a:t>ekklycia</a:t>
            </a:r>
            <a:r>
              <a:rPr lang="en-GB" dirty="0"/>
              <a:t>@ </a:t>
            </a:r>
            <a:r>
              <a:rPr lang="en-GB" dirty="0" err="1"/>
              <a:t>peckesasf</a:t>
            </a:r>
            <a:r>
              <a:rPr lang="en-GB" dirty="0"/>
              <a:t> `</a:t>
            </a:r>
            <a:r>
              <a:rPr lang="en-GB" dirty="0" err="1"/>
              <a:t>nqybc</a:t>
            </a:r>
            <a:r>
              <a:rPr lang="en-GB" dirty="0"/>
              <a:t>@ </a:t>
            </a:r>
            <a:r>
              <a:rPr lang="en-GB" dirty="0" err="1"/>
              <a:t>hijen</a:t>
            </a:r>
            <a:r>
              <a:rPr lang="en-GB" dirty="0"/>
              <a:t> </a:t>
            </a:r>
            <a:r>
              <a:rPr lang="en-GB" dirty="0" err="1"/>
              <a:t>pisasf</a:t>
            </a:r>
            <a:r>
              <a:rPr lang="en-GB" dirty="0"/>
              <a:t> `</a:t>
            </a:r>
            <a:r>
              <a:rPr lang="en-GB" dirty="0" err="1"/>
              <a:t>ntagma</a:t>
            </a:r>
            <a:r>
              <a:rPr lang="en-GB" dirty="0"/>
              <a:t>.</a:t>
            </a:r>
          </a:p>
        </p:txBody>
      </p:sp>
    </p:spTree>
    <p:extLst>
      <p:ext uri="{BB962C8B-B14F-4D97-AF65-F5344CB8AC3E}">
        <p14:creationId xmlns:p14="http://schemas.microsoft.com/office/powerpoint/2010/main" val="3728271000"/>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09344-C324-4522-A9A3-ACC8DA38BE4B}"/>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sz="3600" b="1" dirty="0"/>
              <a:t>آستشي ذيه ناس إنجيه ماريَّام تي إبروفيتيس إتسوني إن آ آرون إم بي كيم كيم خين نيس جيج :</a:t>
            </a:r>
          </a:p>
        </p:txBody>
      </p:sp>
      <p:sp>
        <p:nvSpPr>
          <p:cNvPr id="6" name="Text Placeholder 5"/>
          <p:cNvSpPr>
            <a:spLocks noGrp="1"/>
          </p:cNvSpPr>
          <p:nvPr>
            <p:ph type="body" sz="quarter" idx="11"/>
          </p:nvPr>
        </p:nvSpPr>
        <p:spPr/>
        <p:txBody>
          <a:bodyPr/>
          <a:lstStyle/>
          <a:p>
            <a:r>
              <a:rPr lang="ar-EG" b="1" dirty="0"/>
              <a:t>فأخذت مريم النبية أخت هارون الدُف بيديها :</a:t>
            </a:r>
          </a:p>
        </p:txBody>
      </p:sp>
      <p:sp>
        <p:nvSpPr>
          <p:cNvPr id="7" name="Text Placeholder 6"/>
          <p:cNvSpPr>
            <a:spLocks noGrp="1"/>
          </p:cNvSpPr>
          <p:nvPr>
            <p:ph type="body" sz="quarter" idx="12"/>
          </p:nvPr>
        </p:nvSpPr>
        <p:spPr>
          <a:xfrm>
            <a:off x="0" y="4476506"/>
            <a:ext cx="9144000" cy="1189740"/>
          </a:xfrm>
        </p:spPr>
        <p:txBody>
          <a:bodyPr/>
          <a:lstStyle/>
          <a:p>
            <a:pPr>
              <a:spcBef>
                <a:spcPts val="0"/>
              </a:spcBef>
            </a:pPr>
            <a:r>
              <a:rPr lang="en-GB" dirty="0">
                <a:effectLst/>
              </a:rPr>
              <a:t> Ac[</a:t>
            </a:r>
            <a:r>
              <a:rPr lang="en-GB" dirty="0" err="1">
                <a:effectLst/>
              </a:rPr>
              <a:t>i</a:t>
            </a:r>
            <a:r>
              <a:rPr lang="en-GB" dirty="0">
                <a:effectLst/>
              </a:rPr>
              <a:t> de </a:t>
            </a:r>
            <a:r>
              <a:rPr lang="en-GB" dirty="0" err="1">
                <a:effectLst/>
              </a:rPr>
              <a:t>nac</a:t>
            </a:r>
            <a:r>
              <a:rPr lang="en-GB" dirty="0">
                <a:effectLst/>
              </a:rPr>
              <a:t> `</a:t>
            </a:r>
            <a:r>
              <a:rPr lang="en-GB" dirty="0" err="1">
                <a:effectLst/>
              </a:rPr>
              <a:t>nje</a:t>
            </a:r>
            <a:r>
              <a:rPr lang="en-GB" dirty="0">
                <a:effectLst/>
              </a:rPr>
              <a:t> Mariam ]`</a:t>
            </a:r>
            <a:r>
              <a:rPr lang="en-GB" dirty="0" err="1">
                <a:effectLst/>
              </a:rPr>
              <a:t>provytyc</a:t>
            </a:r>
            <a:r>
              <a:rPr lang="en-GB" dirty="0">
                <a:effectLst/>
              </a:rPr>
              <a:t>@</a:t>
            </a:r>
          </a:p>
          <a:p>
            <a:pPr>
              <a:spcBef>
                <a:spcPts val="0"/>
              </a:spcBef>
            </a:pPr>
            <a:r>
              <a:rPr lang="en-GB" dirty="0">
                <a:effectLst/>
              </a:rPr>
              <a:t> `</a:t>
            </a:r>
            <a:r>
              <a:rPr lang="en-GB" dirty="0" err="1">
                <a:effectLst/>
              </a:rPr>
              <a:t>tcwni</a:t>
            </a:r>
            <a:r>
              <a:rPr lang="en-GB" dirty="0">
                <a:effectLst/>
              </a:rPr>
              <a:t> `</a:t>
            </a:r>
            <a:r>
              <a:rPr lang="en-GB" dirty="0" err="1">
                <a:effectLst/>
              </a:rPr>
              <a:t>n`A`arwn</a:t>
            </a:r>
            <a:r>
              <a:rPr lang="en-GB" dirty="0">
                <a:effectLst/>
              </a:rPr>
              <a:t>@ `</a:t>
            </a:r>
            <a:r>
              <a:rPr lang="en-GB" dirty="0" err="1">
                <a:effectLst/>
              </a:rPr>
              <a:t>mpikemkem</a:t>
            </a:r>
            <a:r>
              <a:rPr lang="en-GB" dirty="0">
                <a:effectLst/>
              </a:rPr>
              <a:t> </a:t>
            </a:r>
            <a:r>
              <a:rPr lang="en-GB" dirty="0" err="1">
                <a:effectLst/>
              </a:rPr>
              <a:t>qen</a:t>
            </a:r>
            <a:r>
              <a:rPr lang="en-GB" dirty="0">
                <a:effectLst/>
              </a:rPr>
              <a:t> </a:t>
            </a:r>
            <a:r>
              <a:rPr lang="en-GB" dirty="0" err="1">
                <a:effectLst/>
              </a:rPr>
              <a:t>necjij</a:t>
            </a:r>
            <a:r>
              <a:rPr lang="en-GB" dirty="0">
                <a:effectLst/>
              </a:rPr>
              <a:t>@</a:t>
            </a:r>
          </a:p>
        </p:txBody>
      </p:sp>
    </p:spTree>
    <p:extLst>
      <p:ext uri="{BB962C8B-B14F-4D97-AF65-F5344CB8AC3E}">
        <p14:creationId xmlns:p14="http://schemas.microsoft.com/office/powerpoint/2010/main" val="2575041285"/>
      </p:ext>
    </p:extLst>
  </p:cSld>
  <p:clrMapOvr>
    <a:masterClrMapping/>
  </p:clrMapOvr>
</p:sld>
</file>

<file path=ppt/slides/slide14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119F83B-6363-4AE5-9C82-91A0CE5D884F}"/>
              </a:ext>
            </a:extLst>
          </p:cNvPr>
          <p:cNvSpPr>
            <a:spLocks noGrp="1"/>
          </p:cNvSpPr>
          <p:nvPr>
            <p:ph type="body" sz="quarter" idx="10"/>
          </p:nvPr>
        </p:nvSpPr>
        <p:spPr/>
        <p:txBody>
          <a:bodyPr/>
          <a:lstStyle/>
          <a:p>
            <a:pPr>
              <a:spcBef>
                <a:spcPts val="0"/>
              </a:spcBef>
            </a:pPr>
            <a:r>
              <a:rPr lang="ar-EG" dirty="0"/>
              <a:t>أفئين تى شورى إن نووب: هيجين تى بارثينوس: </a:t>
            </a:r>
            <a:endParaRPr lang="en-US" dirty="0"/>
          </a:p>
          <a:p>
            <a:pPr>
              <a:spcBef>
                <a:spcPts val="0"/>
              </a:spcBef>
            </a:pPr>
            <a:r>
              <a:rPr lang="ar-EG" dirty="0"/>
              <a:t>بيس كيَنا مونون: هيجين إممانوئيل. </a:t>
            </a:r>
          </a:p>
        </p:txBody>
      </p:sp>
      <p:sp>
        <p:nvSpPr>
          <p:cNvPr id="3" name="Text Placeholder 2">
            <a:extLst>
              <a:ext uri="{FF2B5EF4-FFF2-40B4-BE49-F238E27FC236}">
                <a16:creationId xmlns:a16="http://schemas.microsoft.com/office/drawing/2014/main" id="{A69F5B19-501A-402D-8D66-017B5702A6B0}"/>
              </a:ext>
            </a:extLst>
          </p:cNvPr>
          <p:cNvSpPr>
            <a:spLocks noGrp="1"/>
          </p:cNvSpPr>
          <p:nvPr>
            <p:ph type="body" sz="quarter" idx="11"/>
          </p:nvPr>
        </p:nvSpPr>
        <p:spPr/>
        <p:txBody>
          <a:bodyPr anchor="ctr"/>
          <a:lstStyle/>
          <a:p>
            <a:r>
              <a:rPr lang="ar-EG" sz="3900" dirty="0"/>
              <a:t>شبهوا المجمرة الذهبية، بالعذراء، وعنبرها، بعمانوئيل.</a:t>
            </a:r>
          </a:p>
        </p:txBody>
      </p:sp>
      <p:sp>
        <p:nvSpPr>
          <p:cNvPr id="4" name="Text Placeholder 3">
            <a:extLst>
              <a:ext uri="{FF2B5EF4-FFF2-40B4-BE49-F238E27FC236}">
                <a16:creationId xmlns:a16="http://schemas.microsoft.com/office/drawing/2014/main" id="{A24F7A97-6030-4B9D-8626-2AEB355B08B1}"/>
              </a:ext>
            </a:extLst>
          </p:cNvPr>
          <p:cNvSpPr>
            <a:spLocks noGrp="1"/>
          </p:cNvSpPr>
          <p:nvPr>
            <p:ph type="body" sz="quarter" idx="12"/>
          </p:nvPr>
        </p:nvSpPr>
        <p:spPr/>
        <p:txBody>
          <a:bodyPr/>
          <a:lstStyle/>
          <a:p>
            <a:r>
              <a:rPr lang="en-GB" dirty="0" err="1"/>
              <a:t>Auen</a:t>
            </a:r>
            <a:r>
              <a:rPr lang="en-GB" dirty="0"/>
              <a:t> ]</a:t>
            </a:r>
            <a:r>
              <a:rPr lang="en-GB" dirty="0" err="1"/>
              <a:t>soury</a:t>
            </a:r>
            <a:r>
              <a:rPr lang="en-GB" dirty="0"/>
              <a:t> `</a:t>
            </a:r>
            <a:r>
              <a:rPr lang="en-GB" dirty="0" err="1"/>
              <a:t>nnoub</a:t>
            </a:r>
            <a:r>
              <a:rPr lang="en-GB" dirty="0"/>
              <a:t>@ </a:t>
            </a:r>
            <a:r>
              <a:rPr lang="en-GB" dirty="0" err="1"/>
              <a:t>hijen</a:t>
            </a:r>
            <a:r>
              <a:rPr lang="en-GB" dirty="0"/>
              <a:t> }</a:t>
            </a:r>
            <a:r>
              <a:rPr lang="en-GB" dirty="0" err="1"/>
              <a:t>par;enoc</a:t>
            </a:r>
            <a:r>
              <a:rPr lang="en-GB" dirty="0"/>
              <a:t>@ </a:t>
            </a:r>
            <a:r>
              <a:rPr lang="en-GB" dirty="0" err="1"/>
              <a:t>peckunamwnon</a:t>
            </a:r>
            <a:r>
              <a:rPr lang="en-GB" dirty="0"/>
              <a:t>@ </a:t>
            </a:r>
            <a:r>
              <a:rPr lang="en-GB" dirty="0" err="1"/>
              <a:t>hijen</a:t>
            </a:r>
            <a:r>
              <a:rPr lang="en-GB" dirty="0"/>
              <a:t> </a:t>
            </a:r>
            <a:r>
              <a:rPr lang="en-GB" dirty="0" err="1"/>
              <a:t>Emmanouyl</a:t>
            </a:r>
            <a:r>
              <a:rPr lang="en-GB" dirty="0"/>
              <a:t>.</a:t>
            </a:r>
          </a:p>
        </p:txBody>
      </p:sp>
    </p:spTree>
    <p:extLst>
      <p:ext uri="{BB962C8B-B14F-4D97-AF65-F5344CB8AC3E}">
        <p14:creationId xmlns:p14="http://schemas.microsoft.com/office/powerpoint/2010/main" val="2082959302"/>
      </p:ext>
    </p:extLst>
  </p:cSld>
  <p:clrMapOvr>
    <a:masterClrMapping/>
  </p:clrMapOvr>
</p:sld>
</file>

<file path=ppt/slides/slide14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B9F454B-18D3-45B8-BABA-6A7DE3BA895D}"/>
              </a:ext>
            </a:extLst>
          </p:cNvPr>
          <p:cNvSpPr>
            <a:spLocks noGrp="1"/>
          </p:cNvSpPr>
          <p:nvPr>
            <p:ph type="body" sz="quarter" idx="10"/>
          </p:nvPr>
        </p:nvSpPr>
        <p:spPr/>
        <p:txBody>
          <a:bodyPr/>
          <a:lstStyle/>
          <a:p>
            <a:pPr>
              <a:spcBef>
                <a:spcPts val="0"/>
              </a:spcBef>
            </a:pPr>
            <a:r>
              <a:rPr lang="ar-EG" sz="3500" dirty="0"/>
              <a:t>أفئين تى إهريرى إن إسطوى نووفي: هيجين ماريا تى أوورو: </a:t>
            </a:r>
            <a:endParaRPr lang="en-US" sz="3500" dirty="0"/>
          </a:p>
          <a:p>
            <a:pPr>
              <a:spcBef>
                <a:spcPts val="0"/>
              </a:spcBef>
            </a:pPr>
            <a:r>
              <a:rPr lang="ar-EG" sz="3500" dirty="0"/>
              <a:t>بيس كيه اسطوى نووفي إتصوتب: هيجين تيس بارثينيا. </a:t>
            </a:r>
          </a:p>
        </p:txBody>
      </p:sp>
      <p:sp>
        <p:nvSpPr>
          <p:cNvPr id="3" name="Text Placeholder 2">
            <a:extLst>
              <a:ext uri="{FF2B5EF4-FFF2-40B4-BE49-F238E27FC236}">
                <a16:creationId xmlns:a16="http://schemas.microsoft.com/office/drawing/2014/main" id="{291BF3A0-D2E1-455E-ADFE-FA6DD8627CC7}"/>
              </a:ext>
            </a:extLst>
          </p:cNvPr>
          <p:cNvSpPr>
            <a:spLocks noGrp="1"/>
          </p:cNvSpPr>
          <p:nvPr>
            <p:ph type="body" sz="quarter" idx="11"/>
          </p:nvPr>
        </p:nvSpPr>
        <p:spPr/>
        <p:txBody>
          <a:bodyPr anchor="ctr"/>
          <a:lstStyle/>
          <a:p>
            <a:r>
              <a:rPr lang="ar-EG" sz="3400" dirty="0"/>
              <a:t>شبهوا زهرة البخور، بمريم الملكة، وبخورها المختار، ببتوليتها.</a:t>
            </a:r>
          </a:p>
        </p:txBody>
      </p:sp>
      <p:sp>
        <p:nvSpPr>
          <p:cNvPr id="4" name="Text Placeholder 3">
            <a:extLst>
              <a:ext uri="{FF2B5EF4-FFF2-40B4-BE49-F238E27FC236}">
                <a16:creationId xmlns:a16="http://schemas.microsoft.com/office/drawing/2014/main" id="{0F85F76D-A37E-49AA-A358-5653C901E9BA}"/>
              </a:ext>
            </a:extLst>
          </p:cNvPr>
          <p:cNvSpPr>
            <a:spLocks noGrp="1"/>
          </p:cNvSpPr>
          <p:nvPr>
            <p:ph type="body" sz="quarter" idx="12"/>
          </p:nvPr>
        </p:nvSpPr>
        <p:spPr/>
        <p:txBody>
          <a:bodyPr/>
          <a:lstStyle/>
          <a:p>
            <a:r>
              <a:rPr lang="en-GB" sz="3900" dirty="0" err="1"/>
              <a:t>Auen</a:t>
            </a:r>
            <a:r>
              <a:rPr lang="en-GB" sz="3900" dirty="0"/>
              <a:t> ]`</a:t>
            </a:r>
            <a:r>
              <a:rPr lang="en-GB" sz="3900" dirty="0" err="1"/>
              <a:t>hryri</a:t>
            </a:r>
            <a:r>
              <a:rPr lang="en-GB" sz="3900" dirty="0"/>
              <a:t> `</a:t>
            </a:r>
            <a:r>
              <a:rPr lang="en-GB" sz="3900" dirty="0" err="1"/>
              <a:t>n`c;oinoufi</a:t>
            </a:r>
            <a:r>
              <a:rPr lang="en-GB" sz="3900" dirty="0"/>
              <a:t>@ </a:t>
            </a:r>
            <a:r>
              <a:rPr lang="en-GB" sz="3900" dirty="0" err="1"/>
              <a:t>hijen</a:t>
            </a:r>
            <a:r>
              <a:rPr lang="en-GB" sz="3900" dirty="0"/>
              <a:t> Maria ]</a:t>
            </a:r>
            <a:r>
              <a:rPr lang="en-GB" sz="3900" dirty="0" err="1"/>
              <a:t>ourw</a:t>
            </a:r>
            <a:r>
              <a:rPr lang="en-GB" sz="3900" dirty="0"/>
              <a:t>@ </a:t>
            </a:r>
            <a:r>
              <a:rPr lang="en-GB" sz="3900" dirty="0" err="1"/>
              <a:t>pecke`c;oinoufi</a:t>
            </a:r>
            <a:r>
              <a:rPr lang="en-GB" sz="3900" dirty="0"/>
              <a:t> </a:t>
            </a:r>
            <a:r>
              <a:rPr lang="en-GB" sz="3900" dirty="0" err="1"/>
              <a:t>etcwtp</a:t>
            </a:r>
            <a:r>
              <a:rPr lang="en-GB" sz="3900" dirty="0"/>
              <a:t>@ </a:t>
            </a:r>
            <a:r>
              <a:rPr lang="en-GB" sz="3900" dirty="0" err="1"/>
              <a:t>hijen</a:t>
            </a:r>
            <a:r>
              <a:rPr lang="en-GB" sz="3900" dirty="0"/>
              <a:t> </a:t>
            </a:r>
            <a:r>
              <a:rPr lang="en-GB" sz="3900" dirty="0" err="1"/>
              <a:t>tecpar;enia</a:t>
            </a:r>
            <a:r>
              <a:rPr lang="en-GB" sz="3900" dirty="0"/>
              <a:t>.</a:t>
            </a:r>
          </a:p>
        </p:txBody>
      </p:sp>
    </p:spTree>
    <p:extLst>
      <p:ext uri="{BB962C8B-B14F-4D97-AF65-F5344CB8AC3E}">
        <p14:creationId xmlns:p14="http://schemas.microsoft.com/office/powerpoint/2010/main" val="3593857264"/>
      </p:ext>
    </p:extLst>
  </p:cSld>
  <p:clrMapOvr>
    <a:masterClrMapping/>
  </p:clrMapOvr>
</p:sld>
</file>

<file path=ppt/slides/slide14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F6FFBFC-6A75-4C5F-9A3F-F604669794D9}"/>
              </a:ext>
            </a:extLst>
          </p:cNvPr>
          <p:cNvSpPr>
            <a:spLocks noGrp="1"/>
          </p:cNvSpPr>
          <p:nvPr>
            <p:ph type="body" sz="quarter" idx="10"/>
          </p:nvPr>
        </p:nvSpPr>
        <p:spPr/>
        <p:txBody>
          <a:bodyPr/>
          <a:lstStyle/>
          <a:p>
            <a:r>
              <a:rPr lang="ar-EG" sz="3300" dirty="0"/>
              <a:t>أفئين بى إشفوت إنتيه آآرون: هيجين إبشيه إنتيه بي سطافروس: إيطاف إيش باتشويس إيروف: شا إنتيف صوتى إممون. </a:t>
            </a:r>
          </a:p>
        </p:txBody>
      </p:sp>
      <p:sp>
        <p:nvSpPr>
          <p:cNvPr id="3" name="Text Placeholder 2">
            <a:extLst>
              <a:ext uri="{FF2B5EF4-FFF2-40B4-BE49-F238E27FC236}">
                <a16:creationId xmlns:a16="http://schemas.microsoft.com/office/drawing/2014/main" id="{7F4F0590-635B-4888-ABD7-C3311B0C60AD}"/>
              </a:ext>
            </a:extLst>
          </p:cNvPr>
          <p:cNvSpPr>
            <a:spLocks noGrp="1"/>
          </p:cNvSpPr>
          <p:nvPr>
            <p:ph type="body" sz="quarter" idx="11"/>
          </p:nvPr>
        </p:nvSpPr>
        <p:spPr/>
        <p:txBody>
          <a:bodyPr/>
          <a:lstStyle/>
          <a:p>
            <a:r>
              <a:rPr lang="ar-EG" sz="3600" dirty="0"/>
              <a:t>شبهوا عصا هرون، بخشبة الصليب، التي صُلب ربي عليها، حتى خلصنا.</a:t>
            </a:r>
          </a:p>
        </p:txBody>
      </p:sp>
      <p:sp>
        <p:nvSpPr>
          <p:cNvPr id="4" name="Text Placeholder 3">
            <a:extLst>
              <a:ext uri="{FF2B5EF4-FFF2-40B4-BE49-F238E27FC236}">
                <a16:creationId xmlns:a16="http://schemas.microsoft.com/office/drawing/2014/main" id="{9F20333A-8A3A-40BA-B9AA-9615FF12B1BE}"/>
              </a:ext>
            </a:extLst>
          </p:cNvPr>
          <p:cNvSpPr>
            <a:spLocks noGrp="1"/>
          </p:cNvSpPr>
          <p:nvPr>
            <p:ph type="body" sz="quarter" idx="12"/>
          </p:nvPr>
        </p:nvSpPr>
        <p:spPr>
          <a:xfrm>
            <a:off x="0" y="4751716"/>
            <a:ext cx="9144000" cy="1189740"/>
          </a:xfrm>
        </p:spPr>
        <p:txBody>
          <a:bodyPr/>
          <a:lstStyle/>
          <a:p>
            <a:r>
              <a:rPr lang="en-GB" sz="3400" dirty="0" err="1"/>
              <a:t>Auen</a:t>
            </a:r>
            <a:r>
              <a:rPr lang="en-GB" sz="3400" dirty="0"/>
              <a:t> </a:t>
            </a:r>
            <a:r>
              <a:rPr lang="en-GB" sz="3400" dirty="0" err="1"/>
              <a:t>pi`sbwt</a:t>
            </a:r>
            <a:r>
              <a:rPr lang="en-GB" sz="3400" dirty="0"/>
              <a:t> `</a:t>
            </a:r>
            <a:r>
              <a:rPr lang="en-GB" sz="3400" dirty="0" err="1"/>
              <a:t>nte</a:t>
            </a:r>
            <a:r>
              <a:rPr lang="en-GB" sz="3400" dirty="0"/>
              <a:t> `</a:t>
            </a:r>
            <a:r>
              <a:rPr lang="en-GB" sz="3400" dirty="0" err="1"/>
              <a:t>A`arwn</a:t>
            </a:r>
            <a:r>
              <a:rPr lang="en-GB" sz="3400" dirty="0"/>
              <a:t>@ </a:t>
            </a:r>
            <a:r>
              <a:rPr lang="en-GB" sz="3400" dirty="0" err="1"/>
              <a:t>hijen</a:t>
            </a:r>
            <a:r>
              <a:rPr lang="en-GB" sz="3400" dirty="0"/>
              <a:t> `</a:t>
            </a:r>
            <a:r>
              <a:rPr lang="en-GB" sz="3400" dirty="0" err="1"/>
              <a:t>pse</a:t>
            </a:r>
            <a:r>
              <a:rPr lang="en-GB" sz="3400" dirty="0"/>
              <a:t> `</a:t>
            </a:r>
            <a:r>
              <a:rPr lang="en-GB" sz="3400" dirty="0" err="1"/>
              <a:t>nte</a:t>
            </a:r>
            <a:r>
              <a:rPr lang="en-GB" sz="3400" dirty="0"/>
              <a:t> </a:t>
            </a:r>
            <a:r>
              <a:rPr lang="en-GB" sz="3400" dirty="0" err="1"/>
              <a:t>Pi`ctauroc</a:t>
            </a:r>
            <a:r>
              <a:rPr lang="en-GB" sz="3400" dirty="0"/>
              <a:t>@ `</a:t>
            </a:r>
            <a:r>
              <a:rPr lang="en-GB" sz="3400" dirty="0" err="1"/>
              <a:t>etaues</a:t>
            </a:r>
            <a:r>
              <a:rPr lang="en-GB" sz="3400" dirty="0"/>
              <a:t> Pa[</a:t>
            </a:r>
            <a:r>
              <a:rPr lang="en-GB" sz="3400" dirty="0" err="1"/>
              <a:t>oic</a:t>
            </a:r>
            <a:r>
              <a:rPr lang="en-GB" sz="3400" dirty="0"/>
              <a:t> `</a:t>
            </a:r>
            <a:r>
              <a:rPr lang="en-GB" sz="3400" dirty="0" err="1"/>
              <a:t>erof</a:t>
            </a:r>
            <a:r>
              <a:rPr lang="en-GB" sz="3400" dirty="0"/>
              <a:t>@ </a:t>
            </a:r>
            <a:r>
              <a:rPr lang="en-GB" sz="3400" dirty="0" err="1"/>
              <a:t>sa</a:t>
            </a:r>
            <a:r>
              <a:rPr lang="en-GB" sz="3400" dirty="0"/>
              <a:t> `</a:t>
            </a:r>
            <a:r>
              <a:rPr lang="en-GB" sz="3400" dirty="0" err="1"/>
              <a:t>ntefcw</a:t>
            </a:r>
            <a:r>
              <a:rPr lang="en-GB" sz="3400" dirty="0"/>
              <a:t>] `</a:t>
            </a:r>
            <a:r>
              <a:rPr lang="en-GB" sz="3400" dirty="0" err="1"/>
              <a:t>mmon</a:t>
            </a:r>
            <a:r>
              <a:rPr lang="en-GB" sz="3400" dirty="0"/>
              <a:t>.</a:t>
            </a:r>
          </a:p>
        </p:txBody>
      </p:sp>
    </p:spTree>
    <p:extLst>
      <p:ext uri="{BB962C8B-B14F-4D97-AF65-F5344CB8AC3E}">
        <p14:creationId xmlns:p14="http://schemas.microsoft.com/office/powerpoint/2010/main" val="3709344858"/>
      </p:ext>
    </p:extLst>
  </p:cSld>
  <p:clrMapOvr>
    <a:masterClrMapping/>
  </p:clrMapOvr>
</p:sld>
</file>

<file path=ppt/slides/slide14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08014AF-C3B9-4200-9B77-A5F72AB00710}"/>
              </a:ext>
            </a:extLst>
          </p:cNvPr>
          <p:cNvSpPr>
            <a:spLocks noGrp="1"/>
          </p:cNvSpPr>
          <p:nvPr>
            <p:ph type="body" sz="quarter" idx="10"/>
          </p:nvPr>
        </p:nvSpPr>
        <p:spPr/>
        <p:txBody>
          <a:bodyPr/>
          <a:lstStyle/>
          <a:p>
            <a:r>
              <a:rPr lang="ar-EG" sz="3700" dirty="0"/>
              <a:t>أفئين تى ترابيزا إن نووب: هيجين بى ما إن إيرشوؤوشى: إبؤيك إنتى إبروثيسيس: هيجين إبصوما إم إبتشويس. </a:t>
            </a:r>
          </a:p>
        </p:txBody>
      </p:sp>
      <p:sp>
        <p:nvSpPr>
          <p:cNvPr id="3" name="Text Placeholder 2">
            <a:extLst>
              <a:ext uri="{FF2B5EF4-FFF2-40B4-BE49-F238E27FC236}">
                <a16:creationId xmlns:a16="http://schemas.microsoft.com/office/drawing/2014/main" id="{48E44376-6870-42F4-A803-D746CAA08F8C}"/>
              </a:ext>
            </a:extLst>
          </p:cNvPr>
          <p:cNvSpPr>
            <a:spLocks noGrp="1"/>
          </p:cNvSpPr>
          <p:nvPr>
            <p:ph type="body" sz="quarter" idx="11"/>
          </p:nvPr>
        </p:nvSpPr>
        <p:spPr/>
        <p:txBody>
          <a:bodyPr anchor="ctr"/>
          <a:lstStyle/>
          <a:p>
            <a:r>
              <a:rPr lang="ar-EG" sz="3600" dirty="0"/>
              <a:t>شبهوا المائدة الذهبية، بالمذبح، وخبز التقدمة، بجسد الرب.</a:t>
            </a:r>
          </a:p>
        </p:txBody>
      </p:sp>
      <p:sp>
        <p:nvSpPr>
          <p:cNvPr id="4" name="Text Placeholder 3">
            <a:extLst>
              <a:ext uri="{FF2B5EF4-FFF2-40B4-BE49-F238E27FC236}">
                <a16:creationId xmlns:a16="http://schemas.microsoft.com/office/drawing/2014/main" id="{3819291F-8C6E-461A-8DAC-4799BE895FFE}"/>
              </a:ext>
            </a:extLst>
          </p:cNvPr>
          <p:cNvSpPr>
            <a:spLocks noGrp="1"/>
          </p:cNvSpPr>
          <p:nvPr>
            <p:ph type="body" sz="quarter" idx="12"/>
          </p:nvPr>
        </p:nvSpPr>
        <p:spPr/>
        <p:txBody>
          <a:bodyPr/>
          <a:lstStyle/>
          <a:p>
            <a:r>
              <a:rPr lang="en-GB" sz="3700" dirty="0" err="1"/>
              <a:t>Auen</a:t>
            </a:r>
            <a:r>
              <a:rPr lang="en-GB" sz="3700" dirty="0"/>
              <a:t> ]`</a:t>
            </a:r>
            <a:r>
              <a:rPr lang="en-GB" sz="3700" dirty="0" err="1"/>
              <a:t>trapeza</a:t>
            </a:r>
            <a:r>
              <a:rPr lang="en-GB" sz="3700" dirty="0"/>
              <a:t> `</a:t>
            </a:r>
            <a:r>
              <a:rPr lang="en-GB" sz="3700" dirty="0" err="1"/>
              <a:t>nnoub</a:t>
            </a:r>
            <a:r>
              <a:rPr lang="en-GB" sz="3700" dirty="0"/>
              <a:t>@ </a:t>
            </a:r>
            <a:r>
              <a:rPr lang="en-GB" sz="3700" dirty="0" err="1"/>
              <a:t>hijen</a:t>
            </a:r>
            <a:r>
              <a:rPr lang="en-GB" sz="3700" dirty="0"/>
              <a:t> </a:t>
            </a:r>
            <a:r>
              <a:rPr lang="en-GB" sz="3700" dirty="0" err="1"/>
              <a:t>pima</a:t>
            </a:r>
            <a:r>
              <a:rPr lang="en-GB" sz="3700" dirty="0"/>
              <a:t> `</a:t>
            </a:r>
            <a:r>
              <a:rPr lang="en-GB" sz="3700" dirty="0" err="1"/>
              <a:t>nerswousi</a:t>
            </a:r>
            <a:r>
              <a:rPr lang="en-GB" sz="3700" dirty="0"/>
              <a:t>@</a:t>
            </a:r>
          </a:p>
          <a:p>
            <a:r>
              <a:rPr lang="en-GB" sz="3700" dirty="0"/>
              <a:t> `</a:t>
            </a:r>
            <a:r>
              <a:rPr lang="en-GB" sz="3700" dirty="0" err="1"/>
              <a:t>pwik</a:t>
            </a:r>
            <a:r>
              <a:rPr lang="en-GB" sz="3700" dirty="0"/>
              <a:t> `n]`</a:t>
            </a:r>
            <a:r>
              <a:rPr lang="en-GB" sz="3700" dirty="0" err="1"/>
              <a:t>pro;ecic</a:t>
            </a:r>
            <a:r>
              <a:rPr lang="en-GB" sz="3700" dirty="0"/>
              <a:t>@ </a:t>
            </a:r>
            <a:r>
              <a:rPr lang="en-GB" sz="3700" dirty="0" err="1"/>
              <a:t>hijen</a:t>
            </a:r>
            <a:r>
              <a:rPr lang="en-GB" sz="3700" dirty="0"/>
              <a:t> `</a:t>
            </a:r>
            <a:r>
              <a:rPr lang="en-GB" sz="3700" dirty="0" err="1"/>
              <a:t>Pcwma</a:t>
            </a:r>
            <a:r>
              <a:rPr lang="en-GB" sz="3700" dirty="0"/>
              <a:t> `</a:t>
            </a:r>
            <a:r>
              <a:rPr lang="en-GB" sz="3700" dirty="0" err="1"/>
              <a:t>m`P</a:t>
            </a:r>
            <a:r>
              <a:rPr lang="en-GB" sz="3700" dirty="0"/>
              <a:t>[</a:t>
            </a:r>
            <a:r>
              <a:rPr lang="en-GB" sz="3700" dirty="0" err="1"/>
              <a:t>oic</a:t>
            </a:r>
            <a:r>
              <a:rPr lang="en-GB" sz="3700" dirty="0"/>
              <a:t>.</a:t>
            </a:r>
          </a:p>
        </p:txBody>
      </p:sp>
    </p:spTree>
    <p:extLst>
      <p:ext uri="{BB962C8B-B14F-4D97-AF65-F5344CB8AC3E}">
        <p14:creationId xmlns:p14="http://schemas.microsoft.com/office/powerpoint/2010/main" val="861166157"/>
      </p:ext>
    </p:extLst>
  </p:cSld>
  <p:clrMapOvr>
    <a:masterClrMapping/>
  </p:clrMapOvr>
</p:sld>
</file>

<file path=ppt/slides/slide14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2D78219-D89B-4C7C-9AC3-E4E641515ABF}"/>
              </a:ext>
            </a:extLst>
          </p:cNvPr>
          <p:cNvSpPr>
            <a:spLocks noGrp="1"/>
          </p:cNvSpPr>
          <p:nvPr>
            <p:ph type="body" sz="quarter" idx="10"/>
          </p:nvPr>
        </p:nvSpPr>
        <p:spPr/>
        <p:txBody>
          <a:bodyPr/>
          <a:lstStyle/>
          <a:p>
            <a:pPr>
              <a:spcBef>
                <a:spcPts val="0"/>
              </a:spcBef>
            </a:pPr>
            <a:r>
              <a:rPr lang="ar-EG" dirty="0"/>
              <a:t>أفئين بى أرشى إيريفس: هيجين بين صوتير: </a:t>
            </a:r>
            <a:endParaRPr lang="en-US" dirty="0"/>
          </a:p>
          <a:p>
            <a:pPr>
              <a:spcBef>
                <a:spcPts val="0"/>
              </a:spcBef>
            </a:pPr>
            <a:r>
              <a:rPr lang="ar-EG" dirty="0"/>
              <a:t>بى شووشوؤوشى إممى: إنكا نوفى إيفول. </a:t>
            </a:r>
          </a:p>
        </p:txBody>
      </p:sp>
      <p:sp>
        <p:nvSpPr>
          <p:cNvPr id="3" name="Text Placeholder 2">
            <a:extLst>
              <a:ext uri="{FF2B5EF4-FFF2-40B4-BE49-F238E27FC236}">
                <a16:creationId xmlns:a16="http://schemas.microsoft.com/office/drawing/2014/main" id="{2915EFEE-C62C-4108-B8F6-62E8DCCE323A}"/>
              </a:ext>
            </a:extLst>
          </p:cNvPr>
          <p:cNvSpPr>
            <a:spLocks noGrp="1"/>
          </p:cNvSpPr>
          <p:nvPr>
            <p:ph type="body" sz="quarter" idx="11"/>
          </p:nvPr>
        </p:nvSpPr>
        <p:spPr/>
        <p:txBody>
          <a:bodyPr anchor="ctr"/>
          <a:lstStyle/>
          <a:p>
            <a:r>
              <a:rPr lang="ar-EG" sz="3300" dirty="0"/>
              <a:t>شبهوا رئيس الكهنة، بمخلصنا، الذبيحة الحقيقية، لمغفرة الخطايا.</a:t>
            </a:r>
          </a:p>
        </p:txBody>
      </p:sp>
      <p:sp>
        <p:nvSpPr>
          <p:cNvPr id="4" name="Text Placeholder 3">
            <a:extLst>
              <a:ext uri="{FF2B5EF4-FFF2-40B4-BE49-F238E27FC236}">
                <a16:creationId xmlns:a16="http://schemas.microsoft.com/office/drawing/2014/main" id="{78D8B9C2-F87B-44D4-BB5D-D67E2FD172B9}"/>
              </a:ext>
            </a:extLst>
          </p:cNvPr>
          <p:cNvSpPr>
            <a:spLocks noGrp="1"/>
          </p:cNvSpPr>
          <p:nvPr>
            <p:ph type="body" sz="quarter" idx="12"/>
          </p:nvPr>
        </p:nvSpPr>
        <p:spPr/>
        <p:txBody>
          <a:bodyPr/>
          <a:lstStyle/>
          <a:p>
            <a:r>
              <a:rPr lang="en-GB" dirty="0" err="1"/>
              <a:t>Auen</a:t>
            </a:r>
            <a:r>
              <a:rPr lang="en-GB" dirty="0"/>
              <a:t> </a:t>
            </a:r>
            <a:r>
              <a:rPr lang="en-GB" dirty="0" err="1"/>
              <a:t>piar,y`ereuc</a:t>
            </a:r>
            <a:r>
              <a:rPr lang="en-GB" dirty="0"/>
              <a:t>@ </a:t>
            </a:r>
            <a:r>
              <a:rPr lang="en-GB" dirty="0" err="1"/>
              <a:t>hijen</a:t>
            </a:r>
            <a:r>
              <a:rPr lang="en-GB" dirty="0"/>
              <a:t> </a:t>
            </a:r>
            <a:r>
              <a:rPr lang="en-GB" dirty="0" err="1"/>
              <a:t>Pencwtyr</a:t>
            </a:r>
            <a:r>
              <a:rPr lang="en-GB" dirty="0"/>
              <a:t>@ </a:t>
            </a:r>
            <a:r>
              <a:rPr lang="en-GB" dirty="0" err="1"/>
              <a:t>Pisouswousi</a:t>
            </a:r>
            <a:r>
              <a:rPr lang="en-GB" dirty="0"/>
              <a:t> `</a:t>
            </a:r>
            <a:r>
              <a:rPr lang="en-GB" dirty="0" err="1"/>
              <a:t>mmyi</a:t>
            </a:r>
            <a:r>
              <a:rPr lang="en-GB" dirty="0"/>
              <a:t>@ `</a:t>
            </a:r>
            <a:r>
              <a:rPr lang="en-GB" dirty="0" err="1"/>
              <a:t>n,anobi</a:t>
            </a:r>
            <a:r>
              <a:rPr lang="en-GB" dirty="0"/>
              <a:t> `</a:t>
            </a:r>
            <a:r>
              <a:rPr lang="en-GB" dirty="0" err="1"/>
              <a:t>ebol</a:t>
            </a:r>
            <a:r>
              <a:rPr lang="en-GB" dirty="0"/>
              <a:t>.</a:t>
            </a:r>
          </a:p>
        </p:txBody>
      </p:sp>
    </p:spTree>
    <p:extLst>
      <p:ext uri="{BB962C8B-B14F-4D97-AF65-F5344CB8AC3E}">
        <p14:creationId xmlns:p14="http://schemas.microsoft.com/office/powerpoint/2010/main" val="2317920504"/>
      </p:ext>
    </p:extLst>
  </p:cSld>
  <p:clrMapOvr>
    <a:masterClrMapping/>
  </p:clrMapOvr>
</p:sld>
</file>

<file path=ppt/slides/slide14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DF03AA7-DA61-4EFC-A991-5CBAEEF5E7D0}"/>
              </a:ext>
            </a:extLst>
          </p:cNvPr>
          <p:cNvSpPr>
            <a:spLocks noGrp="1"/>
          </p:cNvSpPr>
          <p:nvPr>
            <p:ph type="body" sz="quarter" idx="10"/>
          </p:nvPr>
        </p:nvSpPr>
        <p:spPr/>
        <p:txBody>
          <a:bodyPr/>
          <a:lstStyle/>
          <a:p>
            <a:r>
              <a:rPr lang="ar-EG" dirty="0"/>
              <a:t>فاى إيطاف إنف إيه إبشوي: إن أووثيسيا إس شيب: هيجين بي سطافروس: خا إب أووجاى إمبين جيَنوس. </a:t>
            </a:r>
          </a:p>
        </p:txBody>
      </p:sp>
      <p:sp>
        <p:nvSpPr>
          <p:cNvPr id="3" name="Text Placeholder 2">
            <a:extLst>
              <a:ext uri="{FF2B5EF4-FFF2-40B4-BE49-F238E27FC236}">
                <a16:creationId xmlns:a16="http://schemas.microsoft.com/office/drawing/2014/main" id="{BC8B6243-4807-4C56-9B78-D931BEB7E4E7}"/>
              </a:ext>
            </a:extLst>
          </p:cNvPr>
          <p:cNvSpPr>
            <a:spLocks noGrp="1"/>
          </p:cNvSpPr>
          <p:nvPr>
            <p:ph type="body" sz="quarter" idx="11"/>
          </p:nvPr>
        </p:nvSpPr>
        <p:spPr/>
        <p:txBody>
          <a:bodyPr anchor="ctr"/>
          <a:lstStyle/>
          <a:p>
            <a:r>
              <a:rPr lang="ar-EG" sz="3100" dirty="0"/>
              <a:t>هذا الذي أصعد ذاته، ذبيحة مقبولة، على الصليب، عن خلاص جنسنا.</a:t>
            </a:r>
          </a:p>
        </p:txBody>
      </p:sp>
      <p:sp>
        <p:nvSpPr>
          <p:cNvPr id="4" name="Text Placeholder 3">
            <a:extLst>
              <a:ext uri="{FF2B5EF4-FFF2-40B4-BE49-F238E27FC236}">
                <a16:creationId xmlns:a16="http://schemas.microsoft.com/office/drawing/2014/main" id="{7DEFF7A4-1942-40E9-BFD5-C9C601DD3D65}"/>
              </a:ext>
            </a:extLst>
          </p:cNvPr>
          <p:cNvSpPr>
            <a:spLocks noGrp="1"/>
          </p:cNvSpPr>
          <p:nvPr>
            <p:ph type="body" sz="quarter" idx="12"/>
          </p:nvPr>
        </p:nvSpPr>
        <p:spPr>
          <a:xfrm>
            <a:off x="0" y="4426226"/>
            <a:ext cx="9144000" cy="1189740"/>
          </a:xfrm>
        </p:spPr>
        <p:txBody>
          <a:bodyPr/>
          <a:lstStyle/>
          <a:p>
            <a:pPr>
              <a:spcBef>
                <a:spcPts val="0"/>
              </a:spcBef>
            </a:pPr>
            <a:r>
              <a:rPr lang="en-GB" dirty="0" err="1"/>
              <a:t>Vai</a:t>
            </a:r>
            <a:r>
              <a:rPr lang="en-GB" dirty="0"/>
              <a:t> `</a:t>
            </a:r>
            <a:r>
              <a:rPr lang="en-GB" dirty="0" err="1"/>
              <a:t>etafenf</a:t>
            </a:r>
            <a:r>
              <a:rPr lang="en-GB" dirty="0"/>
              <a:t> `</a:t>
            </a:r>
            <a:r>
              <a:rPr lang="en-GB" dirty="0" err="1"/>
              <a:t>e`pswi</a:t>
            </a:r>
            <a:r>
              <a:rPr lang="en-GB" dirty="0"/>
              <a:t>@ `</a:t>
            </a:r>
            <a:r>
              <a:rPr lang="en-GB" dirty="0" err="1"/>
              <a:t>nou;ucia</a:t>
            </a:r>
            <a:r>
              <a:rPr lang="en-GB" dirty="0"/>
              <a:t> </a:t>
            </a:r>
            <a:r>
              <a:rPr lang="en-GB" dirty="0" err="1"/>
              <a:t>ecsyp</a:t>
            </a:r>
            <a:r>
              <a:rPr lang="en-GB" dirty="0"/>
              <a:t>@</a:t>
            </a:r>
          </a:p>
          <a:p>
            <a:pPr>
              <a:spcBef>
                <a:spcPts val="0"/>
              </a:spcBef>
            </a:pPr>
            <a:r>
              <a:rPr lang="en-GB" dirty="0"/>
              <a:t> </a:t>
            </a:r>
            <a:r>
              <a:rPr lang="en-GB" dirty="0" err="1"/>
              <a:t>hijen</a:t>
            </a:r>
            <a:r>
              <a:rPr lang="en-GB" dirty="0"/>
              <a:t> </a:t>
            </a:r>
            <a:r>
              <a:rPr lang="en-GB" dirty="0" err="1"/>
              <a:t>Pi`ctauroc</a:t>
            </a:r>
            <a:r>
              <a:rPr lang="en-GB" dirty="0"/>
              <a:t>@ </a:t>
            </a:r>
            <a:r>
              <a:rPr lang="en-GB" dirty="0" err="1"/>
              <a:t>qa</a:t>
            </a:r>
            <a:r>
              <a:rPr lang="en-GB" dirty="0"/>
              <a:t> `</a:t>
            </a:r>
            <a:r>
              <a:rPr lang="en-GB" dirty="0" err="1"/>
              <a:t>poujai</a:t>
            </a:r>
            <a:r>
              <a:rPr lang="en-GB" dirty="0"/>
              <a:t> `</a:t>
            </a:r>
            <a:r>
              <a:rPr lang="en-GB" dirty="0" err="1"/>
              <a:t>mpengenoc</a:t>
            </a:r>
            <a:r>
              <a:rPr lang="en-GB" dirty="0"/>
              <a:t>.</a:t>
            </a:r>
          </a:p>
        </p:txBody>
      </p:sp>
    </p:spTree>
    <p:extLst>
      <p:ext uri="{BB962C8B-B14F-4D97-AF65-F5344CB8AC3E}">
        <p14:creationId xmlns:p14="http://schemas.microsoft.com/office/powerpoint/2010/main" val="1908728473"/>
      </p:ext>
    </p:extLst>
  </p:cSld>
  <p:clrMapOvr>
    <a:masterClrMapping/>
  </p:clrMapOvr>
</p:sld>
</file>

<file path=ppt/slides/slide14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72FE320-BD41-4C41-A9E3-14F1F10434C8}"/>
              </a:ext>
            </a:extLst>
          </p:cNvPr>
          <p:cNvSpPr>
            <a:spLocks noGrp="1"/>
          </p:cNvSpPr>
          <p:nvPr>
            <p:ph type="body" sz="quarter" idx="10"/>
          </p:nvPr>
        </p:nvSpPr>
        <p:spPr/>
        <p:txBody>
          <a:bodyPr/>
          <a:lstStyle/>
          <a:p>
            <a:pPr>
              <a:spcBef>
                <a:spcPts val="0"/>
              </a:spcBef>
            </a:pPr>
            <a:r>
              <a:rPr lang="ar-EG" dirty="0"/>
              <a:t>أفشوليم إيروف: إنجيه بيف يوت إن آغاثوس: </a:t>
            </a:r>
            <a:endParaRPr lang="en-US" dirty="0"/>
          </a:p>
          <a:p>
            <a:pPr>
              <a:spcBef>
                <a:spcPts val="0"/>
              </a:spcBef>
            </a:pPr>
            <a:r>
              <a:rPr lang="ar-EG" dirty="0"/>
              <a:t>إم إفناف إنتيه هان آرووهى: هيجين تى غولغوثا. </a:t>
            </a:r>
          </a:p>
        </p:txBody>
      </p:sp>
      <p:sp>
        <p:nvSpPr>
          <p:cNvPr id="3" name="Text Placeholder 2">
            <a:extLst>
              <a:ext uri="{FF2B5EF4-FFF2-40B4-BE49-F238E27FC236}">
                <a16:creationId xmlns:a16="http://schemas.microsoft.com/office/drawing/2014/main" id="{46ABAF4C-5052-4F8F-9165-2969DCB16DDB}"/>
              </a:ext>
            </a:extLst>
          </p:cNvPr>
          <p:cNvSpPr>
            <a:spLocks noGrp="1"/>
          </p:cNvSpPr>
          <p:nvPr>
            <p:ph type="body" sz="quarter" idx="11"/>
          </p:nvPr>
        </p:nvSpPr>
        <p:spPr/>
        <p:txBody>
          <a:bodyPr anchor="ctr"/>
          <a:lstStyle/>
          <a:p>
            <a:r>
              <a:rPr lang="ar-EG" dirty="0"/>
              <a:t>فإشتمه، أبوه الصالح، وقت المساء، على الجلجثة.</a:t>
            </a:r>
          </a:p>
        </p:txBody>
      </p:sp>
      <p:sp>
        <p:nvSpPr>
          <p:cNvPr id="4" name="Text Placeholder 3">
            <a:extLst>
              <a:ext uri="{FF2B5EF4-FFF2-40B4-BE49-F238E27FC236}">
                <a16:creationId xmlns:a16="http://schemas.microsoft.com/office/drawing/2014/main" id="{C905B593-05B3-460A-8BBA-986CEE8C6B19}"/>
              </a:ext>
            </a:extLst>
          </p:cNvPr>
          <p:cNvSpPr>
            <a:spLocks noGrp="1"/>
          </p:cNvSpPr>
          <p:nvPr>
            <p:ph type="body" sz="quarter" idx="12"/>
          </p:nvPr>
        </p:nvSpPr>
        <p:spPr/>
        <p:txBody>
          <a:bodyPr/>
          <a:lstStyle/>
          <a:p>
            <a:pPr>
              <a:spcBef>
                <a:spcPts val="0"/>
              </a:spcBef>
            </a:pPr>
            <a:r>
              <a:rPr lang="en-GB" dirty="0" err="1"/>
              <a:t>Afswlem</a:t>
            </a:r>
            <a:r>
              <a:rPr lang="en-GB" dirty="0"/>
              <a:t> `</a:t>
            </a:r>
            <a:r>
              <a:rPr lang="en-GB" dirty="0" err="1"/>
              <a:t>erof</a:t>
            </a:r>
            <a:r>
              <a:rPr lang="en-GB" dirty="0"/>
              <a:t>@ `</a:t>
            </a:r>
            <a:r>
              <a:rPr lang="en-GB" dirty="0" err="1"/>
              <a:t>nje</a:t>
            </a:r>
            <a:r>
              <a:rPr lang="en-GB" dirty="0"/>
              <a:t> </a:t>
            </a:r>
            <a:r>
              <a:rPr lang="en-GB" dirty="0" err="1"/>
              <a:t>Pefiwt</a:t>
            </a:r>
            <a:r>
              <a:rPr lang="en-GB" dirty="0"/>
              <a:t> `</a:t>
            </a:r>
            <a:r>
              <a:rPr lang="en-GB" dirty="0" err="1"/>
              <a:t>n`aga;oc</a:t>
            </a:r>
            <a:r>
              <a:rPr lang="en-GB" dirty="0"/>
              <a:t>@</a:t>
            </a:r>
          </a:p>
          <a:p>
            <a:pPr>
              <a:spcBef>
                <a:spcPts val="0"/>
              </a:spcBef>
            </a:pPr>
            <a:r>
              <a:rPr lang="en-GB" dirty="0"/>
              <a:t> `</a:t>
            </a:r>
            <a:r>
              <a:rPr lang="en-GB" dirty="0" err="1"/>
              <a:t>m`vnau</a:t>
            </a:r>
            <a:r>
              <a:rPr lang="en-GB" dirty="0"/>
              <a:t> `</a:t>
            </a:r>
            <a:r>
              <a:rPr lang="en-GB" dirty="0" err="1"/>
              <a:t>nte</a:t>
            </a:r>
            <a:r>
              <a:rPr lang="en-GB" dirty="0"/>
              <a:t> </a:t>
            </a:r>
            <a:r>
              <a:rPr lang="en-GB" dirty="0" err="1"/>
              <a:t>han`arouhi</a:t>
            </a:r>
            <a:r>
              <a:rPr lang="en-GB" dirty="0"/>
              <a:t>@ </a:t>
            </a:r>
            <a:r>
              <a:rPr lang="en-GB" dirty="0" err="1"/>
              <a:t>hijen</a:t>
            </a:r>
            <a:r>
              <a:rPr lang="en-GB" dirty="0"/>
              <a:t> }</a:t>
            </a:r>
            <a:r>
              <a:rPr lang="en-GB" dirty="0" err="1"/>
              <a:t>golgo;a</a:t>
            </a:r>
            <a:r>
              <a:rPr lang="en-GB" dirty="0"/>
              <a:t>.</a:t>
            </a:r>
          </a:p>
        </p:txBody>
      </p:sp>
    </p:spTree>
    <p:extLst>
      <p:ext uri="{BB962C8B-B14F-4D97-AF65-F5344CB8AC3E}">
        <p14:creationId xmlns:p14="http://schemas.microsoft.com/office/powerpoint/2010/main" val="1637298769"/>
      </p:ext>
    </p:extLst>
  </p:cSld>
  <p:clrMapOvr>
    <a:masterClrMapping/>
  </p:clrMapOvr>
</p:sld>
</file>

<file path=ppt/slides/slide14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7271FA-EDCA-4DEE-B3A1-0C00E5EDABCF}"/>
              </a:ext>
            </a:extLst>
          </p:cNvPr>
          <p:cNvSpPr>
            <a:spLocks noGrp="1"/>
          </p:cNvSpPr>
          <p:nvPr>
            <p:ph type="body" sz="quarter" idx="10"/>
          </p:nvPr>
        </p:nvSpPr>
        <p:spPr/>
        <p:txBody>
          <a:bodyPr/>
          <a:lstStyle/>
          <a:p>
            <a:pPr>
              <a:spcBef>
                <a:spcPts val="0"/>
              </a:spcBef>
            </a:pPr>
            <a:r>
              <a:rPr lang="ar-EG" dirty="0"/>
              <a:t>أف أوو أون إم إفرو: إمبى باراذيصوس: </a:t>
            </a:r>
            <a:endParaRPr lang="en-US" dirty="0"/>
          </a:p>
          <a:p>
            <a:pPr>
              <a:spcBef>
                <a:spcPts val="0"/>
              </a:spcBef>
            </a:pPr>
            <a:r>
              <a:rPr lang="ar-EG" dirty="0"/>
              <a:t>أف طاسطو إن آدام: إيه تيف أرشى إن كيه صوب. </a:t>
            </a:r>
          </a:p>
        </p:txBody>
      </p:sp>
      <p:sp>
        <p:nvSpPr>
          <p:cNvPr id="3" name="Text Placeholder 2">
            <a:extLst>
              <a:ext uri="{FF2B5EF4-FFF2-40B4-BE49-F238E27FC236}">
                <a16:creationId xmlns:a16="http://schemas.microsoft.com/office/drawing/2014/main" id="{A7E13ACB-CDB8-42B3-B541-7B8B23B53338}"/>
              </a:ext>
            </a:extLst>
          </p:cNvPr>
          <p:cNvSpPr>
            <a:spLocks noGrp="1"/>
          </p:cNvSpPr>
          <p:nvPr>
            <p:ph type="body" sz="quarter" idx="11"/>
          </p:nvPr>
        </p:nvSpPr>
        <p:spPr/>
        <p:txBody>
          <a:bodyPr anchor="ctr"/>
          <a:lstStyle/>
          <a:p>
            <a:r>
              <a:rPr lang="ar-EG" dirty="0"/>
              <a:t>فتح باب الفردوس، وردَّ آدم، إلى رئاسته، مرة أخرى.</a:t>
            </a:r>
          </a:p>
        </p:txBody>
      </p:sp>
      <p:sp>
        <p:nvSpPr>
          <p:cNvPr id="4" name="Text Placeholder 3">
            <a:extLst>
              <a:ext uri="{FF2B5EF4-FFF2-40B4-BE49-F238E27FC236}">
                <a16:creationId xmlns:a16="http://schemas.microsoft.com/office/drawing/2014/main" id="{A3A67DA8-F035-444B-9C71-29478360FCBC}"/>
              </a:ext>
            </a:extLst>
          </p:cNvPr>
          <p:cNvSpPr>
            <a:spLocks noGrp="1"/>
          </p:cNvSpPr>
          <p:nvPr>
            <p:ph type="body" sz="quarter" idx="12"/>
          </p:nvPr>
        </p:nvSpPr>
        <p:spPr/>
        <p:txBody>
          <a:bodyPr/>
          <a:lstStyle/>
          <a:p>
            <a:r>
              <a:rPr lang="en-GB" dirty="0" err="1"/>
              <a:t>Afouwn</a:t>
            </a:r>
            <a:r>
              <a:rPr lang="en-GB" dirty="0"/>
              <a:t> `</a:t>
            </a:r>
            <a:r>
              <a:rPr lang="en-GB" dirty="0" err="1"/>
              <a:t>m`vro</a:t>
            </a:r>
            <a:r>
              <a:rPr lang="en-GB" dirty="0"/>
              <a:t>@ `</a:t>
            </a:r>
            <a:r>
              <a:rPr lang="en-GB" dirty="0" err="1"/>
              <a:t>mPiparadicoc</a:t>
            </a:r>
            <a:r>
              <a:rPr lang="en-GB" dirty="0"/>
              <a:t>@ </a:t>
            </a:r>
            <a:r>
              <a:rPr lang="en-GB" dirty="0" err="1"/>
              <a:t>aftac;o</a:t>
            </a:r>
            <a:r>
              <a:rPr lang="en-GB" dirty="0"/>
              <a:t> `</a:t>
            </a:r>
            <a:r>
              <a:rPr lang="en-GB" dirty="0" err="1"/>
              <a:t>n`Adam</a:t>
            </a:r>
            <a:r>
              <a:rPr lang="en-GB" dirty="0"/>
              <a:t>@ `</a:t>
            </a:r>
            <a:r>
              <a:rPr lang="en-GB" dirty="0" err="1"/>
              <a:t>etefar,y</a:t>
            </a:r>
            <a:r>
              <a:rPr lang="en-GB" dirty="0"/>
              <a:t> `</a:t>
            </a:r>
            <a:r>
              <a:rPr lang="en-GB" dirty="0" err="1"/>
              <a:t>nkecop</a:t>
            </a:r>
            <a:r>
              <a:rPr lang="en-GB" dirty="0"/>
              <a:t>.</a:t>
            </a:r>
          </a:p>
        </p:txBody>
      </p:sp>
    </p:spTree>
    <p:extLst>
      <p:ext uri="{BB962C8B-B14F-4D97-AF65-F5344CB8AC3E}">
        <p14:creationId xmlns:p14="http://schemas.microsoft.com/office/powerpoint/2010/main" val="590907320"/>
      </p:ext>
    </p:extLst>
  </p:cSld>
  <p:clrMapOvr>
    <a:masterClrMapping/>
  </p:clrMapOvr>
</p:sld>
</file>

<file path=ppt/slides/slide14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2EE86F2-9237-45A4-AC13-1076D090FD5E}"/>
              </a:ext>
            </a:extLst>
          </p:cNvPr>
          <p:cNvSpPr>
            <a:spLocks noGrp="1"/>
          </p:cNvSpPr>
          <p:nvPr>
            <p:ph type="body" sz="quarter" idx="10"/>
          </p:nvPr>
        </p:nvSpPr>
        <p:spPr/>
        <p:txBody>
          <a:bodyPr/>
          <a:lstStyle/>
          <a:p>
            <a:pPr>
              <a:spcBef>
                <a:spcPts val="0"/>
              </a:spcBef>
            </a:pPr>
            <a:r>
              <a:rPr lang="ar-EG" dirty="0"/>
              <a:t>إيفول هيتين ماريا: إتشَيرى إن يواكيم: </a:t>
            </a:r>
            <a:endParaRPr lang="en-US" dirty="0"/>
          </a:p>
          <a:p>
            <a:pPr>
              <a:spcBef>
                <a:spcPts val="0"/>
              </a:spcBef>
            </a:pPr>
            <a:r>
              <a:rPr lang="ar-EG" dirty="0"/>
              <a:t>أن صوئين بى شووشو أووشى إممى: إنكا نوفى إيفول. </a:t>
            </a:r>
          </a:p>
        </p:txBody>
      </p:sp>
      <p:sp>
        <p:nvSpPr>
          <p:cNvPr id="3" name="Text Placeholder 2">
            <a:extLst>
              <a:ext uri="{FF2B5EF4-FFF2-40B4-BE49-F238E27FC236}">
                <a16:creationId xmlns:a16="http://schemas.microsoft.com/office/drawing/2014/main" id="{90E3381F-E014-4EB8-8FD4-368E95E0F029}"/>
              </a:ext>
            </a:extLst>
          </p:cNvPr>
          <p:cNvSpPr>
            <a:spLocks noGrp="1"/>
          </p:cNvSpPr>
          <p:nvPr>
            <p:ph type="body" sz="quarter" idx="11"/>
          </p:nvPr>
        </p:nvSpPr>
        <p:spPr/>
        <p:txBody>
          <a:bodyPr anchor="ctr"/>
          <a:lstStyle/>
          <a:p>
            <a:r>
              <a:rPr lang="ar-EG" sz="3300" dirty="0"/>
              <a:t>من قِبَل مريم، إبنة يواقيم، عرفنا الذبيحة الحقيقية، لمغفرة الخطايا.</a:t>
            </a:r>
          </a:p>
        </p:txBody>
      </p:sp>
      <p:sp>
        <p:nvSpPr>
          <p:cNvPr id="4" name="Text Placeholder 3">
            <a:extLst>
              <a:ext uri="{FF2B5EF4-FFF2-40B4-BE49-F238E27FC236}">
                <a16:creationId xmlns:a16="http://schemas.microsoft.com/office/drawing/2014/main" id="{5C3CE94F-C6B6-4FCB-B4E8-7FEA8724BCA6}"/>
              </a:ext>
            </a:extLst>
          </p:cNvPr>
          <p:cNvSpPr>
            <a:spLocks noGrp="1"/>
          </p:cNvSpPr>
          <p:nvPr>
            <p:ph type="body" sz="quarter" idx="12"/>
          </p:nvPr>
        </p:nvSpPr>
        <p:spPr/>
        <p:txBody>
          <a:bodyPr/>
          <a:lstStyle/>
          <a:p>
            <a:pPr>
              <a:spcBef>
                <a:spcPts val="0"/>
              </a:spcBef>
            </a:pPr>
            <a:r>
              <a:rPr lang="en-GB" dirty="0" err="1"/>
              <a:t>Ebol</a:t>
            </a:r>
            <a:r>
              <a:rPr lang="en-GB" dirty="0"/>
              <a:t> </a:t>
            </a:r>
            <a:r>
              <a:rPr lang="en-GB" dirty="0" err="1"/>
              <a:t>hiten</a:t>
            </a:r>
            <a:r>
              <a:rPr lang="en-GB" dirty="0"/>
              <a:t> Maria@ `</a:t>
            </a:r>
            <a:r>
              <a:rPr lang="en-GB" dirty="0" err="1"/>
              <a:t>tseri</a:t>
            </a:r>
            <a:r>
              <a:rPr lang="en-GB" dirty="0"/>
              <a:t> `</a:t>
            </a:r>
            <a:r>
              <a:rPr lang="en-GB" dirty="0" err="1"/>
              <a:t>nIwakim</a:t>
            </a:r>
            <a:r>
              <a:rPr lang="en-GB" dirty="0"/>
              <a:t>@</a:t>
            </a:r>
          </a:p>
          <a:p>
            <a:pPr>
              <a:spcBef>
                <a:spcPts val="0"/>
              </a:spcBef>
            </a:pPr>
            <a:r>
              <a:rPr lang="en-GB" dirty="0"/>
              <a:t> </a:t>
            </a:r>
            <a:r>
              <a:rPr lang="en-GB" dirty="0" err="1"/>
              <a:t>ancouen</a:t>
            </a:r>
            <a:r>
              <a:rPr lang="en-GB" dirty="0"/>
              <a:t> </a:t>
            </a:r>
            <a:r>
              <a:rPr lang="en-GB" dirty="0" err="1"/>
              <a:t>Pisouswousi</a:t>
            </a:r>
            <a:r>
              <a:rPr lang="en-GB" dirty="0"/>
              <a:t> `</a:t>
            </a:r>
            <a:r>
              <a:rPr lang="en-GB" dirty="0" err="1"/>
              <a:t>mmyi</a:t>
            </a:r>
            <a:r>
              <a:rPr lang="en-GB" dirty="0"/>
              <a:t>@ `</a:t>
            </a:r>
            <a:r>
              <a:rPr lang="en-GB" dirty="0" err="1"/>
              <a:t>n,anobi</a:t>
            </a:r>
            <a:r>
              <a:rPr lang="en-GB" dirty="0"/>
              <a:t> `</a:t>
            </a:r>
            <a:r>
              <a:rPr lang="en-GB" dirty="0" err="1"/>
              <a:t>ebol</a:t>
            </a:r>
            <a:r>
              <a:rPr lang="en-GB" dirty="0"/>
              <a:t>.</a:t>
            </a:r>
          </a:p>
        </p:txBody>
      </p:sp>
    </p:spTree>
    <p:extLst>
      <p:ext uri="{BB962C8B-B14F-4D97-AF65-F5344CB8AC3E}">
        <p14:creationId xmlns:p14="http://schemas.microsoft.com/office/powerpoint/2010/main" val="2665039395"/>
      </p:ext>
    </p:extLst>
  </p:cSld>
  <p:clrMapOvr>
    <a:masterClrMapping/>
  </p:clrMapOvr>
</p:sld>
</file>

<file path=ppt/slides/slide14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F5901AC-DBE0-4C0D-AC53-D3011F6CCF58}"/>
              </a:ext>
            </a:extLst>
          </p:cNvPr>
          <p:cNvSpPr>
            <a:spLocks noGrp="1"/>
          </p:cNvSpPr>
          <p:nvPr>
            <p:ph type="body" sz="quarter" idx="10"/>
          </p:nvPr>
        </p:nvSpPr>
        <p:spPr/>
        <p:txBody>
          <a:bodyPr/>
          <a:lstStyle/>
          <a:p>
            <a:pPr>
              <a:spcBef>
                <a:spcPts val="0"/>
              </a:spcBef>
            </a:pPr>
            <a:r>
              <a:rPr lang="ar-EG" dirty="0"/>
              <a:t>آنون هون تين طوبه: إثرين شاشنى إفناى: </a:t>
            </a:r>
            <a:endParaRPr lang="en-US" dirty="0"/>
          </a:p>
          <a:p>
            <a:pPr>
              <a:spcBef>
                <a:spcPts val="0"/>
              </a:spcBef>
            </a:pPr>
            <a:r>
              <a:rPr lang="ar-EG" dirty="0"/>
              <a:t>هيتين نيه إبريسفيا: إنطوتف إمبى ماى رومى.</a:t>
            </a:r>
          </a:p>
        </p:txBody>
      </p:sp>
      <p:sp>
        <p:nvSpPr>
          <p:cNvPr id="3" name="Text Placeholder 2">
            <a:extLst>
              <a:ext uri="{FF2B5EF4-FFF2-40B4-BE49-F238E27FC236}">
                <a16:creationId xmlns:a16="http://schemas.microsoft.com/office/drawing/2014/main" id="{A83E7EB7-B851-45A1-8073-B218C67B0A72}"/>
              </a:ext>
            </a:extLst>
          </p:cNvPr>
          <p:cNvSpPr>
            <a:spLocks noGrp="1"/>
          </p:cNvSpPr>
          <p:nvPr>
            <p:ph type="body" sz="quarter" idx="11"/>
          </p:nvPr>
        </p:nvSpPr>
        <p:spPr/>
        <p:txBody>
          <a:bodyPr anchor="ctr"/>
          <a:lstStyle/>
          <a:p>
            <a:r>
              <a:rPr lang="ar-EG" sz="3400" dirty="0"/>
              <a:t>ونحن أيضاً، نطلب أن نفوز برحمةٍ، بشفاعاتِك، عند محب البشر.</a:t>
            </a:r>
          </a:p>
        </p:txBody>
      </p:sp>
      <p:sp>
        <p:nvSpPr>
          <p:cNvPr id="4" name="Text Placeholder 3">
            <a:extLst>
              <a:ext uri="{FF2B5EF4-FFF2-40B4-BE49-F238E27FC236}">
                <a16:creationId xmlns:a16="http://schemas.microsoft.com/office/drawing/2014/main" id="{7B941B2E-39CD-4724-96D3-847C6EFE3225}"/>
              </a:ext>
            </a:extLst>
          </p:cNvPr>
          <p:cNvSpPr>
            <a:spLocks noGrp="1"/>
          </p:cNvSpPr>
          <p:nvPr>
            <p:ph type="body" sz="quarter" idx="12"/>
          </p:nvPr>
        </p:nvSpPr>
        <p:spPr>
          <a:xfrm>
            <a:off x="0" y="4426226"/>
            <a:ext cx="9144000" cy="1189740"/>
          </a:xfrm>
        </p:spPr>
        <p:txBody>
          <a:bodyPr/>
          <a:lstStyle/>
          <a:p>
            <a:r>
              <a:rPr lang="en-GB" dirty="0"/>
              <a:t>Anon </a:t>
            </a:r>
            <a:r>
              <a:rPr lang="en-GB" dirty="0" err="1"/>
              <a:t>hwn</a:t>
            </a:r>
            <a:r>
              <a:rPr lang="en-GB" dirty="0"/>
              <a:t> </a:t>
            </a:r>
            <a:r>
              <a:rPr lang="en-GB" dirty="0" err="1"/>
              <a:t>tentwbh</a:t>
            </a:r>
            <a:r>
              <a:rPr lang="en-GB" dirty="0"/>
              <a:t>@ </a:t>
            </a:r>
            <a:r>
              <a:rPr lang="en-GB" dirty="0" err="1"/>
              <a:t>e;rensasni</a:t>
            </a:r>
            <a:r>
              <a:rPr lang="en-GB" dirty="0"/>
              <a:t> </a:t>
            </a:r>
            <a:r>
              <a:rPr lang="en-GB" dirty="0" err="1"/>
              <a:t>eunai</a:t>
            </a:r>
            <a:r>
              <a:rPr lang="en-GB" dirty="0"/>
              <a:t>@ </a:t>
            </a:r>
            <a:r>
              <a:rPr lang="en-GB" dirty="0" err="1"/>
              <a:t>hiten</a:t>
            </a:r>
            <a:r>
              <a:rPr lang="en-GB" dirty="0"/>
              <a:t> </a:t>
            </a:r>
            <a:r>
              <a:rPr lang="en-GB" dirty="0" err="1"/>
              <a:t>ne`precbia</a:t>
            </a:r>
            <a:r>
              <a:rPr lang="en-GB" dirty="0"/>
              <a:t>@ `</a:t>
            </a:r>
            <a:r>
              <a:rPr lang="en-GB" dirty="0" err="1"/>
              <a:t>ntotf</a:t>
            </a:r>
            <a:r>
              <a:rPr lang="en-GB" dirty="0"/>
              <a:t> `</a:t>
            </a:r>
            <a:r>
              <a:rPr lang="en-GB" dirty="0" err="1"/>
              <a:t>mPimairwmi</a:t>
            </a:r>
            <a:r>
              <a:rPr lang="en-GB" dirty="0"/>
              <a:t>.</a:t>
            </a:r>
          </a:p>
        </p:txBody>
      </p:sp>
      <p:sp>
        <p:nvSpPr>
          <p:cNvPr id="5" name="TextBox 4">
            <a:hlinkClick r:id="rId2" action="ppaction://hlinksldjump"/>
            <a:extLst>
              <a:ext uri="{FF2B5EF4-FFF2-40B4-BE49-F238E27FC236}">
                <a16:creationId xmlns:a16="http://schemas.microsoft.com/office/drawing/2014/main" id="{83465A20-E92C-4D1D-9EDF-2E59AD5E7AC8}"/>
              </a:ext>
            </a:extLst>
          </p:cNvPr>
          <p:cNvSpPr txBox="1"/>
          <p:nvPr/>
        </p:nvSpPr>
        <p:spPr>
          <a:xfrm>
            <a:off x="8175812" y="3187389"/>
            <a:ext cx="968188" cy="523220"/>
          </a:xfrm>
          <a:prstGeom prst="rect">
            <a:avLst/>
          </a:prstGeom>
          <a:noFill/>
        </p:spPr>
        <p:txBody>
          <a:bodyPr wrap="square" rtlCol="0">
            <a:spAutoFit/>
          </a:bodyPr>
          <a:lstStyle/>
          <a:p>
            <a:pPr algn="ctr" rtl="1"/>
            <a:r>
              <a:rPr lang="ar-EG" sz="2800" b="1" u="sng" dirty="0">
                <a:solidFill>
                  <a:srgbClr val="FFC000"/>
                </a:solidFill>
              </a:rPr>
              <a:t>الدفنار</a:t>
            </a:r>
            <a:endParaRPr lang="en-GB" sz="2800" b="1" u="sng" dirty="0">
              <a:solidFill>
                <a:srgbClr val="FFC000"/>
              </a:solidFill>
            </a:endParaRPr>
          </a:p>
        </p:txBody>
      </p:sp>
    </p:spTree>
    <p:extLst>
      <p:ext uri="{BB962C8B-B14F-4D97-AF65-F5344CB8AC3E}">
        <p14:creationId xmlns:p14="http://schemas.microsoft.com/office/powerpoint/2010/main" val="4161554864"/>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D9CD9-2F75-45E5-BB83-471F18E6367F}"/>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b="1" dirty="0"/>
              <a:t>أووه أف إي إيفول سامين هيس إنجيه ني هيُّومي تيرو خين هان كيم كيم نيم هان هوس.</a:t>
            </a:r>
          </a:p>
        </p:txBody>
      </p:sp>
      <p:sp>
        <p:nvSpPr>
          <p:cNvPr id="6" name="Text Placeholder 5"/>
          <p:cNvSpPr>
            <a:spLocks noGrp="1"/>
          </p:cNvSpPr>
          <p:nvPr>
            <p:ph type="body" sz="quarter" idx="11"/>
          </p:nvPr>
        </p:nvSpPr>
        <p:spPr>
          <a:xfrm>
            <a:off x="0" y="3710609"/>
            <a:ext cx="9144000" cy="726920"/>
          </a:xfrm>
        </p:spPr>
        <p:txBody>
          <a:bodyPr/>
          <a:lstStyle/>
          <a:p>
            <a:r>
              <a:rPr lang="ar-EG" b="1" dirty="0"/>
              <a:t>وخرج في إثرها جميع النسوة بالدفوف والتسابيح.</a:t>
            </a:r>
          </a:p>
        </p:txBody>
      </p:sp>
      <p:sp>
        <p:nvSpPr>
          <p:cNvPr id="7" name="Text Placeholder 6"/>
          <p:cNvSpPr>
            <a:spLocks noGrp="1"/>
          </p:cNvSpPr>
          <p:nvPr>
            <p:ph type="body" sz="quarter" idx="12"/>
          </p:nvPr>
        </p:nvSpPr>
        <p:spPr>
          <a:xfrm>
            <a:off x="0" y="4437529"/>
            <a:ext cx="9144000" cy="1189740"/>
          </a:xfrm>
        </p:spPr>
        <p:txBody>
          <a:bodyPr/>
          <a:lstStyle/>
          <a:p>
            <a:r>
              <a:rPr lang="en-GB" sz="4000" dirty="0" err="1">
                <a:effectLst/>
              </a:rPr>
              <a:t>ouoh</a:t>
            </a:r>
            <a:r>
              <a:rPr lang="en-GB" sz="4000" dirty="0">
                <a:effectLst/>
              </a:rPr>
              <a:t> </a:t>
            </a:r>
            <a:r>
              <a:rPr lang="en-GB" sz="4000" dirty="0" err="1">
                <a:effectLst/>
              </a:rPr>
              <a:t>au`i</a:t>
            </a:r>
            <a:r>
              <a:rPr lang="en-GB" sz="4000" dirty="0">
                <a:effectLst/>
              </a:rPr>
              <a:t> `</a:t>
            </a:r>
            <a:r>
              <a:rPr lang="en-GB" sz="4000" dirty="0" err="1">
                <a:effectLst/>
              </a:rPr>
              <a:t>ebol</a:t>
            </a:r>
            <a:r>
              <a:rPr lang="en-GB" sz="4000" dirty="0">
                <a:effectLst/>
              </a:rPr>
              <a:t> </a:t>
            </a:r>
            <a:r>
              <a:rPr lang="en-GB" sz="4000" dirty="0" err="1">
                <a:effectLst/>
              </a:rPr>
              <a:t>camenhyc</a:t>
            </a:r>
            <a:r>
              <a:rPr lang="en-GB" sz="4000" dirty="0">
                <a:effectLst/>
              </a:rPr>
              <a:t> `</a:t>
            </a:r>
            <a:r>
              <a:rPr lang="en-GB" sz="4000" dirty="0" err="1">
                <a:effectLst/>
              </a:rPr>
              <a:t>nje</a:t>
            </a:r>
            <a:r>
              <a:rPr lang="en-GB" sz="4000" dirty="0">
                <a:effectLst/>
              </a:rPr>
              <a:t> </a:t>
            </a:r>
            <a:r>
              <a:rPr lang="en-GB" sz="4000" dirty="0" err="1">
                <a:effectLst/>
              </a:rPr>
              <a:t>nihi`omi</a:t>
            </a:r>
            <a:r>
              <a:rPr lang="en-GB" sz="4000" dirty="0">
                <a:effectLst/>
              </a:rPr>
              <a:t> </a:t>
            </a:r>
            <a:r>
              <a:rPr lang="en-GB" sz="4000" dirty="0" err="1">
                <a:effectLst/>
              </a:rPr>
              <a:t>tyrou</a:t>
            </a:r>
            <a:r>
              <a:rPr lang="en-GB" sz="4000" dirty="0">
                <a:effectLst/>
              </a:rPr>
              <a:t> </a:t>
            </a:r>
            <a:r>
              <a:rPr lang="en-GB" sz="4000" dirty="0" err="1">
                <a:effectLst/>
              </a:rPr>
              <a:t>qen</a:t>
            </a:r>
            <a:r>
              <a:rPr lang="en-GB" sz="4000" dirty="0">
                <a:effectLst/>
              </a:rPr>
              <a:t> </a:t>
            </a:r>
            <a:r>
              <a:rPr lang="en-GB" sz="4000" dirty="0" err="1">
                <a:effectLst/>
              </a:rPr>
              <a:t>hankemkem</a:t>
            </a:r>
            <a:r>
              <a:rPr lang="en-GB" sz="4000" dirty="0">
                <a:effectLst/>
              </a:rPr>
              <a:t> </a:t>
            </a:r>
            <a:r>
              <a:rPr lang="en-GB" sz="4000" dirty="0" err="1">
                <a:effectLst/>
              </a:rPr>
              <a:t>nem</a:t>
            </a:r>
            <a:r>
              <a:rPr lang="en-GB" sz="4000" dirty="0">
                <a:effectLst/>
              </a:rPr>
              <a:t> </a:t>
            </a:r>
            <a:r>
              <a:rPr lang="en-GB" sz="4000" dirty="0" err="1">
                <a:effectLst/>
              </a:rPr>
              <a:t>hanhwc</a:t>
            </a:r>
            <a:r>
              <a:rPr lang="en-GB" sz="4000" dirty="0">
                <a:effectLst/>
              </a:rPr>
              <a:t>.</a:t>
            </a:r>
            <a:endParaRPr lang="en-US" dirty="0"/>
          </a:p>
        </p:txBody>
      </p:sp>
    </p:spTree>
    <p:extLst>
      <p:ext uri="{BB962C8B-B14F-4D97-AF65-F5344CB8AC3E}">
        <p14:creationId xmlns:p14="http://schemas.microsoft.com/office/powerpoint/2010/main" val="1425724382"/>
      </p:ext>
    </p:extLst>
  </p:cSld>
  <p:clrMapOvr>
    <a:masterClrMapping/>
  </p:clrMapOvr>
</p:sld>
</file>

<file path=ppt/slides/slide14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0C0EF-8241-4699-BE9A-773B4BBCC8A0}"/>
              </a:ext>
            </a:extLst>
          </p:cNvPr>
          <p:cNvSpPr>
            <a:spLocks noGrp="1"/>
          </p:cNvSpPr>
          <p:nvPr>
            <p:ph type="title"/>
          </p:nvPr>
        </p:nvSpPr>
        <p:spPr/>
        <p:txBody>
          <a:bodyPr/>
          <a:lstStyle/>
          <a:p>
            <a:pPr algn="r" rtl="1"/>
            <a:r>
              <a:rPr lang="ar-EG" b="1" dirty="0">
                <a:solidFill>
                  <a:srgbClr val="FFC000"/>
                </a:solidFill>
              </a:rPr>
              <a:t>مديح آدام على ثيؤطوكية يوم الإثنين</a:t>
            </a:r>
            <a:endParaRPr lang="en-GB" b="1" dirty="0">
              <a:solidFill>
                <a:srgbClr val="FFC000"/>
              </a:solidFill>
            </a:endParaRPr>
          </a:p>
        </p:txBody>
      </p:sp>
      <p:graphicFrame>
        <p:nvGraphicFramePr>
          <p:cNvPr id="3" name="Table 14">
            <a:extLst>
              <a:ext uri="{FF2B5EF4-FFF2-40B4-BE49-F238E27FC236}">
                <a16:creationId xmlns:a16="http://schemas.microsoft.com/office/drawing/2014/main" id="{90BD3102-FC4D-4F14-886B-AFCE0E950136}"/>
              </a:ext>
            </a:extLst>
          </p:cNvPr>
          <p:cNvGraphicFramePr>
            <a:graphicFrameLocks noGrp="1"/>
          </p:cNvGraphicFramePr>
          <p:nvPr>
            <p:extLst>
              <p:ext uri="{D42A27DB-BD31-4B8C-83A1-F6EECF244321}">
                <p14:modId xmlns:p14="http://schemas.microsoft.com/office/powerpoint/2010/main" val="262088236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algn="ctr" rtl="1"/>
                      <a:r>
                        <a:rPr kumimoji="0" lang="ar-SA" sz="4800" b="1" i="0" u="none" strike="noStrike" cap="none" normalizeH="0" baseline="0" dirty="0">
                          <a:ln>
                            <a:noFill/>
                          </a:ln>
                          <a:solidFill>
                            <a:schemeClr val="bg1"/>
                          </a:solidFill>
                          <a:effectLst/>
                          <a:latin typeface="Times New Roman" pitchFamily="18" charset="0"/>
                          <a:cs typeface="Times New Roman" pitchFamily="18" charset="0"/>
                        </a:rPr>
                        <a:t>تقو بالإيمان</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يا من تؤمن بإيسوس</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وامدح بهجة الأكوان</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بادر وارشم ذاتك</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بعلامة بي إستافروس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وامدح كل الأوقات</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lang="ar-EG" sz="4800" b="1" dirty="0">
                          <a:solidFill>
                            <a:srgbClr val="FFC000"/>
                          </a:solidFill>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5" name="TextBox 4">
            <a:extLst>
              <a:ext uri="{FF2B5EF4-FFF2-40B4-BE49-F238E27FC236}">
                <a16:creationId xmlns:a16="http://schemas.microsoft.com/office/drawing/2014/main" id="{C389B639-9DBA-44F2-B834-D0C3D0C7821B}"/>
              </a:ext>
            </a:extLst>
          </p:cNvPr>
          <p:cNvSpPr txBox="1"/>
          <p:nvPr/>
        </p:nvSpPr>
        <p:spPr>
          <a:xfrm>
            <a:off x="7758953" y="3264049"/>
            <a:ext cx="1385047" cy="523220"/>
          </a:xfrm>
          <a:prstGeom prst="rect">
            <a:avLst/>
          </a:prstGeom>
          <a:noFill/>
        </p:spPr>
        <p:txBody>
          <a:bodyPr wrap="square">
            <a:spAutoFit/>
          </a:bodyPr>
          <a:lstStyle/>
          <a:p>
            <a:pPr algn="r" rtl="1"/>
            <a:r>
              <a:rPr lang="ar-EG" sz="2800" b="1" dirty="0">
                <a:solidFill>
                  <a:srgbClr val="FFC000"/>
                </a:solidFill>
                <a:cs typeface="+mj-cs"/>
              </a:rPr>
              <a:t>*</a:t>
            </a:r>
            <a:r>
              <a:rPr lang="ar-EG" sz="2800" b="1" kern="1200" dirty="0">
                <a:solidFill>
                  <a:srgbClr val="FFC000"/>
                </a:solidFill>
                <a:latin typeface="+mn-lt"/>
                <a:ea typeface="+mn-ea"/>
                <a:cs typeface="+mj-cs"/>
              </a:rPr>
              <a:t>الصليب</a:t>
            </a:r>
            <a:endParaRPr lang="en-GB" sz="2800" dirty="0">
              <a:cs typeface="+mj-cs"/>
            </a:endParaRPr>
          </a:p>
        </p:txBody>
      </p:sp>
    </p:spTree>
    <p:extLst>
      <p:ext uri="{BB962C8B-B14F-4D97-AF65-F5344CB8AC3E}">
        <p14:creationId xmlns:p14="http://schemas.microsoft.com/office/powerpoint/2010/main" val="2802861341"/>
      </p:ext>
    </p:extLst>
  </p:cSld>
  <p:clrMapOvr>
    <a:masterClrMapping/>
  </p:clrMapOvr>
</p:sld>
</file>

<file path=ppt/slides/slide14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90BD3102-FC4D-4F14-886B-AFCE0E950136}"/>
              </a:ext>
            </a:extLst>
          </p:cNvPr>
          <p:cNvGraphicFramePr>
            <a:graphicFrameLocks noGrp="1"/>
          </p:cNvGraphicFramePr>
          <p:nvPr>
            <p:extLst>
              <p:ext uri="{D42A27DB-BD31-4B8C-83A1-F6EECF244321}">
                <p14:modId xmlns:p14="http://schemas.microsoft.com/office/powerpoint/2010/main" val="16249832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algn="ctr" rtl="1"/>
                      <a:r>
                        <a:rPr kumimoji="0" lang="ar-SA" sz="4800" b="1" i="0" u="none" strike="noStrike" cap="none" normalizeH="0" baseline="0" dirty="0">
                          <a:ln>
                            <a:noFill/>
                          </a:ln>
                          <a:solidFill>
                            <a:schemeClr val="bg1"/>
                          </a:solidFill>
                          <a:effectLst/>
                          <a:latin typeface="Times New Roman" pitchFamily="18" charset="0"/>
                          <a:cs typeface="Times New Roman" pitchFamily="18" charset="0"/>
                        </a:rPr>
                        <a:t>تب عن فعل الزلات</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وتمسك بالناموس</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وامدح كل الأوقات</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جبرائيل أتى مرسول</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من عند الرب القدوس.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بشر العذراء البتول</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lang="ar-EG" sz="4800" b="1" dirty="0">
                          <a:solidFill>
                            <a:srgbClr val="FFC000"/>
                          </a:solidFill>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6" name="Title 5">
            <a:extLst>
              <a:ext uri="{FF2B5EF4-FFF2-40B4-BE49-F238E27FC236}">
                <a16:creationId xmlns:a16="http://schemas.microsoft.com/office/drawing/2014/main" id="{4F8094FF-204D-4810-A777-8DF5FA26B660}"/>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269483930"/>
      </p:ext>
    </p:extLst>
  </p:cSld>
  <p:clrMapOvr>
    <a:masterClrMapping/>
  </p:clrMapOvr>
</p:sld>
</file>

<file path=ppt/slides/slide14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90BD3102-FC4D-4F14-886B-AFCE0E950136}"/>
              </a:ext>
            </a:extLst>
          </p:cNvPr>
          <p:cNvGraphicFramePr>
            <a:graphicFrameLocks noGrp="1"/>
          </p:cNvGraphicFramePr>
          <p:nvPr>
            <p:extLst>
              <p:ext uri="{D42A27DB-BD31-4B8C-83A1-F6EECF244321}">
                <p14:modId xmlns:p14="http://schemas.microsoft.com/office/powerpoint/2010/main" val="397438256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algn="ctr" rtl="1"/>
                      <a:r>
                        <a:rPr kumimoji="0" lang="ar-SA" sz="4800" b="1" i="0" u="none" strike="noStrike" cap="none" normalizeH="0" baseline="0" dirty="0">
                          <a:ln>
                            <a:noFill/>
                          </a:ln>
                          <a:solidFill>
                            <a:schemeClr val="bg1"/>
                          </a:solidFill>
                          <a:effectLst/>
                          <a:latin typeface="Times New Roman" pitchFamily="18" charset="0"/>
                          <a:cs typeface="Times New Roman" pitchFamily="18" charset="0"/>
                        </a:rPr>
                        <a:t>حين بشرها قبلت</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بشارة ني آنجيلوس</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وبروح الله حملت</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خلاص البشرية</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وسائر بي كوزموس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من بكر نقية</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lang="ar-EG" sz="4800" b="1" dirty="0">
                          <a:solidFill>
                            <a:srgbClr val="FFC000"/>
                          </a:solidFill>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4" name="TextBox 3">
            <a:extLst>
              <a:ext uri="{FF2B5EF4-FFF2-40B4-BE49-F238E27FC236}">
                <a16:creationId xmlns:a16="http://schemas.microsoft.com/office/drawing/2014/main" id="{1A104740-EDD7-4D0D-BA24-0B1C011C5D4E}"/>
              </a:ext>
            </a:extLst>
          </p:cNvPr>
          <p:cNvSpPr txBox="1"/>
          <p:nvPr/>
        </p:nvSpPr>
        <p:spPr>
          <a:xfrm>
            <a:off x="8175812" y="3226415"/>
            <a:ext cx="968187" cy="523220"/>
          </a:xfrm>
          <a:prstGeom prst="rect">
            <a:avLst/>
          </a:prstGeom>
          <a:noFill/>
        </p:spPr>
        <p:txBody>
          <a:bodyPr wrap="square">
            <a:spAutoFit/>
          </a:bodyPr>
          <a:lstStyle/>
          <a:p>
            <a:pPr algn="r" rtl="1"/>
            <a:r>
              <a:rPr lang="ar-EG" sz="2800" b="1" dirty="0">
                <a:solidFill>
                  <a:srgbClr val="FFC000"/>
                </a:solidFill>
                <a:cs typeface="+mj-cs"/>
              </a:rPr>
              <a:t>*</a:t>
            </a:r>
            <a:r>
              <a:rPr lang="ar-EG" sz="2800" b="1" kern="1200" dirty="0">
                <a:solidFill>
                  <a:srgbClr val="FFC000"/>
                </a:solidFill>
                <a:latin typeface="+mn-lt"/>
                <a:ea typeface="+mn-ea"/>
                <a:cs typeface="+mj-cs"/>
              </a:rPr>
              <a:t>العالم</a:t>
            </a:r>
            <a:endParaRPr lang="en-GB" sz="2800" dirty="0">
              <a:cs typeface="+mj-cs"/>
            </a:endParaRPr>
          </a:p>
        </p:txBody>
      </p:sp>
      <p:sp>
        <p:nvSpPr>
          <p:cNvPr id="6" name="Title 5">
            <a:extLst>
              <a:ext uri="{FF2B5EF4-FFF2-40B4-BE49-F238E27FC236}">
                <a16:creationId xmlns:a16="http://schemas.microsoft.com/office/drawing/2014/main" id="{93B8CEC3-7B11-4CA0-9668-F1B1B3AECA95}"/>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257804779"/>
      </p:ext>
    </p:extLst>
  </p:cSld>
  <p:clrMapOvr>
    <a:masterClrMapping/>
  </p:clrMapOvr>
</p:sld>
</file>

<file path=ppt/slides/slide14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90BD3102-FC4D-4F14-886B-AFCE0E950136}"/>
              </a:ext>
            </a:extLst>
          </p:cNvPr>
          <p:cNvGraphicFramePr>
            <a:graphicFrameLocks noGrp="1"/>
          </p:cNvGraphicFramePr>
          <p:nvPr>
            <p:extLst>
              <p:ext uri="{D42A27DB-BD31-4B8C-83A1-F6EECF244321}">
                <p14:modId xmlns:p14="http://schemas.microsoft.com/office/powerpoint/2010/main" val="3690111455"/>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algn="ctr" rtl="1"/>
                      <a:r>
                        <a:rPr kumimoji="0" lang="ar-SA" sz="4800" b="1" i="0" u="none" strike="noStrike" cap="none" normalizeH="0" baseline="0" dirty="0">
                          <a:ln>
                            <a:noFill/>
                          </a:ln>
                          <a:solidFill>
                            <a:schemeClr val="bg1"/>
                          </a:solidFill>
                          <a:effectLst/>
                          <a:latin typeface="Times New Roman" pitchFamily="18" charset="0"/>
                          <a:cs typeface="Times New Roman" pitchFamily="18" charset="0"/>
                        </a:rPr>
                        <a:t>سماك ذو الألباب</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سيموتي إيروذيكيئوس</a:t>
                      </a:r>
                      <a:r>
                        <a:rPr kumimoji="0" lang="ar-EG" sz="4800" b="1" i="0" u="none" strike="noStrike" cap="none" normalizeH="0" baseline="30000" dirty="0">
                          <a:ln>
                            <a:noFill/>
                          </a:ln>
                          <a:solidFill>
                            <a:srgbClr val="FFC000"/>
                          </a:solidFill>
                          <a:effectLst/>
                          <a:latin typeface="Times New Roman" pitchFamily="18" charset="0"/>
                          <a:cs typeface="Times New Roman" pitchFamily="18" charset="0"/>
                        </a:rPr>
                        <a:t>(1)</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أوثي إثؤواب</a:t>
                      </a:r>
                      <a:r>
                        <a:rPr kumimoji="0" lang="ar-EG" sz="4800" b="1" i="0" u="none" strike="noStrike" cap="none" normalizeH="0" baseline="30000" dirty="0">
                          <a:ln>
                            <a:noFill/>
                          </a:ln>
                          <a:solidFill>
                            <a:srgbClr val="FFC000"/>
                          </a:solidFill>
                          <a:effectLst/>
                          <a:latin typeface="Times New Roman" pitchFamily="18" charset="0"/>
                          <a:cs typeface="Times New Roman" pitchFamily="18" charset="0"/>
                        </a:rPr>
                        <a:t>(2)</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200" b="1" i="0" u="none" strike="noStrike" cap="none" normalizeH="0" baseline="0" dirty="0">
                          <a:ln>
                            <a:noFill/>
                          </a:ln>
                          <a:solidFill>
                            <a:schemeClr val="bg1"/>
                          </a:solidFill>
                          <a:effectLst/>
                          <a:latin typeface="Times New Roman" pitchFamily="18" charset="0"/>
                          <a:cs typeface="Times New Roman" pitchFamily="18" charset="0"/>
                        </a:rPr>
                        <a:t>رب المجد إختارك. كاتا إبساجى إم بي هيمنوذوس</a:t>
                      </a:r>
                      <a:r>
                        <a:rPr kumimoji="0" lang="ar-EG" sz="4200" b="1" i="0" u="none" strike="noStrike" cap="none" normalizeH="0" baseline="30000" dirty="0">
                          <a:ln>
                            <a:noFill/>
                          </a:ln>
                          <a:solidFill>
                            <a:srgbClr val="FFC000"/>
                          </a:solidFill>
                          <a:effectLst/>
                          <a:latin typeface="Times New Roman" pitchFamily="18" charset="0"/>
                          <a:cs typeface="Times New Roman" pitchFamily="18" charset="0"/>
                        </a:rPr>
                        <a:t>(3)</a:t>
                      </a:r>
                      <a:r>
                        <a:rPr kumimoji="0" lang="ar-EG" sz="42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وبروح قدسه زانك</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lang="ar-EG" sz="4800" b="1" dirty="0">
                          <a:solidFill>
                            <a:srgbClr val="FFC000"/>
                          </a:solidFill>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4" name="TextBox 3">
            <a:extLst>
              <a:ext uri="{FF2B5EF4-FFF2-40B4-BE49-F238E27FC236}">
                <a16:creationId xmlns:a16="http://schemas.microsoft.com/office/drawing/2014/main" id="{1A104740-EDD7-4D0D-BA24-0B1C011C5D4E}"/>
              </a:ext>
            </a:extLst>
          </p:cNvPr>
          <p:cNvSpPr txBox="1"/>
          <p:nvPr/>
        </p:nvSpPr>
        <p:spPr>
          <a:xfrm>
            <a:off x="7140389" y="3270865"/>
            <a:ext cx="2003611" cy="461665"/>
          </a:xfrm>
          <a:prstGeom prst="rect">
            <a:avLst/>
          </a:prstGeom>
          <a:noFill/>
        </p:spPr>
        <p:txBody>
          <a:bodyPr wrap="square">
            <a:spAutoFit/>
          </a:bodyPr>
          <a:lstStyle/>
          <a:p>
            <a:pPr algn="r" rtl="1"/>
            <a:r>
              <a:rPr lang="ar-EG" sz="2400" b="1" dirty="0">
                <a:solidFill>
                  <a:srgbClr val="FFC000"/>
                </a:solidFill>
                <a:cs typeface="+mj-cs"/>
              </a:rPr>
              <a:t>(1) </a:t>
            </a:r>
            <a:r>
              <a:rPr lang="ar-EG" sz="2400" b="1" kern="1200" dirty="0">
                <a:solidFill>
                  <a:srgbClr val="FFC000"/>
                </a:solidFill>
                <a:latin typeface="+mn-lt"/>
                <a:ea typeface="+mn-ea"/>
                <a:cs typeface="+mj-cs"/>
              </a:rPr>
              <a:t>مدعوة صديقة</a:t>
            </a:r>
            <a:endParaRPr lang="en-GB" sz="2400" dirty="0">
              <a:cs typeface="+mj-cs"/>
            </a:endParaRPr>
          </a:p>
        </p:txBody>
      </p:sp>
      <p:sp>
        <p:nvSpPr>
          <p:cNvPr id="5" name="TextBox 4">
            <a:extLst>
              <a:ext uri="{FF2B5EF4-FFF2-40B4-BE49-F238E27FC236}">
                <a16:creationId xmlns:a16="http://schemas.microsoft.com/office/drawing/2014/main" id="{AAEA3235-88D9-48C3-8952-4C943A141340}"/>
              </a:ext>
            </a:extLst>
          </p:cNvPr>
          <p:cNvSpPr txBox="1"/>
          <p:nvPr/>
        </p:nvSpPr>
        <p:spPr>
          <a:xfrm>
            <a:off x="4688541" y="3270865"/>
            <a:ext cx="1887070" cy="461665"/>
          </a:xfrm>
          <a:prstGeom prst="rect">
            <a:avLst/>
          </a:prstGeom>
          <a:noFill/>
        </p:spPr>
        <p:txBody>
          <a:bodyPr wrap="square">
            <a:spAutoFit/>
          </a:bodyPr>
          <a:lstStyle/>
          <a:p>
            <a:pPr algn="r" rtl="1"/>
            <a:r>
              <a:rPr lang="ar-EG" sz="2400" b="1" dirty="0">
                <a:solidFill>
                  <a:srgbClr val="FFC000"/>
                </a:solidFill>
                <a:cs typeface="+mj-cs"/>
              </a:rPr>
              <a:t>(2) </a:t>
            </a:r>
            <a:r>
              <a:rPr lang="ar-EG" sz="2400" b="1" kern="1200" dirty="0">
                <a:solidFill>
                  <a:srgbClr val="FFC000"/>
                </a:solidFill>
                <a:latin typeface="+mn-lt"/>
                <a:ea typeface="+mn-ea"/>
                <a:cs typeface="+mj-cs"/>
              </a:rPr>
              <a:t>أوثي إثؤواب</a:t>
            </a:r>
            <a:endParaRPr lang="en-GB" sz="2400" dirty="0">
              <a:cs typeface="+mj-cs"/>
            </a:endParaRPr>
          </a:p>
        </p:txBody>
      </p:sp>
      <p:sp>
        <p:nvSpPr>
          <p:cNvPr id="6" name="TextBox 5">
            <a:extLst>
              <a:ext uri="{FF2B5EF4-FFF2-40B4-BE49-F238E27FC236}">
                <a16:creationId xmlns:a16="http://schemas.microsoft.com/office/drawing/2014/main" id="{9802F8B2-BF4D-4ED2-B4A4-4EAE06F9DFCB}"/>
              </a:ext>
            </a:extLst>
          </p:cNvPr>
          <p:cNvSpPr txBox="1"/>
          <p:nvPr/>
        </p:nvSpPr>
        <p:spPr>
          <a:xfrm>
            <a:off x="2236695" y="3270865"/>
            <a:ext cx="1887070" cy="461665"/>
          </a:xfrm>
          <a:prstGeom prst="rect">
            <a:avLst/>
          </a:prstGeom>
          <a:noFill/>
        </p:spPr>
        <p:txBody>
          <a:bodyPr wrap="square">
            <a:spAutoFit/>
          </a:bodyPr>
          <a:lstStyle/>
          <a:p>
            <a:pPr algn="r" rtl="1"/>
            <a:r>
              <a:rPr lang="ar-EG" sz="2400" b="1" dirty="0">
                <a:solidFill>
                  <a:srgbClr val="FFC000"/>
                </a:solidFill>
                <a:cs typeface="+mj-cs"/>
              </a:rPr>
              <a:t>(3) </a:t>
            </a:r>
            <a:r>
              <a:rPr lang="ar-EG" sz="2400" b="1" kern="1200" dirty="0">
                <a:solidFill>
                  <a:srgbClr val="FFC000"/>
                </a:solidFill>
                <a:latin typeface="+mn-lt"/>
                <a:ea typeface="+mn-ea"/>
                <a:cs typeface="+mj-cs"/>
              </a:rPr>
              <a:t>كقول المرتل</a:t>
            </a:r>
            <a:endParaRPr lang="en-GB" sz="2400" dirty="0">
              <a:cs typeface="+mj-cs"/>
            </a:endParaRPr>
          </a:p>
        </p:txBody>
      </p:sp>
      <p:sp>
        <p:nvSpPr>
          <p:cNvPr id="8" name="Title 7">
            <a:extLst>
              <a:ext uri="{FF2B5EF4-FFF2-40B4-BE49-F238E27FC236}">
                <a16:creationId xmlns:a16="http://schemas.microsoft.com/office/drawing/2014/main" id="{6FEC13B5-7F8C-4374-A8AF-0F409DEE018D}"/>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456988724"/>
      </p:ext>
    </p:extLst>
  </p:cSld>
  <p:clrMapOvr>
    <a:masterClrMapping/>
  </p:clrMapOvr>
</p:sld>
</file>

<file path=ppt/slides/slide14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90BD3102-FC4D-4F14-886B-AFCE0E950136}"/>
              </a:ext>
            </a:extLst>
          </p:cNvPr>
          <p:cNvGraphicFramePr>
            <a:graphicFrameLocks noGrp="1"/>
          </p:cNvGraphicFramePr>
          <p:nvPr>
            <p:extLst>
              <p:ext uri="{D42A27DB-BD31-4B8C-83A1-F6EECF244321}">
                <p14:modId xmlns:p14="http://schemas.microsoft.com/office/powerpoint/2010/main" val="834270589"/>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algn="ctr" rtl="1"/>
                      <a:r>
                        <a:rPr kumimoji="0" lang="ar-EG" sz="4700" b="1" i="0" u="none" strike="noStrike" cap="none" normalizeH="0" baseline="0" dirty="0">
                          <a:ln>
                            <a:noFill/>
                          </a:ln>
                          <a:solidFill>
                            <a:schemeClr val="bg1"/>
                          </a:solidFill>
                          <a:effectLst/>
                          <a:latin typeface="Times New Roman" pitchFamily="18" charset="0"/>
                          <a:cs typeface="Times New Roman" pitchFamily="18" charset="0"/>
                        </a:rPr>
                        <a:t>زانك نور اللاهوت. بحلول باشويس إيسوس</a:t>
                      </a:r>
                      <a:r>
                        <a:rPr kumimoji="0" lang="ar-EG" sz="4700" b="1" i="0" u="none" strike="noStrike" cap="none" normalizeH="0" baseline="30000" dirty="0">
                          <a:ln>
                            <a:noFill/>
                          </a:ln>
                          <a:solidFill>
                            <a:srgbClr val="FFC000"/>
                          </a:solidFill>
                          <a:effectLst/>
                          <a:latin typeface="Times New Roman" pitchFamily="18" charset="0"/>
                          <a:cs typeface="Times New Roman" pitchFamily="18" charset="0"/>
                        </a:rPr>
                        <a:t>(</a:t>
                      </a:r>
                      <a:r>
                        <a:rPr kumimoji="0" lang="en-US" sz="4700" b="1" i="0" u="none" strike="noStrike" cap="none" normalizeH="0" baseline="30000" dirty="0">
                          <a:ln>
                            <a:noFill/>
                          </a:ln>
                          <a:solidFill>
                            <a:srgbClr val="FFC000"/>
                          </a:solidFill>
                          <a:effectLst/>
                          <a:latin typeface="Times New Roman" pitchFamily="18" charset="0"/>
                          <a:cs typeface="Times New Roman" pitchFamily="18" charset="0"/>
                        </a:rPr>
                        <a:t>1</a:t>
                      </a:r>
                      <a:r>
                        <a:rPr kumimoji="0" lang="ar-EG" sz="4700" b="1" i="0" u="none" strike="noStrike" cap="none" normalizeH="0" baseline="30000" dirty="0">
                          <a:ln>
                            <a:noFill/>
                          </a:ln>
                          <a:solidFill>
                            <a:srgbClr val="FFC000"/>
                          </a:solidFill>
                          <a:effectLst/>
                          <a:latin typeface="Times New Roman" pitchFamily="18" charset="0"/>
                          <a:cs typeface="Times New Roman" pitchFamily="18" charset="0"/>
                        </a:rPr>
                        <a:t>)</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الواحد من الثالوث.</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سموك تي شوري</a:t>
                      </a:r>
                      <a:r>
                        <a:rPr kumimoji="0" lang="ar-EG" sz="4800" b="1" i="0" u="none" strike="noStrike" cap="none" normalizeH="0" baseline="30000" dirty="0">
                          <a:ln>
                            <a:noFill/>
                          </a:ln>
                          <a:solidFill>
                            <a:srgbClr val="FFC000"/>
                          </a:solidFill>
                          <a:effectLst/>
                          <a:latin typeface="Times New Roman" pitchFamily="18" charset="0"/>
                          <a:cs typeface="Times New Roman" pitchFamily="18" charset="0"/>
                        </a:rPr>
                        <a:t>(</a:t>
                      </a:r>
                      <a:r>
                        <a:rPr kumimoji="0" lang="en-US" sz="4800" b="1" i="0" u="none" strike="noStrike" cap="none" normalizeH="0" baseline="30000" dirty="0">
                          <a:ln>
                            <a:noFill/>
                          </a:ln>
                          <a:solidFill>
                            <a:srgbClr val="FFC000"/>
                          </a:solidFill>
                          <a:effectLst/>
                          <a:latin typeface="Times New Roman" pitchFamily="18" charset="0"/>
                          <a:cs typeface="Times New Roman" pitchFamily="18" charset="0"/>
                        </a:rPr>
                        <a:t>2</a:t>
                      </a:r>
                      <a:r>
                        <a:rPr kumimoji="0" lang="ar-EG" sz="4800" b="1" i="0" u="none" strike="noStrike" cap="none" normalizeH="0" baseline="30000" dirty="0">
                          <a:ln>
                            <a:noFill/>
                          </a:ln>
                          <a:solidFill>
                            <a:srgbClr val="FFC000"/>
                          </a:solidFill>
                          <a:effectLst/>
                          <a:latin typeface="Times New Roman" pitchFamily="18" charset="0"/>
                          <a:cs typeface="Times New Roman" pitchFamily="18" charset="0"/>
                        </a:rPr>
                        <a:t>)</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إننوب إن كاثاروس</a:t>
                      </a:r>
                      <a:r>
                        <a:rPr kumimoji="0" lang="ar-EG" sz="4800" b="1" i="0" u="none" strike="noStrike" cap="none" normalizeH="0" baseline="30000" dirty="0">
                          <a:ln>
                            <a:noFill/>
                          </a:ln>
                          <a:solidFill>
                            <a:srgbClr val="FFC000"/>
                          </a:solidFill>
                          <a:effectLst/>
                          <a:latin typeface="Times New Roman" pitchFamily="18" charset="0"/>
                          <a:cs typeface="Times New Roman" pitchFamily="18" charset="0"/>
                        </a:rPr>
                        <a:t>(3)</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وقبه مشهورة</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lang="ar-EG" sz="4800" b="1" dirty="0">
                          <a:solidFill>
                            <a:srgbClr val="FFC000"/>
                          </a:solidFill>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8" name="Title 7">
            <a:extLst>
              <a:ext uri="{FF2B5EF4-FFF2-40B4-BE49-F238E27FC236}">
                <a16:creationId xmlns:a16="http://schemas.microsoft.com/office/drawing/2014/main" id="{6FEC13B5-7F8C-4374-A8AF-0F409DEE018D}"/>
              </a:ext>
            </a:extLst>
          </p:cNvPr>
          <p:cNvSpPr>
            <a:spLocks noGrp="1"/>
          </p:cNvSpPr>
          <p:nvPr>
            <p:ph type="title"/>
          </p:nvPr>
        </p:nvSpPr>
        <p:spPr/>
        <p:txBody>
          <a:bodyPr/>
          <a:lstStyle/>
          <a:p>
            <a:endParaRPr lang="en-GB"/>
          </a:p>
        </p:txBody>
      </p:sp>
      <p:sp>
        <p:nvSpPr>
          <p:cNvPr id="7" name="TextBox 6">
            <a:extLst>
              <a:ext uri="{FF2B5EF4-FFF2-40B4-BE49-F238E27FC236}">
                <a16:creationId xmlns:a16="http://schemas.microsoft.com/office/drawing/2014/main" id="{B458196B-5C1D-4D45-874B-98CD64560CD0}"/>
              </a:ext>
            </a:extLst>
          </p:cNvPr>
          <p:cNvSpPr txBox="1"/>
          <p:nvPr/>
        </p:nvSpPr>
        <p:spPr>
          <a:xfrm>
            <a:off x="7140389" y="3270865"/>
            <a:ext cx="2003611" cy="461665"/>
          </a:xfrm>
          <a:prstGeom prst="rect">
            <a:avLst/>
          </a:prstGeom>
          <a:noFill/>
        </p:spPr>
        <p:txBody>
          <a:bodyPr wrap="square">
            <a:spAutoFit/>
          </a:bodyPr>
          <a:lstStyle/>
          <a:p>
            <a:pPr algn="r" rtl="1"/>
            <a:r>
              <a:rPr lang="ar-EG" sz="2400" b="1" dirty="0">
                <a:solidFill>
                  <a:srgbClr val="FFC000"/>
                </a:solidFill>
                <a:cs typeface="+mj-cs"/>
              </a:rPr>
              <a:t>(1) الرب يسوع</a:t>
            </a:r>
            <a:endParaRPr lang="en-GB" sz="2400" dirty="0">
              <a:cs typeface="+mj-cs"/>
            </a:endParaRPr>
          </a:p>
        </p:txBody>
      </p:sp>
      <p:sp>
        <p:nvSpPr>
          <p:cNvPr id="9" name="TextBox 8">
            <a:extLst>
              <a:ext uri="{FF2B5EF4-FFF2-40B4-BE49-F238E27FC236}">
                <a16:creationId xmlns:a16="http://schemas.microsoft.com/office/drawing/2014/main" id="{ED23A6F2-7881-4D6D-BF9E-F44A57FF2C11}"/>
              </a:ext>
            </a:extLst>
          </p:cNvPr>
          <p:cNvSpPr txBox="1"/>
          <p:nvPr/>
        </p:nvSpPr>
        <p:spPr>
          <a:xfrm>
            <a:off x="5188324" y="3265113"/>
            <a:ext cx="1452281" cy="461665"/>
          </a:xfrm>
          <a:prstGeom prst="rect">
            <a:avLst/>
          </a:prstGeom>
          <a:noFill/>
        </p:spPr>
        <p:txBody>
          <a:bodyPr wrap="square">
            <a:spAutoFit/>
          </a:bodyPr>
          <a:lstStyle/>
          <a:p>
            <a:pPr algn="r" rtl="1"/>
            <a:r>
              <a:rPr lang="ar-EG" sz="2400" b="1" dirty="0">
                <a:solidFill>
                  <a:srgbClr val="FFC000"/>
                </a:solidFill>
                <a:cs typeface="+mj-cs"/>
              </a:rPr>
              <a:t>(2) </a:t>
            </a:r>
            <a:r>
              <a:rPr lang="ar-EG" sz="2400" b="1" kern="1200" dirty="0">
                <a:solidFill>
                  <a:srgbClr val="FFC000"/>
                </a:solidFill>
                <a:latin typeface="+mn-lt"/>
                <a:ea typeface="+mn-ea"/>
                <a:cs typeface="+mj-cs"/>
              </a:rPr>
              <a:t>المجمرة</a:t>
            </a:r>
            <a:endParaRPr lang="en-GB" sz="2400" dirty="0">
              <a:cs typeface="+mj-cs"/>
            </a:endParaRPr>
          </a:p>
        </p:txBody>
      </p:sp>
      <p:sp>
        <p:nvSpPr>
          <p:cNvPr id="10" name="TextBox 9">
            <a:extLst>
              <a:ext uri="{FF2B5EF4-FFF2-40B4-BE49-F238E27FC236}">
                <a16:creationId xmlns:a16="http://schemas.microsoft.com/office/drawing/2014/main" id="{8E66534D-012E-4977-87F6-EA120FC64A15}"/>
              </a:ext>
            </a:extLst>
          </p:cNvPr>
          <p:cNvSpPr txBox="1"/>
          <p:nvPr/>
        </p:nvSpPr>
        <p:spPr>
          <a:xfrm>
            <a:off x="2801470" y="3265113"/>
            <a:ext cx="1887070" cy="461665"/>
          </a:xfrm>
          <a:prstGeom prst="rect">
            <a:avLst/>
          </a:prstGeom>
          <a:noFill/>
        </p:spPr>
        <p:txBody>
          <a:bodyPr wrap="square">
            <a:spAutoFit/>
          </a:bodyPr>
          <a:lstStyle/>
          <a:p>
            <a:pPr algn="r" rtl="1"/>
            <a:r>
              <a:rPr lang="ar-EG" sz="2400" b="1" dirty="0">
                <a:solidFill>
                  <a:srgbClr val="FFC000"/>
                </a:solidFill>
                <a:cs typeface="+mj-cs"/>
              </a:rPr>
              <a:t>(3) الذهب النقي</a:t>
            </a:r>
            <a:endParaRPr lang="en-GB" sz="2400" dirty="0">
              <a:cs typeface="+mj-cs"/>
            </a:endParaRPr>
          </a:p>
        </p:txBody>
      </p:sp>
    </p:spTree>
    <p:extLst>
      <p:ext uri="{BB962C8B-B14F-4D97-AF65-F5344CB8AC3E}">
        <p14:creationId xmlns:p14="http://schemas.microsoft.com/office/powerpoint/2010/main" val="1620841932"/>
      </p:ext>
    </p:extLst>
  </p:cSld>
  <p:clrMapOvr>
    <a:masterClrMapping/>
  </p:clrMapOvr>
</p:sld>
</file>

<file path=ppt/slides/slide14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90BD3102-FC4D-4F14-886B-AFCE0E950136}"/>
              </a:ext>
            </a:extLst>
          </p:cNvPr>
          <p:cNvGraphicFramePr>
            <a:graphicFrameLocks noGrp="1"/>
          </p:cNvGraphicFramePr>
          <p:nvPr>
            <p:extLst>
              <p:ext uri="{D42A27DB-BD31-4B8C-83A1-F6EECF244321}">
                <p14:modId xmlns:p14="http://schemas.microsoft.com/office/powerpoint/2010/main" val="3689405386"/>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algn="ctr" rtl="1"/>
                      <a:r>
                        <a:rPr kumimoji="0" lang="ar-EG" sz="4800" b="1" i="0" u="none" strike="noStrike" cap="none" normalizeH="0" baseline="0" dirty="0">
                          <a:ln>
                            <a:noFill/>
                          </a:ln>
                          <a:solidFill>
                            <a:schemeClr val="bg1"/>
                          </a:solidFill>
                          <a:effectLst/>
                          <a:latin typeface="Times New Roman" pitchFamily="18" charset="0"/>
                          <a:cs typeface="Times New Roman" pitchFamily="18" charset="0"/>
                        </a:rPr>
                        <a:t>شمس البر حملت. في أحشاك يا بكر عروس.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من نال شبه ما نلت.</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صوفونيوس خبر. عن ميلاد بي إخرستوس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أنه سينزل كندى ومطر. </a:t>
                      </a:r>
                      <a:r>
                        <a:rPr lang="ar-EG" sz="4800" b="1" dirty="0">
                          <a:solidFill>
                            <a:srgbClr val="FFC000"/>
                          </a:solidFill>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8" name="Title 7">
            <a:extLst>
              <a:ext uri="{FF2B5EF4-FFF2-40B4-BE49-F238E27FC236}">
                <a16:creationId xmlns:a16="http://schemas.microsoft.com/office/drawing/2014/main" id="{6FEC13B5-7F8C-4374-A8AF-0F409DEE018D}"/>
              </a:ext>
            </a:extLst>
          </p:cNvPr>
          <p:cNvSpPr>
            <a:spLocks noGrp="1"/>
          </p:cNvSpPr>
          <p:nvPr>
            <p:ph type="title"/>
          </p:nvPr>
        </p:nvSpPr>
        <p:spPr/>
        <p:txBody>
          <a:bodyPr/>
          <a:lstStyle/>
          <a:p>
            <a:endParaRPr lang="en-GB"/>
          </a:p>
        </p:txBody>
      </p:sp>
      <p:sp>
        <p:nvSpPr>
          <p:cNvPr id="7" name="TextBox 6">
            <a:extLst>
              <a:ext uri="{FF2B5EF4-FFF2-40B4-BE49-F238E27FC236}">
                <a16:creationId xmlns:a16="http://schemas.microsoft.com/office/drawing/2014/main" id="{B458196B-5C1D-4D45-874B-98CD64560CD0}"/>
              </a:ext>
            </a:extLst>
          </p:cNvPr>
          <p:cNvSpPr txBox="1"/>
          <p:nvPr/>
        </p:nvSpPr>
        <p:spPr>
          <a:xfrm>
            <a:off x="7140389" y="3270865"/>
            <a:ext cx="2003611" cy="461665"/>
          </a:xfrm>
          <a:prstGeom prst="rect">
            <a:avLst/>
          </a:prstGeom>
          <a:noFill/>
        </p:spPr>
        <p:txBody>
          <a:bodyPr wrap="square">
            <a:spAutoFit/>
          </a:bodyPr>
          <a:lstStyle/>
          <a:p>
            <a:pPr algn="r" rtl="1"/>
            <a:r>
              <a:rPr lang="ar-EG" sz="2400" b="1" dirty="0">
                <a:solidFill>
                  <a:srgbClr val="FFC000"/>
                </a:solidFill>
                <a:cs typeface="+mj-cs"/>
              </a:rPr>
              <a:t>*المسيح</a:t>
            </a:r>
            <a:endParaRPr lang="en-GB" sz="2400" dirty="0">
              <a:cs typeface="+mj-cs"/>
            </a:endParaRPr>
          </a:p>
        </p:txBody>
      </p:sp>
    </p:spTree>
    <p:extLst>
      <p:ext uri="{BB962C8B-B14F-4D97-AF65-F5344CB8AC3E}">
        <p14:creationId xmlns:p14="http://schemas.microsoft.com/office/powerpoint/2010/main" val="4050591870"/>
      </p:ext>
    </p:extLst>
  </p:cSld>
  <p:clrMapOvr>
    <a:masterClrMapping/>
  </p:clrMapOvr>
</p:sld>
</file>

<file path=ppt/slides/slide14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90BD3102-FC4D-4F14-886B-AFCE0E950136}"/>
              </a:ext>
            </a:extLst>
          </p:cNvPr>
          <p:cNvGraphicFramePr>
            <a:graphicFrameLocks noGrp="1"/>
          </p:cNvGraphicFramePr>
          <p:nvPr>
            <p:extLst>
              <p:ext uri="{D42A27DB-BD31-4B8C-83A1-F6EECF244321}">
                <p14:modId xmlns:p14="http://schemas.microsoft.com/office/powerpoint/2010/main" val="803556666"/>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algn="ctr" rtl="1"/>
                      <a:r>
                        <a:rPr kumimoji="0" lang="ar-EG" sz="4800" b="1" i="0" u="none" strike="noStrike" cap="none" normalizeH="0" baseline="0" dirty="0">
                          <a:ln>
                            <a:noFill/>
                          </a:ln>
                          <a:solidFill>
                            <a:schemeClr val="bg1"/>
                          </a:solidFill>
                          <a:effectLst/>
                          <a:latin typeface="Times New Roman" pitchFamily="18" charset="0"/>
                          <a:cs typeface="Times New Roman" pitchFamily="18" charset="0"/>
                        </a:rPr>
                        <a:t>ضابط كل الأكوان. ومحيي كل النفوس.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حملته شبه إنسان.</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طوباكِ يا أم المعبود. طوباكِ يا أم القدوس.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يا نسل الأب داود. </a:t>
                      </a:r>
                      <a:r>
                        <a:rPr lang="ar-EG" sz="4800" b="1" dirty="0">
                          <a:solidFill>
                            <a:srgbClr val="FFC000"/>
                          </a:solidFill>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8" name="Title 7">
            <a:extLst>
              <a:ext uri="{FF2B5EF4-FFF2-40B4-BE49-F238E27FC236}">
                <a16:creationId xmlns:a16="http://schemas.microsoft.com/office/drawing/2014/main" id="{6FEC13B5-7F8C-4374-A8AF-0F409DEE018D}"/>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750256491"/>
      </p:ext>
    </p:extLst>
  </p:cSld>
  <p:clrMapOvr>
    <a:masterClrMapping/>
  </p:clrMapOvr>
</p:sld>
</file>

<file path=ppt/slides/slide14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90BD3102-FC4D-4F14-886B-AFCE0E950136}"/>
              </a:ext>
            </a:extLst>
          </p:cNvPr>
          <p:cNvGraphicFramePr>
            <a:graphicFrameLocks noGrp="1"/>
          </p:cNvGraphicFramePr>
          <p:nvPr>
            <p:extLst>
              <p:ext uri="{D42A27DB-BD31-4B8C-83A1-F6EECF244321}">
                <p14:modId xmlns:p14="http://schemas.microsoft.com/office/powerpoint/2010/main" val="3817775465"/>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algn="ctr" rtl="1"/>
                      <a:r>
                        <a:rPr kumimoji="0" lang="ar-EG" sz="4800" b="1" i="0" u="none" strike="noStrike" cap="none" normalizeH="0" baseline="0" dirty="0">
                          <a:ln>
                            <a:noFill/>
                          </a:ln>
                          <a:solidFill>
                            <a:schemeClr val="bg1"/>
                          </a:solidFill>
                          <a:effectLst/>
                          <a:latin typeface="Times New Roman" pitchFamily="18" charset="0"/>
                          <a:cs typeface="Times New Roman" pitchFamily="18" charset="0"/>
                        </a:rPr>
                        <a:t>ظهر مِنكِ اللاهوت. ملك المجد بي إخرستوس.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متحدا بالناسوت.</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عليه توكلنا. ونسألك يا أم إيسوس.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لا تتخلي عنا. </a:t>
                      </a:r>
                      <a:r>
                        <a:rPr lang="ar-EG" sz="4800" b="1" dirty="0">
                          <a:solidFill>
                            <a:srgbClr val="FFC000"/>
                          </a:solidFill>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8" name="Title 7">
            <a:extLst>
              <a:ext uri="{FF2B5EF4-FFF2-40B4-BE49-F238E27FC236}">
                <a16:creationId xmlns:a16="http://schemas.microsoft.com/office/drawing/2014/main" id="{6FEC13B5-7F8C-4374-A8AF-0F409DEE018D}"/>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542387169"/>
      </p:ext>
    </p:extLst>
  </p:cSld>
  <p:clrMapOvr>
    <a:masterClrMapping/>
  </p:clrMapOvr>
</p:sld>
</file>

<file path=ppt/slides/slide14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90BD3102-FC4D-4F14-886B-AFCE0E950136}"/>
              </a:ext>
            </a:extLst>
          </p:cNvPr>
          <p:cNvGraphicFramePr>
            <a:graphicFrameLocks noGrp="1"/>
          </p:cNvGraphicFramePr>
          <p:nvPr>
            <p:extLst>
              <p:ext uri="{D42A27DB-BD31-4B8C-83A1-F6EECF244321}">
                <p14:modId xmlns:p14="http://schemas.microsoft.com/office/powerpoint/2010/main" val="1347343547"/>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algn="ctr" rtl="1"/>
                      <a:r>
                        <a:rPr kumimoji="0" lang="ar-EG" sz="4800" b="1" i="0" u="none" strike="noStrike" cap="none" normalizeH="0" baseline="0" dirty="0">
                          <a:ln>
                            <a:noFill/>
                          </a:ln>
                          <a:solidFill>
                            <a:schemeClr val="bg1"/>
                          </a:solidFill>
                          <a:effectLst/>
                          <a:latin typeface="Times New Roman" pitchFamily="18" charset="0"/>
                          <a:cs typeface="Times New Roman" pitchFamily="18" charset="0"/>
                        </a:rPr>
                        <a:t>غلى مدحك وحلى. عن سائر بي كوسموس.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وقدرك زاد وعلى.</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700" b="1" i="0" u="none" strike="noStrike" cap="none" normalizeH="0" baseline="0" dirty="0">
                          <a:ln>
                            <a:noFill/>
                          </a:ln>
                          <a:solidFill>
                            <a:schemeClr val="bg1"/>
                          </a:solidFill>
                          <a:effectLst/>
                          <a:latin typeface="Times New Roman" pitchFamily="18" charset="0"/>
                          <a:cs typeface="Times New Roman" pitchFamily="18" charset="0"/>
                        </a:rPr>
                        <a:t>فقت الآباء الأبرار. ني إثمي نيم ني ذيكيئوس</a:t>
                      </a:r>
                      <a:r>
                        <a:rPr kumimoji="0" lang="ar-EG" sz="47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وعليت فوق المقدار. </a:t>
                      </a:r>
                      <a:r>
                        <a:rPr lang="ar-EG" sz="4800" b="1" dirty="0">
                          <a:solidFill>
                            <a:srgbClr val="FFC000"/>
                          </a:solidFill>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8" name="Title 7">
            <a:extLst>
              <a:ext uri="{FF2B5EF4-FFF2-40B4-BE49-F238E27FC236}">
                <a16:creationId xmlns:a16="http://schemas.microsoft.com/office/drawing/2014/main" id="{6FEC13B5-7F8C-4374-A8AF-0F409DEE018D}"/>
              </a:ext>
            </a:extLst>
          </p:cNvPr>
          <p:cNvSpPr>
            <a:spLocks noGrp="1"/>
          </p:cNvSpPr>
          <p:nvPr>
            <p:ph type="title"/>
          </p:nvPr>
        </p:nvSpPr>
        <p:spPr/>
        <p:txBody>
          <a:bodyPr/>
          <a:lstStyle/>
          <a:p>
            <a:endParaRPr lang="en-GB"/>
          </a:p>
        </p:txBody>
      </p:sp>
      <p:sp>
        <p:nvSpPr>
          <p:cNvPr id="5" name="TextBox 4">
            <a:extLst>
              <a:ext uri="{FF2B5EF4-FFF2-40B4-BE49-F238E27FC236}">
                <a16:creationId xmlns:a16="http://schemas.microsoft.com/office/drawing/2014/main" id="{50615883-1CC5-4E18-93E1-6731D8B9F433}"/>
              </a:ext>
            </a:extLst>
          </p:cNvPr>
          <p:cNvSpPr txBox="1"/>
          <p:nvPr/>
        </p:nvSpPr>
        <p:spPr>
          <a:xfrm>
            <a:off x="7049621" y="3344732"/>
            <a:ext cx="2094379" cy="461665"/>
          </a:xfrm>
          <a:prstGeom prst="rect">
            <a:avLst/>
          </a:prstGeom>
          <a:noFill/>
        </p:spPr>
        <p:txBody>
          <a:bodyPr wrap="square">
            <a:spAutoFit/>
          </a:bodyPr>
          <a:lstStyle/>
          <a:p>
            <a:pPr algn="r" rtl="1"/>
            <a:r>
              <a:rPr lang="ar-EG" sz="2400" b="1" dirty="0">
                <a:solidFill>
                  <a:srgbClr val="FFC000"/>
                </a:solidFill>
                <a:cs typeface="+mj-cs"/>
              </a:rPr>
              <a:t>*الأبرار والصديقين</a:t>
            </a:r>
            <a:endParaRPr lang="en-GB" sz="2400" dirty="0"/>
          </a:p>
        </p:txBody>
      </p:sp>
    </p:spTree>
    <p:extLst>
      <p:ext uri="{BB962C8B-B14F-4D97-AF65-F5344CB8AC3E}">
        <p14:creationId xmlns:p14="http://schemas.microsoft.com/office/powerpoint/2010/main" val="4152849105"/>
      </p:ext>
    </p:extLst>
  </p:cSld>
  <p:clrMapOvr>
    <a:masterClrMapping/>
  </p:clrMapOvr>
</p:sld>
</file>

<file path=ppt/slides/slide14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90BD3102-FC4D-4F14-886B-AFCE0E950136}"/>
              </a:ext>
            </a:extLst>
          </p:cNvPr>
          <p:cNvGraphicFramePr>
            <a:graphicFrameLocks noGrp="1"/>
          </p:cNvGraphicFramePr>
          <p:nvPr>
            <p:extLst>
              <p:ext uri="{D42A27DB-BD31-4B8C-83A1-F6EECF244321}">
                <p14:modId xmlns:p14="http://schemas.microsoft.com/office/powerpoint/2010/main" val="624910088"/>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algn="ctr" rtl="1"/>
                      <a:r>
                        <a:rPr kumimoji="0" lang="ar-EG" sz="4800" b="1" i="0" u="none" strike="noStrike" cap="none" normalizeH="0" baseline="0" dirty="0">
                          <a:ln>
                            <a:noFill/>
                          </a:ln>
                          <a:solidFill>
                            <a:schemeClr val="bg1"/>
                          </a:solidFill>
                          <a:effectLst/>
                          <a:latin typeface="Times New Roman" pitchFamily="18" charset="0"/>
                          <a:cs typeface="Times New Roman" pitchFamily="18" charset="0"/>
                        </a:rPr>
                        <a:t>قديم أزلى معبود. واحد بالذات قدوس.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إختار إبنة داود.</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كوني لي يا أم إيسوس. ولسائر بي كوسموس.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عند الصوت المسموع. </a:t>
                      </a:r>
                      <a:r>
                        <a:rPr lang="ar-EG" sz="4800" b="1" dirty="0">
                          <a:solidFill>
                            <a:srgbClr val="FFC000"/>
                          </a:solidFill>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8" name="Title 7">
            <a:extLst>
              <a:ext uri="{FF2B5EF4-FFF2-40B4-BE49-F238E27FC236}">
                <a16:creationId xmlns:a16="http://schemas.microsoft.com/office/drawing/2014/main" id="{6FEC13B5-7F8C-4374-A8AF-0F409DEE018D}"/>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3787232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AE0129-1001-4B48-9A08-5E8EA973DAEE}"/>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sz="3600" dirty="0"/>
              <a:t>بالاس اف اير اواو خين نيك ساچي:چي نيك انتولي تيرو هان مثمي نى:ذوكصاصي فيلا نثروبي</a:t>
            </a:r>
          </a:p>
        </p:txBody>
      </p:sp>
      <p:sp>
        <p:nvSpPr>
          <p:cNvPr id="3" name="Text Placeholder 2"/>
          <p:cNvSpPr>
            <a:spLocks noGrp="1"/>
          </p:cNvSpPr>
          <p:nvPr>
            <p:ph type="body" sz="quarter" idx="11"/>
          </p:nvPr>
        </p:nvSpPr>
        <p:spPr/>
        <p:txBody>
          <a:bodyPr/>
          <a:lstStyle/>
          <a:p>
            <a:r>
              <a:rPr lang="ar-EG" sz="3600" dirty="0"/>
              <a:t>لساني يجيب بأقوالك لأن جميع وصاياك هي حق : المجد لك يا مُحب البشر</a:t>
            </a:r>
          </a:p>
          <a:p>
            <a:endParaRPr lang="en-US" sz="3600" dirty="0"/>
          </a:p>
        </p:txBody>
      </p:sp>
      <p:sp>
        <p:nvSpPr>
          <p:cNvPr id="4" name="Text Placeholder 3"/>
          <p:cNvSpPr>
            <a:spLocks noGrp="1"/>
          </p:cNvSpPr>
          <p:nvPr>
            <p:ph type="body" sz="quarter" idx="12"/>
          </p:nvPr>
        </p:nvSpPr>
        <p:spPr/>
        <p:txBody>
          <a:bodyPr/>
          <a:lstStyle/>
          <a:p>
            <a:r>
              <a:rPr lang="en-US" sz="3600" dirty="0" err="1"/>
              <a:t>Palac</a:t>
            </a:r>
            <a:r>
              <a:rPr lang="en-US" sz="3600" dirty="0"/>
              <a:t> </a:t>
            </a:r>
            <a:r>
              <a:rPr lang="en-US" sz="3600" dirty="0" err="1"/>
              <a:t>ef`e`erou`w</a:t>
            </a:r>
            <a:r>
              <a:rPr lang="en-US" sz="3600" dirty="0"/>
              <a:t> </a:t>
            </a:r>
            <a:r>
              <a:rPr lang="en-US" sz="3600" dirty="0" err="1"/>
              <a:t>qen</a:t>
            </a:r>
            <a:r>
              <a:rPr lang="en-US" sz="3600" dirty="0"/>
              <a:t> </a:t>
            </a:r>
            <a:r>
              <a:rPr lang="en-US" sz="3600" dirty="0" err="1"/>
              <a:t>nekcaji</a:t>
            </a:r>
            <a:r>
              <a:rPr lang="en-US" sz="3600" dirty="0"/>
              <a:t> je </a:t>
            </a:r>
            <a:r>
              <a:rPr lang="en-US" sz="3600" dirty="0" err="1"/>
              <a:t>nekentoly</a:t>
            </a:r>
            <a:r>
              <a:rPr lang="en-US" sz="3600" dirty="0"/>
              <a:t> </a:t>
            </a:r>
            <a:r>
              <a:rPr lang="en-US" sz="3600" dirty="0" err="1"/>
              <a:t>tyrou</a:t>
            </a:r>
            <a:r>
              <a:rPr lang="en-US" sz="3600" dirty="0"/>
              <a:t> </a:t>
            </a:r>
            <a:r>
              <a:rPr lang="en-US" sz="3600" dirty="0" err="1"/>
              <a:t>hanme;myi</a:t>
            </a:r>
            <a:r>
              <a:rPr lang="en-US" sz="3600" dirty="0"/>
              <a:t> ne. Doxa ci </a:t>
            </a:r>
            <a:r>
              <a:rPr lang="en-US" sz="3600" dirty="0" err="1"/>
              <a:t>Vilan</a:t>
            </a:r>
            <a:r>
              <a:rPr lang="en-US" sz="3600" dirty="0"/>
              <a:t>`;</a:t>
            </a:r>
            <a:r>
              <a:rPr lang="en-US" sz="3600" dirty="0" err="1"/>
              <a:t>rwpe</a:t>
            </a:r>
            <a:r>
              <a:rPr lang="en-US" sz="3600" dirty="0"/>
              <a:t>.</a:t>
            </a:r>
          </a:p>
        </p:txBody>
      </p:sp>
    </p:spTree>
    <p:extLst>
      <p:ext uri="{BB962C8B-B14F-4D97-AF65-F5344CB8AC3E}">
        <p14:creationId xmlns:p14="http://schemas.microsoft.com/office/powerpoint/2010/main" val="1442622411"/>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D7DAA-6B7D-4942-98EE-CBC0F9120CD7}"/>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sz="3200" b="1" dirty="0"/>
              <a:t>آس إرهيتس ذيه خاجو أوو إنجيه ماريام إس جو إمموس : جيه مارين هوس إبشويس : جيه خين أوو أو أوو غار أفتشي أو أوو.</a:t>
            </a:r>
          </a:p>
        </p:txBody>
      </p:sp>
      <p:sp>
        <p:nvSpPr>
          <p:cNvPr id="6" name="Text Placeholder 5"/>
          <p:cNvSpPr>
            <a:spLocks noGrp="1"/>
          </p:cNvSpPr>
          <p:nvPr>
            <p:ph type="body" sz="quarter" idx="11"/>
          </p:nvPr>
        </p:nvSpPr>
        <p:spPr>
          <a:xfrm>
            <a:off x="0" y="3710609"/>
            <a:ext cx="9144000" cy="632791"/>
          </a:xfrm>
        </p:spPr>
        <p:txBody>
          <a:bodyPr/>
          <a:lstStyle/>
          <a:p>
            <a:r>
              <a:rPr lang="ar-EG" sz="3200" b="1" dirty="0"/>
              <a:t>وبدأت مريم في مقدمتهن تقول : فلنسبح الرب : لأنه بالمجد قد تمجد.</a:t>
            </a:r>
          </a:p>
        </p:txBody>
      </p:sp>
      <p:sp>
        <p:nvSpPr>
          <p:cNvPr id="7" name="Text Placeholder 6"/>
          <p:cNvSpPr>
            <a:spLocks noGrp="1"/>
          </p:cNvSpPr>
          <p:nvPr>
            <p:ph type="body" sz="quarter" idx="12"/>
          </p:nvPr>
        </p:nvSpPr>
        <p:spPr>
          <a:xfrm>
            <a:off x="0" y="4518812"/>
            <a:ext cx="9144000" cy="1189740"/>
          </a:xfrm>
        </p:spPr>
        <p:txBody>
          <a:bodyPr/>
          <a:lstStyle/>
          <a:p>
            <a:r>
              <a:rPr lang="en-US" sz="3600" dirty="0" err="1"/>
              <a:t>Acerhytc</a:t>
            </a:r>
            <a:r>
              <a:rPr lang="en-US" sz="3600" dirty="0"/>
              <a:t> de </a:t>
            </a:r>
            <a:r>
              <a:rPr lang="en-US" sz="3600" dirty="0" err="1"/>
              <a:t>qajwou</a:t>
            </a:r>
            <a:r>
              <a:rPr lang="en-US" sz="3600" dirty="0"/>
              <a:t> `</a:t>
            </a:r>
            <a:r>
              <a:rPr lang="en-US" sz="3600" dirty="0" err="1"/>
              <a:t>nje</a:t>
            </a:r>
            <a:r>
              <a:rPr lang="en-US" sz="3600" dirty="0"/>
              <a:t> Mariam </a:t>
            </a:r>
            <a:r>
              <a:rPr lang="en-US" sz="3600" dirty="0" err="1"/>
              <a:t>ecjw</a:t>
            </a:r>
            <a:r>
              <a:rPr lang="en-US" sz="3600" dirty="0"/>
              <a:t> `</a:t>
            </a:r>
            <a:r>
              <a:rPr lang="en-US" sz="3600" dirty="0" err="1"/>
              <a:t>mmoc</a:t>
            </a:r>
            <a:r>
              <a:rPr lang="en-US" sz="3600" dirty="0"/>
              <a:t>@</a:t>
            </a:r>
          </a:p>
          <a:p>
            <a:r>
              <a:rPr lang="en-US" sz="3600" dirty="0"/>
              <a:t> je </a:t>
            </a:r>
            <a:r>
              <a:rPr lang="en-US" sz="3600" dirty="0" err="1"/>
              <a:t>marenhwc</a:t>
            </a:r>
            <a:r>
              <a:rPr lang="en-US" sz="3600" dirty="0"/>
              <a:t> `</a:t>
            </a:r>
            <a:r>
              <a:rPr lang="en-US" sz="3600" dirty="0" err="1"/>
              <a:t>e`P</a:t>
            </a:r>
            <a:r>
              <a:rPr lang="en-US" sz="3600" dirty="0"/>
              <a:t>[</a:t>
            </a:r>
            <a:r>
              <a:rPr lang="en-US" sz="3600" dirty="0" err="1"/>
              <a:t>oic</a:t>
            </a:r>
            <a:r>
              <a:rPr lang="en-US" sz="3600" dirty="0"/>
              <a:t>@ je </a:t>
            </a:r>
            <a:r>
              <a:rPr lang="en-US" sz="3600" dirty="0" err="1"/>
              <a:t>qen</a:t>
            </a:r>
            <a:r>
              <a:rPr lang="en-US" sz="3600" dirty="0"/>
              <a:t> </a:t>
            </a:r>
            <a:r>
              <a:rPr lang="en-US" sz="3600" dirty="0" err="1"/>
              <a:t>ou`wou</a:t>
            </a:r>
            <a:r>
              <a:rPr lang="en-US" sz="3600" dirty="0"/>
              <a:t> gar </a:t>
            </a:r>
            <a:r>
              <a:rPr lang="en-US" sz="3600" dirty="0" err="1"/>
              <a:t>af</a:t>
            </a:r>
            <a:r>
              <a:rPr lang="en-US" sz="3600" dirty="0"/>
              <a:t>[</a:t>
            </a:r>
            <a:r>
              <a:rPr lang="en-US" sz="3600" dirty="0" err="1"/>
              <a:t>i`wou</a:t>
            </a:r>
            <a:r>
              <a:rPr lang="en-US" sz="3600" dirty="0"/>
              <a:t>.</a:t>
            </a:r>
          </a:p>
        </p:txBody>
      </p:sp>
    </p:spTree>
    <p:extLst>
      <p:ext uri="{BB962C8B-B14F-4D97-AF65-F5344CB8AC3E}">
        <p14:creationId xmlns:p14="http://schemas.microsoft.com/office/powerpoint/2010/main" val="192205821"/>
      </p:ext>
    </p:extLst>
  </p:cSld>
  <p:clrMapOvr>
    <a:masterClrMapping/>
  </p:clrMapOvr>
</p:sld>
</file>

<file path=ppt/slides/slide15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90BD3102-FC4D-4F14-886B-AFCE0E950136}"/>
              </a:ext>
            </a:extLst>
          </p:cNvPr>
          <p:cNvGraphicFramePr>
            <a:graphicFrameLocks noGrp="1"/>
          </p:cNvGraphicFramePr>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algn="ctr" rtl="1"/>
                      <a:r>
                        <a:rPr kumimoji="0" lang="ar-EG" sz="4800" b="1" i="0" u="none" strike="noStrike" cap="none" normalizeH="0" baseline="0" dirty="0">
                          <a:ln>
                            <a:noFill/>
                          </a:ln>
                          <a:solidFill>
                            <a:schemeClr val="bg1"/>
                          </a:solidFill>
                          <a:effectLst/>
                          <a:latin typeface="Times New Roman" pitchFamily="18" charset="0"/>
                          <a:cs typeface="Times New Roman" pitchFamily="18" charset="0"/>
                        </a:rPr>
                        <a:t>لولاك من كان يقدر. يعاين مجد إيسوس.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بين العالم منذ ظهر.</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موسى قصد أن يرى. وجه الرب القدوس.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500" b="1" i="0" u="none" strike="noStrike" cap="none" normalizeH="0" baseline="0" dirty="0">
                          <a:ln>
                            <a:noFill/>
                          </a:ln>
                          <a:solidFill>
                            <a:schemeClr val="bg1"/>
                          </a:solidFill>
                          <a:effectLst/>
                          <a:latin typeface="Times New Roman" pitchFamily="18" charset="0"/>
                          <a:cs typeface="Times New Roman" pitchFamily="18" charset="0"/>
                        </a:rPr>
                        <a:t>فما طاق من نوره ثقب إبرة. </a:t>
                      </a:r>
                      <a:r>
                        <a:rPr lang="ar-EG" sz="4500" b="1" dirty="0">
                          <a:solidFill>
                            <a:srgbClr val="FFC000"/>
                          </a:solidFill>
                        </a:rPr>
                        <a:t>ماريا تي بارثينوس</a:t>
                      </a:r>
                      <a:r>
                        <a:rPr kumimoji="0" lang="ar-EG" sz="4500" b="1" i="0" u="none" strike="noStrike" cap="none" normalizeH="0" baseline="0" dirty="0">
                          <a:ln>
                            <a:noFill/>
                          </a:ln>
                          <a:solidFill>
                            <a:srgbClr val="FFC000"/>
                          </a:solidFill>
                          <a:effectLst/>
                          <a:latin typeface="Times New Roman" pitchFamily="18" charset="0"/>
                          <a:cs typeface="Times New Roman" pitchFamily="18" charset="0"/>
                        </a:rPr>
                        <a:t>.</a:t>
                      </a:r>
                      <a:endParaRPr lang="ar-EG" sz="45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8" name="Title 7">
            <a:extLst>
              <a:ext uri="{FF2B5EF4-FFF2-40B4-BE49-F238E27FC236}">
                <a16:creationId xmlns:a16="http://schemas.microsoft.com/office/drawing/2014/main" id="{6FEC13B5-7F8C-4374-A8AF-0F409DEE018D}"/>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858244919"/>
      </p:ext>
    </p:extLst>
  </p:cSld>
  <p:clrMapOvr>
    <a:masterClrMapping/>
  </p:clrMapOvr>
</p:sld>
</file>

<file path=ppt/slides/slide15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90BD3102-FC4D-4F14-886B-AFCE0E950136}"/>
              </a:ext>
            </a:extLst>
          </p:cNvPr>
          <p:cNvGraphicFramePr>
            <a:graphicFrameLocks noGrp="1"/>
          </p:cNvGraphicFramePr>
          <p:nvPr>
            <p:extLst>
              <p:ext uri="{D42A27DB-BD31-4B8C-83A1-F6EECF244321}">
                <p14:modId xmlns:p14="http://schemas.microsoft.com/office/powerpoint/2010/main" val="3160704011"/>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algn="ctr" rtl="1"/>
                      <a:r>
                        <a:rPr kumimoji="0" lang="ar-EG" sz="4800" b="1" i="0" u="none" strike="noStrike" cap="none" normalizeH="0" baseline="0" dirty="0">
                          <a:ln>
                            <a:noFill/>
                          </a:ln>
                          <a:solidFill>
                            <a:schemeClr val="bg1"/>
                          </a:solidFill>
                          <a:effectLst/>
                          <a:latin typeface="Times New Roman" pitchFamily="18" charset="0"/>
                          <a:cs typeface="Times New Roman" pitchFamily="18" charset="0"/>
                        </a:rPr>
                        <a:t>نسألك أن تهدينا. إلى رضى الرب القدوس.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ليوصلنا إلى المينا.</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هيكلاً طاهراً صرت. لحلول باشويس إيسوس.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وفي أحشاكِ حملتِ. </a:t>
                      </a:r>
                      <a:r>
                        <a:rPr lang="ar-EG" sz="4800" b="1" dirty="0">
                          <a:solidFill>
                            <a:srgbClr val="FFC000"/>
                          </a:solidFill>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8" name="Title 7">
            <a:extLst>
              <a:ext uri="{FF2B5EF4-FFF2-40B4-BE49-F238E27FC236}">
                <a16:creationId xmlns:a16="http://schemas.microsoft.com/office/drawing/2014/main" id="{6FEC13B5-7F8C-4374-A8AF-0F409DEE018D}"/>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025300568"/>
      </p:ext>
    </p:extLst>
  </p:cSld>
  <p:clrMapOvr>
    <a:masterClrMapping/>
  </p:clrMapOvr>
</p:sld>
</file>

<file path=ppt/slides/slide15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90BD3102-FC4D-4F14-886B-AFCE0E950136}"/>
              </a:ext>
            </a:extLst>
          </p:cNvPr>
          <p:cNvGraphicFramePr>
            <a:graphicFrameLocks noGrp="1"/>
          </p:cNvGraphicFramePr>
          <p:nvPr>
            <p:extLst>
              <p:ext uri="{D42A27DB-BD31-4B8C-83A1-F6EECF244321}">
                <p14:modId xmlns:p14="http://schemas.microsoft.com/office/powerpoint/2010/main" val="3823673147"/>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ورضعت من لبن ثدييكِ. محيي كل النفوس.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وحملتِه بين يديكِ.</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لا تنسي يا مريم. شعب إن ني إخريستيانوس.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بالميلاد الأعظم. </a:t>
                      </a:r>
                      <a:r>
                        <a:rPr lang="ar-EG" sz="4800" b="1" dirty="0">
                          <a:solidFill>
                            <a:srgbClr val="FFC000"/>
                          </a:solidFill>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8" name="Title 7">
            <a:extLst>
              <a:ext uri="{FF2B5EF4-FFF2-40B4-BE49-F238E27FC236}">
                <a16:creationId xmlns:a16="http://schemas.microsoft.com/office/drawing/2014/main" id="{6FEC13B5-7F8C-4374-A8AF-0F409DEE018D}"/>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330303077"/>
      </p:ext>
    </p:extLst>
  </p:cSld>
  <p:clrMapOvr>
    <a:masterClrMapping/>
  </p:clrMapOvr>
</p:sld>
</file>

<file path=ppt/slides/slide15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90BD3102-FC4D-4F14-886B-AFCE0E950136}"/>
              </a:ext>
            </a:extLst>
          </p:cNvPr>
          <p:cNvGraphicFramePr>
            <a:graphicFrameLocks noGrp="1"/>
          </p:cNvGraphicFramePr>
          <p:nvPr>
            <p:extLst>
              <p:ext uri="{D42A27DB-BD31-4B8C-83A1-F6EECF244321}">
                <p14:modId xmlns:p14="http://schemas.microsoft.com/office/powerpoint/2010/main" val="2153748831"/>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يا مريم أعينينا. نرجوك قدام إيسوس.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أن يوصلنا إلى الميناِ.</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3800" b="1" i="0" u="none" strike="noStrike" cap="none" normalizeH="0" baseline="0" dirty="0">
                          <a:ln>
                            <a:noFill/>
                          </a:ln>
                          <a:solidFill>
                            <a:schemeClr val="bg1"/>
                          </a:solidFill>
                          <a:effectLst/>
                          <a:latin typeface="Times New Roman" pitchFamily="18" charset="0"/>
                          <a:cs typeface="Times New Roman" pitchFamily="18" charset="0"/>
                        </a:rPr>
                        <a:t>وسلامي إلى العذراء. إثماف إن إيسوس بي إخريستوس</a:t>
                      </a:r>
                      <a:r>
                        <a:rPr kumimoji="0" lang="ar-EG" sz="38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3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وبها نلنا النصرة. </a:t>
                      </a:r>
                      <a:r>
                        <a:rPr lang="ar-EG" sz="4800" b="1" dirty="0">
                          <a:solidFill>
                            <a:srgbClr val="FFC000"/>
                          </a:solidFill>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8" name="Title 7">
            <a:extLst>
              <a:ext uri="{FF2B5EF4-FFF2-40B4-BE49-F238E27FC236}">
                <a16:creationId xmlns:a16="http://schemas.microsoft.com/office/drawing/2014/main" id="{6FEC13B5-7F8C-4374-A8AF-0F409DEE018D}"/>
              </a:ext>
            </a:extLst>
          </p:cNvPr>
          <p:cNvSpPr>
            <a:spLocks noGrp="1"/>
          </p:cNvSpPr>
          <p:nvPr>
            <p:ph type="title"/>
          </p:nvPr>
        </p:nvSpPr>
        <p:spPr/>
        <p:txBody>
          <a:bodyPr/>
          <a:lstStyle/>
          <a:p>
            <a:endParaRPr lang="en-GB"/>
          </a:p>
        </p:txBody>
      </p:sp>
      <p:sp>
        <p:nvSpPr>
          <p:cNvPr id="5" name="TextBox 4">
            <a:extLst>
              <a:ext uri="{FF2B5EF4-FFF2-40B4-BE49-F238E27FC236}">
                <a16:creationId xmlns:a16="http://schemas.microsoft.com/office/drawing/2014/main" id="{F6C3205E-1C40-4043-88D4-515FAE3F7A9C}"/>
              </a:ext>
            </a:extLst>
          </p:cNvPr>
          <p:cNvSpPr txBox="1"/>
          <p:nvPr/>
        </p:nvSpPr>
        <p:spPr>
          <a:xfrm>
            <a:off x="7076515" y="3226415"/>
            <a:ext cx="2067485" cy="461665"/>
          </a:xfrm>
          <a:prstGeom prst="rect">
            <a:avLst/>
          </a:prstGeom>
          <a:noFill/>
        </p:spPr>
        <p:txBody>
          <a:bodyPr wrap="square">
            <a:spAutoFit/>
          </a:bodyPr>
          <a:lstStyle/>
          <a:p>
            <a:pPr algn="r" rtl="1"/>
            <a:r>
              <a:rPr lang="ar-EG" sz="2400" b="1" dirty="0">
                <a:solidFill>
                  <a:srgbClr val="FFC000"/>
                </a:solidFill>
                <a:cs typeface="+mj-cs"/>
              </a:rPr>
              <a:t>*أم يسوع المسيح</a:t>
            </a:r>
            <a:endParaRPr lang="en-GB" sz="2400" dirty="0"/>
          </a:p>
        </p:txBody>
      </p:sp>
    </p:spTree>
    <p:extLst>
      <p:ext uri="{BB962C8B-B14F-4D97-AF65-F5344CB8AC3E}">
        <p14:creationId xmlns:p14="http://schemas.microsoft.com/office/powerpoint/2010/main" val="2851625070"/>
      </p:ext>
    </p:extLst>
  </p:cSld>
  <p:clrMapOvr>
    <a:masterClrMapping/>
  </p:clrMapOvr>
</p:sld>
</file>

<file path=ppt/slides/slide15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90BD3102-FC4D-4F14-886B-AFCE0E950136}"/>
              </a:ext>
            </a:extLst>
          </p:cNvPr>
          <p:cNvGraphicFramePr>
            <a:graphicFrameLocks noGrp="1"/>
          </p:cNvGraphicFramePr>
          <p:nvPr>
            <p:extLst>
              <p:ext uri="{D42A27DB-BD31-4B8C-83A1-F6EECF244321}">
                <p14:modId xmlns:p14="http://schemas.microsoft.com/office/powerpoint/2010/main" val="1457550439"/>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سلامي إلى مريم. تي ثيؤطوكوس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فخر جميع العالم.</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وسلامي إلى الحضار. ومن في الجمع جلوس.</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ينجون من حر النار. </a:t>
                      </a:r>
                      <a:r>
                        <a:rPr lang="ar-EG" sz="4800" b="1" dirty="0">
                          <a:solidFill>
                            <a:srgbClr val="FFC000"/>
                          </a:solidFill>
                        </a:rPr>
                        <a:t>ماريا تي بارثينوس</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8" name="Title 7">
            <a:extLst>
              <a:ext uri="{FF2B5EF4-FFF2-40B4-BE49-F238E27FC236}">
                <a16:creationId xmlns:a16="http://schemas.microsoft.com/office/drawing/2014/main" id="{6FEC13B5-7F8C-4374-A8AF-0F409DEE018D}"/>
              </a:ext>
            </a:extLst>
          </p:cNvPr>
          <p:cNvSpPr>
            <a:spLocks noGrp="1"/>
          </p:cNvSpPr>
          <p:nvPr>
            <p:ph type="title"/>
          </p:nvPr>
        </p:nvSpPr>
        <p:spPr/>
        <p:txBody>
          <a:bodyPr/>
          <a:lstStyle/>
          <a:p>
            <a:endParaRPr lang="en-GB"/>
          </a:p>
        </p:txBody>
      </p:sp>
      <p:sp>
        <p:nvSpPr>
          <p:cNvPr id="5" name="TextBox 4">
            <a:extLst>
              <a:ext uri="{FF2B5EF4-FFF2-40B4-BE49-F238E27FC236}">
                <a16:creationId xmlns:a16="http://schemas.microsoft.com/office/drawing/2014/main" id="{F6C3205E-1C40-4043-88D4-515FAE3F7A9C}"/>
              </a:ext>
            </a:extLst>
          </p:cNvPr>
          <p:cNvSpPr txBox="1"/>
          <p:nvPr/>
        </p:nvSpPr>
        <p:spPr>
          <a:xfrm>
            <a:off x="7826188" y="3226415"/>
            <a:ext cx="1317812" cy="461665"/>
          </a:xfrm>
          <a:prstGeom prst="rect">
            <a:avLst/>
          </a:prstGeom>
          <a:noFill/>
        </p:spPr>
        <p:txBody>
          <a:bodyPr wrap="square">
            <a:spAutoFit/>
          </a:bodyPr>
          <a:lstStyle/>
          <a:p>
            <a:pPr algn="r" rtl="1"/>
            <a:r>
              <a:rPr lang="ar-EG" sz="2400" b="1" dirty="0">
                <a:solidFill>
                  <a:srgbClr val="FFC000"/>
                </a:solidFill>
                <a:cs typeface="+mj-cs"/>
              </a:rPr>
              <a:t>*والدة الإله</a:t>
            </a:r>
            <a:endParaRPr lang="en-GB" sz="2400" dirty="0"/>
          </a:p>
        </p:txBody>
      </p:sp>
    </p:spTree>
    <p:extLst>
      <p:ext uri="{BB962C8B-B14F-4D97-AF65-F5344CB8AC3E}">
        <p14:creationId xmlns:p14="http://schemas.microsoft.com/office/powerpoint/2010/main" val="3102494337"/>
      </p:ext>
    </p:extLst>
  </p:cSld>
  <p:clrMapOvr>
    <a:masterClrMapping/>
  </p:clrMapOvr>
</p:sld>
</file>

<file path=ppt/slides/slide15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86629A-DDE0-4D13-BB12-2196C561851B}"/>
              </a:ext>
            </a:extLst>
          </p:cNvPr>
          <p:cNvSpPr>
            <a:spLocks noGrp="1"/>
          </p:cNvSpPr>
          <p:nvPr>
            <p:ph type="title"/>
          </p:nvPr>
        </p:nvSpPr>
        <p:spPr/>
        <p:txBody>
          <a:bodyPr/>
          <a:lstStyle/>
          <a:p>
            <a:pPr algn="r" rtl="1"/>
            <a:r>
              <a:rPr lang="ar-EG" sz="3600" b="1" dirty="0">
                <a:solidFill>
                  <a:srgbClr val="FFC000"/>
                </a:solidFill>
                <a:cs typeface="Times New Roman" pitchFamily="18" charset="0"/>
              </a:rPr>
              <a:t>مديح ثالث على ثيؤطوكية يوم الاثنين</a:t>
            </a:r>
            <a:endParaRPr lang="en-GB" dirty="0"/>
          </a:p>
        </p:txBody>
      </p:sp>
      <p:graphicFrame>
        <p:nvGraphicFramePr>
          <p:cNvPr id="3" name="Table 14">
            <a:extLst>
              <a:ext uri="{FF2B5EF4-FFF2-40B4-BE49-F238E27FC236}">
                <a16:creationId xmlns:a16="http://schemas.microsoft.com/office/drawing/2014/main" id="{5CE38EDD-D4CE-419C-9F0D-F80BF4C03FE6}"/>
              </a:ext>
            </a:extLst>
          </p:cNvPr>
          <p:cNvGraphicFramePr>
            <a:graphicFrameLocks noGrp="1"/>
          </p:cNvGraphicFramePr>
          <p:nvPr>
            <p:extLst>
              <p:ext uri="{D42A27DB-BD31-4B8C-83A1-F6EECF244321}">
                <p14:modId xmlns:p14="http://schemas.microsoft.com/office/powerpoint/2010/main" val="2956305722"/>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أمنت أنا المسكين</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بيسوع الشاهد الأمين.</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واتشفع كل حين ب</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en-US" sz="48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بولس رسول الغبطات. </a:t>
                      </a:r>
                      <a:r>
                        <a:rPr kumimoji="0" lang="ar-EG" sz="4800" b="1" i="0" u="none" strike="noStrike" kern="1200" cap="none" normalizeH="0" baseline="0" dirty="0">
                          <a:ln>
                            <a:noFill/>
                          </a:ln>
                          <a:solidFill>
                            <a:schemeClr val="bg1"/>
                          </a:solidFill>
                          <a:effectLst/>
                          <a:latin typeface="Times New Roman" pitchFamily="18" charset="0"/>
                          <a:ea typeface="+mn-ea"/>
                          <a:cs typeface="Times New Roman" pitchFamily="18" charset="0"/>
                        </a:rPr>
                        <a:t>تكلم باللغات</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ورتب في الصلوات.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4" name="TextBox 3">
            <a:extLst>
              <a:ext uri="{FF2B5EF4-FFF2-40B4-BE49-F238E27FC236}">
                <a16:creationId xmlns:a16="http://schemas.microsoft.com/office/drawing/2014/main" id="{04C165ED-E5AA-4650-9544-D4023AB4C5BC}"/>
              </a:ext>
            </a:extLst>
          </p:cNvPr>
          <p:cNvSpPr txBox="1"/>
          <p:nvPr/>
        </p:nvSpPr>
        <p:spPr>
          <a:xfrm>
            <a:off x="7758952" y="3317838"/>
            <a:ext cx="1385047" cy="461665"/>
          </a:xfrm>
          <a:prstGeom prst="rect">
            <a:avLst/>
          </a:prstGeom>
          <a:noFill/>
        </p:spPr>
        <p:txBody>
          <a:bodyPr wrap="square">
            <a:spAutoFit/>
          </a:bodyPr>
          <a:lstStyle/>
          <a:p>
            <a:pPr algn="r" rtl="1"/>
            <a:r>
              <a:rPr lang="ar-EG" sz="2400" b="1" dirty="0">
                <a:solidFill>
                  <a:srgbClr val="FFC000"/>
                </a:solidFill>
                <a:cs typeface="+mj-cs"/>
              </a:rPr>
              <a:t>*والدة الإله</a:t>
            </a:r>
            <a:endParaRPr lang="en-GB" sz="2400" dirty="0"/>
          </a:p>
        </p:txBody>
      </p:sp>
    </p:spTree>
    <p:extLst>
      <p:ext uri="{BB962C8B-B14F-4D97-AF65-F5344CB8AC3E}">
        <p14:creationId xmlns:p14="http://schemas.microsoft.com/office/powerpoint/2010/main" val="2915761583"/>
      </p:ext>
    </p:extLst>
  </p:cSld>
  <p:clrMapOvr>
    <a:masterClrMapping/>
  </p:clrMapOvr>
</p:sld>
</file>

<file path=ppt/slides/slide15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5CE38EDD-D4CE-419C-9F0D-F80BF4C03FE6}"/>
              </a:ext>
            </a:extLst>
          </p:cNvPr>
          <p:cNvGraphicFramePr>
            <a:graphicFrameLocks noGrp="1"/>
          </p:cNvGraphicFramePr>
          <p:nvPr>
            <p:extLst>
              <p:ext uri="{D42A27DB-BD31-4B8C-83A1-F6EECF244321}">
                <p14:modId xmlns:p14="http://schemas.microsoft.com/office/powerpoint/2010/main" val="4260489079"/>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تكلم الترجمان</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بولس كارز الإيمان.</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وقال في كل لسان</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جنينة داود البار. </a:t>
                      </a:r>
                      <a:r>
                        <a:rPr kumimoji="0" lang="ar-EG" sz="4800" b="1" i="0" u="none" strike="noStrike" kern="1200" cap="none" normalizeH="0" baseline="0" dirty="0">
                          <a:ln>
                            <a:noFill/>
                          </a:ln>
                          <a:solidFill>
                            <a:schemeClr val="bg1"/>
                          </a:solidFill>
                          <a:effectLst/>
                          <a:latin typeface="Times New Roman" pitchFamily="18" charset="0"/>
                          <a:ea typeface="+mn-ea"/>
                          <a:cs typeface="Times New Roman" pitchFamily="18" charset="0"/>
                        </a:rPr>
                        <a:t>شجرة على الأنهار</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مملوءة بالأثمار.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6" name="Title 5">
            <a:extLst>
              <a:ext uri="{FF2B5EF4-FFF2-40B4-BE49-F238E27FC236}">
                <a16:creationId xmlns:a16="http://schemas.microsoft.com/office/drawing/2014/main" id="{2ADB4E4E-D01E-44BF-A581-8379D14037F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686634387"/>
      </p:ext>
    </p:extLst>
  </p:cSld>
  <p:clrMapOvr>
    <a:masterClrMapping/>
  </p:clrMapOvr>
</p:sld>
</file>

<file path=ppt/slides/slide15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5CE38EDD-D4CE-419C-9F0D-F80BF4C03FE6}"/>
              </a:ext>
            </a:extLst>
          </p:cNvPr>
          <p:cNvGraphicFramePr>
            <a:graphicFrameLocks noGrp="1"/>
          </p:cNvGraphicFramePr>
          <p:nvPr>
            <p:extLst>
              <p:ext uri="{D42A27DB-BD31-4B8C-83A1-F6EECF244321}">
                <p14:modId xmlns:p14="http://schemas.microsoft.com/office/powerpoint/2010/main" val="2011184316"/>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حصون أورشليم</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بناها سليمان الحكيم</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وأنشأ هيكل عظيم</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خمرة تشفي العليل</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مصنوعة في بيت إيل</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من كرمة إسرائيل</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6" name="Title 5">
            <a:extLst>
              <a:ext uri="{FF2B5EF4-FFF2-40B4-BE49-F238E27FC236}">
                <a16:creationId xmlns:a16="http://schemas.microsoft.com/office/drawing/2014/main" id="{2ADB4E4E-D01E-44BF-A581-8379D14037F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804652564"/>
      </p:ext>
    </p:extLst>
  </p:cSld>
  <p:clrMapOvr>
    <a:masterClrMapping/>
  </p:clrMapOvr>
</p:sld>
</file>

<file path=ppt/slides/slide15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5CE38EDD-D4CE-419C-9F0D-F80BF4C03FE6}"/>
              </a:ext>
            </a:extLst>
          </p:cNvPr>
          <p:cNvGraphicFramePr>
            <a:graphicFrameLocks noGrp="1"/>
          </p:cNvGraphicFramePr>
          <p:nvPr>
            <p:extLst>
              <p:ext uri="{D42A27DB-BD31-4B8C-83A1-F6EECF244321}">
                <p14:modId xmlns:p14="http://schemas.microsoft.com/office/powerpoint/2010/main" val="2801603560"/>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t>دواء النفوس عصير الكرمة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t>مصنوعة من الثمرة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عنقود طرح الشجرة</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دعاك يا عروسة</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داود أب الرؤساء</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قال الشجرة المغروسة</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6" name="Title 5">
            <a:extLst>
              <a:ext uri="{FF2B5EF4-FFF2-40B4-BE49-F238E27FC236}">
                <a16:creationId xmlns:a16="http://schemas.microsoft.com/office/drawing/2014/main" id="{2ADB4E4E-D01E-44BF-A581-8379D14037F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041439429"/>
      </p:ext>
    </p:extLst>
  </p:cSld>
  <p:clrMapOvr>
    <a:masterClrMapping/>
  </p:clrMapOvr>
</p:sld>
</file>

<file path=ppt/slides/slide15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5CE38EDD-D4CE-419C-9F0D-F80BF4C03FE6}"/>
              </a:ext>
            </a:extLst>
          </p:cNvPr>
          <p:cNvGraphicFramePr>
            <a:graphicFrameLocks noGrp="1"/>
          </p:cNvGraphicFramePr>
          <p:nvPr>
            <p:extLst>
              <p:ext uri="{D42A27DB-BD31-4B8C-83A1-F6EECF244321}">
                <p14:modId xmlns:p14="http://schemas.microsoft.com/office/powerpoint/2010/main" val="385874496"/>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ذكر الرسول الشهود</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نسبة رؤساء اليهود</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من بيت إبراهيم إلى داود</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رحلات شعب اسرائيل</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مح</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سو</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بة كأربعين جيل</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مكتوبة في الانجيل</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6" name="Title 5">
            <a:extLst>
              <a:ext uri="{FF2B5EF4-FFF2-40B4-BE49-F238E27FC236}">
                <a16:creationId xmlns:a16="http://schemas.microsoft.com/office/drawing/2014/main" id="{2ADB4E4E-D01E-44BF-A581-8379D14037F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52902856"/>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6DADC-60F2-4340-AEEE-B0F9DF326E12}"/>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sz="3100" b="1" dirty="0"/>
              <a:t>أوو إهثو نيم أوو تشاسي إهثو أف فيرفوروو إيه إفيوم : جيه مارين هوس إيه إبشويس : جيه خين أوو أو أوو غار أفتشي أو أوو.</a:t>
            </a:r>
          </a:p>
        </p:txBody>
      </p:sp>
      <p:sp>
        <p:nvSpPr>
          <p:cNvPr id="6" name="Text Placeholder 5"/>
          <p:cNvSpPr>
            <a:spLocks noGrp="1"/>
          </p:cNvSpPr>
          <p:nvPr>
            <p:ph type="body" sz="quarter" idx="11"/>
          </p:nvPr>
        </p:nvSpPr>
        <p:spPr/>
        <p:txBody>
          <a:bodyPr/>
          <a:lstStyle/>
          <a:p>
            <a:r>
              <a:rPr lang="ar-EG" sz="3200" b="1" dirty="0"/>
              <a:t>الفرس وراكب الفرس طرحهما في البحر: فلنسبح الرب: لأنه بالمجد قد تمجد.</a:t>
            </a:r>
          </a:p>
        </p:txBody>
      </p:sp>
      <p:sp>
        <p:nvSpPr>
          <p:cNvPr id="7" name="Text Placeholder 6"/>
          <p:cNvSpPr>
            <a:spLocks noGrp="1"/>
          </p:cNvSpPr>
          <p:nvPr>
            <p:ph type="body" sz="quarter" idx="12"/>
          </p:nvPr>
        </p:nvSpPr>
        <p:spPr/>
        <p:txBody>
          <a:bodyPr/>
          <a:lstStyle/>
          <a:p>
            <a:pPr>
              <a:spcBef>
                <a:spcPts val="0"/>
              </a:spcBef>
            </a:pPr>
            <a:r>
              <a:rPr lang="pt-BR" sz="3600" dirty="0"/>
              <a:t> Ou`h;o nem ou[aci`h;o@ afberbwrou `e`viom@</a:t>
            </a:r>
          </a:p>
          <a:p>
            <a:pPr>
              <a:spcBef>
                <a:spcPts val="0"/>
              </a:spcBef>
            </a:pPr>
            <a:r>
              <a:rPr lang="pt-BR" sz="3600" dirty="0"/>
              <a:t> je marenhwc `e`P[oic@ je qen ou`wou gar af[i`wou.</a:t>
            </a:r>
          </a:p>
        </p:txBody>
      </p:sp>
    </p:spTree>
    <p:extLst>
      <p:ext uri="{BB962C8B-B14F-4D97-AF65-F5344CB8AC3E}">
        <p14:creationId xmlns:p14="http://schemas.microsoft.com/office/powerpoint/2010/main" val="3393025671"/>
      </p:ext>
    </p:extLst>
  </p:cSld>
  <p:clrMapOvr>
    <a:masterClrMapping/>
  </p:clrMapOvr>
</p:sld>
</file>

<file path=ppt/slides/slide15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5CE38EDD-D4CE-419C-9F0D-F80BF4C03FE6}"/>
              </a:ext>
            </a:extLst>
          </p:cNvPr>
          <p:cNvGraphicFramePr>
            <a:graphicFrameLocks noGrp="1"/>
          </p:cNvGraphicFramePr>
          <p:nvPr>
            <p:extLst>
              <p:ext uri="{D42A27DB-BD31-4B8C-83A1-F6EECF244321}">
                <p14:modId xmlns:p14="http://schemas.microsoft.com/office/powerpoint/2010/main" val="3727189596"/>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زرعوا بذرة مختارة</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في حقل الطهارة</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خلفها دخل العذارى</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سمعت بولس الرسول</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عن المسيح يقول</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مولود من البتول</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6" name="Title 5">
            <a:extLst>
              <a:ext uri="{FF2B5EF4-FFF2-40B4-BE49-F238E27FC236}">
                <a16:creationId xmlns:a16="http://schemas.microsoft.com/office/drawing/2014/main" id="{2ADB4E4E-D01E-44BF-A581-8379D14037F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697023474"/>
      </p:ext>
    </p:extLst>
  </p:cSld>
  <p:clrMapOvr>
    <a:masterClrMapping/>
  </p:clrMapOvr>
</p:sld>
</file>

<file path=ppt/slides/slide15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5CE38EDD-D4CE-419C-9F0D-F80BF4C03FE6}"/>
              </a:ext>
            </a:extLst>
          </p:cNvPr>
          <p:cNvGraphicFramePr>
            <a:graphicFrameLocks noGrp="1"/>
          </p:cNvGraphicFramePr>
          <p:nvPr>
            <p:extLst>
              <p:ext uri="{D42A27DB-BD31-4B8C-83A1-F6EECF244321}">
                <p14:modId xmlns:p14="http://schemas.microsoft.com/office/powerpoint/2010/main" val="3668644185"/>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شرح المعاني عسير</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سحابة إلى مصر تطير</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وضع الآباء التفسير</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صنع الحكيم الباب</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القبة والحجاب</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بأمر الله الآب</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6" name="Title 5">
            <a:extLst>
              <a:ext uri="{FF2B5EF4-FFF2-40B4-BE49-F238E27FC236}">
                <a16:creationId xmlns:a16="http://schemas.microsoft.com/office/drawing/2014/main" id="{2ADB4E4E-D01E-44BF-A581-8379D14037F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384539191"/>
      </p:ext>
    </p:extLst>
  </p:cSld>
  <p:clrMapOvr>
    <a:masterClrMapping/>
  </p:clrMapOvr>
</p:sld>
</file>

<file path=ppt/slides/slide15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5CE38EDD-D4CE-419C-9F0D-F80BF4C03FE6}"/>
              </a:ext>
            </a:extLst>
          </p:cNvPr>
          <p:cNvGraphicFramePr>
            <a:graphicFrameLocks noGrp="1"/>
          </p:cNvGraphicFramePr>
          <p:nvPr>
            <p:extLst>
              <p:ext uri="{D42A27DB-BD31-4B8C-83A1-F6EECF244321}">
                <p14:modId xmlns:p14="http://schemas.microsoft.com/office/powerpoint/2010/main" val="142124427"/>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ضربوا القرعة الرسولية</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متياس والبقية</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قرعة طاهرة نقية</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تلميذ طاهر و غيور</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بطرس كاشف المستور</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صخره و ايمانه جسور</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6" name="Title 5">
            <a:extLst>
              <a:ext uri="{FF2B5EF4-FFF2-40B4-BE49-F238E27FC236}">
                <a16:creationId xmlns:a16="http://schemas.microsoft.com/office/drawing/2014/main" id="{2ADB4E4E-D01E-44BF-A581-8379D14037F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927640493"/>
      </p:ext>
    </p:extLst>
  </p:cSld>
  <p:clrMapOvr>
    <a:masterClrMapping/>
  </p:clrMapOvr>
</p:sld>
</file>

<file path=ppt/slides/slide15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5CE38EDD-D4CE-419C-9F0D-F80BF4C03FE6}"/>
              </a:ext>
            </a:extLst>
          </p:cNvPr>
          <p:cNvGraphicFramePr>
            <a:graphicFrameLocks noGrp="1"/>
          </p:cNvGraphicFramePr>
          <p:nvPr>
            <p:extLst>
              <p:ext uri="{D42A27DB-BD31-4B8C-83A1-F6EECF244321}">
                <p14:modId xmlns:p14="http://schemas.microsoft.com/office/powerpoint/2010/main" val="2761011304"/>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kern="1200" cap="none" normalizeH="0" baseline="0" dirty="0">
                          <a:ln>
                            <a:noFill/>
                          </a:ln>
                          <a:solidFill>
                            <a:schemeClr val="bg1"/>
                          </a:solidFill>
                          <a:effectLst/>
                          <a:latin typeface="Times New Roman" pitchFamily="18" charset="0"/>
                          <a:ea typeface="+mn-ea"/>
                          <a:cs typeface="Times New Roman" pitchFamily="18" charset="0"/>
                        </a:rPr>
                        <a:t>أعلن عن الصخرة</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kern="1200" cap="none" normalizeH="0" baseline="0" dirty="0">
                          <a:ln>
                            <a:noFill/>
                          </a:ln>
                          <a:solidFill>
                            <a:schemeClr val="bg1"/>
                          </a:solidFill>
                          <a:effectLst/>
                          <a:latin typeface="Times New Roman" pitchFamily="18" charset="0"/>
                          <a:ea typeface="+mn-ea"/>
                          <a:cs typeface="Times New Roman" pitchFamily="18" charset="0"/>
                        </a:rPr>
                        <a:t>تلميذ من بيت صيدا</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قال كلمة مفيدة</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عشرة عذارى</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بالبر والطهارة</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منهن خمسة مختارة</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6" name="Title 5">
            <a:extLst>
              <a:ext uri="{FF2B5EF4-FFF2-40B4-BE49-F238E27FC236}">
                <a16:creationId xmlns:a16="http://schemas.microsoft.com/office/drawing/2014/main" id="{2ADB4E4E-D01E-44BF-A581-8379D14037F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620899311"/>
      </p:ext>
    </p:extLst>
  </p:cSld>
  <p:clrMapOvr>
    <a:masterClrMapping/>
  </p:clrMapOvr>
</p:sld>
</file>

<file path=ppt/slides/slide15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5CE38EDD-D4CE-419C-9F0D-F80BF4C03FE6}"/>
              </a:ext>
            </a:extLst>
          </p:cNvPr>
          <p:cNvGraphicFramePr>
            <a:graphicFrameLocks noGrp="1"/>
          </p:cNvGraphicFramePr>
          <p:nvPr>
            <p:extLst>
              <p:ext uri="{D42A27DB-BD31-4B8C-83A1-F6EECF244321}">
                <p14:modId xmlns:p14="http://schemas.microsoft.com/office/powerpoint/2010/main" val="2694248342"/>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700" b="1" i="0" u="none" strike="noStrike" kern="1200" cap="none" normalizeH="0" baseline="0" dirty="0">
                          <a:ln>
                            <a:noFill/>
                          </a:ln>
                          <a:solidFill>
                            <a:schemeClr val="bg1"/>
                          </a:solidFill>
                          <a:effectLst/>
                          <a:latin typeface="Times New Roman" pitchFamily="18" charset="0"/>
                          <a:ea typeface="+mn-ea"/>
                          <a:cs typeface="Times New Roman" pitchFamily="18" charset="0"/>
                        </a:rPr>
                        <a:t>خمس عذارى بتقديس</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700" b="1" i="0" u="none" strike="noStrike" kern="1200" cap="none" normalizeH="0" baseline="0" dirty="0">
                          <a:ln>
                            <a:noFill/>
                          </a:ln>
                          <a:solidFill>
                            <a:schemeClr val="bg1"/>
                          </a:solidFill>
                          <a:effectLst/>
                          <a:latin typeface="Times New Roman" pitchFamily="18" charset="0"/>
                          <a:ea typeface="+mn-ea"/>
                          <a:cs typeface="Times New Roman" pitchFamily="18" charset="0"/>
                        </a:rPr>
                        <a:t>حضروا عرس العريس</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قال البشير القديس</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غلبني أنا التفسير</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وعمت في بحر غزير</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مثل ما قاله البشير</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6" name="Title 5">
            <a:extLst>
              <a:ext uri="{FF2B5EF4-FFF2-40B4-BE49-F238E27FC236}">
                <a16:creationId xmlns:a16="http://schemas.microsoft.com/office/drawing/2014/main" id="{2ADB4E4E-D01E-44BF-A581-8379D14037F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111723568"/>
      </p:ext>
    </p:extLst>
  </p:cSld>
  <p:clrMapOvr>
    <a:masterClrMapping/>
  </p:clrMapOvr>
</p:sld>
</file>

<file path=ppt/slides/slide15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5CE38EDD-D4CE-419C-9F0D-F80BF4C03FE6}"/>
              </a:ext>
            </a:extLst>
          </p:cNvPr>
          <p:cNvGraphicFramePr>
            <a:graphicFrameLocks noGrp="1"/>
          </p:cNvGraphicFramePr>
          <p:nvPr>
            <p:extLst>
              <p:ext uri="{D42A27DB-BD31-4B8C-83A1-F6EECF244321}">
                <p14:modId xmlns:p14="http://schemas.microsoft.com/office/powerpoint/2010/main" val="3817312414"/>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في نص الكتاب</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دخل العريس وقفل الباب</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ومعه الخمسة </a:t>
                      </a:r>
                      <a:r>
                        <a:rPr kumimoji="0" lang="ar-EG" sz="4800" b="1" i="0" u="none" strike="noStrike" kern="1200" cap="none" normalizeH="0" baseline="0" dirty="0">
                          <a:ln>
                            <a:noFill/>
                          </a:ln>
                          <a:solidFill>
                            <a:schemeClr val="bg1"/>
                          </a:solidFill>
                          <a:effectLst/>
                          <a:latin typeface="Times New Roman" pitchFamily="18" charset="0"/>
                          <a:ea typeface="+mn-ea"/>
                          <a:cs typeface="Times New Roman" pitchFamily="18" charset="0"/>
                        </a:rPr>
                        <a:t>الأنجاب</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فاز أهل الصلاح</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بنور المصباح</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أنه أصل الصلاح.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6" name="Title 5">
            <a:extLst>
              <a:ext uri="{FF2B5EF4-FFF2-40B4-BE49-F238E27FC236}">
                <a16:creationId xmlns:a16="http://schemas.microsoft.com/office/drawing/2014/main" id="{2ADB4E4E-D01E-44BF-A581-8379D14037F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926043506"/>
      </p:ext>
    </p:extLst>
  </p:cSld>
  <p:clrMapOvr>
    <a:masterClrMapping/>
  </p:clrMapOvr>
</p:sld>
</file>

<file path=ppt/slides/slide15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5CE38EDD-D4CE-419C-9F0D-F80BF4C03FE6}"/>
              </a:ext>
            </a:extLst>
          </p:cNvPr>
          <p:cNvGraphicFramePr>
            <a:graphicFrameLocks noGrp="1"/>
          </p:cNvGraphicFramePr>
          <p:nvPr>
            <p:extLst>
              <p:ext uri="{D42A27DB-BD31-4B8C-83A1-F6EECF244321}">
                <p14:modId xmlns:p14="http://schemas.microsoft.com/office/powerpoint/2010/main" val="684444767"/>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قرر سيدنا البار</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الفاعل طول النهار</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يأخذ الأجرة دينار</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كان مقعد وعليل</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عند الهيكل الجميل</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شفاه تلاميذ عمانوئيل.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6" name="Title 5">
            <a:extLst>
              <a:ext uri="{FF2B5EF4-FFF2-40B4-BE49-F238E27FC236}">
                <a16:creationId xmlns:a16="http://schemas.microsoft.com/office/drawing/2014/main" id="{2ADB4E4E-D01E-44BF-A581-8379D14037F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797746707"/>
      </p:ext>
    </p:extLst>
  </p:cSld>
  <p:clrMapOvr>
    <a:masterClrMapping/>
  </p:clrMapOvr>
</p:sld>
</file>

<file path=ppt/slides/slide15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5CE38EDD-D4CE-419C-9F0D-F80BF4C03FE6}"/>
              </a:ext>
            </a:extLst>
          </p:cNvPr>
          <p:cNvGraphicFramePr>
            <a:graphicFrameLocks noGrp="1"/>
          </p:cNvGraphicFramePr>
          <p:nvPr>
            <p:extLst>
              <p:ext uri="{D42A27DB-BD31-4B8C-83A1-F6EECF244321}">
                <p14:modId xmlns:p14="http://schemas.microsoft.com/office/powerpoint/2010/main" val="4138301438"/>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لبسته قوة والهام</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ووثب معهم وقام</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بطرس ويوحنا خدام</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مكتوب في التوراة</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يأتي ابن الله</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مولودا من عذراء</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6" name="Title 5">
            <a:extLst>
              <a:ext uri="{FF2B5EF4-FFF2-40B4-BE49-F238E27FC236}">
                <a16:creationId xmlns:a16="http://schemas.microsoft.com/office/drawing/2014/main" id="{2ADB4E4E-D01E-44BF-A581-8379D14037F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77998972"/>
      </p:ext>
    </p:extLst>
  </p:cSld>
  <p:clrMapOvr>
    <a:masterClrMapping/>
  </p:clrMapOvr>
</p:sld>
</file>

<file path=ppt/slides/slide15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5CE38EDD-D4CE-419C-9F0D-F80BF4C03FE6}"/>
              </a:ext>
            </a:extLst>
          </p:cNvPr>
          <p:cNvGraphicFramePr>
            <a:graphicFrameLocks noGrp="1"/>
          </p:cNvGraphicFramePr>
          <p:nvPr>
            <p:extLst>
              <p:ext uri="{D42A27DB-BD31-4B8C-83A1-F6EECF244321}">
                <p14:modId xmlns:p14="http://schemas.microsoft.com/office/powerpoint/2010/main" val="4096408405"/>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700" b="1" i="0" u="none" strike="noStrike" kern="1200" cap="none" normalizeH="0" baseline="0" dirty="0">
                          <a:ln>
                            <a:noFill/>
                          </a:ln>
                          <a:solidFill>
                            <a:schemeClr val="bg1"/>
                          </a:solidFill>
                          <a:effectLst/>
                          <a:latin typeface="Times New Roman" pitchFamily="18" charset="0"/>
                          <a:ea typeface="+mn-ea"/>
                          <a:cs typeface="Times New Roman" pitchFamily="18" charset="0"/>
                        </a:rPr>
                        <a:t>نسبة إبراهيم الخليل</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700" b="1" i="0" u="none" strike="noStrike" kern="1200" cap="none" normalizeH="0" baseline="0" dirty="0">
                          <a:ln>
                            <a:noFill/>
                          </a:ln>
                          <a:solidFill>
                            <a:schemeClr val="bg1"/>
                          </a:solidFill>
                          <a:effectLst/>
                          <a:latin typeface="Times New Roman" pitchFamily="18" charset="0"/>
                          <a:ea typeface="+mn-ea"/>
                          <a:cs typeface="Times New Roman" pitchFamily="18" charset="0"/>
                        </a:rPr>
                        <a:t>اسحق ويعقوب واسرائيل</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نسله مكتوب في الانجيل</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هؤلاء فعلة وشهود</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وشهدوا على المولود</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من زرع الأب داود</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6" name="Title 5">
            <a:extLst>
              <a:ext uri="{FF2B5EF4-FFF2-40B4-BE49-F238E27FC236}">
                <a16:creationId xmlns:a16="http://schemas.microsoft.com/office/drawing/2014/main" id="{2ADB4E4E-D01E-44BF-A581-8379D14037F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647109705"/>
      </p:ext>
    </p:extLst>
  </p:cSld>
  <p:clrMapOvr>
    <a:masterClrMapping/>
  </p:clrMapOvr>
</p:sld>
</file>

<file path=ppt/slides/slide15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5CE38EDD-D4CE-419C-9F0D-F80BF4C03FE6}"/>
              </a:ext>
            </a:extLst>
          </p:cNvPr>
          <p:cNvGraphicFramePr>
            <a:graphicFrameLocks noGrp="1"/>
          </p:cNvGraphicFramePr>
          <p:nvPr>
            <p:extLst>
              <p:ext uri="{D42A27DB-BD31-4B8C-83A1-F6EECF244321}">
                <p14:modId xmlns:p14="http://schemas.microsoft.com/office/powerpoint/2010/main" val="3682705000"/>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هؤلاء شهود وأطهار</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وشهدوا في الأسفار</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ابنة داود البار</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واضع هذا المديح</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القمص عبد المسيح</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ينطق بهذا التسبيح</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6" name="Title 5">
            <a:extLst>
              <a:ext uri="{FF2B5EF4-FFF2-40B4-BE49-F238E27FC236}">
                <a16:creationId xmlns:a16="http://schemas.microsoft.com/office/drawing/2014/main" id="{2ADB4E4E-D01E-44BF-A581-8379D14037F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097351398"/>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DC181-E5F5-4393-A140-7003595EE4DB}"/>
              </a:ext>
            </a:extLst>
          </p:cNvPr>
          <p:cNvSpPr>
            <a:spLocks noGrp="1"/>
          </p:cNvSpPr>
          <p:nvPr>
            <p:ph type="title"/>
          </p:nvPr>
        </p:nvSpPr>
        <p:spPr/>
        <p:txBody>
          <a:bodyPr/>
          <a:lstStyle/>
          <a:p>
            <a:pPr algn="r" rtl="1"/>
            <a:r>
              <a:rPr lang="ar-EG" b="1" u="sng" dirty="0">
                <a:solidFill>
                  <a:srgbClr val="FFC000"/>
                </a:solidFill>
              </a:rPr>
              <a:t>لبش الهوس الأول</a:t>
            </a:r>
            <a:endParaRPr lang="en-GB" b="1" u="sng" dirty="0">
              <a:solidFill>
                <a:srgbClr val="FFC000"/>
              </a:solidFill>
            </a:endParaRPr>
          </a:p>
        </p:txBody>
      </p:sp>
      <p:sp>
        <p:nvSpPr>
          <p:cNvPr id="5" name="Text Placeholder 4"/>
          <p:cNvSpPr>
            <a:spLocks noGrp="1"/>
          </p:cNvSpPr>
          <p:nvPr>
            <p:ph type="body" sz="quarter" idx="10"/>
          </p:nvPr>
        </p:nvSpPr>
        <p:spPr/>
        <p:txBody>
          <a:bodyPr/>
          <a:lstStyle/>
          <a:p>
            <a:r>
              <a:rPr lang="ar-EG" sz="3600" b="1" dirty="0"/>
              <a:t>خين أوو شوت أف شوت : إنجيه بيمو أوو إنتيه إفيوم : أُوُّوه إفنون إتشيك : أف شوبي إن أوو ما إمموشي.</a:t>
            </a:r>
          </a:p>
        </p:txBody>
      </p:sp>
      <p:sp>
        <p:nvSpPr>
          <p:cNvPr id="6" name="Text Placeholder 5"/>
          <p:cNvSpPr>
            <a:spLocks noGrp="1"/>
          </p:cNvSpPr>
          <p:nvPr>
            <p:ph type="body" sz="quarter" idx="11"/>
          </p:nvPr>
        </p:nvSpPr>
        <p:spPr>
          <a:xfrm>
            <a:off x="0" y="3710609"/>
            <a:ext cx="9144000" cy="765897"/>
          </a:xfrm>
        </p:spPr>
        <p:txBody>
          <a:bodyPr anchor="ctr"/>
          <a:lstStyle/>
          <a:p>
            <a:r>
              <a:rPr lang="ar-EG" sz="3600" b="1" dirty="0"/>
              <a:t>قطعاً انقطع : ماءُ البحرِ : والعمق العميق : صار مسلكاً.</a:t>
            </a:r>
          </a:p>
        </p:txBody>
      </p:sp>
      <p:sp>
        <p:nvSpPr>
          <p:cNvPr id="7" name="Text Placeholder 6"/>
          <p:cNvSpPr>
            <a:spLocks noGrp="1"/>
          </p:cNvSpPr>
          <p:nvPr>
            <p:ph type="body" sz="quarter" idx="12"/>
          </p:nvPr>
        </p:nvSpPr>
        <p:spPr>
          <a:xfrm>
            <a:off x="0" y="4476506"/>
            <a:ext cx="9144000" cy="1189740"/>
          </a:xfrm>
        </p:spPr>
        <p:txBody>
          <a:bodyPr/>
          <a:lstStyle/>
          <a:p>
            <a:r>
              <a:rPr lang="en-US" dirty="0" err="1"/>
              <a:t>Qen</a:t>
            </a:r>
            <a:r>
              <a:rPr lang="en-US" dirty="0"/>
              <a:t> </a:t>
            </a:r>
            <a:r>
              <a:rPr lang="en-US" dirty="0" err="1"/>
              <a:t>ouswt</a:t>
            </a:r>
            <a:r>
              <a:rPr lang="en-US" dirty="0"/>
              <a:t> </a:t>
            </a:r>
            <a:r>
              <a:rPr lang="en-US" dirty="0" err="1"/>
              <a:t>afswt</a:t>
            </a:r>
            <a:r>
              <a:rPr lang="en-US" dirty="0"/>
              <a:t>@ `</a:t>
            </a:r>
            <a:r>
              <a:rPr lang="en-US" dirty="0" err="1"/>
              <a:t>nje</a:t>
            </a:r>
            <a:r>
              <a:rPr lang="en-US" dirty="0"/>
              <a:t> </a:t>
            </a:r>
            <a:r>
              <a:rPr lang="en-US" dirty="0" err="1"/>
              <a:t>pimwou</a:t>
            </a:r>
            <a:r>
              <a:rPr lang="en-US" dirty="0"/>
              <a:t> `</a:t>
            </a:r>
            <a:r>
              <a:rPr lang="en-US" dirty="0" err="1"/>
              <a:t>nte</a:t>
            </a:r>
            <a:r>
              <a:rPr lang="en-US" dirty="0"/>
              <a:t> `</a:t>
            </a:r>
            <a:r>
              <a:rPr lang="en-US" dirty="0" err="1"/>
              <a:t>viom</a:t>
            </a:r>
            <a:r>
              <a:rPr lang="en-US" dirty="0"/>
              <a:t>@ </a:t>
            </a:r>
            <a:r>
              <a:rPr lang="en-US" dirty="0" err="1"/>
              <a:t>ouoh</a:t>
            </a:r>
            <a:r>
              <a:rPr lang="en-US" dirty="0"/>
              <a:t> `</a:t>
            </a:r>
            <a:r>
              <a:rPr lang="en-US" dirty="0" err="1"/>
              <a:t>vnoun</a:t>
            </a:r>
            <a:r>
              <a:rPr lang="en-US" dirty="0"/>
              <a:t> </a:t>
            </a:r>
            <a:r>
              <a:rPr lang="en-US" dirty="0" err="1"/>
              <a:t>etsyk</a:t>
            </a:r>
            <a:r>
              <a:rPr lang="en-US" dirty="0"/>
              <a:t>@ </a:t>
            </a:r>
            <a:r>
              <a:rPr lang="en-US" dirty="0" err="1"/>
              <a:t>afswpi</a:t>
            </a:r>
            <a:r>
              <a:rPr lang="en-US" dirty="0"/>
              <a:t> `</a:t>
            </a:r>
            <a:r>
              <a:rPr lang="en-US" dirty="0" err="1"/>
              <a:t>nouma</a:t>
            </a:r>
            <a:r>
              <a:rPr lang="en-US" dirty="0"/>
              <a:t> `</a:t>
            </a:r>
            <a:r>
              <a:rPr lang="en-US" dirty="0" err="1"/>
              <a:t>mmosi</a:t>
            </a:r>
            <a:r>
              <a:rPr lang="en-US" dirty="0"/>
              <a:t>.</a:t>
            </a:r>
          </a:p>
        </p:txBody>
      </p:sp>
    </p:spTree>
    <p:extLst>
      <p:ext uri="{BB962C8B-B14F-4D97-AF65-F5344CB8AC3E}">
        <p14:creationId xmlns:p14="http://schemas.microsoft.com/office/powerpoint/2010/main" val="1847478268"/>
      </p:ext>
    </p:extLst>
  </p:cSld>
  <p:clrMapOvr>
    <a:masterClrMapping/>
  </p:clrMapOvr>
</p:sld>
</file>

<file path=ppt/slides/slide15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5CE38EDD-D4CE-419C-9F0D-F80BF4C03FE6}"/>
              </a:ext>
            </a:extLst>
          </p:cNvPr>
          <p:cNvGraphicFramePr>
            <a:graphicFrameLocks noGrp="1"/>
          </p:cNvGraphicFramePr>
          <p:nvPr>
            <p:extLst>
              <p:ext uri="{D42A27DB-BD31-4B8C-83A1-F6EECF244321}">
                <p14:modId xmlns:p14="http://schemas.microsoft.com/office/powerpoint/2010/main" val="3719068118"/>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لأنني سألت الباري</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أنا المحرقاوي</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وكتبت اقراري</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لا تنس من سألك</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يا رب اعطنى انعام</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وشفيعتي أمامك</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6" name="Title 5">
            <a:extLst>
              <a:ext uri="{FF2B5EF4-FFF2-40B4-BE49-F238E27FC236}">
                <a16:creationId xmlns:a16="http://schemas.microsoft.com/office/drawing/2014/main" id="{2ADB4E4E-D01E-44BF-A581-8379D14037F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838104419"/>
      </p:ext>
    </p:extLst>
  </p:cSld>
  <p:clrMapOvr>
    <a:masterClrMapping/>
  </p:clrMapOvr>
</p:sld>
</file>

<file path=ppt/slides/slide15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5CE38EDD-D4CE-419C-9F0D-F80BF4C03FE6}"/>
              </a:ext>
            </a:extLst>
          </p:cNvPr>
          <p:cNvGraphicFramePr>
            <a:graphicFrameLocks noGrp="1"/>
          </p:cNvGraphicFramePr>
          <p:nvPr>
            <p:extLst>
              <p:ext uri="{D42A27DB-BD31-4B8C-83A1-F6EECF244321}">
                <p14:modId xmlns:p14="http://schemas.microsoft.com/office/powerpoint/2010/main" val="1699331508"/>
              </p:ext>
            </p:extLst>
          </p:nvPr>
        </p:nvGraphicFramePr>
        <p:xfrm>
          <a:off x="-1"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يا رب احفظ بطركنا</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وشريكه </a:t>
                      </a:r>
                      <a:r>
                        <a:rPr kumimoji="0" lang="ar-EG" sz="4800" b="1" i="0" u="none" strike="noStrike" kern="1200" cap="none" normalizeH="0" baseline="0" dirty="0">
                          <a:ln>
                            <a:noFill/>
                          </a:ln>
                          <a:solidFill>
                            <a:schemeClr val="bg1"/>
                          </a:solidFill>
                          <a:effectLst/>
                          <a:latin typeface="Times New Roman" pitchFamily="18" charset="0"/>
                          <a:ea typeface="+mn-ea"/>
                          <a:cs typeface="Times New Roman" pitchFamily="18" charset="0"/>
                        </a:rPr>
                        <a:t>مطرانا</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انبا (</a:t>
                      </a:r>
                      <a:r>
                        <a:rPr kumimoji="0" lang="ar-EG" sz="4800" b="1" i="0" u="none" strike="noStrike" kern="1200" cap="none" normalizeH="0" baseline="0" dirty="0">
                          <a:ln>
                            <a:noFill/>
                          </a:ln>
                          <a:solidFill>
                            <a:schemeClr val="bg1"/>
                          </a:solidFill>
                          <a:effectLst/>
                          <a:latin typeface="Times New Roman" pitchFamily="18" charset="0"/>
                          <a:ea typeface="+mn-ea"/>
                          <a:cs typeface="Times New Roman" pitchFamily="18" charset="0"/>
                        </a:rPr>
                        <a:t>..</a:t>
                      </a: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 قدوتنا</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يا رب احفظ كهنتنا</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وأيضًا شمامستنا</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وكافة بيعتنا</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rgbClr val="FFC000"/>
                          </a:solidFill>
                          <a:effectLst/>
                          <a:latin typeface="Times New Roman" pitchFamily="18" charset="0"/>
                          <a:cs typeface="Times New Roman" pitchFamily="18" charset="0"/>
                        </a:rPr>
                        <a:t>ماريا تي ماسنوتي</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986428576"/>
                  </a:ext>
                </a:extLst>
              </a:tr>
            </a:tbl>
          </a:graphicData>
        </a:graphic>
      </p:graphicFrame>
      <p:sp>
        <p:nvSpPr>
          <p:cNvPr id="6" name="Title 5">
            <a:extLst>
              <a:ext uri="{FF2B5EF4-FFF2-40B4-BE49-F238E27FC236}">
                <a16:creationId xmlns:a16="http://schemas.microsoft.com/office/drawing/2014/main" id="{2ADB4E4E-D01E-44BF-A581-8379D14037F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622449973"/>
      </p:ext>
    </p:extLst>
  </p:cSld>
  <p:clrMapOvr>
    <a:masterClrMapping/>
  </p:clrMapOvr>
</p:sld>
</file>

<file path=ppt/slides/slide15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8C47C7-92F1-460B-8B06-441D0045052D}"/>
              </a:ext>
            </a:extLst>
          </p:cNvPr>
          <p:cNvSpPr>
            <a:spLocks noGrp="1"/>
          </p:cNvSpPr>
          <p:nvPr>
            <p:ph type="body" sz="quarter" idx="10"/>
          </p:nvPr>
        </p:nvSpPr>
        <p:spPr/>
        <p:txBody>
          <a:bodyPr/>
          <a:lstStyle/>
          <a:p>
            <a:pPr>
              <a:spcBef>
                <a:spcPts val="0"/>
              </a:spcBef>
            </a:pPr>
            <a:r>
              <a:rPr lang="ar-EG" sz="3800" dirty="0"/>
              <a:t>آدام إيه تى إفؤى: إن إمكاه إنهيت: </a:t>
            </a:r>
          </a:p>
          <a:p>
            <a:pPr>
              <a:spcBef>
                <a:spcPts val="0"/>
              </a:spcBef>
            </a:pPr>
            <a:r>
              <a:rPr lang="ar-EG" sz="3800" dirty="0"/>
              <a:t>أفتى ماتى إنچيه إبتشويس: إيطاس طوف إيه تيف أرشى.</a:t>
            </a:r>
          </a:p>
        </p:txBody>
      </p:sp>
      <p:sp>
        <p:nvSpPr>
          <p:cNvPr id="3" name="Text Placeholder 2">
            <a:extLst>
              <a:ext uri="{FF2B5EF4-FFF2-40B4-BE49-F238E27FC236}">
                <a16:creationId xmlns:a16="http://schemas.microsoft.com/office/drawing/2014/main" id="{B5A0C3B5-4961-4423-AD73-8E474B913A8A}"/>
              </a:ext>
            </a:extLst>
          </p:cNvPr>
          <p:cNvSpPr>
            <a:spLocks noGrp="1"/>
          </p:cNvSpPr>
          <p:nvPr>
            <p:ph type="body" sz="quarter" idx="11"/>
          </p:nvPr>
        </p:nvSpPr>
        <p:spPr/>
        <p:txBody>
          <a:bodyPr anchor="ctr"/>
          <a:lstStyle/>
          <a:p>
            <a:r>
              <a:rPr lang="ar-EG" dirty="0"/>
              <a:t>أدم بينما، هو حزين، سر الرب أن يرده، إلى رئاسته. </a:t>
            </a:r>
          </a:p>
        </p:txBody>
      </p:sp>
      <p:sp>
        <p:nvSpPr>
          <p:cNvPr id="4" name="Text Placeholder 3">
            <a:extLst>
              <a:ext uri="{FF2B5EF4-FFF2-40B4-BE49-F238E27FC236}">
                <a16:creationId xmlns:a16="http://schemas.microsoft.com/office/drawing/2014/main" id="{AE42DD35-33BA-42C7-AA63-BEF9DF8DA0B7}"/>
              </a:ext>
            </a:extLst>
          </p:cNvPr>
          <p:cNvSpPr>
            <a:spLocks noGrp="1"/>
          </p:cNvSpPr>
          <p:nvPr>
            <p:ph type="body" sz="quarter" idx="12"/>
          </p:nvPr>
        </p:nvSpPr>
        <p:spPr/>
        <p:txBody>
          <a:bodyPr/>
          <a:lstStyle/>
          <a:p>
            <a:pPr>
              <a:spcBef>
                <a:spcPts val="0"/>
              </a:spcBef>
            </a:pPr>
            <a:r>
              <a:rPr lang="da-DK" dirty="0"/>
              <a:t>Adam `eti`efoi@ `n`emkah`nhyt@</a:t>
            </a:r>
            <a:endParaRPr lang="ar-EG" dirty="0"/>
          </a:p>
          <a:p>
            <a:pPr>
              <a:spcBef>
                <a:spcPts val="0"/>
              </a:spcBef>
            </a:pPr>
            <a:r>
              <a:rPr lang="da-DK" dirty="0"/>
              <a:t> af]ma] `nje P=o=c@ etac;of `etef`ar,y.</a:t>
            </a:r>
          </a:p>
        </p:txBody>
      </p:sp>
      <p:sp>
        <p:nvSpPr>
          <p:cNvPr id="5" name="Rectangle 4">
            <a:hlinkClick r:id="rId2" action="ppaction://hlinksldjump"/>
            <a:extLst>
              <a:ext uri="{FF2B5EF4-FFF2-40B4-BE49-F238E27FC236}">
                <a16:creationId xmlns:a16="http://schemas.microsoft.com/office/drawing/2014/main" id="{17B7FD47-2A79-4F52-8434-C03BEE3D7083}"/>
              </a:ext>
            </a:extLst>
          </p:cNvPr>
          <p:cNvSpPr/>
          <p:nvPr/>
        </p:nvSpPr>
        <p:spPr>
          <a:xfrm flipH="1">
            <a:off x="4784769" y="3254187"/>
            <a:ext cx="4340181" cy="426960"/>
          </a:xfrm>
          <a:prstGeom prst="rect">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lIns="0" tIns="0" rIns="0" bIns="0" anchor="ctr">
            <a:normAutofit/>
          </a:bodyPr>
          <a:lstStyle/>
          <a:p>
            <a:pPr algn="ctr" rtl="1" eaLnBrk="1" fontAlgn="auto" hangingPunct="1">
              <a:spcBef>
                <a:spcPts val="0"/>
              </a:spcBef>
              <a:spcAft>
                <a:spcPts val="0"/>
              </a:spcAft>
            </a:pPr>
            <a:r>
              <a:rPr lang="ar-EG" sz="2000" b="1" dirty="0">
                <a:solidFill>
                  <a:srgbClr val="FFC000"/>
                </a:solidFill>
                <a:cs typeface="Times New Roman" pitchFamily="18" charset="0"/>
              </a:rPr>
              <a:t>مديح آدام على ثيؤطوكية يوم الإثنين </a:t>
            </a:r>
            <a:r>
              <a:rPr lang="ar-EG" sz="2000" b="1" dirty="0">
                <a:solidFill>
                  <a:schemeClr val="bg1"/>
                </a:solidFill>
                <a:cs typeface="Times New Roman" pitchFamily="18" charset="0"/>
              </a:rPr>
              <a:t>(تقو بالايمان)</a:t>
            </a:r>
            <a:endParaRPr lang="en-US" sz="2000" b="1" dirty="0">
              <a:solidFill>
                <a:schemeClr val="bg1"/>
              </a:solidFill>
              <a:cs typeface="Times New Roman" pitchFamily="18" charset="0"/>
            </a:endParaRPr>
          </a:p>
        </p:txBody>
      </p:sp>
      <p:sp>
        <p:nvSpPr>
          <p:cNvPr id="6" name="Rectangle 5">
            <a:hlinkClick r:id="rId3" action="ppaction://hlinksldjump"/>
            <a:extLst>
              <a:ext uri="{FF2B5EF4-FFF2-40B4-BE49-F238E27FC236}">
                <a16:creationId xmlns:a16="http://schemas.microsoft.com/office/drawing/2014/main" id="{7E9E7E44-27E6-4094-830F-F122108F306F}"/>
              </a:ext>
            </a:extLst>
          </p:cNvPr>
          <p:cNvSpPr/>
          <p:nvPr/>
        </p:nvSpPr>
        <p:spPr>
          <a:xfrm flipH="1">
            <a:off x="38100" y="3254187"/>
            <a:ext cx="4649464" cy="426961"/>
          </a:xfrm>
          <a:prstGeom prst="rect">
            <a:avLst/>
          </a:prstGeom>
          <a:noFill/>
          <a:ln w="19050">
            <a:solidFill>
              <a:srgbClr val="FFC000"/>
            </a:solid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lIns="0" tIns="0" rIns="0" bIns="0" anchor="ctr">
            <a:normAutofit/>
          </a:bodyPr>
          <a:lstStyle/>
          <a:p>
            <a:pPr algn="ctr" rtl="1" eaLnBrk="1" fontAlgn="auto" hangingPunct="1">
              <a:spcBef>
                <a:spcPts val="0"/>
              </a:spcBef>
              <a:spcAft>
                <a:spcPts val="0"/>
              </a:spcAft>
            </a:pPr>
            <a:r>
              <a:rPr lang="ar-EG" sz="2000" b="1" dirty="0">
                <a:solidFill>
                  <a:srgbClr val="FFC000"/>
                </a:solidFill>
                <a:cs typeface="Times New Roman" pitchFamily="18" charset="0"/>
              </a:rPr>
              <a:t>مديح ثالث على ثيؤطوكية يوم الاثنين </a:t>
            </a:r>
            <a:r>
              <a:rPr lang="ar-EG" sz="2000" b="1" dirty="0">
                <a:solidFill>
                  <a:schemeClr val="bg1"/>
                </a:solidFill>
                <a:cs typeface="Times New Roman" pitchFamily="18" charset="0"/>
              </a:rPr>
              <a:t>(أمنت أنا المسكين)</a:t>
            </a:r>
            <a:endParaRPr lang="en-US" sz="2000" b="1" dirty="0">
              <a:solidFill>
                <a:schemeClr val="bg1"/>
              </a:solidFill>
              <a:cs typeface="Times New Roman" pitchFamily="18" charset="0"/>
            </a:endParaRPr>
          </a:p>
        </p:txBody>
      </p:sp>
    </p:spTree>
    <p:extLst>
      <p:ext uri="{BB962C8B-B14F-4D97-AF65-F5344CB8AC3E}">
        <p14:creationId xmlns:p14="http://schemas.microsoft.com/office/powerpoint/2010/main" val="695490434"/>
      </p:ext>
    </p:extLst>
  </p:cSld>
  <p:clrMapOvr>
    <a:masterClrMapping/>
  </p:clrMapOvr>
</p:sld>
</file>

<file path=ppt/slides/slide15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C36174-878C-4311-A979-22F800AD97F0}"/>
              </a:ext>
            </a:extLst>
          </p:cNvPr>
          <p:cNvSpPr>
            <a:spLocks noGrp="1"/>
          </p:cNvSpPr>
          <p:nvPr>
            <p:ph type="body" sz="quarter" idx="10"/>
          </p:nvPr>
        </p:nvSpPr>
        <p:spPr/>
        <p:txBody>
          <a:bodyPr/>
          <a:lstStyle/>
          <a:p>
            <a:r>
              <a:rPr lang="ar-EG" dirty="0"/>
              <a:t>أفشاي سوما تيكوس: إيفول خين تى بارثينوس: أتشينيه إسبيرما إنرومى: شا إنتيف سوتى إممون. </a:t>
            </a:r>
          </a:p>
        </p:txBody>
      </p:sp>
      <p:sp>
        <p:nvSpPr>
          <p:cNvPr id="3" name="Text Placeholder 2">
            <a:extLst>
              <a:ext uri="{FF2B5EF4-FFF2-40B4-BE49-F238E27FC236}">
                <a16:creationId xmlns:a16="http://schemas.microsoft.com/office/drawing/2014/main" id="{B2387499-F141-4FFC-904E-25AE3123F658}"/>
              </a:ext>
            </a:extLst>
          </p:cNvPr>
          <p:cNvSpPr>
            <a:spLocks noGrp="1"/>
          </p:cNvSpPr>
          <p:nvPr>
            <p:ph type="body" sz="quarter" idx="11"/>
          </p:nvPr>
        </p:nvSpPr>
        <p:spPr/>
        <p:txBody>
          <a:bodyPr anchor="ctr"/>
          <a:lstStyle/>
          <a:p>
            <a:r>
              <a:rPr lang="ar-EG" sz="3900" dirty="0"/>
              <a:t>أشرق جسدياً، من العذراء، بغير زرع بشر، حتى خلصنا.</a:t>
            </a:r>
          </a:p>
        </p:txBody>
      </p:sp>
      <p:sp>
        <p:nvSpPr>
          <p:cNvPr id="4" name="Text Placeholder 3">
            <a:extLst>
              <a:ext uri="{FF2B5EF4-FFF2-40B4-BE49-F238E27FC236}">
                <a16:creationId xmlns:a16="http://schemas.microsoft.com/office/drawing/2014/main" id="{24366DDE-9985-48D2-9915-41FBC85EDE7D}"/>
              </a:ext>
            </a:extLst>
          </p:cNvPr>
          <p:cNvSpPr>
            <a:spLocks noGrp="1"/>
          </p:cNvSpPr>
          <p:nvPr>
            <p:ph type="body" sz="quarter" idx="12"/>
          </p:nvPr>
        </p:nvSpPr>
        <p:spPr/>
        <p:txBody>
          <a:bodyPr/>
          <a:lstStyle/>
          <a:p>
            <a:r>
              <a:rPr lang="it-IT" dirty="0"/>
              <a:t>Afsai cwmatikwc@ `ebolqen ]Par;enoc@ a[ne `cperma `nrwmi@ sa`ntefcw] `mmon.</a:t>
            </a:r>
          </a:p>
        </p:txBody>
      </p:sp>
    </p:spTree>
    <p:extLst>
      <p:ext uri="{BB962C8B-B14F-4D97-AF65-F5344CB8AC3E}">
        <p14:creationId xmlns:p14="http://schemas.microsoft.com/office/powerpoint/2010/main" val="2795810184"/>
      </p:ext>
    </p:extLst>
  </p:cSld>
  <p:clrMapOvr>
    <a:masterClrMapping/>
  </p:clrMapOvr>
</p:sld>
</file>

<file path=ppt/slides/slide15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3E173AD-638A-4EF0-9AF0-E1D32FB2F8FE}"/>
              </a:ext>
            </a:extLst>
          </p:cNvPr>
          <p:cNvSpPr>
            <a:spLocks noGrp="1"/>
          </p:cNvSpPr>
          <p:nvPr>
            <p:ph type="body" sz="quarter" idx="10"/>
          </p:nvPr>
        </p:nvSpPr>
        <p:spPr/>
        <p:txBody>
          <a:bodyPr/>
          <a:lstStyle/>
          <a:p>
            <a:pPr>
              <a:spcBef>
                <a:spcPts val="0"/>
              </a:spcBef>
            </a:pPr>
            <a:r>
              <a:rPr lang="ar-EG" dirty="0"/>
              <a:t>إيفا ثى إيطاف إرهال إمموس: إنچيه بى هوف: </a:t>
            </a:r>
          </a:p>
          <a:p>
            <a:pPr>
              <a:spcBef>
                <a:spcPts val="0"/>
              </a:spcBef>
            </a:pPr>
            <a:r>
              <a:rPr lang="ar-EG" dirty="0"/>
              <a:t>أستشى أبوفاسيس إيفول هيتين إبتشويس. </a:t>
            </a:r>
          </a:p>
        </p:txBody>
      </p:sp>
      <p:sp>
        <p:nvSpPr>
          <p:cNvPr id="6" name="Text Placeholder 5">
            <a:extLst>
              <a:ext uri="{FF2B5EF4-FFF2-40B4-BE49-F238E27FC236}">
                <a16:creationId xmlns:a16="http://schemas.microsoft.com/office/drawing/2014/main" id="{824B8D80-94CC-4158-8262-D0EEFADAD8EB}"/>
              </a:ext>
            </a:extLst>
          </p:cNvPr>
          <p:cNvSpPr>
            <a:spLocks noGrp="1"/>
          </p:cNvSpPr>
          <p:nvPr>
            <p:ph type="body" sz="quarter" idx="11"/>
          </p:nvPr>
        </p:nvSpPr>
        <p:spPr/>
        <p:txBody>
          <a:bodyPr anchor="ctr"/>
          <a:lstStyle/>
          <a:p>
            <a:r>
              <a:rPr lang="ar-EG" dirty="0"/>
              <a:t>حواء التى، أغرتها الحية، حكم عليها، من قبل الرب.</a:t>
            </a:r>
          </a:p>
        </p:txBody>
      </p:sp>
      <p:sp>
        <p:nvSpPr>
          <p:cNvPr id="7" name="Text Placeholder 6">
            <a:extLst>
              <a:ext uri="{FF2B5EF4-FFF2-40B4-BE49-F238E27FC236}">
                <a16:creationId xmlns:a16="http://schemas.microsoft.com/office/drawing/2014/main" id="{4C065468-C004-4948-B5C3-896F28F322F0}"/>
              </a:ext>
            </a:extLst>
          </p:cNvPr>
          <p:cNvSpPr>
            <a:spLocks noGrp="1"/>
          </p:cNvSpPr>
          <p:nvPr>
            <p:ph type="body" sz="quarter" idx="12"/>
          </p:nvPr>
        </p:nvSpPr>
        <p:spPr/>
        <p:txBody>
          <a:bodyPr/>
          <a:lstStyle/>
          <a:p>
            <a:r>
              <a:rPr lang="en-GB" dirty="0" err="1"/>
              <a:t>Eua</a:t>
            </a:r>
            <a:r>
              <a:rPr lang="en-GB" dirty="0"/>
              <a:t> ;</a:t>
            </a:r>
            <a:r>
              <a:rPr lang="en-GB" dirty="0" err="1"/>
              <a:t>y`etaf`erhal</a:t>
            </a:r>
            <a:r>
              <a:rPr lang="en-GB" dirty="0"/>
              <a:t> `</a:t>
            </a:r>
            <a:r>
              <a:rPr lang="en-GB" dirty="0" err="1"/>
              <a:t>mmoc</a:t>
            </a:r>
            <a:r>
              <a:rPr lang="en-GB" dirty="0"/>
              <a:t>@ `</a:t>
            </a:r>
            <a:r>
              <a:rPr lang="en-GB" dirty="0" err="1"/>
              <a:t>nje</a:t>
            </a:r>
            <a:r>
              <a:rPr lang="en-GB" dirty="0"/>
              <a:t> </a:t>
            </a:r>
            <a:r>
              <a:rPr lang="en-GB" dirty="0" err="1"/>
              <a:t>pihof</a:t>
            </a:r>
            <a:r>
              <a:rPr lang="en-GB" dirty="0"/>
              <a:t>@ ac[</a:t>
            </a:r>
            <a:r>
              <a:rPr lang="en-GB" dirty="0" err="1"/>
              <a:t>i`apovacic</a:t>
            </a:r>
            <a:r>
              <a:rPr lang="en-GB" dirty="0"/>
              <a:t>@ `</a:t>
            </a:r>
            <a:r>
              <a:rPr lang="en-GB" dirty="0" err="1"/>
              <a:t>ebolhiten</a:t>
            </a:r>
            <a:r>
              <a:rPr lang="en-GB" dirty="0"/>
              <a:t> P=o=c.</a:t>
            </a:r>
          </a:p>
        </p:txBody>
      </p:sp>
    </p:spTree>
    <p:extLst>
      <p:ext uri="{BB962C8B-B14F-4D97-AF65-F5344CB8AC3E}">
        <p14:creationId xmlns:p14="http://schemas.microsoft.com/office/powerpoint/2010/main" val="4076063552"/>
      </p:ext>
    </p:extLst>
  </p:cSld>
  <p:clrMapOvr>
    <a:masterClrMapping/>
  </p:clrMapOvr>
</p:sld>
</file>

<file path=ppt/slides/slide15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2585B04-78FF-428D-9C37-EA81639DAD0D}"/>
              </a:ext>
            </a:extLst>
          </p:cNvPr>
          <p:cNvSpPr>
            <a:spLocks noGrp="1"/>
          </p:cNvSpPr>
          <p:nvPr>
            <p:ph type="body" sz="quarter" idx="10"/>
          </p:nvPr>
        </p:nvSpPr>
        <p:spPr/>
        <p:txBody>
          <a:bodyPr/>
          <a:lstStyle/>
          <a:p>
            <a:pPr>
              <a:spcBef>
                <a:spcPts val="0"/>
              </a:spcBef>
            </a:pPr>
            <a:r>
              <a:rPr lang="ar-EG" dirty="0"/>
              <a:t>چيه خين أو أشاى: تينا إثرو آشاى: </a:t>
            </a:r>
          </a:p>
          <a:p>
            <a:pPr>
              <a:spcBef>
                <a:spcPts val="0"/>
              </a:spcBef>
            </a:pPr>
            <a:r>
              <a:rPr lang="ar-EG" dirty="0"/>
              <a:t>إنچيه نى إمكاه إنتهيت: نيم نيفى آهوم. </a:t>
            </a:r>
          </a:p>
        </p:txBody>
      </p:sp>
      <p:sp>
        <p:nvSpPr>
          <p:cNvPr id="3" name="Text Placeholder 2">
            <a:extLst>
              <a:ext uri="{FF2B5EF4-FFF2-40B4-BE49-F238E27FC236}">
                <a16:creationId xmlns:a16="http://schemas.microsoft.com/office/drawing/2014/main" id="{2A4CF65D-FD21-46D1-ADEB-2BE5A164C808}"/>
              </a:ext>
            </a:extLst>
          </p:cNvPr>
          <p:cNvSpPr>
            <a:spLocks noGrp="1"/>
          </p:cNvSpPr>
          <p:nvPr>
            <p:ph type="body" sz="quarter" idx="11"/>
          </p:nvPr>
        </p:nvSpPr>
        <p:spPr/>
        <p:txBody>
          <a:bodyPr anchor="ctr"/>
          <a:lstStyle/>
          <a:p>
            <a:r>
              <a:rPr lang="ar-EG" dirty="0"/>
              <a:t>أن بالكثرة، أكثر، أحزانك، و تنهداتك. </a:t>
            </a:r>
          </a:p>
        </p:txBody>
      </p:sp>
      <p:sp>
        <p:nvSpPr>
          <p:cNvPr id="4" name="Text Placeholder 3">
            <a:extLst>
              <a:ext uri="{FF2B5EF4-FFF2-40B4-BE49-F238E27FC236}">
                <a16:creationId xmlns:a16="http://schemas.microsoft.com/office/drawing/2014/main" id="{3CB27BE2-2C57-43DC-9D42-AE89F5C4A61D}"/>
              </a:ext>
            </a:extLst>
          </p:cNvPr>
          <p:cNvSpPr>
            <a:spLocks noGrp="1"/>
          </p:cNvSpPr>
          <p:nvPr>
            <p:ph type="body" sz="quarter" idx="12"/>
          </p:nvPr>
        </p:nvSpPr>
        <p:spPr/>
        <p:txBody>
          <a:bodyPr/>
          <a:lstStyle/>
          <a:p>
            <a:pPr>
              <a:spcBef>
                <a:spcPts val="0"/>
              </a:spcBef>
            </a:pPr>
            <a:r>
              <a:rPr lang="pt-BR" dirty="0"/>
              <a:t>Je qen `ou`asai@ ]na`;rou`asai@</a:t>
            </a:r>
            <a:endParaRPr lang="ar-EG" dirty="0"/>
          </a:p>
          <a:p>
            <a:pPr>
              <a:spcBef>
                <a:spcPts val="0"/>
              </a:spcBef>
            </a:pPr>
            <a:r>
              <a:rPr lang="pt-BR" dirty="0"/>
              <a:t> `nje ne`emkah`nhyt@ nem nefiahom.</a:t>
            </a:r>
            <a:endParaRPr lang="en-GB" dirty="0"/>
          </a:p>
        </p:txBody>
      </p:sp>
    </p:spTree>
    <p:extLst>
      <p:ext uri="{BB962C8B-B14F-4D97-AF65-F5344CB8AC3E}">
        <p14:creationId xmlns:p14="http://schemas.microsoft.com/office/powerpoint/2010/main" val="1815468869"/>
      </p:ext>
    </p:extLst>
  </p:cSld>
  <p:clrMapOvr>
    <a:masterClrMapping/>
  </p:clrMapOvr>
</p:sld>
</file>

<file path=ppt/slides/slide15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F96A507-7FA7-4D64-B363-27FDCF728891}"/>
              </a:ext>
            </a:extLst>
          </p:cNvPr>
          <p:cNvSpPr>
            <a:spLocks noGrp="1"/>
          </p:cNvSpPr>
          <p:nvPr>
            <p:ph type="body" sz="quarter" idx="10"/>
          </p:nvPr>
        </p:nvSpPr>
        <p:spPr/>
        <p:txBody>
          <a:bodyPr/>
          <a:lstStyle/>
          <a:p>
            <a:r>
              <a:rPr lang="ar-EG" sz="3700" dirty="0"/>
              <a:t>أف شينهيت إنچيه إبتشويس: هيتين تيف ميت ماى رومى: أفتى ماتى إنكيسوب: إيه أيس إنريمهيه. </a:t>
            </a:r>
          </a:p>
        </p:txBody>
      </p:sp>
      <p:sp>
        <p:nvSpPr>
          <p:cNvPr id="3" name="Text Placeholder 2">
            <a:extLst>
              <a:ext uri="{FF2B5EF4-FFF2-40B4-BE49-F238E27FC236}">
                <a16:creationId xmlns:a16="http://schemas.microsoft.com/office/drawing/2014/main" id="{05823F1C-E132-460B-AE4C-669F97EE79EC}"/>
              </a:ext>
            </a:extLst>
          </p:cNvPr>
          <p:cNvSpPr>
            <a:spLocks noGrp="1"/>
          </p:cNvSpPr>
          <p:nvPr>
            <p:ph type="body" sz="quarter" idx="11"/>
          </p:nvPr>
        </p:nvSpPr>
        <p:spPr/>
        <p:txBody>
          <a:bodyPr anchor="ctr"/>
          <a:lstStyle/>
          <a:p>
            <a:r>
              <a:rPr lang="ar-EG" sz="3700" dirty="0"/>
              <a:t>تحنن الرب، من قبل محبته للبشر، وسر مرة أخرى، بعتقها.</a:t>
            </a:r>
          </a:p>
        </p:txBody>
      </p:sp>
      <p:sp>
        <p:nvSpPr>
          <p:cNvPr id="4" name="Text Placeholder 3">
            <a:extLst>
              <a:ext uri="{FF2B5EF4-FFF2-40B4-BE49-F238E27FC236}">
                <a16:creationId xmlns:a16="http://schemas.microsoft.com/office/drawing/2014/main" id="{B1781F6F-86C0-482F-816F-7D29B7BCFCEE}"/>
              </a:ext>
            </a:extLst>
          </p:cNvPr>
          <p:cNvSpPr>
            <a:spLocks noGrp="1"/>
          </p:cNvSpPr>
          <p:nvPr>
            <p:ph type="body" sz="quarter" idx="12"/>
          </p:nvPr>
        </p:nvSpPr>
        <p:spPr/>
        <p:txBody>
          <a:bodyPr/>
          <a:lstStyle/>
          <a:p>
            <a:r>
              <a:rPr lang="da-DK" dirty="0"/>
              <a:t>Afsenhyt `nje `P=o=c@ hiten tefmetmairwmi@ af]ma] `nkecop@ `e`aic `nremhe.</a:t>
            </a:r>
          </a:p>
        </p:txBody>
      </p:sp>
    </p:spTree>
    <p:extLst>
      <p:ext uri="{BB962C8B-B14F-4D97-AF65-F5344CB8AC3E}">
        <p14:creationId xmlns:p14="http://schemas.microsoft.com/office/powerpoint/2010/main" val="4021282682"/>
      </p:ext>
    </p:extLst>
  </p:cSld>
  <p:clrMapOvr>
    <a:masterClrMapping/>
  </p:clrMapOvr>
</p:sld>
</file>

<file path=ppt/slides/slide15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8F90FA6-92E0-4367-9C2C-3963DA60B11D}"/>
              </a:ext>
            </a:extLst>
          </p:cNvPr>
          <p:cNvSpPr>
            <a:spLocks noGrp="1"/>
          </p:cNvSpPr>
          <p:nvPr>
            <p:ph type="body" sz="quarter" idx="10"/>
          </p:nvPr>
        </p:nvSpPr>
        <p:spPr/>
        <p:txBody>
          <a:bodyPr/>
          <a:lstStyle/>
          <a:p>
            <a:r>
              <a:rPr lang="ar-EG" dirty="0"/>
              <a:t>أفشاي سوما تيكوس: إيفول خين تى بارثينوس: أتشينيه إسبيرما إنرومى: شا إنتيف سوتى إممون.</a:t>
            </a:r>
          </a:p>
        </p:txBody>
      </p:sp>
      <p:sp>
        <p:nvSpPr>
          <p:cNvPr id="3" name="Text Placeholder 2">
            <a:extLst>
              <a:ext uri="{FF2B5EF4-FFF2-40B4-BE49-F238E27FC236}">
                <a16:creationId xmlns:a16="http://schemas.microsoft.com/office/drawing/2014/main" id="{D60DE61D-F5EF-4FA5-B823-BA2EE12D8779}"/>
              </a:ext>
            </a:extLst>
          </p:cNvPr>
          <p:cNvSpPr>
            <a:spLocks noGrp="1"/>
          </p:cNvSpPr>
          <p:nvPr>
            <p:ph type="body" sz="quarter" idx="11"/>
          </p:nvPr>
        </p:nvSpPr>
        <p:spPr/>
        <p:txBody>
          <a:bodyPr anchor="ctr"/>
          <a:lstStyle/>
          <a:p>
            <a:r>
              <a:rPr lang="ar-EG" sz="3900" dirty="0"/>
              <a:t>أشرق جسدياً، من العذراء، بغير زرع بشر، حتى خلصنا.</a:t>
            </a:r>
          </a:p>
        </p:txBody>
      </p:sp>
      <p:sp>
        <p:nvSpPr>
          <p:cNvPr id="4" name="Text Placeholder 3">
            <a:extLst>
              <a:ext uri="{FF2B5EF4-FFF2-40B4-BE49-F238E27FC236}">
                <a16:creationId xmlns:a16="http://schemas.microsoft.com/office/drawing/2014/main" id="{AECAEAC3-0E9F-4F95-8FB0-23132658BACC}"/>
              </a:ext>
            </a:extLst>
          </p:cNvPr>
          <p:cNvSpPr>
            <a:spLocks noGrp="1"/>
          </p:cNvSpPr>
          <p:nvPr>
            <p:ph type="body" sz="quarter" idx="12"/>
          </p:nvPr>
        </p:nvSpPr>
        <p:spPr/>
        <p:txBody>
          <a:bodyPr/>
          <a:lstStyle/>
          <a:p>
            <a:r>
              <a:rPr lang="it-IT" dirty="0"/>
              <a:t>Afsai cwmatikwc@ `ebolqen ]Par;enoc@ a[ne `cperma `nrwmi@ sa`ntefcw] `mmon.</a:t>
            </a:r>
          </a:p>
        </p:txBody>
      </p:sp>
    </p:spTree>
    <p:extLst>
      <p:ext uri="{BB962C8B-B14F-4D97-AF65-F5344CB8AC3E}">
        <p14:creationId xmlns:p14="http://schemas.microsoft.com/office/powerpoint/2010/main" val="1673165167"/>
      </p:ext>
    </p:extLst>
  </p:cSld>
  <p:clrMapOvr>
    <a:masterClrMapping/>
  </p:clrMapOvr>
</p:sld>
</file>

<file path=ppt/slides/slide15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A2AB4B0-4FE5-4B92-BD89-441FDB78AFAA}"/>
              </a:ext>
            </a:extLst>
          </p:cNvPr>
          <p:cNvSpPr>
            <a:spLocks noGrp="1"/>
          </p:cNvSpPr>
          <p:nvPr>
            <p:ph type="body" sz="quarter" idx="10"/>
          </p:nvPr>
        </p:nvSpPr>
        <p:spPr/>
        <p:txBody>
          <a:bodyPr/>
          <a:lstStyle/>
          <a:p>
            <a:r>
              <a:rPr lang="ar-EG" dirty="0"/>
              <a:t>إيسوس بخرستوس بى لوغوس: إيطافتشي ساركس: أفشوبى إنخيتين: أنناف إيه بيف أو أوو. </a:t>
            </a:r>
          </a:p>
        </p:txBody>
      </p:sp>
      <p:sp>
        <p:nvSpPr>
          <p:cNvPr id="6" name="Text Placeholder 5">
            <a:extLst>
              <a:ext uri="{FF2B5EF4-FFF2-40B4-BE49-F238E27FC236}">
                <a16:creationId xmlns:a16="http://schemas.microsoft.com/office/drawing/2014/main" id="{36749883-AD11-494E-AFC8-14757139D868}"/>
              </a:ext>
            </a:extLst>
          </p:cNvPr>
          <p:cNvSpPr>
            <a:spLocks noGrp="1"/>
          </p:cNvSpPr>
          <p:nvPr>
            <p:ph type="body" sz="quarter" idx="11"/>
          </p:nvPr>
        </p:nvSpPr>
        <p:spPr/>
        <p:txBody>
          <a:bodyPr anchor="ctr"/>
          <a:lstStyle/>
          <a:p>
            <a:r>
              <a:rPr lang="ar-EG" sz="3700" dirty="0"/>
              <a:t>يسوع المسيح الكلمة، الذي تجسد، وحل فينا، ورأينا مجده.</a:t>
            </a:r>
          </a:p>
        </p:txBody>
      </p:sp>
      <p:sp>
        <p:nvSpPr>
          <p:cNvPr id="7" name="Text Placeholder 6">
            <a:extLst>
              <a:ext uri="{FF2B5EF4-FFF2-40B4-BE49-F238E27FC236}">
                <a16:creationId xmlns:a16="http://schemas.microsoft.com/office/drawing/2014/main" id="{4BFEC5F9-7304-4DD9-A00B-5028A48EDA3E}"/>
              </a:ext>
            </a:extLst>
          </p:cNvPr>
          <p:cNvSpPr>
            <a:spLocks noGrp="1"/>
          </p:cNvSpPr>
          <p:nvPr>
            <p:ph type="body" sz="quarter" idx="12"/>
          </p:nvPr>
        </p:nvSpPr>
        <p:spPr/>
        <p:txBody>
          <a:bodyPr/>
          <a:lstStyle/>
          <a:p>
            <a:r>
              <a:rPr lang="en-GB" dirty="0"/>
              <a:t>I=y=c P=,=c </a:t>
            </a:r>
            <a:r>
              <a:rPr lang="en-GB" dirty="0" err="1"/>
              <a:t>piLogoc</a:t>
            </a:r>
            <a:r>
              <a:rPr lang="en-GB" dirty="0"/>
              <a:t>@ `</a:t>
            </a:r>
            <a:r>
              <a:rPr lang="en-GB" dirty="0" err="1"/>
              <a:t>etaf</a:t>
            </a:r>
            <a:r>
              <a:rPr lang="en-GB" dirty="0"/>
              <a:t>[</a:t>
            </a:r>
            <a:r>
              <a:rPr lang="en-GB" dirty="0" err="1"/>
              <a:t>icarx</a:t>
            </a:r>
            <a:r>
              <a:rPr lang="en-GB" dirty="0"/>
              <a:t>@ </a:t>
            </a:r>
            <a:r>
              <a:rPr lang="en-GB" dirty="0" err="1"/>
              <a:t>afswpi</a:t>
            </a:r>
            <a:r>
              <a:rPr lang="en-GB" dirty="0"/>
              <a:t> `</a:t>
            </a:r>
            <a:r>
              <a:rPr lang="en-GB" dirty="0" err="1"/>
              <a:t>nqyten</a:t>
            </a:r>
            <a:r>
              <a:rPr lang="en-GB" dirty="0"/>
              <a:t>@ `</a:t>
            </a:r>
            <a:r>
              <a:rPr lang="en-GB" dirty="0" err="1"/>
              <a:t>annau</a:t>
            </a:r>
            <a:r>
              <a:rPr lang="en-GB" dirty="0"/>
              <a:t> `</a:t>
            </a:r>
            <a:r>
              <a:rPr lang="en-GB" dirty="0" err="1"/>
              <a:t>epef`w`ou</a:t>
            </a:r>
            <a:r>
              <a:rPr lang="en-GB" dirty="0"/>
              <a:t>.</a:t>
            </a:r>
          </a:p>
        </p:txBody>
      </p:sp>
    </p:spTree>
    <p:extLst>
      <p:ext uri="{BB962C8B-B14F-4D97-AF65-F5344CB8AC3E}">
        <p14:creationId xmlns:p14="http://schemas.microsoft.com/office/powerpoint/2010/main" val="1373515150"/>
      </p:ext>
    </p:extLst>
  </p:cSld>
  <p:clrMapOvr>
    <a:masterClrMapping/>
  </p:clrMapOvr>
</p:sld>
</file>

<file path=ppt/slides/slide15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257C58-0999-4F16-ADD4-5104C99A8F04}"/>
              </a:ext>
            </a:extLst>
          </p:cNvPr>
          <p:cNvSpPr>
            <a:spLocks noGrp="1"/>
          </p:cNvSpPr>
          <p:nvPr>
            <p:ph type="body" sz="quarter" idx="10"/>
          </p:nvPr>
        </p:nvSpPr>
        <p:spPr/>
        <p:txBody>
          <a:bodyPr/>
          <a:lstStyle/>
          <a:p>
            <a:pPr>
              <a:spcBef>
                <a:spcPts val="0"/>
              </a:spcBef>
            </a:pPr>
            <a:r>
              <a:rPr lang="ar-EG" dirty="0"/>
              <a:t>إمفريتى إم إب أو أوو: إن أوشيرى إما فاطف: </a:t>
            </a:r>
          </a:p>
          <a:p>
            <a:pPr>
              <a:spcBef>
                <a:spcPts val="0"/>
              </a:spcBef>
            </a:pPr>
            <a:r>
              <a:rPr lang="ar-EG" dirty="0"/>
              <a:t>إن طوتف إمبيف يوت: أفتى ماتى إيه إفناهمين.</a:t>
            </a:r>
          </a:p>
        </p:txBody>
      </p:sp>
      <p:sp>
        <p:nvSpPr>
          <p:cNvPr id="3" name="Text Placeholder 2">
            <a:extLst>
              <a:ext uri="{FF2B5EF4-FFF2-40B4-BE49-F238E27FC236}">
                <a16:creationId xmlns:a16="http://schemas.microsoft.com/office/drawing/2014/main" id="{A95DE1D3-AA99-4F4F-9C9E-4FACF0736D9D}"/>
              </a:ext>
            </a:extLst>
          </p:cNvPr>
          <p:cNvSpPr>
            <a:spLocks noGrp="1"/>
          </p:cNvSpPr>
          <p:nvPr>
            <p:ph type="body" sz="quarter" idx="11"/>
          </p:nvPr>
        </p:nvSpPr>
        <p:spPr/>
        <p:txBody>
          <a:bodyPr anchor="ctr"/>
          <a:lstStyle/>
          <a:p>
            <a:r>
              <a:rPr lang="ar-EG" dirty="0"/>
              <a:t>مثل مجد، ابن وحيد لأبيه، قد سر، أن يخلصنا.</a:t>
            </a:r>
          </a:p>
        </p:txBody>
      </p:sp>
      <p:sp>
        <p:nvSpPr>
          <p:cNvPr id="4" name="Text Placeholder 3">
            <a:extLst>
              <a:ext uri="{FF2B5EF4-FFF2-40B4-BE49-F238E27FC236}">
                <a16:creationId xmlns:a16="http://schemas.microsoft.com/office/drawing/2014/main" id="{9764F2A2-A8E1-4572-8E3A-3089DF9D9043}"/>
              </a:ext>
            </a:extLst>
          </p:cNvPr>
          <p:cNvSpPr>
            <a:spLocks noGrp="1"/>
          </p:cNvSpPr>
          <p:nvPr>
            <p:ph type="body" sz="quarter" idx="12"/>
          </p:nvPr>
        </p:nvSpPr>
        <p:spPr/>
        <p:txBody>
          <a:bodyPr/>
          <a:lstStyle/>
          <a:p>
            <a:pPr>
              <a:spcBef>
                <a:spcPts val="0"/>
              </a:spcBef>
            </a:pPr>
            <a:r>
              <a:rPr lang="en-GB" dirty="0"/>
              <a:t>`</a:t>
            </a:r>
            <a:r>
              <a:rPr lang="en-GB" dirty="0" err="1"/>
              <a:t>M`vry</a:t>
            </a:r>
            <a:r>
              <a:rPr lang="en-GB" dirty="0"/>
              <a:t>] `</a:t>
            </a:r>
            <a:r>
              <a:rPr lang="en-GB" dirty="0" err="1"/>
              <a:t>m`p`w`ou</a:t>
            </a:r>
            <a:r>
              <a:rPr lang="en-GB" dirty="0"/>
              <a:t>@ `</a:t>
            </a:r>
            <a:r>
              <a:rPr lang="en-GB" dirty="0" err="1"/>
              <a:t>nouSyri</a:t>
            </a:r>
            <a:r>
              <a:rPr lang="en-GB" dirty="0"/>
              <a:t> `</a:t>
            </a:r>
            <a:r>
              <a:rPr lang="en-GB" dirty="0" err="1"/>
              <a:t>mmauatf</a:t>
            </a:r>
            <a:r>
              <a:rPr lang="en-GB" dirty="0"/>
              <a:t>@</a:t>
            </a:r>
            <a:endParaRPr lang="ar-EG" dirty="0"/>
          </a:p>
          <a:p>
            <a:pPr>
              <a:spcBef>
                <a:spcPts val="0"/>
              </a:spcBef>
            </a:pPr>
            <a:r>
              <a:rPr lang="en-GB" dirty="0"/>
              <a:t>`</a:t>
            </a:r>
            <a:r>
              <a:rPr lang="en-GB" dirty="0" err="1"/>
              <a:t>ntotf</a:t>
            </a:r>
            <a:r>
              <a:rPr lang="en-GB" dirty="0"/>
              <a:t> `</a:t>
            </a:r>
            <a:r>
              <a:rPr lang="en-GB" dirty="0" err="1"/>
              <a:t>mPefiwt</a:t>
            </a:r>
            <a:r>
              <a:rPr lang="en-GB" dirty="0"/>
              <a:t>@ </a:t>
            </a:r>
            <a:r>
              <a:rPr lang="en-GB" dirty="0" err="1"/>
              <a:t>af</a:t>
            </a:r>
            <a:r>
              <a:rPr lang="en-GB" dirty="0"/>
              <a:t>]ma] `</a:t>
            </a:r>
            <a:r>
              <a:rPr lang="en-GB" dirty="0" err="1"/>
              <a:t>e`vnahmen</a:t>
            </a:r>
            <a:r>
              <a:rPr lang="en-GB" dirty="0"/>
              <a:t>.</a:t>
            </a:r>
          </a:p>
        </p:txBody>
      </p:sp>
    </p:spTree>
    <p:extLst>
      <p:ext uri="{BB962C8B-B14F-4D97-AF65-F5344CB8AC3E}">
        <p14:creationId xmlns:p14="http://schemas.microsoft.com/office/powerpoint/2010/main" val="2057610410"/>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E2E8B3B-6AA7-4A1B-A186-6B9181474E2C}"/>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sz="3600" b="1" dirty="0"/>
              <a:t>أوو كاهي إن أث أوو أونه : آ إفري شاي هيجوف : أوو مويت إن أتسيني : أف موشي هيُّوتف.</a:t>
            </a:r>
          </a:p>
        </p:txBody>
      </p:sp>
      <p:sp>
        <p:nvSpPr>
          <p:cNvPr id="3" name="Text Placeholder 2"/>
          <p:cNvSpPr>
            <a:spLocks noGrp="1"/>
          </p:cNvSpPr>
          <p:nvPr>
            <p:ph type="body" sz="quarter" idx="11"/>
          </p:nvPr>
        </p:nvSpPr>
        <p:spPr/>
        <p:txBody>
          <a:bodyPr/>
          <a:lstStyle/>
          <a:p>
            <a:r>
              <a:rPr lang="ar-EG" sz="3200" b="1" dirty="0"/>
              <a:t>أرض غير ظاهرة : أشرقت الشمس عليها : وطريق غير مسلوكة : مشوا عليها.</a:t>
            </a:r>
          </a:p>
        </p:txBody>
      </p:sp>
      <p:sp>
        <p:nvSpPr>
          <p:cNvPr id="4" name="Text Placeholder 3"/>
          <p:cNvSpPr>
            <a:spLocks noGrp="1"/>
          </p:cNvSpPr>
          <p:nvPr>
            <p:ph type="body" sz="quarter" idx="12"/>
          </p:nvPr>
        </p:nvSpPr>
        <p:spPr>
          <a:xfrm>
            <a:off x="0" y="4607046"/>
            <a:ext cx="9144000" cy="1189740"/>
          </a:xfrm>
        </p:spPr>
        <p:txBody>
          <a:bodyPr/>
          <a:lstStyle/>
          <a:p>
            <a:r>
              <a:rPr lang="en-US" dirty="0" err="1"/>
              <a:t>Oukahi</a:t>
            </a:r>
            <a:r>
              <a:rPr lang="en-US" dirty="0"/>
              <a:t> `</a:t>
            </a:r>
            <a:r>
              <a:rPr lang="en-US" dirty="0" err="1"/>
              <a:t>na;ouwnh</a:t>
            </a:r>
            <a:r>
              <a:rPr lang="en-US" dirty="0"/>
              <a:t>@ `</a:t>
            </a:r>
            <a:r>
              <a:rPr lang="en-US" dirty="0" err="1"/>
              <a:t>a`vry</a:t>
            </a:r>
            <a:r>
              <a:rPr lang="en-US" dirty="0"/>
              <a:t> </a:t>
            </a:r>
            <a:r>
              <a:rPr lang="en-US" dirty="0" err="1"/>
              <a:t>sai</a:t>
            </a:r>
            <a:r>
              <a:rPr lang="en-US" dirty="0"/>
              <a:t> </a:t>
            </a:r>
            <a:r>
              <a:rPr lang="en-US" dirty="0" err="1"/>
              <a:t>hijwf</a:t>
            </a:r>
            <a:r>
              <a:rPr lang="en-US" dirty="0"/>
              <a:t>@ </a:t>
            </a:r>
            <a:r>
              <a:rPr lang="en-US" dirty="0" err="1"/>
              <a:t>oumwit</a:t>
            </a:r>
            <a:r>
              <a:rPr lang="en-US" dirty="0"/>
              <a:t> `</a:t>
            </a:r>
            <a:r>
              <a:rPr lang="en-US" dirty="0" err="1"/>
              <a:t>natcini</a:t>
            </a:r>
            <a:r>
              <a:rPr lang="en-US" dirty="0"/>
              <a:t>@ </a:t>
            </a:r>
            <a:r>
              <a:rPr lang="en-US" dirty="0" err="1"/>
              <a:t>aumosi</a:t>
            </a:r>
            <a:r>
              <a:rPr lang="en-US" dirty="0"/>
              <a:t> </a:t>
            </a:r>
            <a:r>
              <a:rPr lang="en-US" dirty="0" err="1"/>
              <a:t>hiwtf</a:t>
            </a:r>
            <a:r>
              <a:rPr lang="en-US" dirty="0"/>
              <a:t>.</a:t>
            </a:r>
          </a:p>
        </p:txBody>
      </p:sp>
    </p:spTree>
    <p:extLst>
      <p:ext uri="{BB962C8B-B14F-4D97-AF65-F5344CB8AC3E}">
        <p14:creationId xmlns:p14="http://schemas.microsoft.com/office/powerpoint/2010/main" val="793026810"/>
      </p:ext>
    </p:extLst>
  </p:cSld>
  <p:clrMapOvr>
    <a:masterClrMapping/>
  </p:clrMapOvr>
</p:sld>
</file>

<file path=ppt/slides/slide15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912864B-F5BD-4E5A-A3AE-19EFA19CE0FA}"/>
              </a:ext>
            </a:extLst>
          </p:cNvPr>
          <p:cNvSpPr>
            <a:spLocks noGrp="1"/>
          </p:cNvSpPr>
          <p:nvPr>
            <p:ph type="body" sz="quarter" idx="10"/>
          </p:nvPr>
        </p:nvSpPr>
        <p:spPr/>
        <p:txBody>
          <a:bodyPr/>
          <a:lstStyle/>
          <a:p>
            <a:r>
              <a:rPr lang="ar-EG" dirty="0"/>
              <a:t>أفشاي سوما تيكوس: إيفول خين تى بارثينوس: أتشينيه إسبيرما إنرومى: شا إنتيف سوتى إممون.</a:t>
            </a:r>
            <a:endParaRPr lang="en-GB" dirty="0"/>
          </a:p>
        </p:txBody>
      </p:sp>
      <p:sp>
        <p:nvSpPr>
          <p:cNvPr id="3" name="Text Placeholder 2">
            <a:extLst>
              <a:ext uri="{FF2B5EF4-FFF2-40B4-BE49-F238E27FC236}">
                <a16:creationId xmlns:a16="http://schemas.microsoft.com/office/drawing/2014/main" id="{9E53B612-BEA3-44D6-B11B-2815FBFA38F7}"/>
              </a:ext>
            </a:extLst>
          </p:cNvPr>
          <p:cNvSpPr>
            <a:spLocks noGrp="1"/>
          </p:cNvSpPr>
          <p:nvPr>
            <p:ph type="body" sz="quarter" idx="11"/>
          </p:nvPr>
        </p:nvSpPr>
        <p:spPr/>
        <p:txBody>
          <a:bodyPr anchor="ctr"/>
          <a:lstStyle/>
          <a:p>
            <a:r>
              <a:rPr lang="ar-EG" sz="3900" dirty="0"/>
              <a:t>أشرق جسديا، من العذراء، بغير زرع بشر، حتى خلصنا.</a:t>
            </a:r>
            <a:endParaRPr lang="en-GB" sz="3900" dirty="0"/>
          </a:p>
        </p:txBody>
      </p:sp>
      <p:sp>
        <p:nvSpPr>
          <p:cNvPr id="4" name="Text Placeholder 3">
            <a:extLst>
              <a:ext uri="{FF2B5EF4-FFF2-40B4-BE49-F238E27FC236}">
                <a16:creationId xmlns:a16="http://schemas.microsoft.com/office/drawing/2014/main" id="{37AF5C79-7FE3-4F57-89E7-32B13F3B93D9}"/>
              </a:ext>
            </a:extLst>
          </p:cNvPr>
          <p:cNvSpPr>
            <a:spLocks noGrp="1"/>
          </p:cNvSpPr>
          <p:nvPr>
            <p:ph type="body" sz="quarter" idx="12"/>
          </p:nvPr>
        </p:nvSpPr>
        <p:spPr/>
        <p:txBody>
          <a:bodyPr/>
          <a:lstStyle/>
          <a:p>
            <a:r>
              <a:rPr lang="it-IT" dirty="0"/>
              <a:t>Afsai cwmatikwc@ `ebolqen ]Par;enoc@ a[ne `cperma `nrwmi@ sa`ntefcw] `mmon.</a:t>
            </a:r>
          </a:p>
        </p:txBody>
      </p:sp>
    </p:spTree>
    <p:extLst>
      <p:ext uri="{BB962C8B-B14F-4D97-AF65-F5344CB8AC3E}">
        <p14:creationId xmlns:p14="http://schemas.microsoft.com/office/powerpoint/2010/main" val="1331246963"/>
      </p:ext>
    </p:extLst>
  </p:cSld>
  <p:clrMapOvr>
    <a:masterClrMapping/>
  </p:clrMapOvr>
</p:sld>
</file>

<file path=ppt/slides/slide15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636BF2A-12BF-4700-A8DD-D978B8B1BF30}"/>
              </a:ext>
            </a:extLst>
          </p:cNvPr>
          <p:cNvSpPr>
            <a:spLocks noGrp="1"/>
          </p:cNvSpPr>
          <p:nvPr>
            <p:ph type="body" sz="quarter" idx="10"/>
          </p:nvPr>
        </p:nvSpPr>
        <p:spPr/>
        <p:txBody>
          <a:bodyPr/>
          <a:lstStyle/>
          <a:p>
            <a:pPr>
              <a:spcBef>
                <a:spcPts val="0"/>
              </a:spcBef>
            </a:pPr>
            <a:r>
              <a:rPr lang="ar-EG" dirty="0"/>
              <a:t>ناف ناڤ خين نى ڤال: إم إبرو فيتيكون: </a:t>
            </a:r>
          </a:p>
          <a:p>
            <a:pPr>
              <a:spcBef>
                <a:spcPts val="0"/>
              </a:spcBef>
            </a:pPr>
            <a:r>
              <a:rPr lang="ar-EG" dirty="0"/>
              <a:t>إيه ميستيريون: أنتيه إممانوئيل.</a:t>
            </a:r>
          </a:p>
        </p:txBody>
      </p:sp>
      <p:sp>
        <p:nvSpPr>
          <p:cNvPr id="6" name="Text Placeholder 5">
            <a:extLst>
              <a:ext uri="{FF2B5EF4-FFF2-40B4-BE49-F238E27FC236}">
                <a16:creationId xmlns:a16="http://schemas.microsoft.com/office/drawing/2014/main" id="{142BD4F2-8CBB-4094-AB85-624591386722}"/>
              </a:ext>
            </a:extLst>
          </p:cNvPr>
          <p:cNvSpPr>
            <a:spLocks noGrp="1"/>
          </p:cNvSpPr>
          <p:nvPr>
            <p:ph type="body" sz="quarter" idx="11"/>
          </p:nvPr>
        </p:nvSpPr>
        <p:spPr/>
        <p:txBody>
          <a:bodyPr anchor="ctr"/>
          <a:lstStyle/>
          <a:p>
            <a:r>
              <a:rPr lang="ar-EG" dirty="0"/>
              <a:t>كان ينظر، بأعين النبوة، إلي سر، عمانوئيل.</a:t>
            </a:r>
          </a:p>
        </p:txBody>
      </p:sp>
      <p:sp>
        <p:nvSpPr>
          <p:cNvPr id="7" name="Text Placeholder 6">
            <a:extLst>
              <a:ext uri="{FF2B5EF4-FFF2-40B4-BE49-F238E27FC236}">
                <a16:creationId xmlns:a16="http://schemas.microsoft.com/office/drawing/2014/main" id="{10FF925E-DB53-4E85-A97A-8924993275DB}"/>
              </a:ext>
            </a:extLst>
          </p:cNvPr>
          <p:cNvSpPr>
            <a:spLocks noGrp="1"/>
          </p:cNvSpPr>
          <p:nvPr>
            <p:ph type="body" sz="quarter" idx="12"/>
          </p:nvPr>
        </p:nvSpPr>
        <p:spPr/>
        <p:txBody>
          <a:bodyPr/>
          <a:lstStyle/>
          <a:p>
            <a:pPr>
              <a:spcBef>
                <a:spcPts val="0"/>
              </a:spcBef>
            </a:pPr>
            <a:r>
              <a:rPr lang="en-GB" dirty="0" err="1"/>
              <a:t>Nafnau</a:t>
            </a:r>
            <a:r>
              <a:rPr lang="en-GB" dirty="0"/>
              <a:t> </a:t>
            </a:r>
            <a:r>
              <a:rPr lang="en-GB" dirty="0" err="1"/>
              <a:t>qen</a:t>
            </a:r>
            <a:r>
              <a:rPr lang="en-GB" dirty="0"/>
              <a:t> </a:t>
            </a:r>
            <a:r>
              <a:rPr lang="en-GB" dirty="0" err="1"/>
              <a:t>nibal</a:t>
            </a:r>
            <a:r>
              <a:rPr lang="en-GB" dirty="0"/>
              <a:t>@ `</a:t>
            </a:r>
            <a:r>
              <a:rPr lang="en-GB" dirty="0" err="1"/>
              <a:t>m`provytikon</a:t>
            </a:r>
            <a:r>
              <a:rPr lang="en-GB" dirty="0"/>
              <a:t>@</a:t>
            </a:r>
            <a:endParaRPr lang="ar-EG" dirty="0"/>
          </a:p>
          <a:p>
            <a:pPr>
              <a:spcBef>
                <a:spcPts val="0"/>
              </a:spcBef>
            </a:pPr>
            <a:r>
              <a:rPr lang="en-GB" dirty="0"/>
              <a:t> `</a:t>
            </a:r>
            <a:r>
              <a:rPr lang="en-GB" dirty="0" err="1"/>
              <a:t>epimuctyrion</a:t>
            </a:r>
            <a:r>
              <a:rPr lang="en-GB" dirty="0"/>
              <a:t>@ `</a:t>
            </a:r>
            <a:r>
              <a:rPr lang="en-GB" dirty="0" err="1"/>
              <a:t>nte</a:t>
            </a:r>
            <a:r>
              <a:rPr lang="en-GB" dirty="0"/>
              <a:t> </a:t>
            </a:r>
            <a:r>
              <a:rPr lang="en-GB" dirty="0" err="1"/>
              <a:t>Emmanou`yl</a:t>
            </a:r>
            <a:r>
              <a:rPr lang="en-GB" dirty="0"/>
              <a:t>.</a:t>
            </a:r>
          </a:p>
        </p:txBody>
      </p:sp>
    </p:spTree>
    <p:extLst>
      <p:ext uri="{BB962C8B-B14F-4D97-AF65-F5344CB8AC3E}">
        <p14:creationId xmlns:p14="http://schemas.microsoft.com/office/powerpoint/2010/main" val="4197808878"/>
      </p:ext>
    </p:extLst>
  </p:cSld>
  <p:clrMapOvr>
    <a:masterClrMapping/>
  </p:clrMapOvr>
</p:sld>
</file>

<file path=ppt/slides/slide15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7554D25-8B65-4DD8-A425-0ABC47C56748}"/>
              </a:ext>
            </a:extLst>
          </p:cNvPr>
          <p:cNvSpPr>
            <a:spLocks noGrp="1"/>
          </p:cNvSpPr>
          <p:nvPr>
            <p:ph type="body" sz="quarter" idx="10"/>
          </p:nvPr>
        </p:nvSpPr>
        <p:spPr/>
        <p:txBody>
          <a:bodyPr/>
          <a:lstStyle/>
          <a:p>
            <a:pPr>
              <a:spcBef>
                <a:spcPts val="0"/>
              </a:spcBef>
            </a:pPr>
            <a:r>
              <a:rPr lang="ar-EG" dirty="0"/>
              <a:t>إنچيه إيسائياس: بي بيشتى إم إبروفيتيس: </a:t>
            </a:r>
          </a:p>
          <a:p>
            <a:pPr>
              <a:spcBef>
                <a:spcPts val="0"/>
              </a:spcBef>
            </a:pPr>
            <a:r>
              <a:rPr lang="ar-EG" dirty="0"/>
              <a:t>إثفيه فاى أفؤش إيفول: إفجو إمموس.</a:t>
            </a:r>
          </a:p>
        </p:txBody>
      </p:sp>
      <p:sp>
        <p:nvSpPr>
          <p:cNvPr id="3" name="Text Placeholder 2">
            <a:extLst>
              <a:ext uri="{FF2B5EF4-FFF2-40B4-BE49-F238E27FC236}">
                <a16:creationId xmlns:a16="http://schemas.microsoft.com/office/drawing/2014/main" id="{8B259D2D-096D-4541-BF4E-0EABF34D677C}"/>
              </a:ext>
            </a:extLst>
          </p:cNvPr>
          <p:cNvSpPr>
            <a:spLocks noGrp="1"/>
          </p:cNvSpPr>
          <p:nvPr>
            <p:ph type="body" sz="quarter" idx="11"/>
          </p:nvPr>
        </p:nvSpPr>
        <p:spPr/>
        <p:txBody>
          <a:bodyPr anchor="ctr"/>
          <a:lstStyle/>
          <a:p>
            <a:r>
              <a:rPr lang="ar-EG" dirty="0"/>
              <a:t>أشعياء، النبي العظيم، فلهذا صرخ، قائلاً. </a:t>
            </a:r>
          </a:p>
        </p:txBody>
      </p:sp>
      <p:sp>
        <p:nvSpPr>
          <p:cNvPr id="4" name="Text Placeholder 3">
            <a:extLst>
              <a:ext uri="{FF2B5EF4-FFF2-40B4-BE49-F238E27FC236}">
                <a16:creationId xmlns:a16="http://schemas.microsoft.com/office/drawing/2014/main" id="{6D754DFD-B64C-4BBB-A1EC-0117CAA1678E}"/>
              </a:ext>
            </a:extLst>
          </p:cNvPr>
          <p:cNvSpPr>
            <a:spLocks noGrp="1"/>
          </p:cNvSpPr>
          <p:nvPr>
            <p:ph type="body" sz="quarter" idx="12"/>
          </p:nvPr>
        </p:nvSpPr>
        <p:spPr/>
        <p:txBody>
          <a:bodyPr/>
          <a:lstStyle/>
          <a:p>
            <a:pPr>
              <a:spcBef>
                <a:spcPts val="0"/>
              </a:spcBef>
            </a:pPr>
            <a:r>
              <a:rPr lang="pt-BR" dirty="0"/>
              <a:t>Nje `Ycayac@ pinis] `m`provytyc@</a:t>
            </a:r>
            <a:endParaRPr lang="ar-EG" dirty="0"/>
          </a:p>
          <a:p>
            <a:pPr>
              <a:spcBef>
                <a:spcPts val="0"/>
              </a:spcBef>
            </a:pPr>
            <a:r>
              <a:rPr lang="pt-BR" dirty="0"/>
              <a:t> e;be vai af`ws `ebol@ efjw `mmoc.</a:t>
            </a:r>
            <a:endParaRPr lang="en-GB" dirty="0"/>
          </a:p>
        </p:txBody>
      </p:sp>
    </p:spTree>
    <p:extLst>
      <p:ext uri="{BB962C8B-B14F-4D97-AF65-F5344CB8AC3E}">
        <p14:creationId xmlns:p14="http://schemas.microsoft.com/office/powerpoint/2010/main" val="2305085810"/>
      </p:ext>
    </p:extLst>
  </p:cSld>
  <p:clrMapOvr>
    <a:masterClrMapping/>
  </p:clrMapOvr>
</p:sld>
</file>

<file path=ppt/slides/slide15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DE3BE25-FF45-42FE-852F-08C61B75044E}"/>
              </a:ext>
            </a:extLst>
          </p:cNvPr>
          <p:cNvSpPr>
            <a:spLocks noGrp="1"/>
          </p:cNvSpPr>
          <p:nvPr>
            <p:ph type="body" sz="quarter" idx="10"/>
          </p:nvPr>
        </p:nvSpPr>
        <p:spPr/>
        <p:txBody>
          <a:bodyPr/>
          <a:lstStyle/>
          <a:p>
            <a:pPr>
              <a:spcBef>
                <a:spcPts val="0"/>
              </a:spcBef>
            </a:pPr>
            <a:r>
              <a:rPr lang="ar-EG" dirty="0"/>
              <a:t>چيه أفميس نان إن أو آلو: أفتى نان إن أو شيرى: </a:t>
            </a:r>
          </a:p>
          <a:p>
            <a:pPr>
              <a:spcBef>
                <a:spcPts val="0"/>
              </a:spcBef>
            </a:pPr>
            <a:r>
              <a:rPr lang="ar-EG" dirty="0"/>
              <a:t>فى إيت إريه تيف أرشى: كى هيجين تيف ناهفي.</a:t>
            </a:r>
          </a:p>
        </p:txBody>
      </p:sp>
      <p:sp>
        <p:nvSpPr>
          <p:cNvPr id="3" name="Text Placeholder 2">
            <a:extLst>
              <a:ext uri="{FF2B5EF4-FFF2-40B4-BE49-F238E27FC236}">
                <a16:creationId xmlns:a16="http://schemas.microsoft.com/office/drawing/2014/main" id="{B129FABE-73F6-4109-80B6-10F6581601A5}"/>
              </a:ext>
            </a:extLst>
          </p:cNvPr>
          <p:cNvSpPr>
            <a:spLocks noGrp="1"/>
          </p:cNvSpPr>
          <p:nvPr>
            <p:ph type="body" sz="quarter" idx="11"/>
          </p:nvPr>
        </p:nvSpPr>
        <p:spPr/>
        <p:txBody>
          <a:bodyPr anchor="ctr"/>
          <a:lstStyle/>
          <a:p>
            <a:r>
              <a:rPr lang="ar-EG" dirty="0"/>
              <a:t>أنه ولد لنا ولد، وأعطينا أبناً، رئاسته، علي كتفه.</a:t>
            </a:r>
          </a:p>
        </p:txBody>
      </p:sp>
      <p:sp>
        <p:nvSpPr>
          <p:cNvPr id="4" name="Text Placeholder 3">
            <a:extLst>
              <a:ext uri="{FF2B5EF4-FFF2-40B4-BE49-F238E27FC236}">
                <a16:creationId xmlns:a16="http://schemas.microsoft.com/office/drawing/2014/main" id="{F01BCFBC-E20C-490A-B929-4BB3EFF36C8D}"/>
              </a:ext>
            </a:extLst>
          </p:cNvPr>
          <p:cNvSpPr>
            <a:spLocks noGrp="1"/>
          </p:cNvSpPr>
          <p:nvPr>
            <p:ph type="body" sz="quarter" idx="12"/>
          </p:nvPr>
        </p:nvSpPr>
        <p:spPr/>
        <p:txBody>
          <a:bodyPr/>
          <a:lstStyle/>
          <a:p>
            <a:r>
              <a:rPr lang="en-GB" dirty="0"/>
              <a:t>Je </a:t>
            </a:r>
            <a:r>
              <a:rPr lang="en-GB" dirty="0" err="1"/>
              <a:t>aumici</a:t>
            </a:r>
            <a:r>
              <a:rPr lang="en-GB" dirty="0"/>
              <a:t> nan `</a:t>
            </a:r>
            <a:r>
              <a:rPr lang="en-GB" dirty="0" err="1"/>
              <a:t>nou`Alou</a:t>
            </a:r>
            <a:r>
              <a:rPr lang="en-GB" dirty="0"/>
              <a:t>@ au] nan `</a:t>
            </a:r>
            <a:r>
              <a:rPr lang="en-GB" dirty="0" err="1"/>
              <a:t>nouSyri</a:t>
            </a:r>
            <a:r>
              <a:rPr lang="en-GB" dirty="0"/>
              <a:t>@ </a:t>
            </a:r>
            <a:r>
              <a:rPr lang="en-GB" dirty="0" err="1"/>
              <a:t>vy`etere</a:t>
            </a:r>
            <a:r>
              <a:rPr lang="en-GB" dirty="0"/>
              <a:t> </a:t>
            </a:r>
            <a:r>
              <a:rPr lang="en-GB" dirty="0" err="1"/>
              <a:t>tef`ar,y</a:t>
            </a:r>
            <a:r>
              <a:rPr lang="en-GB" dirty="0"/>
              <a:t> ,y@ </a:t>
            </a:r>
            <a:r>
              <a:rPr lang="en-GB" dirty="0" err="1"/>
              <a:t>hijen</a:t>
            </a:r>
            <a:r>
              <a:rPr lang="en-GB" dirty="0"/>
              <a:t> </a:t>
            </a:r>
            <a:r>
              <a:rPr lang="en-GB" dirty="0" err="1"/>
              <a:t>tefnahbi</a:t>
            </a:r>
            <a:r>
              <a:rPr lang="en-GB" dirty="0"/>
              <a:t>.</a:t>
            </a:r>
          </a:p>
        </p:txBody>
      </p:sp>
    </p:spTree>
    <p:extLst>
      <p:ext uri="{BB962C8B-B14F-4D97-AF65-F5344CB8AC3E}">
        <p14:creationId xmlns:p14="http://schemas.microsoft.com/office/powerpoint/2010/main" val="3564993176"/>
      </p:ext>
    </p:extLst>
  </p:cSld>
  <p:clrMapOvr>
    <a:masterClrMapping/>
  </p:clrMapOvr>
</p:sld>
</file>

<file path=ppt/slides/slide15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B4A501A-DA16-4A11-A7F5-22D52C939054}"/>
              </a:ext>
            </a:extLst>
          </p:cNvPr>
          <p:cNvSpPr>
            <a:spLocks noGrp="1"/>
          </p:cNvSpPr>
          <p:nvPr>
            <p:ph type="body" sz="quarter" idx="10"/>
          </p:nvPr>
        </p:nvSpPr>
        <p:spPr/>
        <p:txBody>
          <a:bodyPr/>
          <a:lstStyle/>
          <a:p>
            <a:pPr>
              <a:spcBef>
                <a:spcPts val="0"/>
              </a:spcBef>
            </a:pPr>
            <a:r>
              <a:rPr lang="ar-EG" dirty="0"/>
              <a:t>إفنوتى فى إتجور: إن أكسو سياستيس: </a:t>
            </a:r>
          </a:p>
          <a:p>
            <a:pPr>
              <a:spcBef>
                <a:spcPts val="0"/>
              </a:spcBef>
            </a:pPr>
            <a:r>
              <a:rPr lang="ar-EG" dirty="0"/>
              <a:t>أووه بى أنجيلوس: أنتيه بى نيشتى انصوتشنى.</a:t>
            </a:r>
            <a:endParaRPr lang="en-GB" dirty="0"/>
          </a:p>
        </p:txBody>
      </p:sp>
      <p:sp>
        <p:nvSpPr>
          <p:cNvPr id="3" name="Text Placeholder 2">
            <a:extLst>
              <a:ext uri="{FF2B5EF4-FFF2-40B4-BE49-F238E27FC236}">
                <a16:creationId xmlns:a16="http://schemas.microsoft.com/office/drawing/2014/main" id="{083D48B1-A2E5-4A8D-B59C-5C4014D73632}"/>
              </a:ext>
            </a:extLst>
          </p:cNvPr>
          <p:cNvSpPr>
            <a:spLocks noGrp="1"/>
          </p:cNvSpPr>
          <p:nvPr>
            <p:ph type="body" sz="quarter" idx="11"/>
          </p:nvPr>
        </p:nvSpPr>
        <p:spPr/>
        <p:txBody>
          <a:bodyPr anchor="ctr"/>
          <a:lstStyle/>
          <a:p>
            <a:r>
              <a:rPr lang="ar-EG" dirty="0"/>
              <a:t>الإله القوي، المتسلط، وملاك، المشورة العظمى.</a:t>
            </a:r>
          </a:p>
        </p:txBody>
      </p:sp>
      <p:sp>
        <p:nvSpPr>
          <p:cNvPr id="4" name="Text Placeholder 3">
            <a:extLst>
              <a:ext uri="{FF2B5EF4-FFF2-40B4-BE49-F238E27FC236}">
                <a16:creationId xmlns:a16="http://schemas.microsoft.com/office/drawing/2014/main" id="{C522B612-F99D-46EE-8318-C7109E68A6C3}"/>
              </a:ext>
            </a:extLst>
          </p:cNvPr>
          <p:cNvSpPr>
            <a:spLocks noGrp="1"/>
          </p:cNvSpPr>
          <p:nvPr>
            <p:ph type="body" sz="quarter" idx="12"/>
          </p:nvPr>
        </p:nvSpPr>
        <p:spPr/>
        <p:txBody>
          <a:bodyPr/>
          <a:lstStyle/>
          <a:p>
            <a:pPr>
              <a:spcBef>
                <a:spcPts val="0"/>
              </a:spcBef>
            </a:pPr>
            <a:r>
              <a:rPr lang="en-GB" dirty="0"/>
              <a:t>V] </a:t>
            </a:r>
            <a:r>
              <a:rPr lang="en-GB" dirty="0" err="1"/>
              <a:t>vy`etjor</a:t>
            </a:r>
            <a:r>
              <a:rPr lang="en-GB" dirty="0"/>
              <a:t>@ `</a:t>
            </a:r>
            <a:r>
              <a:rPr lang="en-GB" dirty="0" err="1"/>
              <a:t>n`exouciactyc</a:t>
            </a:r>
            <a:r>
              <a:rPr lang="en-GB" dirty="0"/>
              <a:t>@</a:t>
            </a:r>
            <a:endParaRPr lang="ar-EG" dirty="0"/>
          </a:p>
          <a:p>
            <a:pPr>
              <a:spcBef>
                <a:spcPts val="0"/>
              </a:spcBef>
            </a:pPr>
            <a:r>
              <a:rPr lang="en-GB" dirty="0"/>
              <a:t> </a:t>
            </a:r>
            <a:r>
              <a:rPr lang="en-GB" dirty="0" err="1"/>
              <a:t>ouoh</a:t>
            </a:r>
            <a:r>
              <a:rPr lang="en-GB" dirty="0"/>
              <a:t> </a:t>
            </a:r>
            <a:r>
              <a:rPr lang="en-GB" dirty="0" err="1"/>
              <a:t>pi`aggeloc</a:t>
            </a:r>
            <a:r>
              <a:rPr lang="en-GB" dirty="0"/>
              <a:t>@ `</a:t>
            </a:r>
            <a:r>
              <a:rPr lang="en-GB" dirty="0" err="1"/>
              <a:t>nte</a:t>
            </a:r>
            <a:r>
              <a:rPr lang="en-GB" dirty="0"/>
              <a:t> </a:t>
            </a:r>
            <a:r>
              <a:rPr lang="en-GB" dirty="0" err="1"/>
              <a:t>pinis</a:t>
            </a:r>
            <a:r>
              <a:rPr lang="en-GB" dirty="0"/>
              <a:t>] `</a:t>
            </a:r>
            <a:r>
              <a:rPr lang="en-GB" dirty="0" err="1"/>
              <a:t>nco</a:t>
            </a:r>
            <a:r>
              <a:rPr lang="en-GB" dirty="0"/>
              <a:t>[</a:t>
            </a:r>
            <a:r>
              <a:rPr lang="en-GB" dirty="0" err="1"/>
              <a:t>ni</a:t>
            </a:r>
            <a:r>
              <a:rPr lang="en-GB" dirty="0"/>
              <a:t>.</a:t>
            </a:r>
          </a:p>
        </p:txBody>
      </p:sp>
    </p:spTree>
    <p:extLst>
      <p:ext uri="{BB962C8B-B14F-4D97-AF65-F5344CB8AC3E}">
        <p14:creationId xmlns:p14="http://schemas.microsoft.com/office/powerpoint/2010/main" val="434843592"/>
      </p:ext>
    </p:extLst>
  </p:cSld>
  <p:clrMapOvr>
    <a:masterClrMapping/>
  </p:clrMapOvr>
</p:sld>
</file>

<file path=ppt/slides/slide15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75232A9-C903-4697-BF63-3A6E13EF98F9}"/>
              </a:ext>
            </a:extLst>
          </p:cNvPr>
          <p:cNvSpPr>
            <a:spLocks noGrp="1"/>
          </p:cNvSpPr>
          <p:nvPr>
            <p:ph type="body" sz="quarter" idx="10"/>
          </p:nvPr>
        </p:nvSpPr>
        <p:spPr/>
        <p:txBody>
          <a:bodyPr/>
          <a:lstStyle/>
          <a:p>
            <a:r>
              <a:rPr lang="ar-EG" dirty="0"/>
              <a:t>أفشاي سوما تيكوس: إيفول خين تى بارثينوس: أتشينيه إسبيرما إنرومى: شا إنتيف سوتى إممون. </a:t>
            </a:r>
          </a:p>
        </p:txBody>
      </p:sp>
      <p:sp>
        <p:nvSpPr>
          <p:cNvPr id="3" name="Text Placeholder 2">
            <a:extLst>
              <a:ext uri="{FF2B5EF4-FFF2-40B4-BE49-F238E27FC236}">
                <a16:creationId xmlns:a16="http://schemas.microsoft.com/office/drawing/2014/main" id="{5A592056-D631-4F6C-87D6-F976ECACDB5D}"/>
              </a:ext>
            </a:extLst>
          </p:cNvPr>
          <p:cNvSpPr>
            <a:spLocks noGrp="1"/>
          </p:cNvSpPr>
          <p:nvPr>
            <p:ph type="body" sz="quarter" idx="11"/>
          </p:nvPr>
        </p:nvSpPr>
        <p:spPr/>
        <p:txBody>
          <a:bodyPr anchor="ctr"/>
          <a:lstStyle/>
          <a:p>
            <a:r>
              <a:rPr lang="ar-EG" sz="3900" dirty="0"/>
              <a:t>أشرق جسدياً، من العذراء، بغير زرع بشر، حتى خلصنا.</a:t>
            </a:r>
          </a:p>
        </p:txBody>
      </p:sp>
      <p:sp>
        <p:nvSpPr>
          <p:cNvPr id="4" name="Text Placeholder 3">
            <a:extLst>
              <a:ext uri="{FF2B5EF4-FFF2-40B4-BE49-F238E27FC236}">
                <a16:creationId xmlns:a16="http://schemas.microsoft.com/office/drawing/2014/main" id="{91F704A6-1EBD-4985-915D-D900FE0DAF96}"/>
              </a:ext>
            </a:extLst>
          </p:cNvPr>
          <p:cNvSpPr>
            <a:spLocks noGrp="1"/>
          </p:cNvSpPr>
          <p:nvPr>
            <p:ph type="body" sz="quarter" idx="12"/>
          </p:nvPr>
        </p:nvSpPr>
        <p:spPr/>
        <p:txBody>
          <a:bodyPr/>
          <a:lstStyle/>
          <a:p>
            <a:r>
              <a:rPr lang="it-IT" dirty="0"/>
              <a:t>Afsai cwmatikwc@ `ebolqen ]Par;enoc@ a[ne `cperma `nrwmi@ sa`ntefcw] `mmon.</a:t>
            </a:r>
          </a:p>
        </p:txBody>
      </p:sp>
    </p:spTree>
    <p:extLst>
      <p:ext uri="{BB962C8B-B14F-4D97-AF65-F5344CB8AC3E}">
        <p14:creationId xmlns:p14="http://schemas.microsoft.com/office/powerpoint/2010/main" val="3948764061"/>
      </p:ext>
    </p:extLst>
  </p:cSld>
  <p:clrMapOvr>
    <a:masterClrMapping/>
  </p:clrMapOvr>
</p:sld>
</file>

<file path=ppt/slides/slide15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5E4116B-57BC-4C27-8514-37FF62F8DB41}"/>
              </a:ext>
            </a:extLst>
          </p:cNvPr>
          <p:cNvSpPr>
            <a:spLocks noGrp="1"/>
          </p:cNvSpPr>
          <p:nvPr>
            <p:ph type="body" sz="quarter" idx="10"/>
          </p:nvPr>
        </p:nvSpPr>
        <p:spPr/>
        <p:txBody>
          <a:bodyPr/>
          <a:lstStyle/>
          <a:p>
            <a:pPr>
              <a:spcBef>
                <a:spcPts val="0"/>
              </a:spcBef>
            </a:pPr>
            <a:r>
              <a:rPr lang="ar-EG" dirty="0"/>
              <a:t>راشى أووه ثيليل: أو إبجينوس إن نى رومى: </a:t>
            </a:r>
          </a:p>
          <a:p>
            <a:pPr>
              <a:spcBef>
                <a:spcPts val="0"/>
              </a:spcBef>
            </a:pPr>
            <a:r>
              <a:rPr lang="ar-EG" dirty="0"/>
              <a:t>چيه باى ريتى آ إفنوتى: مينريه بى كوزموس. </a:t>
            </a:r>
          </a:p>
        </p:txBody>
      </p:sp>
      <p:sp>
        <p:nvSpPr>
          <p:cNvPr id="6" name="Text Placeholder 5">
            <a:extLst>
              <a:ext uri="{FF2B5EF4-FFF2-40B4-BE49-F238E27FC236}">
                <a16:creationId xmlns:a16="http://schemas.microsoft.com/office/drawing/2014/main" id="{88D382F6-74B0-45D2-B8AE-E068934C2BBA}"/>
              </a:ext>
            </a:extLst>
          </p:cNvPr>
          <p:cNvSpPr>
            <a:spLocks noGrp="1"/>
          </p:cNvSpPr>
          <p:nvPr>
            <p:ph type="body" sz="quarter" idx="11"/>
          </p:nvPr>
        </p:nvSpPr>
        <p:spPr/>
        <p:txBody>
          <a:bodyPr anchor="ctr"/>
          <a:lstStyle/>
          <a:p>
            <a:r>
              <a:rPr lang="ar-EG" sz="3800" b="1" kern="1200" dirty="0">
                <a:solidFill>
                  <a:schemeClr val="bg1"/>
                </a:solidFill>
                <a:latin typeface="Times New Roman" pitchFamily="18" charset="0"/>
                <a:ea typeface="+mn-ea"/>
                <a:cs typeface="Times New Roman" pitchFamily="18" charset="0"/>
              </a:rPr>
              <a:t>أفرحوا وتهللوا، يا جنس البشر، لأنه هكذا، أحب الله العالم. </a:t>
            </a:r>
          </a:p>
        </p:txBody>
      </p:sp>
      <p:sp>
        <p:nvSpPr>
          <p:cNvPr id="7" name="Text Placeholder 6">
            <a:extLst>
              <a:ext uri="{FF2B5EF4-FFF2-40B4-BE49-F238E27FC236}">
                <a16:creationId xmlns:a16="http://schemas.microsoft.com/office/drawing/2014/main" id="{EA1ABCDD-A77A-49CC-974B-B2577D7D9973}"/>
              </a:ext>
            </a:extLst>
          </p:cNvPr>
          <p:cNvSpPr>
            <a:spLocks noGrp="1"/>
          </p:cNvSpPr>
          <p:nvPr>
            <p:ph type="body" sz="quarter" idx="12"/>
          </p:nvPr>
        </p:nvSpPr>
        <p:spPr/>
        <p:txBody>
          <a:bodyPr/>
          <a:lstStyle/>
          <a:p>
            <a:pPr>
              <a:spcBef>
                <a:spcPts val="0"/>
              </a:spcBef>
            </a:pPr>
            <a:r>
              <a:rPr lang="en-GB" dirty="0" err="1"/>
              <a:t>Rasi</a:t>
            </a:r>
            <a:r>
              <a:rPr lang="en-GB" dirty="0"/>
              <a:t> </a:t>
            </a:r>
            <a:r>
              <a:rPr lang="en-GB" dirty="0" err="1"/>
              <a:t>ouoh</a:t>
            </a:r>
            <a:r>
              <a:rPr lang="en-GB" dirty="0"/>
              <a:t> ;</a:t>
            </a:r>
            <a:r>
              <a:rPr lang="en-GB" dirty="0" err="1"/>
              <a:t>elyl</a:t>
            </a:r>
            <a:r>
              <a:rPr lang="en-GB" dirty="0"/>
              <a:t>@ `w `</a:t>
            </a:r>
            <a:r>
              <a:rPr lang="en-GB" dirty="0" err="1"/>
              <a:t>pgenoc</a:t>
            </a:r>
            <a:r>
              <a:rPr lang="en-GB" dirty="0"/>
              <a:t> `</a:t>
            </a:r>
            <a:r>
              <a:rPr lang="en-GB" dirty="0" err="1"/>
              <a:t>nnirwmi</a:t>
            </a:r>
            <a:r>
              <a:rPr lang="en-GB" dirty="0"/>
              <a:t>@</a:t>
            </a:r>
            <a:endParaRPr lang="ar-EG" dirty="0"/>
          </a:p>
          <a:p>
            <a:pPr>
              <a:spcBef>
                <a:spcPts val="0"/>
              </a:spcBef>
            </a:pPr>
            <a:r>
              <a:rPr lang="en-GB" dirty="0"/>
              <a:t> je </a:t>
            </a:r>
            <a:r>
              <a:rPr lang="en-GB" dirty="0" err="1"/>
              <a:t>pairy</a:t>
            </a:r>
            <a:r>
              <a:rPr lang="en-GB" dirty="0"/>
              <a:t>] `</a:t>
            </a:r>
            <a:r>
              <a:rPr lang="en-GB" dirty="0" err="1"/>
              <a:t>a`V</a:t>
            </a:r>
            <a:r>
              <a:rPr lang="en-GB" dirty="0"/>
              <a:t>]@ </a:t>
            </a:r>
            <a:r>
              <a:rPr lang="en-GB" dirty="0" err="1"/>
              <a:t>menre</a:t>
            </a:r>
            <a:r>
              <a:rPr lang="en-GB" dirty="0"/>
              <a:t> </a:t>
            </a:r>
            <a:r>
              <a:rPr lang="en-GB" dirty="0" err="1"/>
              <a:t>pikocmoc</a:t>
            </a:r>
            <a:r>
              <a:rPr lang="en-GB" dirty="0"/>
              <a:t>.</a:t>
            </a:r>
          </a:p>
        </p:txBody>
      </p:sp>
    </p:spTree>
    <p:extLst>
      <p:ext uri="{BB962C8B-B14F-4D97-AF65-F5344CB8AC3E}">
        <p14:creationId xmlns:p14="http://schemas.microsoft.com/office/powerpoint/2010/main" val="1931561956"/>
      </p:ext>
    </p:extLst>
  </p:cSld>
  <p:clrMapOvr>
    <a:masterClrMapping/>
  </p:clrMapOvr>
</p:sld>
</file>

<file path=ppt/slides/slide15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EAC5F78-49E3-4C06-88D2-4F7A0FB9B01B}"/>
              </a:ext>
            </a:extLst>
          </p:cNvPr>
          <p:cNvSpPr>
            <a:spLocks noGrp="1"/>
          </p:cNvSpPr>
          <p:nvPr>
            <p:ph type="body" sz="quarter" idx="10"/>
          </p:nvPr>
        </p:nvSpPr>
        <p:spPr/>
        <p:txBody>
          <a:bodyPr/>
          <a:lstStyle/>
          <a:p>
            <a:pPr>
              <a:spcBef>
                <a:spcPts val="0"/>
              </a:spcBef>
            </a:pPr>
            <a:r>
              <a:rPr lang="ar-EG" dirty="0"/>
              <a:t>هوس تيه إنتيفتى: إم بيف شيرى إم مينريت: </a:t>
            </a:r>
          </a:p>
          <a:p>
            <a:pPr>
              <a:spcBef>
                <a:spcPts val="0"/>
              </a:spcBef>
            </a:pPr>
            <a:r>
              <a:rPr lang="ar-EG" dirty="0"/>
              <a:t>خا نى إثناهتى إيروف: إثرو أؤنخ شا إينيه.</a:t>
            </a:r>
          </a:p>
        </p:txBody>
      </p:sp>
      <p:sp>
        <p:nvSpPr>
          <p:cNvPr id="3" name="Text Placeholder 2">
            <a:extLst>
              <a:ext uri="{FF2B5EF4-FFF2-40B4-BE49-F238E27FC236}">
                <a16:creationId xmlns:a16="http://schemas.microsoft.com/office/drawing/2014/main" id="{107BAF17-F97E-45B1-88C1-95BF3C24879D}"/>
              </a:ext>
            </a:extLst>
          </p:cNvPr>
          <p:cNvSpPr>
            <a:spLocks noGrp="1"/>
          </p:cNvSpPr>
          <p:nvPr>
            <p:ph type="body" sz="quarter" idx="11"/>
          </p:nvPr>
        </p:nvSpPr>
        <p:spPr/>
        <p:txBody>
          <a:bodyPr anchor="ctr"/>
          <a:lstStyle/>
          <a:p>
            <a:r>
              <a:rPr lang="ar-EG" sz="3500" dirty="0"/>
              <a:t>حتى بذل، ابنه الحبيب، عن المؤمنين به، لكي يحيوا إلي الأبد.</a:t>
            </a:r>
          </a:p>
        </p:txBody>
      </p:sp>
      <p:sp>
        <p:nvSpPr>
          <p:cNvPr id="4" name="Text Placeholder 3">
            <a:extLst>
              <a:ext uri="{FF2B5EF4-FFF2-40B4-BE49-F238E27FC236}">
                <a16:creationId xmlns:a16="http://schemas.microsoft.com/office/drawing/2014/main" id="{9D43AC2F-FEEF-49BE-9012-316BB2450194}"/>
              </a:ext>
            </a:extLst>
          </p:cNvPr>
          <p:cNvSpPr>
            <a:spLocks noGrp="1"/>
          </p:cNvSpPr>
          <p:nvPr>
            <p:ph type="body" sz="quarter" idx="12"/>
          </p:nvPr>
        </p:nvSpPr>
        <p:spPr/>
        <p:txBody>
          <a:bodyPr/>
          <a:lstStyle/>
          <a:p>
            <a:r>
              <a:rPr lang="sv-SE" dirty="0"/>
              <a:t>Hwcte `ntef]@ `mPefSyri `mmenrit qa@ ny`e;nah] `erof@ e;rou`wnq sa `eneh.</a:t>
            </a:r>
            <a:endParaRPr lang="en-GB" dirty="0"/>
          </a:p>
        </p:txBody>
      </p:sp>
    </p:spTree>
    <p:extLst>
      <p:ext uri="{BB962C8B-B14F-4D97-AF65-F5344CB8AC3E}">
        <p14:creationId xmlns:p14="http://schemas.microsoft.com/office/powerpoint/2010/main" val="17943269"/>
      </p:ext>
    </p:extLst>
  </p:cSld>
  <p:clrMapOvr>
    <a:masterClrMapping/>
  </p:clrMapOvr>
</p:sld>
</file>

<file path=ppt/slides/slide15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5C6AF1A-64E4-48D8-8B7B-FE3BE1064798}"/>
              </a:ext>
            </a:extLst>
          </p:cNvPr>
          <p:cNvSpPr>
            <a:spLocks noGrp="1"/>
          </p:cNvSpPr>
          <p:nvPr>
            <p:ph type="body" sz="quarter" idx="10"/>
          </p:nvPr>
        </p:nvSpPr>
        <p:spPr/>
        <p:txBody>
          <a:bodyPr/>
          <a:lstStyle/>
          <a:p>
            <a:r>
              <a:rPr lang="ar-EG" dirty="0"/>
              <a:t>آﭪ إتشرو غار إيروف: هيتين تيف ميت شين هيت: أووه أف أوو أورب نان: إمبيف إجفوى إتتشوسى. </a:t>
            </a:r>
          </a:p>
        </p:txBody>
      </p:sp>
      <p:sp>
        <p:nvSpPr>
          <p:cNvPr id="3" name="Text Placeholder 2">
            <a:extLst>
              <a:ext uri="{FF2B5EF4-FFF2-40B4-BE49-F238E27FC236}">
                <a16:creationId xmlns:a16="http://schemas.microsoft.com/office/drawing/2014/main" id="{B1855014-ED35-4D05-83A0-95E7132E44D0}"/>
              </a:ext>
            </a:extLst>
          </p:cNvPr>
          <p:cNvSpPr>
            <a:spLocks noGrp="1"/>
          </p:cNvSpPr>
          <p:nvPr>
            <p:ph type="body" sz="quarter" idx="11"/>
          </p:nvPr>
        </p:nvSpPr>
        <p:spPr/>
        <p:txBody>
          <a:bodyPr anchor="ctr"/>
          <a:lstStyle/>
          <a:p>
            <a:r>
              <a:rPr lang="ar-EG" dirty="0"/>
              <a:t>لأنه غلب، من تحننه، وأرسل لنا، ذراعه العالية.</a:t>
            </a:r>
          </a:p>
        </p:txBody>
      </p:sp>
      <p:sp>
        <p:nvSpPr>
          <p:cNvPr id="4" name="Text Placeholder 3">
            <a:extLst>
              <a:ext uri="{FF2B5EF4-FFF2-40B4-BE49-F238E27FC236}">
                <a16:creationId xmlns:a16="http://schemas.microsoft.com/office/drawing/2014/main" id="{6B0AD6D3-0EEF-4DDD-98D6-B428B9A3B560}"/>
              </a:ext>
            </a:extLst>
          </p:cNvPr>
          <p:cNvSpPr>
            <a:spLocks noGrp="1"/>
          </p:cNvSpPr>
          <p:nvPr>
            <p:ph type="body" sz="quarter" idx="12"/>
          </p:nvPr>
        </p:nvSpPr>
        <p:spPr/>
        <p:txBody>
          <a:bodyPr/>
          <a:lstStyle/>
          <a:p>
            <a:pPr>
              <a:spcBef>
                <a:spcPts val="0"/>
              </a:spcBef>
            </a:pPr>
            <a:r>
              <a:rPr lang="en-GB" dirty="0"/>
              <a:t>Au`[</a:t>
            </a:r>
            <a:r>
              <a:rPr lang="en-GB" dirty="0" err="1"/>
              <a:t>ro</a:t>
            </a:r>
            <a:r>
              <a:rPr lang="en-GB" dirty="0"/>
              <a:t> gar `</a:t>
            </a:r>
            <a:r>
              <a:rPr lang="en-GB" dirty="0" err="1"/>
              <a:t>erof</a:t>
            </a:r>
            <a:r>
              <a:rPr lang="en-GB" dirty="0"/>
              <a:t>@ </a:t>
            </a:r>
            <a:r>
              <a:rPr lang="en-GB" dirty="0" err="1"/>
              <a:t>hiten</a:t>
            </a:r>
            <a:r>
              <a:rPr lang="en-GB" dirty="0"/>
              <a:t> </a:t>
            </a:r>
            <a:r>
              <a:rPr lang="en-GB" dirty="0" err="1"/>
              <a:t>tefmetsenhyt</a:t>
            </a:r>
            <a:r>
              <a:rPr lang="en-GB" dirty="0"/>
              <a:t>@</a:t>
            </a:r>
            <a:endParaRPr lang="ar-EG" dirty="0"/>
          </a:p>
          <a:p>
            <a:pPr>
              <a:spcBef>
                <a:spcPts val="0"/>
              </a:spcBef>
            </a:pPr>
            <a:r>
              <a:rPr lang="en-GB" dirty="0"/>
              <a:t> </a:t>
            </a:r>
            <a:r>
              <a:rPr lang="en-GB" dirty="0" err="1"/>
              <a:t>ouoh</a:t>
            </a:r>
            <a:r>
              <a:rPr lang="en-GB" dirty="0"/>
              <a:t> </a:t>
            </a:r>
            <a:r>
              <a:rPr lang="en-GB" dirty="0" err="1"/>
              <a:t>af`ou`wrp</a:t>
            </a:r>
            <a:r>
              <a:rPr lang="en-GB" dirty="0"/>
              <a:t> nan@ `</a:t>
            </a:r>
            <a:r>
              <a:rPr lang="en-GB" dirty="0" err="1"/>
              <a:t>mpef`jvoi</a:t>
            </a:r>
            <a:r>
              <a:rPr lang="en-GB" dirty="0"/>
              <a:t> et[</a:t>
            </a:r>
            <a:r>
              <a:rPr lang="en-GB" dirty="0" err="1"/>
              <a:t>oci</a:t>
            </a:r>
            <a:r>
              <a:rPr lang="en-GB" dirty="0"/>
              <a:t>.</a:t>
            </a:r>
          </a:p>
          <a:p>
            <a:pPr>
              <a:spcBef>
                <a:spcPts val="0"/>
              </a:spcBef>
            </a:pPr>
            <a:endParaRPr lang="en-GB" dirty="0"/>
          </a:p>
        </p:txBody>
      </p:sp>
    </p:spTree>
    <p:extLst>
      <p:ext uri="{BB962C8B-B14F-4D97-AF65-F5344CB8AC3E}">
        <p14:creationId xmlns:p14="http://schemas.microsoft.com/office/powerpoint/2010/main" val="4238223685"/>
      </p:ext>
    </p:extLst>
  </p:cSld>
  <p:clrMapOvr>
    <a:masterClrMapping/>
  </p:clrMapOvr>
</p:sld>
</file>

<file path=ppt/slides/slide15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068E6E5-A61D-44B8-B0A6-D72E751D58DD}"/>
              </a:ext>
            </a:extLst>
          </p:cNvPr>
          <p:cNvSpPr>
            <a:spLocks noGrp="1"/>
          </p:cNvSpPr>
          <p:nvPr>
            <p:ph type="body" sz="quarter" idx="10"/>
          </p:nvPr>
        </p:nvSpPr>
        <p:spPr/>
        <p:txBody>
          <a:bodyPr/>
          <a:lstStyle/>
          <a:p>
            <a:r>
              <a:rPr lang="ar-EG" dirty="0"/>
              <a:t>أفشاي سوما تيكوس: إيفول خين تى بارثينوس: أتشينيه إسبيرما إنرومى: شا إنتيف سوتى إممون.</a:t>
            </a:r>
          </a:p>
        </p:txBody>
      </p:sp>
      <p:sp>
        <p:nvSpPr>
          <p:cNvPr id="3" name="Text Placeholder 2">
            <a:extLst>
              <a:ext uri="{FF2B5EF4-FFF2-40B4-BE49-F238E27FC236}">
                <a16:creationId xmlns:a16="http://schemas.microsoft.com/office/drawing/2014/main" id="{B80A80E2-9F27-4D33-92C9-6120FAC5BD6C}"/>
              </a:ext>
            </a:extLst>
          </p:cNvPr>
          <p:cNvSpPr>
            <a:spLocks noGrp="1"/>
          </p:cNvSpPr>
          <p:nvPr>
            <p:ph type="body" sz="quarter" idx="11"/>
          </p:nvPr>
        </p:nvSpPr>
        <p:spPr/>
        <p:txBody>
          <a:bodyPr anchor="ctr"/>
          <a:lstStyle/>
          <a:p>
            <a:r>
              <a:rPr lang="ar-EG" sz="3900" dirty="0"/>
              <a:t>أشرق جسدياً، من العذراء، بغير زرع بشر، حتى خلصنا.</a:t>
            </a:r>
          </a:p>
        </p:txBody>
      </p:sp>
      <p:sp>
        <p:nvSpPr>
          <p:cNvPr id="4" name="Text Placeholder 3">
            <a:extLst>
              <a:ext uri="{FF2B5EF4-FFF2-40B4-BE49-F238E27FC236}">
                <a16:creationId xmlns:a16="http://schemas.microsoft.com/office/drawing/2014/main" id="{EE76CF0C-6B2E-4A19-8C03-5C2E149D146D}"/>
              </a:ext>
            </a:extLst>
          </p:cNvPr>
          <p:cNvSpPr>
            <a:spLocks noGrp="1"/>
          </p:cNvSpPr>
          <p:nvPr>
            <p:ph type="body" sz="quarter" idx="12"/>
          </p:nvPr>
        </p:nvSpPr>
        <p:spPr/>
        <p:txBody>
          <a:bodyPr/>
          <a:lstStyle/>
          <a:p>
            <a:r>
              <a:rPr lang="it-IT" dirty="0"/>
              <a:t>Afsai cwmatikwc@ `ebolqen ]Par;enoc@ a[ne `cperma `nrwmi@ sa`ntefcw] `mmon.</a:t>
            </a:r>
          </a:p>
        </p:txBody>
      </p:sp>
    </p:spTree>
    <p:extLst>
      <p:ext uri="{BB962C8B-B14F-4D97-AF65-F5344CB8AC3E}">
        <p14:creationId xmlns:p14="http://schemas.microsoft.com/office/powerpoint/2010/main" val="2138928077"/>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9C8FA3-8005-44E6-AF4C-C064DD50DB1D}"/>
              </a:ext>
            </a:extLst>
          </p:cNvPr>
          <p:cNvSpPr>
            <a:spLocks noGrp="1"/>
          </p:cNvSpPr>
          <p:nvPr>
            <p:ph type="title"/>
          </p:nvPr>
        </p:nvSpPr>
        <p:spPr/>
        <p:txBody>
          <a:bodyPr/>
          <a:lstStyle/>
          <a:p>
            <a:endParaRPr lang="en-GB"/>
          </a:p>
        </p:txBody>
      </p:sp>
      <p:sp>
        <p:nvSpPr>
          <p:cNvPr id="8" name="Text Placeholder 7"/>
          <p:cNvSpPr>
            <a:spLocks noGrp="1"/>
          </p:cNvSpPr>
          <p:nvPr>
            <p:ph type="body" sz="quarter" idx="10"/>
          </p:nvPr>
        </p:nvSpPr>
        <p:spPr/>
        <p:txBody>
          <a:bodyPr/>
          <a:lstStyle/>
          <a:p>
            <a:pPr>
              <a:spcBef>
                <a:spcPts val="0"/>
              </a:spcBef>
            </a:pPr>
            <a:r>
              <a:rPr lang="ar-EG" sz="3600" dirty="0"/>
              <a:t>أوو مو أوو إفِّيل إيفول : أف أوهي إيه راتف : </a:t>
            </a:r>
            <a:endParaRPr lang="en-US" sz="3600" dirty="0"/>
          </a:p>
          <a:p>
            <a:pPr>
              <a:spcBef>
                <a:spcPts val="0"/>
              </a:spcBef>
            </a:pPr>
            <a:r>
              <a:rPr lang="ar-EG" sz="3600" dirty="0"/>
              <a:t>خين أوو هوب إن إشفيري : إم باراذوكسون.</a:t>
            </a:r>
          </a:p>
        </p:txBody>
      </p:sp>
      <p:sp>
        <p:nvSpPr>
          <p:cNvPr id="9" name="Text Placeholder 8"/>
          <p:cNvSpPr>
            <a:spLocks noGrp="1"/>
          </p:cNvSpPr>
          <p:nvPr>
            <p:ph type="body" sz="quarter" idx="11"/>
          </p:nvPr>
        </p:nvSpPr>
        <p:spPr>
          <a:xfrm>
            <a:off x="0" y="3710609"/>
            <a:ext cx="9144000" cy="700026"/>
          </a:xfrm>
        </p:spPr>
        <p:txBody>
          <a:bodyPr/>
          <a:lstStyle/>
          <a:p>
            <a:r>
              <a:rPr lang="ar-EG" dirty="0"/>
              <a:t>ماء منحل : وقف : بفعلٍ عجيب : مُعجزٍ.</a:t>
            </a:r>
          </a:p>
        </p:txBody>
      </p:sp>
      <p:sp>
        <p:nvSpPr>
          <p:cNvPr id="10" name="Text Placeholder 9"/>
          <p:cNvSpPr>
            <a:spLocks noGrp="1"/>
          </p:cNvSpPr>
          <p:nvPr>
            <p:ph type="body" sz="quarter" idx="12"/>
          </p:nvPr>
        </p:nvSpPr>
        <p:spPr>
          <a:xfrm>
            <a:off x="0" y="4512772"/>
            <a:ext cx="9144000" cy="1189740"/>
          </a:xfrm>
        </p:spPr>
        <p:txBody>
          <a:bodyPr/>
          <a:lstStyle/>
          <a:p>
            <a:pPr>
              <a:spcBef>
                <a:spcPts val="0"/>
              </a:spcBef>
            </a:pPr>
            <a:r>
              <a:rPr lang="en-US" dirty="0" err="1"/>
              <a:t>Oumwou</a:t>
            </a:r>
            <a:r>
              <a:rPr lang="en-US" dirty="0"/>
              <a:t> </a:t>
            </a:r>
            <a:r>
              <a:rPr lang="en-US" dirty="0" err="1"/>
              <a:t>efbyl</a:t>
            </a:r>
            <a:r>
              <a:rPr lang="en-US" dirty="0"/>
              <a:t> `</a:t>
            </a:r>
            <a:r>
              <a:rPr lang="en-US" dirty="0" err="1"/>
              <a:t>ebol</a:t>
            </a:r>
            <a:r>
              <a:rPr lang="en-US" dirty="0"/>
              <a:t>@ </a:t>
            </a:r>
            <a:r>
              <a:rPr lang="en-US" dirty="0" err="1"/>
              <a:t>af`ohi</a:t>
            </a:r>
            <a:r>
              <a:rPr lang="en-US" dirty="0"/>
              <a:t> `</a:t>
            </a:r>
            <a:r>
              <a:rPr lang="en-US" dirty="0" err="1"/>
              <a:t>eratf</a:t>
            </a:r>
            <a:r>
              <a:rPr lang="en-US" dirty="0"/>
              <a:t>@</a:t>
            </a:r>
          </a:p>
          <a:p>
            <a:pPr>
              <a:spcBef>
                <a:spcPts val="0"/>
              </a:spcBef>
            </a:pPr>
            <a:r>
              <a:rPr lang="en-US" dirty="0"/>
              <a:t> </a:t>
            </a:r>
            <a:r>
              <a:rPr lang="en-US" dirty="0" err="1"/>
              <a:t>qen</a:t>
            </a:r>
            <a:r>
              <a:rPr lang="en-US" dirty="0"/>
              <a:t> </a:t>
            </a:r>
            <a:r>
              <a:rPr lang="en-US" dirty="0" err="1"/>
              <a:t>ouhwb</a:t>
            </a:r>
            <a:r>
              <a:rPr lang="en-US" dirty="0"/>
              <a:t> `</a:t>
            </a:r>
            <a:r>
              <a:rPr lang="en-US" dirty="0" err="1"/>
              <a:t>n`svyri</a:t>
            </a:r>
            <a:r>
              <a:rPr lang="en-US" dirty="0"/>
              <a:t>@ `</a:t>
            </a:r>
            <a:r>
              <a:rPr lang="en-US" dirty="0" err="1"/>
              <a:t>mparadoxon</a:t>
            </a:r>
            <a:r>
              <a:rPr lang="en-US" dirty="0"/>
              <a:t>.</a:t>
            </a:r>
          </a:p>
        </p:txBody>
      </p:sp>
    </p:spTree>
    <p:extLst>
      <p:ext uri="{BB962C8B-B14F-4D97-AF65-F5344CB8AC3E}">
        <p14:creationId xmlns:p14="http://schemas.microsoft.com/office/powerpoint/2010/main" val="1772531427"/>
      </p:ext>
    </p:extLst>
  </p:cSld>
  <p:clrMapOvr>
    <a:masterClrMapping/>
  </p:clrMapOvr>
</p:sld>
</file>

<file path=ppt/slides/slide15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7D658F8-26A3-44C2-A022-4B18C4080794}"/>
              </a:ext>
            </a:extLst>
          </p:cNvPr>
          <p:cNvSpPr>
            <a:spLocks noGrp="1"/>
          </p:cNvSpPr>
          <p:nvPr>
            <p:ph type="body" sz="quarter" idx="10"/>
          </p:nvPr>
        </p:nvSpPr>
        <p:spPr/>
        <p:txBody>
          <a:bodyPr/>
          <a:lstStyle/>
          <a:p>
            <a:pPr>
              <a:spcBef>
                <a:spcPts val="0"/>
              </a:spcBef>
            </a:pPr>
            <a:r>
              <a:rPr lang="ar-EG" dirty="0"/>
              <a:t>فى إتشوب: فى إيناف شوب: </a:t>
            </a:r>
          </a:p>
          <a:p>
            <a:pPr>
              <a:spcBef>
                <a:spcPts val="0"/>
              </a:spcBef>
            </a:pPr>
            <a:r>
              <a:rPr lang="ar-EG" dirty="0"/>
              <a:t>فى إيطاف إى: بالين أون إفنيو. </a:t>
            </a:r>
          </a:p>
        </p:txBody>
      </p:sp>
      <p:sp>
        <p:nvSpPr>
          <p:cNvPr id="6" name="Text Placeholder 5">
            <a:extLst>
              <a:ext uri="{FF2B5EF4-FFF2-40B4-BE49-F238E27FC236}">
                <a16:creationId xmlns:a16="http://schemas.microsoft.com/office/drawing/2014/main" id="{3B2B6F59-F157-4BE6-B889-459085B2123F}"/>
              </a:ext>
            </a:extLst>
          </p:cNvPr>
          <p:cNvSpPr>
            <a:spLocks noGrp="1"/>
          </p:cNvSpPr>
          <p:nvPr>
            <p:ph type="body" sz="quarter" idx="11"/>
          </p:nvPr>
        </p:nvSpPr>
        <p:spPr/>
        <p:txBody>
          <a:bodyPr anchor="ctr"/>
          <a:lstStyle/>
          <a:p>
            <a:pPr>
              <a:spcBef>
                <a:spcPts val="0"/>
              </a:spcBef>
            </a:pPr>
            <a:r>
              <a:rPr lang="ar-EG" dirty="0"/>
              <a:t>الكائن، الذي كان، الذي أتي، وأيضاً يأتي.</a:t>
            </a:r>
          </a:p>
        </p:txBody>
      </p:sp>
      <p:sp>
        <p:nvSpPr>
          <p:cNvPr id="7" name="Text Placeholder 6">
            <a:extLst>
              <a:ext uri="{FF2B5EF4-FFF2-40B4-BE49-F238E27FC236}">
                <a16:creationId xmlns:a16="http://schemas.microsoft.com/office/drawing/2014/main" id="{0601B2A3-5445-49B4-BF13-F0FB8ABA977E}"/>
              </a:ext>
            </a:extLst>
          </p:cNvPr>
          <p:cNvSpPr>
            <a:spLocks noGrp="1"/>
          </p:cNvSpPr>
          <p:nvPr>
            <p:ph type="body" sz="quarter" idx="12"/>
          </p:nvPr>
        </p:nvSpPr>
        <p:spPr/>
        <p:txBody>
          <a:bodyPr/>
          <a:lstStyle/>
          <a:p>
            <a:pPr>
              <a:spcBef>
                <a:spcPts val="0"/>
              </a:spcBef>
            </a:pPr>
            <a:r>
              <a:rPr lang="fi-FI" sz="4400" dirty="0"/>
              <a:t>Vy`etsop@ vy`enafsop@</a:t>
            </a:r>
            <a:endParaRPr lang="ar-EG" sz="4400" dirty="0"/>
          </a:p>
          <a:p>
            <a:pPr>
              <a:spcBef>
                <a:spcPts val="0"/>
              </a:spcBef>
            </a:pPr>
            <a:r>
              <a:rPr lang="fi-FI" sz="4400" dirty="0"/>
              <a:t> vy`etaf`i@ palin on `fnyou.</a:t>
            </a:r>
          </a:p>
        </p:txBody>
      </p:sp>
    </p:spTree>
    <p:extLst>
      <p:ext uri="{BB962C8B-B14F-4D97-AF65-F5344CB8AC3E}">
        <p14:creationId xmlns:p14="http://schemas.microsoft.com/office/powerpoint/2010/main" val="3106626336"/>
      </p:ext>
    </p:extLst>
  </p:cSld>
  <p:clrMapOvr>
    <a:masterClrMapping/>
  </p:clrMapOvr>
</p:sld>
</file>

<file path=ppt/slides/slide15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C6A6661-55E3-4D53-8E29-6F29F54CECEF}"/>
              </a:ext>
            </a:extLst>
          </p:cNvPr>
          <p:cNvSpPr>
            <a:spLocks noGrp="1"/>
          </p:cNvSpPr>
          <p:nvPr>
            <p:ph type="body" sz="quarter" idx="10"/>
          </p:nvPr>
        </p:nvSpPr>
        <p:spPr/>
        <p:txBody>
          <a:bodyPr/>
          <a:lstStyle/>
          <a:p>
            <a:r>
              <a:rPr lang="ar-EG" dirty="0"/>
              <a:t>إيسوس بخرستوس بى لوغوس: إيطافتشي ساركس: خين أوميت أت شيبتى: أفشوبى إنرومى أنتيه ليوس.</a:t>
            </a:r>
          </a:p>
        </p:txBody>
      </p:sp>
      <p:sp>
        <p:nvSpPr>
          <p:cNvPr id="3" name="Text Placeholder 2">
            <a:extLst>
              <a:ext uri="{FF2B5EF4-FFF2-40B4-BE49-F238E27FC236}">
                <a16:creationId xmlns:a16="http://schemas.microsoft.com/office/drawing/2014/main" id="{5B8314C6-B72E-4FA9-A1E2-3F31463EC56D}"/>
              </a:ext>
            </a:extLst>
          </p:cNvPr>
          <p:cNvSpPr>
            <a:spLocks noGrp="1"/>
          </p:cNvSpPr>
          <p:nvPr>
            <p:ph type="body" sz="quarter" idx="11"/>
          </p:nvPr>
        </p:nvSpPr>
        <p:spPr/>
        <p:txBody>
          <a:bodyPr anchor="ctr"/>
          <a:lstStyle/>
          <a:p>
            <a:r>
              <a:rPr lang="ar-EG" sz="3300" dirty="0"/>
              <a:t>يسوع المسيح الكلمة، الذي تجسد، بغير تغيير، وصار إنساناً كاملاً.</a:t>
            </a:r>
          </a:p>
        </p:txBody>
      </p:sp>
      <p:sp>
        <p:nvSpPr>
          <p:cNvPr id="4" name="Text Placeholder 3">
            <a:extLst>
              <a:ext uri="{FF2B5EF4-FFF2-40B4-BE49-F238E27FC236}">
                <a16:creationId xmlns:a16="http://schemas.microsoft.com/office/drawing/2014/main" id="{FBE4941B-6A2E-4BDC-A1D6-CBAC6FEC5EB2}"/>
              </a:ext>
            </a:extLst>
          </p:cNvPr>
          <p:cNvSpPr>
            <a:spLocks noGrp="1"/>
          </p:cNvSpPr>
          <p:nvPr>
            <p:ph type="body" sz="quarter" idx="12"/>
          </p:nvPr>
        </p:nvSpPr>
        <p:spPr/>
        <p:txBody>
          <a:bodyPr/>
          <a:lstStyle/>
          <a:p>
            <a:r>
              <a:rPr lang="en-GB" dirty="0"/>
              <a:t> I=y=c P=,=c </a:t>
            </a:r>
            <a:r>
              <a:rPr lang="en-GB" dirty="0" err="1"/>
              <a:t>piLogoc</a:t>
            </a:r>
            <a:r>
              <a:rPr lang="en-GB" dirty="0"/>
              <a:t>@ `</a:t>
            </a:r>
            <a:r>
              <a:rPr lang="en-GB" dirty="0" err="1"/>
              <a:t>etaf</a:t>
            </a:r>
            <a:r>
              <a:rPr lang="en-GB" dirty="0"/>
              <a:t>[</a:t>
            </a:r>
            <a:r>
              <a:rPr lang="en-GB" dirty="0" err="1"/>
              <a:t>icarx</a:t>
            </a:r>
            <a:r>
              <a:rPr lang="en-GB" dirty="0"/>
              <a:t>@ </a:t>
            </a:r>
            <a:r>
              <a:rPr lang="en-GB" dirty="0" err="1"/>
              <a:t>qen</a:t>
            </a:r>
            <a:r>
              <a:rPr lang="en-GB" dirty="0"/>
              <a:t> `</a:t>
            </a:r>
            <a:r>
              <a:rPr lang="en-GB" dirty="0" err="1"/>
              <a:t>oumetatsibt</a:t>
            </a:r>
            <a:r>
              <a:rPr lang="en-GB" dirty="0"/>
              <a:t>@ </a:t>
            </a:r>
            <a:r>
              <a:rPr lang="en-GB" dirty="0" err="1"/>
              <a:t>afswpi</a:t>
            </a:r>
            <a:r>
              <a:rPr lang="en-GB" dirty="0"/>
              <a:t> `</a:t>
            </a:r>
            <a:r>
              <a:rPr lang="en-GB" dirty="0" err="1"/>
              <a:t>nrwmi</a:t>
            </a:r>
            <a:r>
              <a:rPr lang="en-GB" dirty="0"/>
              <a:t> `</a:t>
            </a:r>
            <a:r>
              <a:rPr lang="en-GB" dirty="0" err="1"/>
              <a:t>ntelioc</a:t>
            </a:r>
            <a:r>
              <a:rPr lang="en-GB" dirty="0"/>
              <a:t>.</a:t>
            </a:r>
          </a:p>
        </p:txBody>
      </p:sp>
    </p:spTree>
    <p:extLst>
      <p:ext uri="{BB962C8B-B14F-4D97-AF65-F5344CB8AC3E}">
        <p14:creationId xmlns:p14="http://schemas.microsoft.com/office/powerpoint/2010/main" val="3409918821"/>
      </p:ext>
    </p:extLst>
  </p:cSld>
  <p:clrMapOvr>
    <a:masterClrMapping/>
  </p:clrMapOvr>
</p:sld>
</file>

<file path=ppt/slides/slide15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9F1EE2D-A6DB-4629-925C-ACFA85EC5FF0}"/>
              </a:ext>
            </a:extLst>
          </p:cNvPr>
          <p:cNvSpPr>
            <a:spLocks noGrp="1"/>
          </p:cNvSpPr>
          <p:nvPr>
            <p:ph type="body" sz="quarter" idx="10"/>
          </p:nvPr>
        </p:nvSpPr>
        <p:spPr/>
        <p:txBody>
          <a:bodyPr/>
          <a:lstStyle/>
          <a:p>
            <a:pPr>
              <a:spcBef>
                <a:spcPts val="0"/>
              </a:spcBef>
            </a:pPr>
            <a:r>
              <a:rPr lang="ar-EG" dirty="0"/>
              <a:t>إمبيف جوش إمبيف ثوخ: أو ذى إمبيف فورج: </a:t>
            </a:r>
          </a:p>
          <a:p>
            <a:pPr>
              <a:spcBef>
                <a:spcPts val="0"/>
              </a:spcBef>
            </a:pPr>
            <a:r>
              <a:rPr lang="ar-EG" dirty="0"/>
              <a:t>كاطا إهلى إن إسموت: مينين صاتى ميت أوواى. </a:t>
            </a:r>
          </a:p>
        </p:txBody>
      </p:sp>
      <p:sp>
        <p:nvSpPr>
          <p:cNvPr id="3" name="Text Placeholder 2">
            <a:extLst>
              <a:ext uri="{FF2B5EF4-FFF2-40B4-BE49-F238E27FC236}">
                <a16:creationId xmlns:a16="http://schemas.microsoft.com/office/drawing/2014/main" id="{9BE5A455-9249-4FAA-844A-B2104EE5441E}"/>
              </a:ext>
            </a:extLst>
          </p:cNvPr>
          <p:cNvSpPr>
            <a:spLocks noGrp="1"/>
          </p:cNvSpPr>
          <p:nvPr>
            <p:ph type="body" sz="quarter" idx="11"/>
          </p:nvPr>
        </p:nvSpPr>
        <p:spPr/>
        <p:txBody>
          <a:bodyPr anchor="ctr"/>
          <a:lstStyle/>
          <a:p>
            <a:r>
              <a:rPr lang="ar-EG" sz="3300" dirty="0"/>
              <a:t>لم يفض ولم يختلط، ولم يفترق، بشئ من الأنواع، من بعد الأتحاد.</a:t>
            </a:r>
          </a:p>
        </p:txBody>
      </p:sp>
      <p:sp>
        <p:nvSpPr>
          <p:cNvPr id="4" name="Text Placeholder 3">
            <a:extLst>
              <a:ext uri="{FF2B5EF4-FFF2-40B4-BE49-F238E27FC236}">
                <a16:creationId xmlns:a16="http://schemas.microsoft.com/office/drawing/2014/main" id="{74215B8B-EFAB-40B6-98B8-4D1AF85ECC51}"/>
              </a:ext>
            </a:extLst>
          </p:cNvPr>
          <p:cNvSpPr>
            <a:spLocks noGrp="1"/>
          </p:cNvSpPr>
          <p:nvPr>
            <p:ph type="body" sz="quarter" idx="12"/>
          </p:nvPr>
        </p:nvSpPr>
        <p:spPr/>
        <p:txBody>
          <a:bodyPr/>
          <a:lstStyle/>
          <a:p>
            <a:r>
              <a:rPr lang="en-GB" dirty="0" err="1"/>
              <a:t>Mpefjws</a:t>
            </a:r>
            <a:r>
              <a:rPr lang="en-GB" dirty="0"/>
              <a:t> `</a:t>
            </a:r>
            <a:r>
              <a:rPr lang="en-GB" dirty="0" err="1"/>
              <a:t>mpef;wq</a:t>
            </a:r>
            <a:r>
              <a:rPr lang="en-GB" dirty="0"/>
              <a:t>@ `</a:t>
            </a:r>
            <a:r>
              <a:rPr lang="en-GB" dirty="0" err="1"/>
              <a:t>oude</a:t>
            </a:r>
            <a:r>
              <a:rPr lang="en-GB" dirty="0"/>
              <a:t> `</a:t>
            </a:r>
            <a:r>
              <a:rPr lang="en-GB" dirty="0" err="1"/>
              <a:t>mpefvwrj</a:t>
            </a:r>
            <a:r>
              <a:rPr lang="en-GB" dirty="0"/>
              <a:t>@ kata `</a:t>
            </a:r>
            <a:r>
              <a:rPr lang="en-GB" dirty="0" err="1"/>
              <a:t>hli</a:t>
            </a:r>
            <a:r>
              <a:rPr lang="en-GB" dirty="0"/>
              <a:t> `</a:t>
            </a:r>
            <a:r>
              <a:rPr lang="en-GB" dirty="0" err="1"/>
              <a:t>n`cmot</a:t>
            </a:r>
            <a:r>
              <a:rPr lang="en-GB" dirty="0"/>
              <a:t>@ </a:t>
            </a:r>
            <a:r>
              <a:rPr lang="en-GB" dirty="0" err="1"/>
              <a:t>menenca</a:t>
            </a:r>
            <a:r>
              <a:rPr lang="en-GB" dirty="0"/>
              <a:t> ]</a:t>
            </a:r>
            <a:r>
              <a:rPr lang="en-GB" dirty="0" err="1"/>
              <a:t>met`ouai</a:t>
            </a:r>
            <a:r>
              <a:rPr lang="en-GB" dirty="0"/>
              <a:t>.</a:t>
            </a:r>
          </a:p>
        </p:txBody>
      </p:sp>
    </p:spTree>
    <p:extLst>
      <p:ext uri="{BB962C8B-B14F-4D97-AF65-F5344CB8AC3E}">
        <p14:creationId xmlns:p14="http://schemas.microsoft.com/office/powerpoint/2010/main" val="3880946656"/>
      </p:ext>
    </p:extLst>
  </p:cSld>
  <p:clrMapOvr>
    <a:masterClrMapping/>
  </p:clrMapOvr>
</p:sld>
</file>

<file path=ppt/slides/slide15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B26B9F0-34CE-4C00-81E3-86F5C2DB2D92}"/>
              </a:ext>
            </a:extLst>
          </p:cNvPr>
          <p:cNvSpPr>
            <a:spLocks noGrp="1"/>
          </p:cNvSpPr>
          <p:nvPr>
            <p:ph type="body" sz="quarter" idx="10"/>
          </p:nvPr>
        </p:nvSpPr>
        <p:spPr/>
        <p:txBody>
          <a:bodyPr/>
          <a:lstStyle/>
          <a:p>
            <a:r>
              <a:rPr lang="ar-EG" sz="3500" dirty="0"/>
              <a:t>ألـلا أوفيسيس إن أوو أوت: أو هيبوس طاسيس إن أوو أوت: أو إبروس أوبون إن أوو أوت: أنتيه إفنوتى بى لوغوس. </a:t>
            </a:r>
          </a:p>
        </p:txBody>
      </p:sp>
      <p:sp>
        <p:nvSpPr>
          <p:cNvPr id="3" name="Text Placeholder 2">
            <a:extLst>
              <a:ext uri="{FF2B5EF4-FFF2-40B4-BE49-F238E27FC236}">
                <a16:creationId xmlns:a16="http://schemas.microsoft.com/office/drawing/2014/main" id="{33767542-11C1-44FD-8E1D-C8CA7370B752}"/>
              </a:ext>
            </a:extLst>
          </p:cNvPr>
          <p:cNvSpPr>
            <a:spLocks noGrp="1"/>
          </p:cNvSpPr>
          <p:nvPr>
            <p:ph type="body" sz="quarter" idx="11"/>
          </p:nvPr>
        </p:nvSpPr>
        <p:spPr/>
        <p:txBody>
          <a:bodyPr anchor="ctr"/>
          <a:lstStyle/>
          <a:p>
            <a:r>
              <a:rPr lang="ar-EG" sz="3800" dirty="0"/>
              <a:t>بل طبيعة واحدة، وأقنوم واحد، وشخص واحد، لله الكلمة.</a:t>
            </a:r>
          </a:p>
        </p:txBody>
      </p:sp>
      <p:sp>
        <p:nvSpPr>
          <p:cNvPr id="4" name="Text Placeholder 3">
            <a:extLst>
              <a:ext uri="{FF2B5EF4-FFF2-40B4-BE49-F238E27FC236}">
                <a16:creationId xmlns:a16="http://schemas.microsoft.com/office/drawing/2014/main" id="{A326BD73-7065-4EB3-B54D-C0EFBBD73E66}"/>
              </a:ext>
            </a:extLst>
          </p:cNvPr>
          <p:cNvSpPr>
            <a:spLocks noGrp="1"/>
          </p:cNvSpPr>
          <p:nvPr>
            <p:ph type="body" sz="quarter" idx="12"/>
          </p:nvPr>
        </p:nvSpPr>
        <p:spPr/>
        <p:txBody>
          <a:bodyPr/>
          <a:lstStyle/>
          <a:p>
            <a:r>
              <a:rPr lang="en-GB" dirty="0" err="1"/>
              <a:t>Alla</a:t>
            </a:r>
            <a:r>
              <a:rPr lang="en-GB" dirty="0"/>
              <a:t> `</a:t>
            </a:r>
            <a:r>
              <a:rPr lang="en-GB" dirty="0" err="1"/>
              <a:t>ouvucic</a:t>
            </a:r>
            <a:r>
              <a:rPr lang="en-GB" dirty="0"/>
              <a:t> `</a:t>
            </a:r>
            <a:r>
              <a:rPr lang="en-GB" dirty="0" err="1"/>
              <a:t>n`ou`wt</a:t>
            </a:r>
            <a:r>
              <a:rPr lang="en-GB" dirty="0"/>
              <a:t>@ `</a:t>
            </a:r>
            <a:r>
              <a:rPr lang="en-GB" dirty="0" err="1"/>
              <a:t>ouhupoctacic</a:t>
            </a:r>
            <a:r>
              <a:rPr lang="en-GB" dirty="0"/>
              <a:t> `</a:t>
            </a:r>
            <a:r>
              <a:rPr lang="en-GB" dirty="0" err="1"/>
              <a:t>n`ou`wt</a:t>
            </a:r>
            <a:r>
              <a:rPr lang="en-GB" dirty="0"/>
              <a:t>@ `</a:t>
            </a:r>
            <a:r>
              <a:rPr lang="en-GB" dirty="0" err="1"/>
              <a:t>ou`proc`opon</a:t>
            </a:r>
            <a:r>
              <a:rPr lang="en-GB" dirty="0"/>
              <a:t> `</a:t>
            </a:r>
            <a:r>
              <a:rPr lang="en-GB" dirty="0" err="1"/>
              <a:t>n`ou`wt</a:t>
            </a:r>
            <a:r>
              <a:rPr lang="en-GB" dirty="0"/>
              <a:t>@ `</a:t>
            </a:r>
            <a:r>
              <a:rPr lang="en-GB" dirty="0" err="1"/>
              <a:t>nte</a:t>
            </a:r>
            <a:r>
              <a:rPr lang="en-GB" dirty="0"/>
              <a:t> `V] </a:t>
            </a:r>
            <a:r>
              <a:rPr lang="en-GB" dirty="0" err="1"/>
              <a:t>piLogoc</a:t>
            </a:r>
            <a:endParaRPr lang="en-GB" dirty="0"/>
          </a:p>
        </p:txBody>
      </p:sp>
    </p:spTree>
    <p:extLst>
      <p:ext uri="{BB962C8B-B14F-4D97-AF65-F5344CB8AC3E}">
        <p14:creationId xmlns:p14="http://schemas.microsoft.com/office/powerpoint/2010/main" val="3576789013"/>
      </p:ext>
    </p:extLst>
  </p:cSld>
  <p:clrMapOvr>
    <a:masterClrMapping/>
  </p:clrMapOvr>
</p:sld>
</file>

<file path=ppt/slides/slide15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068E6E5-A61D-44B8-B0A6-D72E751D58DD}"/>
              </a:ext>
            </a:extLst>
          </p:cNvPr>
          <p:cNvSpPr>
            <a:spLocks noGrp="1"/>
          </p:cNvSpPr>
          <p:nvPr>
            <p:ph type="body" sz="quarter" idx="10"/>
          </p:nvPr>
        </p:nvSpPr>
        <p:spPr/>
        <p:txBody>
          <a:bodyPr/>
          <a:lstStyle/>
          <a:p>
            <a:r>
              <a:rPr lang="ar-EG" dirty="0"/>
              <a:t>أفشاي سوما تيكوس: إيفول خين تى بارثينوس: أتشينيه إسبيرما إنرومى: شا إنتيف سوتى إممون.</a:t>
            </a:r>
          </a:p>
        </p:txBody>
      </p:sp>
      <p:sp>
        <p:nvSpPr>
          <p:cNvPr id="3" name="Text Placeholder 2">
            <a:extLst>
              <a:ext uri="{FF2B5EF4-FFF2-40B4-BE49-F238E27FC236}">
                <a16:creationId xmlns:a16="http://schemas.microsoft.com/office/drawing/2014/main" id="{B80A80E2-9F27-4D33-92C9-6120FAC5BD6C}"/>
              </a:ext>
            </a:extLst>
          </p:cNvPr>
          <p:cNvSpPr>
            <a:spLocks noGrp="1"/>
          </p:cNvSpPr>
          <p:nvPr>
            <p:ph type="body" sz="quarter" idx="11"/>
          </p:nvPr>
        </p:nvSpPr>
        <p:spPr/>
        <p:txBody>
          <a:bodyPr anchor="ctr"/>
          <a:lstStyle/>
          <a:p>
            <a:r>
              <a:rPr lang="ar-EG" sz="3900" dirty="0"/>
              <a:t>أشرق جسدياً، من العذراء، بغير زرع بشر، حتى خلصنا.</a:t>
            </a:r>
          </a:p>
        </p:txBody>
      </p:sp>
      <p:sp>
        <p:nvSpPr>
          <p:cNvPr id="4" name="Text Placeholder 3">
            <a:extLst>
              <a:ext uri="{FF2B5EF4-FFF2-40B4-BE49-F238E27FC236}">
                <a16:creationId xmlns:a16="http://schemas.microsoft.com/office/drawing/2014/main" id="{EE76CF0C-6B2E-4A19-8C03-5C2E149D146D}"/>
              </a:ext>
            </a:extLst>
          </p:cNvPr>
          <p:cNvSpPr>
            <a:spLocks noGrp="1"/>
          </p:cNvSpPr>
          <p:nvPr>
            <p:ph type="body" sz="quarter" idx="12"/>
          </p:nvPr>
        </p:nvSpPr>
        <p:spPr/>
        <p:txBody>
          <a:bodyPr/>
          <a:lstStyle/>
          <a:p>
            <a:r>
              <a:rPr lang="it-IT" dirty="0"/>
              <a:t>Afsai cwmatikwc@ `ebolqen ]Par;enoc@ a[ne `cperma `nrwmi@ sa`ntefcw] `mmon.</a:t>
            </a:r>
          </a:p>
        </p:txBody>
      </p:sp>
    </p:spTree>
    <p:extLst>
      <p:ext uri="{BB962C8B-B14F-4D97-AF65-F5344CB8AC3E}">
        <p14:creationId xmlns:p14="http://schemas.microsoft.com/office/powerpoint/2010/main" val="3635802363"/>
      </p:ext>
    </p:extLst>
  </p:cSld>
  <p:clrMapOvr>
    <a:masterClrMapping/>
  </p:clrMapOvr>
</p:sld>
</file>

<file path=ppt/slides/slide15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3301B30-A00A-4DA2-86C5-4BA40500E2BE}"/>
              </a:ext>
            </a:extLst>
          </p:cNvPr>
          <p:cNvSpPr>
            <a:spLocks noGrp="1"/>
          </p:cNvSpPr>
          <p:nvPr>
            <p:ph type="body" sz="quarter" idx="10"/>
          </p:nvPr>
        </p:nvSpPr>
        <p:spPr/>
        <p:txBody>
          <a:bodyPr/>
          <a:lstStyle/>
          <a:p>
            <a:r>
              <a:rPr lang="ar-EG" dirty="0"/>
              <a:t>شيرى فيثليئيم: إتبوليس إن نى إبروفيتيس: ثى إيطاس ميس بخرستوس إنخيتس: بى ماه إسناف إن آدام. </a:t>
            </a:r>
          </a:p>
        </p:txBody>
      </p:sp>
      <p:sp>
        <p:nvSpPr>
          <p:cNvPr id="7" name="Text Placeholder 6">
            <a:extLst>
              <a:ext uri="{FF2B5EF4-FFF2-40B4-BE49-F238E27FC236}">
                <a16:creationId xmlns:a16="http://schemas.microsoft.com/office/drawing/2014/main" id="{992A104B-44CD-4204-A7AD-885C155D2E01}"/>
              </a:ext>
            </a:extLst>
          </p:cNvPr>
          <p:cNvSpPr>
            <a:spLocks noGrp="1"/>
          </p:cNvSpPr>
          <p:nvPr>
            <p:ph type="body" sz="quarter" idx="11"/>
          </p:nvPr>
        </p:nvSpPr>
        <p:spPr/>
        <p:txBody>
          <a:bodyPr anchor="ctr"/>
          <a:lstStyle/>
          <a:p>
            <a:r>
              <a:rPr lang="ar-EG" sz="3300" dirty="0"/>
              <a:t>السلام لبيت لحم، مدينة الأنبياء، التي ولد فيها المسيح، أدم الثاني.</a:t>
            </a:r>
          </a:p>
        </p:txBody>
      </p:sp>
      <p:sp>
        <p:nvSpPr>
          <p:cNvPr id="8" name="Text Placeholder 7">
            <a:extLst>
              <a:ext uri="{FF2B5EF4-FFF2-40B4-BE49-F238E27FC236}">
                <a16:creationId xmlns:a16="http://schemas.microsoft.com/office/drawing/2014/main" id="{F3B39AD8-3404-43C8-87BA-2F2E71EBDF37}"/>
              </a:ext>
            </a:extLst>
          </p:cNvPr>
          <p:cNvSpPr>
            <a:spLocks noGrp="1"/>
          </p:cNvSpPr>
          <p:nvPr>
            <p:ph type="body" sz="quarter" idx="12"/>
          </p:nvPr>
        </p:nvSpPr>
        <p:spPr/>
        <p:txBody>
          <a:bodyPr/>
          <a:lstStyle/>
          <a:p>
            <a:r>
              <a:rPr lang="en-GB" dirty="0"/>
              <a:t>&lt;ere </a:t>
            </a:r>
            <a:r>
              <a:rPr lang="en-GB" dirty="0" err="1"/>
              <a:t>By;leem</a:t>
            </a:r>
            <a:r>
              <a:rPr lang="en-GB" dirty="0"/>
              <a:t>@ `</a:t>
            </a:r>
            <a:r>
              <a:rPr lang="en-GB" dirty="0" err="1"/>
              <a:t>tpolic</a:t>
            </a:r>
            <a:r>
              <a:rPr lang="en-GB" dirty="0"/>
              <a:t> `</a:t>
            </a:r>
            <a:r>
              <a:rPr lang="en-GB" dirty="0" err="1"/>
              <a:t>nni`provytyc</a:t>
            </a:r>
            <a:r>
              <a:rPr lang="en-GB" dirty="0"/>
              <a:t>@ ;</a:t>
            </a:r>
            <a:r>
              <a:rPr lang="en-GB" dirty="0" err="1"/>
              <a:t>y`etaumec</a:t>
            </a:r>
            <a:r>
              <a:rPr lang="en-GB" dirty="0"/>
              <a:t> P=,=c `</a:t>
            </a:r>
            <a:r>
              <a:rPr lang="en-GB" dirty="0" err="1"/>
              <a:t>nqytc</a:t>
            </a:r>
            <a:r>
              <a:rPr lang="en-GB" dirty="0"/>
              <a:t>@ </a:t>
            </a:r>
            <a:r>
              <a:rPr lang="en-GB" dirty="0" err="1"/>
              <a:t>pimah`cnau</a:t>
            </a:r>
            <a:r>
              <a:rPr lang="en-GB" dirty="0"/>
              <a:t> `</a:t>
            </a:r>
            <a:r>
              <a:rPr lang="en-GB" dirty="0" err="1"/>
              <a:t>nAdam</a:t>
            </a:r>
            <a:r>
              <a:rPr lang="en-GB" dirty="0"/>
              <a:t>.</a:t>
            </a:r>
          </a:p>
        </p:txBody>
      </p:sp>
      <p:sp>
        <p:nvSpPr>
          <p:cNvPr id="5" name="Title 4">
            <a:extLst>
              <a:ext uri="{FF2B5EF4-FFF2-40B4-BE49-F238E27FC236}">
                <a16:creationId xmlns:a16="http://schemas.microsoft.com/office/drawing/2014/main" id="{010DC5CE-EB63-4345-8995-679677D500B0}"/>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321447246"/>
      </p:ext>
    </p:extLst>
  </p:cSld>
  <p:clrMapOvr>
    <a:masterClrMapping/>
  </p:clrMapOvr>
</p:sld>
</file>

<file path=ppt/slides/slide15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37D5D75-7359-44ED-9A5D-117C4777D1E6}"/>
              </a:ext>
            </a:extLst>
          </p:cNvPr>
          <p:cNvSpPr>
            <a:spLocks noGrp="1"/>
          </p:cNvSpPr>
          <p:nvPr>
            <p:ph type="body" sz="quarter" idx="10"/>
          </p:nvPr>
        </p:nvSpPr>
        <p:spPr/>
        <p:txBody>
          <a:bodyPr/>
          <a:lstStyle/>
          <a:p>
            <a:pPr>
              <a:spcBef>
                <a:spcPts val="0"/>
              </a:spcBef>
            </a:pPr>
            <a:r>
              <a:rPr lang="ar-EG" dirty="0"/>
              <a:t>هينا إنتيف طاستو إن آدام: بى هويت إنرومى: </a:t>
            </a:r>
          </a:p>
          <a:p>
            <a:pPr>
              <a:spcBef>
                <a:spcPts val="0"/>
              </a:spcBef>
            </a:pPr>
            <a:r>
              <a:rPr lang="ar-EG" dirty="0"/>
              <a:t>بى إيفول خين إبكاهى: إيه بى باراذيسوس.</a:t>
            </a:r>
          </a:p>
        </p:txBody>
      </p:sp>
      <p:sp>
        <p:nvSpPr>
          <p:cNvPr id="3" name="Text Placeholder 2">
            <a:extLst>
              <a:ext uri="{FF2B5EF4-FFF2-40B4-BE49-F238E27FC236}">
                <a16:creationId xmlns:a16="http://schemas.microsoft.com/office/drawing/2014/main" id="{4F2F2A71-A6B1-48E2-94FA-531C74D203DB}"/>
              </a:ext>
            </a:extLst>
          </p:cNvPr>
          <p:cNvSpPr>
            <a:spLocks noGrp="1"/>
          </p:cNvSpPr>
          <p:nvPr>
            <p:ph type="body" sz="quarter" idx="11"/>
          </p:nvPr>
        </p:nvSpPr>
        <p:spPr/>
        <p:txBody>
          <a:bodyPr anchor="ctr"/>
          <a:lstStyle/>
          <a:p>
            <a:r>
              <a:rPr lang="ar-EG" dirty="0"/>
              <a:t>لكي يرد أدم، الإنسان الأول، الترابي، إلي الفردوس.</a:t>
            </a:r>
          </a:p>
        </p:txBody>
      </p:sp>
      <p:sp>
        <p:nvSpPr>
          <p:cNvPr id="4" name="Text Placeholder 3">
            <a:extLst>
              <a:ext uri="{FF2B5EF4-FFF2-40B4-BE49-F238E27FC236}">
                <a16:creationId xmlns:a16="http://schemas.microsoft.com/office/drawing/2014/main" id="{2F6E43E1-66F1-4AE3-B2B0-6BD8C7E7E182}"/>
              </a:ext>
            </a:extLst>
          </p:cNvPr>
          <p:cNvSpPr>
            <a:spLocks noGrp="1"/>
          </p:cNvSpPr>
          <p:nvPr>
            <p:ph type="body" sz="quarter" idx="12"/>
          </p:nvPr>
        </p:nvSpPr>
        <p:spPr/>
        <p:txBody>
          <a:bodyPr/>
          <a:lstStyle/>
          <a:p>
            <a:r>
              <a:rPr lang="en-GB" dirty="0" err="1"/>
              <a:t>Hina</a:t>
            </a:r>
            <a:r>
              <a:rPr lang="en-GB" dirty="0"/>
              <a:t> `</a:t>
            </a:r>
            <a:r>
              <a:rPr lang="en-GB" dirty="0" err="1"/>
              <a:t>ntefta;co</a:t>
            </a:r>
            <a:r>
              <a:rPr lang="en-GB" dirty="0"/>
              <a:t> `</a:t>
            </a:r>
            <a:r>
              <a:rPr lang="en-GB" dirty="0" err="1"/>
              <a:t>n`Adam</a:t>
            </a:r>
            <a:r>
              <a:rPr lang="en-GB" dirty="0"/>
              <a:t>@ </a:t>
            </a:r>
            <a:r>
              <a:rPr lang="en-GB" dirty="0" err="1"/>
              <a:t>pihouit</a:t>
            </a:r>
            <a:r>
              <a:rPr lang="en-GB" dirty="0"/>
              <a:t> `</a:t>
            </a:r>
            <a:r>
              <a:rPr lang="en-GB" dirty="0" err="1"/>
              <a:t>nrwmi</a:t>
            </a:r>
            <a:r>
              <a:rPr lang="en-GB" dirty="0"/>
              <a:t>@ pi `</a:t>
            </a:r>
            <a:r>
              <a:rPr lang="en-GB" dirty="0" err="1"/>
              <a:t>ebolqen</a:t>
            </a:r>
            <a:r>
              <a:rPr lang="en-GB" dirty="0"/>
              <a:t> `</a:t>
            </a:r>
            <a:r>
              <a:rPr lang="en-GB" dirty="0" err="1"/>
              <a:t>pkahi</a:t>
            </a:r>
            <a:r>
              <a:rPr lang="en-GB" dirty="0"/>
              <a:t>@ `</a:t>
            </a:r>
            <a:r>
              <a:rPr lang="en-GB" dirty="0" err="1"/>
              <a:t>epiParadicoc</a:t>
            </a:r>
            <a:r>
              <a:rPr lang="en-GB" dirty="0"/>
              <a:t>.</a:t>
            </a:r>
            <a:r>
              <a:rPr lang="ar-EG" dirty="0"/>
              <a:t> </a:t>
            </a:r>
            <a:endParaRPr lang="en-GB" dirty="0"/>
          </a:p>
        </p:txBody>
      </p:sp>
      <p:sp>
        <p:nvSpPr>
          <p:cNvPr id="5" name="Title 4">
            <a:extLst>
              <a:ext uri="{FF2B5EF4-FFF2-40B4-BE49-F238E27FC236}">
                <a16:creationId xmlns:a16="http://schemas.microsoft.com/office/drawing/2014/main" id="{E4E72DFD-6B3F-42E4-BDE5-7CB447736D2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192945536"/>
      </p:ext>
    </p:extLst>
  </p:cSld>
  <p:clrMapOvr>
    <a:masterClrMapping/>
  </p:clrMapOvr>
</p:sld>
</file>

<file path=ppt/slides/slide15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C4E151E-90ED-408D-83BD-A3AA79C2C67F}"/>
              </a:ext>
            </a:extLst>
          </p:cNvPr>
          <p:cNvSpPr>
            <a:spLocks noGrp="1"/>
          </p:cNvSpPr>
          <p:nvPr>
            <p:ph type="body" sz="quarter" idx="10"/>
          </p:nvPr>
        </p:nvSpPr>
        <p:spPr/>
        <p:txBody>
          <a:bodyPr/>
          <a:lstStyle/>
          <a:p>
            <a:pPr>
              <a:spcBef>
                <a:spcPts val="0"/>
              </a:spcBef>
            </a:pPr>
            <a:r>
              <a:rPr lang="ar-EG" sz="3800" dirty="0"/>
              <a:t>أووه إنتيف فول إيفول: إن إت أبو آبوفاسيس: </a:t>
            </a:r>
          </a:p>
          <a:p>
            <a:pPr>
              <a:spcBef>
                <a:spcPts val="0"/>
              </a:spcBef>
            </a:pPr>
            <a:r>
              <a:rPr lang="ar-EG" sz="3800" dirty="0"/>
              <a:t>إم إفمو جى آدام إنثوك أو كاهى: إكناطاستوك إيه إبكاهى. </a:t>
            </a:r>
          </a:p>
        </p:txBody>
      </p:sp>
      <p:sp>
        <p:nvSpPr>
          <p:cNvPr id="3" name="Text Placeholder 2">
            <a:extLst>
              <a:ext uri="{FF2B5EF4-FFF2-40B4-BE49-F238E27FC236}">
                <a16:creationId xmlns:a16="http://schemas.microsoft.com/office/drawing/2014/main" id="{F04452A2-B05C-4493-8C68-E513214DE41F}"/>
              </a:ext>
            </a:extLst>
          </p:cNvPr>
          <p:cNvSpPr>
            <a:spLocks noGrp="1"/>
          </p:cNvSpPr>
          <p:nvPr>
            <p:ph type="body" sz="quarter" idx="11"/>
          </p:nvPr>
        </p:nvSpPr>
        <p:spPr/>
        <p:txBody>
          <a:bodyPr anchor="ctr"/>
          <a:lstStyle/>
          <a:p>
            <a:r>
              <a:rPr lang="ar-EG" sz="3600" dirty="0"/>
              <a:t>ويحل قضية الموت، أنك يا أدم، أنت تراب، وإلي التراب تعود.</a:t>
            </a:r>
          </a:p>
        </p:txBody>
      </p:sp>
      <p:sp>
        <p:nvSpPr>
          <p:cNvPr id="4" name="Text Placeholder 3">
            <a:extLst>
              <a:ext uri="{FF2B5EF4-FFF2-40B4-BE49-F238E27FC236}">
                <a16:creationId xmlns:a16="http://schemas.microsoft.com/office/drawing/2014/main" id="{EFA9ED7B-C009-4B19-B44F-2B5FE71EDD95}"/>
              </a:ext>
            </a:extLst>
          </p:cNvPr>
          <p:cNvSpPr>
            <a:spLocks noGrp="1"/>
          </p:cNvSpPr>
          <p:nvPr>
            <p:ph type="body" sz="quarter" idx="12"/>
          </p:nvPr>
        </p:nvSpPr>
        <p:spPr/>
        <p:txBody>
          <a:bodyPr/>
          <a:lstStyle/>
          <a:p>
            <a:r>
              <a:rPr lang="en-GB" dirty="0" err="1"/>
              <a:t>Ouoh</a:t>
            </a:r>
            <a:r>
              <a:rPr lang="en-GB" dirty="0"/>
              <a:t> `</a:t>
            </a:r>
            <a:r>
              <a:rPr lang="en-GB" dirty="0" err="1"/>
              <a:t>ntefbwl</a:t>
            </a:r>
            <a:r>
              <a:rPr lang="en-GB" dirty="0"/>
              <a:t> `</a:t>
            </a:r>
            <a:r>
              <a:rPr lang="en-GB" dirty="0" err="1"/>
              <a:t>ebol</a:t>
            </a:r>
            <a:r>
              <a:rPr lang="en-GB" dirty="0"/>
              <a:t>@ `</a:t>
            </a:r>
            <a:r>
              <a:rPr lang="en-GB" dirty="0" err="1"/>
              <a:t>ntapovacic</a:t>
            </a:r>
            <a:r>
              <a:rPr lang="en-GB" dirty="0"/>
              <a:t> `</a:t>
            </a:r>
            <a:r>
              <a:rPr lang="en-GB" dirty="0" err="1"/>
              <a:t>m`vmou</a:t>
            </a:r>
            <a:r>
              <a:rPr lang="en-GB" dirty="0"/>
              <a:t>@ je `Adam `</a:t>
            </a:r>
            <a:r>
              <a:rPr lang="en-GB" dirty="0" err="1"/>
              <a:t>n;ok</a:t>
            </a:r>
            <a:r>
              <a:rPr lang="en-GB" dirty="0"/>
              <a:t> `</a:t>
            </a:r>
            <a:r>
              <a:rPr lang="en-GB" dirty="0" err="1"/>
              <a:t>oukahi</a:t>
            </a:r>
            <a:r>
              <a:rPr lang="en-GB" dirty="0"/>
              <a:t>@ `,</a:t>
            </a:r>
            <a:r>
              <a:rPr lang="en-GB" dirty="0" err="1"/>
              <a:t>natac;ok</a:t>
            </a:r>
            <a:r>
              <a:rPr lang="en-GB" dirty="0"/>
              <a:t> `</a:t>
            </a:r>
            <a:r>
              <a:rPr lang="en-GB" dirty="0" err="1"/>
              <a:t>e`pkahi</a:t>
            </a:r>
            <a:r>
              <a:rPr lang="en-GB" dirty="0"/>
              <a:t>.</a:t>
            </a:r>
          </a:p>
        </p:txBody>
      </p:sp>
      <p:sp>
        <p:nvSpPr>
          <p:cNvPr id="5" name="Title 4">
            <a:extLst>
              <a:ext uri="{FF2B5EF4-FFF2-40B4-BE49-F238E27FC236}">
                <a16:creationId xmlns:a16="http://schemas.microsoft.com/office/drawing/2014/main" id="{1596AB17-F615-47E1-834C-18AA74728CDC}"/>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042242236"/>
      </p:ext>
    </p:extLst>
  </p:cSld>
  <p:clrMapOvr>
    <a:masterClrMapping/>
  </p:clrMapOvr>
</p:sld>
</file>

<file path=ppt/slides/slide15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FAA3813-B3E7-44FF-B25D-60F9A9A10648}"/>
              </a:ext>
            </a:extLst>
          </p:cNvPr>
          <p:cNvSpPr>
            <a:spLocks noGrp="1"/>
          </p:cNvSpPr>
          <p:nvPr>
            <p:ph type="body" sz="quarter" idx="10"/>
          </p:nvPr>
        </p:nvSpPr>
        <p:spPr/>
        <p:txBody>
          <a:bodyPr/>
          <a:lstStyle/>
          <a:p>
            <a:r>
              <a:rPr lang="ar-EG" sz="3900" dirty="0"/>
              <a:t>بى ما غار إيطاف آشاى: إمموف إنجى أفنوفــى: أف إيرهو أو آشاى إنخيتف: إنچى بى إهموت إم بخرستوس.</a:t>
            </a:r>
          </a:p>
        </p:txBody>
      </p:sp>
      <p:sp>
        <p:nvSpPr>
          <p:cNvPr id="3" name="Text Placeholder 2">
            <a:extLst>
              <a:ext uri="{FF2B5EF4-FFF2-40B4-BE49-F238E27FC236}">
                <a16:creationId xmlns:a16="http://schemas.microsoft.com/office/drawing/2014/main" id="{85367288-B828-433F-BF48-25C40CFF9177}"/>
              </a:ext>
            </a:extLst>
          </p:cNvPr>
          <p:cNvSpPr>
            <a:spLocks noGrp="1"/>
          </p:cNvSpPr>
          <p:nvPr>
            <p:ph type="body" sz="quarter" idx="11"/>
          </p:nvPr>
        </p:nvSpPr>
        <p:spPr/>
        <p:txBody>
          <a:bodyPr anchor="ctr"/>
          <a:lstStyle/>
          <a:p>
            <a:r>
              <a:rPr lang="ar-EG" sz="3300" dirty="0"/>
              <a:t>لأن الموضع الذي، كثرت فيه الخطية، تفاضلت فيه، نعمة المسيح.</a:t>
            </a:r>
          </a:p>
        </p:txBody>
      </p:sp>
      <p:sp>
        <p:nvSpPr>
          <p:cNvPr id="4" name="Text Placeholder 3">
            <a:extLst>
              <a:ext uri="{FF2B5EF4-FFF2-40B4-BE49-F238E27FC236}">
                <a16:creationId xmlns:a16="http://schemas.microsoft.com/office/drawing/2014/main" id="{AF1F93B7-7609-44FC-AFF8-E0672EDEE83D}"/>
              </a:ext>
            </a:extLst>
          </p:cNvPr>
          <p:cNvSpPr>
            <a:spLocks noGrp="1"/>
          </p:cNvSpPr>
          <p:nvPr>
            <p:ph type="body" sz="quarter" idx="12"/>
          </p:nvPr>
        </p:nvSpPr>
        <p:spPr/>
        <p:txBody>
          <a:bodyPr/>
          <a:lstStyle/>
          <a:p>
            <a:r>
              <a:rPr lang="en-GB" dirty="0"/>
              <a:t>Pima gar `</a:t>
            </a:r>
            <a:r>
              <a:rPr lang="en-GB" dirty="0" err="1"/>
              <a:t>etaf`asai</a:t>
            </a:r>
            <a:r>
              <a:rPr lang="en-GB" dirty="0"/>
              <a:t>@ `</a:t>
            </a:r>
            <a:r>
              <a:rPr lang="en-GB" dirty="0" err="1"/>
              <a:t>mmof</a:t>
            </a:r>
            <a:r>
              <a:rPr lang="en-GB" dirty="0"/>
              <a:t> `</a:t>
            </a:r>
            <a:r>
              <a:rPr lang="en-GB" dirty="0" err="1"/>
              <a:t>nje</a:t>
            </a:r>
            <a:r>
              <a:rPr lang="en-GB" dirty="0"/>
              <a:t> `</a:t>
            </a:r>
            <a:r>
              <a:rPr lang="en-GB" dirty="0" err="1"/>
              <a:t>vnobi</a:t>
            </a:r>
            <a:r>
              <a:rPr lang="en-GB" dirty="0"/>
              <a:t>@ </a:t>
            </a:r>
            <a:r>
              <a:rPr lang="en-GB" dirty="0" err="1"/>
              <a:t>af`erhou`o</a:t>
            </a:r>
            <a:r>
              <a:rPr lang="en-GB" dirty="0"/>
              <a:t> `</a:t>
            </a:r>
            <a:r>
              <a:rPr lang="en-GB" dirty="0" err="1"/>
              <a:t>asai</a:t>
            </a:r>
            <a:r>
              <a:rPr lang="en-GB" dirty="0"/>
              <a:t> `</a:t>
            </a:r>
            <a:r>
              <a:rPr lang="en-GB" dirty="0" err="1"/>
              <a:t>nqytf</a:t>
            </a:r>
            <a:r>
              <a:rPr lang="en-GB" dirty="0"/>
              <a:t>@ `</a:t>
            </a:r>
            <a:r>
              <a:rPr lang="en-GB" dirty="0" err="1"/>
              <a:t>nje</a:t>
            </a:r>
            <a:r>
              <a:rPr lang="en-GB" dirty="0"/>
              <a:t> </a:t>
            </a:r>
            <a:r>
              <a:rPr lang="en-GB" dirty="0" err="1"/>
              <a:t>pi`hmot</a:t>
            </a:r>
            <a:r>
              <a:rPr lang="en-GB" dirty="0"/>
              <a:t> `</a:t>
            </a:r>
            <a:r>
              <a:rPr lang="en-GB" dirty="0" err="1"/>
              <a:t>mP</a:t>
            </a:r>
            <a:r>
              <a:rPr lang="en-GB" dirty="0"/>
              <a:t>=,=c.</a:t>
            </a:r>
          </a:p>
        </p:txBody>
      </p:sp>
      <p:sp>
        <p:nvSpPr>
          <p:cNvPr id="5" name="Title 4">
            <a:extLst>
              <a:ext uri="{FF2B5EF4-FFF2-40B4-BE49-F238E27FC236}">
                <a16:creationId xmlns:a16="http://schemas.microsoft.com/office/drawing/2014/main" id="{43B536AF-9365-476B-B857-A06107D50E30}"/>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95670864"/>
      </p:ext>
    </p:extLst>
  </p:cSld>
  <p:clrMapOvr>
    <a:masterClrMapping/>
  </p:clrMapOvr>
</p:sld>
</file>

<file path=ppt/slides/slide15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068E6E5-A61D-44B8-B0A6-D72E751D58DD}"/>
              </a:ext>
            </a:extLst>
          </p:cNvPr>
          <p:cNvSpPr>
            <a:spLocks noGrp="1"/>
          </p:cNvSpPr>
          <p:nvPr>
            <p:ph type="body" sz="quarter" idx="10"/>
          </p:nvPr>
        </p:nvSpPr>
        <p:spPr/>
        <p:txBody>
          <a:bodyPr/>
          <a:lstStyle/>
          <a:p>
            <a:r>
              <a:rPr lang="ar-EG" dirty="0"/>
              <a:t>أفشاي سوما تيكوس: إيفول خين تى بارثينوس: أتشينيه إسبيرما إنرومى: شا إنتيف سوتى إممون.</a:t>
            </a:r>
          </a:p>
        </p:txBody>
      </p:sp>
      <p:sp>
        <p:nvSpPr>
          <p:cNvPr id="3" name="Text Placeholder 2">
            <a:extLst>
              <a:ext uri="{FF2B5EF4-FFF2-40B4-BE49-F238E27FC236}">
                <a16:creationId xmlns:a16="http://schemas.microsoft.com/office/drawing/2014/main" id="{B80A80E2-9F27-4D33-92C9-6120FAC5BD6C}"/>
              </a:ext>
            </a:extLst>
          </p:cNvPr>
          <p:cNvSpPr>
            <a:spLocks noGrp="1"/>
          </p:cNvSpPr>
          <p:nvPr>
            <p:ph type="body" sz="quarter" idx="11"/>
          </p:nvPr>
        </p:nvSpPr>
        <p:spPr/>
        <p:txBody>
          <a:bodyPr anchor="ctr"/>
          <a:lstStyle/>
          <a:p>
            <a:r>
              <a:rPr lang="ar-EG" sz="3900" dirty="0"/>
              <a:t>أشرق جسدياً، من العذراء، بغير زرع بشر، حتى خلصنا.</a:t>
            </a:r>
          </a:p>
        </p:txBody>
      </p:sp>
      <p:sp>
        <p:nvSpPr>
          <p:cNvPr id="4" name="Text Placeholder 3">
            <a:extLst>
              <a:ext uri="{FF2B5EF4-FFF2-40B4-BE49-F238E27FC236}">
                <a16:creationId xmlns:a16="http://schemas.microsoft.com/office/drawing/2014/main" id="{EE76CF0C-6B2E-4A19-8C03-5C2E149D146D}"/>
              </a:ext>
            </a:extLst>
          </p:cNvPr>
          <p:cNvSpPr>
            <a:spLocks noGrp="1"/>
          </p:cNvSpPr>
          <p:nvPr>
            <p:ph type="body" sz="quarter" idx="12"/>
          </p:nvPr>
        </p:nvSpPr>
        <p:spPr/>
        <p:txBody>
          <a:bodyPr/>
          <a:lstStyle/>
          <a:p>
            <a:r>
              <a:rPr lang="it-IT" dirty="0"/>
              <a:t>Afsai cwmatikwc@ `ebolqen ]Par;enoc@ a[ne `cperma `nrwmi@ sa`ntefcw] `mmon.</a:t>
            </a:r>
          </a:p>
        </p:txBody>
      </p:sp>
      <p:sp>
        <p:nvSpPr>
          <p:cNvPr id="5" name="Title 4">
            <a:extLst>
              <a:ext uri="{FF2B5EF4-FFF2-40B4-BE49-F238E27FC236}">
                <a16:creationId xmlns:a16="http://schemas.microsoft.com/office/drawing/2014/main" id="{22D78E72-44CA-4C2B-9807-84FB3FD41D7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144893026"/>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218AFC-DEFD-4B8E-9339-A932AE9D5780}"/>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pPr>
              <a:spcBef>
                <a:spcPts val="0"/>
              </a:spcBef>
            </a:pPr>
            <a:r>
              <a:rPr lang="ar-EG" sz="3600" dirty="0"/>
              <a:t>فارا أو نيم نيف هارما : أف أومس إيه بيسيت : </a:t>
            </a:r>
            <a:endParaRPr lang="en-US" sz="3600" dirty="0"/>
          </a:p>
          <a:p>
            <a:pPr>
              <a:spcBef>
                <a:spcPts val="0"/>
              </a:spcBef>
            </a:pPr>
            <a:r>
              <a:rPr lang="ar-EG" sz="3600" dirty="0"/>
              <a:t>نين شيري إم بي إسرائيل : أف إر جين يور إم إفيوم.</a:t>
            </a:r>
          </a:p>
        </p:txBody>
      </p:sp>
      <p:sp>
        <p:nvSpPr>
          <p:cNvPr id="6" name="Text Placeholder 5"/>
          <p:cNvSpPr>
            <a:spLocks noGrp="1"/>
          </p:cNvSpPr>
          <p:nvPr>
            <p:ph type="body" sz="quarter" idx="11"/>
          </p:nvPr>
        </p:nvSpPr>
        <p:spPr>
          <a:xfrm>
            <a:off x="0" y="3710609"/>
            <a:ext cx="9144000" cy="673132"/>
          </a:xfrm>
        </p:spPr>
        <p:txBody>
          <a:bodyPr/>
          <a:lstStyle/>
          <a:p>
            <a:r>
              <a:rPr lang="ar-EG" dirty="0"/>
              <a:t>غرق فرعون : ومركباته : وعبر : بنو إسرائيل البحر.</a:t>
            </a:r>
          </a:p>
        </p:txBody>
      </p:sp>
      <p:sp>
        <p:nvSpPr>
          <p:cNvPr id="7" name="Text Placeholder 6"/>
          <p:cNvSpPr>
            <a:spLocks noGrp="1"/>
          </p:cNvSpPr>
          <p:nvPr>
            <p:ph type="body" sz="quarter" idx="12"/>
          </p:nvPr>
        </p:nvSpPr>
        <p:spPr>
          <a:xfrm>
            <a:off x="0" y="4538983"/>
            <a:ext cx="9144000" cy="1189740"/>
          </a:xfrm>
        </p:spPr>
        <p:txBody>
          <a:bodyPr/>
          <a:lstStyle/>
          <a:p>
            <a:r>
              <a:rPr lang="en-US" dirty="0" err="1"/>
              <a:t>Vara`w</a:t>
            </a:r>
            <a:r>
              <a:rPr lang="en-US" dirty="0"/>
              <a:t> </a:t>
            </a:r>
            <a:r>
              <a:rPr lang="en-US" dirty="0" err="1"/>
              <a:t>nem</a:t>
            </a:r>
            <a:r>
              <a:rPr lang="en-US" dirty="0"/>
              <a:t> </a:t>
            </a:r>
            <a:r>
              <a:rPr lang="en-US" dirty="0" err="1"/>
              <a:t>nefharma</a:t>
            </a:r>
            <a:r>
              <a:rPr lang="en-US" dirty="0"/>
              <a:t>@ </a:t>
            </a:r>
            <a:r>
              <a:rPr lang="en-US" dirty="0" err="1"/>
              <a:t>auwmc</a:t>
            </a:r>
            <a:r>
              <a:rPr lang="en-US" dirty="0"/>
              <a:t> `</a:t>
            </a:r>
            <a:r>
              <a:rPr lang="en-US" dirty="0" err="1"/>
              <a:t>epecyt</a:t>
            </a:r>
            <a:r>
              <a:rPr lang="en-US" dirty="0"/>
              <a:t>@ </a:t>
            </a:r>
            <a:r>
              <a:rPr lang="en-US" dirty="0" err="1"/>
              <a:t>nensyri</a:t>
            </a:r>
            <a:r>
              <a:rPr lang="en-US" dirty="0"/>
              <a:t> `</a:t>
            </a:r>
            <a:r>
              <a:rPr lang="en-US" dirty="0" err="1"/>
              <a:t>mPicrayl</a:t>
            </a:r>
            <a:r>
              <a:rPr lang="en-US" dirty="0"/>
              <a:t>@ </a:t>
            </a:r>
            <a:r>
              <a:rPr lang="en-US" dirty="0" err="1"/>
              <a:t>auerjinior</a:t>
            </a:r>
            <a:r>
              <a:rPr lang="en-US" dirty="0"/>
              <a:t> `</a:t>
            </a:r>
            <a:r>
              <a:rPr lang="en-US" dirty="0" err="1"/>
              <a:t>m`viom</a:t>
            </a:r>
            <a:r>
              <a:rPr lang="en-US" dirty="0"/>
              <a:t>.</a:t>
            </a:r>
          </a:p>
        </p:txBody>
      </p:sp>
    </p:spTree>
    <p:extLst>
      <p:ext uri="{BB962C8B-B14F-4D97-AF65-F5344CB8AC3E}">
        <p14:creationId xmlns:p14="http://schemas.microsoft.com/office/powerpoint/2010/main" val="3021129111"/>
      </p:ext>
    </p:extLst>
  </p:cSld>
  <p:clrMapOvr>
    <a:masterClrMapping/>
  </p:clrMapOvr>
</p:sld>
</file>

<file path=ppt/slides/slide15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87DF591D-58BD-42BC-BCDF-1FFCA7CCD6A0}"/>
              </a:ext>
            </a:extLst>
          </p:cNvPr>
          <p:cNvSpPr>
            <a:spLocks noGrp="1"/>
          </p:cNvSpPr>
          <p:nvPr>
            <p:ph type="body" sz="quarter" idx="10"/>
          </p:nvPr>
        </p:nvSpPr>
        <p:spPr/>
        <p:txBody>
          <a:bodyPr/>
          <a:lstStyle/>
          <a:p>
            <a:pPr>
              <a:spcBef>
                <a:spcPts val="0"/>
              </a:spcBef>
            </a:pPr>
            <a:r>
              <a:rPr lang="ar-EG" dirty="0"/>
              <a:t>إبسيشى نيفين راشى: أووه سى إرخوريه ڤين: </a:t>
            </a:r>
          </a:p>
          <a:p>
            <a:pPr>
              <a:spcBef>
                <a:spcPts val="0"/>
              </a:spcBef>
            </a:pPr>
            <a:r>
              <a:rPr lang="ar-EG" dirty="0"/>
              <a:t>نيم نى أنجيلوس: إفهوس إيه إب أوورو بخرستوس. </a:t>
            </a:r>
          </a:p>
        </p:txBody>
      </p:sp>
      <p:sp>
        <p:nvSpPr>
          <p:cNvPr id="7" name="Text Placeholder 6">
            <a:extLst>
              <a:ext uri="{FF2B5EF4-FFF2-40B4-BE49-F238E27FC236}">
                <a16:creationId xmlns:a16="http://schemas.microsoft.com/office/drawing/2014/main" id="{6404BF9A-519C-4AB0-A187-8472BAB1C6CD}"/>
              </a:ext>
            </a:extLst>
          </p:cNvPr>
          <p:cNvSpPr>
            <a:spLocks noGrp="1"/>
          </p:cNvSpPr>
          <p:nvPr>
            <p:ph type="body" sz="quarter" idx="11"/>
          </p:nvPr>
        </p:nvSpPr>
        <p:spPr/>
        <p:txBody>
          <a:bodyPr anchor="ctr"/>
          <a:lstStyle/>
          <a:p>
            <a:r>
              <a:rPr lang="ar-EG" sz="3500" dirty="0"/>
              <a:t>كل الأنفس تفرح، وترتل مع الملائكة، مسبحين، الملك المسيح.</a:t>
            </a:r>
          </a:p>
        </p:txBody>
      </p:sp>
      <p:sp>
        <p:nvSpPr>
          <p:cNvPr id="8" name="Text Placeholder 7">
            <a:extLst>
              <a:ext uri="{FF2B5EF4-FFF2-40B4-BE49-F238E27FC236}">
                <a16:creationId xmlns:a16="http://schemas.microsoft.com/office/drawing/2014/main" id="{EF949D88-DF6E-463D-8703-9116A4D8932B}"/>
              </a:ext>
            </a:extLst>
          </p:cNvPr>
          <p:cNvSpPr>
            <a:spLocks noGrp="1"/>
          </p:cNvSpPr>
          <p:nvPr>
            <p:ph type="body" sz="quarter" idx="12"/>
          </p:nvPr>
        </p:nvSpPr>
        <p:spPr/>
        <p:txBody>
          <a:bodyPr/>
          <a:lstStyle/>
          <a:p>
            <a:pPr>
              <a:spcBef>
                <a:spcPts val="0"/>
              </a:spcBef>
            </a:pPr>
            <a:r>
              <a:rPr lang="pt-BR" dirty="0"/>
              <a:t>`"u,y niben rasi@ ouoh ce`er,wreuin@</a:t>
            </a:r>
            <a:endParaRPr lang="ar-EG" dirty="0"/>
          </a:p>
          <a:p>
            <a:pPr>
              <a:spcBef>
                <a:spcPts val="0"/>
              </a:spcBef>
            </a:pPr>
            <a:r>
              <a:rPr lang="pt-BR" dirty="0"/>
              <a:t> nem ni`aggeloc@ euhwc `e`pOuro P=,=c.</a:t>
            </a:r>
          </a:p>
        </p:txBody>
      </p:sp>
    </p:spTree>
    <p:extLst>
      <p:ext uri="{BB962C8B-B14F-4D97-AF65-F5344CB8AC3E}">
        <p14:creationId xmlns:p14="http://schemas.microsoft.com/office/powerpoint/2010/main" val="518024824"/>
      </p:ext>
    </p:extLst>
  </p:cSld>
  <p:clrMapOvr>
    <a:masterClrMapping/>
  </p:clrMapOvr>
</p:sld>
</file>

<file path=ppt/slides/slide15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AE84034-8118-4BAB-9E59-D889BE5723F1}"/>
              </a:ext>
            </a:extLst>
          </p:cNvPr>
          <p:cNvSpPr>
            <a:spLocks noGrp="1"/>
          </p:cNvSpPr>
          <p:nvPr>
            <p:ph type="body" sz="quarter" idx="10"/>
          </p:nvPr>
        </p:nvSpPr>
        <p:spPr/>
        <p:txBody>
          <a:bodyPr anchor="b"/>
          <a:lstStyle/>
          <a:p>
            <a:r>
              <a:rPr lang="ar-EG" sz="3000" dirty="0"/>
              <a:t>إفؤش إيفول إفجو إمموس: چيه أوو أو أوو خين نى إتشوسى إمفنوتى: نيم أو هيرينى هيجين بى كاهى: نيم أووتى ماتى خين نى رومى.</a:t>
            </a:r>
          </a:p>
        </p:txBody>
      </p:sp>
      <p:sp>
        <p:nvSpPr>
          <p:cNvPr id="3" name="Text Placeholder 2">
            <a:extLst>
              <a:ext uri="{FF2B5EF4-FFF2-40B4-BE49-F238E27FC236}">
                <a16:creationId xmlns:a16="http://schemas.microsoft.com/office/drawing/2014/main" id="{ED06B192-BF5A-4188-B138-C1B39B96E6EE}"/>
              </a:ext>
            </a:extLst>
          </p:cNvPr>
          <p:cNvSpPr>
            <a:spLocks noGrp="1"/>
          </p:cNvSpPr>
          <p:nvPr>
            <p:ph type="body" sz="quarter" idx="11"/>
          </p:nvPr>
        </p:nvSpPr>
        <p:spPr/>
        <p:txBody>
          <a:bodyPr/>
          <a:lstStyle/>
          <a:p>
            <a:r>
              <a:rPr lang="ar-EG" sz="3600" dirty="0"/>
              <a:t>صارخين قائلين، المجد لله في الأعالي، وعلي الأرض السلام، وفي الناس المسرة. </a:t>
            </a:r>
          </a:p>
          <a:p>
            <a:endParaRPr lang="en-GB" sz="3600" dirty="0"/>
          </a:p>
        </p:txBody>
      </p:sp>
      <p:sp>
        <p:nvSpPr>
          <p:cNvPr id="4" name="Text Placeholder 3">
            <a:extLst>
              <a:ext uri="{FF2B5EF4-FFF2-40B4-BE49-F238E27FC236}">
                <a16:creationId xmlns:a16="http://schemas.microsoft.com/office/drawing/2014/main" id="{787E001F-3F6D-45F3-BBDD-35E2FFA9A07A}"/>
              </a:ext>
            </a:extLst>
          </p:cNvPr>
          <p:cNvSpPr>
            <a:spLocks noGrp="1"/>
          </p:cNvSpPr>
          <p:nvPr>
            <p:ph type="body" sz="quarter" idx="12"/>
          </p:nvPr>
        </p:nvSpPr>
        <p:spPr>
          <a:xfrm>
            <a:off x="0" y="4738270"/>
            <a:ext cx="9144000" cy="1189740"/>
          </a:xfrm>
        </p:spPr>
        <p:txBody>
          <a:bodyPr anchor="ctr"/>
          <a:lstStyle/>
          <a:p>
            <a:r>
              <a:rPr lang="en-GB" sz="3300" dirty="0" err="1"/>
              <a:t>Eu`ws</a:t>
            </a:r>
            <a:r>
              <a:rPr lang="en-GB" sz="3300" dirty="0"/>
              <a:t> `</a:t>
            </a:r>
            <a:r>
              <a:rPr lang="en-GB" sz="3300" dirty="0" err="1"/>
              <a:t>ebol</a:t>
            </a:r>
            <a:r>
              <a:rPr lang="en-GB" sz="3300" dirty="0"/>
              <a:t> </a:t>
            </a:r>
            <a:r>
              <a:rPr lang="en-GB" sz="3300" dirty="0" err="1"/>
              <a:t>eujw</a:t>
            </a:r>
            <a:r>
              <a:rPr lang="en-GB" sz="3300" dirty="0"/>
              <a:t> `</a:t>
            </a:r>
            <a:r>
              <a:rPr lang="en-GB" sz="3300" dirty="0" err="1"/>
              <a:t>mmoc</a:t>
            </a:r>
            <a:r>
              <a:rPr lang="en-GB" sz="3300" dirty="0"/>
              <a:t>@ je `</a:t>
            </a:r>
            <a:r>
              <a:rPr lang="en-GB" sz="3300" dirty="0" err="1"/>
              <a:t>ou`w`ou</a:t>
            </a:r>
            <a:r>
              <a:rPr lang="en-GB" sz="3300" dirty="0"/>
              <a:t> </a:t>
            </a:r>
            <a:r>
              <a:rPr lang="en-GB" sz="3300" dirty="0" err="1"/>
              <a:t>qen</a:t>
            </a:r>
            <a:r>
              <a:rPr lang="en-GB" sz="3300" dirty="0"/>
              <a:t> </a:t>
            </a:r>
            <a:r>
              <a:rPr lang="en-GB" sz="3300" dirty="0" err="1"/>
              <a:t>ny`et</a:t>
            </a:r>
            <a:r>
              <a:rPr lang="en-GB" sz="3300" dirty="0"/>
              <a:t>[</a:t>
            </a:r>
            <a:r>
              <a:rPr lang="en-GB" sz="3300" dirty="0" err="1"/>
              <a:t>oci</a:t>
            </a:r>
            <a:r>
              <a:rPr lang="en-GB" sz="3300" dirty="0"/>
              <a:t> `</a:t>
            </a:r>
            <a:r>
              <a:rPr lang="en-GB" sz="3300" dirty="0" err="1"/>
              <a:t>m`V</a:t>
            </a:r>
            <a:r>
              <a:rPr lang="en-GB" sz="3300" dirty="0"/>
              <a:t>]@ </a:t>
            </a:r>
            <a:r>
              <a:rPr lang="en-GB" sz="3300" dirty="0" err="1"/>
              <a:t>nem</a:t>
            </a:r>
            <a:r>
              <a:rPr lang="en-GB" sz="3300" dirty="0"/>
              <a:t> `</a:t>
            </a:r>
            <a:r>
              <a:rPr lang="en-GB" sz="3300" dirty="0" err="1"/>
              <a:t>ouhiryny</a:t>
            </a:r>
            <a:r>
              <a:rPr lang="en-GB" sz="3300" dirty="0"/>
              <a:t> </a:t>
            </a:r>
            <a:r>
              <a:rPr lang="en-GB" sz="3300" dirty="0" err="1"/>
              <a:t>hijen</a:t>
            </a:r>
            <a:r>
              <a:rPr lang="en-GB" sz="3300" dirty="0"/>
              <a:t> </a:t>
            </a:r>
            <a:r>
              <a:rPr lang="en-GB" sz="3300" dirty="0" err="1"/>
              <a:t>pikahi</a:t>
            </a:r>
            <a:r>
              <a:rPr lang="en-GB" sz="3300" dirty="0"/>
              <a:t>@ </a:t>
            </a:r>
            <a:r>
              <a:rPr lang="en-GB" sz="3300" dirty="0" err="1"/>
              <a:t>nem</a:t>
            </a:r>
            <a:r>
              <a:rPr lang="en-GB" sz="3300" dirty="0"/>
              <a:t> `</a:t>
            </a:r>
            <a:r>
              <a:rPr lang="en-GB" sz="3300" dirty="0" err="1"/>
              <a:t>ou</a:t>
            </a:r>
            <a:r>
              <a:rPr lang="en-GB" sz="3300" dirty="0"/>
              <a:t>]ma] </a:t>
            </a:r>
            <a:r>
              <a:rPr lang="en-GB" sz="3300" dirty="0" err="1"/>
              <a:t>qen</a:t>
            </a:r>
            <a:r>
              <a:rPr lang="en-GB" sz="3300" dirty="0"/>
              <a:t> </a:t>
            </a:r>
            <a:r>
              <a:rPr lang="en-GB" sz="3300" dirty="0" err="1"/>
              <a:t>nirwmi</a:t>
            </a:r>
            <a:r>
              <a:rPr lang="en-GB" sz="3300" dirty="0"/>
              <a:t>.</a:t>
            </a:r>
          </a:p>
        </p:txBody>
      </p:sp>
    </p:spTree>
    <p:extLst>
      <p:ext uri="{BB962C8B-B14F-4D97-AF65-F5344CB8AC3E}">
        <p14:creationId xmlns:p14="http://schemas.microsoft.com/office/powerpoint/2010/main" val="4133360471"/>
      </p:ext>
    </p:extLst>
  </p:cSld>
  <p:clrMapOvr>
    <a:masterClrMapping/>
  </p:clrMapOvr>
</p:sld>
</file>

<file path=ppt/slides/slide15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05830FB-3C38-43E0-962D-6098C98C33C6}"/>
              </a:ext>
            </a:extLst>
          </p:cNvPr>
          <p:cNvSpPr>
            <a:spLocks noGrp="1"/>
          </p:cNvSpPr>
          <p:nvPr>
            <p:ph type="body" sz="quarter" idx="10"/>
          </p:nvPr>
        </p:nvSpPr>
        <p:spPr/>
        <p:txBody>
          <a:bodyPr/>
          <a:lstStyle/>
          <a:p>
            <a:r>
              <a:rPr lang="ar-EG" dirty="0"/>
              <a:t>چيه آف فول غار إيفول: إمبى جين إيه اثميتى: أفخوتيب خين أوجوك: إنتى ميت جاچى. </a:t>
            </a:r>
          </a:p>
        </p:txBody>
      </p:sp>
      <p:sp>
        <p:nvSpPr>
          <p:cNvPr id="3" name="Text Placeholder 2">
            <a:extLst>
              <a:ext uri="{FF2B5EF4-FFF2-40B4-BE49-F238E27FC236}">
                <a16:creationId xmlns:a16="http://schemas.microsoft.com/office/drawing/2014/main" id="{0B70AACA-5345-4439-99F6-FE690ABBA14D}"/>
              </a:ext>
            </a:extLst>
          </p:cNvPr>
          <p:cNvSpPr>
            <a:spLocks noGrp="1"/>
          </p:cNvSpPr>
          <p:nvPr>
            <p:ph type="body" sz="quarter" idx="11"/>
          </p:nvPr>
        </p:nvSpPr>
        <p:spPr/>
        <p:txBody>
          <a:bodyPr anchor="ctr"/>
          <a:lstStyle/>
          <a:p>
            <a:r>
              <a:rPr lang="ar-EG" dirty="0"/>
              <a:t>لأنه حل، الحاجز، وقتل العداوة، بالكمال. </a:t>
            </a:r>
          </a:p>
        </p:txBody>
      </p:sp>
      <p:sp>
        <p:nvSpPr>
          <p:cNvPr id="4" name="Text Placeholder 3">
            <a:extLst>
              <a:ext uri="{FF2B5EF4-FFF2-40B4-BE49-F238E27FC236}">
                <a16:creationId xmlns:a16="http://schemas.microsoft.com/office/drawing/2014/main" id="{7C0A5D8F-8C29-475B-B8A0-3963F125697B}"/>
              </a:ext>
            </a:extLst>
          </p:cNvPr>
          <p:cNvSpPr>
            <a:spLocks noGrp="1"/>
          </p:cNvSpPr>
          <p:nvPr>
            <p:ph type="body" sz="quarter" idx="12"/>
          </p:nvPr>
        </p:nvSpPr>
        <p:spPr/>
        <p:txBody>
          <a:bodyPr/>
          <a:lstStyle/>
          <a:p>
            <a:r>
              <a:rPr lang="en-GB" dirty="0"/>
              <a:t>Je </a:t>
            </a:r>
            <a:r>
              <a:rPr lang="en-GB" dirty="0" err="1"/>
              <a:t>afbwl</a:t>
            </a:r>
            <a:r>
              <a:rPr lang="en-GB" dirty="0"/>
              <a:t> gar `</a:t>
            </a:r>
            <a:r>
              <a:rPr lang="en-GB" dirty="0" err="1"/>
              <a:t>ebol</a:t>
            </a:r>
            <a:r>
              <a:rPr lang="en-GB" dirty="0"/>
              <a:t>@ `</a:t>
            </a:r>
            <a:r>
              <a:rPr lang="en-GB" dirty="0" err="1"/>
              <a:t>mpijini</a:t>
            </a:r>
            <a:r>
              <a:rPr lang="en-GB" dirty="0"/>
              <a:t> `</a:t>
            </a:r>
            <a:r>
              <a:rPr lang="en-GB" dirty="0" err="1"/>
              <a:t>e`;my</a:t>
            </a:r>
            <a:r>
              <a:rPr lang="en-GB" dirty="0"/>
              <a:t>]@ </a:t>
            </a:r>
            <a:r>
              <a:rPr lang="en-GB" dirty="0" err="1"/>
              <a:t>afqwteb</a:t>
            </a:r>
            <a:r>
              <a:rPr lang="en-GB" dirty="0"/>
              <a:t> </a:t>
            </a:r>
            <a:r>
              <a:rPr lang="en-GB" dirty="0" err="1"/>
              <a:t>qen</a:t>
            </a:r>
            <a:r>
              <a:rPr lang="en-GB" dirty="0"/>
              <a:t> `</a:t>
            </a:r>
            <a:r>
              <a:rPr lang="en-GB" dirty="0" err="1"/>
              <a:t>oujwk</a:t>
            </a:r>
            <a:r>
              <a:rPr lang="en-GB" dirty="0"/>
              <a:t>@ `n]</a:t>
            </a:r>
            <a:r>
              <a:rPr lang="en-GB" dirty="0" err="1"/>
              <a:t>metjaji</a:t>
            </a:r>
            <a:r>
              <a:rPr lang="en-GB" dirty="0"/>
              <a:t>.</a:t>
            </a:r>
          </a:p>
        </p:txBody>
      </p:sp>
    </p:spTree>
    <p:extLst>
      <p:ext uri="{BB962C8B-B14F-4D97-AF65-F5344CB8AC3E}">
        <p14:creationId xmlns:p14="http://schemas.microsoft.com/office/powerpoint/2010/main" val="170277151"/>
      </p:ext>
    </p:extLst>
  </p:cSld>
  <p:clrMapOvr>
    <a:masterClrMapping/>
  </p:clrMapOvr>
</p:sld>
</file>

<file path=ppt/slides/slide15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9C3B786-3899-443D-A430-3431E6044699}"/>
              </a:ext>
            </a:extLst>
          </p:cNvPr>
          <p:cNvSpPr>
            <a:spLocks noGrp="1"/>
          </p:cNvSpPr>
          <p:nvPr>
            <p:ph type="body" sz="quarter" idx="10"/>
          </p:nvPr>
        </p:nvSpPr>
        <p:spPr/>
        <p:txBody>
          <a:bodyPr/>
          <a:lstStyle/>
          <a:p>
            <a:pPr>
              <a:spcBef>
                <a:spcPts val="0"/>
              </a:spcBef>
            </a:pPr>
            <a:r>
              <a:rPr lang="ar-EG" dirty="0"/>
              <a:t>آف فوج إمبى إسخى إنچيج: أنتيه تى ميت فوج: </a:t>
            </a:r>
          </a:p>
          <a:p>
            <a:pPr>
              <a:spcBef>
                <a:spcPts val="0"/>
              </a:spcBef>
            </a:pPr>
            <a:r>
              <a:rPr lang="ar-EG" dirty="0"/>
              <a:t>أنتيه آدام نيم إيڤا: أف أيتو إنرمهيه. </a:t>
            </a:r>
          </a:p>
        </p:txBody>
      </p:sp>
      <p:sp>
        <p:nvSpPr>
          <p:cNvPr id="3" name="Text Placeholder 2">
            <a:extLst>
              <a:ext uri="{FF2B5EF4-FFF2-40B4-BE49-F238E27FC236}">
                <a16:creationId xmlns:a16="http://schemas.microsoft.com/office/drawing/2014/main" id="{6CD0F7FB-469A-4C43-8575-8ECC5B3CEC9A}"/>
              </a:ext>
            </a:extLst>
          </p:cNvPr>
          <p:cNvSpPr>
            <a:spLocks noGrp="1"/>
          </p:cNvSpPr>
          <p:nvPr>
            <p:ph type="body" sz="quarter" idx="11"/>
          </p:nvPr>
        </p:nvSpPr>
        <p:spPr/>
        <p:txBody>
          <a:bodyPr anchor="ctr"/>
          <a:lstStyle/>
          <a:p>
            <a:r>
              <a:rPr lang="ar-EG" dirty="0"/>
              <a:t>ومزق كتاب، يد العبودية، التي لأدم وحواء، وحررهما. </a:t>
            </a:r>
          </a:p>
        </p:txBody>
      </p:sp>
      <p:sp>
        <p:nvSpPr>
          <p:cNvPr id="4" name="Text Placeholder 3">
            <a:extLst>
              <a:ext uri="{FF2B5EF4-FFF2-40B4-BE49-F238E27FC236}">
                <a16:creationId xmlns:a16="http://schemas.microsoft.com/office/drawing/2014/main" id="{CF2D8669-D46E-44EB-A0E7-F8CD7F2ADB2E}"/>
              </a:ext>
            </a:extLst>
          </p:cNvPr>
          <p:cNvSpPr>
            <a:spLocks noGrp="1"/>
          </p:cNvSpPr>
          <p:nvPr>
            <p:ph type="body" sz="quarter" idx="12"/>
          </p:nvPr>
        </p:nvSpPr>
        <p:spPr/>
        <p:txBody>
          <a:bodyPr/>
          <a:lstStyle/>
          <a:p>
            <a:pPr>
              <a:spcBef>
                <a:spcPts val="0"/>
              </a:spcBef>
            </a:pPr>
            <a:r>
              <a:rPr lang="en-GB" dirty="0" err="1"/>
              <a:t>Afvwq</a:t>
            </a:r>
            <a:r>
              <a:rPr lang="en-GB" dirty="0"/>
              <a:t> `</a:t>
            </a:r>
            <a:r>
              <a:rPr lang="en-GB" dirty="0" err="1"/>
              <a:t>mpi`cqi</a:t>
            </a:r>
            <a:r>
              <a:rPr lang="en-GB" dirty="0"/>
              <a:t> `</a:t>
            </a:r>
            <a:r>
              <a:rPr lang="en-GB" dirty="0" err="1"/>
              <a:t>njij</a:t>
            </a:r>
            <a:r>
              <a:rPr lang="en-GB" dirty="0"/>
              <a:t>@ `</a:t>
            </a:r>
            <a:r>
              <a:rPr lang="en-GB" dirty="0" err="1"/>
              <a:t>nte</a:t>
            </a:r>
            <a:r>
              <a:rPr lang="en-GB" dirty="0"/>
              <a:t> ]</a:t>
            </a:r>
            <a:r>
              <a:rPr lang="en-GB" dirty="0" err="1"/>
              <a:t>metbwk</a:t>
            </a:r>
            <a:r>
              <a:rPr lang="en-GB" dirty="0"/>
              <a:t>@</a:t>
            </a:r>
            <a:endParaRPr lang="ar-EG" dirty="0"/>
          </a:p>
          <a:p>
            <a:pPr>
              <a:spcBef>
                <a:spcPts val="0"/>
              </a:spcBef>
            </a:pPr>
            <a:r>
              <a:rPr lang="en-GB" dirty="0"/>
              <a:t> `</a:t>
            </a:r>
            <a:r>
              <a:rPr lang="en-GB" dirty="0" err="1"/>
              <a:t>nte</a:t>
            </a:r>
            <a:r>
              <a:rPr lang="en-GB" dirty="0"/>
              <a:t> `Adam </a:t>
            </a:r>
            <a:r>
              <a:rPr lang="en-GB" dirty="0" err="1"/>
              <a:t>nem</a:t>
            </a:r>
            <a:r>
              <a:rPr lang="en-GB" dirty="0"/>
              <a:t> `</a:t>
            </a:r>
            <a:r>
              <a:rPr lang="en-GB" dirty="0" err="1"/>
              <a:t>Eua</a:t>
            </a:r>
            <a:r>
              <a:rPr lang="en-GB" dirty="0"/>
              <a:t>@ </a:t>
            </a:r>
            <a:r>
              <a:rPr lang="en-GB" dirty="0" err="1"/>
              <a:t>af`aitou</a:t>
            </a:r>
            <a:r>
              <a:rPr lang="en-GB" dirty="0"/>
              <a:t> `</a:t>
            </a:r>
            <a:r>
              <a:rPr lang="en-GB" dirty="0" err="1"/>
              <a:t>nremhe</a:t>
            </a:r>
            <a:r>
              <a:rPr lang="en-GB" dirty="0"/>
              <a:t>.</a:t>
            </a:r>
          </a:p>
        </p:txBody>
      </p:sp>
    </p:spTree>
    <p:extLst>
      <p:ext uri="{BB962C8B-B14F-4D97-AF65-F5344CB8AC3E}">
        <p14:creationId xmlns:p14="http://schemas.microsoft.com/office/powerpoint/2010/main" val="286482896"/>
      </p:ext>
    </p:extLst>
  </p:cSld>
  <p:clrMapOvr>
    <a:masterClrMapping/>
  </p:clrMapOvr>
</p:sld>
</file>

<file path=ppt/slides/slide15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FE8C11E-A59D-4735-AD70-956D72FC94A4}"/>
              </a:ext>
            </a:extLst>
          </p:cNvPr>
          <p:cNvSpPr>
            <a:spLocks noGrp="1"/>
          </p:cNvSpPr>
          <p:nvPr>
            <p:ph type="body" sz="quarter" idx="10"/>
          </p:nvPr>
        </p:nvSpPr>
        <p:spPr/>
        <p:txBody>
          <a:bodyPr/>
          <a:lstStyle/>
          <a:p>
            <a:pPr>
              <a:spcBef>
                <a:spcPts val="0"/>
              </a:spcBef>
            </a:pPr>
            <a:r>
              <a:rPr lang="ar-EG" dirty="0"/>
              <a:t>إنجى فى إيطاف ماسف نان: خين إثفاكى إن دافيد: </a:t>
            </a:r>
          </a:p>
          <a:p>
            <a:pPr>
              <a:spcBef>
                <a:spcPts val="0"/>
              </a:spcBef>
            </a:pPr>
            <a:r>
              <a:rPr lang="ar-EG" dirty="0"/>
              <a:t>كاطا إبساچى إمبى أنجيلوس: بين سوتير إيسوس. </a:t>
            </a:r>
          </a:p>
        </p:txBody>
      </p:sp>
      <p:sp>
        <p:nvSpPr>
          <p:cNvPr id="3" name="Text Placeholder 2">
            <a:extLst>
              <a:ext uri="{FF2B5EF4-FFF2-40B4-BE49-F238E27FC236}">
                <a16:creationId xmlns:a16="http://schemas.microsoft.com/office/drawing/2014/main" id="{EFCE6907-5621-4E5B-8944-A3E7008434D2}"/>
              </a:ext>
            </a:extLst>
          </p:cNvPr>
          <p:cNvSpPr>
            <a:spLocks noGrp="1"/>
          </p:cNvSpPr>
          <p:nvPr>
            <p:ph type="body" sz="quarter" idx="11"/>
          </p:nvPr>
        </p:nvSpPr>
        <p:spPr/>
        <p:txBody>
          <a:bodyPr anchor="ctr"/>
          <a:lstStyle/>
          <a:p>
            <a:r>
              <a:rPr lang="ar-EG" sz="3700" dirty="0"/>
              <a:t>الذي ولد لنا، في مدينة داود، مخلصنا يسوع، كقول الملاك.</a:t>
            </a:r>
          </a:p>
        </p:txBody>
      </p:sp>
      <p:sp>
        <p:nvSpPr>
          <p:cNvPr id="4" name="Text Placeholder 3">
            <a:extLst>
              <a:ext uri="{FF2B5EF4-FFF2-40B4-BE49-F238E27FC236}">
                <a16:creationId xmlns:a16="http://schemas.microsoft.com/office/drawing/2014/main" id="{8A26EAB0-C89F-4810-A1A7-25F517F251D6}"/>
              </a:ext>
            </a:extLst>
          </p:cNvPr>
          <p:cNvSpPr>
            <a:spLocks noGrp="1"/>
          </p:cNvSpPr>
          <p:nvPr>
            <p:ph type="body" sz="quarter" idx="12"/>
          </p:nvPr>
        </p:nvSpPr>
        <p:spPr/>
        <p:txBody>
          <a:bodyPr/>
          <a:lstStyle/>
          <a:p>
            <a:r>
              <a:rPr lang="en-GB" dirty="0" err="1"/>
              <a:t>Nje</a:t>
            </a:r>
            <a:r>
              <a:rPr lang="en-GB" dirty="0"/>
              <a:t> </a:t>
            </a:r>
            <a:r>
              <a:rPr lang="en-GB" dirty="0" err="1"/>
              <a:t>vy`etafmacf</a:t>
            </a:r>
            <a:r>
              <a:rPr lang="en-GB" dirty="0"/>
              <a:t> nan@ </a:t>
            </a:r>
            <a:r>
              <a:rPr lang="en-GB" dirty="0" err="1"/>
              <a:t>qen</a:t>
            </a:r>
            <a:r>
              <a:rPr lang="en-GB" dirty="0"/>
              <a:t> `;</a:t>
            </a:r>
            <a:r>
              <a:rPr lang="en-GB" dirty="0" err="1"/>
              <a:t>baki</a:t>
            </a:r>
            <a:r>
              <a:rPr lang="en-GB" dirty="0"/>
              <a:t> `</a:t>
            </a:r>
            <a:r>
              <a:rPr lang="en-GB" dirty="0" err="1"/>
              <a:t>nDauid</a:t>
            </a:r>
            <a:r>
              <a:rPr lang="en-GB" dirty="0"/>
              <a:t>@ kata `</a:t>
            </a:r>
            <a:r>
              <a:rPr lang="en-GB" dirty="0" err="1"/>
              <a:t>pcaji</a:t>
            </a:r>
            <a:r>
              <a:rPr lang="en-GB" dirty="0"/>
              <a:t> `</a:t>
            </a:r>
            <a:r>
              <a:rPr lang="en-GB" dirty="0" err="1"/>
              <a:t>mpi`aggeloc</a:t>
            </a:r>
            <a:r>
              <a:rPr lang="en-GB" dirty="0"/>
              <a:t>@ </a:t>
            </a:r>
            <a:r>
              <a:rPr lang="en-GB" dirty="0" err="1"/>
              <a:t>penCwtyr</a:t>
            </a:r>
            <a:r>
              <a:rPr lang="en-GB" dirty="0"/>
              <a:t> I=y=c.</a:t>
            </a:r>
          </a:p>
        </p:txBody>
      </p:sp>
    </p:spTree>
    <p:extLst>
      <p:ext uri="{BB962C8B-B14F-4D97-AF65-F5344CB8AC3E}">
        <p14:creationId xmlns:p14="http://schemas.microsoft.com/office/powerpoint/2010/main" val="456654813"/>
      </p:ext>
    </p:extLst>
  </p:cSld>
  <p:clrMapOvr>
    <a:masterClrMapping/>
  </p:clrMapOvr>
</p:sld>
</file>

<file path=ppt/slides/slide15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068E6E5-A61D-44B8-B0A6-D72E751D58DD}"/>
              </a:ext>
            </a:extLst>
          </p:cNvPr>
          <p:cNvSpPr>
            <a:spLocks noGrp="1"/>
          </p:cNvSpPr>
          <p:nvPr>
            <p:ph type="body" sz="quarter" idx="10"/>
          </p:nvPr>
        </p:nvSpPr>
        <p:spPr/>
        <p:txBody>
          <a:bodyPr/>
          <a:lstStyle/>
          <a:p>
            <a:r>
              <a:rPr lang="ar-EG" dirty="0"/>
              <a:t>أفشاي سوما تيكوس: إيفول خين تى بارثينوس: أتشينيه إسبيرما إنرومى: شا إنتيف سوتى إممون.</a:t>
            </a:r>
          </a:p>
        </p:txBody>
      </p:sp>
      <p:sp>
        <p:nvSpPr>
          <p:cNvPr id="3" name="Text Placeholder 2">
            <a:extLst>
              <a:ext uri="{FF2B5EF4-FFF2-40B4-BE49-F238E27FC236}">
                <a16:creationId xmlns:a16="http://schemas.microsoft.com/office/drawing/2014/main" id="{B80A80E2-9F27-4D33-92C9-6120FAC5BD6C}"/>
              </a:ext>
            </a:extLst>
          </p:cNvPr>
          <p:cNvSpPr>
            <a:spLocks noGrp="1"/>
          </p:cNvSpPr>
          <p:nvPr>
            <p:ph type="body" sz="quarter" idx="11"/>
          </p:nvPr>
        </p:nvSpPr>
        <p:spPr/>
        <p:txBody>
          <a:bodyPr anchor="ctr"/>
          <a:lstStyle/>
          <a:p>
            <a:r>
              <a:rPr lang="ar-EG" sz="3900" dirty="0"/>
              <a:t>أشرق جسدياً، من العذراء، بغير زرع بشر، حتى خلصنا.</a:t>
            </a:r>
          </a:p>
        </p:txBody>
      </p:sp>
      <p:sp>
        <p:nvSpPr>
          <p:cNvPr id="4" name="Text Placeholder 3">
            <a:extLst>
              <a:ext uri="{FF2B5EF4-FFF2-40B4-BE49-F238E27FC236}">
                <a16:creationId xmlns:a16="http://schemas.microsoft.com/office/drawing/2014/main" id="{EE76CF0C-6B2E-4A19-8C03-5C2E149D146D}"/>
              </a:ext>
            </a:extLst>
          </p:cNvPr>
          <p:cNvSpPr>
            <a:spLocks noGrp="1"/>
          </p:cNvSpPr>
          <p:nvPr>
            <p:ph type="body" sz="quarter" idx="12"/>
          </p:nvPr>
        </p:nvSpPr>
        <p:spPr/>
        <p:txBody>
          <a:bodyPr/>
          <a:lstStyle/>
          <a:p>
            <a:r>
              <a:rPr lang="it-IT" dirty="0"/>
              <a:t>Afsai cwmatikwc@ `ebolqen ]Par;enoc@ a[ne `cperma `nrwmi@ sa`ntefcw] `mmon.</a:t>
            </a:r>
          </a:p>
        </p:txBody>
      </p:sp>
    </p:spTree>
    <p:extLst>
      <p:ext uri="{BB962C8B-B14F-4D97-AF65-F5344CB8AC3E}">
        <p14:creationId xmlns:p14="http://schemas.microsoft.com/office/powerpoint/2010/main" val="4084306885"/>
      </p:ext>
    </p:extLst>
  </p:cSld>
  <p:clrMapOvr>
    <a:masterClrMapping/>
  </p:clrMapOvr>
</p:sld>
</file>

<file path=ppt/slides/slide15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814268F-A218-4FB0-A8D3-31F70FE642C3}"/>
              </a:ext>
            </a:extLst>
          </p:cNvPr>
          <p:cNvSpPr>
            <a:spLocks noGrp="1"/>
          </p:cNvSpPr>
          <p:nvPr>
            <p:ph type="body" sz="quarter" idx="10"/>
          </p:nvPr>
        </p:nvSpPr>
        <p:spPr/>
        <p:txBody>
          <a:bodyPr/>
          <a:lstStyle/>
          <a:p>
            <a:r>
              <a:rPr lang="ar-EG" sz="3900" dirty="0"/>
              <a:t>أوو أوو أوينى بيه إفنوتى: إفشوب خين بى أوو أوينى: هان أنجيلوس إن أوو أوينى: إن اب إرهيمنوس إيروف.</a:t>
            </a:r>
          </a:p>
        </p:txBody>
      </p:sp>
      <p:sp>
        <p:nvSpPr>
          <p:cNvPr id="6" name="Text Placeholder 5">
            <a:extLst>
              <a:ext uri="{FF2B5EF4-FFF2-40B4-BE49-F238E27FC236}">
                <a16:creationId xmlns:a16="http://schemas.microsoft.com/office/drawing/2014/main" id="{D33652DF-B9B2-49AC-9A5F-3F7C8AD9394E}"/>
              </a:ext>
            </a:extLst>
          </p:cNvPr>
          <p:cNvSpPr>
            <a:spLocks noGrp="1"/>
          </p:cNvSpPr>
          <p:nvPr>
            <p:ph type="body" sz="quarter" idx="11"/>
          </p:nvPr>
        </p:nvSpPr>
        <p:spPr/>
        <p:txBody>
          <a:bodyPr anchor="ctr"/>
          <a:lstStyle/>
          <a:p>
            <a:r>
              <a:rPr lang="ar-EG" sz="4000" b="1" kern="1200" dirty="0">
                <a:solidFill>
                  <a:schemeClr val="bg1"/>
                </a:solidFill>
                <a:latin typeface="Times New Roman" pitchFamily="18" charset="0"/>
                <a:ea typeface="+mn-ea"/>
                <a:cs typeface="Times New Roman" pitchFamily="18" charset="0"/>
              </a:rPr>
              <a:t>الله هو نور، وساكن في النور، تسبحه، ملائكة النور. </a:t>
            </a:r>
          </a:p>
        </p:txBody>
      </p:sp>
      <p:sp>
        <p:nvSpPr>
          <p:cNvPr id="7" name="Text Placeholder 6">
            <a:extLst>
              <a:ext uri="{FF2B5EF4-FFF2-40B4-BE49-F238E27FC236}">
                <a16:creationId xmlns:a16="http://schemas.microsoft.com/office/drawing/2014/main" id="{900FD1E0-8DF8-4C48-BDE3-84205CF6B202}"/>
              </a:ext>
            </a:extLst>
          </p:cNvPr>
          <p:cNvSpPr>
            <a:spLocks noGrp="1"/>
          </p:cNvSpPr>
          <p:nvPr>
            <p:ph type="body" sz="quarter" idx="12"/>
          </p:nvPr>
        </p:nvSpPr>
        <p:spPr/>
        <p:txBody>
          <a:bodyPr/>
          <a:lstStyle/>
          <a:p>
            <a:r>
              <a:rPr lang="en-GB" dirty="0" err="1"/>
              <a:t>Ou`ou`wini</a:t>
            </a:r>
            <a:r>
              <a:rPr lang="en-GB" dirty="0"/>
              <a:t> pe `V]@ </a:t>
            </a:r>
            <a:r>
              <a:rPr lang="en-GB" dirty="0" err="1"/>
              <a:t>efswp</a:t>
            </a:r>
            <a:r>
              <a:rPr lang="en-GB" dirty="0"/>
              <a:t> </a:t>
            </a:r>
            <a:r>
              <a:rPr lang="en-GB" dirty="0" err="1"/>
              <a:t>qen</a:t>
            </a:r>
            <a:r>
              <a:rPr lang="en-GB" dirty="0"/>
              <a:t> </a:t>
            </a:r>
            <a:r>
              <a:rPr lang="en-GB" dirty="0" err="1"/>
              <a:t>pi`ou`wini</a:t>
            </a:r>
            <a:r>
              <a:rPr lang="en-GB" dirty="0"/>
              <a:t>@ </a:t>
            </a:r>
            <a:r>
              <a:rPr lang="en-GB" dirty="0" err="1"/>
              <a:t>han`aggeloc</a:t>
            </a:r>
            <a:r>
              <a:rPr lang="en-GB" dirty="0"/>
              <a:t> `</a:t>
            </a:r>
            <a:r>
              <a:rPr lang="en-GB" dirty="0" err="1"/>
              <a:t>nouwini</a:t>
            </a:r>
            <a:r>
              <a:rPr lang="en-GB" dirty="0"/>
              <a:t>@ </a:t>
            </a:r>
            <a:r>
              <a:rPr lang="en-GB" dirty="0" err="1"/>
              <a:t>eterhumnoc</a:t>
            </a:r>
            <a:r>
              <a:rPr lang="en-GB" dirty="0"/>
              <a:t> `</a:t>
            </a:r>
            <a:r>
              <a:rPr lang="en-GB" dirty="0" err="1"/>
              <a:t>erof</a:t>
            </a:r>
            <a:r>
              <a:rPr lang="en-GB" dirty="0"/>
              <a:t>.</a:t>
            </a:r>
          </a:p>
        </p:txBody>
      </p:sp>
    </p:spTree>
    <p:extLst>
      <p:ext uri="{BB962C8B-B14F-4D97-AF65-F5344CB8AC3E}">
        <p14:creationId xmlns:p14="http://schemas.microsoft.com/office/powerpoint/2010/main" val="3071161885"/>
      </p:ext>
    </p:extLst>
  </p:cSld>
  <p:clrMapOvr>
    <a:masterClrMapping/>
  </p:clrMapOvr>
</p:sld>
</file>

<file path=ppt/slides/slide15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9EFCC9-0A7E-478C-BE5B-8FC05B5431BA}"/>
              </a:ext>
            </a:extLst>
          </p:cNvPr>
          <p:cNvSpPr>
            <a:spLocks noGrp="1"/>
          </p:cNvSpPr>
          <p:nvPr>
            <p:ph type="body" sz="quarter" idx="10"/>
          </p:nvPr>
        </p:nvSpPr>
        <p:spPr/>
        <p:txBody>
          <a:bodyPr/>
          <a:lstStyle/>
          <a:p>
            <a:pPr>
              <a:spcBef>
                <a:spcPts val="0"/>
              </a:spcBef>
            </a:pPr>
            <a:r>
              <a:rPr lang="ar-EG" dirty="0"/>
              <a:t>آبى أوو أوينى شاى: إيفول خين ماريا:</a:t>
            </a:r>
          </a:p>
          <a:p>
            <a:pPr>
              <a:spcBef>
                <a:spcPts val="0"/>
              </a:spcBef>
            </a:pPr>
            <a:r>
              <a:rPr lang="ar-EG" dirty="0"/>
              <a:t> آ إيليصافيت ميسى: إمبى إبروذروموس. </a:t>
            </a:r>
          </a:p>
        </p:txBody>
      </p:sp>
      <p:sp>
        <p:nvSpPr>
          <p:cNvPr id="3" name="Text Placeholder 2">
            <a:extLst>
              <a:ext uri="{FF2B5EF4-FFF2-40B4-BE49-F238E27FC236}">
                <a16:creationId xmlns:a16="http://schemas.microsoft.com/office/drawing/2014/main" id="{0C385F71-E832-456C-B7EE-59901099D7EF}"/>
              </a:ext>
            </a:extLst>
          </p:cNvPr>
          <p:cNvSpPr>
            <a:spLocks noGrp="1"/>
          </p:cNvSpPr>
          <p:nvPr>
            <p:ph type="body" sz="quarter" idx="11"/>
          </p:nvPr>
        </p:nvSpPr>
        <p:spPr/>
        <p:txBody>
          <a:bodyPr anchor="ctr"/>
          <a:lstStyle/>
          <a:p>
            <a:r>
              <a:rPr lang="ar-EG" dirty="0"/>
              <a:t>النور أشرق، من مريم، وإليصابات، ولدت السابق. </a:t>
            </a:r>
          </a:p>
        </p:txBody>
      </p:sp>
      <p:sp>
        <p:nvSpPr>
          <p:cNvPr id="4" name="Text Placeholder 3">
            <a:extLst>
              <a:ext uri="{FF2B5EF4-FFF2-40B4-BE49-F238E27FC236}">
                <a16:creationId xmlns:a16="http://schemas.microsoft.com/office/drawing/2014/main" id="{C2E19C1C-F69D-4402-ACD8-657E8F419045}"/>
              </a:ext>
            </a:extLst>
          </p:cNvPr>
          <p:cNvSpPr>
            <a:spLocks noGrp="1"/>
          </p:cNvSpPr>
          <p:nvPr>
            <p:ph type="body" sz="quarter" idx="12"/>
          </p:nvPr>
        </p:nvSpPr>
        <p:spPr/>
        <p:txBody>
          <a:bodyPr/>
          <a:lstStyle/>
          <a:p>
            <a:pPr>
              <a:spcBef>
                <a:spcPts val="0"/>
              </a:spcBef>
            </a:pPr>
            <a:r>
              <a:rPr lang="en-GB" dirty="0"/>
              <a:t> `</a:t>
            </a:r>
            <a:r>
              <a:rPr lang="en-GB" dirty="0" err="1"/>
              <a:t>Api`ouwini</a:t>
            </a:r>
            <a:r>
              <a:rPr lang="en-GB" dirty="0"/>
              <a:t> </a:t>
            </a:r>
            <a:r>
              <a:rPr lang="en-GB" dirty="0" err="1"/>
              <a:t>sai</a:t>
            </a:r>
            <a:r>
              <a:rPr lang="en-GB" dirty="0"/>
              <a:t>@ `</a:t>
            </a:r>
            <a:r>
              <a:rPr lang="en-GB" dirty="0" err="1"/>
              <a:t>ebolqen</a:t>
            </a:r>
            <a:r>
              <a:rPr lang="en-GB" dirty="0"/>
              <a:t> Maria@</a:t>
            </a:r>
            <a:endParaRPr lang="ar-EG" dirty="0"/>
          </a:p>
          <a:p>
            <a:pPr>
              <a:spcBef>
                <a:spcPts val="0"/>
              </a:spcBef>
            </a:pPr>
            <a:r>
              <a:rPr lang="en-GB" dirty="0"/>
              <a:t> `</a:t>
            </a:r>
            <a:r>
              <a:rPr lang="en-GB" dirty="0" err="1"/>
              <a:t>a`Elicabet</a:t>
            </a:r>
            <a:r>
              <a:rPr lang="en-GB" dirty="0"/>
              <a:t> </a:t>
            </a:r>
            <a:r>
              <a:rPr lang="en-GB" dirty="0" err="1"/>
              <a:t>mici</a:t>
            </a:r>
            <a:r>
              <a:rPr lang="en-GB" dirty="0"/>
              <a:t>@ `</a:t>
            </a:r>
            <a:r>
              <a:rPr lang="en-GB" dirty="0" err="1"/>
              <a:t>mpi`prodromoc</a:t>
            </a:r>
            <a:r>
              <a:rPr lang="en-GB" dirty="0"/>
              <a:t>.</a:t>
            </a:r>
          </a:p>
        </p:txBody>
      </p:sp>
    </p:spTree>
    <p:extLst>
      <p:ext uri="{BB962C8B-B14F-4D97-AF65-F5344CB8AC3E}">
        <p14:creationId xmlns:p14="http://schemas.microsoft.com/office/powerpoint/2010/main" val="2141788946"/>
      </p:ext>
    </p:extLst>
  </p:cSld>
  <p:clrMapOvr>
    <a:masterClrMapping/>
  </p:clrMapOvr>
</p:sld>
</file>

<file path=ppt/slides/slide15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FBC015F-5DEC-44D6-84FF-3E299E62A6F1}"/>
              </a:ext>
            </a:extLst>
          </p:cNvPr>
          <p:cNvSpPr>
            <a:spLocks noGrp="1"/>
          </p:cNvSpPr>
          <p:nvPr>
            <p:ph type="body" sz="quarter" idx="10"/>
          </p:nvPr>
        </p:nvSpPr>
        <p:spPr/>
        <p:txBody>
          <a:bodyPr/>
          <a:lstStyle/>
          <a:p>
            <a:pPr>
              <a:spcBef>
                <a:spcPts val="0"/>
              </a:spcBef>
            </a:pPr>
            <a:r>
              <a:rPr lang="ar-EG" dirty="0"/>
              <a:t>آبى إبنفما إثؤاب: نى سى خين دافيد: </a:t>
            </a:r>
          </a:p>
          <a:p>
            <a:pPr>
              <a:spcBef>
                <a:spcPts val="0"/>
              </a:spcBef>
            </a:pPr>
            <a:r>
              <a:rPr lang="ar-EG" dirty="0"/>
              <a:t>چيه طونك آيريبسالين: چيه آبى أوو أوينى شاى.</a:t>
            </a:r>
          </a:p>
        </p:txBody>
      </p:sp>
      <p:sp>
        <p:nvSpPr>
          <p:cNvPr id="3" name="Text Placeholder 2">
            <a:extLst>
              <a:ext uri="{FF2B5EF4-FFF2-40B4-BE49-F238E27FC236}">
                <a16:creationId xmlns:a16="http://schemas.microsoft.com/office/drawing/2014/main" id="{10A5E52A-1199-47D9-9999-F1FC1E7CC930}"/>
              </a:ext>
            </a:extLst>
          </p:cNvPr>
          <p:cNvSpPr>
            <a:spLocks noGrp="1"/>
          </p:cNvSpPr>
          <p:nvPr>
            <p:ph type="body" sz="quarter" idx="11"/>
          </p:nvPr>
        </p:nvSpPr>
        <p:spPr/>
        <p:txBody>
          <a:bodyPr anchor="ctr"/>
          <a:lstStyle/>
          <a:p>
            <a:r>
              <a:rPr lang="ar-EG" sz="3700" b="1" kern="1200" dirty="0">
                <a:solidFill>
                  <a:schemeClr val="bg1"/>
                </a:solidFill>
                <a:latin typeface="Times New Roman" pitchFamily="18" charset="0"/>
                <a:ea typeface="+mn-ea"/>
                <a:cs typeface="Times New Roman" pitchFamily="18" charset="0"/>
              </a:rPr>
              <a:t>الروح القدس، أيقظ داود، قائلاً قم رتل، لأن النور قد أشرق.</a:t>
            </a:r>
          </a:p>
        </p:txBody>
      </p:sp>
      <p:sp>
        <p:nvSpPr>
          <p:cNvPr id="4" name="Text Placeholder 3">
            <a:extLst>
              <a:ext uri="{FF2B5EF4-FFF2-40B4-BE49-F238E27FC236}">
                <a16:creationId xmlns:a16="http://schemas.microsoft.com/office/drawing/2014/main" id="{9F1A9E77-5430-4211-8D75-462E912A2D2D}"/>
              </a:ext>
            </a:extLst>
          </p:cNvPr>
          <p:cNvSpPr>
            <a:spLocks noGrp="1"/>
          </p:cNvSpPr>
          <p:nvPr>
            <p:ph type="body" sz="quarter" idx="12"/>
          </p:nvPr>
        </p:nvSpPr>
        <p:spPr/>
        <p:txBody>
          <a:bodyPr/>
          <a:lstStyle/>
          <a:p>
            <a:pPr>
              <a:spcBef>
                <a:spcPts val="0"/>
              </a:spcBef>
            </a:pPr>
            <a:r>
              <a:rPr lang="en-GB" dirty="0"/>
              <a:t>A </a:t>
            </a:r>
            <a:r>
              <a:rPr lang="en-GB" dirty="0" err="1"/>
              <a:t>pi`Pneuma</a:t>
            </a:r>
            <a:r>
              <a:rPr lang="en-GB" dirty="0"/>
              <a:t> =e=;=u@ </a:t>
            </a:r>
            <a:r>
              <a:rPr lang="en-GB" dirty="0" err="1"/>
              <a:t>nehci</a:t>
            </a:r>
            <a:r>
              <a:rPr lang="en-GB" dirty="0"/>
              <a:t> </a:t>
            </a:r>
            <a:r>
              <a:rPr lang="en-GB" dirty="0" err="1"/>
              <a:t>qen</a:t>
            </a:r>
            <a:r>
              <a:rPr lang="en-GB" dirty="0"/>
              <a:t> </a:t>
            </a:r>
            <a:r>
              <a:rPr lang="en-GB" dirty="0" err="1"/>
              <a:t>Dauid</a:t>
            </a:r>
            <a:r>
              <a:rPr lang="en-GB" dirty="0"/>
              <a:t>@</a:t>
            </a:r>
            <a:endParaRPr lang="ar-EG" dirty="0"/>
          </a:p>
          <a:p>
            <a:pPr>
              <a:spcBef>
                <a:spcPts val="0"/>
              </a:spcBef>
            </a:pPr>
            <a:r>
              <a:rPr lang="en-GB" dirty="0"/>
              <a:t> je </a:t>
            </a:r>
            <a:r>
              <a:rPr lang="en-GB" dirty="0" err="1"/>
              <a:t>twnk</a:t>
            </a:r>
            <a:r>
              <a:rPr lang="en-GB" dirty="0"/>
              <a:t> `</a:t>
            </a:r>
            <a:r>
              <a:rPr lang="en-GB" dirty="0" err="1"/>
              <a:t>ari'alin</a:t>
            </a:r>
            <a:r>
              <a:rPr lang="en-GB" dirty="0"/>
              <a:t>@ je `</a:t>
            </a:r>
            <a:r>
              <a:rPr lang="en-GB" dirty="0" err="1"/>
              <a:t>api`ouwini</a:t>
            </a:r>
            <a:r>
              <a:rPr lang="en-GB" dirty="0"/>
              <a:t> </a:t>
            </a:r>
            <a:r>
              <a:rPr lang="en-GB" dirty="0" err="1"/>
              <a:t>sai</a:t>
            </a:r>
            <a:r>
              <a:rPr lang="en-GB" dirty="0"/>
              <a:t>.</a:t>
            </a:r>
          </a:p>
        </p:txBody>
      </p:sp>
    </p:spTree>
    <p:extLst>
      <p:ext uri="{BB962C8B-B14F-4D97-AF65-F5344CB8AC3E}">
        <p14:creationId xmlns:p14="http://schemas.microsoft.com/office/powerpoint/2010/main" val="1895051877"/>
      </p:ext>
    </p:extLst>
  </p:cSld>
  <p:clrMapOvr>
    <a:masterClrMapping/>
  </p:clrMapOvr>
</p:sld>
</file>

<file path=ppt/slides/slide15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973A450-46CE-403A-A073-E6A7957B9D31}"/>
              </a:ext>
            </a:extLst>
          </p:cNvPr>
          <p:cNvSpPr>
            <a:spLocks noGrp="1"/>
          </p:cNvSpPr>
          <p:nvPr>
            <p:ph type="body" sz="quarter" idx="10"/>
          </p:nvPr>
        </p:nvSpPr>
        <p:spPr/>
        <p:txBody>
          <a:bodyPr/>
          <a:lstStyle/>
          <a:p>
            <a:pPr>
              <a:spcBef>
                <a:spcPts val="0"/>
              </a:spcBef>
            </a:pPr>
            <a:r>
              <a:rPr lang="ar-EG" dirty="0"/>
              <a:t>أفطونف إنچيه دافيد: بى هيمنوذوس إثؤاب:</a:t>
            </a:r>
          </a:p>
          <a:p>
            <a:pPr>
              <a:spcBef>
                <a:spcPts val="0"/>
              </a:spcBef>
            </a:pPr>
            <a:r>
              <a:rPr lang="ar-EG" dirty="0"/>
              <a:t>آفتشى إنتيف كيثارا: إم إبنفماتيكون. </a:t>
            </a:r>
          </a:p>
        </p:txBody>
      </p:sp>
      <p:sp>
        <p:nvSpPr>
          <p:cNvPr id="3" name="Text Placeholder 2">
            <a:extLst>
              <a:ext uri="{FF2B5EF4-FFF2-40B4-BE49-F238E27FC236}">
                <a16:creationId xmlns:a16="http://schemas.microsoft.com/office/drawing/2014/main" id="{87C8CB61-19DF-4204-BA36-D7B67D2EAA63}"/>
              </a:ext>
            </a:extLst>
          </p:cNvPr>
          <p:cNvSpPr>
            <a:spLocks noGrp="1"/>
          </p:cNvSpPr>
          <p:nvPr>
            <p:ph type="body" sz="quarter" idx="11"/>
          </p:nvPr>
        </p:nvSpPr>
        <p:spPr/>
        <p:txBody>
          <a:bodyPr anchor="ctr"/>
          <a:lstStyle/>
          <a:p>
            <a:r>
              <a:rPr lang="ar-EG" sz="4000" b="1" kern="1200" dirty="0">
                <a:latin typeface="Times New Roman" pitchFamily="18" charset="0"/>
                <a:ea typeface="+mn-ea"/>
                <a:cs typeface="Times New Roman" pitchFamily="18" charset="0"/>
              </a:rPr>
              <a:t>فقام داود، المرتل القديس، وأخذ قيثارته، الروحية.</a:t>
            </a:r>
          </a:p>
        </p:txBody>
      </p:sp>
      <p:sp>
        <p:nvSpPr>
          <p:cNvPr id="4" name="Text Placeholder 3">
            <a:extLst>
              <a:ext uri="{FF2B5EF4-FFF2-40B4-BE49-F238E27FC236}">
                <a16:creationId xmlns:a16="http://schemas.microsoft.com/office/drawing/2014/main" id="{7B4FF093-FFC6-496E-8CD3-205D20425E77}"/>
              </a:ext>
            </a:extLst>
          </p:cNvPr>
          <p:cNvSpPr>
            <a:spLocks noGrp="1"/>
          </p:cNvSpPr>
          <p:nvPr>
            <p:ph type="body" sz="quarter" idx="12"/>
          </p:nvPr>
        </p:nvSpPr>
        <p:spPr/>
        <p:txBody>
          <a:bodyPr/>
          <a:lstStyle/>
          <a:p>
            <a:r>
              <a:rPr lang="en-GB" dirty="0"/>
              <a:t> </a:t>
            </a:r>
            <a:r>
              <a:rPr lang="en-GB" dirty="0" err="1"/>
              <a:t>Aftwnf</a:t>
            </a:r>
            <a:r>
              <a:rPr lang="en-GB" dirty="0"/>
              <a:t> `</a:t>
            </a:r>
            <a:r>
              <a:rPr lang="en-GB" dirty="0" err="1"/>
              <a:t>nje</a:t>
            </a:r>
            <a:r>
              <a:rPr lang="en-GB" dirty="0"/>
              <a:t> </a:t>
            </a:r>
            <a:r>
              <a:rPr lang="en-GB" dirty="0" err="1"/>
              <a:t>Dauid</a:t>
            </a:r>
            <a:r>
              <a:rPr lang="en-GB" dirty="0"/>
              <a:t>@ </a:t>
            </a:r>
            <a:r>
              <a:rPr lang="en-GB" dirty="0" err="1"/>
              <a:t>pihumnodoc</a:t>
            </a:r>
            <a:r>
              <a:rPr lang="en-GB" dirty="0"/>
              <a:t> =e=;=u@ </a:t>
            </a:r>
            <a:r>
              <a:rPr lang="en-GB" dirty="0" err="1"/>
              <a:t>af</a:t>
            </a:r>
            <a:r>
              <a:rPr lang="en-GB" dirty="0"/>
              <a:t>[</a:t>
            </a:r>
            <a:r>
              <a:rPr lang="en-GB" dirty="0" err="1"/>
              <a:t>i</a:t>
            </a:r>
            <a:r>
              <a:rPr lang="en-GB" dirty="0"/>
              <a:t> `</a:t>
            </a:r>
            <a:r>
              <a:rPr lang="en-GB" dirty="0" err="1"/>
              <a:t>ntefku;ara</a:t>
            </a:r>
            <a:r>
              <a:rPr lang="en-GB" dirty="0"/>
              <a:t>@ `</a:t>
            </a:r>
            <a:r>
              <a:rPr lang="en-GB" dirty="0" err="1"/>
              <a:t>m`pneumatikon</a:t>
            </a:r>
            <a:r>
              <a:rPr lang="en-GB" dirty="0"/>
              <a:t>.</a:t>
            </a:r>
          </a:p>
        </p:txBody>
      </p:sp>
    </p:spTree>
    <p:extLst>
      <p:ext uri="{BB962C8B-B14F-4D97-AF65-F5344CB8AC3E}">
        <p14:creationId xmlns:p14="http://schemas.microsoft.com/office/powerpoint/2010/main" val="413294879"/>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8D0AEC5-0E21-490D-B83E-8F38D7A6B287}"/>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sz="3200" dirty="0"/>
              <a:t>إيه نافهوس خاجو أوو بيه : إنجيه مويسيس بي إبروفيتيس : </a:t>
            </a:r>
            <a:endParaRPr lang="en-US" sz="3200" dirty="0"/>
          </a:p>
          <a:p>
            <a:r>
              <a:rPr lang="ar-EG" sz="3200" dirty="0"/>
              <a:t>شا إنتيف تشي توو إيخون : هي إبشا فيه إن سينا.</a:t>
            </a:r>
          </a:p>
        </p:txBody>
      </p:sp>
      <p:sp>
        <p:nvSpPr>
          <p:cNvPr id="3" name="Text Placeholder 2"/>
          <p:cNvSpPr>
            <a:spLocks noGrp="1"/>
          </p:cNvSpPr>
          <p:nvPr>
            <p:ph type="body" sz="quarter" idx="11"/>
          </p:nvPr>
        </p:nvSpPr>
        <p:spPr>
          <a:xfrm>
            <a:off x="0" y="3710609"/>
            <a:ext cx="9144000" cy="628860"/>
          </a:xfrm>
        </p:spPr>
        <p:txBody>
          <a:bodyPr/>
          <a:lstStyle/>
          <a:p>
            <a:r>
              <a:rPr lang="ar-EG" sz="3400" dirty="0"/>
              <a:t>وكان موسى النبي : يسبح قدامهم : حتى أدخلهم : برية سيناء.</a:t>
            </a:r>
          </a:p>
        </p:txBody>
      </p:sp>
      <p:sp>
        <p:nvSpPr>
          <p:cNvPr id="4" name="Text Placeholder 3"/>
          <p:cNvSpPr>
            <a:spLocks noGrp="1"/>
          </p:cNvSpPr>
          <p:nvPr>
            <p:ph type="body" sz="quarter" idx="12"/>
          </p:nvPr>
        </p:nvSpPr>
        <p:spPr>
          <a:xfrm>
            <a:off x="0" y="4516847"/>
            <a:ext cx="9144000" cy="1189740"/>
          </a:xfrm>
        </p:spPr>
        <p:txBody>
          <a:bodyPr/>
          <a:lstStyle/>
          <a:p>
            <a:r>
              <a:rPr lang="en-US" sz="3600" dirty="0" err="1"/>
              <a:t>Enafhwc</a:t>
            </a:r>
            <a:r>
              <a:rPr lang="en-US" sz="3600" dirty="0"/>
              <a:t> </a:t>
            </a:r>
            <a:r>
              <a:rPr lang="en-US" sz="3600" dirty="0" err="1"/>
              <a:t>qajwou</a:t>
            </a:r>
            <a:r>
              <a:rPr lang="en-US" sz="3600" dirty="0"/>
              <a:t> pe@ `</a:t>
            </a:r>
            <a:r>
              <a:rPr lang="en-US" sz="3600" dirty="0" err="1"/>
              <a:t>nje</a:t>
            </a:r>
            <a:r>
              <a:rPr lang="en-US" sz="3600" dirty="0"/>
              <a:t> </a:t>
            </a:r>
            <a:r>
              <a:rPr lang="en-US" sz="3600" dirty="0" err="1"/>
              <a:t>Mw`ucyc</a:t>
            </a:r>
            <a:r>
              <a:rPr lang="en-US" sz="3600" dirty="0"/>
              <a:t> </a:t>
            </a:r>
            <a:r>
              <a:rPr lang="en-US" sz="3600" dirty="0" err="1"/>
              <a:t>pi`provytyc</a:t>
            </a:r>
            <a:r>
              <a:rPr lang="en-US" sz="3600" dirty="0"/>
              <a:t>@ </a:t>
            </a:r>
            <a:r>
              <a:rPr lang="en-US" sz="3600" dirty="0" err="1"/>
              <a:t>sa</a:t>
            </a:r>
            <a:r>
              <a:rPr lang="en-US" sz="3600" dirty="0"/>
              <a:t> `</a:t>
            </a:r>
            <a:r>
              <a:rPr lang="en-US" sz="3600" dirty="0" err="1"/>
              <a:t>ntef</a:t>
            </a:r>
            <a:r>
              <a:rPr lang="en-US" sz="3600" dirty="0"/>
              <a:t>[</a:t>
            </a:r>
            <a:r>
              <a:rPr lang="en-US" sz="3600" dirty="0" err="1"/>
              <a:t>itou</a:t>
            </a:r>
            <a:r>
              <a:rPr lang="en-US" sz="3600" dirty="0"/>
              <a:t> `</a:t>
            </a:r>
            <a:r>
              <a:rPr lang="en-US" sz="3600" dirty="0" err="1"/>
              <a:t>eqoun</a:t>
            </a:r>
            <a:r>
              <a:rPr lang="en-US" sz="3600" dirty="0"/>
              <a:t>@ hi `</a:t>
            </a:r>
            <a:r>
              <a:rPr lang="en-US" sz="3600" dirty="0" err="1"/>
              <a:t>psafe</a:t>
            </a:r>
            <a:r>
              <a:rPr lang="en-US" sz="3600" dirty="0"/>
              <a:t> `</a:t>
            </a:r>
            <a:r>
              <a:rPr lang="en-US" sz="3600" dirty="0" err="1"/>
              <a:t>nCina</a:t>
            </a:r>
            <a:r>
              <a:rPr lang="en-US" sz="3600" dirty="0"/>
              <a:t>.</a:t>
            </a:r>
          </a:p>
        </p:txBody>
      </p:sp>
    </p:spTree>
    <p:extLst>
      <p:ext uri="{BB962C8B-B14F-4D97-AF65-F5344CB8AC3E}">
        <p14:creationId xmlns:p14="http://schemas.microsoft.com/office/powerpoint/2010/main" val="2285534457"/>
      </p:ext>
    </p:extLst>
  </p:cSld>
  <p:clrMapOvr>
    <a:masterClrMapping/>
  </p:clrMapOvr>
</p:sld>
</file>

<file path=ppt/slides/slide15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A66F0E4-C651-42EF-B26C-373C3CEAFA36}"/>
              </a:ext>
            </a:extLst>
          </p:cNvPr>
          <p:cNvSpPr>
            <a:spLocks noGrp="1"/>
          </p:cNvSpPr>
          <p:nvPr>
            <p:ph type="body" sz="quarter" idx="10"/>
          </p:nvPr>
        </p:nvSpPr>
        <p:spPr/>
        <p:txBody>
          <a:bodyPr/>
          <a:lstStyle/>
          <a:p>
            <a:pPr>
              <a:spcBef>
                <a:spcPts val="0"/>
              </a:spcBef>
            </a:pPr>
            <a:r>
              <a:rPr lang="ar-EG" dirty="0"/>
              <a:t>أف هول إيه تى إكليسيا: إبئى إنتيه نى أنجيلوس: </a:t>
            </a:r>
          </a:p>
          <a:p>
            <a:pPr>
              <a:spcBef>
                <a:spcPts val="0"/>
              </a:spcBef>
            </a:pPr>
            <a:r>
              <a:rPr lang="ar-EG" dirty="0"/>
              <a:t>أف هوس أف أرهيمنوس: إيه تى إترياس إثؤاب.</a:t>
            </a:r>
          </a:p>
        </p:txBody>
      </p:sp>
      <p:sp>
        <p:nvSpPr>
          <p:cNvPr id="3" name="Text Placeholder 2">
            <a:extLst>
              <a:ext uri="{FF2B5EF4-FFF2-40B4-BE49-F238E27FC236}">
                <a16:creationId xmlns:a16="http://schemas.microsoft.com/office/drawing/2014/main" id="{626FB8D2-FEA5-4BC6-9BC7-221E9F91EE30}"/>
              </a:ext>
            </a:extLst>
          </p:cNvPr>
          <p:cNvSpPr>
            <a:spLocks noGrp="1"/>
          </p:cNvSpPr>
          <p:nvPr>
            <p:ph type="body" sz="quarter" idx="11"/>
          </p:nvPr>
        </p:nvSpPr>
        <p:spPr/>
        <p:txBody>
          <a:bodyPr anchor="ctr"/>
          <a:lstStyle/>
          <a:p>
            <a:r>
              <a:rPr lang="ar-EG" sz="3400" dirty="0"/>
              <a:t>ومضي إلي البيعة، بيت الملائكة، فسبح ورتل، للثالوث القدوس.</a:t>
            </a:r>
          </a:p>
        </p:txBody>
      </p:sp>
      <p:sp>
        <p:nvSpPr>
          <p:cNvPr id="4" name="Text Placeholder 3">
            <a:extLst>
              <a:ext uri="{FF2B5EF4-FFF2-40B4-BE49-F238E27FC236}">
                <a16:creationId xmlns:a16="http://schemas.microsoft.com/office/drawing/2014/main" id="{7A64F5B7-6B31-4A2F-81C9-9E511242A66E}"/>
              </a:ext>
            </a:extLst>
          </p:cNvPr>
          <p:cNvSpPr>
            <a:spLocks noGrp="1"/>
          </p:cNvSpPr>
          <p:nvPr>
            <p:ph type="body" sz="quarter" idx="12"/>
          </p:nvPr>
        </p:nvSpPr>
        <p:spPr/>
        <p:txBody>
          <a:bodyPr/>
          <a:lstStyle/>
          <a:p>
            <a:r>
              <a:rPr lang="it-IT" dirty="0"/>
              <a:t>Afhwl `e]ekklycia@ `pyi `nte ni`aggeloc@ afhwc aferhumnoc@ `e]`Triac =e=;=u.</a:t>
            </a:r>
          </a:p>
        </p:txBody>
      </p:sp>
    </p:spTree>
    <p:extLst>
      <p:ext uri="{BB962C8B-B14F-4D97-AF65-F5344CB8AC3E}">
        <p14:creationId xmlns:p14="http://schemas.microsoft.com/office/powerpoint/2010/main" val="2154707123"/>
      </p:ext>
    </p:extLst>
  </p:cSld>
  <p:clrMapOvr>
    <a:masterClrMapping/>
  </p:clrMapOvr>
</p:sld>
</file>

<file path=ppt/slides/slide15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02C7153-2CE4-4380-9C1A-E7C5E631A989}"/>
              </a:ext>
            </a:extLst>
          </p:cNvPr>
          <p:cNvSpPr>
            <a:spLocks noGrp="1"/>
          </p:cNvSpPr>
          <p:nvPr>
            <p:ph type="body" sz="quarter" idx="10"/>
          </p:nvPr>
        </p:nvSpPr>
        <p:spPr/>
        <p:txBody>
          <a:bodyPr/>
          <a:lstStyle/>
          <a:p>
            <a:r>
              <a:rPr lang="ar-EG" sz="3900" dirty="0"/>
              <a:t>چيه خين بيك أوو أوينى: إبتشويس إن إيناف إيه أوينى: ماريفئى إنچيه بيك ناى: إن نى إتسوؤن إمموك.</a:t>
            </a:r>
          </a:p>
        </p:txBody>
      </p:sp>
      <p:sp>
        <p:nvSpPr>
          <p:cNvPr id="3" name="Text Placeholder 2">
            <a:extLst>
              <a:ext uri="{FF2B5EF4-FFF2-40B4-BE49-F238E27FC236}">
                <a16:creationId xmlns:a16="http://schemas.microsoft.com/office/drawing/2014/main" id="{5BC5147D-25D2-4B69-805E-8E26F980D989}"/>
              </a:ext>
            </a:extLst>
          </p:cNvPr>
          <p:cNvSpPr>
            <a:spLocks noGrp="1"/>
          </p:cNvSpPr>
          <p:nvPr>
            <p:ph type="body" sz="quarter" idx="11"/>
          </p:nvPr>
        </p:nvSpPr>
        <p:spPr/>
        <p:txBody>
          <a:bodyPr anchor="ctr"/>
          <a:lstStyle/>
          <a:p>
            <a:r>
              <a:rPr lang="ar-EG" sz="3500" dirty="0"/>
              <a:t>قائلاً بنورك، يا ربي نعاين نوراً، فلتأت رحمتك، للذين يعرفونك.</a:t>
            </a:r>
          </a:p>
        </p:txBody>
      </p:sp>
      <p:sp>
        <p:nvSpPr>
          <p:cNvPr id="4" name="Text Placeholder 3">
            <a:extLst>
              <a:ext uri="{FF2B5EF4-FFF2-40B4-BE49-F238E27FC236}">
                <a16:creationId xmlns:a16="http://schemas.microsoft.com/office/drawing/2014/main" id="{5951B0B5-87D1-4E73-AE67-B1020A7B7A63}"/>
              </a:ext>
            </a:extLst>
          </p:cNvPr>
          <p:cNvSpPr>
            <a:spLocks noGrp="1"/>
          </p:cNvSpPr>
          <p:nvPr>
            <p:ph type="body" sz="quarter" idx="12"/>
          </p:nvPr>
        </p:nvSpPr>
        <p:spPr/>
        <p:txBody>
          <a:bodyPr/>
          <a:lstStyle/>
          <a:p>
            <a:r>
              <a:rPr lang="en-GB" dirty="0"/>
              <a:t>Je </a:t>
            </a:r>
            <a:r>
              <a:rPr lang="en-GB" dirty="0" err="1"/>
              <a:t>qen</a:t>
            </a:r>
            <a:r>
              <a:rPr lang="en-GB" dirty="0"/>
              <a:t> </a:t>
            </a:r>
            <a:r>
              <a:rPr lang="en-GB" dirty="0" err="1"/>
              <a:t>pekouwini</a:t>
            </a:r>
            <a:r>
              <a:rPr lang="en-GB" dirty="0"/>
              <a:t>@ P=o=c </a:t>
            </a:r>
            <a:r>
              <a:rPr lang="en-GB" dirty="0" err="1"/>
              <a:t>en`enau</a:t>
            </a:r>
            <a:r>
              <a:rPr lang="en-GB" dirty="0"/>
              <a:t> `</a:t>
            </a:r>
            <a:r>
              <a:rPr lang="en-GB" dirty="0" err="1"/>
              <a:t>eouwini</a:t>
            </a:r>
            <a:r>
              <a:rPr lang="en-GB" dirty="0"/>
              <a:t>@ </a:t>
            </a:r>
            <a:r>
              <a:rPr lang="en-GB" dirty="0" err="1"/>
              <a:t>maref`i</a:t>
            </a:r>
            <a:r>
              <a:rPr lang="en-GB" dirty="0"/>
              <a:t> `</a:t>
            </a:r>
            <a:r>
              <a:rPr lang="en-GB" dirty="0" err="1"/>
              <a:t>nje</a:t>
            </a:r>
            <a:r>
              <a:rPr lang="en-GB" dirty="0"/>
              <a:t> </a:t>
            </a:r>
            <a:r>
              <a:rPr lang="en-GB" dirty="0" err="1"/>
              <a:t>peknai</a:t>
            </a:r>
            <a:r>
              <a:rPr lang="en-GB" dirty="0"/>
              <a:t>@ `</a:t>
            </a:r>
            <a:r>
              <a:rPr lang="en-GB" dirty="0" err="1"/>
              <a:t>nny`etcwoun</a:t>
            </a:r>
            <a:r>
              <a:rPr lang="en-GB" dirty="0"/>
              <a:t> `</a:t>
            </a:r>
            <a:r>
              <a:rPr lang="en-GB" dirty="0" err="1"/>
              <a:t>mmok</a:t>
            </a:r>
            <a:r>
              <a:rPr lang="en-GB" dirty="0"/>
              <a:t>.</a:t>
            </a:r>
          </a:p>
        </p:txBody>
      </p:sp>
    </p:spTree>
    <p:extLst>
      <p:ext uri="{BB962C8B-B14F-4D97-AF65-F5344CB8AC3E}">
        <p14:creationId xmlns:p14="http://schemas.microsoft.com/office/powerpoint/2010/main" val="775546825"/>
      </p:ext>
    </p:extLst>
  </p:cSld>
  <p:clrMapOvr>
    <a:masterClrMapping/>
  </p:clrMapOvr>
</p:sld>
</file>

<file path=ppt/slides/slide15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016911-5996-4665-9CDA-5DAD1761D6C2}"/>
              </a:ext>
            </a:extLst>
          </p:cNvPr>
          <p:cNvSpPr>
            <a:spLocks noGrp="1"/>
          </p:cNvSpPr>
          <p:nvPr>
            <p:ph type="body" sz="quarter" idx="10"/>
          </p:nvPr>
        </p:nvSpPr>
        <p:spPr/>
        <p:txBody>
          <a:bodyPr/>
          <a:lstStyle/>
          <a:p>
            <a:pPr>
              <a:spcBef>
                <a:spcPts val="0"/>
              </a:spcBef>
            </a:pPr>
            <a:r>
              <a:rPr lang="ar-EG" dirty="0"/>
              <a:t>بى أوو أوينى إنطا إفمى: فى إت إر أوو أوينى: </a:t>
            </a:r>
          </a:p>
          <a:p>
            <a:pPr>
              <a:spcBef>
                <a:spcPts val="0"/>
              </a:spcBef>
            </a:pPr>
            <a:r>
              <a:rPr lang="ar-EG" dirty="0"/>
              <a:t>إيرومى نيفين: إنثيو إيه بى كوزموس. </a:t>
            </a:r>
          </a:p>
        </p:txBody>
      </p:sp>
      <p:sp>
        <p:nvSpPr>
          <p:cNvPr id="3" name="Text Placeholder 2">
            <a:extLst>
              <a:ext uri="{FF2B5EF4-FFF2-40B4-BE49-F238E27FC236}">
                <a16:creationId xmlns:a16="http://schemas.microsoft.com/office/drawing/2014/main" id="{3F7A81DF-62A5-4682-A26A-C63B2E10CA84}"/>
              </a:ext>
            </a:extLst>
          </p:cNvPr>
          <p:cNvSpPr>
            <a:spLocks noGrp="1"/>
          </p:cNvSpPr>
          <p:nvPr>
            <p:ph type="body" sz="quarter" idx="11"/>
          </p:nvPr>
        </p:nvSpPr>
        <p:spPr/>
        <p:txBody>
          <a:bodyPr anchor="ctr"/>
          <a:lstStyle/>
          <a:p>
            <a:r>
              <a:rPr lang="ar-EG" sz="3800" b="1" kern="1200" dirty="0">
                <a:solidFill>
                  <a:schemeClr val="bg1"/>
                </a:solidFill>
                <a:latin typeface="Times New Roman" pitchFamily="18" charset="0"/>
                <a:ea typeface="+mn-ea"/>
                <a:cs typeface="Times New Roman" pitchFamily="18" charset="0"/>
              </a:rPr>
              <a:t>أيها النور الحقيقي، الذي يضئ، لكل إنسان، أتياً إلي العالم. </a:t>
            </a:r>
          </a:p>
        </p:txBody>
      </p:sp>
      <p:sp>
        <p:nvSpPr>
          <p:cNvPr id="4" name="Text Placeholder 3">
            <a:extLst>
              <a:ext uri="{FF2B5EF4-FFF2-40B4-BE49-F238E27FC236}">
                <a16:creationId xmlns:a16="http://schemas.microsoft.com/office/drawing/2014/main" id="{EE887C2A-1CD0-419A-B387-DB336965AEE3}"/>
              </a:ext>
            </a:extLst>
          </p:cNvPr>
          <p:cNvSpPr>
            <a:spLocks noGrp="1"/>
          </p:cNvSpPr>
          <p:nvPr>
            <p:ph type="body" sz="quarter" idx="12"/>
          </p:nvPr>
        </p:nvSpPr>
        <p:spPr/>
        <p:txBody>
          <a:bodyPr/>
          <a:lstStyle/>
          <a:p>
            <a:r>
              <a:rPr lang="en-GB" dirty="0" err="1"/>
              <a:t>Piouwini</a:t>
            </a:r>
            <a:r>
              <a:rPr lang="en-GB" dirty="0"/>
              <a:t> `</a:t>
            </a:r>
            <a:r>
              <a:rPr lang="en-GB" dirty="0" err="1"/>
              <a:t>nta`vmyi</a:t>
            </a:r>
            <a:r>
              <a:rPr lang="en-GB" dirty="0"/>
              <a:t>@ </a:t>
            </a:r>
            <a:r>
              <a:rPr lang="en-GB" dirty="0" err="1"/>
              <a:t>vy`eter`ouwini</a:t>
            </a:r>
            <a:r>
              <a:rPr lang="en-GB" dirty="0"/>
              <a:t>@</a:t>
            </a:r>
            <a:endParaRPr lang="ar-EG" dirty="0"/>
          </a:p>
          <a:p>
            <a:pPr>
              <a:spcBef>
                <a:spcPts val="0"/>
              </a:spcBef>
            </a:pPr>
            <a:r>
              <a:rPr lang="en-GB" dirty="0"/>
              <a:t> `</a:t>
            </a:r>
            <a:r>
              <a:rPr lang="en-GB" dirty="0" err="1"/>
              <a:t>erwmi</a:t>
            </a:r>
            <a:r>
              <a:rPr lang="en-GB" dirty="0"/>
              <a:t> </a:t>
            </a:r>
            <a:r>
              <a:rPr lang="en-GB" dirty="0" err="1"/>
              <a:t>niben</a:t>
            </a:r>
            <a:r>
              <a:rPr lang="en-GB" dirty="0"/>
              <a:t>@ </a:t>
            </a:r>
            <a:r>
              <a:rPr lang="en-GB" dirty="0" err="1"/>
              <a:t>e;nyou</a:t>
            </a:r>
            <a:r>
              <a:rPr lang="en-GB" dirty="0"/>
              <a:t> `</a:t>
            </a:r>
            <a:r>
              <a:rPr lang="en-GB" dirty="0" err="1"/>
              <a:t>epikocmoc</a:t>
            </a:r>
            <a:r>
              <a:rPr lang="en-GB" dirty="0"/>
              <a:t>.</a:t>
            </a:r>
          </a:p>
        </p:txBody>
      </p:sp>
    </p:spTree>
    <p:extLst>
      <p:ext uri="{BB962C8B-B14F-4D97-AF65-F5344CB8AC3E}">
        <p14:creationId xmlns:p14="http://schemas.microsoft.com/office/powerpoint/2010/main" val="3447493131"/>
      </p:ext>
    </p:extLst>
  </p:cSld>
  <p:clrMapOvr>
    <a:masterClrMapping/>
  </p:clrMapOvr>
</p:sld>
</file>

<file path=ppt/slides/slide15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4E3CB68-2A08-4BB1-BD42-26C26F6BF675}"/>
              </a:ext>
            </a:extLst>
          </p:cNvPr>
          <p:cNvSpPr>
            <a:spLocks noGrp="1"/>
          </p:cNvSpPr>
          <p:nvPr>
            <p:ph type="body" sz="quarter" idx="10"/>
          </p:nvPr>
        </p:nvSpPr>
        <p:spPr/>
        <p:txBody>
          <a:bodyPr/>
          <a:lstStyle/>
          <a:p>
            <a:r>
              <a:rPr lang="ar-EG" dirty="0"/>
              <a:t>أكــــئى إيه بى كوزموس: هيتين تيك ميت ماى رومى: آتى إكتيسيس تيرس: ثيليل خابيك چين إى.</a:t>
            </a:r>
          </a:p>
        </p:txBody>
      </p:sp>
      <p:sp>
        <p:nvSpPr>
          <p:cNvPr id="3" name="Text Placeholder 2">
            <a:extLst>
              <a:ext uri="{FF2B5EF4-FFF2-40B4-BE49-F238E27FC236}">
                <a16:creationId xmlns:a16="http://schemas.microsoft.com/office/drawing/2014/main" id="{21F37172-1A2A-483A-96BA-4A4BAE5DB64A}"/>
              </a:ext>
            </a:extLst>
          </p:cNvPr>
          <p:cNvSpPr>
            <a:spLocks noGrp="1"/>
          </p:cNvSpPr>
          <p:nvPr>
            <p:ph type="body" sz="quarter" idx="11"/>
          </p:nvPr>
        </p:nvSpPr>
        <p:spPr/>
        <p:txBody>
          <a:bodyPr anchor="ctr"/>
          <a:lstStyle/>
          <a:p>
            <a:r>
              <a:rPr lang="ar-EG" sz="3600" dirty="0"/>
              <a:t>أتيت إلى العالم، بمحبتك للبشر، وكل الخليقة، تهللت بمجيئك.</a:t>
            </a:r>
          </a:p>
        </p:txBody>
      </p:sp>
      <p:sp>
        <p:nvSpPr>
          <p:cNvPr id="4" name="Text Placeholder 3">
            <a:extLst>
              <a:ext uri="{FF2B5EF4-FFF2-40B4-BE49-F238E27FC236}">
                <a16:creationId xmlns:a16="http://schemas.microsoft.com/office/drawing/2014/main" id="{6165431D-4CCE-42AC-B656-BF5596BB48F6}"/>
              </a:ext>
            </a:extLst>
          </p:cNvPr>
          <p:cNvSpPr>
            <a:spLocks noGrp="1"/>
          </p:cNvSpPr>
          <p:nvPr>
            <p:ph type="body" sz="quarter" idx="12"/>
          </p:nvPr>
        </p:nvSpPr>
        <p:spPr/>
        <p:txBody>
          <a:bodyPr/>
          <a:lstStyle/>
          <a:p>
            <a:r>
              <a:rPr lang="en-GB" dirty="0" err="1"/>
              <a:t>Ak`i</a:t>
            </a:r>
            <a:r>
              <a:rPr lang="en-GB" dirty="0"/>
              <a:t> </a:t>
            </a:r>
            <a:r>
              <a:rPr lang="en-GB" dirty="0" err="1"/>
              <a:t>epikocmoc</a:t>
            </a:r>
            <a:r>
              <a:rPr lang="en-GB" dirty="0"/>
              <a:t>@ </a:t>
            </a:r>
            <a:r>
              <a:rPr lang="en-GB" dirty="0" err="1"/>
              <a:t>hiten</a:t>
            </a:r>
            <a:r>
              <a:rPr lang="en-GB" dirty="0"/>
              <a:t> </a:t>
            </a:r>
            <a:r>
              <a:rPr lang="en-GB" dirty="0" err="1"/>
              <a:t>tekmetmairwmi</a:t>
            </a:r>
            <a:r>
              <a:rPr lang="en-GB" dirty="0"/>
              <a:t>@ a]</a:t>
            </a:r>
            <a:r>
              <a:rPr lang="en-GB" dirty="0" err="1"/>
              <a:t>ktycic</a:t>
            </a:r>
            <a:r>
              <a:rPr lang="en-GB" dirty="0"/>
              <a:t> </a:t>
            </a:r>
            <a:r>
              <a:rPr lang="en-GB" dirty="0" err="1"/>
              <a:t>tyrc</a:t>
            </a:r>
            <a:r>
              <a:rPr lang="en-GB" dirty="0"/>
              <a:t>@ ;</a:t>
            </a:r>
            <a:r>
              <a:rPr lang="en-GB" dirty="0" err="1"/>
              <a:t>elyl</a:t>
            </a:r>
            <a:r>
              <a:rPr lang="en-GB" dirty="0"/>
              <a:t> </a:t>
            </a:r>
            <a:r>
              <a:rPr lang="en-GB" dirty="0" err="1"/>
              <a:t>qa</a:t>
            </a:r>
            <a:r>
              <a:rPr lang="en-GB" dirty="0"/>
              <a:t> </a:t>
            </a:r>
            <a:r>
              <a:rPr lang="en-GB" dirty="0" err="1"/>
              <a:t>pekjini</a:t>
            </a:r>
            <a:r>
              <a:rPr lang="en-GB" dirty="0"/>
              <a:t>.</a:t>
            </a:r>
          </a:p>
        </p:txBody>
      </p:sp>
    </p:spTree>
    <p:extLst>
      <p:ext uri="{BB962C8B-B14F-4D97-AF65-F5344CB8AC3E}">
        <p14:creationId xmlns:p14="http://schemas.microsoft.com/office/powerpoint/2010/main" val="4070679270"/>
      </p:ext>
    </p:extLst>
  </p:cSld>
  <p:clrMapOvr>
    <a:masterClrMapping/>
  </p:clrMapOvr>
</p:sld>
</file>

<file path=ppt/slides/slide15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3F32268-F3F0-474F-98F1-4F280A82C411}"/>
              </a:ext>
            </a:extLst>
          </p:cNvPr>
          <p:cNvSpPr>
            <a:spLocks noGrp="1"/>
          </p:cNvSpPr>
          <p:nvPr>
            <p:ph type="body" sz="quarter" idx="10"/>
          </p:nvPr>
        </p:nvSpPr>
        <p:spPr/>
        <p:txBody>
          <a:bodyPr/>
          <a:lstStyle/>
          <a:p>
            <a:pPr>
              <a:spcBef>
                <a:spcPts val="0"/>
              </a:spcBef>
            </a:pPr>
            <a:r>
              <a:rPr lang="ar-EG" dirty="0"/>
              <a:t>أكسوتى إن آدام: إيفول خين تى آباتــى: </a:t>
            </a:r>
          </a:p>
          <a:p>
            <a:pPr>
              <a:spcBef>
                <a:spcPts val="0"/>
              </a:spcBef>
            </a:pPr>
            <a:r>
              <a:rPr lang="ar-EG" dirty="0"/>
              <a:t>أكئير إيفا إن ريمهيه: خين نى ناكهى إنتيه إفمـو.</a:t>
            </a:r>
          </a:p>
        </p:txBody>
      </p:sp>
      <p:sp>
        <p:nvSpPr>
          <p:cNvPr id="3" name="Text Placeholder 2">
            <a:extLst>
              <a:ext uri="{FF2B5EF4-FFF2-40B4-BE49-F238E27FC236}">
                <a16:creationId xmlns:a16="http://schemas.microsoft.com/office/drawing/2014/main" id="{5AF39152-4312-4849-BC72-FC92D9978F47}"/>
              </a:ext>
            </a:extLst>
          </p:cNvPr>
          <p:cNvSpPr>
            <a:spLocks noGrp="1"/>
          </p:cNvSpPr>
          <p:nvPr>
            <p:ph type="body" sz="quarter" idx="11"/>
          </p:nvPr>
        </p:nvSpPr>
        <p:spPr/>
        <p:txBody>
          <a:bodyPr anchor="ctr"/>
          <a:lstStyle/>
          <a:p>
            <a:r>
              <a:rPr lang="ar-EG" sz="3800" b="1" kern="1200" dirty="0">
                <a:solidFill>
                  <a:schemeClr val="bg1"/>
                </a:solidFill>
                <a:latin typeface="Times New Roman" pitchFamily="18" charset="0"/>
                <a:ea typeface="+mn-ea"/>
                <a:cs typeface="Times New Roman" pitchFamily="18" charset="0"/>
              </a:rPr>
              <a:t>خلصت أدم، من الغواية، وأعتقت حواء، من طلقات الموت.</a:t>
            </a:r>
          </a:p>
        </p:txBody>
      </p:sp>
      <p:sp>
        <p:nvSpPr>
          <p:cNvPr id="4" name="Text Placeholder 3">
            <a:extLst>
              <a:ext uri="{FF2B5EF4-FFF2-40B4-BE49-F238E27FC236}">
                <a16:creationId xmlns:a16="http://schemas.microsoft.com/office/drawing/2014/main" id="{0077A629-DA68-4DA2-A7E1-B6CF42A45F20}"/>
              </a:ext>
            </a:extLst>
          </p:cNvPr>
          <p:cNvSpPr>
            <a:spLocks noGrp="1"/>
          </p:cNvSpPr>
          <p:nvPr>
            <p:ph type="body" sz="quarter" idx="12"/>
          </p:nvPr>
        </p:nvSpPr>
        <p:spPr/>
        <p:txBody>
          <a:bodyPr/>
          <a:lstStyle/>
          <a:p>
            <a:pPr>
              <a:spcBef>
                <a:spcPts val="0"/>
              </a:spcBef>
            </a:pPr>
            <a:r>
              <a:rPr lang="en-GB" dirty="0" err="1"/>
              <a:t>Akcw</a:t>
            </a:r>
            <a:r>
              <a:rPr lang="en-GB" dirty="0"/>
              <a:t>] `</a:t>
            </a:r>
            <a:r>
              <a:rPr lang="en-GB" dirty="0" err="1"/>
              <a:t>nAdam</a:t>
            </a:r>
            <a:r>
              <a:rPr lang="en-GB" dirty="0"/>
              <a:t>@ `</a:t>
            </a:r>
            <a:r>
              <a:rPr lang="en-GB" dirty="0" err="1"/>
              <a:t>ebolqen</a:t>
            </a:r>
            <a:r>
              <a:rPr lang="en-GB" dirty="0"/>
              <a:t> ]`</a:t>
            </a:r>
            <a:r>
              <a:rPr lang="en-GB" dirty="0" err="1"/>
              <a:t>apaty</a:t>
            </a:r>
            <a:r>
              <a:rPr lang="en-GB" dirty="0"/>
              <a:t>@</a:t>
            </a:r>
            <a:endParaRPr lang="ar-EG" dirty="0"/>
          </a:p>
          <a:p>
            <a:pPr>
              <a:spcBef>
                <a:spcPts val="0"/>
              </a:spcBef>
            </a:pPr>
            <a:r>
              <a:rPr lang="en-GB" dirty="0"/>
              <a:t> </a:t>
            </a:r>
            <a:r>
              <a:rPr lang="en-GB" dirty="0" err="1"/>
              <a:t>aker</a:t>
            </a:r>
            <a:r>
              <a:rPr lang="en-GB" dirty="0"/>
              <a:t> </a:t>
            </a:r>
            <a:r>
              <a:rPr lang="en-GB" dirty="0" err="1"/>
              <a:t>Eua</a:t>
            </a:r>
            <a:r>
              <a:rPr lang="en-GB" dirty="0"/>
              <a:t> `</a:t>
            </a:r>
            <a:r>
              <a:rPr lang="en-GB" dirty="0" err="1"/>
              <a:t>nremhe</a:t>
            </a:r>
            <a:r>
              <a:rPr lang="en-GB" dirty="0"/>
              <a:t>@ </a:t>
            </a:r>
            <a:r>
              <a:rPr lang="en-GB" dirty="0" err="1"/>
              <a:t>qen</a:t>
            </a:r>
            <a:r>
              <a:rPr lang="en-GB" dirty="0"/>
              <a:t> </a:t>
            </a:r>
            <a:r>
              <a:rPr lang="en-GB" dirty="0" err="1"/>
              <a:t>ninakhi</a:t>
            </a:r>
            <a:r>
              <a:rPr lang="en-GB" dirty="0"/>
              <a:t> `</a:t>
            </a:r>
            <a:r>
              <a:rPr lang="en-GB" dirty="0" err="1"/>
              <a:t>nte</a:t>
            </a:r>
            <a:r>
              <a:rPr lang="en-GB" dirty="0"/>
              <a:t> `</a:t>
            </a:r>
            <a:r>
              <a:rPr lang="en-GB" dirty="0" err="1"/>
              <a:t>vmou</a:t>
            </a:r>
            <a:r>
              <a:rPr lang="en-GB" dirty="0"/>
              <a:t>.</a:t>
            </a:r>
          </a:p>
        </p:txBody>
      </p:sp>
    </p:spTree>
    <p:extLst>
      <p:ext uri="{BB962C8B-B14F-4D97-AF65-F5344CB8AC3E}">
        <p14:creationId xmlns:p14="http://schemas.microsoft.com/office/powerpoint/2010/main" val="487783505"/>
      </p:ext>
    </p:extLst>
  </p:cSld>
  <p:clrMapOvr>
    <a:masterClrMapping/>
  </p:clrMapOvr>
</p:sld>
</file>

<file path=ppt/slides/slide15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9AA7689-8C6F-4EAF-9E75-BA02E55392A4}"/>
              </a:ext>
            </a:extLst>
          </p:cNvPr>
          <p:cNvSpPr>
            <a:spLocks noGrp="1"/>
          </p:cNvSpPr>
          <p:nvPr>
            <p:ph type="body" sz="quarter" idx="10"/>
          </p:nvPr>
        </p:nvSpPr>
        <p:spPr/>
        <p:txBody>
          <a:bodyPr/>
          <a:lstStyle/>
          <a:p>
            <a:pPr rtl="0">
              <a:spcBef>
                <a:spcPts val="0"/>
              </a:spcBef>
            </a:pPr>
            <a:r>
              <a:rPr lang="ar-EG" dirty="0"/>
              <a:t>أكتى نان إمبى إبنفما: أنتيه تى ميت شيرى: </a:t>
            </a:r>
          </a:p>
          <a:p>
            <a:pPr rtl="0">
              <a:spcBef>
                <a:spcPts val="0"/>
              </a:spcBef>
            </a:pPr>
            <a:r>
              <a:rPr lang="ar-EG" dirty="0"/>
              <a:t>إنهوس إن إسمو إيروك: نيم نيك آنجيلوس.</a:t>
            </a:r>
          </a:p>
        </p:txBody>
      </p:sp>
      <p:sp>
        <p:nvSpPr>
          <p:cNvPr id="3" name="Text Placeholder 2">
            <a:extLst>
              <a:ext uri="{FF2B5EF4-FFF2-40B4-BE49-F238E27FC236}">
                <a16:creationId xmlns:a16="http://schemas.microsoft.com/office/drawing/2014/main" id="{7BFF1A4E-3334-41C9-939F-D0F7C19E6AF9}"/>
              </a:ext>
            </a:extLst>
          </p:cNvPr>
          <p:cNvSpPr>
            <a:spLocks noGrp="1"/>
          </p:cNvSpPr>
          <p:nvPr>
            <p:ph type="body" sz="quarter" idx="11"/>
          </p:nvPr>
        </p:nvSpPr>
        <p:spPr/>
        <p:txBody>
          <a:bodyPr anchor="ctr"/>
          <a:lstStyle/>
          <a:p>
            <a:r>
              <a:rPr lang="ar-EG" dirty="0"/>
              <a:t>أعطيتنا، روح النبوة، نسبحك ونباركك، مع ملائكتك.</a:t>
            </a:r>
          </a:p>
        </p:txBody>
      </p:sp>
      <p:sp>
        <p:nvSpPr>
          <p:cNvPr id="4" name="Text Placeholder 3">
            <a:extLst>
              <a:ext uri="{FF2B5EF4-FFF2-40B4-BE49-F238E27FC236}">
                <a16:creationId xmlns:a16="http://schemas.microsoft.com/office/drawing/2014/main" id="{77280769-BEDE-43F6-BF98-BEBAC3A5C149}"/>
              </a:ext>
            </a:extLst>
          </p:cNvPr>
          <p:cNvSpPr>
            <a:spLocks noGrp="1"/>
          </p:cNvSpPr>
          <p:nvPr>
            <p:ph type="body" sz="quarter" idx="12"/>
          </p:nvPr>
        </p:nvSpPr>
        <p:spPr/>
        <p:txBody>
          <a:bodyPr/>
          <a:lstStyle/>
          <a:p>
            <a:r>
              <a:rPr lang="nl-NL" dirty="0"/>
              <a:t>Ak] nan `mpi`Pneuma@ `nte ]metsyri@</a:t>
            </a:r>
            <a:endParaRPr lang="ar-EG" dirty="0"/>
          </a:p>
          <a:p>
            <a:pPr>
              <a:spcBef>
                <a:spcPts val="0"/>
              </a:spcBef>
            </a:pPr>
            <a:r>
              <a:rPr lang="nl-NL" dirty="0"/>
              <a:t> enhwc en`cmou `erok@ nem nek`aggeloc.</a:t>
            </a:r>
            <a:endParaRPr lang="en-GB" dirty="0"/>
          </a:p>
        </p:txBody>
      </p:sp>
    </p:spTree>
    <p:extLst>
      <p:ext uri="{BB962C8B-B14F-4D97-AF65-F5344CB8AC3E}">
        <p14:creationId xmlns:p14="http://schemas.microsoft.com/office/powerpoint/2010/main" val="3095929656"/>
      </p:ext>
    </p:extLst>
  </p:cSld>
  <p:clrMapOvr>
    <a:masterClrMapping/>
  </p:clrMapOvr>
</p:sld>
</file>

<file path=ppt/slides/slide15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068E6E5-A61D-44B8-B0A6-D72E751D58DD}"/>
              </a:ext>
            </a:extLst>
          </p:cNvPr>
          <p:cNvSpPr>
            <a:spLocks noGrp="1"/>
          </p:cNvSpPr>
          <p:nvPr>
            <p:ph type="body" sz="quarter" idx="10"/>
          </p:nvPr>
        </p:nvSpPr>
        <p:spPr/>
        <p:txBody>
          <a:bodyPr/>
          <a:lstStyle/>
          <a:p>
            <a:r>
              <a:rPr lang="ar-EG" dirty="0"/>
              <a:t>أفشاي سوما تيكوس: إيفول خين تى بارثينوس: أتشينيه إسبيرما إنرومى: شا إنتيف سوتى إممون.</a:t>
            </a:r>
          </a:p>
        </p:txBody>
      </p:sp>
      <p:sp>
        <p:nvSpPr>
          <p:cNvPr id="3" name="Text Placeholder 2">
            <a:extLst>
              <a:ext uri="{FF2B5EF4-FFF2-40B4-BE49-F238E27FC236}">
                <a16:creationId xmlns:a16="http://schemas.microsoft.com/office/drawing/2014/main" id="{B80A80E2-9F27-4D33-92C9-6120FAC5BD6C}"/>
              </a:ext>
            </a:extLst>
          </p:cNvPr>
          <p:cNvSpPr>
            <a:spLocks noGrp="1"/>
          </p:cNvSpPr>
          <p:nvPr>
            <p:ph type="body" sz="quarter" idx="11"/>
          </p:nvPr>
        </p:nvSpPr>
        <p:spPr/>
        <p:txBody>
          <a:bodyPr anchor="ctr"/>
          <a:lstStyle/>
          <a:p>
            <a:r>
              <a:rPr lang="ar-EG" sz="3900" dirty="0"/>
              <a:t>أشرق جسدياً، من العذراء، بغير زرع بشر، حتى خلصنا.</a:t>
            </a:r>
          </a:p>
        </p:txBody>
      </p:sp>
      <p:sp>
        <p:nvSpPr>
          <p:cNvPr id="4" name="Text Placeholder 3">
            <a:extLst>
              <a:ext uri="{FF2B5EF4-FFF2-40B4-BE49-F238E27FC236}">
                <a16:creationId xmlns:a16="http://schemas.microsoft.com/office/drawing/2014/main" id="{EE76CF0C-6B2E-4A19-8C03-5C2E149D146D}"/>
              </a:ext>
            </a:extLst>
          </p:cNvPr>
          <p:cNvSpPr>
            <a:spLocks noGrp="1"/>
          </p:cNvSpPr>
          <p:nvPr>
            <p:ph type="body" sz="quarter" idx="12"/>
          </p:nvPr>
        </p:nvSpPr>
        <p:spPr/>
        <p:txBody>
          <a:bodyPr/>
          <a:lstStyle/>
          <a:p>
            <a:r>
              <a:rPr lang="it-IT" dirty="0"/>
              <a:t>Afsai cwmatikwc@ `ebolqen ]Par;enoc@ a[ne `cperma `nrwmi@ sa`ntefcw] `mmon.</a:t>
            </a:r>
          </a:p>
        </p:txBody>
      </p:sp>
    </p:spTree>
    <p:extLst>
      <p:ext uri="{BB962C8B-B14F-4D97-AF65-F5344CB8AC3E}">
        <p14:creationId xmlns:p14="http://schemas.microsoft.com/office/powerpoint/2010/main" val="1314980786"/>
      </p:ext>
    </p:extLst>
  </p:cSld>
  <p:clrMapOvr>
    <a:masterClrMapping/>
  </p:clrMapOvr>
</p:sld>
</file>

<file path=ppt/slides/slide15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2DEEB-3321-44DF-8096-0BCECB37AE62}"/>
              </a:ext>
            </a:extLst>
          </p:cNvPr>
          <p:cNvSpPr>
            <a:spLocks noGrp="1"/>
          </p:cNvSpPr>
          <p:nvPr>
            <p:ph type="title"/>
          </p:nvPr>
        </p:nvSpPr>
        <p:spPr>
          <a:xfrm>
            <a:off x="-1922930" y="1"/>
            <a:ext cx="1922929" cy="1492624"/>
          </a:xfrm>
        </p:spPr>
        <p:txBody>
          <a:bodyPr/>
          <a:lstStyle/>
          <a:p>
            <a:pPr algn="r" rtl="1"/>
            <a:r>
              <a:rPr lang="ar-EG" b="1" dirty="0">
                <a:solidFill>
                  <a:srgbClr val="FFC000"/>
                </a:solidFill>
              </a:rPr>
              <a:t>مديح آدام ثيئوطوكية يوم الثلاثاء</a:t>
            </a:r>
            <a:endParaRPr lang="en-GB" b="1" dirty="0">
              <a:solidFill>
                <a:srgbClr val="FFC000"/>
              </a:solidFill>
            </a:endParaRPr>
          </a:p>
        </p:txBody>
      </p:sp>
      <p:graphicFrame>
        <p:nvGraphicFramePr>
          <p:cNvPr id="4" name="Table 14">
            <a:extLst>
              <a:ext uri="{FF2B5EF4-FFF2-40B4-BE49-F238E27FC236}">
                <a16:creationId xmlns:a16="http://schemas.microsoft.com/office/drawing/2014/main" id="{F84C556A-B1DE-45D4-8291-798C04EDCC8D}"/>
              </a:ext>
            </a:extLst>
          </p:cNvPr>
          <p:cNvGraphicFramePr>
            <a:graphicFrameLocks noGrp="1"/>
          </p:cNvGraphicFramePr>
          <p:nvPr>
            <p:extLst>
              <p:ext uri="{D42A27DB-BD31-4B8C-83A1-F6EECF244321}">
                <p14:modId xmlns:p14="http://schemas.microsoft.com/office/powerpoint/2010/main" val="642214405"/>
              </p:ext>
            </p:extLst>
          </p:nvPr>
        </p:nvGraphicFramePr>
        <p:xfrm>
          <a:off x="0" y="3693160"/>
          <a:ext cx="9144000" cy="31735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 مريم أنا حسبك. موسوم بإسم ابنك.</a:t>
                      </a:r>
                    </a:p>
                  </a:txBody>
                  <a:tcPr anchor="ctr"/>
                </a:tc>
                <a:extLst>
                  <a:ext uri="{0D108BD9-81ED-4DB2-BD59-A6C34878D82A}">
                    <a16:rowId xmlns:a16="http://schemas.microsoft.com/office/drawing/2014/main" val="2109366237"/>
                  </a:ext>
                </a:extLst>
              </a:tr>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غيثيني بوعدك.</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وبحقك توفينى.</a:t>
                      </a:r>
                      <a:endParaRPr lang="ar-EG" sz="4400" b="1" kern="1200" dirty="0">
                        <a:solidFill>
                          <a:srgbClr val="FFC000"/>
                        </a:solidFill>
                        <a:latin typeface="+mn-lt"/>
                        <a:ea typeface="+mn-ea"/>
                        <a:cs typeface="+mn-cs"/>
                      </a:endParaRPr>
                    </a:p>
                  </a:txBody>
                  <a:tcPr anchor="ctr"/>
                </a:tc>
                <a:extLst>
                  <a:ext uri="{0D108BD9-81ED-4DB2-BD59-A6C34878D82A}">
                    <a16:rowId xmlns:a16="http://schemas.microsoft.com/office/drawing/2014/main" val="3887772770"/>
                  </a:ext>
                </a:extLst>
              </a:tr>
              <a:tr h="125506">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 مريم بحياتك. وحُسن طهارتك.</a:t>
                      </a:r>
                    </a:p>
                  </a:txBody>
                  <a:tcPr anchor="ctr"/>
                </a:tc>
                <a:extLst>
                  <a:ext uri="{0D108BD9-81ED-4DB2-BD59-A6C34878D82A}">
                    <a16:rowId xmlns:a16="http://schemas.microsoft.com/office/drawing/2014/main" val="3986428576"/>
                  </a:ext>
                </a:extLst>
              </a:tr>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وافرح بصلاتك. في موضع يرضينى.</a:t>
                      </a:r>
                      <a:endParaRPr lang="ar-EG" sz="4400" b="1" kern="1200" dirty="0">
                        <a:solidFill>
                          <a:srgbClr val="FFC000"/>
                        </a:solidFill>
                        <a:latin typeface="+mn-lt"/>
                        <a:ea typeface="+mn-ea"/>
                        <a:cs typeface="+mn-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448199719"/>
      </p:ext>
    </p:extLst>
  </p:cSld>
  <p:clrMapOvr>
    <a:masterClrMapping/>
  </p:clrMapOvr>
</p:sld>
</file>

<file path=ppt/slides/slide15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F84C556A-B1DE-45D4-8291-798C04EDCC8D}"/>
              </a:ext>
            </a:extLst>
          </p:cNvPr>
          <p:cNvGraphicFramePr>
            <a:graphicFrameLocks noGrp="1"/>
          </p:cNvGraphicFramePr>
          <p:nvPr>
            <p:extLst>
              <p:ext uri="{D42A27DB-BD31-4B8C-83A1-F6EECF244321}">
                <p14:modId xmlns:p14="http://schemas.microsoft.com/office/powerpoint/2010/main" val="470595042"/>
              </p:ext>
            </p:extLst>
          </p:nvPr>
        </p:nvGraphicFramePr>
        <p:xfrm>
          <a:off x="0" y="3693160"/>
          <a:ext cx="9144000" cy="31735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 مريم تاج رأسى. يا عزى بين ناسى.</a:t>
                      </a:r>
                    </a:p>
                  </a:txBody>
                  <a:tcPr anchor="ctr"/>
                </a:tc>
                <a:extLst>
                  <a:ext uri="{0D108BD9-81ED-4DB2-BD59-A6C34878D82A}">
                    <a16:rowId xmlns:a16="http://schemas.microsoft.com/office/drawing/2014/main" val="2109366237"/>
                  </a:ext>
                </a:extLst>
              </a:tr>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مدحك بين جُلاسى.</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كزلال ماء يروينى.</a:t>
                      </a:r>
                      <a:endParaRPr lang="ar-EG" sz="4400" b="1" kern="1200" dirty="0">
                        <a:solidFill>
                          <a:srgbClr val="FFC000"/>
                        </a:solidFill>
                        <a:latin typeface="+mn-lt"/>
                        <a:ea typeface="+mn-ea"/>
                        <a:cs typeface="+mn-cs"/>
                      </a:endParaRPr>
                    </a:p>
                  </a:txBody>
                  <a:tcPr anchor="ctr"/>
                </a:tc>
                <a:extLst>
                  <a:ext uri="{0D108BD9-81ED-4DB2-BD59-A6C34878D82A}">
                    <a16:rowId xmlns:a16="http://schemas.microsoft.com/office/drawing/2014/main" val="3887772770"/>
                  </a:ext>
                </a:extLst>
              </a:tr>
              <a:tr h="125506">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 مريم ثقل حِملى. مِن فوق رأسى وعِلي.</a:t>
                      </a:r>
                    </a:p>
                  </a:txBody>
                  <a:tcPr anchor="ctr"/>
                </a:tc>
                <a:extLst>
                  <a:ext uri="{0D108BD9-81ED-4DB2-BD59-A6C34878D82A}">
                    <a16:rowId xmlns:a16="http://schemas.microsoft.com/office/drawing/2014/main" val="3986428576"/>
                  </a:ext>
                </a:extLst>
              </a:tr>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لكن ما خاب أملى. فيكِ يا عمدة دينى.</a:t>
                      </a:r>
                      <a:endParaRPr lang="ar-EG" sz="4400" b="1" kern="1200" dirty="0">
                        <a:solidFill>
                          <a:srgbClr val="FFC000"/>
                        </a:solidFill>
                        <a:latin typeface="+mn-lt"/>
                        <a:ea typeface="+mn-ea"/>
                        <a:cs typeface="+mn-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81AEF279-48BB-4651-A4A4-31CF8C31162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009229740"/>
      </p:ext>
    </p:extLst>
  </p:cSld>
  <p:clrMapOvr>
    <a:masterClrMapping/>
  </p:clrMapOvr>
</p:sld>
</file>

<file path=ppt/slides/slide15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F84C556A-B1DE-45D4-8291-798C04EDCC8D}"/>
              </a:ext>
            </a:extLst>
          </p:cNvPr>
          <p:cNvGraphicFramePr>
            <a:graphicFrameLocks noGrp="1"/>
          </p:cNvGraphicFramePr>
          <p:nvPr>
            <p:extLst>
              <p:ext uri="{D42A27DB-BD31-4B8C-83A1-F6EECF244321}">
                <p14:modId xmlns:p14="http://schemas.microsoft.com/office/powerpoint/2010/main" val="2674214752"/>
              </p:ext>
            </p:extLst>
          </p:nvPr>
        </p:nvGraphicFramePr>
        <p:xfrm>
          <a:off x="0" y="3693160"/>
          <a:ext cx="9144000" cy="31735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 مريم حان وقتى. وتدانت مسألتى.</a:t>
                      </a:r>
                    </a:p>
                  </a:txBody>
                  <a:tcPr anchor="ctr"/>
                </a:tc>
                <a:extLst>
                  <a:ext uri="{0D108BD9-81ED-4DB2-BD59-A6C34878D82A}">
                    <a16:rowId xmlns:a16="http://schemas.microsoft.com/office/drawing/2014/main" val="2109366237"/>
                  </a:ext>
                </a:extLst>
              </a:tr>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مثلى كم أعنتِ.</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عالم لا تنسينى.</a:t>
                      </a:r>
                      <a:endParaRPr lang="ar-EG" sz="4400" b="1" kern="1200" dirty="0">
                        <a:solidFill>
                          <a:srgbClr val="FFC000"/>
                        </a:solidFill>
                        <a:latin typeface="+mn-lt"/>
                        <a:ea typeface="+mn-ea"/>
                        <a:cs typeface="+mn-cs"/>
                      </a:endParaRPr>
                    </a:p>
                  </a:txBody>
                  <a:tcPr anchor="ctr"/>
                </a:tc>
                <a:extLst>
                  <a:ext uri="{0D108BD9-81ED-4DB2-BD59-A6C34878D82A}">
                    <a16:rowId xmlns:a16="http://schemas.microsoft.com/office/drawing/2014/main" val="3887772770"/>
                  </a:ext>
                </a:extLst>
              </a:tr>
              <a:tr h="125506">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 مريم خاف قلبى. مِن ثقل حمول ذنبى.</a:t>
                      </a:r>
                    </a:p>
                  </a:txBody>
                  <a:tcPr anchor="ctr"/>
                </a:tc>
                <a:extLst>
                  <a:ext uri="{0D108BD9-81ED-4DB2-BD59-A6C34878D82A}">
                    <a16:rowId xmlns:a16="http://schemas.microsoft.com/office/drawing/2014/main" val="3986428576"/>
                  </a:ext>
                </a:extLst>
              </a:tr>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لكن أرجوكِ حسبى. وبصلاتك نجينى.</a:t>
                      </a:r>
                      <a:endParaRPr lang="ar-EG" sz="4400" b="1" kern="1200" dirty="0">
                        <a:solidFill>
                          <a:srgbClr val="FFC000"/>
                        </a:solidFill>
                        <a:latin typeface="+mn-lt"/>
                        <a:ea typeface="+mn-ea"/>
                        <a:cs typeface="+mn-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81AEF279-48BB-4651-A4A4-31CF8C31162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111464442"/>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28892B6-6497-4014-899E-E3EB66FD823B}"/>
              </a:ext>
            </a:extLst>
          </p:cNvPr>
          <p:cNvSpPr>
            <a:spLocks noGrp="1"/>
          </p:cNvSpPr>
          <p:nvPr>
            <p:ph type="title"/>
          </p:nvPr>
        </p:nvSpPr>
        <p:spPr/>
        <p:txBody>
          <a:bodyPr/>
          <a:lstStyle/>
          <a:p>
            <a:endParaRPr lang="en-GB"/>
          </a:p>
        </p:txBody>
      </p:sp>
      <p:sp>
        <p:nvSpPr>
          <p:cNvPr id="8" name="Text Placeholder 7"/>
          <p:cNvSpPr>
            <a:spLocks noGrp="1"/>
          </p:cNvSpPr>
          <p:nvPr>
            <p:ph type="body" sz="quarter" idx="10"/>
          </p:nvPr>
        </p:nvSpPr>
        <p:spPr/>
        <p:txBody>
          <a:bodyPr/>
          <a:lstStyle/>
          <a:p>
            <a:r>
              <a:rPr lang="ar-EG" sz="3200" dirty="0"/>
              <a:t>إيناف هوس إيه إفنوتي : خين طاي هوذي إم فيه ري : جيه مارين هوس إيه إبشويس : جيه خين أوو أو أوو غار أفتشي أو أوو.</a:t>
            </a:r>
          </a:p>
        </p:txBody>
      </p:sp>
      <p:sp>
        <p:nvSpPr>
          <p:cNvPr id="9" name="Text Placeholder 8"/>
          <p:cNvSpPr>
            <a:spLocks noGrp="1"/>
          </p:cNvSpPr>
          <p:nvPr>
            <p:ph type="body" sz="quarter" idx="11"/>
          </p:nvPr>
        </p:nvSpPr>
        <p:spPr/>
        <p:txBody>
          <a:bodyPr/>
          <a:lstStyle/>
          <a:p>
            <a:r>
              <a:rPr lang="ar-EG" sz="3200" dirty="0"/>
              <a:t>وكانوا يسبحون الله : بهذه التسبحة الجديدة : قائلين فلنسبح الرب : لأنه بالمجد قد تمجد.</a:t>
            </a:r>
          </a:p>
        </p:txBody>
      </p:sp>
      <p:sp>
        <p:nvSpPr>
          <p:cNvPr id="10" name="Text Placeholder 9"/>
          <p:cNvSpPr>
            <a:spLocks noGrp="1"/>
          </p:cNvSpPr>
          <p:nvPr>
            <p:ph type="body" sz="quarter" idx="12"/>
          </p:nvPr>
        </p:nvSpPr>
        <p:spPr/>
        <p:txBody>
          <a:bodyPr/>
          <a:lstStyle/>
          <a:p>
            <a:r>
              <a:rPr lang="nl-NL" sz="3600" dirty="0"/>
              <a:t>Enafhwc `e`Vnou]@ qen taihwdy `mberi@ je marenhwc `e`P[oic@ je qen ou`wou gar af[i`wou.</a:t>
            </a:r>
            <a:endParaRPr lang="en-US" sz="3600" dirty="0"/>
          </a:p>
        </p:txBody>
      </p:sp>
    </p:spTree>
    <p:extLst>
      <p:ext uri="{BB962C8B-B14F-4D97-AF65-F5344CB8AC3E}">
        <p14:creationId xmlns:p14="http://schemas.microsoft.com/office/powerpoint/2010/main" val="219468015"/>
      </p:ext>
    </p:extLst>
  </p:cSld>
  <p:clrMapOvr>
    <a:masterClrMapping/>
  </p:clrMapOvr>
</p:sld>
</file>

<file path=ppt/slides/slide15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F84C556A-B1DE-45D4-8291-798C04EDCC8D}"/>
              </a:ext>
            </a:extLst>
          </p:cNvPr>
          <p:cNvGraphicFramePr>
            <a:graphicFrameLocks noGrp="1"/>
          </p:cNvGraphicFramePr>
          <p:nvPr>
            <p:extLst>
              <p:ext uri="{D42A27DB-BD31-4B8C-83A1-F6EECF244321}">
                <p14:modId xmlns:p14="http://schemas.microsoft.com/office/powerpoint/2010/main" val="3898218566"/>
              </p:ext>
            </p:extLst>
          </p:nvPr>
        </p:nvGraphicFramePr>
        <p:xfrm>
          <a:off x="0" y="3693160"/>
          <a:ext cx="9144000" cy="31735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 مريم دهرى فات. وأنا تائه فى غفلات.</a:t>
                      </a:r>
                    </a:p>
                  </a:txBody>
                  <a:tcPr anchor="ctr"/>
                </a:tc>
                <a:extLst>
                  <a:ext uri="{0D108BD9-81ED-4DB2-BD59-A6C34878D82A}">
                    <a16:rowId xmlns:a16="http://schemas.microsoft.com/office/drawing/2014/main" val="2109366237"/>
                  </a:ext>
                </a:extLst>
              </a:tr>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وإبليس حَسَّنَ لى آفات.</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وحلاها فى عينى.</a:t>
                      </a:r>
                      <a:endParaRPr lang="ar-EG" sz="4400" b="1" kern="1200" dirty="0">
                        <a:solidFill>
                          <a:srgbClr val="FFC000"/>
                        </a:solidFill>
                        <a:latin typeface="+mn-lt"/>
                        <a:ea typeface="+mn-ea"/>
                        <a:cs typeface="+mn-cs"/>
                      </a:endParaRPr>
                    </a:p>
                  </a:txBody>
                  <a:tcPr anchor="ctr"/>
                </a:tc>
                <a:extLst>
                  <a:ext uri="{0D108BD9-81ED-4DB2-BD59-A6C34878D82A}">
                    <a16:rowId xmlns:a16="http://schemas.microsoft.com/office/drawing/2014/main" val="3887772770"/>
                  </a:ext>
                </a:extLst>
              </a:tr>
              <a:tr h="125506">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 مريم رأيت شغله. كأنه شهد بعسله.</a:t>
                      </a:r>
                    </a:p>
                  </a:txBody>
                  <a:tcPr anchor="ctr"/>
                </a:tc>
                <a:extLst>
                  <a:ext uri="{0D108BD9-81ED-4DB2-BD59-A6C34878D82A}">
                    <a16:rowId xmlns:a16="http://schemas.microsoft.com/office/drawing/2014/main" val="3986428576"/>
                  </a:ext>
                </a:extLst>
              </a:tr>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وبلغ فىَّ أمله. وأنا خاب يقينى.</a:t>
                      </a:r>
                      <a:endParaRPr lang="ar-EG" sz="4400" b="1" kern="1200" dirty="0">
                        <a:solidFill>
                          <a:srgbClr val="FFC000"/>
                        </a:solidFill>
                        <a:latin typeface="+mn-lt"/>
                        <a:ea typeface="+mn-ea"/>
                        <a:cs typeface="+mn-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81AEF279-48BB-4651-A4A4-31CF8C31162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578313832"/>
      </p:ext>
    </p:extLst>
  </p:cSld>
  <p:clrMapOvr>
    <a:masterClrMapping/>
  </p:clrMapOvr>
</p:sld>
</file>

<file path=ppt/slides/slide15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F84C556A-B1DE-45D4-8291-798C04EDCC8D}"/>
              </a:ext>
            </a:extLst>
          </p:cNvPr>
          <p:cNvGraphicFramePr>
            <a:graphicFrameLocks noGrp="1"/>
          </p:cNvGraphicFramePr>
          <p:nvPr>
            <p:extLst>
              <p:ext uri="{D42A27DB-BD31-4B8C-83A1-F6EECF244321}">
                <p14:modId xmlns:p14="http://schemas.microsoft.com/office/powerpoint/2010/main" val="1956076767"/>
              </p:ext>
            </p:extLst>
          </p:nvPr>
        </p:nvGraphicFramePr>
        <p:xfrm>
          <a:off x="0" y="3693160"/>
          <a:ext cx="9144000" cy="31735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 مريم زاد همى. مِن فوق رأسى وعلي.</a:t>
                      </a:r>
                    </a:p>
                  </a:txBody>
                  <a:tcPr anchor="ctr"/>
                </a:tc>
                <a:extLst>
                  <a:ext uri="{0D108BD9-81ED-4DB2-BD59-A6C34878D82A}">
                    <a16:rowId xmlns:a16="http://schemas.microsoft.com/office/drawing/2014/main" val="2109366237"/>
                  </a:ext>
                </a:extLst>
              </a:tr>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ورجعت إلى الندمِ.</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هل ندمى يحيينى.</a:t>
                      </a:r>
                      <a:endParaRPr lang="ar-EG" sz="4400" b="1" kern="1200" dirty="0">
                        <a:solidFill>
                          <a:srgbClr val="FFC000"/>
                        </a:solidFill>
                        <a:latin typeface="+mn-lt"/>
                        <a:ea typeface="+mn-ea"/>
                        <a:cs typeface="+mn-cs"/>
                      </a:endParaRPr>
                    </a:p>
                  </a:txBody>
                  <a:tcPr anchor="ctr"/>
                </a:tc>
                <a:extLst>
                  <a:ext uri="{0D108BD9-81ED-4DB2-BD59-A6C34878D82A}">
                    <a16:rowId xmlns:a16="http://schemas.microsoft.com/office/drawing/2014/main" val="3887772770"/>
                  </a:ext>
                </a:extLst>
              </a:tr>
              <a:tr h="125506">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 مريم سرُّك بان. والمخفى صار إعلن.</a:t>
                      </a:r>
                    </a:p>
                  </a:txBody>
                  <a:tcPr anchor="ctr"/>
                </a:tc>
                <a:extLst>
                  <a:ext uri="{0D108BD9-81ED-4DB2-BD59-A6C34878D82A}">
                    <a16:rowId xmlns:a16="http://schemas.microsoft.com/office/drawing/2014/main" val="3986428576"/>
                  </a:ext>
                </a:extLst>
              </a:tr>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وسَكن فيكِ الديان. وفرحتي المسكين.</a:t>
                      </a:r>
                      <a:endParaRPr lang="ar-EG" sz="4400" b="1" kern="1200" dirty="0">
                        <a:solidFill>
                          <a:srgbClr val="FFC000"/>
                        </a:solidFill>
                        <a:latin typeface="+mn-lt"/>
                        <a:ea typeface="+mn-ea"/>
                        <a:cs typeface="+mn-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81AEF279-48BB-4651-A4A4-31CF8C31162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281034368"/>
      </p:ext>
    </p:extLst>
  </p:cSld>
  <p:clrMapOvr>
    <a:masterClrMapping/>
  </p:clrMapOvr>
</p:sld>
</file>

<file path=ppt/slides/slide15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F84C556A-B1DE-45D4-8291-798C04EDCC8D}"/>
              </a:ext>
            </a:extLst>
          </p:cNvPr>
          <p:cNvGraphicFramePr>
            <a:graphicFrameLocks noGrp="1"/>
          </p:cNvGraphicFramePr>
          <p:nvPr>
            <p:extLst>
              <p:ext uri="{D42A27DB-BD31-4B8C-83A1-F6EECF244321}">
                <p14:modId xmlns:p14="http://schemas.microsoft.com/office/powerpoint/2010/main" val="104123922"/>
              </p:ext>
            </p:extLst>
          </p:nvPr>
        </p:nvGraphicFramePr>
        <p:xfrm>
          <a:off x="0" y="3693160"/>
          <a:ext cx="9144000" cy="31735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 مريم شيبى لاح. وزمان الغفلة راح.</a:t>
                      </a:r>
                    </a:p>
                  </a:txBody>
                  <a:tcPr anchor="ctr"/>
                </a:tc>
                <a:extLst>
                  <a:ext uri="{0D108BD9-81ED-4DB2-BD59-A6C34878D82A}">
                    <a16:rowId xmlns:a16="http://schemas.microsoft.com/office/drawing/2014/main" val="2109366237"/>
                  </a:ext>
                </a:extLst>
              </a:tr>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وأنا تائه في نواح.</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ومين غيرك يهدينى.</a:t>
                      </a:r>
                      <a:endParaRPr lang="ar-EG" sz="4400" b="1" kern="1200" dirty="0">
                        <a:solidFill>
                          <a:srgbClr val="FFC000"/>
                        </a:solidFill>
                        <a:latin typeface="+mn-lt"/>
                        <a:ea typeface="+mn-ea"/>
                        <a:cs typeface="+mn-cs"/>
                      </a:endParaRPr>
                    </a:p>
                  </a:txBody>
                  <a:tcPr anchor="ctr"/>
                </a:tc>
                <a:extLst>
                  <a:ext uri="{0D108BD9-81ED-4DB2-BD59-A6C34878D82A}">
                    <a16:rowId xmlns:a16="http://schemas.microsoft.com/office/drawing/2014/main" val="3887772770"/>
                  </a:ext>
                </a:extLst>
              </a:tr>
              <a:tr h="125506">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 مريم صرنا أحرار. بإبنك يا طهر الأطهار.</a:t>
                      </a:r>
                    </a:p>
                  </a:txBody>
                  <a:tcPr anchor="ctr"/>
                </a:tc>
                <a:extLst>
                  <a:ext uri="{0D108BD9-81ED-4DB2-BD59-A6C34878D82A}">
                    <a16:rowId xmlns:a16="http://schemas.microsoft.com/office/drawing/2014/main" val="3986428576"/>
                  </a:ext>
                </a:extLst>
              </a:tr>
              <a:tr h="67035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نجينا من الجبار. وطالبك تعينيني.</a:t>
                      </a:r>
                      <a:endParaRPr lang="ar-EG" sz="4400" b="1" kern="1200" dirty="0">
                        <a:solidFill>
                          <a:srgbClr val="FFC000"/>
                        </a:solidFill>
                        <a:latin typeface="+mn-lt"/>
                        <a:ea typeface="+mn-ea"/>
                        <a:cs typeface="+mn-cs"/>
                      </a:endParaRP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81AEF279-48BB-4651-A4A4-31CF8C31162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141310371"/>
      </p:ext>
    </p:extLst>
  </p:cSld>
  <p:clrMapOvr>
    <a:masterClrMapping/>
  </p:clrMapOvr>
</p:sld>
</file>

<file path=ppt/slides/slide15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F84C556A-B1DE-45D4-8291-798C04EDCC8D}"/>
              </a:ext>
            </a:extLst>
          </p:cNvPr>
          <p:cNvGraphicFramePr>
            <a:graphicFrameLocks noGrp="1"/>
          </p:cNvGraphicFramePr>
          <p:nvPr>
            <p:extLst>
              <p:ext uri="{D42A27DB-BD31-4B8C-83A1-F6EECF244321}">
                <p14:modId xmlns:p14="http://schemas.microsoft.com/office/powerpoint/2010/main" val="1522102899"/>
              </p:ext>
            </p:extLst>
          </p:nvPr>
        </p:nvGraphicFramePr>
        <p:xfrm>
          <a:off x="0" y="3693160"/>
          <a:ext cx="9144000" cy="31735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4071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600" b="1" i="0" u="none" strike="noStrike" cap="none" normalizeH="0" baseline="0" dirty="0">
                          <a:ln>
                            <a:noFill/>
                          </a:ln>
                          <a:solidFill>
                            <a:schemeClr val="bg1"/>
                          </a:solidFill>
                          <a:effectLst/>
                          <a:latin typeface="Times New Roman" pitchFamily="18" charset="0"/>
                          <a:cs typeface="Times New Roman" pitchFamily="18" charset="0"/>
                        </a:rPr>
                        <a:t>يا مريم ظنى فيكِ. بشفاعة عند ابنكِ.</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600" b="1" i="0" u="none" strike="noStrike" cap="none" normalizeH="0" baseline="0" dirty="0">
                          <a:ln>
                            <a:noFill/>
                          </a:ln>
                          <a:solidFill>
                            <a:schemeClr val="bg1"/>
                          </a:solidFill>
                          <a:effectLst/>
                          <a:latin typeface="Times New Roman" pitchFamily="18" charset="0"/>
                          <a:cs typeface="Times New Roman" pitchFamily="18" charset="0"/>
                        </a:rPr>
                        <a:t>طول عمرى و أنا مسترجيكِ.</a:t>
                      </a:r>
                      <a:r>
                        <a:rPr kumimoji="0" lang="ar-SA" sz="46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عند يسوع توفيني.</a:t>
                      </a:r>
                      <a:endParaRPr lang="ar-EG" sz="46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125506">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4071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يا مريم طلبونى. بوفاء ثِقَل ديونى.</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وأنتِ طب عيونى. بصلاتك جيرينى.</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81AEF279-48BB-4651-A4A4-31CF8C31162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231900024"/>
      </p:ext>
    </p:extLst>
  </p:cSld>
  <p:clrMapOvr>
    <a:masterClrMapping/>
  </p:clrMapOvr>
</p:sld>
</file>

<file path=ppt/slides/slide15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F84C556A-B1DE-45D4-8291-798C04EDCC8D}"/>
              </a:ext>
            </a:extLst>
          </p:cNvPr>
          <p:cNvGraphicFramePr>
            <a:graphicFrameLocks noGrp="1"/>
          </p:cNvGraphicFramePr>
          <p:nvPr>
            <p:extLst>
              <p:ext uri="{D42A27DB-BD31-4B8C-83A1-F6EECF244321}">
                <p14:modId xmlns:p14="http://schemas.microsoft.com/office/powerpoint/2010/main" val="2044095147"/>
              </p:ext>
            </p:extLst>
          </p:nvPr>
        </p:nvGraphicFramePr>
        <p:xfrm>
          <a:off x="0" y="3672839"/>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يا مريم ظلمونى</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أعمونى</a:t>
                      </a:r>
                      <a:r>
                        <a:rPr kumimoji="0" lang="en-US"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وأتاهونى</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يا ستى عينينى</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6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وبشفاعتك إحمينى</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a:t>
                      </a:r>
                      <a:endParaRPr lang="ar-EG" sz="46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يا مريم عيدينى. يا عزى وطبيبى.</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 عند فراق نفسى. تعالى و قوينى.</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81AEF279-48BB-4651-A4A4-31CF8C31162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36961800"/>
      </p:ext>
    </p:extLst>
  </p:cSld>
  <p:clrMapOvr>
    <a:masterClrMapping/>
  </p:clrMapOvr>
</p:sld>
</file>

<file path=ppt/slides/slide15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F84C556A-B1DE-45D4-8291-798C04EDCC8D}"/>
              </a:ext>
            </a:extLst>
          </p:cNvPr>
          <p:cNvGraphicFramePr>
            <a:graphicFrameLocks noGrp="1"/>
          </p:cNvGraphicFramePr>
          <p:nvPr>
            <p:extLst>
              <p:ext uri="{D42A27DB-BD31-4B8C-83A1-F6EECF244321}">
                <p14:modId xmlns:p14="http://schemas.microsoft.com/office/powerpoint/2010/main" val="3819423550"/>
              </p:ext>
            </p:extLst>
          </p:nvPr>
        </p:nvGraphicFramePr>
        <p:xfrm>
          <a:off x="0" y="363220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يا مريم غيثينا</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بمراكب عدينا</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حتى نصل المينا</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6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يا ملجأ المسكين</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a:t>
                      </a:r>
                      <a:endParaRPr lang="ar-EG" sz="46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يا مريم فيكِ ظهر. سرٌ مخفى صار مُجهر.</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عِيني مَن جاء وحضر. والغائب عن عينى.</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81AEF279-48BB-4651-A4A4-31CF8C31162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536815481"/>
      </p:ext>
    </p:extLst>
  </p:cSld>
  <p:clrMapOvr>
    <a:masterClrMapping/>
  </p:clrMapOvr>
</p:sld>
</file>

<file path=ppt/slides/slide15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F84C556A-B1DE-45D4-8291-798C04EDCC8D}"/>
              </a:ext>
            </a:extLst>
          </p:cNvPr>
          <p:cNvGraphicFramePr>
            <a:graphicFrameLocks noGrp="1"/>
          </p:cNvGraphicFramePr>
          <p:nvPr>
            <p:extLst>
              <p:ext uri="{D42A27DB-BD31-4B8C-83A1-F6EECF244321}">
                <p14:modId xmlns:p14="http://schemas.microsoft.com/office/powerpoint/2010/main" val="3618850661"/>
              </p:ext>
            </p:extLst>
          </p:nvPr>
        </p:nvGraphicFramePr>
        <p:xfrm>
          <a:off x="0" y="363220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يا مريم قلبى كان</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يعطش قبل الآن</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واليوم أخضر ريان</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6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ومدحى فيك يروينى</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a:t>
                      </a:r>
                      <a:endParaRPr lang="ar-EG" sz="46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يا مريم كالسُكر. مدحك عندى أفخر.</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كيف أحتاج وأتكدر. وابنك نصب عيونى.</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81AEF279-48BB-4651-A4A4-31CF8C31162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000339417"/>
      </p:ext>
    </p:extLst>
  </p:cSld>
  <p:clrMapOvr>
    <a:masterClrMapping/>
  </p:clrMapOvr>
</p:sld>
</file>

<file path=ppt/slides/slide15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F84C556A-B1DE-45D4-8291-798C04EDCC8D}"/>
              </a:ext>
            </a:extLst>
          </p:cNvPr>
          <p:cNvGraphicFramePr>
            <a:graphicFrameLocks noGrp="1"/>
          </p:cNvGraphicFramePr>
          <p:nvPr>
            <p:extLst>
              <p:ext uri="{D42A27DB-BD31-4B8C-83A1-F6EECF244321}">
                <p14:modId xmlns:p14="http://schemas.microsoft.com/office/powerpoint/2010/main" val="3794636016"/>
              </p:ext>
            </p:extLst>
          </p:nvPr>
        </p:nvGraphicFramePr>
        <p:xfrm>
          <a:off x="0" y="363220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يا مريم لكِ مرهم</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يبرئ الجرح الأعظم</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وجميلك متقدم.</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حين نورتِ عينى.</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يا مريم عُمرى كان. و انا تائه غفلان.</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هيئ لي حصن أمان. في الفردوس يأويني.</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81AEF279-48BB-4651-A4A4-31CF8C31162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849979156"/>
      </p:ext>
    </p:extLst>
  </p:cSld>
  <p:clrMapOvr>
    <a:masterClrMapping/>
  </p:clrMapOvr>
</p:sld>
</file>

<file path=ppt/slides/slide15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F84C556A-B1DE-45D4-8291-798C04EDCC8D}"/>
              </a:ext>
            </a:extLst>
          </p:cNvPr>
          <p:cNvGraphicFramePr>
            <a:graphicFrameLocks noGrp="1"/>
          </p:cNvGraphicFramePr>
          <p:nvPr>
            <p:extLst>
              <p:ext uri="{D42A27DB-BD31-4B8C-83A1-F6EECF244321}">
                <p14:modId xmlns:p14="http://schemas.microsoft.com/office/powerpoint/2010/main" val="443785786"/>
              </p:ext>
            </p:extLst>
          </p:nvPr>
        </p:nvGraphicFramePr>
        <p:xfrm>
          <a:off x="0" y="363220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يا مريم نمت خشيت</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وكنت سكران صحيت</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ولما فقت لقيت.</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الموت حق يقينِ.</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يا مريم هيئ لي. مرقد حسن جميل.</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قبل اليوم قلتِ لى. عنه ورشمتينى.</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81AEF279-48BB-4651-A4A4-31CF8C31162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570198092"/>
      </p:ext>
    </p:extLst>
  </p:cSld>
  <p:clrMapOvr>
    <a:masterClrMapping/>
  </p:clrMapOvr>
</p:sld>
</file>

<file path=ppt/slides/slide15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F84C556A-B1DE-45D4-8291-798C04EDCC8D}"/>
              </a:ext>
            </a:extLst>
          </p:cNvPr>
          <p:cNvGraphicFramePr>
            <a:graphicFrameLocks noGrp="1"/>
          </p:cNvGraphicFramePr>
          <p:nvPr>
            <p:extLst>
              <p:ext uri="{D42A27DB-BD31-4B8C-83A1-F6EECF244321}">
                <p14:modId xmlns:p14="http://schemas.microsoft.com/office/powerpoint/2010/main" val="282147744"/>
              </p:ext>
            </p:extLst>
          </p:nvPr>
        </p:nvGraphicFramePr>
        <p:xfrm>
          <a:off x="0" y="363220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يا مريم أوفي الميعاد</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جئتك مشمول برشاد</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ودنا الوقت وعاد.</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الموت أمام عينى.</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يا مريم لا يصعب. خلاص من جاء وطلب.</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السماء هى المطلب. ما عاد شئ يهوينى.</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81AEF279-48BB-4651-A4A4-31CF8C31162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099209862"/>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66CC6C-0A29-4DD6-9168-44171FA68B7E}"/>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p:txBody>
          <a:bodyPr/>
          <a:lstStyle/>
          <a:p>
            <a:r>
              <a:rPr lang="ar-EG" sz="3600" dirty="0"/>
              <a:t>هيتين ني إفشي : إنتيه مويسيس بي أرشي إبروفيتس : إبشويس أري إهموت نان : إم بي كو إيفول إنتيه نين نوفي.</a:t>
            </a:r>
          </a:p>
        </p:txBody>
      </p:sp>
      <p:sp>
        <p:nvSpPr>
          <p:cNvPr id="6" name="Text Placeholder 5"/>
          <p:cNvSpPr>
            <a:spLocks noGrp="1"/>
          </p:cNvSpPr>
          <p:nvPr>
            <p:ph type="body" sz="quarter" idx="11"/>
          </p:nvPr>
        </p:nvSpPr>
        <p:spPr>
          <a:xfrm>
            <a:off x="0" y="3710609"/>
            <a:ext cx="9144000" cy="538662"/>
          </a:xfrm>
        </p:spPr>
        <p:txBody>
          <a:bodyPr/>
          <a:lstStyle/>
          <a:p>
            <a:r>
              <a:rPr lang="ar-EG" sz="3200" dirty="0"/>
              <a:t>بصلوات : موسى رئيس الأنبياء : يارب انعم لنا : بمغفرة خطايانا.</a:t>
            </a:r>
          </a:p>
        </p:txBody>
      </p:sp>
      <p:sp>
        <p:nvSpPr>
          <p:cNvPr id="7" name="Text Placeholder 6"/>
          <p:cNvSpPr>
            <a:spLocks noGrp="1"/>
          </p:cNvSpPr>
          <p:nvPr>
            <p:ph type="body" sz="quarter" idx="12"/>
          </p:nvPr>
        </p:nvSpPr>
        <p:spPr>
          <a:xfrm>
            <a:off x="0" y="4454517"/>
            <a:ext cx="9144000" cy="1189740"/>
          </a:xfrm>
        </p:spPr>
        <p:txBody>
          <a:bodyPr/>
          <a:lstStyle/>
          <a:p>
            <a:r>
              <a:rPr lang="en-US" sz="3600" dirty="0"/>
              <a:t>Hiten </a:t>
            </a:r>
            <a:r>
              <a:rPr lang="en-US" sz="3600" dirty="0" err="1"/>
              <a:t>nieu,y</a:t>
            </a:r>
            <a:r>
              <a:rPr lang="en-US" sz="3600" dirty="0"/>
              <a:t>@ `</a:t>
            </a:r>
            <a:r>
              <a:rPr lang="en-US" sz="3600" dirty="0" err="1"/>
              <a:t>nte</a:t>
            </a:r>
            <a:r>
              <a:rPr lang="en-US" sz="3600" dirty="0"/>
              <a:t> </a:t>
            </a:r>
            <a:r>
              <a:rPr lang="en-US" sz="3600" dirty="0" err="1"/>
              <a:t>Mw`ucyc</a:t>
            </a:r>
            <a:r>
              <a:rPr lang="en-US" sz="3600" dirty="0"/>
              <a:t> </a:t>
            </a:r>
            <a:r>
              <a:rPr lang="en-US" sz="3600" dirty="0" err="1"/>
              <a:t>piar,y`provytyc</a:t>
            </a:r>
            <a:r>
              <a:rPr lang="en-US" sz="3600" dirty="0"/>
              <a:t>@</a:t>
            </a:r>
          </a:p>
          <a:p>
            <a:r>
              <a:rPr lang="en-US" sz="3600" dirty="0"/>
              <a:t> `P[</a:t>
            </a:r>
            <a:r>
              <a:rPr lang="en-US" sz="3600" dirty="0" err="1"/>
              <a:t>oic</a:t>
            </a:r>
            <a:r>
              <a:rPr lang="en-US" sz="3600" dirty="0"/>
              <a:t> `</a:t>
            </a:r>
            <a:r>
              <a:rPr lang="en-US" sz="3600" dirty="0" err="1"/>
              <a:t>ari`hmot</a:t>
            </a:r>
            <a:r>
              <a:rPr lang="en-US" sz="3600" dirty="0"/>
              <a:t> nan@ `</a:t>
            </a:r>
            <a:r>
              <a:rPr lang="en-US" sz="3600" dirty="0" err="1"/>
              <a:t>mpi,w</a:t>
            </a:r>
            <a:r>
              <a:rPr lang="en-US" sz="3600" dirty="0"/>
              <a:t> `</a:t>
            </a:r>
            <a:r>
              <a:rPr lang="en-US" sz="3600" dirty="0" err="1"/>
              <a:t>ebol</a:t>
            </a:r>
            <a:r>
              <a:rPr lang="en-US" sz="3600" dirty="0"/>
              <a:t> `</a:t>
            </a:r>
            <a:r>
              <a:rPr lang="en-US" sz="3600" dirty="0" err="1"/>
              <a:t>nte</a:t>
            </a:r>
            <a:r>
              <a:rPr lang="en-US" sz="3600" dirty="0"/>
              <a:t> </a:t>
            </a:r>
            <a:r>
              <a:rPr lang="en-US" sz="3600" dirty="0" err="1"/>
              <a:t>nennobi</a:t>
            </a:r>
            <a:r>
              <a:rPr lang="en-US" sz="3600" dirty="0"/>
              <a:t>.</a:t>
            </a:r>
          </a:p>
        </p:txBody>
      </p:sp>
    </p:spTree>
    <p:extLst>
      <p:ext uri="{BB962C8B-B14F-4D97-AF65-F5344CB8AC3E}">
        <p14:creationId xmlns:p14="http://schemas.microsoft.com/office/powerpoint/2010/main" val="2995678152"/>
      </p:ext>
    </p:extLst>
  </p:cSld>
  <p:clrMapOvr>
    <a:masterClrMapping/>
  </p:clrMapOvr>
</p:sld>
</file>

<file path=ppt/slides/slide15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F84C556A-B1DE-45D4-8291-798C04EDCC8D}"/>
              </a:ext>
            </a:extLst>
          </p:cNvPr>
          <p:cNvGraphicFramePr>
            <a:graphicFrameLocks noGrp="1"/>
          </p:cNvGraphicFramePr>
          <p:nvPr>
            <p:extLst>
              <p:ext uri="{D42A27DB-BD31-4B8C-83A1-F6EECF244321}">
                <p14:modId xmlns:p14="http://schemas.microsoft.com/office/powerpoint/2010/main" val="2616563479"/>
              </p:ext>
            </p:extLst>
          </p:nvPr>
        </p:nvGraphicFramePr>
        <p:xfrm>
          <a:off x="0" y="363220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يا مريم يا حسبى</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برضاكِ يفرح قلبى</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ولعل يسوع ربى.</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للآباء يورينى.</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ابراهيم واسحق. ويعقوب له مشتاق.</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وآخذ منكِ الميثاق. يوم مماتى تأتينى.</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81AEF279-48BB-4651-A4A4-31CF8C31162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068452001"/>
      </p:ext>
    </p:extLst>
  </p:cSld>
  <p:clrMapOvr>
    <a:masterClrMapping/>
  </p:clrMapOvr>
</p:sld>
</file>

<file path=ppt/slides/slide15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F84C556A-B1DE-45D4-8291-798C04EDCC8D}"/>
              </a:ext>
            </a:extLst>
          </p:cNvPr>
          <p:cNvGraphicFramePr>
            <a:graphicFrameLocks noGrp="1"/>
          </p:cNvGraphicFramePr>
          <p:nvPr>
            <p:extLst>
              <p:ext uri="{D42A27DB-BD31-4B8C-83A1-F6EECF244321}">
                <p14:modId xmlns:p14="http://schemas.microsoft.com/office/powerpoint/2010/main" val="2605097799"/>
              </p:ext>
            </p:extLst>
          </p:nvPr>
        </p:nvGraphicFramePr>
        <p:xfrm>
          <a:off x="0" y="363220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هذا كان مِن سعدى</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 و</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افرح بوفاء وعدى</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فإن مدحكِ عندى.</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مثل كنوز تغنينى.</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والآباء والأخوة. أهل الدين والتقوى.</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احفظيهم في محبة. وأنا عبدك نجينى.</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81AEF279-48BB-4651-A4A4-31CF8C31162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698911832"/>
      </p:ext>
    </p:extLst>
  </p:cSld>
  <p:clrMapOvr>
    <a:masterClrMapping/>
  </p:clrMapOvr>
</p:sld>
</file>

<file path=ppt/slides/slide15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F84C556A-B1DE-45D4-8291-798C04EDCC8D}"/>
              </a:ext>
            </a:extLst>
          </p:cNvPr>
          <p:cNvGraphicFramePr>
            <a:graphicFrameLocks noGrp="1"/>
          </p:cNvGraphicFramePr>
          <p:nvPr>
            <p:extLst>
              <p:ext uri="{D42A27DB-BD31-4B8C-83A1-F6EECF244321}">
                <p14:modId xmlns:p14="http://schemas.microsoft.com/office/powerpoint/2010/main" val="2569830728"/>
              </p:ext>
            </p:extLst>
          </p:nvPr>
        </p:nvGraphicFramePr>
        <p:xfrm>
          <a:off x="0" y="363220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والآب بطرك هذا الحين. راعى صالح أمين.</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أعطه يارب سنين . هذه مقامه يرضينى.</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EG" sz="4800" b="1" kern="1200" dirty="0">
                          <a:solidFill>
                            <a:srgbClr val="FFFFFF"/>
                          </a:solidFill>
                          <a:latin typeface="Times New Roman" panose="02020603050405020304" pitchFamily="18" charset="0"/>
                          <a:ea typeface="+mn-ea"/>
                          <a:cs typeface="Times New Roman" panose="02020603050405020304" pitchFamily="18" charset="0"/>
                        </a:rPr>
                        <a:t>و الناظم من أبيار. و هو عبد الحضار. </a:t>
                      </a:r>
                    </a:p>
                    <a:p>
                      <a:pPr marL="0" marR="0" lvl="0" indent="0" algn="ctr" defTabSz="685783" rtl="1" eaLnBrk="1" fontAlgn="auto" latinLnBrk="0" hangingPunct="1">
                        <a:lnSpc>
                          <a:spcPct val="100000"/>
                        </a:lnSpc>
                        <a:spcBef>
                          <a:spcPts val="0"/>
                        </a:spcBef>
                        <a:spcAft>
                          <a:spcPts val="0"/>
                        </a:spcAft>
                        <a:buClrTx/>
                        <a:buSzTx/>
                        <a:buFontTx/>
                        <a:buNone/>
                        <a:tabLst/>
                        <a:defRPr/>
                      </a:pPr>
                      <a:r>
                        <a:rPr lang="ar-EG" sz="4800" b="1" kern="1200" dirty="0">
                          <a:solidFill>
                            <a:srgbClr val="FFFFFF"/>
                          </a:solidFill>
                          <a:latin typeface="Times New Roman" panose="02020603050405020304" pitchFamily="18" charset="0"/>
                          <a:ea typeface="+mn-ea"/>
                          <a:cs typeface="Times New Roman" panose="02020603050405020304" pitchFamily="18" charset="0"/>
                        </a:rPr>
                        <a:t>جئت طائع مختار. لأجل طيبة عيونى.</a:t>
                      </a: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81AEF279-48BB-4651-A4A4-31CF8C31162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793485541"/>
      </p:ext>
    </p:extLst>
  </p:cSld>
  <p:clrMapOvr>
    <a:masterClrMapping/>
  </p:clrMapOvr>
</p:sld>
</file>

<file path=ppt/slides/slide15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F84C556A-B1DE-45D4-8291-798C04EDCC8D}"/>
              </a:ext>
            </a:extLst>
          </p:cNvPr>
          <p:cNvGraphicFramePr>
            <a:graphicFrameLocks noGrp="1"/>
          </p:cNvGraphicFramePr>
          <p:nvPr>
            <p:extLst>
              <p:ext uri="{D42A27DB-BD31-4B8C-83A1-F6EECF244321}">
                <p14:modId xmlns:p14="http://schemas.microsoft.com/office/powerpoint/2010/main" val="2931126698"/>
              </p:ext>
            </p:extLst>
          </p:nvPr>
        </p:nvGraphicFramePr>
        <p:xfrm>
          <a:off x="0" y="3751728"/>
          <a:ext cx="9144000" cy="3106271"/>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3106271">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EG" sz="4800" b="1" kern="1200" dirty="0">
                          <a:solidFill>
                            <a:srgbClr val="FFFFFF"/>
                          </a:solidFill>
                          <a:latin typeface="Times New Roman" panose="02020603050405020304" pitchFamily="18" charset="0"/>
                          <a:ea typeface="+mn-ea"/>
                          <a:cs typeface="Times New Roman" panose="02020603050405020304" pitchFamily="18" charset="0"/>
                        </a:rPr>
                        <a:t>وانشأت فيها نظمى. وبقوتها محمى. </a:t>
                      </a:r>
                    </a:p>
                    <a:p>
                      <a:pPr marL="0" marR="0" lvl="0" indent="0" algn="ctr" defTabSz="685783" rtl="1" eaLnBrk="1" fontAlgn="auto" latinLnBrk="0" hangingPunct="1">
                        <a:lnSpc>
                          <a:spcPct val="100000"/>
                        </a:lnSpc>
                        <a:spcBef>
                          <a:spcPts val="0"/>
                        </a:spcBef>
                        <a:spcAft>
                          <a:spcPts val="0"/>
                        </a:spcAft>
                        <a:buClrTx/>
                        <a:buSzTx/>
                        <a:buFontTx/>
                        <a:buNone/>
                        <a:tabLst/>
                        <a:defRPr/>
                      </a:pPr>
                      <a:r>
                        <a:rPr lang="ar-EG" sz="4800" b="1" kern="1200" dirty="0">
                          <a:solidFill>
                            <a:srgbClr val="FFFFFF"/>
                          </a:solidFill>
                          <a:latin typeface="Times New Roman" panose="02020603050405020304" pitchFamily="18" charset="0"/>
                          <a:ea typeface="+mn-ea"/>
                          <a:cs typeface="Times New Roman" panose="02020603050405020304" pitchFamily="18" charset="0"/>
                        </a:rPr>
                        <a:t>و فضل اللـه اسمى. و اخرستيانوس هو ديني.</a:t>
                      </a:r>
                    </a:p>
                  </a:txBody>
                  <a:tcPr anchor="ctr"/>
                </a:tc>
                <a:extLst>
                  <a:ext uri="{0D108BD9-81ED-4DB2-BD59-A6C34878D82A}">
                    <a16:rowId xmlns:a16="http://schemas.microsoft.com/office/drawing/2014/main" val="3986428576"/>
                  </a:ext>
                </a:extLst>
              </a:tr>
            </a:tbl>
          </a:graphicData>
        </a:graphic>
      </p:graphicFrame>
      <p:sp>
        <p:nvSpPr>
          <p:cNvPr id="5" name="Title 4">
            <a:extLst>
              <a:ext uri="{FF2B5EF4-FFF2-40B4-BE49-F238E27FC236}">
                <a16:creationId xmlns:a16="http://schemas.microsoft.com/office/drawing/2014/main" id="{81AEF279-48BB-4651-A4A4-31CF8C31162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912657547"/>
      </p:ext>
    </p:extLst>
  </p:cSld>
  <p:clrMapOvr>
    <a:masterClrMapping/>
  </p:clrMapOvr>
</p:sld>
</file>

<file path=ppt/slides/slide1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552B3-35FC-4CFA-8A05-1B3D3AF00D9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56420203"/>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
</file>

<file path=ppt/slides/slide15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ADDAB6D-6B7D-45CB-B0B9-EA64E07541C9}"/>
              </a:ext>
            </a:extLst>
          </p:cNvPr>
          <p:cNvSpPr>
            <a:spLocks noGrp="1"/>
          </p:cNvSpPr>
          <p:nvPr>
            <p:ph type="title"/>
          </p:nvPr>
        </p:nvSpPr>
        <p:spPr/>
        <p:txBody>
          <a:bodyPr/>
          <a:lstStyle/>
          <a:p>
            <a:pPr algn="r" rtl="1"/>
            <a:r>
              <a:rPr lang="ar-EG" b="1" dirty="0">
                <a:solidFill>
                  <a:srgbClr val="FFC000"/>
                </a:solidFill>
              </a:rPr>
              <a:t>مديح ثانى آدام على ثيؤطوكية يوم الثلاثاء</a:t>
            </a:r>
            <a:endParaRPr lang="en-GB" b="1" dirty="0">
              <a:solidFill>
                <a:srgbClr val="FFC000"/>
              </a:solidFill>
            </a:endParaRPr>
          </a:p>
        </p:txBody>
      </p:sp>
      <p:graphicFrame>
        <p:nvGraphicFramePr>
          <p:cNvPr id="4" name="Table 14">
            <a:extLst>
              <a:ext uri="{FF2B5EF4-FFF2-40B4-BE49-F238E27FC236}">
                <a16:creationId xmlns:a16="http://schemas.microsoft.com/office/drawing/2014/main" id="{0239EB39-0347-47AA-A6CC-1061E7F3D56B}"/>
              </a:ext>
            </a:extLst>
          </p:cNvPr>
          <p:cNvGraphicFramePr>
            <a:graphicFrameLocks noGrp="1"/>
          </p:cNvGraphicFramePr>
          <p:nvPr>
            <p:extLst>
              <p:ext uri="{D42A27DB-BD31-4B8C-83A1-F6EECF244321}">
                <p14:modId xmlns:p14="http://schemas.microsoft.com/office/powerpoint/2010/main" val="719643138"/>
              </p:ext>
            </p:extLst>
          </p:nvPr>
        </p:nvGraphicFramePr>
        <p:xfrm>
          <a:off x="0" y="363220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أبدأ باسم الثالوث. قبل ما أنشى وأتكلم.</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وأصيح بأعلى صوت.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بإبنك يا مريم فزنا</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من نيران جهنم</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وأبناء الملكوت صرنا</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4129483724"/>
      </p:ext>
    </p:extLst>
  </p:cSld>
  <p:clrMapOvr>
    <a:masterClrMapping/>
  </p:clrMapOvr>
</p:sld>
</file>

<file path=ppt/slides/slide15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ADDAB6D-6B7D-45CB-B0B9-EA64E07541C9}"/>
              </a:ext>
            </a:extLst>
          </p:cNvPr>
          <p:cNvSpPr>
            <a:spLocks noGrp="1"/>
          </p:cNvSpPr>
          <p:nvPr>
            <p:ph type="title"/>
          </p:nvPr>
        </p:nvSpPr>
        <p:spPr/>
        <p:txBody>
          <a:bodyPr/>
          <a:lstStyle/>
          <a:p>
            <a:endParaRPr lang="en-GB"/>
          </a:p>
        </p:txBody>
      </p:sp>
      <p:graphicFrame>
        <p:nvGraphicFramePr>
          <p:cNvPr id="4" name="Table 14">
            <a:extLst>
              <a:ext uri="{FF2B5EF4-FFF2-40B4-BE49-F238E27FC236}">
                <a16:creationId xmlns:a16="http://schemas.microsoft.com/office/drawing/2014/main" id="{0239EB39-0347-47AA-A6CC-1061E7F3D56B}"/>
              </a:ext>
            </a:extLst>
          </p:cNvPr>
          <p:cNvGraphicFramePr>
            <a:graphicFrameLocks noGrp="1"/>
          </p:cNvGraphicFramePr>
          <p:nvPr>
            <p:extLst>
              <p:ext uri="{D42A27DB-BD31-4B8C-83A1-F6EECF244321}">
                <p14:modId xmlns:p14="http://schemas.microsoft.com/office/powerpoint/2010/main" val="4161163266"/>
              </p:ext>
            </p:extLst>
          </p:nvPr>
        </p:nvGraphicFramePr>
        <p:xfrm>
          <a:off x="0" y="363220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تعظمك كل الطغمات. تعظيماً لذيذاً ونغم.</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ويصيحون بالأصوات.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جل إله القدرة</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ذو الإسم الأعظم</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أتانا بالنصرة</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3436110304"/>
      </p:ext>
    </p:extLst>
  </p:cSld>
  <p:clrMapOvr>
    <a:masterClrMapping/>
  </p:clrMapOvr>
</p:sld>
</file>

<file path=ppt/slides/slide15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ADDAB6D-6B7D-45CB-B0B9-EA64E07541C9}"/>
              </a:ext>
            </a:extLst>
          </p:cNvPr>
          <p:cNvSpPr>
            <a:spLocks noGrp="1"/>
          </p:cNvSpPr>
          <p:nvPr>
            <p:ph type="title"/>
          </p:nvPr>
        </p:nvSpPr>
        <p:spPr/>
        <p:txBody>
          <a:bodyPr/>
          <a:lstStyle/>
          <a:p>
            <a:endParaRPr lang="en-GB"/>
          </a:p>
        </p:txBody>
      </p:sp>
      <p:graphicFrame>
        <p:nvGraphicFramePr>
          <p:cNvPr id="4" name="Table 14">
            <a:extLst>
              <a:ext uri="{FF2B5EF4-FFF2-40B4-BE49-F238E27FC236}">
                <a16:creationId xmlns:a16="http://schemas.microsoft.com/office/drawing/2014/main" id="{0239EB39-0347-47AA-A6CC-1061E7F3D56B}"/>
              </a:ext>
            </a:extLst>
          </p:cNvPr>
          <p:cNvGraphicFramePr>
            <a:graphicFrameLocks noGrp="1"/>
          </p:cNvGraphicFramePr>
          <p:nvPr>
            <p:extLst>
              <p:ext uri="{D42A27DB-BD31-4B8C-83A1-F6EECF244321}">
                <p14:modId xmlns:p14="http://schemas.microsoft.com/office/powerpoint/2010/main" val="1980551047"/>
              </p:ext>
            </p:extLst>
          </p:nvPr>
        </p:nvGraphicFramePr>
        <p:xfrm>
          <a:off x="0" y="363220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حل بروحه في أحشاك. كما باح وتكلم.</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داود البار أباكِ.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خلاص البشرية</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ظهر من بعد عدم</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من بكر بتولية</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2081715606"/>
      </p:ext>
    </p:extLst>
  </p:cSld>
  <p:clrMapOvr>
    <a:masterClrMapping/>
  </p:clrMapOvr>
</p:sld>
</file>

<file path=ppt/slides/slide15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ADDAB6D-6B7D-45CB-B0B9-EA64E07541C9}"/>
              </a:ext>
            </a:extLst>
          </p:cNvPr>
          <p:cNvSpPr>
            <a:spLocks noGrp="1"/>
          </p:cNvSpPr>
          <p:nvPr>
            <p:ph type="title"/>
          </p:nvPr>
        </p:nvSpPr>
        <p:spPr/>
        <p:txBody>
          <a:bodyPr/>
          <a:lstStyle/>
          <a:p>
            <a:endParaRPr lang="en-GB"/>
          </a:p>
        </p:txBody>
      </p:sp>
      <p:graphicFrame>
        <p:nvGraphicFramePr>
          <p:cNvPr id="4" name="Table 14">
            <a:extLst>
              <a:ext uri="{FF2B5EF4-FFF2-40B4-BE49-F238E27FC236}">
                <a16:creationId xmlns:a16="http://schemas.microsoft.com/office/drawing/2014/main" id="{0239EB39-0347-47AA-A6CC-1061E7F3D56B}"/>
              </a:ext>
            </a:extLst>
          </p:cNvPr>
          <p:cNvGraphicFramePr>
            <a:graphicFrameLocks noGrp="1"/>
          </p:cNvGraphicFramePr>
          <p:nvPr>
            <p:extLst>
              <p:ext uri="{D42A27DB-BD31-4B8C-83A1-F6EECF244321}">
                <p14:modId xmlns:p14="http://schemas.microsoft.com/office/powerpoint/2010/main" val="1284220574"/>
              </p:ext>
            </p:extLst>
          </p:nvPr>
        </p:nvGraphicFramePr>
        <p:xfrm>
          <a:off x="0" y="363220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دعيت أم يسوع. ملك المجد الأعظم.</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وصار اسمكِ مرفوع.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رب المجد اختارك</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من كل شعوب وأمم</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لنقاوة أسرارك</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2681226233"/>
      </p:ext>
    </p:extLst>
  </p:cSld>
  <p:clrMapOvr>
    <a:masterClrMapping/>
  </p:clrMapOvr>
</p:sld>
</file>

<file path=ppt/slides/slide15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ADDAB6D-6B7D-45CB-B0B9-EA64E07541C9}"/>
              </a:ext>
            </a:extLst>
          </p:cNvPr>
          <p:cNvSpPr>
            <a:spLocks noGrp="1"/>
          </p:cNvSpPr>
          <p:nvPr>
            <p:ph type="title"/>
          </p:nvPr>
        </p:nvSpPr>
        <p:spPr/>
        <p:txBody>
          <a:bodyPr/>
          <a:lstStyle/>
          <a:p>
            <a:endParaRPr lang="en-GB"/>
          </a:p>
        </p:txBody>
      </p:sp>
      <p:graphicFrame>
        <p:nvGraphicFramePr>
          <p:cNvPr id="4" name="Table 14">
            <a:extLst>
              <a:ext uri="{FF2B5EF4-FFF2-40B4-BE49-F238E27FC236}">
                <a16:creationId xmlns:a16="http://schemas.microsoft.com/office/drawing/2014/main" id="{0239EB39-0347-47AA-A6CC-1061E7F3D56B}"/>
              </a:ext>
            </a:extLst>
          </p:cNvPr>
          <p:cNvGraphicFramePr>
            <a:graphicFrameLocks noGrp="1"/>
          </p:cNvGraphicFramePr>
          <p:nvPr>
            <p:extLst>
              <p:ext uri="{D42A27DB-BD31-4B8C-83A1-F6EECF244321}">
                <p14:modId xmlns:p14="http://schemas.microsoft.com/office/powerpoint/2010/main" val="1187251379"/>
              </p:ext>
            </p:extLst>
          </p:nvPr>
        </p:nvGraphicFramePr>
        <p:xfrm>
          <a:off x="0" y="363220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زانك نور اللاهوت. واسمك صار مُكَرَّم.</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وبابنكِ فُتِحَ الملكوت.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سيموتي إيروذيكيئوس</a:t>
                      </a:r>
                      <a:r>
                        <a:rPr kumimoji="0" lang="ar-EG" sz="4800" b="1" i="0" u="none" strike="noStrike" cap="none" normalizeH="0" baseline="30000" dirty="0">
                          <a:ln>
                            <a:noFill/>
                          </a:ln>
                          <a:solidFill>
                            <a:srgbClr val="FFC000"/>
                          </a:solidFill>
                          <a:effectLst/>
                          <a:latin typeface="Times New Roman" pitchFamily="18" charset="0"/>
                          <a:cs typeface="Times New Roman" pitchFamily="18" charset="0"/>
                        </a:rPr>
                        <a:t>(1)</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شرح فيكِ وتكلم</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دافيد بي هيمنوذوس</a:t>
                      </a:r>
                      <a:r>
                        <a:rPr kumimoji="0" lang="ar-EG" sz="4800" b="1" i="0" u="none" strike="noStrike" cap="none" normalizeH="0" baseline="30000" dirty="0">
                          <a:ln>
                            <a:noFill/>
                          </a:ln>
                          <a:solidFill>
                            <a:srgbClr val="FFC000"/>
                          </a:solidFill>
                          <a:effectLst/>
                          <a:latin typeface="Times New Roman" pitchFamily="18" charset="0"/>
                          <a:cs typeface="Times New Roman" pitchFamily="18" charset="0"/>
                        </a:rPr>
                        <a:t>(2)</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
        <p:nvSpPr>
          <p:cNvPr id="7" name="TextBox 6">
            <a:extLst>
              <a:ext uri="{FF2B5EF4-FFF2-40B4-BE49-F238E27FC236}">
                <a16:creationId xmlns:a16="http://schemas.microsoft.com/office/drawing/2014/main" id="{2652144E-8121-464B-8F24-BD4D133B4AF8}"/>
              </a:ext>
            </a:extLst>
          </p:cNvPr>
          <p:cNvSpPr txBox="1"/>
          <p:nvPr/>
        </p:nvSpPr>
        <p:spPr>
          <a:xfrm>
            <a:off x="4572000" y="3225800"/>
            <a:ext cx="4572000" cy="523220"/>
          </a:xfrm>
          <a:prstGeom prst="rect">
            <a:avLst/>
          </a:prstGeom>
          <a:noFill/>
        </p:spPr>
        <p:txBody>
          <a:bodyPr wrap="square">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(1) </a:t>
            </a:r>
            <a:r>
              <a:rPr kumimoji="0" lang="ar-AE" sz="2800" b="1" i="0" u="none" strike="noStrike" kern="1200" cap="none" spc="0" normalizeH="0" baseline="0" noProof="0" dirty="0">
                <a:ln>
                  <a:noFill/>
                </a:ln>
                <a:solidFill>
                  <a:srgbClr val="FFC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مدعوة صديقة</a:t>
            </a: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     (2) </a:t>
            </a:r>
            <a:r>
              <a:rPr lang="ar-AE" sz="2800" b="1" kern="1200" dirty="0">
                <a:solidFill>
                  <a:srgbClr val="FFC000"/>
                </a:solidFill>
                <a:latin typeface="Times New Roman" panose="02020603050405020304" pitchFamily="18" charset="0"/>
                <a:ea typeface="Times New Roman" panose="02020603050405020304" pitchFamily="18" charset="0"/>
                <a:cs typeface="+mj-cs"/>
              </a:rPr>
              <a:t>داود المرت</a:t>
            </a:r>
            <a:r>
              <a:rPr lang="ar-EG" sz="2800" b="1" kern="1200" dirty="0">
                <a:solidFill>
                  <a:srgbClr val="FFC000"/>
                </a:solidFill>
                <a:latin typeface="Times New Roman" panose="02020603050405020304" pitchFamily="18" charset="0"/>
                <a:ea typeface="Times New Roman" panose="02020603050405020304" pitchFamily="18" charset="0"/>
                <a:cs typeface="+mj-cs"/>
              </a:rPr>
              <a:t>ل</a:t>
            </a:r>
            <a:endParaRPr kumimoji="0" lang="en-US" sz="2800" b="1" i="0" u="none" strike="noStrike" kern="1200" cap="none" spc="0" normalizeH="0" baseline="0" noProof="0" dirty="0">
              <a:ln>
                <a:noFill/>
              </a:ln>
              <a:solidFill>
                <a:srgbClr val="FFC000"/>
              </a:solidFill>
              <a:effectLst/>
              <a:uLnTx/>
              <a:uFillTx/>
              <a:latin typeface="Times New Roman" panose="02020603050405020304" pitchFamily="18" charset="0"/>
              <a:ea typeface="Times New Roman" panose="02020603050405020304" pitchFamily="18" charset="0"/>
              <a:cs typeface="+mn-cs"/>
            </a:endParaRPr>
          </a:p>
        </p:txBody>
      </p:sp>
    </p:spTree>
    <p:extLst>
      <p:ext uri="{BB962C8B-B14F-4D97-AF65-F5344CB8AC3E}">
        <p14:creationId xmlns:p14="http://schemas.microsoft.com/office/powerpoint/2010/main" val="1001416243"/>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2662EC2-CBE4-4AB7-BCB2-2C3AD7121D5A}"/>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sz="3600" dirty="0"/>
              <a:t>هيتين ني إبرسفيا : إنتيه تي ثيؤطوكوس إثؤواب ماريا : إبشويس أري إهموت نان : إمبي كو إيفول إنتيه نين نوفي.</a:t>
            </a:r>
          </a:p>
        </p:txBody>
      </p:sp>
      <p:sp>
        <p:nvSpPr>
          <p:cNvPr id="3" name="Text Placeholder 2"/>
          <p:cNvSpPr>
            <a:spLocks noGrp="1"/>
          </p:cNvSpPr>
          <p:nvPr>
            <p:ph type="body" sz="quarter" idx="11"/>
          </p:nvPr>
        </p:nvSpPr>
        <p:spPr>
          <a:xfrm>
            <a:off x="0" y="3710609"/>
            <a:ext cx="9144000" cy="632791"/>
          </a:xfrm>
        </p:spPr>
        <p:txBody>
          <a:bodyPr/>
          <a:lstStyle/>
          <a:p>
            <a:r>
              <a:rPr lang="ar-EG" sz="3200" dirty="0"/>
              <a:t>بشفاعات: والدة الإله القديسة مريم: يارب انعم لنا: بمغفرة خطايانا.</a:t>
            </a:r>
          </a:p>
        </p:txBody>
      </p:sp>
      <p:sp>
        <p:nvSpPr>
          <p:cNvPr id="4" name="Text Placeholder 3"/>
          <p:cNvSpPr>
            <a:spLocks noGrp="1"/>
          </p:cNvSpPr>
          <p:nvPr>
            <p:ph type="body" sz="quarter" idx="12"/>
          </p:nvPr>
        </p:nvSpPr>
        <p:spPr>
          <a:xfrm>
            <a:off x="0" y="4518812"/>
            <a:ext cx="9144000" cy="1189740"/>
          </a:xfrm>
        </p:spPr>
        <p:txBody>
          <a:bodyPr/>
          <a:lstStyle/>
          <a:p>
            <a:pPr>
              <a:spcBef>
                <a:spcPts val="0"/>
              </a:spcBef>
            </a:pPr>
            <a:r>
              <a:rPr lang="en-US" sz="3600" dirty="0"/>
              <a:t>Hiten </a:t>
            </a:r>
            <a:r>
              <a:rPr lang="en-US" sz="3600" dirty="0" err="1"/>
              <a:t>ni`precbia</a:t>
            </a:r>
            <a:r>
              <a:rPr lang="en-US" sz="3600" dirty="0"/>
              <a:t>@ `</a:t>
            </a:r>
            <a:r>
              <a:rPr lang="en-US" sz="3600" dirty="0" err="1"/>
              <a:t>nte</a:t>
            </a:r>
            <a:r>
              <a:rPr lang="en-US" sz="3600" dirty="0"/>
              <a:t> };</a:t>
            </a:r>
            <a:r>
              <a:rPr lang="en-US" sz="3600" dirty="0" err="1"/>
              <a:t>e`otokoc</a:t>
            </a:r>
            <a:r>
              <a:rPr lang="en-US" sz="3600" dirty="0"/>
              <a:t> </a:t>
            </a:r>
            <a:r>
              <a:rPr lang="en-US" sz="3600" dirty="0" err="1"/>
              <a:t>e;ouab</a:t>
            </a:r>
            <a:r>
              <a:rPr lang="en-US" sz="3600" dirty="0"/>
              <a:t> Maria@</a:t>
            </a:r>
          </a:p>
          <a:p>
            <a:pPr>
              <a:spcBef>
                <a:spcPts val="0"/>
              </a:spcBef>
            </a:pPr>
            <a:r>
              <a:rPr lang="en-US" sz="3600" dirty="0"/>
              <a:t> `P[</a:t>
            </a:r>
            <a:r>
              <a:rPr lang="en-US" sz="3600" dirty="0" err="1"/>
              <a:t>oic</a:t>
            </a:r>
            <a:r>
              <a:rPr lang="en-US" sz="3600" dirty="0"/>
              <a:t> `</a:t>
            </a:r>
            <a:r>
              <a:rPr lang="en-US" sz="3600" dirty="0" err="1"/>
              <a:t>ari`hmot</a:t>
            </a:r>
            <a:r>
              <a:rPr lang="en-US" sz="3600" dirty="0"/>
              <a:t> nan@ `</a:t>
            </a:r>
            <a:r>
              <a:rPr lang="en-US" sz="3600" dirty="0" err="1"/>
              <a:t>mpi,w</a:t>
            </a:r>
            <a:r>
              <a:rPr lang="en-US" sz="3600" dirty="0"/>
              <a:t> `</a:t>
            </a:r>
            <a:r>
              <a:rPr lang="en-US" sz="3600" dirty="0" err="1"/>
              <a:t>ebol</a:t>
            </a:r>
            <a:r>
              <a:rPr lang="en-US" sz="3600" dirty="0"/>
              <a:t> `</a:t>
            </a:r>
            <a:r>
              <a:rPr lang="en-US" sz="3600" dirty="0" err="1"/>
              <a:t>nte</a:t>
            </a:r>
            <a:r>
              <a:rPr lang="en-US" sz="3600" dirty="0"/>
              <a:t> </a:t>
            </a:r>
            <a:r>
              <a:rPr lang="en-US" sz="3600" dirty="0" err="1"/>
              <a:t>nennobi</a:t>
            </a:r>
            <a:r>
              <a:rPr lang="en-US" sz="3600" dirty="0"/>
              <a:t>.</a:t>
            </a:r>
          </a:p>
        </p:txBody>
      </p:sp>
    </p:spTree>
    <p:extLst>
      <p:ext uri="{BB962C8B-B14F-4D97-AF65-F5344CB8AC3E}">
        <p14:creationId xmlns:p14="http://schemas.microsoft.com/office/powerpoint/2010/main" val="4160835567"/>
      </p:ext>
    </p:extLst>
  </p:cSld>
  <p:clrMapOvr>
    <a:masterClrMapping/>
  </p:clrMapOvr>
</p:sld>
</file>

<file path=ppt/slides/slide15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ADDAB6D-6B7D-45CB-B0B9-EA64E07541C9}"/>
              </a:ext>
            </a:extLst>
          </p:cNvPr>
          <p:cNvSpPr>
            <a:spLocks noGrp="1"/>
          </p:cNvSpPr>
          <p:nvPr>
            <p:ph type="title"/>
          </p:nvPr>
        </p:nvSpPr>
        <p:spPr/>
        <p:txBody>
          <a:bodyPr/>
          <a:lstStyle/>
          <a:p>
            <a:endParaRPr lang="en-GB"/>
          </a:p>
        </p:txBody>
      </p:sp>
      <p:graphicFrame>
        <p:nvGraphicFramePr>
          <p:cNvPr id="4" name="Table 14">
            <a:extLst>
              <a:ext uri="{FF2B5EF4-FFF2-40B4-BE49-F238E27FC236}">
                <a16:creationId xmlns:a16="http://schemas.microsoft.com/office/drawing/2014/main" id="{0239EB39-0347-47AA-A6CC-1061E7F3D56B}"/>
              </a:ext>
            </a:extLst>
          </p:cNvPr>
          <p:cNvGraphicFramePr>
            <a:graphicFrameLocks noGrp="1"/>
          </p:cNvGraphicFramePr>
          <p:nvPr>
            <p:extLst>
              <p:ext uri="{D42A27DB-BD31-4B8C-83A1-F6EECF244321}">
                <p14:modId xmlns:p14="http://schemas.microsoft.com/office/powerpoint/2010/main" val="292213515"/>
              </p:ext>
            </p:extLst>
          </p:nvPr>
        </p:nvGraphicFramePr>
        <p:xfrm>
          <a:off x="0" y="3662680"/>
          <a:ext cx="9144000" cy="31953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700" b="1" i="0" u="none" strike="noStrike" cap="none" normalizeH="0" baseline="0" dirty="0">
                          <a:ln>
                            <a:noFill/>
                          </a:ln>
                          <a:solidFill>
                            <a:schemeClr val="bg1"/>
                          </a:solidFill>
                          <a:effectLst/>
                          <a:latin typeface="Times New Roman" pitchFamily="18" charset="0"/>
                          <a:cs typeface="Times New Roman" pitchFamily="18" charset="0"/>
                        </a:rPr>
                        <a:t>شيري تي بارثينوس</a:t>
                      </a:r>
                      <a:r>
                        <a:rPr kumimoji="0" lang="ar-EG" sz="4700" b="1" i="0" u="none" strike="noStrike" cap="none" normalizeH="0" baseline="30000" dirty="0">
                          <a:ln>
                            <a:noFill/>
                          </a:ln>
                          <a:solidFill>
                            <a:srgbClr val="FFC000"/>
                          </a:solidFill>
                          <a:effectLst/>
                          <a:latin typeface="Times New Roman" pitchFamily="18" charset="0"/>
                          <a:cs typeface="Times New Roman" pitchFamily="18" charset="0"/>
                        </a:rPr>
                        <a:t>(1)</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شيري ني ماريام</a:t>
                      </a:r>
                      <a:r>
                        <a:rPr kumimoji="0" lang="ar-EG" sz="4700" b="1" i="0" u="none" strike="noStrike" cap="none" normalizeH="0" baseline="30000" dirty="0">
                          <a:ln>
                            <a:noFill/>
                          </a:ln>
                          <a:solidFill>
                            <a:srgbClr val="FFC000"/>
                          </a:solidFill>
                          <a:effectLst/>
                          <a:latin typeface="Times New Roman" pitchFamily="18" charset="0"/>
                          <a:cs typeface="Times New Roman" pitchFamily="18" charset="0"/>
                        </a:rPr>
                        <a:t>(2)</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700" b="1" i="0" u="none" strike="noStrike" cap="none" normalizeH="0" baseline="0" dirty="0">
                          <a:ln>
                            <a:noFill/>
                          </a:ln>
                          <a:solidFill>
                            <a:schemeClr val="bg1"/>
                          </a:solidFill>
                          <a:effectLst/>
                          <a:latin typeface="Times New Roman" pitchFamily="18" charset="0"/>
                          <a:cs typeface="Times New Roman" pitchFamily="18" charset="0"/>
                        </a:rPr>
                        <a:t>إثماف إم بي إخريستوس</a:t>
                      </a:r>
                      <a:r>
                        <a:rPr kumimoji="0" lang="ar-EG" sz="4700" b="1" i="0" u="none" strike="noStrike" cap="none" normalizeH="0" baseline="30000" dirty="0">
                          <a:ln>
                            <a:noFill/>
                          </a:ln>
                          <a:solidFill>
                            <a:srgbClr val="FFC000"/>
                          </a:solidFill>
                          <a:effectLst/>
                          <a:latin typeface="Times New Roman" pitchFamily="18" charset="0"/>
                          <a:cs typeface="Times New Roman" pitchFamily="18" charset="0"/>
                        </a:rPr>
                        <a:t>(3)</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7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7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صرت أما لباريك</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وأي لسان يتكلم</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بشرف وصف معانيكِ</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
        <p:nvSpPr>
          <p:cNvPr id="7" name="TextBox 6">
            <a:extLst>
              <a:ext uri="{FF2B5EF4-FFF2-40B4-BE49-F238E27FC236}">
                <a16:creationId xmlns:a16="http://schemas.microsoft.com/office/drawing/2014/main" id="{2652144E-8121-464B-8F24-BD4D133B4AF8}"/>
              </a:ext>
            </a:extLst>
          </p:cNvPr>
          <p:cNvSpPr txBox="1"/>
          <p:nvPr/>
        </p:nvSpPr>
        <p:spPr>
          <a:xfrm>
            <a:off x="2353235" y="3225800"/>
            <a:ext cx="6790766" cy="523220"/>
          </a:xfrm>
          <a:prstGeom prst="rect">
            <a:avLst/>
          </a:prstGeom>
          <a:noFill/>
        </p:spPr>
        <p:txBody>
          <a:bodyPr wrap="square">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(1) </a:t>
            </a:r>
            <a:r>
              <a:rPr lang="ar-AE" sz="2800" b="1" kern="1200" dirty="0">
                <a:solidFill>
                  <a:srgbClr val="FFC000"/>
                </a:solidFill>
                <a:latin typeface="Times New Roman" panose="02020603050405020304" pitchFamily="18" charset="0"/>
                <a:ea typeface="Times New Roman" panose="02020603050405020304" pitchFamily="18" charset="0"/>
                <a:cs typeface="+mj-cs"/>
              </a:rPr>
              <a:t>السلام للعذرا</a:t>
            </a:r>
            <a:r>
              <a:rPr lang="ar-EG" sz="2800" b="1" kern="1200" dirty="0">
                <a:solidFill>
                  <a:srgbClr val="FFC000"/>
                </a:solidFill>
                <a:latin typeface="Times New Roman" panose="02020603050405020304" pitchFamily="18" charset="0"/>
                <a:ea typeface="Times New Roman" panose="02020603050405020304" pitchFamily="18" charset="0"/>
                <a:cs typeface="+mj-cs"/>
              </a:rPr>
              <a:t>ء</a:t>
            </a: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     (2) </a:t>
            </a:r>
            <a:r>
              <a:rPr lang="ar-EG" sz="2800" b="1" kern="1200" dirty="0">
                <a:solidFill>
                  <a:srgbClr val="FFC000"/>
                </a:solidFill>
                <a:latin typeface="Times New Roman" panose="02020603050405020304" pitchFamily="18" charset="0"/>
                <a:ea typeface="Times New Roman" panose="02020603050405020304" pitchFamily="18" charset="0"/>
                <a:cs typeface="+mj-cs"/>
              </a:rPr>
              <a:t>السلام لمريم</a:t>
            </a:r>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     (3) </a:t>
            </a:r>
            <a:r>
              <a:rPr lang="ar-AE" sz="2800" b="1" kern="1200" dirty="0">
                <a:solidFill>
                  <a:srgbClr val="FFC000"/>
                </a:solidFill>
                <a:latin typeface="Times New Roman" panose="02020603050405020304" pitchFamily="18" charset="0"/>
                <a:ea typeface="Times New Roman" panose="02020603050405020304" pitchFamily="18" charset="0"/>
                <a:cs typeface="+mj-cs"/>
              </a:rPr>
              <a:t>أم المسيح</a:t>
            </a:r>
            <a:endParaRPr kumimoji="0" lang="en-US" sz="2800" b="1" i="0" u="none" strike="noStrike" kern="1200" cap="none" spc="0" normalizeH="0" baseline="0" noProof="0" dirty="0">
              <a:ln>
                <a:noFill/>
              </a:ln>
              <a:solidFill>
                <a:srgbClr val="FFC000"/>
              </a:solidFill>
              <a:effectLst/>
              <a:uLnTx/>
              <a:uFillTx/>
              <a:latin typeface="Times New Roman" panose="02020603050405020304" pitchFamily="18" charset="0"/>
              <a:ea typeface="Times New Roman" panose="02020603050405020304" pitchFamily="18" charset="0"/>
              <a:cs typeface="+mn-cs"/>
            </a:endParaRPr>
          </a:p>
        </p:txBody>
      </p:sp>
    </p:spTree>
    <p:extLst>
      <p:ext uri="{BB962C8B-B14F-4D97-AF65-F5344CB8AC3E}">
        <p14:creationId xmlns:p14="http://schemas.microsoft.com/office/powerpoint/2010/main" val="3163442716"/>
      </p:ext>
    </p:extLst>
  </p:cSld>
  <p:clrMapOvr>
    <a:masterClrMapping/>
  </p:clrMapOvr>
</p:sld>
</file>

<file path=ppt/slides/slide15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ADDAB6D-6B7D-45CB-B0B9-EA64E07541C9}"/>
              </a:ext>
            </a:extLst>
          </p:cNvPr>
          <p:cNvSpPr>
            <a:spLocks noGrp="1"/>
          </p:cNvSpPr>
          <p:nvPr>
            <p:ph type="title"/>
          </p:nvPr>
        </p:nvSpPr>
        <p:spPr/>
        <p:txBody>
          <a:bodyPr/>
          <a:lstStyle/>
          <a:p>
            <a:endParaRPr lang="en-GB"/>
          </a:p>
        </p:txBody>
      </p:sp>
      <p:graphicFrame>
        <p:nvGraphicFramePr>
          <p:cNvPr id="4" name="Table 14">
            <a:extLst>
              <a:ext uri="{FF2B5EF4-FFF2-40B4-BE49-F238E27FC236}">
                <a16:creationId xmlns:a16="http://schemas.microsoft.com/office/drawing/2014/main" id="{0239EB39-0347-47AA-A6CC-1061E7F3D56B}"/>
              </a:ext>
            </a:extLst>
          </p:cNvPr>
          <p:cNvGraphicFramePr>
            <a:graphicFrameLocks noGrp="1"/>
          </p:cNvGraphicFramePr>
          <p:nvPr>
            <p:extLst>
              <p:ext uri="{D42A27DB-BD31-4B8C-83A1-F6EECF244321}">
                <p14:modId xmlns:p14="http://schemas.microsoft.com/office/powerpoint/2010/main" val="3951279816"/>
              </p:ext>
            </p:extLst>
          </p:nvPr>
        </p:nvGraphicFramePr>
        <p:xfrm>
          <a:off x="0" y="366268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ضابط كل الأكوان</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وخالق كل شعوب وأمم</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ولديته شبه إنسان</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طويل الروح رؤوف</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قدوس ومكرم</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قد ردّ الخروف</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1293942098"/>
      </p:ext>
    </p:extLst>
  </p:cSld>
  <p:clrMapOvr>
    <a:masterClrMapping/>
  </p:clrMapOvr>
</p:sld>
</file>

<file path=ppt/slides/slide15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ADDAB6D-6B7D-45CB-B0B9-EA64E07541C9}"/>
              </a:ext>
            </a:extLst>
          </p:cNvPr>
          <p:cNvSpPr>
            <a:spLocks noGrp="1"/>
          </p:cNvSpPr>
          <p:nvPr>
            <p:ph type="title"/>
          </p:nvPr>
        </p:nvSpPr>
        <p:spPr/>
        <p:txBody>
          <a:bodyPr/>
          <a:lstStyle/>
          <a:p>
            <a:endParaRPr lang="en-GB"/>
          </a:p>
        </p:txBody>
      </p:sp>
      <p:graphicFrame>
        <p:nvGraphicFramePr>
          <p:cNvPr id="4" name="Table 14">
            <a:extLst>
              <a:ext uri="{FF2B5EF4-FFF2-40B4-BE49-F238E27FC236}">
                <a16:creationId xmlns:a16="http://schemas.microsoft.com/office/drawing/2014/main" id="{0239EB39-0347-47AA-A6CC-1061E7F3D56B}"/>
              </a:ext>
            </a:extLst>
          </p:cNvPr>
          <p:cNvGraphicFramePr>
            <a:graphicFrameLocks noGrp="1"/>
          </p:cNvGraphicFramePr>
          <p:nvPr>
            <p:extLst>
              <p:ext uri="{D42A27DB-BD31-4B8C-83A1-F6EECF244321}">
                <p14:modId xmlns:p14="http://schemas.microsoft.com/office/powerpoint/2010/main" val="1028008671"/>
              </p:ext>
            </p:extLst>
          </p:nvPr>
        </p:nvGraphicFramePr>
        <p:xfrm>
          <a:off x="0" y="366268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ظهر منكِ ابن اللـه</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إله متأنس بالتمام</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وهو في حضن أباه</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عليتِ وحملتِ</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ملك المجد الأعظم</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مسكن طاهر صرتِ</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2759457857"/>
      </p:ext>
    </p:extLst>
  </p:cSld>
  <p:clrMapOvr>
    <a:masterClrMapping/>
  </p:clrMapOvr>
</p:sld>
</file>

<file path=ppt/slides/slide15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ADDAB6D-6B7D-45CB-B0B9-EA64E07541C9}"/>
              </a:ext>
            </a:extLst>
          </p:cNvPr>
          <p:cNvSpPr>
            <a:spLocks noGrp="1"/>
          </p:cNvSpPr>
          <p:nvPr>
            <p:ph type="title"/>
          </p:nvPr>
        </p:nvSpPr>
        <p:spPr/>
        <p:txBody>
          <a:bodyPr/>
          <a:lstStyle/>
          <a:p>
            <a:endParaRPr lang="en-GB"/>
          </a:p>
        </p:txBody>
      </p:sp>
      <p:graphicFrame>
        <p:nvGraphicFramePr>
          <p:cNvPr id="4" name="Table 14">
            <a:extLst>
              <a:ext uri="{FF2B5EF4-FFF2-40B4-BE49-F238E27FC236}">
                <a16:creationId xmlns:a16="http://schemas.microsoft.com/office/drawing/2014/main" id="{0239EB39-0347-47AA-A6CC-1061E7F3D56B}"/>
              </a:ext>
            </a:extLst>
          </p:cNvPr>
          <p:cNvGraphicFramePr>
            <a:graphicFrameLocks noGrp="1"/>
          </p:cNvGraphicFramePr>
          <p:nvPr>
            <p:extLst>
              <p:ext uri="{D42A27DB-BD31-4B8C-83A1-F6EECF244321}">
                <p14:modId xmlns:p14="http://schemas.microsoft.com/office/powerpoint/2010/main" val="3330949910"/>
              </p:ext>
            </p:extLst>
          </p:nvPr>
        </p:nvGraphicFramePr>
        <p:xfrm>
          <a:off x="0" y="366268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غلي مدحكِ وحلي</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أحلى من كل نغم</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وقدركِ زاد وعلى</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فزنا بابنك يا أم النور</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وجُددنا من بعد عدم</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ونلنا كل فرح وسرور</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1935633222"/>
      </p:ext>
    </p:extLst>
  </p:cSld>
  <p:clrMapOvr>
    <a:masterClrMapping/>
  </p:clrMapOvr>
</p:sld>
</file>

<file path=ppt/slides/slide15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ADDAB6D-6B7D-45CB-B0B9-EA64E07541C9}"/>
              </a:ext>
            </a:extLst>
          </p:cNvPr>
          <p:cNvSpPr>
            <a:spLocks noGrp="1"/>
          </p:cNvSpPr>
          <p:nvPr>
            <p:ph type="title"/>
          </p:nvPr>
        </p:nvSpPr>
        <p:spPr/>
        <p:txBody>
          <a:bodyPr/>
          <a:lstStyle/>
          <a:p>
            <a:endParaRPr lang="en-GB"/>
          </a:p>
        </p:txBody>
      </p:sp>
      <p:graphicFrame>
        <p:nvGraphicFramePr>
          <p:cNvPr id="4" name="Table 14">
            <a:extLst>
              <a:ext uri="{FF2B5EF4-FFF2-40B4-BE49-F238E27FC236}">
                <a16:creationId xmlns:a16="http://schemas.microsoft.com/office/drawing/2014/main" id="{0239EB39-0347-47AA-A6CC-1061E7F3D56B}"/>
              </a:ext>
            </a:extLst>
          </p:cNvPr>
          <p:cNvGraphicFramePr>
            <a:graphicFrameLocks noGrp="1"/>
          </p:cNvGraphicFramePr>
          <p:nvPr>
            <p:extLst>
              <p:ext uri="{D42A27DB-BD31-4B8C-83A1-F6EECF244321}">
                <p14:modId xmlns:p14="http://schemas.microsoft.com/office/powerpoint/2010/main" val="2288974300"/>
              </p:ext>
            </p:extLst>
          </p:nvPr>
        </p:nvGraphicFramePr>
        <p:xfrm>
          <a:off x="0" y="366268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قديم أزلي معبود</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قدوس رب الآنام</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ظهر منكِ مولود</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كريم رؤوف رحيم</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إختار زين الآنام</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أتشيري إن يواكيم</a:t>
                      </a:r>
                      <a:r>
                        <a:rPr kumimoji="0" lang="ar-EG" sz="4800" b="1" i="0" u="none" strike="noStrike" cap="none" normalizeH="0" baseline="30000" dirty="0">
                          <a:ln>
                            <a:noFill/>
                          </a:ln>
                          <a:solidFill>
                            <a:srgbClr val="FFC000"/>
                          </a:solidFill>
                          <a:effectLst/>
                          <a:latin typeface="Times New Roman" pitchFamily="18" charset="0"/>
                          <a:cs typeface="Times New Roman" pitchFamily="18" charset="0"/>
                        </a:rPr>
                        <a:t>(1)</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
        <p:nvSpPr>
          <p:cNvPr id="7" name="TextBox 6">
            <a:extLst>
              <a:ext uri="{FF2B5EF4-FFF2-40B4-BE49-F238E27FC236}">
                <a16:creationId xmlns:a16="http://schemas.microsoft.com/office/drawing/2014/main" id="{28E31C64-DC68-4812-88AA-EC45BD704FE0}"/>
              </a:ext>
            </a:extLst>
          </p:cNvPr>
          <p:cNvSpPr txBox="1"/>
          <p:nvPr/>
        </p:nvSpPr>
        <p:spPr>
          <a:xfrm>
            <a:off x="7207624" y="3235661"/>
            <a:ext cx="1936376" cy="523220"/>
          </a:xfrm>
          <a:prstGeom prst="rect">
            <a:avLst/>
          </a:prstGeom>
          <a:noFill/>
        </p:spPr>
        <p:txBody>
          <a:bodyPr wrap="square">
            <a:spAutoFit/>
          </a:bodyPr>
          <a:lstStyle/>
          <a:p>
            <a:pPr algn="r" rtl="1"/>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(1) </a:t>
            </a:r>
            <a:r>
              <a:rPr lang="ar-AE" sz="2800" b="1" kern="1200" dirty="0">
                <a:solidFill>
                  <a:srgbClr val="FFC000"/>
                </a:solidFill>
                <a:latin typeface="Times New Roman" panose="02020603050405020304" pitchFamily="18" charset="0"/>
                <a:ea typeface="Times New Roman" panose="02020603050405020304" pitchFamily="18" charset="0"/>
                <a:cs typeface="+mj-cs"/>
              </a:rPr>
              <a:t>إبنة يواقيم</a:t>
            </a:r>
            <a:endParaRPr lang="en-GB" dirty="0"/>
          </a:p>
        </p:txBody>
      </p:sp>
    </p:spTree>
    <p:extLst>
      <p:ext uri="{BB962C8B-B14F-4D97-AF65-F5344CB8AC3E}">
        <p14:creationId xmlns:p14="http://schemas.microsoft.com/office/powerpoint/2010/main" val="2043384204"/>
      </p:ext>
    </p:extLst>
  </p:cSld>
  <p:clrMapOvr>
    <a:masterClrMapping/>
  </p:clrMapOvr>
</p:sld>
</file>

<file path=ppt/slides/slide15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ADDAB6D-6B7D-45CB-B0B9-EA64E07541C9}"/>
              </a:ext>
            </a:extLst>
          </p:cNvPr>
          <p:cNvSpPr>
            <a:spLocks noGrp="1"/>
          </p:cNvSpPr>
          <p:nvPr>
            <p:ph type="title"/>
          </p:nvPr>
        </p:nvSpPr>
        <p:spPr/>
        <p:txBody>
          <a:bodyPr/>
          <a:lstStyle/>
          <a:p>
            <a:endParaRPr lang="en-GB"/>
          </a:p>
        </p:txBody>
      </p:sp>
      <p:graphicFrame>
        <p:nvGraphicFramePr>
          <p:cNvPr id="4" name="Table 14">
            <a:extLst>
              <a:ext uri="{FF2B5EF4-FFF2-40B4-BE49-F238E27FC236}">
                <a16:creationId xmlns:a16="http://schemas.microsoft.com/office/drawing/2014/main" id="{0239EB39-0347-47AA-A6CC-1061E7F3D56B}"/>
              </a:ext>
            </a:extLst>
          </p:cNvPr>
          <p:cNvGraphicFramePr>
            <a:graphicFrameLocks noGrp="1"/>
          </p:cNvGraphicFramePr>
          <p:nvPr>
            <p:extLst>
              <p:ext uri="{D42A27DB-BD31-4B8C-83A1-F6EECF244321}">
                <p14:modId xmlns:p14="http://schemas.microsoft.com/office/powerpoint/2010/main" val="140448630"/>
              </p:ext>
            </p:extLst>
          </p:nvPr>
        </p:nvGraphicFramePr>
        <p:xfrm>
          <a:off x="0" y="366268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أخذ الناسوتية</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باللاهوت الأعظم</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الكلمة الأزلي</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من بكر بتولية</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بأحسن ترتيب ونظام</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ظهر بالكلية</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1259627444"/>
      </p:ext>
    </p:extLst>
  </p:cSld>
  <p:clrMapOvr>
    <a:masterClrMapping/>
  </p:clrMapOvr>
</p:sld>
</file>

<file path=ppt/slides/slide15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ADDAB6D-6B7D-45CB-B0B9-EA64E07541C9}"/>
              </a:ext>
            </a:extLst>
          </p:cNvPr>
          <p:cNvSpPr>
            <a:spLocks noGrp="1"/>
          </p:cNvSpPr>
          <p:nvPr>
            <p:ph type="title"/>
          </p:nvPr>
        </p:nvSpPr>
        <p:spPr/>
        <p:txBody>
          <a:bodyPr/>
          <a:lstStyle/>
          <a:p>
            <a:endParaRPr lang="en-GB"/>
          </a:p>
        </p:txBody>
      </p:sp>
      <p:graphicFrame>
        <p:nvGraphicFramePr>
          <p:cNvPr id="4" name="Table 14">
            <a:extLst>
              <a:ext uri="{FF2B5EF4-FFF2-40B4-BE49-F238E27FC236}">
                <a16:creationId xmlns:a16="http://schemas.microsoft.com/office/drawing/2014/main" id="{0239EB39-0347-47AA-A6CC-1061E7F3D56B}"/>
              </a:ext>
            </a:extLst>
          </p:cNvPr>
          <p:cNvGraphicFramePr>
            <a:graphicFrameLocks noGrp="1"/>
          </p:cNvGraphicFramePr>
          <p:nvPr>
            <p:extLst>
              <p:ext uri="{D42A27DB-BD31-4B8C-83A1-F6EECF244321}">
                <p14:modId xmlns:p14="http://schemas.microsoft.com/office/powerpoint/2010/main" val="2765786778"/>
              </p:ext>
            </p:extLst>
          </p:nvPr>
        </p:nvGraphicFramePr>
        <p:xfrm>
          <a:off x="0" y="3662680"/>
          <a:ext cx="9144000" cy="316484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نسألك اريبين ميفي</a:t>
                      </a:r>
                      <a:r>
                        <a:rPr kumimoji="0" lang="ar-EG" sz="4400" b="1" i="0" u="none" strike="noStrike" cap="none" normalizeH="0" baseline="30000" dirty="0">
                          <a:ln>
                            <a:noFill/>
                          </a:ln>
                          <a:solidFill>
                            <a:srgbClr val="FFC000"/>
                          </a:solidFill>
                          <a:effectLst/>
                          <a:latin typeface="Times New Roman" pitchFamily="18" charset="0"/>
                          <a:cs typeface="Times New Roman" pitchFamily="18" charset="0"/>
                        </a:rPr>
                        <a:t>(1)</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بشفاعة مِنك أمام</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بين يوت إت خين ني فيؤوي</a:t>
                      </a:r>
                      <a:r>
                        <a:rPr kumimoji="0" lang="ar-EG" sz="4400" b="1" i="0" u="none" strike="noStrike" cap="none" normalizeH="0" baseline="30000" dirty="0">
                          <a:ln>
                            <a:noFill/>
                          </a:ln>
                          <a:solidFill>
                            <a:srgbClr val="FFC000"/>
                          </a:solidFill>
                          <a:effectLst/>
                          <a:latin typeface="Times New Roman" pitchFamily="18" charset="0"/>
                          <a:cs typeface="Times New Roman" pitchFamily="18" charset="0"/>
                        </a:rPr>
                        <a:t>(2)</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4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هيئ لي يا أم النور</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مسكن فيه أتنعم</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وأدخل بفرح وسرور</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
        <p:nvSpPr>
          <p:cNvPr id="7" name="TextBox 6">
            <a:extLst>
              <a:ext uri="{FF2B5EF4-FFF2-40B4-BE49-F238E27FC236}">
                <a16:creationId xmlns:a16="http://schemas.microsoft.com/office/drawing/2014/main" id="{28E31C64-DC68-4812-88AA-EC45BD704FE0}"/>
              </a:ext>
            </a:extLst>
          </p:cNvPr>
          <p:cNvSpPr txBox="1"/>
          <p:nvPr/>
        </p:nvSpPr>
        <p:spPr>
          <a:xfrm>
            <a:off x="3751729" y="3235661"/>
            <a:ext cx="5392271" cy="523220"/>
          </a:xfrm>
          <a:prstGeom prst="rect">
            <a:avLst/>
          </a:prstGeom>
          <a:noFill/>
        </p:spPr>
        <p:txBody>
          <a:bodyPr wrap="square">
            <a:spAutoFit/>
          </a:bodyPr>
          <a:lstStyle/>
          <a:p>
            <a:pPr algn="r" rtl="1"/>
            <a:r>
              <a:rPr kumimoji="0" lang="ar-EG" sz="2800" b="1" i="0" u="none" strike="noStrike" kern="1200" cap="none" spc="0" normalizeH="0" baseline="0" noProof="0" dirty="0">
                <a:ln>
                  <a:noFill/>
                </a:ln>
                <a:solidFill>
                  <a:srgbClr val="FFC000"/>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(1) </a:t>
            </a:r>
            <a:r>
              <a:rPr lang="ar-AE" sz="2800" b="1" kern="1200" dirty="0">
                <a:solidFill>
                  <a:srgbClr val="FFC000"/>
                </a:solidFill>
                <a:latin typeface="Times New Roman" panose="02020603050405020304" pitchFamily="18" charset="0"/>
                <a:ea typeface="Times New Roman" panose="02020603050405020304" pitchFamily="18" charset="0"/>
                <a:cs typeface="+mj-cs"/>
              </a:rPr>
              <a:t>اذكرينا</a:t>
            </a:r>
            <a:r>
              <a:rPr lang="ar-EG" sz="2800" b="1" kern="1200" dirty="0">
                <a:solidFill>
                  <a:srgbClr val="FFC000"/>
                </a:solidFill>
                <a:latin typeface="Times New Roman" panose="02020603050405020304" pitchFamily="18" charset="0"/>
                <a:ea typeface="Times New Roman" panose="02020603050405020304" pitchFamily="18" charset="0"/>
                <a:cs typeface="+mj-cs"/>
              </a:rPr>
              <a:t>     (2) أبانا الذي في السموات</a:t>
            </a:r>
            <a:endParaRPr lang="en-GB" dirty="0"/>
          </a:p>
        </p:txBody>
      </p:sp>
    </p:spTree>
    <p:extLst>
      <p:ext uri="{BB962C8B-B14F-4D97-AF65-F5344CB8AC3E}">
        <p14:creationId xmlns:p14="http://schemas.microsoft.com/office/powerpoint/2010/main" val="2811296442"/>
      </p:ext>
    </p:extLst>
  </p:cSld>
  <p:clrMapOvr>
    <a:masterClrMapping/>
  </p:clrMapOvr>
</p:sld>
</file>

<file path=ppt/slides/slide15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ADDAB6D-6B7D-45CB-B0B9-EA64E07541C9}"/>
              </a:ext>
            </a:extLst>
          </p:cNvPr>
          <p:cNvSpPr>
            <a:spLocks noGrp="1"/>
          </p:cNvSpPr>
          <p:nvPr>
            <p:ph type="title"/>
          </p:nvPr>
        </p:nvSpPr>
        <p:spPr/>
        <p:txBody>
          <a:bodyPr/>
          <a:lstStyle/>
          <a:p>
            <a:endParaRPr lang="en-GB"/>
          </a:p>
        </p:txBody>
      </p:sp>
      <p:graphicFrame>
        <p:nvGraphicFramePr>
          <p:cNvPr id="4" name="Table 14">
            <a:extLst>
              <a:ext uri="{FF2B5EF4-FFF2-40B4-BE49-F238E27FC236}">
                <a16:creationId xmlns:a16="http://schemas.microsoft.com/office/drawing/2014/main" id="{0239EB39-0347-47AA-A6CC-1061E7F3D56B}"/>
              </a:ext>
            </a:extLst>
          </p:cNvPr>
          <p:cNvGraphicFramePr>
            <a:graphicFrameLocks noGrp="1"/>
          </p:cNvGraphicFramePr>
          <p:nvPr>
            <p:extLst>
              <p:ext uri="{D42A27DB-BD31-4B8C-83A1-F6EECF244321}">
                <p14:modId xmlns:p14="http://schemas.microsoft.com/office/powerpoint/2010/main" val="3315824870"/>
              </p:ext>
            </p:extLst>
          </p:nvPr>
        </p:nvGraphicFramePr>
        <p:xfrm>
          <a:off x="0" y="366268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وللأزمان لذات</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وأوان الصيف آت</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وأنا تائه في غفلات.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لأنى مدة عمري</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طمعان ومتعشم</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بصلاتك يا ذخري</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940007539"/>
      </p:ext>
    </p:extLst>
  </p:cSld>
  <p:clrMapOvr>
    <a:masterClrMapping/>
  </p:clrMapOvr>
</p:sld>
</file>

<file path=ppt/slides/slide15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ADDAB6D-6B7D-45CB-B0B9-EA64E07541C9}"/>
              </a:ext>
            </a:extLst>
          </p:cNvPr>
          <p:cNvSpPr>
            <a:spLocks noGrp="1"/>
          </p:cNvSpPr>
          <p:nvPr>
            <p:ph type="title"/>
          </p:nvPr>
        </p:nvSpPr>
        <p:spPr/>
        <p:txBody>
          <a:bodyPr/>
          <a:lstStyle/>
          <a:p>
            <a:endParaRPr lang="en-GB"/>
          </a:p>
        </p:txBody>
      </p:sp>
      <p:graphicFrame>
        <p:nvGraphicFramePr>
          <p:cNvPr id="4" name="Table 14">
            <a:extLst>
              <a:ext uri="{FF2B5EF4-FFF2-40B4-BE49-F238E27FC236}">
                <a16:creationId xmlns:a16="http://schemas.microsoft.com/office/drawing/2014/main" id="{0239EB39-0347-47AA-A6CC-1061E7F3D56B}"/>
              </a:ext>
            </a:extLst>
          </p:cNvPr>
          <p:cNvGraphicFramePr>
            <a:graphicFrameLocks noGrp="1"/>
          </p:cNvGraphicFramePr>
          <p:nvPr>
            <p:extLst>
              <p:ext uri="{D42A27DB-BD31-4B8C-83A1-F6EECF244321}">
                <p14:modId xmlns:p14="http://schemas.microsoft.com/office/powerpoint/2010/main" val="1456329320"/>
              </p:ext>
            </p:extLst>
          </p:nvPr>
        </p:nvGraphicFramePr>
        <p:xfrm>
          <a:off x="0" y="366268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يا مريم جيرينا</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يوم الحكم الأعظم</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ووصلينا للميناء.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لا تنسينا يا مريم</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وجميلك متقدم</a:t>
                      </a:r>
                      <a:r>
                        <a:rPr lang="ar-EG" sz="4800" b="1" kern="1200" dirty="0">
                          <a:solidFill>
                            <a:srgbClr val="FFFFFF"/>
                          </a:solidFill>
                          <a:latin typeface="Times New Roman" panose="02020603050405020304" pitchFamily="18" charset="0"/>
                          <a:ea typeface="+mn-ea"/>
                          <a:cs typeface="Times New Roman" panose="02020603050405020304"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ولك الفضل علينا</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128840225"/>
      </p:ext>
    </p:extLst>
  </p:cSld>
  <p:clrMapOvr>
    <a:masterClrMapping/>
  </p:clrMapOvr>
</p:sld>
</file>

<file path=ppt/slides/slide15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ADDAB6D-6B7D-45CB-B0B9-EA64E07541C9}"/>
              </a:ext>
            </a:extLst>
          </p:cNvPr>
          <p:cNvSpPr>
            <a:spLocks noGrp="1"/>
          </p:cNvSpPr>
          <p:nvPr>
            <p:ph type="title"/>
          </p:nvPr>
        </p:nvSpPr>
        <p:spPr/>
        <p:txBody>
          <a:bodyPr/>
          <a:lstStyle/>
          <a:p>
            <a:endParaRPr lang="en-GB"/>
          </a:p>
        </p:txBody>
      </p:sp>
      <p:graphicFrame>
        <p:nvGraphicFramePr>
          <p:cNvPr id="4" name="Table 14">
            <a:extLst>
              <a:ext uri="{FF2B5EF4-FFF2-40B4-BE49-F238E27FC236}">
                <a16:creationId xmlns:a16="http://schemas.microsoft.com/office/drawing/2014/main" id="{0239EB39-0347-47AA-A6CC-1061E7F3D56B}"/>
              </a:ext>
            </a:extLst>
          </p:cNvPr>
          <p:cNvGraphicFramePr>
            <a:graphicFrameLocks noGrp="1"/>
          </p:cNvGraphicFramePr>
          <p:nvPr>
            <p:extLst>
              <p:ext uri="{D42A27DB-BD31-4B8C-83A1-F6EECF244321}">
                <p14:modId xmlns:p14="http://schemas.microsoft.com/office/powerpoint/2010/main" val="3517376945"/>
              </p:ext>
            </p:extLst>
          </p:nvPr>
        </p:nvGraphicFramePr>
        <p:xfrm>
          <a:off x="0" y="366268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وناظم هذه الأقوال</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بمديح مريم مغرم</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المرتل غبريال.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في قرية تسمى قاى</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kern="1200" cap="none" normalizeH="0" baseline="0" dirty="0">
                          <a:ln>
                            <a:noFill/>
                          </a:ln>
                          <a:solidFill>
                            <a:schemeClr val="bg1"/>
                          </a:solidFill>
                          <a:effectLst/>
                          <a:latin typeface="Times New Roman" pitchFamily="18" charset="0"/>
                          <a:ea typeface="+mn-ea"/>
                          <a:cs typeface="Times New Roman" pitchFamily="18" charset="0"/>
                        </a:rPr>
                        <a:t>رُبيت بأفعال وندم</a:t>
                      </a:r>
                      <a:r>
                        <a:rPr lang="ar-EG" sz="4800" b="1" kern="1200" dirty="0">
                          <a:solidFill>
                            <a:srgbClr val="FFFFFF"/>
                          </a:solidFill>
                          <a:latin typeface="Times New Roman" panose="02020603050405020304" pitchFamily="18" charset="0"/>
                          <a:ea typeface="+mn-ea"/>
                          <a:cs typeface="Times New Roman" panose="02020603050405020304"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وابنك عونى ورجائى</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13412234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3C6587D-E16C-4D73-A22A-CD143F573E86}"/>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dirty="0"/>
              <a:t>ماريس شوبي انچي تيك چيچ اافناهميت: چى نيك انتولي اي ارابي ثيمين ايرواو: ذوكصاصي</a:t>
            </a:r>
            <a:r>
              <a:rPr lang="en-US" dirty="0"/>
              <a:t>……</a:t>
            </a:r>
            <a:endParaRPr lang="ar-EG" dirty="0"/>
          </a:p>
        </p:txBody>
      </p:sp>
      <p:sp>
        <p:nvSpPr>
          <p:cNvPr id="3" name="Text Placeholder 2"/>
          <p:cNvSpPr>
            <a:spLocks noGrp="1"/>
          </p:cNvSpPr>
          <p:nvPr>
            <p:ph type="body" sz="quarter" idx="11"/>
          </p:nvPr>
        </p:nvSpPr>
        <p:spPr>
          <a:xfrm>
            <a:off x="0" y="3710609"/>
            <a:ext cx="9144000" cy="644874"/>
          </a:xfrm>
        </p:spPr>
        <p:txBody>
          <a:bodyPr/>
          <a:lstStyle/>
          <a:p>
            <a:r>
              <a:rPr lang="ar-EG" sz="3200" dirty="0"/>
              <a:t>لتكن يدك لخلاصي لأني اشتهيت وصاياك : المجد لك يا مُحب البشر</a:t>
            </a:r>
          </a:p>
        </p:txBody>
      </p:sp>
      <p:sp>
        <p:nvSpPr>
          <p:cNvPr id="4" name="Text Placeholder 3"/>
          <p:cNvSpPr>
            <a:spLocks noGrp="1"/>
          </p:cNvSpPr>
          <p:nvPr>
            <p:ph type="body" sz="quarter" idx="12"/>
          </p:nvPr>
        </p:nvSpPr>
        <p:spPr>
          <a:xfrm>
            <a:off x="0" y="4405487"/>
            <a:ext cx="9144000" cy="1189740"/>
          </a:xfrm>
        </p:spPr>
        <p:txBody>
          <a:bodyPr/>
          <a:lstStyle/>
          <a:p>
            <a:r>
              <a:rPr lang="en-US" sz="3600" dirty="0" err="1"/>
              <a:t>Marecswpi</a:t>
            </a:r>
            <a:r>
              <a:rPr lang="en-US" sz="3600" dirty="0"/>
              <a:t> `</a:t>
            </a:r>
            <a:r>
              <a:rPr lang="en-US" sz="3600" dirty="0" err="1"/>
              <a:t>nje</a:t>
            </a:r>
            <a:r>
              <a:rPr lang="en-US" sz="3600" dirty="0"/>
              <a:t> </a:t>
            </a:r>
            <a:r>
              <a:rPr lang="en-US" sz="3600" dirty="0" err="1"/>
              <a:t>tekjij</a:t>
            </a:r>
            <a:r>
              <a:rPr lang="en-US" sz="3600" dirty="0"/>
              <a:t> `</a:t>
            </a:r>
            <a:r>
              <a:rPr lang="en-US" sz="3600" dirty="0" err="1"/>
              <a:t>e`vnahmet</a:t>
            </a:r>
            <a:r>
              <a:rPr lang="en-US" sz="3600" dirty="0"/>
              <a:t> je </a:t>
            </a:r>
            <a:r>
              <a:rPr lang="en-US" sz="3600" dirty="0" err="1"/>
              <a:t>nekentoly</a:t>
            </a:r>
            <a:r>
              <a:rPr lang="en-US" sz="3600" dirty="0"/>
              <a:t> </a:t>
            </a:r>
            <a:r>
              <a:rPr lang="en-US" sz="3600" dirty="0" err="1"/>
              <a:t>aier`epi;umin</a:t>
            </a:r>
            <a:r>
              <a:rPr lang="en-US" sz="3600" dirty="0"/>
              <a:t> `</a:t>
            </a:r>
            <a:r>
              <a:rPr lang="en-US" sz="3600" dirty="0" err="1"/>
              <a:t>erwou</a:t>
            </a:r>
            <a:r>
              <a:rPr lang="en-US" sz="3600" dirty="0"/>
              <a:t>. Doxa ci </a:t>
            </a:r>
            <a:r>
              <a:rPr lang="en-US" sz="3600" dirty="0" err="1"/>
              <a:t>Vilan</a:t>
            </a:r>
            <a:r>
              <a:rPr lang="en-US" sz="3600" dirty="0"/>
              <a:t>`;</a:t>
            </a:r>
            <a:r>
              <a:rPr lang="en-US" sz="3600" dirty="0" err="1"/>
              <a:t>rwpe</a:t>
            </a:r>
            <a:r>
              <a:rPr lang="en-US" sz="3600" dirty="0"/>
              <a:t>.</a:t>
            </a:r>
          </a:p>
        </p:txBody>
      </p:sp>
    </p:spTree>
    <p:extLst>
      <p:ext uri="{BB962C8B-B14F-4D97-AF65-F5344CB8AC3E}">
        <p14:creationId xmlns:p14="http://schemas.microsoft.com/office/powerpoint/2010/main" val="2583114430"/>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6C3E19-FE29-42DB-AA2F-A9C1493D669D}"/>
              </a:ext>
            </a:extLst>
          </p:cNvPr>
          <p:cNvSpPr>
            <a:spLocks noGrp="1"/>
          </p:cNvSpPr>
          <p:nvPr>
            <p:ph type="title"/>
          </p:nvPr>
        </p:nvSpPr>
        <p:spPr/>
        <p:txBody>
          <a:bodyPr/>
          <a:lstStyle/>
          <a:p>
            <a:endParaRPr lang="en-GB"/>
          </a:p>
        </p:txBody>
      </p:sp>
      <p:sp>
        <p:nvSpPr>
          <p:cNvPr id="8" name="Text Placeholder 7"/>
          <p:cNvSpPr>
            <a:spLocks noGrp="1"/>
          </p:cNvSpPr>
          <p:nvPr>
            <p:ph type="body" sz="quarter" idx="10"/>
          </p:nvPr>
        </p:nvSpPr>
        <p:spPr/>
        <p:txBody>
          <a:bodyPr/>
          <a:lstStyle/>
          <a:p>
            <a:r>
              <a:rPr lang="ar-EG" sz="3200" dirty="0"/>
              <a:t>تين أوو أوشت إمموك أو بي إخرستوس : نيم بيك يوت إن أغاثوس : نيم بي إبنفما إثؤواب : جيه آك إي أكسوتي إممون.</a:t>
            </a:r>
          </a:p>
        </p:txBody>
      </p:sp>
      <p:sp>
        <p:nvSpPr>
          <p:cNvPr id="9" name="Text Placeholder 8"/>
          <p:cNvSpPr>
            <a:spLocks noGrp="1"/>
          </p:cNvSpPr>
          <p:nvPr>
            <p:ph type="body" sz="quarter" idx="11"/>
          </p:nvPr>
        </p:nvSpPr>
        <p:spPr/>
        <p:txBody>
          <a:bodyPr/>
          <a:lstStyle/>
          <a:p>
            <a:r>
              <a:rPr lang="ar-EG" sz="3600" dirty="0"/>
              <a:t>نسجد لك أيها المسيح : وأبيك الصالح : والروح القدس : لأنك أتيت وخلصتنا.</a:t>
            </a:r>
          </a:p>
        </p:txBody>
      </p:sp>
      <p:sp>
        <p:nvSpPr>
          <p:cNvPr id="10" name="Text Placeholder 9"/>
          <p:cNvSpPr>
            <a:spLocks noGrp="1"/>
          </p:cNvSpPr>
          <p:nvPr>
            <p:ph type="body" sz="quarter" idx="12"/>
          </p:nvPr>
        </p:nvSpPr>
        <p:spPr/>
        <p:txBody>
          <a:bodyPr anchor="ctr"/>
          <a:lstStyle/>
          <a:p>
            <a:r>
              <a:rPr lang="en-US" sz="3300" dirty="0" err="1"/>
              <a:t>Tenouwst</a:t>
            </a:r>
            <a:r>
              <a:rPr lang="en-US" sz="3300" dirty="0"/>
              <a:t> `</a:t>
            </a:r>
            <a:r>
              <a:rPr lang="en-US" sz="3300" dirty="0" err="1"/>
              <a:t>mmok</a:t>
            </a:r>
            <a:r>
              <a:rPr lang="en-US" sz="3300" dirty="0"/>
              <a:t> `w Pi`,</a:t>
            </a:r>
            <a:r>
              <a:rPr lang="en-US" sz="3300" dirty="0" err="1"/>
              <a:t>rictoc</a:t>
            </a:r>
            <a:r>
              <a:rPr lang="en-US" sz="3300" dirty="0"/>
              <a:t>@ </a:t>
            </a:r>
            <a:r>
              <a:rPr lang="en-US" sz="3300" dirty="0" err="1"/>
              <a:t>nem</a:t>
            </a:r>
            <a:r>
              <a:rPr lang="en-US" sz="3300" dirty="0"/>
              <a:t> </a:t>
            </a:r>
            <a:r>
              <a:rPr lang="en-US" sz="3300" dirty="0" err="1"/>
              <a:t>Pekiwt</a:t>
            </a:r>
            <a:r>
              <a:rPr lang="en-US" sz="3300" dirty="0"/>
              <a:t> `</a:t>
            </a:r>
            <a:r>
              <a:rPr lang="en-US" sz="3300" dirty="0" err="1"/>
              <a:t>n`aga;oc</a:t>
            </a:r>
            <a:r>
              <a:rPr lang="en-US" sz="3300" dirty="0"/>
              <a:t>@ </a:t>
            </a:r>
            <a:r>
              <a:rPr lang="en-US" sz="3300" dirty="0" err="1"/>
              <a:t>nem</a:t>
            </a:r>
            <a:r>
              <a:rPr lang="en-US" sz="3300" dirty="0"/>
              <a:t> </a:t>
            </a:r>
            <a:r>
              <a:rPr lang="en-US" sz="3300" dirty="0" err="1"/>
              <a:t>Pi`pneuma</a:t>
            </a:r>
            <a:r>
              <a:rPr lang="en-US" sz="3300" dirty="0"/>
              <a:t> </a:t>
            </a:r>
            <a:r>
              <a:rPr lang="en-US" sz="3300" dirty="0" err="1"/>
              <a:t>e;ouab</a:t>
            </a:r>
            <a:r>
              <a:rPr lang="en-US" sz="3300" dirty="0"/>
              <a:t>@ je </a:t>
            </a:r>
            <a:r>
              <a:rPr lang="en-US" sz="3300" dirty="0" err="1"/>
              <a:t>ak`i</a:t>
            </a:r>
            <a:r>
              <a:rPr lang="en-US" sz="3300" dirty="0"/>
              <a:t> </a:t>
            </a:r>
            <a:r>
              <a:rPr lang="en-US" sz="3300" dirty="0" err="1"/>
              <a:t>akcw</a:t>
            </a:r>
            <a:r>
              <a:rPr lang="en-US" sz="3300" dirty="0"/>
              <a:t>] `</a:t>
            </a:r>
            <a:r>
              <a:rPr lang="en-US" sz="3300" dirty="0" err="1"/>
              <a:t>mmon</a:t>
            </a:r>
            <a:endParaRPr lang="en-US" sz="3300" dirty="0"/>
          </a:p>
        </p:txBody>
      </p:sp>
    </p:spTree>
    <p:extLst>
      <p:ext uri="{BB962C8B-B14F-4D97-AF65-F5344CB8AC3E}">
        <p14:creationId xmlns:p14="http://schemas.microsoft.com/office/powerpoint/2010/main" val="186558483"/>
      </p:ext>
    </p:extLst>
  </p:cSld>
  <p:clrMapOvr>
    <a:masterClrMapping/>
  </p:clrMapOvr>
</p:sld>
</file>

<file path=ppt/slides/slide16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ADDAB6D-6B7D-45CB-B0B9-EA64E07541C9}"/>
              </a:ext>
            </a:extLst>
          </p:cNvPr>
          <p:cNvSpPr>
            <a:spLocks noGrp="1"/>
          </p:cNvSpPr>
          <p:nvPr>
            <p:ph type="title"/>
          </p:nvPr>
        </p:nvSpPr>
        <p:spPr/>
        <p:txBody>
          <a:bodyPr/>
          <a:lstStyle/>
          <a:p>
            <a:endParaRPr lang="en-GB"/>
          </a:p>
        </p:txBody>
      </p:sp>
      <p:graphicFrame>
        <p:nvGraphicFramePr>
          <p:cNvPr id="4" name="Table 14">
            <a:extLst>
              <a:ext uri="{FF2B5EF4-FFF2-40B4-BE49-F238E27FC236}">
                <a16:creationId xmlns:a16="http://schemas.microsoft.com/office/drawing/2014/main" id="{0239EB39-0347-47AA-A6CC-1061E7F3D56B}"/>
              </a:ext>
            </a:extLst>
          </p:cNvPr>
          <p:cNvGraphicFramePr>
            <a:graphicFrameLocks noGrp="1"/>
          </p:cNvGraphicFramePr>
          <p:nvPr>
            <p:extLst>
              <p:ext uri="{D42A27DB-BD31-4B8C-83A1-F6EECF244321}">
                <p14:modId xmlns:p14="http://schemas.microsoft.com/office/powerpoint/2010/main" val="2867335700"/>
              </p:ext>
            </p:extLst>
          </p:nvPr>
        </p:nvGraphicFramePr>
        <p:xfrm>
          <a:off x="0" y="3662680"/>
          <a:ext cx="9144000" cy="32258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ومتوسل ببطل</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شجاع ومتقدم</a:t>
                      </a:r>
                      <a:r>
                        <a:rPr kumimoji="0" lang="ar-EG" sz="4700" b="1" i="0" u="none" strike="noStrike" cap="none" normalizeH="0" baseline="0" dirty="0">
                          <a:ln>
                            <a:noFill/>
                          </a:ln>
                          <a:solidFill>
                            <a:schemeClr val="bg1"/>
                          </a:solidFill>
                          <a:effectLst/>
                          <a:latin typeface="Times New Roman" pitchFamily="18" charset="0"/>
                          <a:cs typeface="Times New Roman"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فخر الشهداء أكمل.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C000"/>
                        </a:solidFill>
                        <a:latin typeface="+mn-lt"/>
                        <a:ea typeface="+mn-ea"/>
                        <a:cs typeface="+mn-cs"/>
                      </a:endParaRPr>
                    </a:p>
                  </a:txBody>
                  <a:tcPr anchor="ctr"/>
                </a:tc>
                <a:extLst>
                  <a:ext uri="{0D108BD9-81ED-4DB2-BD59-A6C34878D82A}">
                    <a16:rowId xmlns:a16="http://schemas.microsoft.com/office/drawing/2014/main" val="2109366237"/>
                  </a:ext>
                </a:extLst>
              </a:tr>
              <a:tr h="0">
                <a:tc>
                  <a:txBody>
                    <a:bodyPr/>
                    <a:lstStyle/>
                    <a:p>
                      <a:pPr algn="ctr" rtl="1"/>
                      <a:endParaRPr lang="en-GB" sz="100" b="1" dirty="0">
                        <a:solidFill>
                          <a:schemeClr val="bg1"/>
                        </a:solidFill>
                        <a:latin typeface="+mj-lt"/>
                      </a:endParaRPr>
                    </a:p>
                  </a:txBody>
                  <a:tcPr anchor="ctr"/>
                </a:tc>
                <a:extLst>
                  <a:ext uri="{0D108BD9-81ED-4DB2-BD59-A6C34878D82A}">
                    <a16:rowId xmlns:a16="http://schemas.microsoft.com/office/drawing/2014/main" val="3772709020"/>
                  </a:ext>
                </a:extLst>
              </a:tr>
              <a:tr h="1381967">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لأنه شفيعى</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kern="1200" cap="none" normalizeH="0" baseline="0" dirty="0">
                          <a:ln>
                            <a:noFill/>
                          </a:ln>
                          <a:solidFill>
                            <a:schemeClr val="bg1"/>
                          </a:solidFill>
                          <a:effectLst/>
                          <a:latin typeface="Times New Roman" pitchFamily="18" charset="0"/>
                          <a:ea typeface="+mn-ea"/>
                          <a:cs typeface="Times New Roman" pitchFamily="18" charset="0"/>
                        </a:rPr>
                        <a:t>وجميله متقدم</a:t>
                      </a:r>
                      <a:r>
                        <a:rPr lang="ar-EG" sz="4800" b="1" kern="1200" dirty="0">
                          <a:solidFill>
                            <a:srgbClr val="FFFFFF"/>
                          </a:solidFill>
                          <a:latin typeface="Times New Roman" panose="02020603050405020304" pitchFamily="18" charset="0"/>
                          <a:ea typeface="+mn-ea"/>
                          <a:cs typeface="Times New Roman" panose="02020603050405020304"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وذكره عندى عيد</a:t>
                      </a:r>
                      <a:r>
                        <a:rPr lang="ar-EG" sz="48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48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2103536493"/>
      </p:ext>
    </p:extLst>
  </p:cSld>
  <p:clrMapOvr>
    <a:masterClrMapping/>
  </p:clrMapOvr>
</p:sld>
</file>

<file path=ppt/slides/slide16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F84C556A-B1DE-45D4-8291-798C04EDCC8D}"/>
              </a:ext>
            </a:extLst>
          </p:cNvPr>
          <p:cNvGraphicFramePr>
            <a:graphicFrameLocks noGrp="1"/>
          </p:cNvGraphicFramePr>
          <p:nvPr>
            <p:extLst>
              <p:ext uri="{D42A27DB-BD31-4B8C-83A1-F6EECF244321}">
                <p14:modId xmlns:p14="http://schemas.microsoft.com/office/powerpoint/2010/main" val="617327526"/>
              </p:ext>
            </p:extLst>
          </p:nvPr>
        </p:nvGraphicFramePr>
        <p:xfrm>
          <a:off x="0" y="3751728"/>
          <a:ext cx="9144000" cy="3106271"/>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3106271">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5400" b="1" i="0" u="none" strike="noStrike" cap="none" normalizeH="0" baseline="0" dirty="0">
                          <a:ln>
                            <a:noFill/>
                          </a:ln>
                          <a:solidFill>
                            <a:schemeClr val="bg1"/>
                          </a:solidFill>
                          <a:effectLst/>
                          <a:latin typeface="Times New Roman" pitchFamily="18" charset="0"/>
                          <a:cs typeface="Times New Roman" pitchFamily="18" charset="0"/>
                        </a:rPr>
                        <a:t>واختم قولى يا إخوان</a:t>
                      </a:r>
                      <a:r>
                        <a:rPr lang="ar-EG" sz="54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5400" b="1" i="0" u="none" strike="noStrike" kern="1200" cap="none" normalizeH="0" baseline="0" dirty="0">
                          <a:ln>
                            <a:noFill/>
                          </a:ln>
                          <a:solidFill>
                            <a:schemeClr val="bg1"/>
                          </a:solidFill>
                          <a:effectLst/>
                          <a:latin typeface="Times New Roman" pitchFamily="18" charset="0"/>
                          <a:ea typeface="+mn-ea"/>
                          <a:cs typeface="Times New Roman" pitchFamily="18" charset="0"/>
                        </a:rPr>
                        <a:t>بمديح زين الأنام</a:t>
                      </a:r>
                      <a:r>
                        <a:rPr lang="ar-EG" sz="5400" b="1" kern="1200" dirty="0">
                          <a:solidFill>
                            <a:srgbClr val="FFFFFF"/>
                          </a:solidFill>
                          <a:latin typeface="Times New Roman" panose="02020603050405020304" pitchFamily="18" charset="0"/>
                          <a:ea typeface="+mn-ea"/>
                          <a:cs typeface="Times New Roman" panose="02020603050405020304" pitchFamily="18" charset="0"/>
                        </a:rPr>
                        <a:t>.</a:t>
                      </a:r>
                    </a:p>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5400" b="1" i="0" u="none" strike="noStrike" cap="none" normalizeH="0" baseline="0" dirty="0">
                          <a:ln>
                            <a:noFill/>
                          </a:ln>
                          <a:solidFill>
                            <a:schemeClr val="bg1"/>
                          </a:solidFill>
                          <a:effectLst/>
                          <a:latin typeface="Times New Roman" pitchFamily="18" charset="0"/>
                          <a:cs typeface="Times New Roman" pitchFamily="18" charset="0"/>
                        </a:rPr>
                        <a:t>وأصيح قائل إعلان</a:t>
                      </a:r>
                      <a:r>
                        <a:rPr lang="ar-EG" sz="5400" b="1" kern="1200" dirty="0">
                          <a:solidFill>
                            <a:srgbClr val="FFFFFF"/>
                          </a:solidFill>
                          <a:latin typeface="Times New Roman" panose="02020603050405020304" pitchFamily="18" charset="0"/>
                          <a:ea typeface="+mn-ea"/>
                          <a:cs typeface="Times New Roman" panose="02020603050405020304" pitchFamily="18" charset="0"/>
                        </a:rPr>
                        <a:t>. </a:t>
                      </a:r>
                      <a:r>
                        <a:rPr kumimoji="0" lang="ar-EG" sz="5400" b="1" i="0" u="none" strike="noStrike" cap="none" normalizeH="0" baseline="0" dirty="0">
                          <a:ln>
                            <a:noFill/>
                          </a:ln>
                          <a:solidFill>
                            <a:srgbClr val="FFC000"/>
                          </a:solidFill>
                          <a:effectLst/>
                          <a:latin typeface="Times New Roman" pitchFamily="18" charset="0"/>
                          <a:cs typeface="Times New Roman" pitchFamily="18" charset="0"/>
                        </a:rPr>
                        <a:t>السلام لك يا مريم.</a:t>
                      </a:r>
                      <a:endParaRPr lang="ar-EG" sz="5400" b="1" kern="1200" dirty="0">
                        <a:solidFill>
                          <a:srgbClr val="FFFFFF"/>
                        </a:solidFill>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3986428576"/>
                  </a:ext>
                </a:extLst>
              </a:tr>
            </a:tbl>
          </a:graphicData>
        </a:graphic>
      </p:graphicFrame>
      <p:sp>
        <p:nvSpPr>
          <p:cNvPr id="2" name="Title 1">
            <a:extLst>
              <a:ext uri="{FF2B5EF4-FFF2-40B4-BE49-F238E27FC236}">
                <a16:creationId xmlns:a16="http://schemas.microsoft.com/office/drawing/2014/main" id="{405DA159-0BF0-4436-878C-B685CE9ABE68}"/>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915719669"/>
      </p:ext>
    </p:extLst>
  </p:cSld>
  <p:clrMapOvr>
    <a:masterClrMapping/>
  </p:clrMapOvr>
</p:sld>
</file>

<file path=ppt/slides/slide1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CC6054E-5EBF-424A-A84C-9915FDE72B0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818749788"/>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
</file>

<file path=ppt/slides/slide16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7233F24-8060-43E7-94DE-2EACCBDFD6AB}"/>
              </a:ext>
            </a:extLst>
          </p:cNvPr>
          <p:cNvSpPr>
            <a:spLocks noGrp="1"/>
          </p:cNvSpPr>
          <p:nvPr>
            <p:ph type="body" sz="quarter" idx="10"/>
          </p:nvPr>
        </p:nvSpPr>
        <p:spPr/>
        <p:txBody>
          <a:bodyPr/>
          <a:lstStyle/>
          <a:p>
            <a:r>
              <a:rPr lang="ar-EG" dirty="0"/>
              <a:t>بي إكلوم أنتيه بين شوشو: إت آبارشي إمبين صوتي: إبطاجرو إمبين طوڤو: بيه ماريا تي بارثينوس.</a:t>
            </a:r>
            <a:endParaRPr lang="en-GB" dirty="0"/>
          </a:p>
        </p:txBody>
      </p:sp>
      <p:sp>
        <p:nvSpPr>
          <p:cNvPr id="3" name="Text Placeholder 2">
            <a:extLst>
              <a:ext uri="{FF2B5EF4-FFF2-40B4-BE49-F238E27FC236}">
                <a16:creationId xmlns:a16="http://schemas.microsoft.com/office/drawing/2014/main" id="{BB0C3D50-8AB0-46ED-ABE2-E078877084F8}"/>
              </a:ext>
            </a:extLst>
          </p:cNvPr>
          <p:cNvSpPr>
            <a:spLocks noGrp="1"/>
          </p:cNvSpPr>
          <p:nvPr>
            <p:ph type="body" sz="quarter" idx="11"/>
          </p:nvPr>
        </p:nvSpPr>
        <p:spPr/>
        <p:txBody>
          <a:bodyPr anchor="ctr"/>
          <a:lstStyle/>
          <a:p>
            <a:r>
              <a:rPr lang="ar-EG" sz="3500" dirty="0"/>
              <a:t>إكليل فخرنا، ورأس خلاصنا، وثبات طهرنا، هى مريم العذراء.</a:t>
            </a:r>
            <a:endParaRPr lang="en-GB" sz="3500" dirty="0"/>
          </a:p>
        </p:txBody>
      </p:sp>
      <p:sp>
        <p:nvSpPr>
          <p:cNvPr id="4" name="Text Placeholder 3">
            <a:extLst>
              <a:ext uri="{FF2B5EF4-FFF2-40B4-BE49-F238E27FC236}">
                <a16:creationId xmlns:a16="http://schemas.microsoft.com/office/drawing/2014/main" id="{D21B2EC6-4466-4928-A5C0-13366F12F5EB}"/>
              </a:ext>
            </a:extLst>
          </p:cNvPr>
          <p:cNvSpPr>
            <a:spLocks noGrp="1"/>
          </p:cNvSpPr>
          <p:nvPr>
            <p:ph type="body" sz="quarter" idx="12"/>
          </p:nvPr>
        </p:nvSpPr>
        <p:spPr/>
        <p:txBody>
          <a:bodyPr/>
          <a:lstStyle/>
          <a:p>
            <a:r>
              <a:rPr lang="en-GB" sz="3900" dirty="0"/>
              <a:t>Pi`,</a:t>
            </a:r>
            <a:r>
              <a:rPr lang="en-GB" sz="3900" dirty="0" err="1"/>
              <a:t>lom</a:t>
            </a:r>
            <a:r>
              <a:rPr lang="en-GB" sz="3900" dirty="0"/>
              <a:t> `</a:t>
            </a:r>
            <a:r>
              <a:rPr lang="en-GB" sz="3900" dirty="0" err="1"/>
              <a:t>nte</a:t>
            </a:r>
            <a:r>
              <a:rPr lang="en-GB" sz="3900" dirty="0"/>
              <a:t> </a:t>
            </a:r>
            <a:r>
              <a:rPr lang="en-GB" sz="3900" dirty="0" err="1"/>
              <a:t>pensousou</a:t>
            </a:r>
            <a:r>
              <a:rPr lang="en-GB" sz="3900" dirty="0"/>
              <a:t>@ `</a:t>
            </a:r>
            <a:r>
              <a:rPr lang="en-GB" sz="3900" dirty="0" err="1"/>
              <a:t>t`apar,y</a:t>
            </a:r>
            <a:r>
              <a:rPr lang="en-GB" sz="3900" dirty="0"/>
              <a:t> `</a:t>
            </a:r>
            <a:r>
              <a:rPr lang="en-GB" sz="3900" dirty="0" err="1"/>
              <a:t>mpencw</a:t>
            </a:r>
            <a:r>
              <a:rPr lang="en-GB" sz="3900" dirty="0"/>
              <a:t>]@</a:t>
            </a:r>
            <a:endParaRPr lang="ar-EG" sz="3900" dirty="0"/>
          </a:p>
          <a:p>
            <a:r>
              <a:rPr lang="en-GB" sz="3900" dirty="0"/>
              <a:t> `</a:t>
            </a:r>
            <a:r>
              <a:rPr lang="en-GB" sz="3900" dirty="0" err="1"/>
              <a:t>ptajro</a:t>
            </a:r>
            <a:r>
              <a:rPr lang="en-GB" sz="3900" dirty="0"/>
              <a:t> `</a:t>
            </a:r>
            <a:r>
              <a:rPr lang="en-GB" sz="3900" dirty="0" err="1"/>
              <a:t>mpentoubo</a:t>
            </a:r>
            <a:r>
              <a:rPr lang="en-GB" sz="3900" dirty="0"/>
              <a:t>@ pe Maria ]</a:t>
            </a:r>
            <a:r>
              <a:rPr lang="en-GB" sz="3900" dirty="0" err="1"/>
              <a:t>Par;enoc</a:t>
            </a:r>
            <a:r>
              <a:rPr lang="en-GB" sz="3900" dirty="0"/>
              <a:t>.</a:t>
            </a:r>
          </a:p>
        </p:txBody>
      </p:sp>
      <p:sp>
        <p:nvSpPr>
          <p:cNvPr id="5" name="Rectangle 4">
            <a:hlinkClick r:id="rId2" action="ppaction://hlinksldjump"/>
            <a:extLst>
              <a:ext uri="{FF2B5EF4-FFF2-40B4-BE49-F238E27FC236}">
                <a16:creationId xmlns:a16="http://schemas.microsoft.com/office/drawing/2014/main" id="{4C9D8176-D0C4-4317-A2EF-6D11AA81DCC6}"/>
              </a:ext>
            </a:extLst>
          </p:cNvPr>
          <p:cNvSpPr/>
          <p:nvPr/>
        </p:nvSpPr>
        <p:spPr>
          <a:xfrm flipH="1">
            <a:off x="6427694" y="3280497"/>
            <a:ext cx="2716306" cy="440213"/>
          </a:xfrm>
          <a:prstGeom prst="rect">
            <a:avLst/>
          </a:prstGeom>
          <a:noFill/>
          <a:ln w="28575">
            <a:no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lIns="0" tIns="0" rIns="0" bIns="0" anchor="ctr">
            <a:normAutofit/>
          </a:bodyPr>
          <a:lstStyle/>
          <a:p>
            <a:pPr algn="ctr" rtl="1" eaLnBrk="1" fontAlgn="auto" hangingPunct="1">
              <a:spcBef>
                <a:spcPts val="0"/>
              </a:spcBef>
              <a:spcAft>
                <a:spcPts val="0"/>
              </a:spcAft>
            </a:pPr>
            <a:r>
              <a:rPr lang="ar-EG" sz="2400" b="1" dirty="0">
                <a:solidFill>
                  <a:srgbClr val="FFC000"/>
                </a:solidFill>
                <a:cs typeface="Times New Roman" pitchFamily="18" charset="0"/>
              </a:rPr>
              <a:t>مديح 1 </a:t>
            </a:r>
            <a:r>
              <a:rPr lang="ar-EG" sz="2400" b="1" dirty="0">
                <a:solidFill>
                  <a:schemeClr val="bg1"/>
                </a:solidFill>
                <a:cs typeface="Times New Roman" pitchFamily="18" charset="0"/>
              </a:rPr>
              <a:t>(يا مريم أنا حسبك)</a:t>
            </a:r>
            <a:endParaRPr lang="en-US" sz="2400" b="1" dirty="0">
              <a:solidFill>
                <a:schemeClr val="bg1"/>
              </a:solidFill>
              <a:cs typeface="Times New Roman" pitchFamily="18" charset="0"/>
            </a:endParaRPr>
          </a:p>
        </p:txBody>
      </p:sp>
      <p:sp>
        <p:nvSpPr>
          <p:cNvPr id="6" name="Rectangle 5">
            <a:hlinkClick r:id="rId3" action="ppaction://hlinksldjump"/>
            <a:extLst>
              <a:ext uri="{FF2B5EF4-FFF2-40B4-BE49-F238E27FC236}">
                <a16:creationId xmlns:a16="http://schemas.microsoft.com/office/drawing/2014/main" id="{457DEAA6-E8AE-4303-BE85-8CF562648E90}"/>
              </a:ext>
            </a:extLst>
          </p:cNvPr>
          <p:cNvSpPr/>
          <p:nvPr/>
        </p:nvSpPr>
        <p:spPr>
          <a:xfrm flipH="1">
            <a:off x="3402106" y="3270396"/>
            <a:ext cx="2716306" cy="440213"/>
          </a:xfrm>
          <a:prstGeom prst="rect">
            <a:avLst/>
          </a:prstGeom>
          <a:noFill/>
          <a:ln w="28575">
            <a:no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lIns="0" tIns="0" rIns="0" bIns="0" anchor="ctr">
            <a:normAutofit/>
          </a:bodyPr>
          <a:lstStyle/>
          <a:p>
            <a:pPr algn="ctr" rtl="1" eaLnBrk="1" fontAlgn="auto" hangingPunct="1">
              <a:spcBef>
                <a:spcPts val="0"/>
              </a:spcBef>
              <a:spcAft>
                <a:spcPts val="0"/>
              </a:spcAft>
            </a:pPr>
            <a:r>
              <a:rPr lang="ar-EG" sz="2400" b="1" dirty="0">
                <a:solidFill>
                  <a:srgbClr val="FFC000"/>
                </a:solidFill>
                <a:cs typeface="Times New Roman" pitchFamily="18" charset="0"/>
              </a:rPr>
              <a:t>مديح 2 </a:t>
            </a:r>
            <a:r>
              <a:rPr lang="ar-EG" sz="2400" b="1" dirty="0">
                <a:solidFill>
                  <a:schemeClr val="bg1"/>
                </a:solidFill>
                <a:cs typeface="Times New Roman" pitchFamily="18" charset="0"/>
              </a:rPr>
              <a:t>(أبدأ باسم الثالوث)</a:t>
            </a:r>
            <a:endParaRPr lang="en-US" sz="2400" b="1" dirty="0">
              <a:solidFill>
                <a:schemeClr val="bg1"/>
              </a:solidFill>
              <a:cs typeface="Times New Roman" pitchFamily="18" charset="0"/>
            </a:endParaRPr>
          </a:p>
        </p:txBody>
      </p:sp>
    </p:spTree>
    <p:extLst>
      <p:ext uri="{BB962C8B-B14F-4D97-AF65-F5344CB8AC3E}">
        <p14:creationId xmlns:p14="http://schemas.microsoft.com/office/powerpoint/2010/main" val="3196875643"/>
      </p:ext>
    </p:extLst>
  </p:cSld>
  <p:clrMapOvr>
    <a:masterClrMapping/>
  </p:clrMapOvr>
</p:sld>
</file>

<file path=ppt/slides/slide16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2B3C46-077C-455C-AFD1-BA72ED2BD8E3}"/>
              </a:ext>
            </a:extLst>
          </p:cNvPr>
          <p:cNvSpPr>
            <a:spLocks noGrp="1"/>
          </p:cNvSpPr>
          <p:nvPr>
            <p:ph type="body" sz="quarter" idx="10"/>
          </p:nvPr>
        </p:nvSpPr>
        <p:spPr/>
        <p:txBody>
          <a:bodyPr/>
          <a:lstStyle/>
          <a:p>
            <a:pPr>
              <a:spcBef>
                <a:spcPts val="0"/>
              </a:spcBef>
            </a:pPr>
            <a:r>
              <a:rPr lang="ar-EG" dirty="0"/>
              <a:t>ثى إيطاس ميسي نان: إم إفنوتي بي لوغوس: </a:t>
            </a:r>
          </a:p>
          <a:p>
            <a:pPr>
              <a:spcBef>
                <a:spcPts val="0"/>
              </a:spcBef>
            </a:pPr>
            <a:r>
              <a:rPr lang="ar-EG" dirty="0"/>
              <a:t>في إيطاف شوبي إنرومي: إثڤيه بين أووجاي. </a:t>
            </a:r>
            <a:endParaRPr lang="en-GB" dirty="0"/>
          </a:p>
        </p:txBody>
      </p:sp>
      <p:sp>
        <p:nvSpPr>
          <p:cNvPr id="3" name="Text Placeholder 2">
            <a:extLst>
              <a:ext uri="{FF2B5EF4-FFF2-40B4-BE49-F238E27FC236}">
                <a16:creationId xmlns:a16="http://schemas.microsoft.com/office/drawing/2014/main" id="{BF78337B-CB8F-4431-8793-8431358AB2DF}"/>
              </a:ext>
            </a:extLst>
          </p:cNvPr>
          <p:cNvSpPr>
            <a:spLocks noGrp="1"/>
          </p:cNvSpPr>
          <p:nvPr>
            <p:ph type="body" sz="quarter" idx="11"/>
          </p:nvPr>
        </p:nvSpPr>
        <p:spPr/>
        <p:txBody>
          <a:bodyPr anchor="ctr"/>
          <a:lstStyle/>
          <a:p>
            <a:r>
              <a:rPr lang="ar-EG" sz="3700" dirty="0"/>
              <a:t>التى ولدت لنا، الله الكلمة، الذى صار إنسانا، لأجل خلاصنا.</a:t>
            </a:r>
            <a:endParaRPr lang="en-GB" sz="3700" dirty="0"/>
          </a:p>
        </p:txBody>
      </p:sp>
      <p:sp>
        <p:nvSpPr>
          <p:cNvPr id="4" name="Text Placeholder 3">
            <a:extLst>
              <a:ext uri="{FF2B5EF4-FFF2-40B4-BE49-F238E27FC236}">
                <a16:creationId xmlns:a16="http://schemas.microsoft.com/office/drawing/2014/main" id="{778C58B6-136E-4813-B5AC-0DDB2A8089B8}"/>
              </a:ext>
            </a:extLst>
          </p:cNvPr>
          <p:cNvSpPr>
            <a:spLocks noGrp="1"/>
          </p:cNvSpPr>
          <p:nvPr>
            <p:ph type="body" sz="quarter" idx="12"/>
          </p:nvPr>
        </p:nvSpPr>
        <p:spPr/>
        <p:txBody>
          <a:bodyPr/>
          <a:lstStyle/>
          <a:p>
            <a:r>
              <a:rPr lang="en-GB" dirty="0"/>
              <a:t>:</a:t>
            </a:r>
            <a:r>
              <a:rPr lang="en-GB" dirty="0" err="1"/>
              <a:t>y`etacmici</a:t>
            </a:r>
            <a:r>
              <a:rPr lang="en-GB" dirty="0"/>
              <a:t> nan@ `mV] </a:t>
            </a:r>
            <a:r>
              <a:rPr lang="en-GB" dirty="0" err="1"/>
              <a:t>piLogoc</a:t>
            </a:r>
            <a:r>
              <a:rPr lang="en-GB" dirty="0"/>
              <a:t>@ </a:t>
            </a:r>
            <a:r>
              <a:rPr lang="en-GB" dirty="0" err="1"/>
              <a:t>vy`etafswpi</a:t>
            </a:r>
            <a:r>
              <a:rPr lang="en-GB" dirty="0"/>
              <a:t> `</a:t>
            </a:r>
            <a:r>
              <a:rPr lang="en-GB" dirty="0" err="1"/>
              <a:t>nrwmi</a:t>
            </a:r>
            <a:r>
              <a:rPr lang="en-GB" dirty="0"/>
              <a:t>@ </a:t>
            </a:r>
            <a:r>
              <a:rPr lang="en-GB" dirty="0" err="1"/>
              <a:t>e;be</a:t>
            </a:r>
            <a:r>
              <a:rPr lang="en-GB" dirty="0"/>
              <a:t> </a:t>
            </a:r>
            <a:r>
              <a:rPr lang="en-GB" dirty="0" err="1"/>
              <a:t>penoujai</a:t>
            </a:r>
            <a:r>
              <a:rPr lang="en-GB" dirty="0"/>
              <a:t>.</a:t>
            </a:r>
          </a:p>
        </p:txBody>
      </p:sp>
    </p:spTree>
    <p:extLst>
      <p:ext uri="{BB962C8B-B14F-4D97-AF65-F5344CB8AC3E}">
        <p14:creationId xmlns:p14="http://schemas.microsoft.com/office/powerpoint/2010/main" val="3103985859"/>
      </p:ext>
    </p:extLst>
  </p:cSld>
  <p:clrMapOvr>
    <a:masterClrMapping/>
  </p:clrMapOvr>
</p:sld>
</file>

<file path=ppt/slides/slide16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C6BD9B8-D260-440F-BBF1-93F3DE1FA63C}"/>
              </a:ext>
            </a:extLst>
          </p:cNvPr>
          <p:cNvSpPr>
            <a:spLocks noGrp="1"/>
          </p:cNvSpPr>
          <p:nvPr>
            <p:ph type="body" sz="quarter" idx="10"/>
          </p:nvPr>
        </p:nvSpPr>
        <p:spPr/>
        <p:txBody>
          <a:bodyPr/>
          <a:lstStyle/>
          <a:p>
            <a:pPr>
              <a:spcBef>
                <a:spcPts val="0"/>
              </a:spcBef>
            </a:pP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مينينسا إثريف إرّومي: إنثوف أون بيه إفنوتي: </a:t>
            </a:r>
          </a:p>
          <a:p>
            <a:pPr>
              <a:spcBef>
                <a:spcPts val="0"/>
              </a:spcBef>
            </a:pP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إثڤيه فاي إثماسف: إسؤي إمبارثينوس.</a:t>
            </a:r>
            <a:endParaRPr lang="en-GB" dirty="0"/>
          </a:p>
        </p:txBody>
      </p:sp>
      <p:sp>
        <p:nvSpPr>
          <p:cNvPr id="3" name="Text Placeholder 2">
            <a:extLst>
              <a:ext uri="{FF2B5EF4-FFF2-40B4-BE49-F238E27FC236}">
                <a16:creationId xmlns:a16="http://schemas.microsoft.com/office/drawing/2014/main" id="{3F5AC73F-C013-49CB-9911-0167D89B136C}"/>
              </a:ext>
            </a:extLst>
          </p:cNvPr>
          <p:cNvSpPr>
            <a:spLocks noGrp="1"/>
          </p:cNvSpPr>
          <p:nvPr>
            <p:ph type="body" sz="quarter" idx="11"/>
          </p:nvPr>
        </p:nvSpPr>
        <p:spPr/>
        <p:txBody>
          <a:bodyPr anchor="ctr"/>
          <a:lstStyle/>
          <a:p>
            <a:r>
              <a:rPr lang="ar-EG" sz="3500" dirty="0"/>
              <a:t>وبعد أن صار إنساناً، هو الإله أيضاً، فلهذا ولدته، وهى عذراء.</a:t>
            </a:r>
            <a:endParaRPr lang="en-GB" sz="3500" dirty="0"/>
          </a:p>
        </p:txBody>
      </p:sp>
      <p:sp>
        <p:nvSpPr>
          <p:cNvPr id="4" name="Text Placeholder 3">
            <a:extLst>
              <a:ext uri="{FF2B5EF4-FFF2-40B4-BE49-F238E27FC236}">
                <a16:creationId xmlns:a16="http://schemas.microsoft.com/office/drawing/2014/main" id="{4E6A2D47-C6A2-4FC2-81A0-3B9720FF2317}"/>
              </a:ext>
            </a:extLst>
          </p:cNvPr>
          <p:cNvSpPr>
            <a:spLocks noGrp="1"/>
          </p:cNvSpPr>
          <p:nvPr>
            <p:ph type="body" sz="quarter" idx="12"/>
          </p:nvPr>
        </p:nvSpPr>
        <p:spPr/>
        <p:txBody>
          <a:bodyPr/>
          <a:lstStyle/>
          <a:p>
            <a:pPr>
              <a:spcBef>
                <a:spcPts val="0"/>
              </a:spcBef>
            </a:pPr>
            <a:r>
              <a:rPr lang="en-GB" dirty="0" err="1"/>
              <a:t>Menenca</a:t>
            </a:r>
            <a:r>
              <a:rPr lang="en-GB" dirty="0"/>
              <a:t> `;</a:t>
            </a:r>
            <a:r>
              <a:rPr lang="en-GB" dirty="0" err="1"/>
              <a:t>referrwmi</a:t>
            </a:r>
            <a:r>
              <a:rPr lang="en-GB" dirty="0"/>
              <a:t>@ `</a:t>
            </a:r>
            <a:r>
              <a:rPr lang="en-GB" dirty="0" err="1"/>
              <a:t>n;of</a:t>
            </a:r>
            <a:r>
              <a:rPr lang="en-GB" dirty="0"/>
              <a:t> on pe V]@</a:t>
            </a:r>
            <a:endParaRPr lang="ar-EG" dirty="0"/>
          </a:p>
          <a:p>
            <a:pPr>
              <a:spcBef>
                <a:spcPts val="0"/>
              </a:spcBef>
            </a:pPr>
            <a:r>
              <a:rPr lang="en-GB" dirty="0"/>
              <a:t> </a:t>
            </a:r>
            <a:r>
              <a:rPr lang="en-GB" dirty="0" err="1"/>
              <a:t>e;be</a:t>
            </a:r>
            <a:r>
              <a:rPr lang="en-GB" dirty="0"/>
              <a:t> </a:t>
            </a:r>
            <a:r>
              <a:rPr lang="en-GB" dirty="0" err="1"/>
              <a:t>vai</a:t>
            </a:r>
            <a:r>
              <a:rPr lang="en-GB" dirty="0"/>
              <a:t> </a:t>
            </a:r>
            <a:r>
              <a:rPr lang="en-GB" dirty="0" err="1"/>
              <a:t>acmacf</a:t>
            </a:r>
            <a:r>
              <a:rPr lang="en-GB" dirty="0"/>
              <a:t>@ </a:t>
            </a:r>
            <a:r>
              <a:rPr lang="en-GB" dirty="0" err="1"/>
              <a:t>ecoi</a:t>
            </a:r>
            <a:r>
              <a:rPr lang="en-GB" dirty="0"/>
              <a:t> `</a:t>
            </a:r>
            <a:r>
              <a:rPr lang="en-GB" dirty="0" err="1"/>
              <a:t>mPar;enoc</a:t>
            </a:r>
            <a:r>
              <a:rPr lang="en-GB" dirty="0"/>
              <a:t>.</a:t>
            </a:r>
          </a:p>
        </p:txBody>
      </p:sp>
    </p:spTree>
    <p:extLst>
      <p:ext uri="{BB962C8B-B14F-4D97-AF65-F5344CB8AC3E}">
        <p14:creationId xmlns:p14="http://schemas.microsoft.com/office/powerpoint/2010/main" val="1007472920"/>
      </p:ext>
    </p:extLst>
  </p:cSld>
  <p:clrMapOvr>
    <a:masterClrMapping/>
  </p:clrMapOvr>
</p:sld>
</file>

<file path=ppt/slides/slide16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A304DF5-24E1-4D8B-B402-3DB29F64792D}"/>
              </a:ext>
            </a:extLst>
          </p:cNvPr>
          <p:cNvSpPr>
            <a:spLocks noGrp="1"/>
          </p:cNvSpPr>
          <p:nvPr>
            <p:ph type="body" sz="quarter" idx="10"/>
          </p:nvPr>
        </p:nvSpPr>
        <p:spPr/>
        <p:txBody>
          <a:bodyPr/>
          <a:lstStyle/>
          <a:p>
            <a:r>
              <a:rPr lang="ar-EG" dirty="0"/>
              <a:t>إستشوسي إنچيه تي إشفيري: إنتيه بيس چين إرفوكي: بيس چين ميسي أون: أو أتساچي إمموف بيه.</a:t>
            </a:r>
            <a:endParaRPr lang="en-GB" dirty="0"/>
          </a:p>
        </p:txBody>
      </p:sp>
      <p:sp>
        <p:nvSpPr>
          <p:cNvPr id="3" name="Text Placeholder 2">
            <a:extLst>
              <a:ext uri="{FF2B5EF4-FFF2-40B4-BE49-F238E27FC236}">
                <a16:creationId xmlns:a16="http://schemas.microsoft.com/office/drawing/2014/main" id="{18C29EA5-0F53-4110-AE9A-B474E73F4D64}"/>
              </a:ext>
            </a:extLst>
          </p:cNvPr>
          <p:cNvSpPr>
            <a:spLocks noGrp="1"/>
          </p:cNvSpPr>
          <p:nvPr>
            <p:ph type="body" sz="quarter" idx="11"/>
          </p:nvPr>
        </p:nvSpPr>
        <p:spPr/>
        <p:txBody>
          <a:bodyPr anchor="ctr"/>
          <a:lstStyle/>
          <a:p>
            <a:r>
              <a:rPr lang="ar-EG" sz="3500" dirty="0"/>
              <a:t>عالية هى الأعجوبة، التى لحبلها، وولادتها أيضاً، لا ينطق بها.</a:t>
            </a:r>
            <a:endParaRPr lang="en-GB" sz="3500" dirty="0"/>
          </a:p>
        </p:txBody>
      </p:sp>
      <p:sp>
        <p:nvSpPr>
          <p:cNvPr id="4" name="Text Placeholder 3">
            <a:extLst>
              <a:ext uri="{FF2B5EF4-FFF2-40B4-BE49-F238E27FC236}">
                <a16:creationId xmlns:a16="http://schemas.microsoft.com/office/drawing/2014/main" id="{D22CD269-D188-4ACB-B55E-7FCCA36D34E9}"/>
              </a:ext>
            </a:extLst>
          </p:cNvPr>
          <p:cNvSpPr>
            <a:spLocks noGrp="1"/>
          </p:cNvSpPr>
          <p:nvPr>
            <p:ph type="body" sz="quarter" idx="12"/>
          </p:nvPr>
        </p:nvSpPr>
        <p:spPr/>
        <p:txBody>
          <a:bodyPr/>
          <a:lstStyle/>
          <a:p>
            <a:r>
              <a:rPr lang="en-GB" dirty="0"/>
              <a:t> `C[</a:t>
            </a:r>
            <a:r>
              <a:rPr lang="en-GB" dirty="0" err="1"/>
              <a:t>oci</a:t>
            </a:r>
            <a:r>
              <a:rPr lang="en-GB" dirty="0"/>
              <a:t> `</a:t>
            </a:r>
            <a:r>
              <a:rPr lang="en-GB" dirty="0" err="1"/>
              <a:t>nje</a:t>
            </a:r>
            <a:r>
              <a:rPr lang="en-GB" dirty="0"/>
              <a:t> ]`</a:t>
            </a:r>
            <a:r>
              <a:rPr lang="en-GB" dirty="0" err="1"/>
              <a:t>svyri</a:t>
            </a:r>
            <a:r>
              <a:rPr lang="en-GB" dirty="0"/>
              <a:t>@ `</a:t>
            </a:r>
            <a:r>
              <a:rPr lang="en-GB" dirty="0" err="1"/>
              <a:t>nte</a:t>
            </a:r>
            <a:r>
              <a:rPr lang="en-GB" dirty="0"/>
              <a:t> </a:t>
            </a:r>
            <a:r>
              <a:rPr lang="en-GB" dirty="0" err="1"/>
              <a:t>pecjin`erboki</a:t>
            </a:r>
            <a:r>
              <a:rPr lang="en-GB" dirty="0"/>
              <a:t>@ </a:t>
            </a:r>
            <a:r>
              <a:rPr lang="en-GB" dirty="0" err="1"/>
              <a:t>pecjinmici</a:t>
            </a:r>
            <a:r>
              <a:rPr lang="en-GB" dirty="0"/>
              <a:t> on@ </a:t>
            </a:r>
            <a:r>
              <a:rPr lang="en-GB" dirty="0" err="1"/>
              <a:t>ou`atcaji</a:t>
            </a:r>
            <a:r>
              <a:rPr lang="en-GB" dirty="0"/>
              <a:t> `</a:t>
            </a:r>
            <a:r>
              <a:rPr lang="en-GB" dirty="0" err="1"/>
              <a:t>mmof</a:t>
            </a:r>
            <a:r>
              <a:rPr lang="en-GB" dirty="0"/>
              <a:t> pe.</a:t>
            </a:r>
          </a:p>
        </p:txBody>
      </p:sp>
    </p:spTree>
    <p:extLst>
      <p:ext uri="{BB962C8B-B14F-4D97-AF65-F5344CB8AC3E}">
        <p14:creationId xmlns:p14="http://schemas.microsoft.com/office/powerpoint/2010/main" val="541383009"/>
      </p:ext>
    </p:extLst>
  </p:cSld>
  <p:clrMapOvr>
    <a:masterClrMapping/>
  </p:clrMapOvr>
</p:sld>
</file>

<file path=ppt/slides/slide16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F7555A0-2FF1-49F6-B539-A88E6DD98615}"/>
              </a:ext>
            </a:extLst>
          </p:cNvPr>
          <p:cNvSpPr>
            <a:spLocks noGrp="1"/>
          </p:cNvSpPr>
          <p:nvPr>
            <p:ph type="body" sz="quarter" idx="10"/>
          </p:nvPr>
        </p:nvSpPr>
        <p:spPr/>
        <p:txBody>
          <a:bodyPr/>
          <a:lstStyle/>
          <a:p>
            <a:r>
              <a:rPr lang="ar-EG" sz="3800" dirty="0"/>
              <a:t>چيه إنثوف خين بيف أوو أوش: نيم إبتي ماتي إمبيفيوت: نيم بي إبنڤما إثؤاب: أفئي أفسوتي إممون. </a:t>
            </a:r>
            <a:endParaRPr lang="en-GB" sz="3800" dirty="0"/>
          </a:p>
        </p:txBody>
      </p:sp>
      <p:sp>
        <p:nvSpPr>
          <p:cNvPr id="3" name="Text Placeholder 2">
            <a:extLst>
              <a:ext uri="{FF2B5EF4-FFF2-40B4-BE49-F238E27FC236}">
                <a16:creationId xmlns:a16="http://schemas.microsoft.com/office/drawing/2014/main" id="{91EF2CAD-89DC-4DB4-893C-7AB7B2EA0972}"/>
              </a:ext>
            </a:extLst>
          </p:cNvPr>
          <p:cNvSpPr>
            <a:spLocks noGrp="1"/>
          </p:cNvSpPr>
          <p:nvPr>
            <p:ph type="body" sz="quarter" idx="11"/>
          </p:nvPr>
        </p:nvSpPr>
        <p:spPr/>
        <p:txBody>
          <a:bodyPr anchor="ctr"/>
          <a:lstStyle/>
          <a:p>
            <a:r>
              <a:rPr lang="ar-EG" sz="3800" dirty="0"/>
              <a:t>لأنه بإرادته، ومسرة أبيه، والروح القدس، أتى و خلصنا.</a:t>
            </a:r>
            <a:endParaRPr lang="en-GB" sz="3800" dirty="0"/>
          </a:p>
        </p:txBody>
      </p:sp>
      <p:sp>
        <p:nvSpPr>
          <p:cNvPr id="4" name="Text Placeholder 3">
            <a:extLst>
              <a:ext uri="{FF2B5EF4-FFF2-40B4-BE49-F238E27FC236}">
                <a16:creationId xmlns:a16="http://schemas.microsoft.com/office/drawing/2014/main" id="{BF552D71-2290-4E79-9D11-DE80EE602AF2}"/>
              </a:ext>
            </a:extLst>
          </p:cNvPr>
          <p:cNvSpPr>
            <a:spLocks noGrp="1"/>
          </p:cNvSpPr>
          <p:nvPr>
            <p:ph type="body" sz="quarter" idx="12"/>
          </p:nvPr>
        </p:nvSpPr>
        <p:spPr/>
        <p:txBody>
          <a:bodyPr/>
          <a:lstStyle/>
          <a:p>
            <a:r>
              <a:rPr lang="en-GB" sz="3900" dirty="0"/>
              <a:t>Je `</a:t>
            </a:r>
            <a:r>
              <a:rPr lang="en-GB" sz="3900" dirty="0" err="1"/>
              <a:t>n;of</a:t>
            </a:r>
            <a:r>
              <a:rPr lang="en-GB" sz="3900" dirty="0"/>
              <a:t> </a:t>
            </a:r>
            <a:r>
              <a:rPr lang="en-GB" sz="3900" dirty="0" err="1"/>
              <a:t>qen</a:t>
            </a:r>
            <a:r>
              <a:rPr lang="en-GB" sz="3900" dirty="0"/>
              <a:t> </a:t>
            </a:r>
            <a:r>
              <a:rPr lang="en-GB" sz="3900" dirty="0" err="1"/>
              <a:t>pefouws</a:t>
            </a:r>
            <a:r>
              <a:rPr lang="en-GB" sz="3900" dirty="0"/>
              <a:t>@ </a:t>
            </a:r>
            <a:r>
              <a:rPr lang="en-GB" sz="3900" dirty="0" err="1"/>
              <a:t>nem</a:t>
            </a:r>
            <a:r>
              <a:rPr lang="en-GB" sz="3900" dirty="0"/>
              <a:t> `p]ma] `</a:t>
            </a:r>
            <a:r>
              <a:rPr lang="en-GB" sz="3900" dirty="0" err="1"/>
              <a:t>mPefiwt</a:t>
            </a:r>
            <a:r>
              <a:rPr lang="en-GB" sz="3900" dirty="0"/>
              <a:t>@</a:t>
            </a:r>
            <a:endParaRPr lang="ar-EG" sz="3900" dirty="0"/>
          </a:p>
          <a:p>
            <a:r>
              <a:rPr lang="en-GB" sz="3900" dirty="0"/>
              <a:t> </a:t>
            </a:r>
            <a:r>
              <a:rPr lang="en-GB" sz="3900" dirty="0" err="1"/>
              <a:t>nem</a:t>
            </a:r>
            <a:r>
              <a:rPr lang="en-GB" sz="3900" dirty="0"/>
              <a:t> </a:t>
            </a:r>
            <a:r>
              <a:rPr lang="en-GB" sz="3900" dirty="0" err="1"/>
              <a:t>pi`Pneuma</a:t>
            </a:r>
            <a:r>
              <a:rPr lang="en-GB" sz="3900" dirty="0"/>
              <a:t> =e=;=u@ </a:t>
            </a:r>
            <a:r>
              <a:rPr lang="en-GB" sz="3900" dirty="0" err="1"/>
              <a:t>af`i</a:t>
            </a:r>
            <a:r>
              <a:rPr lang="en-GB" sz="3900" dirty="0"/>
              <a:t> </a:t>
            </a:r>
            <a:r>
              <a:rPr lang="en-GB" sz="3900" dirty="0" err="1"/>
              <a:t>afcw</a:t>
            </a:r>
            <a:r>
              <a:rPr lang="en-GB" sz="3900" dirty="0"/>
              <a:t>] `</a:t>
            </a:r>
            <a:r>
              <a:rPr lang="en-GB" sz="3900" dirty="0" err="1"/>
              <a:t>mmon</a:t>
            </a:r>
            <a:r>
              <a:rPr lang="en-GB" sz="3900" dirty="0"/>
              <a:t>.</a:t>
            </a:r>
          </a:p>
        </p:txBody>
      </p:sp>
    </p:spTree>
    <p:extLst>
      <p:ext uri="{BB962C8B-B14F-4D97-AF65-F5344CB8AC3E}">
        <p14:creationId xmlns:p14="http://schemas.microsoft.com/office/powerpoint/2010/main" val="2602637787"/>
      </p:ext>
    </p:extLst>
  </p:cSld>
  <p:clrMapOvr>
    <a:masterClrMapping/>
  </p:clrMapOvr>
</p:sld>
</file>

<file path=ppt/slides/slide16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90DE6EB-2E2D-4A63-85D0-E0C348DCE840}"/>
              </a:ext>
            </a:extLst>
          </p:cNvPr>
          <p:cNvSpPr>
            <a:spLocks noGrp="1"/>
          </p:cNvSpPr>
          <p:nvPr>
            <p:ph type="body" sz="quarter" idx="10"/>
          </p:nvPr>
        </p:nvSpPr>
        <p:spPr/>
        <p:txBody>
          <a:bodyPr/>
          <a:lstStyle/>
          <a:p>
            <a:pPr>
              <a:spcBef>
                <a:spcPts val="0"/>
              </a:spcBef>
            </a:pPr>
            <a:r>
              <a:rPr lang="ar-EG" dirty="0"/>
              <a:t>أونيشتي بيه إب أو أوو: أنتيه تيه بارثينيا: </a:t>
            </a:r>
          </a:p>
          <a:p>
            <a:pPr>
              <a:spcBef>
                <a:spcPts val="0"/>
              </a:spcBef>
            </a:pPr>
            <a:r>
              <a:rPr lang="ar-EG" dirty="0"/>
              <a:t>ماريا تى بارثينوس: ثي إتـچيك إيڤول. </a:t>
            </a:r>
            <a:endParaRPr lang="en-GB" dirty="0"/>
          </a:p>
        </p:txBody>
      </p:sp>
      <p:sp>
        <p:nvSpPr>
          <p:cNvPr id="3" name="Text Placeholder 2">
            <a:extLst>
              <a:ext uri="{FF2B5EF4-FFF2-40B4-BE49-F238E27FC236}">
                <a16:creationId xmlns:a16="http://schemas.microsoft.com/office/drawing/2014/main" id="{8FCCBBFC-26E5-430C-A2FC-0C02D855E7B1}"/>
              </a:ext>
            </a:extLst>
          </p:cNvPr>
          <p:cNvSpPr>
            <a:spLocks noGrp="1"/>
          </p:cNvSpPr>
          <p:nvPr>
            <p:ph type="body" sz="quarter" idx="11"/>
          </p:nvPr>
        </p:nvSpPr>
        <p:spPr/>
        <p:txBody>
          <a:bodyPr anchor="ctr"/>
          <a:lstStyle/>
          <a:p>
            <a:r>
              <a:rPr lang="ar-EG" dirty="0"/>
              <a:t>عظيم هو مجد، بتوليتك، يا مريم العذراء، الكاملة.</a:t>
            </a:r>
            <a:endParaRPr lang="en-GB" dirty="0"/>
          </a:p>
        </p:txBody>
      </p:sp>
      <p:sp>
        <p:nvSpPr>
          <p:cNvPr id="4" name="Text Placeholder 3">
            <a:extLst>
              <a:ext uri="{FF2B5EF4-FFF2-40B4-BE49-F238E27FC236}">
                <a16:creationId xmlns:a16="http://schemas.microsoft.com/office/drawing/2014/main" id="{64FC7F63-9C1C-4BD3-8887-0F130E5B2EDD}"/>
              </a:ext>
            </a:extLst>
          </p:cNvPr>
          <p:cNvSpPr>
            <a:spLocks noGrp="1"/>
          </p:cNvSpPr>
          <p:nvPr>
            <p:ph type="body" sz="quarter" idx="12"/>
          </p:nvPr>
        </p:nvSpPr>
        <p:spPr/>
        <p:txBody>
          <a:bodyPr/>
          <a:lstStyle/>
          <a:p>
            <a:r>
              <a:rPr lang="en-GB" dirty="0" err="1"/>
              <a:t>Ounis</a:t>
            </a:r>
            <a:r>
              <a:rPr lang="en-GB" dirty="0"/>
              <a:t>] pe `</a:t>
            </a:r>
            <a:r>
              <a:rPr lang="en-GB" dirty="0" err="1"/>
              <a:t>pwou</a:t>
            </a:r>
            <a:r>
              <a:rPr lang="en-GB" dirty="0"/>
              <a:t>@ `</a:t>
            </a:r>
            <a:r>
              <a:rPr lang="en-GB" dirty="0" err="1"/>
              <a:t>nte</a:t>
            </a:r>
            <a:r>
              <a:rPr lang="en-GB" dirty="0"/>
              <a:t> </a:t>
            </a:r>
            <a:r>
              <a:rPr lang="en-GB" dirty="0" err="1"/>
              <a:t>tepar;eni`a</a:t>
            </a:r>
            <a:r>
              <a:rPr lang="en-GB" dirty="0"/>
              <a:t> Maria@ ]</a:t>
            </a:r>
            <a:r>
              <a:rPr lang="en-GB" dirty="0" err="1"/>
              <a:t>Par;enoc</a:t>
            </a:r>
            <a:r>
              <a:rPr lang="en-GB" dirty="0"/>
              <a:t>@ ;</a:t>
            </a:r>
            <a:r>
              <a:rPr lang="en-GB" dirty="0" err="1"/>
              <a:t>y`etjyk</a:t>
            </a:r>
            <a:r>
              <a:rPr lang="en-GB" dirty="0"/>
              <a:t> `</a:t>
            </a:r>
            <a:r>
              <a:rPr lang="en-GB" dirty="0" err="1"/>
              <a:t>ebol</a:t>
            </a:r>
            <a:r>
              <a:rPr lang="en-GB" dirty="0"/>
              <a:t>.</a:t>
            </a:r>
          </a:p>
        </p:txBody>
      </p:sp>
    </p:spTree>
    <p:extLst>
      <p:ext uri="{BB962C8B-B14F-4D97-AF65-F5344CB8AC3E}">
        <p14:creationId xmlns:p14="http://schemas.microsoft.com/office/powerpoint/2010/main" val="2382997255"/>
      </p:ext>
    </p:extLst>
  </p:cSld>
  <p:clrMapOvr>
    <a:masterClrMapping/>
  </p:clrMapOvr>
</p:sld>
</file>

<file path=ppt/slides/slide16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0EFBB00-C6DE-4008-AC04-9C3D79EEAA26}"/>
              </a:ext>
            </a:extLst>
          </p:cNvPr>
          <p:cNvSpPr>
            <a:spLocks noGrp="1"/>
          </p:cNvSpPr>
          <p:nvPr>
            <p:ph type="body" sz="quarter" idx="10"/>
          </p:nvPr>
        </p:nvSpPr>
        <p:spPr/>
        <p:txBody>
          <a:bodyPr/>
          <a:lstStyle/>
          <a:p>
            <a:pPr>
              <a:spcBef>
                <a:spcPts val="0"/>
              </a:spcBef>
            </a:pPr>
            <a:r>
              <a:rPr lang="ar-EG" dirty="0"/>
              <a:t>آريه چيم إهموت: إبتشويس شوب نيه ميه: </a:t>
            </a:r>
          </a:p>
          <a:p>
            <a:pPr>
              <a:spcBef>
                <a:spcPts val="0"/>
              </a:spcBef>
            </a:pPr>
            <a:r>
              <a:rPr lang="ar-EG" dirty="0"/>
              <a:t>إنثوتيه تى موكى: ثى إيطا ياكوب ناڤ إيـروس. </a:t>
            </a:r>
            <a:endParaRPr lang="en-GB" dirty="0"/>
          </a:p>
        </p:txBody>
      </p:sp>
      <p:sp>
        <p:nvSpPr>
          <p:cNvPr id="3" name="Text Placeholder 2">
            <a:extLst>
              <a:ext uri="{FF2B5EF4-FFF2-40B4-BE49-F238E27FC236}">
                <a16:creationId xmlns:a16="http://schemas.microsoft.com/office/drawing/2014/main" id="{1A712F07-461B-44FE-95A1-D1D8042B89CE}"/>
              </a:ext>
            </a:extLst>
          </p:cNvPr>
          <p:cNvSpPr>
            <a:spLocks noGrp="1"/>
          </p:cNvSpPr>
          <p:nvPr>
            <p:ph type="body" sz="quarter" idx="11"/>
          </p:nvPr>
        </p:nvSpPr>
        <p:spPr/>
        <p:txBody>
          <a:bodyPr anchor="ctr"/>
          <a:lstStyle/>
          <a:p>
            <a:r>
              <a:rPr lang="ar-EG" sz="3800" dirty="0"/>
              <a:t>وجدت نعمة، الرب معك، أنت هى السلم، الذى رآه يعقوب.</a:t>
            </a:r>
            <a:endParaRPr lang="en-GB" sz="3800" dirty="0"/>
          </a:p>
        </p:txBody>
      </p:sp>
      <p:sp>
        <p:nvSpPr>
          <p:cNvPr id="4" name="Text Placeholder 3">
            <a:extLst>
              <a:ext uri="{FF2B5EF4-FFF2-40B4-BE49-F238E27FC236}">
                <a16:creationId xmlns:a16="http://schemas.microsoft.com/office/drawing/2014/main" id="{9B3BDC84-8AAD-46F9-BAEC-B02B375161A2}"/>
              </a:ext>
            </a:extLst>
          </p:cNvPr>
          <p:cNvSpPr>
            <a:spLocks noGrp="1"/>
          </p:cNvSpPr>
          <p:nvPr>
            <p:ph type="body" sz="quarter" idx="12"/>
          </p:nvPr>
        </p:nvSpPr>
        <p:spPr/>
        <p:txBody>
          <a:bodyPr/>
          <a:lstStyle/>
          <a:p>
            <a:r>
              <a:rPr lang="en-US" dirty="0"/>
              <a:t>`</a:t>
            </a:r>
            <a:r>
              <a:rPr lang="en-GB" dirty="0" err="1"/>
              <a:t>Arejem</a:t>
            </a:r>
            <a:r>
              <a:rPr lang="en-GB" dirty="0"/>
              <a:t> `</a:t>
            </a:r>
            <a:r>
              <a:rPr lang="en-GB" dirty="0" err="1"/>
              <a:t>hmot</a:t>
            </a:r>
            <a:r>
              <a:rPr lang="en-GB" dirty="0"/>
              <a:t>@ P=o=c sop </a:t>
            </a:r>
            <a:r>
              <a:rPr lang="en-GB" dirty="0" err="1"/>
              <a:t>neme</a:t>
            </a:r>
            <a:r>
              <a:rPr lang="en-GB" dirty="0"/>
              <a:t>@ `</a:t>
            </a:r>
            <a:r>
              <a:rPr lang="en-GB" dirty="0" err="1"/>
              <a:t>n;o</a:t>
            </a:r>
            <a:r>
              <a:rPr lang="en-GB" dirty="0"/>
              <a:t> </a:t>
            </a:r>
            <a:r>
              <a:rPr lang="en-GB" dirty="0" err="1"/>
              <a:t>te</a:t>
            </a:r>
            <a:r>
              <a:rPr lang="en-GB" dirty="0"/>
              <a:t> ]</a:t>
            </a:r>
            <a:r>
              <a:rPr lang="en-GB" dirty="0" err="1"/>
              <a:t>moki</a:t>
            </a:r>
            <a:r>
              <a:rPr lang="en-GB" dirty="0"/>
              <a:t>@ ;</a:t>
            </a:r>
            <a:r>
              <a:rPr lang="en-GB" dirty="0" err="1"/>
              <a:t>y`eta</a:t>
            </a:r>
            <a:r>
              <a:rPr lang="en-GB" dirty="0"/>
              <a:t> </a:t>
            </a:r>
            <a:r>
              <a:rPr lang="en-GB" dirty="0" err="1"/>
              <a:t>Iakwb</a:t>
            </a:r>
            <a:r>
              <a:rPr lang="en-GB" dirty="0"/>
              <a:t> </a:t>
            </a:r>
            <a:r>
              <a:rPr lang="en-GB" dirty="0" err="1"/>
              <a:t>nau</a:t>
            </a:r>
            <a:r>
              <a:rPr lang="en-GB" dirty="0"/>
              <a:t> `</a:t>
            </a:r>
            <a:r>
              <a:rPr lang="en-GB" dirty="0" err="1"/>
              <a:t>eroc</a:t>
            </a:r>
            <a:r>
              <a:rPr lang="en-GB" dirty="0"/>
              <a:t>.</a:t>
            </a:r>
          </a:p>
        </p:txBody>
      </p:sp>
    </p:spTree>
    <p:extLst>
      <p:ext uri="{BB962C8B-B14F-4D97-AF65-F5344CB8AC3E}">
        <p14:creationId xmlns:p14="http://schemas.microsoft.com/office/powerpoint/2010/main" val="4141572229"/>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a:xfrm>
            <a:off x="-1344706" y="0"/>
            <a:ext cx="1344706" cy="1325563"/>
          </a:xfrm>
        </p:spPr>
        <p:txBody>
          <a:bodyPr/>
          <a:lstStyle/>
          <a:p>
            <a:pPr algn="r" rtl="1"/>
            <a:r>
              <a:rPr lang="ar-EG" b="1" u="sng" dirty="0">
                <a:solidFill>
                  <a:srgbClr val="FFC000"/>
                </a:solidFill>
              </a:rPr>
              <a:t>قال الرب لموسى</a:t>
            </a:r>
            <a:endParaRPr lang="en-GB" b="1" u="sng" dirty="0">
              <a:solidFill>
                <a:srgbClr val="FFC000"/>
              </a:solidFill>
            </a:endParaRPr>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extLst>
              <p:ext uri="{D42A27DB-BD31-4B8C-83A1-F6EECF244321}">
                <p14:modId xmlns:p14="http://schemas.microsoft.com/office/powerpoint/2010/main" val="424758939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lang="ar-EG" sz="4400" b="1" dirty="0">
                          <a:solidFill>
                            <a:schemeClr val="bg1"/>
                          </a:solidFill>
                          <a:latin typeface="+mj-lt"/>
                        </a:rPr>
                        <a:t>قـال الـرب لـمـوسى. قـل لشعبـك أن يرحل.</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EG" sz="4400" b="1" dirty="0">
                          <a:solidFill>
                            <a:schemeClr val="bg1"/>
                          </a:solidFill>
                          <a:latin typeface="+mj-lt"/>
                        </a:rPr>
                        <a:t>واضرب البحر بالعصا. ينفتح لك فيه مدخل.</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endParaRPr>
                    </a:p>
                  </a:txBody>
                  <a:tcPr anchor="ctr"/>
                </a:tc>
                <a:extLst>
                  <a:ext uri="{0D108BD9-81ED-4DB2-BD59-A6C34878D82A}">
                    <a16:rowId xmlns:a16="http://schemas.microsoft.com/office/drawing/2014/main" val="3772709020"/>
                  </a:ext>
                </a:extLst>
              </a:tr>
              <a:tr h="725150">
                <a:tc>
                  <a:txBody>
                    <a:bodyPr/>
                    <a:lstStyle/>
                    <a:p>
                      <a:pPr algn="ctr" rtl="1"/>
                      <a:r>
                        <a:rPr lang="ar-EG" sz="4400" b="1" dirty="0">
                          <a:solidFill>
                            <a:schemeClr val="bg1"/>
                          </a:solidFill>
                          <a:latin typeface="+mj-lt"/>
                        </a:rPr>
                        <a:t>فقام موسى بالليل. وضرب البحر بسرعة.</a:t>
                      </a:r>
                    </a:p>
                  </a:txBody>
                  <a:tcPr anchor="ctr"/>
                </a:tc>
                <a:extLst>
                  <a:ext uri="{0D108BD9-81ED-4DB2-BD59-A6C34878D82A}">
                    <a16:rowId xmlns:a16="http://schemas.microsoft.com/office/drawing/2014/main" val="3986428576"/>
                  </a:ext>
                </a:extLst>
              </a:tr>
              <a:tr h="725150">
                <a:tc>
                  <a:txBody>
                    <a:bodyPr/>
                    <a:lstStyle/>
                    <a:p>
                      <a:pPr algn="ctr" rtl="1"/>
                      <a:r>
                        <a:rPr lang="ar-EG" sz="4400" b="1" dirty="0">
                          <a:solidFill>
                            <a:schemeClr val="bg1"/>
                          </a:solidFill>
                          <a:latin typeface="+mj-lt"/>
                        </a:rPr>
                        <a:t>فانفتح فيه درب طويل. وطريق مُتسعة.</a:t>
                      </a:r>
                    </a:p>
                  </a:txBody>
                  <a:tcPr anchor="ctr"/>
                </a:tc>
                <a:extLst>
                  <a:ext uri="{0D108BD9-81ED-4DB2-BD59-A6C34878D82A}">
                    <a16:rowId xmlns:a16="http://schemas.microsoft.com/office/drawing/2014/main" val="3462753071"/>
                  </a:ext>
                </a:extLst>
              </a:tr>
            </a:tbl>
          </a:graphicData>
        </a:graphic>
      </p:graphicFrame>
      <p:sp>
        <p:nvSpPr>
          <p:cNvPr id="5" name="Rectangle 4">
            <a:hlinkClick r:id="rId2" action="ppaction://hlinksldjump"/>
            <a:extLst>
              <a:ext uri="{FF2B5EF4-FFF2-40B4-BE49-F238E27FC236}">
                <a16:creationId xmlns:a16="http://schemas.microsoft.com/office/drawing/2014/main" id="{A98D9F74-135A-4501-9E52-EAFBEA7888EA}"/>
              </a:ext>
            </a:extLst>
          </p:cNvPr>
          <p:cNvSpPr/>
          <p:nvPr/>
        </p:nvSpPr>
        <p:spPr>
          <a:xfrm flipH="1">
            <a:off x="0" y="3289172"/>
            <a:ext cx="1492624" cy="430490"/>
          </a:xfrm>
          <a:prstGeom prst="rect">
            <a:avLst/>
          </a:prstGeom>
          <a:noFill/>
          <a:ln w="38100">
            <a:noFill/>
          </a:ln>
        </p:spPr>
        <p:style>
          <a:lnRef idx="0">
            <a:schemeClr val="accent2"/>
          </a:lnRef>
          <a:fillRef idx="3">
            <a:schemeClr val="accent2"/>
          </a:fillRef>
          <a:effectRef idx="3">
            <a:schemeClr val="accent2"/>
          </a:effectRef>
          <a:fontRef idx="minor">
            <a:schemeClr val="lt1"/>
          </a:fontRef>
        </p:style>
        <p:txBody>
          <a:bodyPr anchor="ct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200" b="1" i="0" u="none" strike="noStrike" kern="1200" cap="none" spc="0" normalizeH="0" baseline="0" noProof="0" dirty="0">
                <a:ln>
                  <a:noFill/>
                </a:ln>
                <a:solidFill>
                  <a:srgbClr val="FFC000"/>
                </a:solidFill>
                <a:effectLst/>
                <a:uLnTx/>
                <a:uFillTx/>
                <a:latin typeface="Calibri"/>
                <a:ea typeface="+mn-ea"/>
                <a:cs typeface="Times New Roman" pitchFamily="18" charset="0"/>
              </a:rPr>
              <a:t>الهوس الثانى</a:t>
            </a:r>
          </a:p>
        </p:txBody>
      </p:sp>
      <p:sp>
        <p:nvSpPr>
          <p:cNvPr id="6" name="Rectangle 5">
            <a:hlinkClick r:id="rId3" action="ppaction://hlinksldjump"/>
            <a:extLst>
              <a:ext uri="{FF2B5EF4-FFF2-40B4-BE49-F238E27FC236}">
                <a16:creationId xmlns:a16="http://schemas.microsoft.com/office/drawing/2014/main" id="{FE2181F8-0FA6-4A9A-840D-A6A7BF4C3E5C}"/>
              </a:ext>
            </a:extLst>
          </p:cNvPr>
          <p:cNvSpPr/>
          <p:nvPr/>
        </p:nvSpPr>
        <p:spPr>
          <a:xfrm flipH="1">
            <a:off x="7308849" y="3289172"/>
            <a:ext cx="1835148" cy="430490"/>
          </a:xfrm>
          <a:prstGeom prst="rect">
            <a:avLst/>
          </a:prstGeom>
          <a:noFill/>
          <a:ln w="38100">
            <a:noFill/>
          </a:ln>
        </p:spPr>
        <p:style>
          <a:lnRef idx="0">
            <a:schemeClr val="accent2"/>
          </a:lnRef>
          <a:fillRef idx="3">
            <a:schemeClr val="accent2"/>
          </a:fillRef>
          <a:effectRef idx="3">
            <a:schemeClr val="accent2"/>
          </a:effectRef>
          <a:fontRef idx="minor">
            <a:schemeClr val="lt1"/>
          </a:fontRef>
        </p:style>
        <p:txBody>
          <a:bodyPr anchor="ct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200" b="1" i="0" u="none" strike="noStrike" kern="1200" cap="none" spc="0" normalizeH="0" baseline="0" noProof="0" dirty="0">
                <a:ln>
                  <a:noFill/>
                </a:ln>
                <a:solidFill>
                  <a:srgbClr val="FFC000"/>
                </a:solidFill>
                <a:effectLst/>
                <a:uLnTx/>
                <a:uFillTx/>
                <a:latin typeface="Calibri"/>
                <a:ea typeface="+mn-ea"/>
                <a:cs typeface="Times New Roman" pitchFamily="18" charset="0"/>
              </a:rPr>
              <a:t>طرح الهوس الاول</a:t>
            </a:r>
          </a:p>
        </p:txBody>
      </p:sp>
      <p:sp>
        <p:nvSpPr>
          <p:cNvPr id="7" name="Rectangle 6">
            <a:hlinkClick r:id="rId4" action="ppaction://hlinksldjump"/>
            <a:extLst>
              <a:ext uri="{FF2B5EF4-FFF2-40B4-BE49-F238E27FC236}">
                <a16:creationId xmlns:a16="http://schemas.microsoft.com/office/drawing/2014/main" id="{5D70CFA0-8241-4EC8-AF07-A3C336D5B9D5}"/>
              </a:ext>
            </a:extLst>
          </p:cNvPr>
          <p:cNvSpPr/>
          <p:nvPr/>
        </p:nvSpPr>
        <p:spPr>
          <a:xfrm flipH="1">
            <a:off x="1723417" y="3289172"/>
            <a:ext cx="5354638" cy="430490"/>
          </a:xfrm>
          <a:prstGeom prst="rect">
            <a:avLst/>
          </a:prstGeom>
          <a:noFill/>
          <a:ln w="38100">
            <a:noFill/>
          </a:ln>
        </p:spPr>
        <p:style>
          <a:lnRef idx="0">
            <a:schemeClr val="accent2"/>
          </a:lnRef>
          <a:fillRef idx="3">
            <a:schemeClr val="accent2"/>
          </a:fillRef>
          <a:effectRef idx="3">
            <a:schemeClr val="accent2"/>
          </a:effectRef>
          <a:fontRef idx="minor">
            <a:schemeClr val="lt1"/>
          </a:fontRef>
        </p:style>
        <p:txBody>
          <a:bodyPr anchor="ctr"/>
          <a:lstStyle/>
          <a:p>
            <a:pPr algn="ctr" rtl="1" eaLnBrk="1" fontAlgn="auto" hangingPunct="1">
              <a:spcBef>
                <a:spcPts val="0"/>
              </a:spcBef>
              <a:spcAft>
                <a:spcPts val="0"/>
              </a:spcAft>
            </a:pPr>
            <a:r>
              <a:rPr lang="ar-EG" sz="2200" b="1" dirty="0">
                <a:solidFill>
                  <a:srgbClr val="FFC000"/>
                </a:solidFill>
                <a:cs typeface="Times New Roman" pitchFamily="18" charset="0"/>
              </a:rPr>
              <a:t>ابصالية على الهوس الثاني</a:t>
            </a:r>
            <a:r>
              <a:rPr lang="ar-EG" sz="2000" b="1" dirty="0">
                <a:solidFill>
                  <a:schemeClr val="bg1"/>
                </a:solidFill>
                <a:cs typeface="Times New Roman" pitchFamily="18" charset="0"/>
              </a:rPr>
              <a:t>(اباهيت نيم بالاس / </a:t>
            </a:r>
            <a:r>
              <a:rPr kumimoji="0" lang="ar-SA" sz="2000" b="1" i="0" u="none" strike="noStrike" cap="none" normalizeH="0" baseline="0" dirty="0">
                <a:ln>
                  <a:noFill/>
                </a:ln>
                <a:solidFill>
                  <a:schemeClr val="bg1"/>
                </a:solidFill>
                <a:effectLst/>
                <a:latin typeface="Times New Roman" pitchFamily="18" charset="0"/>
                <a:cs typeface="Times New Roman" pitchFamily="18" charset="0"/>
              </a:rPr>
              <a:t>قلبى ولسانى</a:t>
            </a:r>
            <a:r>
              <a:rPr lang="ar-EG" sz="2000" b="1" dirty="0">
                <a:solidFill>
                  <a:schemeClr val="bg1"/>
                </a:solidFill>
                <a:cs typeface="Times New Roman" pitchFamily="18" charset="0"/>
              </a:rPr>
              <a:t>)</a:t>
            </a:r>
            <a:endParaRPr lang="en-US" sz="2000" b="1" dirty="0">
              <a:solidFill>
                <a:schemeClr val="bg1"/>
              </a:solidFill>
              <a:cs typeface="Times New Roman" pitchFamily="18" charset="0"/>
            </a:endParaRPr>
          </a:p>
        </p:txBody>
      </p:sp>
    </p:spTree>
    <p:extLst>
      <p:ext uri="{BB962C8B-B14F-4D97-AF65-F5344CB8AC3E}">
        <p14:creationId xmlns:p14="http://schemas.microsoft.com/office/powerpoint/2010/main" val="180416001"/>
      </p:ext>
    </p:extLst>
  </p:cSld>
  <p:clrMapOvr>
    <a:masterClrMapping/>
  </p:clrMapOvr>
</p:sld>
</file>

<file path=ppt/slides/slide16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B00CEB9-42E9-4593-9AAF-E3C696B6E114}"/>
              </a:ext>
            </a:extLst>
          </p:cNvPr>
          <p:cNvSpPr>
            <a:spLocks noGrp="1"/>
          </p:cNvSpPr>
          <p:nvPr>
            <p:ph type="body" sz="quarter" idx="10"/>
          </p:nvPr>
        </p:nvSpPr>
        <p:spPr/>
        <p:txBody>
          <a:bodyPr/>
          <a:lstStyle/>
          <a:p>
            <a:r>
              <a:rPr lang="ar-EG" sz="3400" dirty="0"/>
              <a:t>إسطاجريوت هيچين بي كاهي: إستشو سي شا إهري إيه إتفيه: إيه ريه ني أنجيلوس: نيو إيه بيه سيت هيوتس.</a:t>
            </a:r>
            <a:endParaRPr lang="en-GB" sz="3400" dirty="0"/>
          </a:p>
        </p:txBody>
      </p:sp>
      <p:sp>
        <p:nvSpPr>
          <p:cNvPr id="3" name="Text Placeholder 2">
            <a:extLst>
              <a:ext uri="{FF2B5EF4-FFF2-40B4-BE49-F238E27FC236}">
                <a16:creationId xmlns:a16="http://schemas.microsoft.com/office/drawing/2014/main" id="{FB29EB17-37DD-462C-AB7A-384FFBC95861}"/>
              </a:ext>
            </a:extLst>
          </p:cNvPr>
          <p:cNvSpPr>
            <a:spLocks noGrp="1"/>
          </p:cNvSpPr>
          <p:nvPr>
            <p:ph type="body" sz="quarter" idx="11"/>
          </p:nvPr>
        </p:nvSpPr>
        <p:spPr/>
        <p:txBody>
          <a:bodyPr anchor="ctr"/>
          <a:lstStyle/>
          <a:p>
            <a:r>
              <a:rPr lang="ar-EG" sz="3300" dirty="0"/>
              <a:t>ثابتة على الأرض، ومرتفعة إلى السماء، والملائكة، نازلون عليها. </a:t>
            </a:r>
            <a:endParaRPr lang="en-GB" sz="3300" dirty="0"/>
          </a:p>
        </p:txBody>
      </p:sp>
      <p:sp>
        <p:nvSpPr>
          <p:cNvPr id="4" name="Text Placeholder 3">
            <a:extLst>
              <a:ext uri="{FF2B5EF4-FFF2-40B4-BE49-F238E27FC236}">
                <a16:creationId xmlns:a16="http://schemas.microsoft.com/office/drawing/2014/main" id="{64F43BD2-AE36-4F86-8D13-F399C372FDB5}"/>
              </a:ext>
            </a:extLst>
          </p:cNvPr>
          <p:cNvSpPr>
            <a:spLocks noGrp="1"/>
          </p:cNvSpPr>
          <p:nvPr>
            <p:ph type="body" sz="quarter" idx="12"/>
          </p:nvPr>
        </p:nvSpPr>
        <p:spPr>
          <a:xfrm>
            <a:off x="0" y="4449060"/>
            <a:ext cx="9144000" cy="1189740"/>
          </a:xfrm>
        </p:spPr>
        <p:txBody>
          <a:bodyPr/>
          <a:lstStyle/>
          <a:p>
            <a:r>
              <a:rPr lang="en-GB" sz="3600" dirty="0" err="1"/>
              <a:t>Ectajryout</a:t>
            </a:r>
            <a:r>
              <a:rPr lang="en-GB" sz="3600" dirty="0"/>
              <a:t> </a:t>
            </a:r>
            <a:r>
              <a:rPr lang="en-GB" sz="3600" dirty="0" err="1"/>
              <a:t>hijen</a:t>
            </a:r>
            <a:r>
              <a:rPr lang="en-GB" sz="3600" dirty="0"/>
              <a:t> </a:t>
            </a:r>
            <a:r>
              <a:rPr lang="en-GB" sz="3600" dirty="0" err="1"/>
              <a:t>pikahi</a:t>
            </a:r>
            <a:r>
              <a:rPr lang="en-GB" sz="3600" dirty="0"/>
              <a:t>@ </a:t>
            </a:r>
            <a:r>
              <a:rPr lang="en-GB" sz="3600" dirty="0" err="1"/>
              <a:t>ec</a:t>
            </a:r>
            <a:r>
              <a:rPr lang="en-GB" sz="3600" dirty="0"/>
              <a:t>[</a:t>
            </a:r>
            <a:r>
              <a:rPr lang="en-GB" sz="3600" dirty="0" err="1"/>
              <a:t>oci</a:t>
            </a:r>
            <a:r>
              <a:rPr lang="en-GB" sz="3600" dirty="0"/>
              <a:t> </a:t>
            </a:r>
            <a:r>
              <a:rPr lang="en-GB" sz="3600" dirty="0" err="1"/>
              <a:t>sa</a:t>
            </a:r>
            <a:r>
              <a:rPr lang="en-GB" sz="3600" dirty="0"/>
              <a:t> `</a:t>
            </a:r>
            <a:r>
              <a:rPr lang="en-GB" sz="3600" dirty="0" err="1"/>
              <a:t>e`hryi</a:t>
            </a:r>
            <a:r>
              <a:rPr lang="en-GB" sz="3600" dirty="0"/>
              <a:t> `</a:t>
            </a:r>
            <a:r>
              <a:rPr lang="en-GB" sz="3600" dirty="0" err="1"/>
              <a:t>e`tve</a:t>
            </a:r>
            <a:r>
              <a:rPr lang="en-GB" sz="3600" dirty="0"/>
              <a:t>@</a:t>
            </a:r>
            <a:endParaRPr lang="ar-EG" sz="3600" dirty="0"/>
          </a:p>
          <a:p>
            <a:r>
              <a:rPr lang="en-GB" sz="3600" dirty="0"/>
              <a:t> `ere </a:t>
            </a:r>
            <a:r>
              <a:rPr lang="en-GB" sz="3600" dirty="0" err="1"/>
              <a:t>ni`aggeloc</a:t>
            </a:r>
            <a:r>
              <a:rPr lang="en-GB" sz="3600" dirty="0"/>
              <a:t>@ </a:t>
            </a:r>
            <a:r>
              <a:rPr lang="en-GB" sz="3600" dirty="0" err="1"/>
              <a:t>ny`ou</a:t>
            </a:r>
            <a:r>
              <a:rPr lang="en-GB" sz="3600" dirty="0"/>
              <a:t> `</a:t>
            </a:r>
            <a:r>
              <a:rPr lang="en-GB" sz="3600" dirty="0" err="1"/>
              <a:t>epecyt</a:t>
            </a:r>
            <a:r>
              <a:rPr lang="en-GB" sz="3600" dirty="0"/>
              <a:t> </a:t>
            </a:r>
            <a:r>
              <a:rPr lang="en-GB" sz="3600" dirty="0" err="1"/>
              <a:t>hiwtc</a:t>
            </a:r>
            <a:r>
              <a:rPr lang="en-GB" sz="3600" dirty="0"/>
              <a:t>.</a:t>
            </a:r>
          </a:p>
        </p:txBody>
      </p:sp>
    </p:spTree>
    <p:extLst>
      <p:ext uri="{BB962C8B-B14F-4D97-AF65-F5344CB8AC3E}">
        <p14:creationId xmlns:p14="http://schemas.microsoft.com/office/powerpoint/2010/main" val="3656501387"/>
      </p:ext>
    </p:extLst>
  </p:cSld>
  <p:clrMapOvr>
    <a:masterClrMapping/>
  </p:clrMapOvr>
</p:sld>
</file>

<file path=ppt/slides/slide16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A3BB8B6-1B42-46BE-93CB-069E238DFF99}"/>
              </a:ext>
            </a:extLst>
          </p:cNvPr>
          <p:cNvSpPr>
            <a:spLocks noGrp="1"/>
          </p:cNvSpPr>
          <p:nvPr>
            <p:ph type="body" sz="quarter" idx="10"/>
          </p:nvPr>
        </p:nvSpPr>
        <p:spPr/>
        <p:txBody>
          <a:bodyPr/>
          <a:lstStyle/>
          <a:p>
            <a:r>
              <a:rPr lang="ar-EG" sz="3800" dirty="0"/>
              <a:t>إنثوبيه بى إش شين: إيطاف ناڤ إيروف إنچيه مويسيس: إفموه خين بى إكروم: أووه نافروك هان.</a:t>
            </a:r>
            <a:endParaRPr lang="en-GB" sz="3800" dirty="0"/>
          </a:p>
        </p:txBody>
      </p:sp>
      <p:sp>
        <p:nvSpPr>
          <p:cNvPr id="3" name="Text Placeholder 2">
            <a:extLst>
              <a:ext uri="{FF2B5EF4-FFF2-40B4-BE49-F238E27FC236}">
                <a16:creationId xmlns:a16="http://schemas.microsoft.com/office/drawing/2014/main" id="{360A704A-8FFE-45EF-995E-B5B0BF684F08}"/>
              </a:ext>
            </a:extLst>
          </p:cNvPr>
          <p:cNvSpPr>
            <a:spLocks noGrp="1"/>
          </p:cNvSpPr>
          <p:nvPr>
            <p:ph type="body" sz="quarter" idx="11"/>
          </p:nvPr>
        </p:nvSpPr>
        <p:spPr/>
        <p:txBody>
          <a:bodyPr anchor="ctr"/>
          <a:lstStyle/>
          <a:p>
            <a:r>
              <a:rPr lang="ar-EG" sz="3600" dirty="0"/>
              <a:t>أنت هى الشجرة، التى رآها موسى، متقدة بالنار، ولم تحترق.</a:t>
            </a:r>
            <a:endParaRPr lang="en-GB" sz="3600" dirty="0"/>
          </a:p>
        </p:txBody>
      </p:sp>
      <p:sp>
        <p:nvSpPr>
          <p:cNvPr id="4" name="Text Placeholder 3">
            <a:extLst>
              <a:ext uri="{FF2B5EF4-FFF2-40B4-BE49-F238E27FC236}">
                <a16:creationId xmlns:a16="http://schemas.microsoft.com/office/drawing/2014/main" id="{7240FD6C-7B02-446C-BB1A-3D75444696AB}"/>
              </a:ext>
            </a:extLst>
          </p:cNvPr>
          <p:cNvSpPr>
            <a:spLocks noGrp="1"/>
          </p:cNvSpPr>
          <p:nvPr>
            <p:ph type="body" sz="quarter" idx="12"/>
          </p:nvPr>
        </p:nvSpPr>
        <p:spPr/>
        <p:txBody>
          <a:bodyPr/>
          <a:lstStyle/>
          <a:p>
            <a:r>
              <a:rPr lang="en-GB" dirty="0" err="1"/>
              <a:t>N;o</a:t>
            </a:r>
            <a:r>
              <a:rPr lang="en-GB" dirty="0"/>
              <a:t> pe </a:t>
            </a:r>
            <a:r>
              <a:rPr lang="en-GB" dirty="0" err="1"/>
              <a:t>pi`ssyn</a:t>
            </a:r>
            <a:r>
              <a:rPr lang="en-GB" dirty="0"/>
              <a:t>@ `</a:t>
            </a:r>
            <a:r>
              <a:rPr lang="en-GB" dirty="0" err="1"/>
              <a:t>etafnau</a:t>
            </a:r>
            <a:r>
              <a:rPr lang="en-GB" dirty="0"/>
              <a:t> `</a:t>
            </a:r>
            <a:r>
              <a:rPr lang="en-GB" dirty="0" err="1"/>
              <a:t>erof</a:t>
            </a:r>
            <a:r>
              <a:rPr lang="en-GB" dirty="0"/>
              <a:t> `</a:t>
            </a:r>
            <a:r>
              <a:rPr lang="en-GB" dirty="0" err="1"/>
              <a:t>nje</a:t>
            </a:r>
            <a:r>
              <a:rPr lang="en-GB" dirty="0"/>
              <a:t> </a:t>
            </a:r>
            <a:r>
              <a:rPr lang="en-GB" dirty="0" err="1"/>
              <a:t>Mwucyc</a:t>
            </a:r>
            <a:r>
              <a:rPr lang="en-GB" dirty="0"/>
              <a:t>@ </a:t>
            </a:r>
            <a:r>
              <a:rPr lang="en-GB" dirty="0" err="1"/>
              <a:t>efmoh</a:t>
            </a:r>
            <a:r>
              <a:rPr lang="en-GB" dirty="0"/>
              <a:t> </a:t>
            </a:r>
            <a:r>
              <a:rPr lang="en-GB" dirty="0" err="1"/>
              <a:t>qen</a:t>
            </a:r>
            <a:r>
              <a:rPr lang="en-GB" dirty="0"/>
              <a:t> pi`,</a:t>
            </a:r>
            <a:r>
              <a:rPr lang="en-GB" dirty="0" err="1"/>
              <a:t>rwm</a:t>
            </a:r>
            <a:r>
              <a:rPr lang="en-GB" dirty="0"/>
              <a:t>@ </a:t>
            </a:r>
            <a:r>
              <a:rPr lang="en-GB" dirty="0" err="1"/>
              <a:t>ouoh</a:t>
            </a:r>
            <a:r>
              <a:rPr lang="en-GB" dirty="0"/>
              <a:t> </a:t>
            </a:r>
            <a:r>
              <a:rPr lang="en-GB" dirty="0" err="1"/>
              <a:t>nafrwkh</a:t>
            </a:r>
            <a:r>
              <a:rPr lang="en-GB" dirty="0"/>
              <a:t> an.</a:t>
            </a:r>
          </a:p>
        </p:txBody>
      </p:sp>
    </p:spTree>
    <p:extLst>
      <p:ext uri="{BB962C8B-B14F-4D97-AF65-F5344CB8AC3E}">
        <p14:creationId xmlns:p14="http://schemas.microsoft.com/office/powerpoint/2010/main" val="1726161517"/>
      </p:ext>
    </p:extLst>
  </p:cSld>
  <p:clrMapOvr>
    <a:masterClrMapping/>
  </p:clrMapOvr>
</p:sld>
</file>

<file path=ppt/slides/slide16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C05F7DE-A4FC-4977-88FF-DB5DC1A0EEF5}"/>
              </a:ext>
            </a:extLst>
          </p:cNvPr>
          <p:cNvSpPr>
            <a:spLocks noGrp="1"/>
          </p:cNvSpPr>
          <p:nvPr>
            <p:ph type="body" sz="quarter" idx="10"/>
          </p:nvPr>
        </p:nvSpPr>
        <p:spPr/>
        <p:txBody>
          <a:bodyPr/>
          <a:lstStyle/>
          <a:p>
            <a:r>
              <a:rPr lang="ar-EG" sz="3600" dirty="0"/>
              <a:t>إيه تيه فاى بيه إبشيرى إمفنوتى: إيطاف شوبى خين تيه نيه چي: إمبيه بي إكروم أنتيه تيف ميثنوتى: روكه إمبيه صوما.</a:t>
            </a:r>
            <a:endParaRPr lang="en-GB" sz="3600" dirty="0"/>
          </a:p>
        </p:txBody>
      </p:sp>
      <p:sp>
        <p:nvSpPr>
          <p:cNvPr id="3" name="Text Placeholder 2">
            <a:extLst>
              <a:ext uri="{FF2B5EF4-FFF2-40B4-BE49-F238E27FC236}">
                <a16:creationId xmlns:a16="http://schemas.microsoft.com/office/drawing/2014/main" id="{49E612A0-A795-429C-863C-D8FE460B58C0}"/>
              </a:ext>
            </a:extLst>
          </p:cNvPr>
          <p:cNvSpPr>
            <a:spLocks noGrp="1"/>
          </p:cNvSpPr>
          <p:nvPr>
            <p:ph type="body" sz="quarter" idx="11"/>
          </p:nvPr>
        </p:nvSpPr>
        <p:spPr>
          <a:xfrm>
            <a:off x="0" y="3724056"/>
            <a:ext cx="9144000" cy="1014213"/>
          </a:xfrm>
        </p:spPr>
        <p:txBody>
          <a:bodyPr/>
          <a:lstStyle/>
          <a:p>
            <a:r>
              <a:rPr lang="ar-EG" sz="3600" dirty="0"/>
              <a:t>أى ابن الله، الذى أتى وحل فى بطنك، ونار لاهوته، لم تحرق جسدك.</a:t>
            </a:r>
            <a:endParaRPr lang="en-GB" sz="3600" dirty="0"/>
          </a:p>
        </p:txBody>
      </p:sp>
      <p:sp>
        <p:nvSpPr>
          <p:cNvPr id="4" name="Text Placeholder 3">
            <a:extLst>
              <a:ext uri="{FF2B5EF4-FFF2-40B4-BE49-F238E27FC236}">
                <a16:creationId xmlns:a16="http://schemas.microsoft.com/office/drawing/2014/main" id="{D56265AE-4B46-472A-9808-A2C85F469B70}"/>
              </a:ext>
            </a:extLst>
          </p:cNvPr>
          <p:cNvSpPr>
            <a:spLocks noGrp="1"/>
          </p:cNvSpPr>
          <p:nvPr>
            <p:ph type="body" sz="quarter" idx="12"/>
          </p:nvPr>
        </p:nvSpPr>
        <p:spPr>
          <a:xfrm>
            <a:off x="0" y="4738269"/>
            <a:ext cx="9144000" cy="992939"/>
          </a:xfrm>
        </p:spPr>
        <p:txBody>
          <a:bodyPr/>
          <a:lstStyle/>
          <a:p>
            <a:pPr>
              <a:spcBef>
                <a:spcPts val="0"/>
              </a:spcBef>
            </a:pPr>
            <a:r>
              <a:rPr lang="en-GB" sz="3700" dirty="0"/>
              <a:t> `</a:t>
            </a:r>
            <a:r>
              <a:rPr lang="en-GB" sz="3700" dirty="0" err="1"/>
              <a:t>Ete</a:t>
            </a:r>
            <a:r>
              <a:rPr lang="en-GB" sz="3700" dirty="0"/>
              <a:t> </a:t>
            </a:r>
            <a:r>
              <a:rPr lang="en-GB" sz="3700" dirty="0" err="1"/>
              <a:t>vai</a:t>
            </a:r>
            <a:r>
              <a:rPr lang="en-GB" sz="3700" dirty="0"/>
              <a:t> pe `</a:t>
            </a:r>
            <a:r>
              <a:rPr lang="en-GB" sz="3700" dirty="0" err="1"/>
              <a:t>pSyri</a:t>
            </a:r>
            <a:r>
              <a:rPr lang="en-GB" sz="3700" dirty="0"/>
              <a:t> `mV]@ `</a:t>
            </a:r>
            <a:r>
              <a:rPr lang="en-GB" sz="3700" dirty="0" err="1"/>
              <a:t>etafswpi</a:t>
            </a:r>
            <a:r>
              <a:rPr lang="en-GB" sz="3700" dirty="0"/>
              <a:t> </a:t>
            </a:r>
            <a:r>
              <a:rPr lang="en-GB" sz="3700" dirty="0" err="1"/>
              <a:t>qen</a:t>
            </a:r>
            <a:r>
              <a:rPr lang="en-GB" sz="3700" dirty="0"/>
              <a:t> </a:t>
            </a:r>
            <a:r>
              <a:rPr lang="en-GB" sz="3700" dirty="0" err="1"/>
              <a:t>teneji</a:t>
            </a:r>
            <a:r>
              <a:rPr lang="en-GB" sz="3700" dirty="0"/>
              <a:t>@</a:t>
            </a:r>
            <a:endParaRPr lang="ar-EG" sz="3700" dirty="0"/>
          </a:p>
          <a:p>
            <a:pPr>
              <a:spcBef>
                <a:spcPts val="0"/>
              </a:spcBef>
            </a:pPr>
            <a:r>
              <a:rPr lang="en-GB" sz="3700" dirty="0"/>
              <a:t> `</a:t>
            </a:r>
            <a:r>
              <a:rPr lang="en-GB" sz="3700" dirty="0" err="1"/>
              <a:t>mpe</a:t>
            </a:r>
            <a:r>
              <a:rPr lang="en-GB" sz="3700" dirty="0"/>
              <a:t> pi`,</a:t>
            </a:r>
            <a:r>
              <a:rPr lang="en-GB" sz="3700" dirty="0" err="1"/>
              <a:t>rwm</a:t>
            </a:r>
            <a:r>
              <a:rPr lang="en-GB" sz="3700" dirty="0"/>
              <a:t> `</a:t>
            </a:r>
            <a:r>
              <a:rPr lang="en-GB" sz="3700" dirty="0" err="1"/>
              <a:t>nte</a:t>
            </a:r>
            <a:r>
              <a:rPr lang="en-GB" sz="3700" dirty="0"/>
              <a:t> </a:t>
            </a:r>
            <a:r>
              <a:rPr lang="en-GB" sz="3700" dirty="0" err="1"/>
              <a:t>tefme;nou</a:t>
            </a:r>
            <a:r>
              <a:rPr lang="en-GB" sz="3700" dirty="0"/>
              <a:t>]@ </a:t>
            </a:r>
            <a:r>
              <a:rPr lang="en-GB" sz="3700" dirty="0" err="1"/>
              <a:t>rwkh</a:t>
            </a:r>
            <a:r>
              <a:rPr lang="en-GB" sz="3700" dirty="0"/>
              <a:t> `</a:t>
            </a:r>
            <a:r>
              <a:rPr lang="en-GB" sz="3700" dirty="0" err="1"/>
              <a:t>mpecwma</a:t>
            </a:r>
            <a:r>
              <a:rPr lang="en-GB" sz="3700" dirty="0"/>
              <a:t>.</a:t>
            </a:r>
          </a:p>
        </p:txBody>
      </p:sp>
    </p:spTree>
    <p:extLst>
      <p:ext uri="{BB962C8B-B14F-4D97-AF65-F5344CB8AC3E}">
        <p14:creationId xmlns:p14="http://schemas.microsoft.com/office/powerpoint/2010/main" val="3643247140"/>
      </p:ext>
    </p:extLst>
  </p:cSld>
  <p:clrMapOvr>
    <a:masterClrMapping/>
  </p:clrMapOvr>
</p:sld>
</file>

<file path=ppt/slides/slide16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80DBCF9-2942-47AF-8903-1D9C06DDDC2B}"/>
              </a:ext>
            </a:extLst>
          </p:cNvPr>
          <p:cNvSpPr>
            <a:spLocks noGrp="1"/>
          </p:cNvSpPr>
          <p:nvPr>
            <p:ph type="body" sz="quarter" idx="10"/>
          </p:nvPr>
        </p:nvSpPr>
        <p:spPr/>
        <p:txBody>
          <a:bodyPr/>
          <a:lstStyle/>
          <a:p>
            <a:pPr>
              <a:spcBef>
                <a:spcPts val="0"/>
              </a:spcBef>
            </a:pP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إنثوتيه تى كوى: إمبوو تى إجروج إيروس: </a:t>
            </a:r>
          </a:p>
          <a:p>
            <a:pPr>
              <a:spcBef>
                <a:spcPts val="0"/>
              </a:spcBef>
            </a:pP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آريه طا أوو أو إيڤول: إن أوكاريوس إنؤنخ.</a:t>
            </a:r>
            <a:endParaRPr lang="en-GB" dirty="0"/>
          </a:p>
        </p:txBody>
      </p:sp>
      <p:sp>
        <p:nvSpPr>
          <p:cNvPr id="3" name="Text Placeholder 2">
            <a:extLst>
              <a:ext uri="{FF2B5EF4-FFF2-40B4-BE49-F238E27FC236}">
                <a16:creationId xmlns:a16="http://schemas.microsoft.com/office/drawing/2014/main" id="{A582908A-7912-45CF-B475-5AA96E707DA3}"/>
              </a:ext>
            </a:extLst>
          </p:cNvPr>
          <p:cNvSpPr>
            <a:spLocks noGrp="1"/>
          </p:cNvSpPr>
          <p:nvPr>
            <p:ph type="body" sz="quarter" idx="11"/>
          </p:nvPr>
        </p:nvSpPr>
        <p:spPr/>
        <p:txBody>
          <a:bodyPr anchor="ctr"/>
          <a:lstStyle/>
          <a:p>
            <a:r>
              <a:rPr lang="ar-EG" dirty="0"/>
              <a:t>أنت هى الحقل، الذى لم يزرع، وأخرجت، ثمرة حياة.</a:t>
            </a:r>
            <a:endParaRPr lang="en-GB" dirty="0"/>
          </a:p>
        </p:txBody>
      </p:sp>
      <p:sp>
        <p:nvSpPr>
          <p:cNvPr id="4" name="Text Placeholder 3">
            <a:extLst>
              <a:ext uri="{FF2B5EF4-FFF2-40B4-BE49-F238E27FC236}">
                <a16:creationId xmlns:a16="http://schemas.microsoft.com/office/drawing/2014/main" id="{ECFEC590-D9B1-4031-8EA7-FA4FA8F21AF2}"/>
              </a:ext>
            </a:extLst>
          </p:cNvPr>
          <p:cNvSpPr>
            <a:spLocks noGrp="1"/>
          </p:cNvSpPr>
          <p:nvPr>
            <p:ph type="body" sz="quarter" idx="12"/>
          </p:nvPr>
        </p:nvSpPr>
        <p:spPr/>
        <p:txBody>
          <a:bodyPr/>
          <a:lstStyle/>
          <a:p>
            <a:pPr>
              <a:spcBef>
                <a:spcPts val="0"/>
              </a:spcBef>
            </a:pPr>
            <a:r>
              <a:rPr lang="en-GB" dirty="0" err="1"/>
              <a:t>N;o</a:t>
            </a:r>
            <a:r>
              <a:rPr lang="en-GB" dirty="0"/>
              <a:t> </a:t>
            </a:r>
            <a:r>
              <a:rPr lang="en-GB" dirty="0" err="1"/>
              <a:t>te</a:t>
            </a:r>
            <a:r>
              <a:rPr lang="en-GB" dirty="0"/>
              <a:t> ]koi@ `</a:t>
            </a:r>
            <a:r>
              <a:rPr lang="en-GB" dirty="0" err="1"/>
              <a:t>mpou</a:t>
            </a:r>
            <a:r>
              <a:rPr lang="en-GB" dirty="0"/>
              <a:t>]`</a:t>
            </a:r>
            <a:r>
              <a:rPr lang="en-GB" dirty="0" err="1"/>
              <a:t>jroj</a:t>
            </a:r>
            <a:r>
              <a:rPr lang="en-GB" dirty="0"/>
              <a:t> `</a:t>
            </a:r>
            <a:r>
              <a:rPr lang="en-GB" dirty="0" err="1"/>
              <a:t>eroc</a:t>
            </a:r>
            <a:r>
              <a:rPr lang="en-GB" dirty="0"/>
              <a:t>@</a:t>
            </a:r>
            <a:endParaRPr lang="ar-EG" dirty="0"/>
          </a:p>
          <a:p>
            <a:pPr>
              <a:spcBef>
                <a:spcPts val="0"/>
              </a:spcBef>
            </a:pPr>
            <a:r>
              <a:rPr lang="en-GB" dirty="0"/>
              <a:t> `</a:t>
            </a:r>
            <a:r>
              <a:rPr lang="en-GB" dirty="0" err="1"/>
              <a:t>aretaou`o</a:t>
            </a:r>
            <a:r>
              <a:rPr lang="en-GB" dirty="0"/>
              <a:t> `</a:t>
            </a:r>
            <a:r>
              <a:rPr lang="en-GB" dirty="0" err="1"/>
              <a:t>ebol</a:t>
            </a:r>
            <a:r>
              <a:rPr lang="en-GB" dirty="0"/>
              <a:t>@ `</a:t>
            </a:r>
            <a:r>
              <a:rPr lang="en-GB" dirty="0" err="1"/>
              <a:t>noukarpoc</a:t>
            </a:r>
            <a:r>
              <a:rPr lang="en-GB" dirty="0"/>
              <a:t> `</a:t>
            </a:r>
            <a:r>
              <a:rPr lang="en-GB" dirty="0" err="1"/>
              <a:t>nwnq</a:t>
            </a:r>
            <a:r>
              <a:rPr lang="en-GB" dirty="0"/>
              <a:t>.</a:t>
            </a:r>
          </a:p>
        </p:txBody>
      </p:sp>
    </p:spTree>
    <p:extLst>
      <p:ext uri="{BB962C8B-B14F-4D97-AF65-F5344CB8AC3E}">
        <p14:creationId xmlns:p14="http://schemas.microsoft.com/office/powerpoint/2010/main" val="1839219360"/>
      </p:ext>
    </p:extLst>
  </p:cSld>
  <p:clrMapOvr>
    <a:masterClrMapping/>
  </p:clrMapOvr>
</p:sld>
</file>

<file path=ppt/slides/slide16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71F8476-35BD-48D9-BBB1-4DCAB264E158}"/>
              </a:ext>
            </a:extLst>
          </p:cNvPr>
          <p:cNvSpPr>
            <a:spLocks noGrp="1"/>
          </p:cNvSpPr>
          <p:nvPr>
            <p:ph type="body" sz="quarter" idx="10"/>
          </p:nvPr>
        </p:nvSpPr>
        <p:spPr/>
        <p:txBody>
          <a:bodyPr/>
          <a:lstStyle/>
          <a:p>
            <a:r>
              <a:rPr lang="ar-EG" dirty="0"/>
              <a:t>إنثوبيه بى آهو: إيه طاف شوبف إنـچيه يوسيف: أفـچيم بى مارغا ريتيس: إفهيب خين تيف ميتي. </a:t>
            </a:r>
            <a:endParaRPr lang="en-GB" dirty="0"/>
          </a:p>
        </p:txBody>
      </p:sp>
      <p:sp>
        <p:nvSpPr>
          <p:cNvPr id="3" name="Text Placeholder 2">
            <a:extLst>
              <a:ext uri="{FF2B5EF4-FFF2-40B4-BE49-F238E27FC236}">
                <a16:creationId xmlns:a16="http://schemas.microsoft.com/office/drawing/2014/main" id="{27CECB91-7331-4624-B154-07448494D03D}"/>
              </a:ext>
            </a:extLst>
          </p:cNvPr>
          <p:cNvSpPr>
            <a:spLocks noGrp="1"/>
          </p:cNvSpPr>
          <p:nvPr>
            <p:ph type="body" sz="quarter" idx="11"/>
          </p:nvPr>
        </p:nvSpPr>
        <p:spPr/>
        <p:txBody>
          <a:bodyPr anchor="ctr"/>
          <a:lstStyle/>
          <a:p>
            <a:r>
              <a:rPr lang="ar-EG" sz="3200" dirty="0"/>
              <a:t>أنت هى الكنز، الذى اشتراه يوسف، فوجد الجوهر، مخفى فى وسطه.</a:t>
            </a:r>
            <a:endParaRPr lang="en-GB" sz="3200" dirty="0"/>
          </a:p>
        </p:txBody>
      </p:sp>
      <p:sp>
        <p:nvSpPr>
          <p:cNvPr id="4" name="Text Placeholder 3">
            <a:extLst>
              <a:ext uri="{FF2B5EF4-FFF2-40B4-BE49-F238E27FC236}">
                <a16:creationId xmlns:a16="http://schemas.microsoft.com/office/drawing/2014/main" id="{D32DF935-146A-43FC-B9F1-BB61FDFADF3A}"/>
              </a:ext>
            </a:extLst>
          </p:cNvPr>
          <p:cNvSpPr>
            <a:spLocks noGrp="1"/>
          </p:cNvSpPr>
          <p:nvPr>
            <p:ph type="body" sz="quarter" idx="12"/>
          </p:nvPr>
        </p:nvSpPr>
        <p:spPr/>
        <p:txBody>
          <a:bodyPr/>
          <a:lstStyle/>
          <a:p>
            <a:pPr>
              <a:spcBef>
                <a:spcPts val="0"/>
              </a:spcBef>
            </a:pPr>
            <a:r>
              <a:rPr lang="en-GB" dirty="0"/>
              <a:t> `</a:t>
            </a:r>
            <a:r>
              <a:rPr lang="en-GB" dirty="0" err="1"/>
              <a:t>N;o</a:t>
            </a:r>
            <a:r>
              <a:rPr lang="en-GB" dirty="0"/>
              <a:t> pe </a:t>
            </a:r>
            <a:r>
              <a:rPr lang="en-GB" dirty="0" err="1"/>
              <a:t>pi`aho</a:t>
            </a:r>
            <a:r>
              <a:rPr lang="en-GB" dirty="0"/>
              <a:t>@ `</a:t>
            </a:r>
            <a:r>
              <a:rPr lang="en-GB" dirty="0" err="1"/>
              <a:t>etafsopf</a:t>
            </a:r>
            <a:r>
              <a:rPr lang="en-GB" dirty="0"/>
              <a:t> `</a:t>
            </a:r>
            <a:r>
              <a:rPr lang="en-GB" dirty="0" err="1"/>
              <a:t>nje</a:t>
            </a:r>
            <a:r>
              <a:rPr lang="en-GB" dirty="0"/>
              <a:t> </a:t>
            </a:r>
            <a:r>
              <a:rPr lang="en-GB" dirty="0" err="1"/>
              <a:t>Iwcyv</a:t>
            </a:r>
            <a:r>
              <a:rPr lang="en-GB" dirty="0"/>
              <a:t>@</a:t>
            </a:r>
            <a:endParaRPr lang="ar-EG" dirty="0"/>
          </a:p>
          <a:p>
            <a:pPr>
              <a:spcBef>
                <a:spcPts val="0"/>
              </a:spcBef>
            </a:pPr>
            <a:r>
              <a:rPr lang="en-GB" dirty="0"/>
              <a:t> </a:t>
            </a:r>
            <a:r>
              <a:rPr lang="en-GB" dirty="0" err="1"/>
              <a:t>afjem</a:t>
            </a:r>
            <a:r>
              <a:rPr lang="en-GB" dirty="0"/>
              <a:t> </a:t>
            </a:r>
            <a:r>
              <a:rPr lang="en-GB" dirty="0" err="1"/>
              <a:t>pimarjarityc</a:t>
            </a:r>
            <a:r>
              <a:rPr lang="en-GB" dirty="0"/>
              <a:t>@ </a:t>
            </a:r>
            <a:r>
              <a:rPr lang="en-GB" dirty="0" err="1"/>
              <a:t>efhyp</a:t>
            </a:r>
            <a:r>
              <a:rPr lang="en-GB" dirty="0"/>
              <a:t> </a:t>
            </a:r>
            <a:r>
              <a:rPr lang="en-GB" dirty="0" err="1"/>
              <a:t>qen</a:t>
            </a:r>
            <a:r>
              <a:rPr lang="en-GB" dirty="0"/>
              <a:t> </a:t>
            </a:r>
            <a:r>
              <a:rPr lang="en-GB" dirty="0" err="1"/>
              <a:t>tefmy</a:t>
            </a:r>
            <a:r>
              <a:rPr lang="en-GB" dirty="0"/>
              <a:t>].</a:t>
            </a:r>
          </a:p>
        </p:txBody>
      </p:sp>
    </p:spTree>
    <p:extLst>
      <p:ext uri="{BB962C8B-B14F-4D97-AF65-F5344CB8AC3E}">
        <p14:creationId xmlns:p14="http://schemas.microsoft.com/office/powerpoint/2010/main" val="1941601326"/>
      </p:ext>
    </p:extLst>
  </p:cSld>
  <p:clrMapOvr>
    <a:masterClrMapping/>
  </p:clrMapOvr>
</p:sld>
</file>

<file path=ppt/slides/slide16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92859D8-44AA-4C31-A7C1-1C0F923756AB}"/>
              </a:ext>
            </a:extLst>
          </p:cNvPr>
          <p:cNvSpPr>
            <a:spLocks noGrp="1"/>
          </p:cNvSpPr>
          <p:nvPr>
            <p:ph type="body" sz="quarter" idx="10"/>
          </p:nvPr>
        </p:nvSpPr>
        <p:spPr/>
        <p:txBody>
          <a:bodyPr/>
          <a:lstStyle/>
          <a:p>
            <a:pPr>
              <a:spcBef>
                <a:spcPts val="0"/>
              </a:spcBef>
            </a:pPr>
            <a:r>
              <a:rPr lang="ar-EG" sz="3800" dirty="0"/>
              <a:t>أفـچيم بينسوتير: إيسوس خين تيه نيه چي: </a:t>
            </a:r>
          </a:p>
          <a:p>
            <a:pPr>
              <a:spcBef>
                <a:spcPts val="0"/>
              </a:spcBef>
            </a:pPr>
            <a:r>
              <a:rPr lang="ar-EG" sz="3800" dirty="0"/>
              <a:t>آريه إجفوف إيه بي كوزموس: شا إنتيف سوتي إممون. </a:t>
            </a:r>
            <a:endParaRPr lang="en-GB" sz="3800" dirty="0"/>
          </a:p>
        </p:txBody>
      </p:sp>
      <p:sp>
        <p:nvSpPr>
          <p:cNvPr id="3" name="Text Placeholder 2">
            <a:extLst>
              <a:ext uri="{FF2B5EF4-FFF2-40B4-BE49-F238E27FC236}">
                <a16:creationId xmlns:a16="http://schemas.microsoft.com/office/drawing/2014/main" id="{92C2D45E-6BA8-45BF-9D47-8C6E5D51AD97}"/>
              </a:ext>
            </a:extLst>
          </p:cNvPr>
          <p:cNvSpPr>
            <a:spLocks noGrp="1"/>
          </p:cNvSpPr>
          <p:nvPr>
            <p:ph type="body" sz="quarter" idx="11"/>
          </p:nvPr>
        </p:nvSpPr>
        <p:spPr/>
        <p:txBody>
          <a:bodyPr anchor="ctr"/>
          <a:lstStyle/>
          <a:p>
            <a:r>
              <a:rPr lang="ar-EG" sz="3400" dirty="0"/>
              <a:t>وجد مخلصنا، يسوع فى بطنك، وولدتيه الى العالم، حتى خلصنا.</a:t>
            </a:r>
            <a:endParaRPr lang="en-GB" sz="3400" dirty="0"/>
          </a:p>
        </p:txBody>
      </p:sp>
      <p:sp>
        <p:nvSpPr>
          <p:cNvPr id="4" name="Text Placeholder 3">
            <a:extLst>
              <a:ext uri="{FF2B5EF4-FFF2-40B4-BE49-F238E27FC236}">
                <a16:creationId xmlns:a16="http://schemas.microsoft.com/office/drawing/2014/main" id="{115896A0-26A0-49CE-A31A-9D22383284F3}"/>
              </a:ext>
            </a:extLst>
          </p:cNvPr>
          <p:cNvSpPr>
            <a:spLocks noGrp="1"/>
          </p:cNvSpPr>
          <p:nvPr>
            <p:ph type="body" sz="quarter" idx="12"/>
          </p:nvPr>
        </p:nvSpPr>
        <p:spPr/>
        <p:txBody>
          <a:bodyPr/>
          <a:lstStyle/>
          <a:p>
            <a:pPr>
              <a:spcBef>
                <a:spcPts val="0"/>
              </a:spcBef>
            </a:pPr>
            <a:r>
              <a:rPr lang="en-GB" dirty="0" err="1"/>
              <a:t>Afjem</a:t>
            </a:r>
            <a:r>
              <a:rPr lang="en-GB" dirty="0"/>
              <a:t> </a:t>
            </a:r>
            <a:r>
              <a:rPr lang="en-GB" dirty="0" err="1"/>
              <a:t>penCwtyr</a:t>
            </a:r>
            <a:r>
              <a:rPr lang="en-GB" dirty="0"/>
              <a:t>@ I=y=c </a:t>
            </a:r>
            <a:r>
              <a:rPr lang="en-GB" dirty="0" err="1"/>
              <a:t>qen</a:t>
            </a:r>
            <a:r>
              <a:rPr lang="en-GB" dirty="0"/>
              <a:t> </a:t>
            </a:r>
            <a:r>
              <a:rPr lang="en-GB" dirty="0" err="1"/>
              <a:t>teneji</a:t>
            </a:r>
            <a:r>
              <a:rPr lang="en-GB" dirty="0"/>
              <a:t>@</a:t>
            </a:r>
            <a:endParaRPr lang="ar-EG" dirty="0"/>
          </a:p>
          <a:p>
            <a:pPr>
              <a:spcBef>
                <a:spcPts val="0"/>
              </a:spcBef>
            </a:pPr>
            <a:r>
              <a:rPr lang="en-GB" dirty="0"/>
              <a:t> `</a:t>
            </a:r>
            <a:r>
              <a:rPr lang="en-GB" dirty="0" err="1"/>
              <a:t>are`jvof</a:t>
            </a:r>
            <a:r>
              <a:rPr lang="en-GB" dirty="0"/>
              <a:t> `</a:t>
            </a:r>
            <a:r>
              <a:rPr lang="en-GB" dirty="0" err="1"/>
              <a:t>epikocmoc</a:t>
            </a:r>
            <a:r>
              <a:rPr lang="en-GB" dirty="0"/>
              <a:t>@ </a:t>
            </a:r>
            <a:r>
              <a:rPr lang="en-GB" dirty="0" err="1"/>
              <a:t>sa`ntefcw</a:t>
            </a:r>
            <a:r>
              <a:rPr lang="en-GB" dirty="0"/>
              <a:t>] `</a:t>
            </a:r>
            <a:r>
              <a:rPr lang="en-GB" dirty="0" err="1"/>
              <a:t>mmon</a:t>
            </a:r>
            <a:r>
              <a:rPr lang="en-GB" dirty="0"/>
              <a:t>.</a:t>
            </a:r>
          </a:p>
        </p:txBody>
      </p:sp>
    </p:spTree>
    <p:extLst>
      <p:ext uri="{BB962C8B-B14F-4D97-AF65-F5344CB8AC3E}">
        <p14:creationId xmlns:p14="http://schemas.microsoft.com/office/powerpoint/2010/main" val="1593499598"/>
      </p:ext>
    </p:extLst>
  </p:cSld>
  <p:clrMapOvr>
    <a:masterClrMapping/>
  </p:clrMapOvr>
</p:sld>
</file>

<file path=ppt/slides/slide16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F7555A0-2FF1-49F6-B539-A88E6DD98615}"/>
              </a:ext>
            </a:extLst>
          </p:cNvPr>
          <p:cNvSpPr>
            <a:spLocks noGrp="1"/>
          </p:cNvSpPr>
          <p:nvPr>
            <p:ph type="body" sz="quarter" idx="10"/>
          </p:nvPr>
        </p:nvSpPr>
        <p:spPr/>
        <p:txBody>
          <a:bodyPr/>
          <a:lstStyle/>
          <a:p>
            <a:r>
              <a:rPr lang="ar-EG" sz="3800" dirty="0"/>
              <a:t>چيه إنثوف خين بيف أوو أوش: نيم إبتي ماتي إمبيفيوت: نيم بي إبنڤما إثؤاب: أفئي أفسوتي إممون. </a:t>
            </a:r>
            <a:endParaRPr lang="en-GB" sz="3800" dirty="0"/>
          </a:p>
        </p:txBody>
      </p:sp>
      <p:sp>
        <p:nvSpPr>
          <p:cNvPr id="3" name="Text Placeholder 2">
            <a:extLst>
              <a:ext uri="{FF2B5EF4-FFF2-40B4-BE49-F238E27FC236}">
                <a16:creationId xmlns:a16="http://schemas.microsoft.com/office/drawing/2014/main" id="{91EF2CAD-89DC-4DB4-893C-7AB7B2EA0972}"/>
              </a:ext>
            </a:extLst>
          </p:cNvPr>
          <p:cNvSpPr>
            <a:spLocks noGrp="1"/>
          </p:cNvSpPr>
          <p:nvPr>
            <p:ph type="body" sz="quarter" idx="11"/>
          </p:nvPr>
        </p:nvSpPr>
        <p:spPr/>
        <p:txBody>
          <a:bodyPr anchor="ctr"/>
          <a:lstStyle/>
          <a:p>
            <a:r>
              <a:rPr lang="ar-EG" sz="3800" dirty="0"/>
              <a:t>لأنه بإرادته، ومسرة أبيه، والروح القدس، أتى و خلصنا.</a:t>
            </a:r>
            <a:endParaRPr lang="en-GB" sz="3800" dirty="0"/>
          </a:p>
        </p:txBody>
      </p:sp>
      <p:sp>
        <p:nvSpPr>
          <p:cNvPr id="4" name="Text Placeholder 3">
            <a:extLst>
              <a:ext uri="{FF2B5EF4-FFF2-40B4-BE49-F238E27FC236}">
                <a16:creationId xmlns:a16="http://schemas.microsoft.com/office/drawing/2014/main" id="{BF552D71-2290-4E79-9D11-DE80EE602AF2}"/>
              </a:ext>
            </a:extLst>
          </p:cNvPr>
          <p:cNvSpPr>
            <a:spLocks noGrp="1"/>
          </p:cNvSpPr>
          <p:nvPr>
            <p:ph type="body" sz="quarter" idx="12"/>
          </p:nvPr>
        </p:nvSpPr>
        <p:spPr/>
        <p:txBody>
          <a:bodyPr/>
          <a:lstStyle/>
          <a:p>
            <a:r>
              <a:rPr lang="en-GB" sz="3900" dirty="0"/>
              <a:t>Je `</a:t>
            </a:r>
            <a:r>
              <a:rPr lang="en-GB" sz="3900" dirty="0" err="1"/>
              <a:t>n;of</a:t>
            </a:r>
            <a:r>
              <a:rPr lang="en-GB" sz="3900" dirty="0"/>
              <a:t> </a:t>
            </a:r>
            <a:r>
              <a:rPr lang="en-GB" sz="3900" dirty="0" err="1"/>
              <a:t>qen</a:t>
            </a:r>
            <a:r>
              <a:rPr lang="en-GB" sz="3900" dirty="0"/>
              <a:t> </a:t>
            </a:r>
            <a:r>
              <a:rPr lang="en-GB" sz="3900" dirty="0" err="1"/>
              <a:t>pefouws</a:t>
            </a:r>
            <a:r>
              <a:rPr lang="en-GB" sz="3900" dirty="0"/>
              <a:t>@ </a:t>
            </a:r>
            <a:r>
              <a:rPr lang="en-GB" sz="3900" dirty="0" err="1"/>
              <a:t>nem</a:t>
            </a:r>
            <a:r>
              <a:rPr lang="en-GB" sz="3900" dirty="0"/>
              <a:t> `p]ma] `</a:t>
            </a:r>
            <a:r>
              <a:rPr lang="en-GB" sz="3900" dirty="0" err="1"/>
              <a:t>mPefiwt</a:t>
            </a:r>
            <a:r>
              <a:rPr lang="en-GB" sz="3900" dirty="0"/>
              <a:t>@</a:t>
            </a:r>
            <a:endParaRPr lang="ar-EG" sz="3900" dirty="0"/>
          </a:p>
          <a:p>
            <a:r>
              <a:rPr lang="en-GB" sz="3900" dirty="0"/>
              <a:t> </a:t>
            </a:r>
            <a:r>
              <a:rPr lang="en-GB" sz="3900" dirty="0" err="1"/>
              <a:t>nem</a:t>
            </a:r>
            <a:r>
              <a:rPr lang="en-GB" sz="3900" dirty="0"/>
              <a:t> </a:t>
            </a:r>
            <a:r>
              <a:rPr lang="en-GB" sz="3900" dirty="0" err="1"/>
              <a:t>pi`Pneuma</a:t>
            </a:r>
            <a:r>
              <a:rPr lang="en-GB" sz="3900" dirty="0"/>
              <a:t> =e=;=u@ </a:t>
            </a:r>
            <a:r>
              <a:rPr lang="en-GB" sz="3900" dirty="0" err="1"/>
              <a:t>af`i</a:t>
            </a:r>
            <a:r>
              <a:rPr lang="en-GB" sz="3900" dirty="0"/>
              <a:t> </a:t>
            </a:r>
            <a:r>
              <a:rPr lang="en-GB" sz="3900" dirty="0" err="1"/>
              <a:t>afcw</a:t>
            </a:r>
            <a:r>
              <a:rPr lang="en-GB" sz="3900" dirty="0"/>
              <a:t>] `</a:t>
            </a:r>
            <a:r>
              <a:rPr lang="en-GB" sz="3900" dirty="0" err="1"/>
              <a:t>mmon</a:t>
            </a:r>
            <a:r>
              <a:rPr lang="en-GB" sz="3900" dirty="0"/>
              <a:t>.</a:t>
            </a:r>
          </a:p>
        </p:txBody>
      </p:sp>
    </p:spTree>
    <p:extLst>
      <p:ext uri="{BB962C8B-B14F-4D97-AF65-F5344CB8AC3E}">
        <p14:creationId xmlns:p14="http://schemas.microsoft.com/office/powerpoint/2010/main" val="3099980033"/>
      </p:ext>
    </p:extLst>
  </p:cSld>
  <p:clrMapOvr>
    <a:masterClrMapping/>
  </p:clrMapOvr>
</p:sld>
</file>

<file path=ppt/slides/slide16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A65EB42-A6B9-4D0F-9FF5-0CE62F378A64}"/>
              </a:ext>
            </a:extLst>
          </p:cNvPr>
          <p:cNvSpPr>
            <a:spLocks noGrp="1"/>
          </p:cNvSpPr>
          <p:nvPr>
            <p:ph type="body" sz="quarter" idx="10"/>
          </p:nvPr>
        </p:nvSpPr>
        <p:spPr/>
        <p:txBody>
          <a:bodyPr/>
          <a:lstStyle/>
          <a:p>
            <a:r>
              <a:rPr lang="ar-EG" dirty="0"/>
              <a:t>شيريه تي ماسنوتى: إبثيليل أنتيه ني أنجيلوس: </a:t>
            </a:r>
          </a:p>
          <a:p>
            <a:pPr>
              <a:spcBef>
                <a:spcPts val="0"/>
              </a:spcBef>
            </a:pPr>
            <a:r>
              <a:rPr lang="ar-EG" dirty="0"/>
              <a:t>شيرى تى سيمنيه: إبهيؤيش إنتيه نى إبروفيتيس.</a:t>
            </a:r>
            <a:endParaRPr lang="en-GB" dirty="0"/>
          </a:p>
        </p:txBody>
      </p:sp>
      <p:sp>
        <p:nvSpPr>
          <p:cNvPr id="6" name="Text Placeholder 5">
            <a:extLst>
              <a:ext uri="{FF2B5EF4-FFF2-40B4-BE49-F238E27FC236}">
                <a16:creationId xmlns:a16="http://schemas.microsoft.com/office/drawing/2014/main" id="{40153468-FE11-4A43-A7D7-12B59A6762DD}"/>
              </a:ext>
            </a:extLst>
          </p:cNvPr>
          <p:cNvSpPr>
            <a:spLocks noGrp="1"/>
          </p:cNvSpPr>
          <p:nvPr>
            <p:ph type="body" sz="quarter" idx="11"/>
          </p:nvPr>
        </p:nvSpPr>
        <p:spPr/>
        <p:txBody>
          <a:bodyPr anchor="ctr"/>
          <a:lstStyle/>
          <a:p>
            <a:r>
              <a:rPr lang="ar-EG" sz="3300" dirty="0"/>
              <a:t>السلام لوالدة الإله، تهليل الملائكة، السلام للعفيفة، كرازة الأنبياء.</a:t>
            </a:r>
            <a:endParaRPr lang="en-GB" sz="3300" dirty="0"/>
          </a:p>
        </p:txBody>
      </p:sp>
      <p:sp>
        <p:nvSpPr>
          <p:cNvPr id="7" name="Text Placeholder 6">
            <a:extLst>
              <a:ext uri="{FF2B5EF4-FFF2-40B4-BE49-F238E27FC236}">
                <a16:creationId xmlns:a16="http://schemas.microsoft.com/office/drawing/2014/main" id="{2F8E7D94-B33B-4E0B-9736-15697D483EF6}"/>
              </a:ext>
            </a:extLst>
          </p:cNvPr>
          <p:cNvSpPr>
            <a:spLocks noGrp="1"/>
          </p:cNvSpPr>
          <p:nvPr>
            <p:ph type="body" sz="quarter" idx="12"/>
          </p:nvPr>
        </p:nvSpPr>
        <p:spPr/>
        <p:txBody>
          <a:bodyPr/>
          <a:lstStyle/>
          <a:p>
            <a:r>
              <a:rPr lang="en-GB" dirty="0"/>
              <a:t>&lt;ere ]</a:t>
            </a:r>
            <a:r>
              <a:rPr lang="en-GB" dirty="0" err="1"/>
              <a:t>macnou</a:t>
            </a:r>
            <a:r>
              <a:rPr lang="en-GB" dirty="0"/>
              <a:t>]@ `</a:t>
            </a:r>
            <a:r>
              <a:rPr lang="en-GB" dirty="0" err="1"/>
              <a:t>p;elyl</a:t>
            </a:r>
            <a:r>
              <a:rPr lang="en-GB" dirty="0"/>
              <a:t> `</a:t>
            </a:r>
            <a:r>
              <a:rPr lang="en-GB" dirty="0" err="1"/>
              <a:t>nte</a:t>
            </a:r>
            <a:r>
              <a:rPr lang="en-GB" dirty="0"/>
              <a:t> </a:t>
            </a:r>
            <a:r>
              <a:rPr lang="en-GB" dirty="0" err="1"/>
              <a:t>ni`aggeloc</a:t>
            </a:r>
            <a:r>
              <a:rPr lang="en-GB" dirty="0"/>
              <a:t>@ ,ere ]</a:t>
            </a:r>
            <a:r>
              <a:rPr lang="en-GB" dirty="0" err="1"/>
              <a:t>cemne</a:t>
            </a:r>
            <a:r>
              <a:rPr lang="en-GB" dirty="0"/>
              <a:t>@ `</a:t>
            </a:r>
            <a:r>
              <a:rPr lang="en-GB" dirty="0" err="1"/>
              <a:t>phiwis</a:t>
            </a:r>
            <a:r>
              <a:rPr lang="en-GB" dirty="0"/>
              <a:t> `</a:t>
            </a:r>
            <a:r>
              <a:rPr lang="en-GB" dirty="0" err="1"/>
              <a:t>nte</a:t>
            </a:r>
            <a:r>
              <a:rPr lang="en-GB" dirty="0"/>
              <a:t> </a:t>
            </a:r>
            <a:r>
              <a:rPr lang="en-GB" dirty="0" err="1"/>
              <a:t>ni`provytyc</a:t>
            </a:r>
            <a:r>
              <a:rPr lang="en-GB" dirty="0"/>
              <a:t>.</a:t>
            </a:r>
          </a:p>
        </p:txBody>
      </p:sp>
    </p:spTree>
    <p:extLst>
      <p:ext uri="{BB962C8B-B14F-4D97-AF65-F5344CB8AC3E}">
        <p14:creationId xmlns:p14="http://schemas.microsoft.com/office/powerpoint/2010/main" val="3264792218"/>
      </p:ext>
    </p:extLst>
  </p:cSld>
  <p:clrMapOvr>
    <a:masterClrMapping/>
  </p:clrMapOvr>
</p:sld>
</file>

<file path=ppt/slides/slide16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708774B-14FD-41B6-A70A-012FE21FA844}"/>
              </a:ext>
            </a:extLst>
          </p:cNvPr>
          <p:cNvSpPr>
            <a:spLocks noGrp="1"/>
          </p:cNvSpPr>
          <p:nvPr>
            <p:ph type="body" sz="quarter" idx="10"/>
          </p:nvPr>
        </p:nvSpPr>
        <p:spPr/>
        <p:txBody>
          <a:bodyPr/>
          <a:lstStyle/>
          <a:p>
            <a:r>
              <a:rPr lang="ar-EG" sz="3400" dirty="0"/>
              <a:t>شيريه ثى إيطاس چيم إهموت: إبتشويس شوب نيه ميه: شيرى ثى إيطاستشي أنتيه بى أنجيلوس: إم إفراشي إمبي كوزموس.</a:t>
            </a:r>
            <a:endParaRPr lang="en-GB" sz="3400" dirty="0"/>
          </a:p>
        </p:txBody>
      </p:sp>
      <p:sp>
        <p:nvSpPr>
          <p:cNvPr id="3" name="Text Placeholder 2">
            <a:extLst>
              <a:ext uri="{FF2B5EF4-FFF2-40B4-BE49-F238E27FC236}">
                <a16:creationId xmlns:a16="http://schemas.microsoft.com/office/drawing/2014/main" id="{6A50AFF3-2E9F-480E-B647-A7B3BABC6E0B}"/>
              </a:ext>
            </a:extLst>
          </p:cNvPr>
          <p:cNvSpPr>
            <a:spLocks noGrp="1"/>
          </p:cNvSpPr>
          <p:nvPr>
            <p:ph type="body" sz="quarter" idx="11"/>
          </p:nvPr>
        </p:nvSpPr>
        <p:spPr>
          <a:xfrm>
            <a:off x="0" y="3710609"/>
            <a:ext cx="9144000" cy="915179"/>
          </a:xfrm>
        </p:spPr>
        <p:txBody>
          <a:bodyPr/>
          <a:lstStyle/>
          <a:p>
            <a:r>
              <a:rPr lang="ar-EG" sz="3300" dirty="0"/>
              <a:t>السلام للتى وجدت نعمة، الرب معك، السلام للتى قبلت من الملاك، فرح العالم.</a:t>
            </a:r>
            <a:endParaRPr lang="en-GB" sz="3300" dirty="0"/>
          </a:p>
        </p:txBody>
      </p:sp>
      <p:sp>
        <p:nvSpPr>
          <p:cNvPr id="4" name="Text Placeholder 3">
            <a:extLst>
              <a:ext uri="{FF2B5EF4-FFF2-40B4-BE49-F238E27FC236}">
                <a16:creationId xmlns:a16="http://schemas.microsoft.com/office/drawing/2014/main" id="{C5AABC50-705B-4D7A-849F-778E8387F1EC}"/>
              </a:ext>
            </a:extLst>
          </p:cNvPr>
          <p:cNvSpPr>
            <a:spLocks noGrp="1"/>
          </p:cNvSpPr>
          <p:nvPr>
            <p:ph type="body" sz="quarter" idx="12"/>
          </p:nvPr>
        </p:nvSpPr>
        <p:spPr>
          <a:xfrm>
            <a:off x="0" y="4746812"/>
            <a:ext cx="9144000" cy="1089212"/>
          </a:xfrm>
        </p:spPr>
        <p:txBody>
          <a:bodyPr/>
          <a:lstStyle/>
          <a:p>
            <a:r>
              <a:rPr lang="en-GB" sz="3900" dirty="0"/>
              <a:t>&lt;ere ;</a:t>
            </a:r>
            <a:r>
              <a:rPr lang="en-GB" sz="3900" dirty="0" err="1"/>
              <a:t>y`etacjem</a:t>
            </a:r>
            <a:r>
              <a:rPr lang="en-GB" sz="3900" dirty="0"/>
              <a:t> `</a:t>
            </a:r>
            <a:r>
              <a:rPr lang="en-GB" sz="3900" dirty="0" err="1"/>
              <a:t>hmot</a:t>
            </a:r>
            <a:r>
              <a:rPr lang="en-GB" sz="3900" dirty="0"/>
              <a:t>@ P=o=c sop </a:t>
            </a:r>
            <a:r>
              <a:rPr lang="en-GB" sz="3900" dirty="0" err="1"/>
              <a:t>neme</a:t>
            </a:r>
            <a:r>
              <a:rPr lang="en-GB" sz="3900" dirty="0"/>
              <a:t>@ ,ere ;</a:t>
            </a:r>
            <a:r>
              <a:rPr lang="en-GB" sz="3900" dirty="0" err="1"/>
              <a:t>y`etac</a:t>
            </a:r>
            <a:r>
              <a:rPr lang="en-GB" sz="3900" dirty="0"/>
              <a:t>[</a:t>
            </a:r>
            <a:r>
              <a:rPr lang="en-GB" sz="3900" dirty="0" err="1"/>
              <a:t>i</a:t>
            </a:r>
            <a:r>
              <a:rPr lang="en-GB" sz="3900" dirty="0"/>
              <a:t> `</a:t>
            </a:r>
            <a:r>
              <a:rPr lang="en-GB" sz="3900" dirty="0" err="1"/>
              <a:t>nten</a:t>
            </a:r>
            <a:r>
              <a:rPr lang="en-GB" sz="3900" dirty="0"/>
              <a:t> </a:t>
            </a:r>
            <a:r>
              <a:rPr lang="en-GB" sz="3900" dirty="0" err="1"/>
              <a:t>piaggeloc</a:t>
            </a:r>
            <a:r>
              <a:rPr lang="en-GB" sz="3900" dirty="0"/>
              <a:t>@ `</a:t>
            </a:r>
            <a:r>
              <a:rPr lang="en-GB" sz="3900" dirty="0" err="1"/>
              <a:t>m`vrasi</a:t>
            </a:r>
            <a:r>
              <a:rPr lang="en-GB" sz="3900" dirty="0"/>
              <a:t> `</a:t>
            </a:r>
            <a:r>
              <a:rPr lang="en-GB" sz="3900" dirty="0" err="1"/>
              <a:t>mpikocmoc</a:t>
            </a:r>
            <a:r>
              <a:rPr lang="en-GB" sz="3900" dirty="0"/>
              <a:t>.</a:t>
            </a:r>
          </a:p>
        </p:txBody>
      </p:sp>
    </p:spTree>
    <p:extLst>
      <p:ext uri="{BB962C8B-B14F-4D97-AF65-F5344CB8AC3E}">
        <p14:creationId xmlns:p14="http://schemas.microsoft.com/office/powerpoint/2010/main" val="403661062"/>
      </p:ext>
    </p:extLst>
  </p:cSld>
  <p:clrMapOvr>
    <a:masterClrMapping/>
  </p:clrMapOvr>
</p:sld>
</file>

<file path=ppt/slides/slide16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A64B4A8-2E02-4FF9-A87B-973D82779483}"/>
              </a:ext>
            </a:extLst>
          </p:cNvPr>
          <p:cNvSpPr>
            <a:spLocks noGrp="1"/>
          </p:cNvSpPr>
          <p:nvPr>
            <p:ph type="body" sz="quarter" idx="10"/>
          </p:nvPr>
        </p:nvSpPr>
        <p:spPr/>
        <p:txBody>
          <a:bodyPr/>
          <a:lstStyle/>
          <a:p>
            <a:r>
              <a:rPr lang="ar-EG" sz="3300" dirty="0"/>
              <a:t>شيريه ثى إيطاس ميسى: إم إفريف ثاميو إمبى إيه إبتيرف: شيريه ثى إيطاس إم إبشا إمموتى إيروس: چيه إثماڤ إم بخرستوس.</a:t>
            </a:r>
            <a:endParaRPr lang="en-GB" sz="3300" dirty="0"/>
          </a:p>
        </p:txBody>
      </p:sp>
      <p:sp>
        <p:nvSpPr>
          <p:cNvPr id="3" name="Text Placeholder 2">
            <a:extLst>
              <a:ext uri="{FF2B5EF4-FFF2-40B4-BE49-F238E27FC236}">
                <a16:creationId xmlns:a16="http://schemas.microsoft.com/office/drawing/2014/main" id="{BCCF2333-EB8F-4365-906B-8AFD4C23CC87}"/>
              </a:ext>
            </a:extLst>
          </p:cNvPr>
          <p:cNvSpPr>
            <a:spLocks noGrp="1"/>
          </p:cNvSpPr>
          <p:nvPr>
            <p:ph type="body" sz="quarter" idx="11"/>
          </p:nvPr>
        </p:nvSpPr>
        <p:spPr>
          <a:xfrm>
            <a:off x="0" y="3713300"/>
            <a:ext cx="9144000" cy="1108342"/>
          </a:xfrm>
        </p:spPr>
        <p:txBody>
          <a:bodyPr/>
          <a:lstStyle/>
          <a:p>
            <a:r>
              <a:rPr lang="ar-EG" sz="3600" dirty="0"/>
              <a:t>السلام للتى ولدت، خالق الكل، السلام للتى استحقت أن تدعى، أم المسيح. </a:t>
            </a:r>
            <a:endParaRPr lang="en-GB" sz="3600" dirty="0"/>
          </a:p>
        </p:txBody>
      </p:sp>
      <p:sp>
        <p:nvSpPr>
          <p:cNvPr id="4" name="Text Placeholder 3">
            <a:extLst>
              <a:ext uri="{FF2B5EF4-FFF2-40B4-BE49-F238E27FC236}">
                <a16:creationId xmlns:a16="http://schemas.microsoft.com/office/drawing/2014/main" id="{A722A2B1-4BAF-47EB-BB99-7FC4EB335EBE}"/>
              </a:ext>
            </a:extLst>
          </p:cNvPr>
          <p:cNvSpPr>
            <a:spLocks noGrp="1"/>
          </p:cNvSpPr>
          <p:nvPr>
            <p:ph type="body" sz="quarter" idx="12"/>
          </p:nvPr>
        </p:nvSpPr>
        <p:spPr>
          <a:xfrm>
            <a:off x="0" y="4797674"/>
            <a:ext cx="9144000" cy="1108343"/>
          </a:xfrm>
        </p:spPr>
        <p:txBody>
          <a:bodyPr/>
          <a:lstStyle/>
          <a:p>
            <a:r>
              <a:rPr lang="en-GB" sz="3800" dirty="0"/>
              <a:t>&lt;ere ;</a:t>
            </a:r>
            <a:r>
              <a:rPr lang="en-GB" sz="3800" dirty="0" err="1"/>
              <a:t>y`etacmici</a:t>
            </a:r>
            <a:r>
              <a:rPr lang="en-GB" sz="3800" dirty="0"/>
              <a:t>@ `</a:t>
            </a:r>
            <a:r>
              <a:rPr lang="en-GB" sz="3800" dirty="0" err="1"/>
              <a:t>m`vref;amio</a:t>
            </a:r>
            <a:r>
              <a:rPr lang="en-GB" sz="3800" dirty="0"/>
              <a:t> `</a:t>
            </a:r>
            <a:r>
              <a:rPr lang="en-GB" sz="3800" dirty="0" err="1"/>
              <a:t>mpi`eptyrf</a:t>
            </a:r>
            <a:r>
              <a:rPr lang="en-GB" sz="3800" dirty="0"/>
              <a:t>@ ,ere ;</a:t>
            </a:r>
            <a:r>
              <a:rPr lang="en-GB" sz="3800" dirty="0" err="1"/>
              <a:t>y`etac`m`psa</a:t>
            </a:r>
            <a:r>
              <a:rPr lang="en-GB" sz="3800" dirty="0"/>
              <a:t> `</a:t>
            </a:r>
            <a:r>
              <a:rPr lang="en-GB" sz="3800" dirty="0" err="1"/>
              <a:t>mmou</a:t>
            </a:r>
            <a:r>
              <a:rPr lang="en-GB" sz="3800" dirty="0"/>
              <a:t>] `</a:t>
            </a:r>
            <a:r>
              <a:rPr lang="en-GB" sz="3800" dirty="0" err="1"/>
              <a:t>eroc</a:t>
            </a:r>
            <a:r>
              <a:rPr lang="en-GB" sz="3800" dirty="0"/>
              <a:t>@ je `;</a:t>
            </a:r>
            <a:r>
              <a:rPr lang="en-GB" sz="3800" dirty="0" err="1"/>
              <a:t>mau</a:t>
            </a:r>
            <a:r>
              <a:rPr lang="en-GB" sz="3800" dirty="0"/>
              <a:t> `</a:t>
            </a:r>
            <a:r>
              <a:rPr lang="en-GB" sz="3800" dirty="0" err="1"/>
              <a:t>mP</a:t>
            </a:r>
            <a:r>
              <a:rPr lang="en-GB" sz="3800" dirty="0"/>
              <a:t>=,=c.</a:t>
            </a:r>
          </a:p>
        </p:txBody>
      </p:sp>
    </p:spTree>
    <p:extLst>
      <p:ext uri="{BB962C8B-B14F-4D97-AF65-F5344CB8AC3E}">
        <p14:creationId xmlns:p14="http://schemas.microsoft.com/office/powerpoint/2010/main" val="1795924261"/>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extLst>
              <p:ext uri="{D42A27DB-BD31-4B8C-83A1-F6EECF244321}">
                <p14:modId xmlns:p14="http://schemas.microsoft.com/office/powerpoint/2010/main" val="424943532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lang="ar-EG" sz="4400" b="1" dirty="0">
                          <a:solidFill>
                            <a:schemeClr val="bg1"/>
                          </a:solidFill>
                          <a:latin typeface="+mj-lt"/>
                        </a:rPr>
                        <a:t>فانشق البحـر نصـفين. وعبروا جمـلة سويَّـة.</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EG" sz="4400" b="1" dirty="0">
                          <a:solidFill>
                            <a:schemeClr val="bg1"/>
                          </a:solidFill>
                          <a:latin typeface="+mj-lt"/>
                        </a:rPr>
                        <a:t>و صاروا فيه ماشيين. على الأرض السفليَّة.</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endParaRPr>
                    </a:p>
                  </a:txBody>
                  <a:tcPr anchor="ctr"/>
                </a:tc>
                <a:extLst>
                  <a:ext uri="{0D108BD9-81ED-4DB2-BD59-A6C34878D82A}">
                    <a16:rowId xmlns:a16="http://schemas.microsoft.com/office/drawing/2014/main" val="3772709020"/>
                  </a:ext>
                </a:extLst>
              </a:tr>
              <a:tr h="725150">
                <a:tc>
                  <a:txBody>
                    <a:bodyPr/>
                    <a:lstStyle/>
                    <a:p>
                      <a:pPr algn="ctr" rtl="1"/>
                      <a:r>
                        <a:rPr lang="ar-EG" sz="4400" b="1" dirty="0">
                          <a:solidFill>
                            <a:schemeClr val="bg1"/>
                          </a:solidFill>
                          <a:latin typeface="+mj-lt"/>
                        </a:rPr>
                        <a:t>و عمود النـار دلـيل. للطـريق يدلّهـم.</a:t>
                      </a:r>
                    </a:p>
                  </a:txBody>
                  <a:tcPr anchor="ctr"/>
                </a:tc>
                <a:extLst>
                  <a:ext uri="{0D108BD9-81ED-4DB2-BD59-A6C34878D82A}">
                    <a16:rowId xmlns:a16="http://schemas.microsoft.com/office/drawing/2014/main" val="3986428576"/>
                  </a:ext>
                </a:extLst>
              </a:tr>
              <a:tr h="725150">
                <a:tc>
                  <a:txBody>
                    <a:bodyPr/>
                    <a:lstStyle/>
                    <a:p>
                      <a:pPr algn="ctr" rtl="1"/>
                      <a:r>
                        <a:rPr lang="ar-EG" sz="4400" b="1" dirty="0">
                          <a:solidFill>
                            <a:schemeClr val="bg1"/>
                          </a:solidFill>
                          <a:latin typeface="+mj-lt"/>
                        </a:rPr>
                        <a:t>قدام آل إسرائيل. وبنوره شاملهم.</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93446771"/>
      </p:ext>
    </p:extLst>
  </p:cSld>
  <p:clrMapOvr>
    <a:masterClrMapping/>
  </p:clrMapOvr>
</p:sld>
</file>

<file path=ppt/slides/slide16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DE2BDED-9A1D-45BD-8836-1EB3A2C0DC1A}"/>
              </a:ext>
            </a:extLst>
          </p:cNvPr>
          <p:cNvSpPr>
            <a:spLocks noGrp="1"/>
          </p:cNvSpPr>
          <p:nvPr>
            <p:ph type="body" sz="quarter" idx="10"/>
          </p:nvPr>
        </p:nvSpPr>
        <p:spPr/>
        <p:txBody>
          <a:bodyPr/>
          <a:lstStyle/>
          <a:p>
            <a:r>
              <a:rPr lang="ar-EG" sz="3800" dirty="0"/>
              <a:t>شيرى ثى إيطاستى: إم إبسوتى إن آدام نيم إيڤا: شيريه ثى إيطاس تى تشي: إم إفريف شانش إن أوو أون نيم ڤين. </a:t>
            </a:r>
            <a:endParaRPr lang="en-GB" sz="3800" dirty="0"/>
          </a:p>
        </p:txBody>
      </p:sp>
      <p:sp>
        <p:nvSpPr>
          <p:cNvPr id="3" name="Text Placeholder 2">
            <a:extLst>
              <a:ext uri="{FF2B5EF4-FFF2-40B4-BE49-F238E27FC236}">
                <a16:creationId xmlns:a16="http://schemas.microsoft.com/office/drawing/2014/main" id="{A89BD32B-6315-4839-8F30-CF92DE6F152E}"/>
              </a:ext>
            </a:extLst>
          </p:cNvPr>
          <p:cNvSpPr>
            <a:spLocks noGrp="1"/>
          </p:cNvSpPr>
          <p:nvPr>
            <p:ph type="body" sz="quarter" idx="11"/>
          </p:nvPr>
        </p:nvSpPr>
        <p:spPr/>
        <p:txBody>
          <a:bodyPr/>
          <a:lstStyle/>
          <a:p>
            <a:r>
              <a:rPr lang="ar-EG" sz="3400" dirty="0"/>
              <a:t>السلام للتى أعطت، الخلاص لأدم وحواء، السلام للتى أرضعت، عائل كل أحد.</a:t>
            </a:r>
            <a:endParaRPr lang="en-GB" sz="3400" dirty="0"/>
          </a:p>
        </p:txBody>
      </p:sp>
      <p:sp>
        <p:nvSpPr>
          <p:cNvPr id="4" name="Text Placeholder 3">
            <a:extLst>
              <a:ext uri="{FF2B5EF4-FFF2-40B4-BE49-F238E27FC236}">
                <a16:creationId xmlns:a16="http://schemas.microsoft.com/office/drawing/2014/main" id="{53637F80-1AF5-4B92-97D7-6A3FC9D553B9}"/>
              </a:ext>
            </a:extLst>
          </p:cNvPr>
          <p:cNvSpPr>
            <a:spLocks noGrp="1"/>
          </p:cNvSpPr>
          <p:nvPr>
            <p:ph type="body" sz="quarter" idx="12"/>
          </p:nvPr>
        </p:nvSpPr>
        <p:spPr>
          <a:xfrm>
            <a:off x="0" y="4576905"/>
            <a:ext cx="9144000" cy="1189740"/>
          </a:xfrm>
        </p:spPr>
        <p:txBody>
          <a:bodyPr/>
          <a:lstStyle/>
          <a:p>
            <a:r>
              <a:rPr lang="en-GB" dirty="0"/>
              <a:t>&lt;ere ;</a:t>
            </a:r>
            <a:r>
              <a:rPr lang="en-GB" dirty="0" err="1"/>
              <a:t>y`etac</a:t>
            </a:r>
            <a:r>
              <a:rPr lang="en-GB" dirty="0"/>
              <a:t>@] `</a:t>
            </a:r>
            <a:r>
              <a:rPr lang="en-GB" dirty="0" err="1"/>
              <a:t>m`pcw</a:t>
            </a:r>
            <a:r>
              <a:rPr lang="en-GB" dirty="0"/>
              <a:t>] `</a:t>
            </a:r>
            <a:r>
              <a:rPr lang="en-GB" dirty="0" err="1"/>
              <a:t>nAdam</a:t>
            </a:r>
            <a:r>
              <a:rPr lang="en-GB" dirty="0"/>
              <a:t> </a:t>
            </a:r>
            <a:r>
              <a:rPr lang="en-GB" dirty="0" err="1"/>
              <a:t>nem</a:t>
            </a:r>
            <a:r>
              <a:rPr lang="en-GB" dirty="0"/>
              <a:t> </a:t>
            </a:r>
            <a:r>
              <a:rPr lang="en-GB" dirty="0" err="1"/>
              <a:t>Eua</a:t>
            </a:r>
            <a:r>
              <a:rPr lang="en-GB" dirty="0"/>
              <a:t>@ ,ere ;</a:t>
            </a:r>
            <a:r>
              <a:rPr lang="en-GB" dirty="0" err="1"/>
              <a:t>y`etac</a:t>
            </a:r>
            <a:r>
              <a:rPr lang="en-GB" dirty="0"/>
              <a:t>]`[</a:t>
            </a:r>
            <a:r>
              <a:rPr lang="en-GB" dirty="0" err="1"/>
              <a:t>i</a:t>
            </a:r>
            <a:r>
              <a:rPr lang="en-GB" dirty="0"/>
              <a:t>@ `</a:t>
            </a:r>
            <a:r>
              <a:rPr lang="en-GB" dirty="0" err="1"/>
              <a:t>m`vrefsans</a:t>
            </a:r>
            <a:r>
              <a:rPr lang="en-GB" dirty="0"/>
              <a:t> `</a:t>
            </a:r>
            <a:r>
              <a:rPr lang="en-GB" dirty="0" err="1"/>
              <a:t>nouon</a:t>
            </a:r>
            <a:r>
              <a:rPr lang="en-GB" dirty="0"/>
              <a:t> </a:t>
            </a:r>
            <a:r>
              <a:rPr lang="en-GB" dirty="0" err="1"/>
              <a:t>niben</a:t>
            </a:r>
            <a:r>
              <a:rPr lang="en-GB" dirty="0"/>
              <a:t>.</a:t>
            </a:r>
          </a:p>
        </p:txBody>
      </p:sp>
    </p:spTree>
    <p:extLst>
      <p:ext uri="{BB962C8B-B14F-4D97-AF65-F5344CB8AC3E}">
        <p14:creationId xmlns:p14="http://schemas.microsoft.com/office/powerpoint/2010/main" val="3872584473"/>
      </p:ext>
    </p:extLst>
  </p:cSld>
  <p:clrMapOvr>
    <a:masterClrMapping/>
  </p:clrMapOvr>
</p:sld>
</file>

<file path=ppt/slides/slide16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1C48FDC-E709-41CF-9045-8D989F5A0C0A}"/>
              </a:ext>
            </a:extLst>
          </p:cNvPr>
          <p:cNvSpPr>
            <a:spLocks noGrp="1"/>
          </p:cNvSpPr>
          <p:nvPr>
            <p:ph type="body" sz="quarter" idx="10"/>
          </p:nvPr>
        </p:nvSpPr>
        <p:spPr/>
        <p:txBody>
          <a:bodyPr/>
          <a:lstStyle/>
          <a:p>
            <a:r>
              <a:rPr lang="ar-EG" dirty="0"/>
              <a:t>شيرى ثى إثؤاب: إثماڤ إن نى إتؤنخ تيرو: </a:t>
            </a:r>
          </a:p>
          <a:p>
            <a:pPr>
              <a:spcBef>
                <a:spcPts val="0"/>
              </a:spcBef>
            </a:pPr>
            <a:r>
              <a:rPr lang="ar-EG" dirty="0"/>
              <a:t>إنثو بيه ايه تين طوبه إممو: آرى إبرس ڤيڤين إيجون. </a:t>
            </a:r>
            <a:endParaRPr lang="en-GB" dirty="0"/>
          </a:p>
        </p:txBody>
      </p:sp>
      <p:sp>
        <p:nvSpPr>
          <p:cNvPr id="3" name="Text Placeholder 2">
            <a:extLst>
              <a:ext uri="{FF2B5EF4-FFF2-40B4-BE49-F238E27FC236}">
                <a16:creationId xmlns:a16="http://schemas.microsoft.com/office/drawing/2014/main" id="{C9568315-CE1F-42DC-9EA1-F0347C6AF5E9}"/>
              </a:ext>
            </a:extLst>
          </p:cNvPr>
          <p:cNvSpPr>
            <a:spLocks noGrp="1"/>
          </p:cNvSpPr>
          <p:nvPr>
            <p:ph type="body" sz="quarter" idx="11"/>
          </p:nvPr>
        </p:nvSpPr>
        <p:spPr/>
        <p:txBody>
          <a:bodyPr anchor="ctr"/>
          <a:lstStyle/>
          <a:p>
            <a:r>
              <a:rPr lang="ar-EG" sz="3600" dirty="0"/>
              <a:t>السلام للقديسة، أم جميع الأحياء، نطلب إليك، أن تشفعى فينا.</a:t>
            </a:r>
            <a:endParaRPr lang="en-GB" sz="3600" dirty="0"/>
          </a:p>
        </p:txBody>
      </p:sp>
      <p:sp>
        <p:nvSpPr>
          <p:cNvPr id="4" name="Text Placeholder 3">
            <a:extLst>
              <a:ext uri="{FF2B5EF4-FFF2-40B4-BE49-F238E27FC236}">
                <a16:creationId xmlns:a16="http://schemas.microsoft.com/office/drawing/2014/main" id="{E9096E92-96E5-4EB1-9AB6-4E5E57F27B5E}"/>
              </a:ext>
            </a:extLst>
          </p:cNvPr>
          <p:cNvSpPr>
            <a:spLocks noGrp="1"/>
          </p:cNvSpPr>
          <p:nvPr>
            <p:ph type="body" sz="quarter" idx="12"/>
          </p:nvPr>
        </p:nvSpPr>
        <p:spPr/>
        <p:txBody>
          <a:bodyPr/>
          <a:lstStyle/>
          <a:p>
            <a:pPr>
              <a:spcBef>
                <a:spcPts val="0"/>
              </a:spcBef>
            </a:pPr>
            <a:r>
              <a:rPr lang="en-GB" dirty="0"/>
              <a:t>&lt;ere ;y=e=;=u@ `;</a:t>
            </a:r>
            <a:r>
              <a:rPr lang="en-GB" dirty="0" err="1"/>
              <a:t>mau</a:t>
            </a:r>
            <a:r>
              <a:rPr lang="en-GB" dirty="0"/>
              <a:t> `</a:t>
            </a:r>
            <a:r>
              <a:rPr lang="en-GB" dirty="0" err="1"/>
              <a:t>nnyetonq</a:t>
            </a:r>
            <a:r>
              <a:rPr lang="en-GB" dirty="0"/>
              <a:t> </a:t>
            </a:r>
            <a:r>
              <a:rPr lang="en-GB" dirty="0" err="1"/>
              <a:t>tyrou</a:t>
            </a:r>
            <a:r>
              <a:rPr lang="en-GB" dirty="0"/>
              <a:t>@</a:t>
            </a:r>
            <a:endParaRPr lang="ar-EG" dirty="0"/>
          </a:p>
          <a:p>
            <a:pPr>
              <a:spcBef>
                <a:spcPts val="0"/>
              </a:spcBef>
            </a:pPr>
            <a:r>
              <a:rPr lang="en-GB" dirty="0"/>
              <a:t> `</a:t>
            </a:r>
            <a:r>
              <a:rPr lang="en-GB" dirty="0" err="1"/>
              <a:t>n;o</a:t>
            </a:r>
            <a:r>
              <a:rPr lang="en-GB" dirty="0"/>
              <a:t> pe `</a:t>
            </a:r>
            <a:r>
              <a:rPr lang="en-GB" dirty="0" err="1"/>
              <a:t>etentwbh</a:t>
            </a:r>
            <a:r>
              <a:rPr lang="en-GB" dirty="0"/>
              <a:t> `</a:t>
            </a:r>
            <a:r>
              <a:rPr lang="en-GB" dirty="0" err="1"/>
              <a:t>mmo</a:t>
            </a:r>
            <a:r>
              <a:rPr lang="en-GB" dirty="0"/>
              <a:t>@ `</a:t>
            </a:r>
            <a:r>
              <a:rPr lang="en-GB" dirty="0" err="1"/>
              <a:t>ari`precbeuin</a:t>
            </a:r>
            <a:r>
              <a:rPr lang="en-GB" dirty="0"/>
              <a:t> `</a:t>
            </a:r>
            <a:r>
              <a:rPr lang="en-GB" dirty="0" err="1"/>
              <a:t>ejwn</a:t>
            </a:r>
            <a:r>
              <a:rPr lang="en-GB" dirty="0"/>
              <a:t>.</a:t>
            </a:r>
          </a:p>
        </p:txBody>
      </p:sp>
    </p:spTree>
    <p:extLst>
      <p:ext uri="{BB962C8B-B14F-4D97-AF65-F5344CB8AC3E}">
        <p14:creationId xmlns:p14="http://schemas.microsoft.com/office/powerpoint/2010/main" val="540560771"/>
      </p:ext>
    </p:extLst>
  </p:cSld>
  <p:clrMapOvr>
    <a:masterClrMapping/>
  </p:clrMapOvr>
</p:sld>
</file>

<file path=ppt/slides/slide16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F7555A0-2FF1-49F6-B539-A88E6DD98615}"/>
              </a:ext>
            </a:extLst>
          </p:cNvPr>
          <p:cNvSpPr>
            <a:spLocks noGrp="1"/>
          </p:cNvSpPr>
          <p:nvPr>
            <p:ph type="body" sz="quarter" idx="10"/>
          </p:nvPr>
        </p:nvSpPr>
        <p:spPr/>
        <p:txBody>
          <a:bodyPr/>
          <a:lstStyle/>
          <a:p>
            <a:r>
              <a:rPr lang="ar-EG" sz="3800" dirty="0"/>
              <a:t>چيه إنثوف خين بيف أوو أوش: نيم إبتي ماتي إمبيفيوت: نيم بي إبنڤما إثؤاب: أفئي أفسوتي إممون. </a:t>
            </a:r>
            <a:endParaRPr lang="en-GB" sz="3800" dirty="0"/>
          </a:p>
        </p:txBody>
      </p:sp>
      <p:sp>
        <p:nvSpPr>
          <p:cNvPr id="3" name="Text Placeholder 2">
            <a:extLst>
              <a:ext uri="{FF2B5EF4-FFF2-40B4-BE49-F238E27FC236}">
                <a16:creationId xmlns:a16="http://schemas.microsoft.com/office/drawing/2014/main" id="{91EF2CAD-89DC-4DB4-893C-7AB7B2EA0972}"/>
              </a:ext>
            </a:extLst>
          </p:cNvPr>
          <p:cNvSpPr>
            <a:spLocks noGrp="1"/>
          </p:cNvSpPr>
          <p:nvPr>
            <p:ph type="body" sz="quarter" idx="11"/>
          </p:nvPr>
        </p:nvSpPr>
        <p:spPr/>
        <p:txBody>
          <a:bodyPr anchor="ctr"/>
          <a:lstStyle/>
          <a:p>
            <a:r>
              <a:rPr lang="ar-EG" sz="3800" dirty="0"/>
              <a:t>لأنه بإرادته، ومسرة أبيه، والروح القدس، أتى و خلصنا.</a:t>
            </a:r>
            <a:endParaRPr lang="en-GB" sz="3800" dirty="0"/>
          </a:p>
        </p:txBody>
      </p:sp>
      <p:sp>
        <p:nvSpPr>
          <p:cNvPr id="4" name="Text Placeholder 3">
            <a:extLst>
              <a:ext uri="{FF2B5EF4-FFF2-40B4-BE49-F238E27FC236}">
                <a16:creationId xmlns:a16="http://schemas.microsoft.com/office/drawing/2014/main" id="{BF552D71-2290-4E79-9D11-DE80EE602AF2}"/>
              </a:ext>
            </a:extLst>
          </p:cNvPr>
          <p:cNvSpPr>
            <a:spLocks noGrp="1"/>
          </p:cNvSpPr>
          <p:nvPr>
            <p:ph type="body" sz="quarter" idx="12"/>
          </p:nvPr>
        </p:nvSpPr>
        <p:spPr/>
        <p:txBody>
          <a:bodyPr/>
          <a:lstStyle/>
          <a:p>
            <a:r>
              <a:rPr lang="en-GB" sz="3900" dirty="0"/>
              <a:t>Je `</a:t>
            </a:r>
            <a:r>
              <a:rPr lang="en-GB" sz="3900" dirty="0" err="1"/>
              <a:t>n;of</a:t>
            </a:r>
            <a:r>
              <a:rPr lang="en-GB" sz="3900" dirty="0"/>
              <a:t> </a:t>
            </a:r>
            <a:r>
              <a:rPr lang="en-GB" sz="3900" dirty="0" err="1"/>
              <a:t>qen</a:t>
            </a:r>
            <a:r>
              <a:rPr lang="en-GB" sz="3900" dirty="0"/>
              <a:t> </a:t>
            </a:r>
            <a:r>
              <a:rPr lang="en-GB" sz="3900" dirty="0" err="1"/>
              <a:t>pefouws</a:t>
            </a:r>
            <a:r>
              <a:rPr lang="en-GB" sz="3900" dirty="0"/>
              <a:t>@ </a:t>
            </a:r>
            <a:r>
              <a:rPr lang="en-GB" sz="3900" dirty="0" err="1"/>
              <a:t>nem</a:t>
            </a:r>
            <a:r>
              <a:rPr lang="en-GB" sz="3900" dirty="0"/>
              <a:t> `p]ma] `</a:t>
            </a:r>
            <a:r>
              <a:rPr lang="en-GB" sz="3900" dirty="0" err="1"/>
              <a:t>mPefiwt</a:t>
            </a:r>
            <a:r>
              <a:rPr lang="en-GB" sz="3900" dirty="0"/>
              <a:t>@</a:t>
            </a:r>
            <a:endParaRPr lang="ar-EG" sz="3900" dirty="0"/>
          </a:p>
          <a:p>
            <a:r>
              <a:rPr lang="en-GB" sz="3900" dirty="0"/>
              <a:t> </a:t>
            </a:r>
            <a:r>
              <a:rPr lang="en-GB" sz="3900" dirty="0" err="1"/>
              <a:t>nem</a:t>
            </a:r>
            <a:r>
              <a:rPr lang="en-GB" sz="3900" dirty="0"/>
              <a:t> </a:t>
            </a:r>
            <a:r>
              <a:rPr lang="en-GB" sz="3900" dirty="0" err="1"/>
              <a:t>pi`Pneuma</a:t>
            </a:r>
            <a:r>
              <a:rPr lang="en-GB" sz="3900" dirty="0"/>
              <a:t> =e=;=u@ </a:t>
            </a:r>
            <a:r>
              <a:rPr lang="en-GB" sz="3900" dirty="0" err="1"/>
              <a:t>af`i</a:t>
            </a:r>
            <a:r>
              <a:rPr lang="en-GB" sz="3900" dirty="0"/>
              <a:t> </a:t>
            </a:r>
            <a:r>
              <a:rPr lang="en-GB" sz="3900" dirty="0" err="1"/>
              <a:t>afcw</a:t>
            </a:r>
            <a:r>
              <a:rPr lang="en-GB" sz="3900" dirty="0"/>
              <a:t>] `</a:t>
            </a:r>
            <a:r>
              <a:rPr lang="en-GB" sz="3900" dirty="0" err="1"/>
              <a:t>mmon</a:t>
            </a:r>
            <a:r>
              <a:rPr lang="en-GB" sz="3900" dirty="0"/>
              <a:t>.</a:t>
            </a:r>
          </a:p>
        </p:txBody>
      </p:sp>
    </p:spTree>
    <p:extLst>
      <p:ext uri="{BB962C8B-B14F-4D97-AF65-F5344CB8AC3E}">
        <p14:creationId xmlns:p14="http://schemas.microsoft.com/office/powerpoint/2010/main" val="6074018"/>
      </p:ext>
    </p:extLst>
  </p:cSld>
  <p:clrMapOvr>
    <a:masterClrMapping/>
  </p:clrMapOvr>
</p:sld>
</file>

<file path=ppt/slides/slide16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EFE4F62-A1E6-4AD0-9630-D9B53334ADAA}"/>
              </a:ext>
            </a:extLst>
          </p:cNvPr>
          <p:cNvSpPr>
            <a:spLocks noGrp="1"/>
          </p:cNvSpPr>
          <p:nvPr>
            <p:ph type="body" sz="quarter" idx="10"/>
          </p:nvPr>
        </p:nvSpPr>
        <p:spPr/>
        <p:txBody>
          <a:bodyPr/>
          <a:lstStyle/>
          <a:p>
            <a:pPr>
              <a:spcBef>
                <a:spcPts val="0"/>
              </a:spcBef>
            </a:pP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آريه شان أوواى: تى نى أتف إممو: </a:t>
            </a:r>
          </a:p>
          <a:p>
            <a:pPr>
              <a:spcBef>
                <a:spcPts val="0"/>
              </a:spcBef>
            </a:pP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أوتى بارثينوس إثؤاب: أووه إم ماسنوتى. </a:t>
            </a:r>
            <a:endParaRPr lang="en-GB" dirty="0"/>
          </a:p>
        </p:txBody>
      </p:sp>
      <p:sp>
        <p:nvSpPr>
          <p:cNvPr id="6" name="Text Placeholder 5">
            <a:extLst>
              <a:ext uri="{FF2B5EF4-FFF2-40B4-BE49-F238E27FC236}">
                <a16:creationId xmlns:a16="http://schemas.microsoft.com/office/drawing/2014/main" id="{66F8CFB9-799A-4CA4-8DF9-62A3EE91695A}"/>
              </a:ext>
            </a:extLst>
          </p:cNvPr>
          <p:cNvSpPr>
            <a:spLocks noGrp="1"/>
          </p:cNvSpPr>
          <p:nvPr>
            <p:ph type="body" sz="quarter" idx="11"/>
          </p:nvPr>
        </p:nvSpPr>
        <p:spPr/>
        <p:txBody>
          <a:bodyPr anchor="ctr"/>
          <a:lstStyle/>
          <a:p>
            <a:r>
              <a:rPr lang="ar-EG" dirty="0"/>
              <a:t>إذا تأملك، أحد أيتها، العذراء القديسة، والدة الإله. </a:t>
            </a:r>
            <a:endParaRPr lang="en-GB" dirty="0"/>
          </a:p>
        </p:txBody>
      </p:sp>
      <p:sp>
        <p:nvSpPr>
          <p:cNvPr id="7" name="Text Placeholder 6">
            <a:extLst>
              <a:ext uri="{FF2B5EF4-FFF2-40B4-BE49-F238E27FC236}">
                <a16:creationId xmlns:a16="http://schemas.microsoft.com/office/drawing/2014/main" id="{D9002C47-D893-42A7-B5C2-255C91D3F312}"/>
              </a:ext>
            </a:extLst>
          </p:cNvPr>
          <p:cNvSpPr>
            <a:spLocks noGrp="1"/>
          </p:cNvSpPr>
          <p:nvPr>
            <p:ph type="body" sz="quarter" idx="12"/>
          </p:nvPr>
        </p:nvSpPr>
        <p:spPr/>
        <p:txBody>
          <a:bodyPr/>
          <a:lstStyle/>
          <a:p>
            <a:pPr>
              <a:spcBef>
                <a:spcPts val="0"/>
              </a:spcBef>
            </a:pPr>
            <a:r>
              <a:rPr lang="en-GB" dirty="0" err="1"/>
              <a:t>Aresan</a:t>
            </a:r>
            <a:r>
              <a:rPr lang="en-GB" dirty="0"/>
              <a:t> </a:t>
            </a:r>
            <a:r>
              <a:rPr lang="en-GB" dirty="0" err="1"/>
              <a:t>ouai</a:t>
            </a:r>
            <a:r>
              <a:rPr lang="en-GB" dirty="0"/>
              <a:t>@ ]</a:t>
            </a:r>
            <a:r>
              <a:rPr lang="en-GB" dirty="0" err="1"/>
              <a:t>niatf</a:t>
            </a:r>
            <a:r>
              <a:rPr lang="en-GB" dirty="0"/>
              <a:t> `</a:t>
            </a:r>
            <a:r>
              <a:rPr lang="en-GB" dirty="0" err="1"/>
              <a:t>mmo</a:t>
            </a:r>
            <a:r>
              <a:rPr lang="en-GB" dirty="0"/>
              <a:t>@</a:t>
            </a:r>
            <a:endParaRPr lang="ar-EG" dirty="0"/>
          </a:p>
          <a:p>
            <a:pPr>
              <a:spcBef>
                <a:spcPts val="0"/>
              </a:spcBef>
            </a:pPr>
            <a:r>
              <a:rPr lang="en-GB" dirty="0"/>
              <a:t> `w ]</a:t>
            </a:r>
            <a:r>
              <a:rPr lang="en-GB" dirty="0" err="1"/>
              <a:t>Par;enoc</a:t>
            </a:r>
            <a:r>
              <a:rPr lang="en-GB" dirty="0"/>
              <a:t> =e=;=u@ </a:t>
            </a:r>
            <a:r>
              <a:rPr lang="en-GB" dirty="0" err="1"/>
              <a:t>ouoh</a:t>
            </a:r>
            <a:r>
              <a:rPr lang="en-GB" dirty="0"/>
              <a:t> `</a:t>
            </a:r>
            <a:r>
              <a:rPr lang="en-GB" dirty="0" err="1"/>
              <a:t>mmacnou</a:t>
            </a:r>
            <a:r>
              <a:rPr lang="en-GB" dirty="0"/>
              <a:t>].</a:t>
            </a:r>
          </a:p>
        </p:txBody>
      </p:sp>
    </p:spTree>
    <p:extLst>
      <p:ext uri="{BB962C8B-B14F-4D97-AF65-F5344CB8AC3E}">
        <p14:creationId xmlns:p14="http://schemas.microsoft.com/office/powerpoint/2010/main" val="1661844684"/>
      </p:ext>
    </p:extLst>
  </p:cSld>
  <p:clrMapOvr>
    <a:masterClrMapping/>
  </p:clrMapOvr>
</p:sld>
</file>

<file path=ppt/slides/slide16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07A0DDE-108A-4576-953E-8A96C4879762}"/>
              </a:ext>
            </a:extLst>
          </p:cNvPr>
          <p:cNvSpPr>
            <a:spLocks noGrp="1"/>
          </p:cNvSpPr>
          <p:nvPr>
            <p:ph type="body" sz="quarter" idx="10"/>
          </p:nvPr>
        </p:nvSpPr>
        <p:spPr/>
        <p:txBody>
          <a:bodyPr/>
          <a:lstStyle/>
          <a:p>
            <a:pPr>
              <a:spcBef>
                <a:spcPts val="0"/>
              </a:spcBef>
            </a:pPr>
            <a:r>
              <a:rPr lang="ar-EG" dirty="0"/>
              <a:t>نيم بي ميستيريون: إتؤى إن إشفيرى: </a:t>
            </a:r>
          </a:p>
          <a:p>
            <a:pPr>
              <a:spcBef>
                <a:spcPts val="0"/>
              </a:spcBef>
            </a:pPr>
            <a:r>
              <a:rPr lang="ar-EG" dirty="0"/>
              <a:t>إيطاف شوبى إنخيتي: إثڤيه بين أوجاي. </a:t>
            </a:r>
            <a:endParaRPr lang="en-GB" dirty="0"/>
          </a:p>
        </p:txBody>
      </p:sp>
      <p:sp>
        <p:nvSpPr>
          <p:cNvPr id="3" name="Text Placeholder 2">
            <a:extLst>
              <a:ext uri="{FF2B5EF4-FFF2-40B4-BE49-F238E27FC236}">
                <a16:creationId xmlns:a16="http://schemas.microsoft.com/office/drawing/2014/main" id="{D7E16262-ED29-48EF-96E6-F349243EB032}"/>
              </a:ext>
            </a:extLst>
          </p:cNvPr>
          <p:cNvSpPr>
            <a:spLocks noGrp="1"/>
          </p:cNvSpPr>
          <p:nvPr>
            <p:ph type="body" sz="quarter" idx="11"/>
          </p:nvPr>
        </p:nvSpPr>
        <p:spPr/>
        <p:txBody>
          <a:bodyPr anchor="ctr"/>
          <a:lstStyle/>
          <a:p>
            <a:r>
              <a:rPr lang="ar-EG" dirty="0"/>
              <a:t>والسر العجيب، الذى صار، فيك لأجل، خلاصنا. </a:t>
            </a:r>
            <a:endParaRPr lang="en-GB" dirty="0"/>
          </a:p>
        </p:txBody>
      </p:sp>
      <p:sp>
        <p:nvSpPr>
          <p:cNvPr id="4" name="Text Placeholder 3">
            <a:extLst>
              <a:ext uri="{FF2B5EF4-FFF2-40B4-BE49-F238E27FC236}">
                <a16:creationId xmlns:a16="http://schemas.microsoft.com/office/drawing/2014/main" id="{763EE99E-5678-404F-883B-3771BCB234F8}"/>
              </a:ext>
            </a:extLst>
          </p:cNvPr>
          <p:cNvSpPr>
            <a:spLocks noGrp="1"/>
          </p:cNvSpPr>
          <p:nvPr>
            <p:ph type="body" sz="quarter" idx="12"/>
          </p:nvPr>
        </p:nvSpPr>
        <p:spPr/>
        <p:txBody>
          <a:bodyPr/>
          <a:lstStyle/>
          <a:p>
            <a:r>
              <a:rPr lang="pt-BR" dirty="0"/>
              <a:t>Nem pimuctyrion@ etoi `n`svyri@</a:t>
            </a:r>
            <a:endParaRPr lang="ar-EG" dirty="0"/>
          </a:p>
          <a:p>
            <a:pPr>
              <a:spcBef>
                <a:spcPts val="0"/>
              </a:spcBef>
            </a:pPr>
            <a:r>
              <a:rPr lang="pt-BR" dirty="0"/>
              <a:t> `etafswpi `nqy]@ e;be penoujai.</a:t>
            </a:r>
            <a:endParaRPr lang="en-GB" dirty="0"/>
          </a:p>
        </p:txBody>
      </p:sp>
    </p:spTree>
    <p:extLst>
      <p:ext uri="{BB962C8B-B14F-4D97-AF65-F5344CB8AC3E}">
        <p14:creationId xmlns:p14="http://schemas.microsoft.com/office/powerpoint/2010/main" val="850810078"/>
      </p:ext>
    </p:extLst>
  </p:cSld>
  <p:clrMapOvr>
    <a:masterClrMapping/>
  </p:clrMapOvr>
</p:sld>
</file>

<file path=ppt/slides/slide16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FAE87D7-EBC7-4932-95A9-08C874AA4BA5}"/>
              </a:ext>
            </a:extLst>
          </p:cNvPr>
          <p:cNvSpPr>
            <a:spLocks noGrp="1"/>
          </p:cNvSpPr>
          <p:nvPr>
            <p:ph type="body" sz="quarter" idx="10"/>
          </p:nvPr>
        </p:nvSpPr>
        <p:spPr/>
        <p:txBody>
          <a:bodyPr/>
          <a:lstStyle/>
          <a:p>
            <a:r>
              <a:rPr lang="ar-EG" dirty="0"/>
              <a:t>إفنا كاروف مين: إثفيه تى ميت أتساچي إمموف: </a:t>
            </a:r>
          </a:p>
          <a:p>
            <a:pPr>
              <a:spcBef>
                <a:spcPts val="0"/>
              </a:spcBef>
            </a:pPr>
            <a:r>
              <a:rPr lang="ar-EG" dirty="0"/>
              <a:t>إفنا توونوس تين إيه إبشوي: إيه اوچين ايرهيمنوس. </a:t>
            </a:r>
            <a:endParaRPr lang="en-GB" dirty="0"/>
          </a:p>
        </p:txBody>
      </p:sp>
      <p:sp>
        <p:nvSpPr>
          <p:cNvPr id="3" name="Text Placeholder 2">
            <a:extLst>
              <a:ext uri="{FF2B5EF4-FFF2-40B4-BE49-F238E27FC236}">
                <a16:creationId xmlns:a16="http://schemas.microsoft.com/office/drawing/2014/main" id="{472C2568-FADE-4A52-8627-581E42103FAB}"/>
              </a:ext>
            </a:extLst>
          </p:cNvPr>
          <p:cNvSpPr>
            <a:spLocks noGrp="1"/>
          </p:cNvSpPr>
          <p:nvPr>
            <p:ph type="body" sz="quarter" idx="11"/>
          </p:nvPr>
        </p:nvSpPr>
        <p:spPr/>
        <p:txBody>
          <a:bodyPr anchor="ctr"/>
          <a:lstStyle/>
          <a:p>
            <a:r>
              <a:rPr kumimoji="0" lang="ar-SA" sz="3800" b="1" i="0" u="none" strike="noStrike" cap="none" normalizeH="0" baseline="0" dirty="0">
                <a:ln>
                  <a:noFill/>
                </a:ln>
                <a:solidFill>
                  <a:schemeClr val="bg1"/>
                </a:solidFill>
                <a:effectLst/>
                <a:latin typeface="Times New Roman" pitchFamily="18" charset="0"/>
                <a:cs typeface="Times New Roman" pitchFamily="18" charset="0"/>
              </a:rPr>
              <a:t>فأنه يصمت، من أجل ما</a:t>
            </a:r>
            <a:r>
              <a:rPr kumimoji="0" lang="ar-EG" sz="3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800" b="1" i="0" u="none" strike="noStrike" cap="none" normalizeH="0" baseline="0" dirty="0">
                <a:ln>
                  <a:noFill/>
                </a:ln>
                <a:solidFill>
                  <a:schemeClr val="bg1"/>
                </a:solidFill>
                <a:effectLst/>
                <a:latin typeface="Times New Roman" pitchFamily="18" charset="0"/>
                <a:cs typeface="Times New Roman" pitchFamily="18" charset="0"/>
              </a:rPr>
              <a:t>لا، ينطق به، ويقيمنا الى التسبيح.</a:t>
            </a:r>
            <a:endParaRPr lang="en-GB" sz="3800" dirty="0"/>
          </a:p>
        </p:txBody>
      </p:sp>
      <p:sp>
        <p:nvSpPr>
          <p:cNvPr id="4" name="Text Placeholder 3">
            <a:extLst>
              <a:ext uri="{FF2B5EF4-FFF2-40B4-BE49-F238E27FC236}">
                <a16:creationId xmlns:a16="http://schemas.microsoft.com/office/drawing/2014/main" id="{72E7848A-6A1A-4E3D-AA7E-324C4C87FBD2}"/>
              </a:ext>
            </a:extLst>
          </p:cNvPr>
          <p:cNvSpPr>
            <a:spLocks noGrp="1"/>
          </p:cNvSpPr>
          <p:nvPr>
            <p:ph type="body" sz="quarter" idx="12"/>
          </p:nvPr>
        </p:nvSpPr>
        <p:spPr/>
        <p:txBody>
          <a:bodyPr/>
          <a:lstStyle/>
          <a:p>
            <a:r>
              <a:rPr lang="en-US" dirty="0" err="1"/>
              <a:t>Fna,arwf</a:t>
            </a:r>
            <a:r>
              <a:rPr lang="en-US" dirty="0"/>
              <a:t> men@ </a:t>
            </a:r>
            <a:r>
              <a:rPr lang="en-US" dirty="0" err="1"/>
              <a:t>e;be</a:t>
            </a:r>
            <a:r>
              <a:rPr lang="en-US" dirty="0"/>
              <a:t> ]</a:t>
            </a:r>
            <a:r>
              <a:rPr lang="en-US" dirty="0" err="1"/>
              <a:t>met`atcaji</a:t>
            </a:r>
            <a:r>
              <a:rPr lang="en-US" dirty="0"/>
              <a:t> `</a:t>
            </a:r>
            <a:r>
              <a:rPr lang="en-US" dirty="0" err="1"/>
              <a:t>mmof</a:t>
            </a:r>
            <a:r>
              <a:rPr lang="en-US" dirty="0"/>
              <a:t>@</a:t>
            </a:r>
            <a:endParaRPr lang="ar-EG" dirty="0"/>
          </a:p>
          <a:p>
            <a:pPr>
              <a:spcBef>
                <a:spcPts val="0"/>
              </a:spcBef>
            </a:pPr>
            <a:r>
              <a:rPr lang="en-US" dirty="0"/>
              <a:t> `</a:t>
            </a:r>
            <a:r>
              <a:rPr lang="en-US" dirty="0" err="1"/>
              <a:t>fnatounocten</a:t>
            </a:r>
            <a:r>
              <a:rPr lang="en-US" dirty="0"/>
              <a:t> `</a:t>
            </a:r>
            <a:r>
              <a:rPr lang="en-US" dirty="0" err="1"/>
              <a:t>e`pswi</a:t>
            </a:r>
            <a:r>
              <a:rPr lang="en-US" dirty="0"/>
              <a:t>@ `</a:t>
            </a:r>
            <a:r>
              <a:rPr lang="en-US" dirty="0" err="1"/>
              <a:t>eoujinerhumnoc</a:t>
            </a:r>
            <a:r>
              <a:rPr lang="en-US" dirty="0"/>
              <a:t>.</a:t>
            </a:r>
            <a:endParaRPr lang="en-GB" dirty="0"/>
          </a:p>
        </p:txBody>
      </p:sp>
    </p:spTree>
    <p:extLst>
      <p:ext uri="{BB962C8B-B14F-4D97-AF65-F5344CB8AC3E}">
        <p14:creationId xmlns:p14="http://schemas.microsoft.com/office/powerpoint/2010/main" val="2378833485"/>
      </p:ext>
    </p:extLst>
  </p:cSld>
  <p:clrMapOvr>
    <a:masterClrMapping/>
  </p:clrMapOvr>
</p:sld>
</file>

<file path=ppt/slides/slide16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2DEEFC2-4AF3-48BF-988D-2DE33F522503}"/>
              </a:ext>
            </a:extLst>
          </p:cNvPr>
          <p:cNvSpPr>
            <a:spLocks noGrp="1"/>
          </p:cNvSpPr>
          <p:nvPr>
            <p:ph type="body" sz="quarter" idx="10"/>
          </p:nvPr>
        </p:nvSpPr>
        <p:spPr/>
        <p:txBody>
          <a:bodyPr/>
          <a:lstStyle/>
          <a:p>
            <a:pPr>
              <a:spcBef>
                <a:spcPts val="0"/>
              </a:spcBef>
            </a:pPr>
            <a:r>
              <a:rPr lang="ar-EG" dirty="0"/>
              <a:t>إثڤيه تى ميت نيشتي: إنتى فى إتؤي إن إشفرى: </a:t>
            </a:r>
          </a:p>
          <a:p>
            <a:pPr>
              <a:spcBef>
                <a:spcPts val="0"/>
              </a:spcBef>
            </a:pPr>
            <a:r>
              <a:rPr lang="ar-EG" dirty="0"/>
              <a:t>إنريف إربيث نانيف: إتؤي إنؤثو. </a:t>
            </a:r>
            <a:endParaRPr lang="en-GB" dirty="0"/>
          </a:p>
        </p:txBody>
      </p:sp>
      <p:sp>
        <p:nvSpPr>
          <p:cNvPr id="3" name="Text Placeholder 2">
            <a:extLst>
              <a:ext uri="{FF2B5EF4-FFF2-40B4-BE49-F238E27FC236}">
                <a16:creationId xmlns:a16="http://schemas.microsoft.com/office/drawing/2014/main" id="{6F507870-5198-4927-B3C3-9EB0BF592606}"/>
              </a:ext>
            </a:extLst>
          </p:cNvPr>
          <p:cNvSpPr>
            <a:spLocks noGrp="1"/>
          </p:cNvSpPr>
          <p:nvPr>
            <p:ph type="body" sz="quarter" idx="11"/>
          </p:nvPr>
        </p:nvSpPr>
        <p:spPr/>
        <p:txBody>
          <a:bodyPr anchor="ctr"/>
          <a:lstStyle/>
          <a:p>
            <a:r>
              <a:rPr lang="ar-EG" dirty="0"/>
              <a:t>من أجل عظمة، العجيب، صانع الخيرات، المتنوعة. </a:t>
            </a:r>
            <a:endParaRPr lang="en-GB" dirty="0"/>
          </a:p>
        </p:txBody>
      </p:sp>
      <p:sp>
        <p:nvSpPr>
          <p:cNvPr id="4" name="Text Placeholder 3">
            <a:extLst>
              <a:ext uri="{FF2B5EF4-FFF2-40B4-BE49-F238E27FC236}">
                <a16:creationId xmlns:a16="http://schemas.microsoft.com/office/drawing/2014/main" id="{DECDE382-8993-47BD-B6D6-047237FEACCA}"/>
              </a:ext>
            </a:extLst>
          </p:cNvPr>
          <p:cNvSpPr>
            <a:spLocks noGrp="1"/>
          </p:cNvSpPr>
          <p:nvPr>
            <p:ph type="body" sz="quarter" idx="12"/>
          </p:nvPr>
        </p:nvSpPr>
        <p:spPr/>
        <p:txBody>
          <a:bodyPr/>
          <a:lstStyle/>
          <a:p>
            <a:pPr>
              <a:spcBef>
                <a:spcPts val="0"/>
              </a:spcBef>
            </a:pPr>
            <a:r>
              <a:rPr lang="en-GB" dirty="0" err="1"/>
              <a:t>E;be</a:t>
            </a:r>
            <a:r>
              <a:rPr lang="en-GB" dirty="0"/>
              <a:t> ]</a:t>
            </a:r>
            <a:r>
              <a:rPr lang="en-GB" dirty="0" err="1"/>
              <a:t>metnis</a:t>
            </a:r>
            <a:r>
              <a:rPr lang="en-GB" dirty="0"/>
              <a:t>]@ `</a:t>
            </a:r>
            <a:r>
              <a:rPr lang="en-GB" dirty="0" err="1"/>
              <a:t>nte</a:t>
            </a:r>
            <a:r>
              <a:rPr lang="en-GB" dirty="0"/>
              <a:t> </a:t>
            </a:r>
            <a:r>
              <a:rPr lang="en-GB" dirty="0" err="1"/>
              <a:t>vy`etoi</a:t>
            </a:r>
            <a:r>
              <a:rPr lang="en-GB" dirty="0"/>
              <a:t> `</a:t>
            </a:r>
            <a:r>
              <a:rPr lang="en-GB" dirty="0" err="1"/>
              <a:t>n`svyri</a:t>
            </a:r>
            <a:r>
              <a:rPr lang="en-GB" dirty="0"/>
              <a:t>@</a:t>
            </a:r>
            <a:endParaRPr lang="ar-EG" dirty="0"/>
          </a:p>
          <a:p>
            <a:pPr>
              <a:spcBef>
                <a:spcPts val="0"/>
              </a:spcBef>
            </a:pPr>
            <a:r>
              <a:rPr lang="en-GB" dirty="0"/>
              <a:t> `</a:t>
            </a:r>
            <a:r>
              <a:rPr lang="en-GB" dirty="0" err="1"/>
              <a:t>nref`erpe;nanef</a:t>
            </a:r>
            <a:r>
              <a:rPr lang="en-GB" dirty="0"/>
              <a:t>@ </a:t>
            </a:r>
            <a:r>
              <a:rPr lang="en-GB" dirty="0" err="1"/>
              <a:t>etoi</a:t>
            </a:r>
            <a:r>
              <a:rPr lang="en-GB" dirty="0"/>
              <a:t> `</a:t>
            </a:r>
            <a:r>
              <a:rPr lang="en-GB" dirty="0" err="1"/>
              <a:t>nou;o</a:t>
            </a:r>
            <a:r>
              <a:rPr lang="en-GB" dirty="0"/>
              <a:t> `</a:t>
            </a:r>
            <a:r>
              <a:rPr lang="en-GB" dirty="0" err="1"/>
              <a:t>nry</a:t>
            </a:r>
            <a:r>
              <a:rPr lang="en-GB" dirty="0"/>
              <a:t>].</a:t>
            </a:r>
          </a:p>
        </p:txBody>
      </p:sp>
    </p:spTree>
    <p:extLst>
      <p:ext uri="{BB962C8B-B14F-4D97-AF65-F5344CB8AC3E}">
        <p14:creationId xmlns:p14="http://schemas.microsoft.com/office/powerpoint/2010/main" val="3564754291"/>
      </p:ext>
    </p:extLst>
  </p:cSld>
  <p:clrMapOvr>
    <a:masterClrMapping/>
  </p:clrMapOvr>
</p:sld>
</file>

<file path=ppt/slides/slide16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499A37C-7E3C-4CB5-AA68-0FE26039CBD7}"/>
              </a:ext>
            </a:extLst>
          </p:cNvPr>
          <p:cNvSpPr>
            <a:spLocks noGrp="1"/>
          </p:cNvSpPr>
          <p:nvPr>
            <p:ph type="body" sz="quarter" idx="10"/>
          </p:nvPr>
        </p:nvSpPr>
        <p:spPr/>
        <p:txBody>
          <a:bodyPr/>
          <a:lstStyle/>
          <a:p>
            <a:pPr>
              <a:spcBef>
                <a:spcPts val="0"/>
              </a:spcBef>
            </a:pPr>
            <a:r>
              <a:rPr kumimoji="0" lang="ar-EG" sz="3700" b="1" i="0" u="none" strike="noStrike" kern="1200" cap="none" normalizeH="0" baseline="0" dirty="0">
                <a:ln>
                  <a:noFill/>
                </a:ln>
                <a:solidFill>
                  <a:schemeClr val="bg1"/>
                </a:solidFill>
                <a:effectLst/>
                <a:latin typeface="Times New Roman" pitchFamily="18" charset="0"/>
                <a:ea typeface="+mn-ea"/>
                <a:cs typeface="Times New Roman" pitchFamily="18" charset="0"/>
              </a:rPr>
              <a:t>بي لوغوس غار إتؤنخ: إنتيه إفنوتى إفيوت: </a:t>
            </a:r>
          </a:p>
          <a:p>
            <a:pPr>
              <a:spcBef>
                <a:spcPts val="0"/>
              </a:spcBef>
            </a:pPr>
            <a:r>
              <a:rPr kumimoji="0" lang="ar-EG" sz="3700" b="1" i="0" u="none" strike="noStrike" kern="1200" cap="none" normalizeH="0" baseline="0" dirty="0">
                <a:ln>
                  <a:noFill/>
                </a:ln>
                <a:solidFill>
                  <a:schemeClr val="bg1"/>
                </a:solidFill>
                <a:effectLst/>
                <a:latin typeface="Times New Roman" pitchFamily="18" charset="0"/>
                <a:ea typeface="+mn-ea"/>
                <a:cs typeface="Times New Roman" pitchFamily="18" charset="0"/>
              </a:rPr>
              <a:t>إيطافئي إيه بي سيت إيتى نوموس: هيجين إبطو أوو إنسينا. </a:t>
            </a:r>
            <a:endParaRPr lang="en-GB" sz="3700" dirty="0"/>
          </a:p>
        </p:txBody>
      </p:sp>
      <p:sp>
        <p:nvSpPr>
          <p:cNvPr id="3" name="Text Placeholder 2">
            <a:extLst>
              <a:ext uri="{FF2B5EF4-FFF2-40B4-BE49-F238E27FC236}">
                <a16:creationId xmlns:a16="http://schemas.microsoft.com/office/drawing/2014/main" id="{B02DA600-28BF-418C-BE27-0B9E5DFFC603}"/>
              </a:ext>
            </a:extLst>
          </p:cNvPr>
          <p:cNvSpPr>
            <a:spLocks noGrp="1"/>
          </p:cNvSpPr>
          <p:nvPr>
            <p:ph type="body" sz="quarter" idx="11"/>
          </p:nvPr>
        </p:nvSpPr>
        <p:spPr/>
        <p:txBody>
          <a:bodyPr/>
          <a:lstStyle/>
          <a:p>
            <a:r>
              <a:rPr lang="ar-EG" sz="3600" dirty="0"/>
              <a:t>لأن كلمة الله، الحى الذى للأب، نزل ليعطى الناموس، على جبل سيناء.</a:t>
            </a:r>
            <a:endParaRPr lang="en-GB" sz="3600" dirty="0"/>
          </a:p>
        </p:txBody>
      </p:sp>
      <p:sp>
        <p:nvSpPr>
          <p:cNvPr id="4" name="Text Placeholder 3">
            <a:extLst>
              <a:ext uri="{FF2B5EF4-FFF2-40B4-BE49-F238E27FC236}">
                <a16:creationId xmlns:a16="http://schemas.microsoft.com/office/drawing/2014/main" id="{13818877-035F-4515-BBAF-694CFCA55D3A}"/>
              </a:ext>
            </a:extLst>
          </p:cNvPr>
          <p:cNvSpPr>
            <a:spLocks noGrp="1"/>
          </p:cNvSpPr>
          <p:nvPr>
            <p:ph type="body" sz="quarter" idx="12"/>
          </p:nvPr>
        </p:nvSpPr>
        <p:spPr>
          <a:xfrm>
            <a:off x="0" y="4657587"/>
            <a:ext cx="9144000" cy="1189740"/>
          </a:xfrm>
        </p:spPr>
        <p:txBody>
          <a:bodyPr/>
          <a:lstStyle/>
          <a:p>
            <a:pPr>
              <a:spcBef>
                <a:spcPts val="0"/>
              </a:spcBef>
            </a:pPr>
            <a:r>
              <a:rPr lang="en-GB" dirty="0" err="1"/>
              <a:t>PiLogoc</a:t>
            </a:r>
            <a:r>
              <a:rPr lang="en-GB" dirty="0"/>
              <a:t> gar </a:t>
            </a:r>
            <a:r>
              <a:rPr lang="en-GB" dirty="0" err="1"/>
              <a:t>etonq</a:t>
            </a:r>
            <a:r>
              <a:rPr lang="en-GB" dirty="0"/>
              <a:t>@ `</a:t>
            </a:r>
            <a:r>
              <a:rPr lang="en-GB" dirty="0" err="1"/>
              <a:t>nte</a:t>
            </a:r>
            <a:r>
              <a:rPr lang="en-GB" dirty="0"/>
              <a:t> V] `</a:t>
            </a:r>
            <a:r>
              <a:rPr lang="en-GB" dirty="0" err="1"/>
              <a:t>Viwt</a:t>
            </a:r>
            <a:r>
              <a:rPr lang="en-GB" dirty="0"/>
              <a:t>@</a:t>
            </a:r>
            <a:endParaRPr lang="ar-EG" dirty="0"/>
          </a:p>
          <a:p>
            <a:pPr>
              <a:spcBef>
                <a:spcPts val="0"/>
              </a:spcBef>
            </a:pPr>
            <a:r>
              <a:rPr lang="en-GB" dirty="0"/>
              <a:t> `</a:t>
            </a:r>
            <a:r>
              <a:rPr lang="en-GB" dirty="0" err="1"/>
              <a:t>etaf`i</a:t>
            </a:r>
            <a:r>
              <a:rPr lang="en-GB" dirty="0"/>
              <a:t> `</a:t>
            </a:r>
            <a:r>
              <a:rPr lang="en-GB" dirty="0" err="1"/>
              <a:t>epecyt</a:t>
            </a:r>
            <a:r>
              <a:rPr lang="en-GB" dirty="0"/>
              <a:t> `e]</a:t>
            </a:r>
            <a:r>
              <a:rPr lang="en-GB" dirty="0" err="1"/>
              <a:t>nomoc</a:t>
            </a:r>
            <a:r>
              <a:rPr lang="en-GB" dirty="0"/>
              <a:t>@ </a:t>
            </a:r>
            <a:r>
              <a:rPr lang="en-GB" dirty="0" err="1"/>
              <a:t>hijen</a:t>
            </a:r>
            <a:r>
              <a:rPr lang="en-GB" dirty="0"/>
              <a:t> `</a:t>
            </a:r>
            <a:r>
              <a:rPr lang="en-GB" dirty="0" err="1"/>
              <a:t>ptwou</a:t>
            </a:r>
            <a:r>
              <a:rPr lang="en-GB" dirty="0"/>
              <a:t> `</a:t>
            </a:r>
            <a:r>
              <a:rPr lang="en-GB" dirty="0" err="1"/>
              <a:t>nCina</a:t>
            </a:r>
            <a:r>
              <a:rPr lang="en-GB" dirty="0"/>
              <a:t>.</a:t>
            </a:r>
          </a:p>
        </p:txBody>
      </p:sp>
    </p:spTree>
    <p:extLst>
      <p:ext uri="{BB962C8B-B14F-4D97-AF65-F5344CB8AC3E}">
        <p14:creationId xmlns:p14="http://schemas.microsoft.com/office/powerpoint/2010/main" val="4207611600"/>
      </p:ext>
    </p:extLst>
  </p:cSld>
  <p:clrMapOvr>
    <a:masterClrMapping/>
  </p:clrMapOvr>
</p:sld>
</file>

<file path=ppt/slides/slide16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1353C66-A31F-4E7D-89FE-FCB394C8B7FB}"/>
              </a:ext>
            </a:extLst>
          </p:cNvPr>
          <p:cNvSpPr>
            <a:spLocks noGrp="1"/>
          </p:cNvSpPr>
          <p:nvPr>
            <p:ph type="body" sz="quarter" idx="10"/>
          </p:nvPr>
        </p:nvSpPr>
        <p:spPr/>
        <p:txBody>
          <a:bodyPr/>
          <a:lstStyle/>
          <a:p>
            <a:r>
              <a:rPr lang="ar-EG" sz="3800" dirty="0"/>
              <a:t>أف هوبس إن إت آفيه: إمبي طو أوو خين أو إكريمتس: نيم أوكاكي نيم أوو إغنوفوس: نيم أوصاراثيو.</a:t>
            </a:r>
            <a:endParaRPr lang="en-GB" sz="3800" dirty="0"/>
          </a:p>
        </p:txBody>
      </p:sp>
      <p:sp>
        <p:nvSpPr>
          <p:cNvPr id="3" name="Text Placeholder 2">
            <a:extLst>
              <a:ext uri="{FF2B5EF4-FFF2-40B4-BE49-F238E27FC236}">
                <a16:creationId xmlns:a16="http://schemas.microsoft.com/office/drawing/2014/main" id="{5AFE55DD-EF4F-4E00-9C9C-2D283638D686}"/>
              </a:ext>
            </a:extLst>
          </p:cNvPr>
          <p:cNvSpPr>
            <a:spLocks noGrp="1"/>
          </p:cNvSpPr>
          <p:nvPr>
            <p:ph type="body" sz="quarter" idx="11"/>
          </p:nvPr>
        </p:nvSpPr>
        <p:spPr/>
        <p:txBody>
          <a:bodyPr anchor="ctr"/>
          <a:lstStyle/>
          <a:p>
            <a:r>
              <a:rPr lang="ar-EG" sz="3700" dirty="0"/>
              <a:t>و على رأس الجبل، بالدخان، والظلام، والضباب والعاصف.</a:t>
            </a:r>
            <a:endParaRPr lang="en-GB" sz="3700" dirty="0"/>
          </a:p>
        </p:txBody>
      </p:sp>
      <p:sp>
        <p:nvSpPr>
          <p:cNvPr id="4" name="Text Placeholder 3">
            <a:extLst>
              <a:ext uri="{FF2B5EF4-FFF2-40B4-BE49-F238E27FC236}">
                <a16:creationId xmlns:a16="http://schemas.microsoft.com/office/drawing/2014/main" id="{E37B7FA1-6415-4131-AEB7-D9FBA22523A3}"/>
              </a:ext>
            </a:extLst>
          </p:cNvPr>
          <p:cNvSpPr>
            <a:spLocks noGrp="1"/>
          </p:cNvSpPr>
          <p:nvPr>
            <p:ph type="body" sz="quarter" idx="12"/>
          </p:nvPr>
        </p:nvSpPr>
        <p:spPr/>
        <p:txBody>
          <a:bodyPr/>
          <a:lstStyle/>
          <a:p>
            <a:pPr>
              <a:spcBef>
                <a:spcPts val="0"/>
              </a:spcBef>
            </a:pPr>
            <a:r>
              <a:rPr lang="pt-BR" dirty="0"/>
              <a:t>Afhwbc `n`t`ave@ pitwou qen ou`,remtc@</a:t>
            </a:r>
            <a:endParaRPr lang="ar-EG" dirty="0"/>
          </a:p>
          <a:p>
            <a:pPr>
              <a:spcBef>
                <a:spcPts val="0"/>
              </a:spcBef>
            </a:pPr>
            <a:r>
              <a:rPr lang="pt-BR" dirty="0"/>
              <a:t> nem ou,aki nem ou`gnovoc@ nem oucara;you.</a:t>
            </a:r>
            <a:endParaRPr lang="en-GB" dirty="0"/>
          </a:p>
        </p:txBody>
      </p:sp>
    </p:spTree>
    <p:extLst>
      <p:ext uri="{BB962C8B-B14F-4D97-AF65-F5344CB8AC3E}">
        <p14:creationId xmlns:p14="http://schemas.microsoft.com/office/powerpoint/2010/main" val="2255709409"/>
      </p:ext>
    </p:extLst>
  </p:cSld>
  <p:clrMapOvr>
    <a:masterClrMapping/>
  </p:clrMapOvr>
</p:sld>
</file>

<file path=ppt/slides/slide16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2E4F843-E76A-48FC-AE5F-58FDC2D04061}"/>
              </a:ext>
            </a:extLst>
          </p:cNvPr>
          <p:cNvSpPr>
            <a:spLocks noGrp="1"/>
          </p:cNvSpPr>
          <p:nvPr>
            <p:ph type="body" sz="quarter" idx="10"/>
          </p:nvPr>
        </p:nvSpPr>
        <p:spPr/>
        <p:txBody>
          <a:bodyPr/>
          <a:lstStyle/>
          <a:p>
            <a:r>
              <a:rPr lang="ar-EG" dirty="0"/>
              <a:t>إيڤول هيتين تى إسمى: إنتيه هان صال بينغوس:</a:t>
            </a:r>
            <a:br>
              <a:rPr lang="ar-EG" dirty="0"/>
            </a:br>
            <a:r>
              <a:rPr lang="ar-EG" dirty="0"/>
              <a:t>نافتي إسفو خين أوهوتي: إننى إتؤهي إيراتــو. </a:t>
            </a:r>
            <a:endParaRPr lang="en-GB" dirty="0"/>
          </a:p>
        </p:txBody>
      </p:sp>
      <p:sp>
        <p:nvSpPr>
          <p:cNvPr id="3" name="Text Placeholder 2">
            <a:extLst>
              <a:ext uri="{FF2B5EF4-FFF2-40B4-BE49-F238E27FC236}">
                <a16:creationId xmlns:a16="http://schemas.microsoft.com/office/drawing/2014/main" id="{CAFC0215-D7CD-4904-B601-4A3A1524C28E}"/>
              </a:ext>
            </a:extLst>
          </p:cNvPr>
          <p:cNvSpPr>
            <a:spLocks noGrp="1"/>
          </p:cNvSpPr>
          <p:nvPr>
            <p:ph type="body" sz="quarter" idx="11"/>
          </p:nvPr>
        </p:nvSpPr>
        <p:spPr/>
        <p:txBody>
          <a:bodyPr anchor="ctr"/>
          <a:lstStyle/>
          <a:p>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ومن جهة، صوت الأبواق، كان يعلم، الواقفين بمخافة. </a:t>
            </a:r>
            <a:endParaRPr lang="en-GB" dirty="0"/>
          </a:p>
        </p:txBody>
      </p:sp>
      <p:sp>
        <p:nvSpPr>
          <p:cNvPr id="4" name="Text Placeholder 3">
            <a:extLst>
              <a:ext uri="{FF2B5EF4-FFF2-40B4-BE49-F238E27FC236}">
                <a16:creationId xmlns:a16="http://schemas.microsoft.com/office/drawing/2014/main" id="{BCD5F426-ABF9-4ED6-A0E0-9454BA58D325}"/>
              </a:ext>
            </a:extLst>
          </p:cNvPr>
          <p:cNvSpPr>
            <a:spLocks noGrp="1"/>
          </p:cNvSpPr>
          <p:nvPr>
            <p:ph type="body" sz="quarter" idx="12"/>
          </p:nvPr>
        </p:nvSpPr>
        <p:spPr/>
        <p:txBody>
          <a:bodyPr/>
          <a:lstStyle/>
          <a:p>
            <a:r>
              <a:rPr lang="en-GB" dirty="0" err="1"/>
              <a:t>Ebolhiten</a:t>
            </a:r>
            <a:r>
              <a:rPr lang="en-GB" dirty="0"/>
              <a:t> ]`</a:t>
            </a:r>
            <a:r>
              <a:rPr lang="en-GB" dirty="0" err="1"/>
              <a:t>cmy</a:t>
            </a:r>
            <a:r>
              <a:rPr lang="en-GB" dirty="0"/>
              <a:t>@ `</a:t>
            </a:r>
            <a:r>
              <a:rPr lang="en-GB" dirty="0" err="1"/>
              <a:t>nte</a:t>
            </a:r>
            <a:r>
              <a:rPr lang="en-GB" dirty="0"/>
              <a:t> </a:t>
            </a:r>
            <a:r>
              <a:rPr lang="en-GB" dirty="0" err="1"/>
              <a:t>hancalpiggoc</a:t>
            </a:r>
            <a:r>
              <a:rPr lang="en-GB" dirty="0"/>
              <a:t>@ </a:t>
            </a:r>
            <a:r>
              <a:rPr lang="en-GB" dirty="0" err="1"/>
              <a:t>naf</a:t>
            </a:r>
            <a:r>
              <a:rPr lang="en-GB" dirty="0"/>
              <a:t>]`</a:t>
            </a:r>
            <a:r>
              <a:rPr lang="en-GB" dirty="0" err="1"/>
              <a:t>cbw</a:t>
            </a:r>
            <a:r>
              <a:rPr lang="en-GB" dirty="0"/>
              <a:t> </a:t>
            </a:r>
            <a:r>
              <a:rPr lang="en-GB" dirty="0" err="1"/>
              <a:t>qen</a:t>
            </a:r>
            <a:r>
              <a:rPr lang="en-GB" dirty="0"/>
              <a:t> </a:t>
            </a:r>
            <a:r>
              <a:rPr lang="en-GB" dirty="0" err="1"/>
              <a:t>ouho</a:t>
            </a:r>
            <a:r>
              <a:rPr lang="en-GB" dirty="0"/>
              <a:t>]@ `</a:t>
            </a:r>
            <a:r>
              <a:rPr lang="en-GB" dirty="0" err="1"/>
              <a:t>nny`et`ohi</a:t>
            </a:r>
            <a:r>
              <a:rPr lang="en-GB" dirty="0"/>
              <a:t> `</a:t>
            </a:r>
            <a:r>
              <a:rPr lang="en-GB" dirty="0" err="1"/>
              <a:t>eratou</a:t>
            </a:r>
            <a:r>
              <a:rPr lang="en-GB" dirty="0"/>
              <a:t>.</a:t>
            </a:r>
          </a:p>
        </p:txBody>
      </p:sp>
    </p:spTree>
    <p:extLst>
      <p:ext uri="{BB962C8B-B14F-4D97-AF65-F5344CB8AC3E}">
        <p14:creationId xmlns:p14="http://schemas.microsoft.com/office/powerpoint/2010/main" val="264427204"/>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extLst>
              <p:ext uri="{D42A27DB-BD31-4B8C-83A1-F6EECF244321}">
                <p14:modId xmlns:p14="http://schemas.microsoft.com/office/powerpoint/2010/main" val="3502181744"/>
              </p:ext>
            </p:extLst>
          </p:nvPr>
        </p:nvGraphicFramePr>
        <p:xfrm>
          <a:off x="0" y="3688080"/>
          <a:ext cx="9144000" cy="313944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lang="ar-EG" sz="4200" b="1" dirty="0">
                          <a:solidFill>
                            <a:schemeClr val="bg1"/>
                          </a:solidFill>
                          <a:latin typeface="+mj-lt"/>
                        </a:rPr>
                        <a:t>داسوا على الأرض والصخور. في وسط قاع البحار.</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EG" sz="4400" b="1" dirty="0">
                          <a:solidFill>
                            <a:schemeClr val="bg1"/>
                          </a:solidFill>
                          <a:latin typeface="+mj-lt"/>
                        </a:rPr>
                        <a:t>و المياة كمثل السور. العالي يمين ويسار.</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endParaRPr>
                    </a:p>
                  </a:txBody>
                  <a:tcPr anchor="ctr"/>
                </a:tc>
                <a:extLst>
                  <a:ext uri="{0D108BD9-81ED-4DB2-BD59-A6C34878D82A}">
                    <a16:rowId xmlns:a16="http://schemas.microsoft.com/office/drawing/2014/main" val="3772709020"/>
                  </a:ext>
                </a:extLst>
              </a:tr>
              <a:tr h="725150">
                <a:tc>
                  <a:txBody>
                    <a:bodyPr/>
                    <a:lstStyle/>
                    <a:p>
                      <a:pPr algn="ctr" rtl="1"/>
                      <a:r>
                        <a:rPr lang="ar-EG" sz="4400" b="1" dirty="0">
                          <a:solidFill>
                            <a:schemeClr val="bg1"/>
                          </a:solidFill>
                          <a:latin typeface="+mj-lt"/>
                        </a:rPr>
                        <a:t>دخل فرعـون وتجـاسر. بخيـوله في إثرهـم.</a:t>
                      </a:r>
                    </a:p>
                  </a:txBody>
                  <a:tcPr anchor="ctr"/>
                </a:tc>
                <a:extLst>
                  <a:ext uri="{0D108BD9-81ED-4DB2-BD59-A6C34878D82A}">
                    <a16:rowId xmlns:a16="http://schemas.microsoft.com/office/drawing/2014/main" val="3986428576"/>
                  </a:ext>
                </a:extLst>
              </a:tr>
              <a:tr h="725150">
                <a:tc>
                  <a:txBody>
                    <a:bodyPr/>
                    <a:lstStyle/>
                    <a:p>
                      <a:pPr algn="ctr" rtl="1"/>
                      <a:r>
                        <a:rPr lang="ar-EG" sz="4400" b="1" dirty="0">
                          <a:solidFill>
                            <a:schemeClr val="bg1"/>
                          </a:solidFill>
                          <a:latin typeface="+mj-lt"/>
                        </a:rPr>
                        <a:t>ومعه كل جنوده. بعبيده يطاردهم.</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853349776"/>
      </p:ext>
    </p:extLst>
  </p:cSld>
  <p:clrMapOvr>
    <a:masterClrMapping/>
  </p:clrMapOvr>
</p:sld>
</file>

<file path=ppt/slides/slide16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DD6E69D-ABD7-402D-9684-7F8673BAF7B7}"/>
              </a:ext>
            </a:extLst>
          </p:cNvPr>
          <p:cNvSpPr>
            <a:spLocks noGrp="1"/>
          </p:cNvSpPr>
          <p:nvPr>
            <p:ph type="body" sz="quarter" idx="10"/>
          </p:nvPr>
        </p:nvSpPr>
        <p:spPr/>
        <p:txBody>
          <a:bodyPr/>
          <a:lstStyle/>
          <a:p>
            <a:r>
              <a:rPr lang="ar-EG" sz="3700" dirty="0"/>
              <a:t>إنثوف أون أفئي إيه بيه سيت إيجو: خابي طو أوو إن لوجيكون: خين أوميت ريم راڤش: نيم أوميت ماى رومى. </a:t>
            </a:r>
            <a:endParaRPr lang="en-GB" sz="3700" dirty="0"/>
          </a:p>
        </p:txBody>
      </p:sp>
      <p:sp>
        <p:nvSpPr>
          <p:cNvPr id="3" name="Text Placeholder 2">
            <a:extLst>
              <a:ext uri="{FF2B5EF4-FFF2-40B4-BE49-F238E27FC236}">
                <a16:creationId xmlns:a16="http://schemas.microsoft.com/office/drawing/2014/main" id="{3CA564F0-CE4C-4C0B-B39C-032ECF18AEAA}"/>
              </a:ext>
            </a:extLst>
          </p:cNvPr>
          <p:cNvSpPr>
            <a:spLocks noGrp="1"/>
          </p:cNvSpPr>
          <p:nvPr>
            <p:ph type="body" sz="quarter" idx="11"/>
          </p:nvPr>
        </p:nvSpPr>
        <p:spPr/>
        <p:txBody>
          <a:bodyPr anchor="ctr"/>
          <a:lstStyle/>
          <a:p>
            <a:r>
              <a:rPr lang="ar-EG" sz="3300" dirty="0"/>
              <a:t>هو أيضاً نزل عليك، أيتها الجبل الناطق، بوداعة، ومحبة البشرية.</a:t>
            </a:r>
            <a:endParaRPr lang="en-GB" sz="3300" dirty="0"/>
          </a:p>
        </p:txBody>
      </p:sp>
      <p:sp>
        <p:nvSpPr>
          <p:cNvPr id="4" name="Text Placeholder 3">
            <a:extLst>
              <a:ext uri="{FF2B5EF4-FFF2-40B4-BE49-F238E27FC236}">
                <a16:creationId xmlns:a16="http://schemas.microsoft.com/office/drawing/2014/main" id="{EA933235-150F-4661-B940-D0003684BBC2}"/>
              </a:ext>
            </a:extLst>
          </p:cNvPr>
          <p:cNvSpPr>
            <a:spLocks noGrp="1"/>
          </p:cNvSpPr>
          <p:nvPr>
            <p:ph type="body" sz="quarter" idx="12"/>
          </p:nvPr>
        </p:nvSpPr>
        <p:spPr/>
        <p:txBody>
          <a:bodyPr/>
          <a:lstStyle/>
          <a:p>
            <a:pPr>
              <a:spcBef>
                <a:spcPts val="0"/>
              </a:spcBef>
            </a:pPr>
            <a:r>
              <a:rPr lang="en-GB" sz="3800" dirty="0"/>
              <a:t> `</a:t>
            </a:r>
            <a:r>
              <a:rPr lang="en-GB" sz="3800" dirty="0" err="1"/>
              <a:t>N;of</a:t>
            </a:r>
            <a:r>
              <a:rPr lang="en-GB" sz="3800" dirty="0"/>
              <a:t> on </a:t>
            </a:r>
            <a:r>
              <a:rPr lang="en-GB" sz="3800" dirty="0" err="1"/>
              <a:t>af`i</a:t>
            </a:r>
            <a:r>
              <a:rPr lang="en-GB" sz="3800" dirty="0"/>
              <a:t> `</a:t>
            </a:r>
            <a:r>
              <a:rPr lang="en-GB" sz="3800" dirty="0" err="1"/>
              <a:t>epecyt</a:t>
            </a:r>
            <a:r>
              <a:rPr lang="en-GB" sz="3800" dirty="0"/>
              <a:t>@ `</a:t>
            </a:r>
            <a:r>
              <a:rPr lang="en-GB" sz="3800" dirty="0" err="1"/>
              <a:t>ejw</a:t>
            </a:r>
            <a:r>
              <a:rPr lang="en-GB" sz="3800" dirty="0"/>
              <a:t> </a:t>
            </a:r>
            <a:r>
              <a:rPr lang="en-GB" sz="3800" dirty="0" err="1"/>
              <a:t>qa</a:t>
            </a:r>
            <a:r>
              <a:rPr lang="en-GB" sz="3800" dirty="0"/>
              <a:t> </a:t>
            </a:r>
            <a:r>
              <a:rPr lang="en-GB" sz="3800" dirty="0" err="1"/>
              <a:t>pitwou</a:t>
            </a:r>
            <a:r>
              <a:rPr lang="en-GB" sz="3800" dirty="0"/>
              <a:t> `</a:t>
            </a:r>
            <a:r>
              <a:rPr lang="en-GB" sz="3800" dirty="0" err="1"/>
              <a:t>nlogikon</a:t>
            </a:r>
            <a:r>
              <a:rPr lang="en-GB" sz="3800" dirty="0"/>
              <a:t>@</a:t>
            </a:r>
            <a:endParaRPr lang="ar-EG" sz="3800" dirty="0"/>
          </a:p>
          <a:p>
            <a:pPr>
              <a:spcBef>
                <a:spcPts val="0"/>
              </a:spcBef>
            </a:pPr>
            <a:r>
              <a:rPr lang="en-GB" sz="3800" dirty="0"/>
              <a:t> </a:t>
            </a:r>
            <a:r>
              <a:rPr lang="en-GB" sz="3800" dirty="0" err="1"/>
              <a:t>qen</a:t>
            </a:r>
            <a:r>
              <a:rPr lang="en-GB" sz="3800" dirty="0"/>
              <a:t> </a:t>
            </a:r>
            <a:r>
              <a:rPr lang="en-GB" sz="3800" dirty="0" err="1"/>
              <a:t>oumetremraus</a:t>
            </a:r>
            <a:r>
              <a:rPr lang="en-GB" sz="3800" dirty="0"/>
              <a:t>@ </a:t>
            </a:r>
            <a:r>
              <a:rPr lang="en-GB" sz="3800" dirty="0" err="1"/>
              <a:t>nem</a:t>
            </a:r>
            <a:r>
              <a:rPr lang="en-GB" sz="3800" dirty="0"/>
              <a:t> </a:t>
            </a:r>
            <a:r>
              <a:rPr lang="en-GB" sz="3800" dirty="0" err="1"/>
              <a:t>oumetmairwmi</a:t>
            </a:r>
            <a:r>
              <a:rPr lang="en-GB" sz="3800" dirty="0"/>
              <a:t>.</a:t>
            </a:r>
          </a:p>
        </p:txBody>
      </p:sp>
    </p:spTree>
    <p:extLst>
      <p:ext uri="{BB962C8B-B14F-4D97-AF65-F5344CB8AC3E}">
        <p14:creationId xmlns:p14="http://schemas.microsoft.com/office/powerpoint/2010/main" val="3789952403"/>
      </p:ext>
    </p:extLst>
  </p:cSld>
  <p:clrMapOvr>
    <a:masterClrMapping/>
  </p:clrMapOvr>
</p:sld>
</file>

<file path=ppt/slides/slide16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FF639C5-E17F-4000-8FC5-7AF1E3BCE698}"/>
              </a:ext>
            </a:extLst>
          </p:cNvPr>
          <p:cNvSpPr>
            <a:spLocks noGrp="1"/>
          </p:cNvSpPr>
          <p:nvPr>
            <p:ph type="body" sz="quarter" idx="10"/>
          </p:nvPr>
        </p:nvSpPr>
        <p:spPr/>
        <p:txBody>
          <a:bodyPr/>
          <a:lstStyle/>
          <a:p>
            <a:pPr>
              <a:spcBef>
                <a:spcPts val="0"/>
              </a:spcBef>
            </a:pPr>
            <a:r>
              <a:rPr lang="ar-EG" dirty="0"/>
              <a:t>أووه أون إمباي ريتي: آفتشي ساركس إنخيتي: </a:t>
            </a:r>
          </a:p>
          <a:p>
            <a:pPr>
              <a:spcBef>
                <a:spcPts val="0"/>
              </a:spcBef>
            </a:pPr>
            <a:r>
              <a:rPr lang="ar-EG" dirty="0"/>
              <a:t>خين أوميت أت شيبتي: إن أو ساركس إن لوچيكى. </a:t>
            </a:r>
            <a:endParaRPr lang="en-GB" dirty="0"/>
          </a:p>
        </p:txBody>
      </p:sp>
      <p:sp>
        <p:nvSpPr>
          <p:cNvPr id="3" name="Text Placeholder 2">
            <a:extLst>
              <a:ext uri="{FF2B5EF4-FFF2-40B4-BE49-F238E27FC236}">
                <a16:creationId xmlns:a16="http://schemas.microsoft.com/office/drawing/2014/main" id="{0710FB2A-5194-441E-8E67-D1C625D019CB}"/>
              </a:ext>
            </a:extLst>
          </p:cNvPr>
          <p:cNvSpPr>
            <a:spLocks noGrp="1"/>
          </p:cNvSpPr>
          <p:nvPr>
            <p:ph type="body" sz="quarter" idx="11"/>
          </p:nvPr>
        </p:nvSpPr>
        <p:spPr/>
        <p:txBody>
          <a:bodyPr anchor="ctr"/>
          <a:lstStyle/>
          <a:p>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وهكذا أيضاً، تجسد منك، بغير تغيير، بجسد ناطق. </a:t>
            </a:r>
            <a:endParaRPr lang="en-GB" dirty="0"/>
          </a:p>
        </p:txBody>
      </p:sp>
      <p:sp>
        <p:nvSpPr>
          <p:cNvPr id="4" name="Text Placeholder 3">
            <a:extLst>
              <a:ext uri="{FF2B5EF4-FFF2-40B4-BE49-F238E27FC236}">
                <a16:creationId xmlns:a16="http://schemas.microsoft.com/office/drawing/2014/main" id="{D9C51F9B-FF7C-4C88-9969-70A41E8E0D28}"/>
              </a:ext>
            </a:extLst>
          </p:cNvPr>
          <p:cNvSpPr>
            <a:spLocks noGrp="1"/>
          </p:cNvSpPr>
          <p:nvPr>
            <p:ph type="body" sz="quarter" idx="12"/>
          </p:nvPr>
        </p:nvSpPr>
        <p:spPr/>
        <p:txBody>
          <a:bodyPr/>
          <a:lstStyle/>
          <a:p>
            <a:pPr>
              <a:spcBef>
                <a:spcPts val="0"/>
              </a:spcBef>
            </a:pPr>
            <a:r>
              <a:rPr lang="en-GB" dirty="0" err="1"/>
              <a:t>Ouoh</a:t>
            </a:r>
            <a:r>
              <a:rPr lang="en-GB" dirty="0"/>
              <a:t> on `</a:t>
            </a:r>
            <a:r>
              <a:rPr lang="en-GB" dirty="0" err="1"/>
              <a:t>mpairy</a:t>
            </a:r>
            <a:r>
              <a:rPr lang="en-GB" dirty="0"/>
              <a:t>]@ </a:t>
            </a:r>
            <a:r>
              <a:rPr lang="en-GB" dirty="0" err="1"/>
              <a:t>af</a:t>
            </a:r>
            <a:r>
              <a:rPr lang="en-GB" dirty="0"/>
              <a:t>[</a:t>
            </a:r>
            <a:r>
              <a:rPr lang="en-GB" dirty="0" err="1"/>
              <a:t>icarx</a:t>
            </a:r>
            <a:r>
              <a:rPr lang="en-GB" dirty="0"/>
              <a:t> `</a:t>
            </a:r>
            <a:r>
              <a:rPr lang="en-GB" dirty="0" err="1"/>
              <a:t>nqy</a:t>
            </a:r>
            <a:r>
              <a:rPr lang="en-GB" dirty="0"/>
              <a:t>]@</a:t>
            </a:r>
            <a:endParaRPr lang="ar-EG" dirty="0"/>
          </a:p>
          <a:p>
            <a:pPr>
              <a:spcBef>
                <a:spcPts val="0"/>
              </a:spcBef>
            </a:pPr>
            <a:r>
              <a:rPr lang="en-GB" dirty="0"/>
              <a:t> </a:t>
            </a:r>
            <a:r>
              <a:rPr lang="en-GB" dirty="0" err="1"/>
              <a:t>qen</a:t>
            </a:r>
            <a:r>
              <a:rPr lang="en-GB" dirty="0"/>
              <a:t> </a:t>
            </a:r>
            <a:r>
              <a:rPr lang="en-GB" dirty="0" err="1"/>
              <a:t>oumet`atsib</a:t>
            </a:r>
            <a:r>
              <a:rPr lang="en-GB" dirty="0"/>
              <a:t>]@ `</a:t>
            </a:r>
            <a:r>
              <a:rPr lang="en-GB" dirty="0" err="1"/>
              <a:t>noucarx</a:t>
            </a:r>
            <a:r>
              <a:rPr lang="en-GB" dirty="0"/>
              <a:t> `</a:t>
            </a:r>
            <a:r>
              <a:rPr lang="en-GB" dirty="0" err="1"/>
              <a:t>nlogiky</a:t>
            </a:r>
            <a:r>
              <a:rPr lang="en-GB" dirty="0"/>
              <a:t>.</a:t>
            </a:r>
          </a:p>
        </p:txBody>
      </p:sp>
    </p:spTree>
    <p:extLst>
      <p:ext uri="{BB962C8B-B14F-4D97-AF65-F5344CB8AC3E}">
        <p14:creationId xmlns:p14="http://schemas.microsoft.com/office/powerpoint/2010/main" val="1066436232"/>
      </p:ext>
    </p:extLst>
  </p:cSld>
  <p:clrMapOvr>
    <a:masterClrMapping/>
  </p:clrMapOvr>
</p:sld>
</file>

<file path=ppt/slides/slide16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F520D9B-3F9E-41B7-9769-8C808D7F3AF7}"/>
              </a:ext>
            </a:extLst>
          </p:cNvPr>
          <p:cNvSpPr>
            <a:spLocks noGrp="1"/>
          </p:cNvSpPr>
          <p:nvPr>
            <p:ph type="body" sz="quarter" idx="10"/>
          </p:nvPr>
        </p:nvSpPr>
        <p:spPr/>
        <p:txBody>
          <a:bodyPr/>
          <a:lstStyle/>
          <a:p>
            <a:r>
              <a:rPr lang="ar-EG" sz="3900" dirty="0"/>
              <a:t>إنؤموؤسيوس نيه مان: إسـچيك إيڤول: إيه أوو أون إنطاس إماڤ: إن أو إبسيشى إن أو إبسيشي إن نو إيـرا. </a:t>
            </a:r>
            <a:endParaRPr lang="en-GB" sz="3900" dirty="0"/>
          </a:p>
        </p:txBody>
      </p:sp>
      <p:sp>
        <p:nvSpPr>
          <p:cNvPr id="3" name="Text Placeholder 2">
            <a:extLst>
              <a:ext uri="{FF2B5EF4-FFF2-40B4-BE49-F238E27FC236}">
                <a16:creationId xmlns:a16="http://schemas.microsoft.com/office/drawing/2014/main" id="{2D910E9B-B1E4-4011-93DA-EE433622FA9E}"/>
              </a:ext>
            </a:extLst>
          </p:cNvPr>
          <p:cNvSpPr>
            <a:spLocks noGrp="1"/>
          </p:cNvSpPr>
          <p:nvPr>
            <p:ph type="body" sz="quarter" idx="11"/>
          </p:nvPr>
        </p:nvSpPr>
        <p:spPr/>
        <p:txBody>
          <a:bodyPr anchor="ctr"/>
          <a:lstStyle/>
          <a:p>
            <a:r>
              <a:rPr lang="ar-EG" dirty="0"/>
              <a:t>مساو لنا، كامل، وله نفس، عاقلة. </a:t>
            </a:r>
            <a:endParaRPr lang="en-GB" dirty="0"/>
          </a:p>
        </p:txBody>
      </p:sp>
      <p:sp>
        <p:nvSpPr>
          <p:cNvPr id="4" name="Text Placeholder 3">
            <a:extLst>
              <a:ext uri="{FF2B5EF4-FFF2-40B4-BE49-F238E27FC236}">
                <a16:creationId xmlns:a16="http://schemas.microsoft.com/office/drawing/2014/main" id="{310E5AE1-FFDF-4D55-9385-9D60AF526778}"/>
              </a:ext>
            </a:extLst>
          </p:cNvPr>
          <p:cNvSpPr>
            <a:spLocks noGrp="1"/>
          </p:cNvSpPr>
          <p:nvPr>
            <p:ph type="body" sz="quarter" idx="12"/>
          </p:nvPr>
        </p:nvSpPr>
        <p:spPr/>
        <p:txBody>
          <a:bodyPr/>
          <a:lstStyle/>
          <a:p>
            <a:r>
              <a:rPr lang="en-GB" dirty="0"/>
              <a:t> `</a:t>
            </a:r>
            <a:r>
              <a:rPr lang="en-GB" dirty="0" err="1"/>
              <a:t>N`omooucioc</a:t>
            </a:r>
            <a:r>
              <a:rPr lang="en-GB" dirty="0"/>
              <a:t> </a:t>
            </a:r>
            <a:r>
              <a:rPr lang="en-GB" dirty="0" err="1"/>
              <a:t>neman</a:t>
            </a:r>
            <a:r>
              <a:rPr lang="en-GB" dirty="0"/>
              <a:t>@ </a:t>
            </a:r>
            <a:r>
              <a:rPr lang="en-GB" dirty="0" err="1"/>
              <a:t>ecjyk</a:t>
            </a:r>
            <a:r>
              <a:rPr lang="en-GB" dirty="0"/>
              <a:t> `</a:t>
            </a:r>
            <a:r>
              <a:rPr lang="en-GB" dirty="0" err="1"/>
              <a:t>ebol</a:t>
            </a:r>
            <a:r>
              <a:rPr lang="en-GB" dirty="0"/>
              <a:t>@</a:t>
            </a:r>
            <a:endParaRPr lang="ar-EG" dirty="0"/>
          </a:p>
          <a:p>
            <a:pPr>
              <a:spcBef>
                <a:spcPts val="0"/>
              </a:spcBef>
            </a:pPr>
            <a:r>
              <a:rPr lang="en-GB" dirty="0"/>
              <a:t> `</a:t>
            </a:r>
            <a:r>
              <a:rPr lang="en-GB" dirty="0" err="1"/>
              <a:t>eouon</a:t>
            </a:r>
            <a:r>
              <a:rPr lang="en-GB" dirty="0"/>
              <a:t> `</a:t>
            </a:r>
            <a:r>
              <a:rPr lang="en-GB" dirty="0" err="1"/>
              <a:t>ntac</a:t>
            </a:r>
            <a:r>
              <a:rPr lang="en-GB" dirty="0"/>
              <a:t> `</a:t>
            </a:r>
            <a:r>
              <a:rPr lang="en-GB" dirty="0" err="1"/>
              <a:t>mmau</a:t>
            </a:r>
            <a:r>
              <a:rPr lang="en-GB" dirty="0"/>
              <a:t>@ `</a:t>
            </a:r>
            <a:r>
              <a:rPr lang="en-GB" dirty="0" err="1"/>
              <a:t>nou'u,y</a:t>
            </a:r>
            <a:r>
              <a:rPr lang="en-GB" dirty="0"/>
              <a:t> `</a:t>
            </a:r>
            <a:r>
              <a:rPr lang="en-GB" dirty="0" err="1"/>
              <a:t>nno`yra</a:t>
            </a:r>
            <a:r>
              <a:rPr lang="en-GB" dirty="0"/>
              <a:t>.</a:t>
            </a:r>
          </a:p>
        </p:txBody>
      </p:sp>
    </p:spTree>
    <p:extLst>
      <p:ext uri="{BB962C8B-B14F-4D97-AF65-F5344CB8AC3E}">
        <p14:creationId xmlns:p14="http://schemas.microsoft.com/office/powerpoint/2010/main" val="2251810598"/>
      </p:ext>
    </p:extLst>
  </p:cSld>
  <p:clrMapOvr>
    <a:masterClrMapping/>
  </p:clrMapOvr>
</p:sld>
</file>

<file path=ppt/slides/slide16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8F73A25-6086-44F5-80C3-D7BCD2E6A2CB}"/>
              </a:ext>
            </a:extLst>
          </p:cNvPr>
          <p:cNvSpPr>
            <a:spLocks noGrp="1"/>
          </p:cNvSpPr>
          <p:nvPr>
            <p:ph type="body" sz="quarter" idx="10"/>
          </p:nvPr>
        </p:nvSpPr>
        <p:spPr/>
        <p:txBody>
          <a:bodyPr/>
          <a:lstStyle/>
          <a:p>
            <a:pPr>
              <a:spcBef>
                <a:spcPts val="0"/>
              </a:spcBef>
            </a:pPr>
            <a:r>
              <a:rPr lang="ar-EG" dirty="0"/>
              <a:t>أفؤهي إفؤي إن نوتي: خين في إينافؤي إمموف: </a:t>
            </a:r>
          </a:p>
          <a:p>
            <a:pPr>
              <a:spcBef>
                <a:spcPts val="0"/>
              </a:spcBef>
            </a:pPr>
            <a:r>
              <a:rPr lang="ar-EG" dirty="0"/>
              <a:t>أووه أفشوبي إنرومي: أنتيه ليوس. </a:t>
            </a:r>
            <a:endParaRPr lang="en-GB" dirty="0"/>
          </a:p>
        </p:txBody>
      </p:sp>
      <p:sp>
        <p:nvSpPr>
          <p:cNvPr id="3" name="Text Placeholder 2">
            <a:extLst>
              <a:ext uri="{FF2B5EF4-FFF2-40B4-BE49-F238E27FC236}">
                <a16:creationId xmlns:a16="http://schemas.microsoft.com/office/drawing/2014/main" id="{EABDD821-DE87-4195-B5D0-9EBD872BDDDF}"/>
              </a:ext>
            </a:extLst>
          </p:cNvPr>
          <p:cNvSpPr>
            <a:spLocks noGrp="1"/>
          </p:cNvSpPr>
          <p:nvPr>
            <p:ph type="body" sz="quarter" idx="11"/>
          </p:nvPr>
        </p:nvSpPr>
        <p:spPr/>
        <p:txBody>
          <a:bodyPr anchor="ctr"/>
          <a:lstStyle/>
          <a:p>
            <a:r>
              <a:rPr lang="ar-EG" dirty="0"/>
              <a:t>بقى إلهاً، على حاله، وصار إنساناً، كاملا. </a:t>
            </a:r>
            <a:endParaRPr lang="en-GB" dirty="0"/>
          </a:p>
        </p:txBody>
      </p:sp>
      <p:sp>
        <p:nvSpPr>
          <p:cNvPr id="4" name="Text Placeholder 3">
            <a:extLst>
              <a:ext uri="{FF2B5EF4-FFF2-40B4-BE49-F238E27FC236}">
                <a16:creationId xmlns:a16="http://schemas.microsoft.com/office/drawing/2014/main" id="{B98A92FB-EDD4-4F9D-9C5D-75E05383581D}"/>
              </a:ext>
            </a:extLst>
          </p:cNvPr>
          <p:cNvSpPr>
            <a:spLocks noGrp="1"/>
          </p:cNvSpPr>
          <p:nvPr>
            <p:ph type="body" sz="quarter" idx="12"/>
          </p:nvPr>
        </p:nvSpPr>
        <p:spPr/>
        <p:txBody>
          <a:bodyPr/>
          <a:lstStyle/>
          <a:p>
            <a:r>
              <a:rPr lang="en-GB" dirty="0" err="1"/>
              <a:t>Af`ohi</a:t>
            </a:r>
            <a:r>
              <a:rPr lang="en-GB" dirty="0"/>
              <a:t> </a:t>
            </a:r>
            <a:r>
              <a:rPr lang="en-GB" dirty="0" err="1"/>
              <a:t>efoi</a:t>
            </a:r>
            <a:r>
              <a:rPr lang="en-GB" dirty="0"/>
              <a:t> `</a:t>
            </a:r>
            <a:r>
              <a:rPr lang="en-GB" dirty="0" err="1"/>
              <a:t>nNou</a:t>
            </a:r>
            <a:r>
              <a:rPr lang="en-GB" dirty="0"/>
              <a:t>]@ </a:t>
            </a:r>
            <a:r>
              <a:rPr lang="en-GB" dirty="0" err="1"/>
              <a:t>qen</a:t>
            </a:r>
            <a:r>
              <a:rPr lang="en-GB" dirty="0"/>
              <a:t> </a:t>
            </a:r>
            <a:r>
              <a:rPr lang="en-GB" dirty="0" err="1"/>
              <a:t>vy`enafoi</a:t>
            </a:r>
            <a:r>
              <a:rPr lang="en-GB" dirty="0"/>
              <a:t> `</a:t>
            </a:r>
            <a:r>
              <a:rPr lang="en-GB" dirty="0" err="1"/>
              <a:t>mmof</a:t>
            </a:r>
            <a:r>
              <a:rPr lang="en-GB" dirty="0"/>
              <a:t>@</a:t>
            </a:r>
            <a:endParaRPr lang="ar-EG" dirty="0"/>
          </a:p>
          <a:p>
            <a:pPr>
              <a:spcBef>
                <a:spcPts val="0"/>
              </a:spcBef>
            </a:pPr>
            <a:r>
              <a:rPr lang="en-GB" dirty="0"/>
              <a:t> </a:t>
            </a:r>
            <a:r>
              <a:rPr lang="en-GB" dirty="0" err="1"/>
              <a:t>ouoh</a:t>
            </a:r>
            <a:r>
              <a:rPr lang="en-GB" dirty="0"/>
              <a:t> </a:t>
            </a:r>
            <a:r>
              <a:rPr lang="en-GB" dirty="0" err="1"/>
              <a:t>afswpi</a:t>
            </a:r>
            <a:r>
              <a:rPr lang="en-GB" dirty="0"/>
              <a:t> `</a:t>
            </a:r>
            <a:r>
              <a:rPr lang="en-GB" dirty="0" err="1"/>
              <a:t>nrwmi</a:t>
            </a:r>
            <a:r>
              <a:rPr lang="en-GB" dirty="0"/>
              <a:t>@ `</a:t>
            </a:r>
            <a:r>
              <a:rPr lang="en-GB" dirty="0" err="1"/>
              <a:t>ntelioc</a:t>
            </a:r>
            <a:r>
              <a:rPr lang="en-GB" dirty="0"/>
              <a:t>.</a:t>
            </a:r>
          </a:p>
        </p:txBody>
      </p:sp>
    </p:spTree>
    <p:extLst>
      <p:ext uri="{BB962C8B-B14F-4D97-AF65-F5344CB8AC3E}">
        <p14:creationId xmlns:p14="http://schemas.microsoft.com/office/powerpoint/2010/main" val="2287247871"/>
      </p:ext>
    </p:extLst>
  </p:cSld>
  <p:clrMapOvr>
    <a:masterClrMapping/>
  </p:clrMapOvr>
</p:sld>
</file>

<file path=ppt/slides/slide16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214E19D-FAC8-48EB-9971-137B28718303}"/>
              </a:ext>
            </a:extLst>
          </p:cNvPr>
          <p:cNvSpPr>
            <a:spLocks noGrp="1"/>
          </p:cNvSpPr>
          <p:nvPr>
            <p:ph type="body" sz="quarter" idx="10"/>
          </p:nvPr>
        </p:nvSpPr>
        <p:spPr/>
        <p:txBody>
          <a:bodyPr/>
          <a:lstStyle/>
          <a:p>
            <a:pPr>
              <a:spcBef>
                <a:spcPts val="0"/>
              </a:spcBef>
            </a:pPr>
            <a:r>
              <a:rPr lang="ar-EG" dirty="0"/>
              <a:t>هينا إنتيف ڤول إيڤول: إمبارا بطوما إن آدام: </a:t>
            </a:r>
          </a:p>
          <a:p>
            <a:pPr>
              <a:spcBef>
                <a:spcPts val="0"/>
              </a:spcBef>
            </a:pPr>
            <a:r>
              <a:rPr lang="ar-EG" dirty="0"/>
              <a:t>أووه إنتيف سوتي: إمفي إيطاف طاكو. </a:t>
            </a:r>
            <a:endParaRPr lang="en-GB" dirty="0"/>
          </a:p>
        </p:txBody>
      </p:sp>
      <p:sp>
        <p:nvSpPr>
          <p:cNvPr id="3" name="Text Placeholder 2">
            <a:extLst>
              <a:ext uri="{FF2B5EF4-FFF2-40B4-BE49-F238E27FC236}">
                <a16:creationId xmlns:a16="http://schemas.microsoft.com/office/drawing/2014/main" id="{163AF260-8291-4688-933C-9420DA4CCC21}"/>
              </a:ext>
            </a:extLst>
          </p:cNvPr>
          <p:cNvSpPr>
            <a:spLocks noGrp="1"/>
          </p:cNvSpPr>
          <p:nvPr>
            <p:ph type="body" sz="quarter" idx="11"/>
          </p:nvPr>
        </p:nvSpPr>
        <p:spPr/>
        <p:txBody>
          <a:bodyPr anchor="ctr"/>
          <a:lstStyle/>
          <a:p>
            <a:r>
              <a:rPr lang="ar-EG" dirty="0"/>
              <a:t>لكى يحل، زلة أدم، ويخلص، من هلك. </a:t>
            </a:r>
            <a:endParaRPr lang="en-GB" dirty="0"/>
          </a:p>
        </p:txBody>
      </p:sp>
      <p:sp>
        <p:nvSpPr>
          <p:cNvPr id="4" name="Text Placeholder 3">
            <a:extLst>
              <a:ext uri="{FF2B5EF4-FFF2-40B4-BE49-F238E27FC236}">
                <a16:creationId xmlns:a16="http://schemas.microsoft.com/office/drawing/2014/main" id="{8CDD5F7A-71F0-4B85-89E3-47737A916472}"/>
              </a:ext>
            </a:extLst>
          </p:cNvPr>
          <p:cNvSpPr>
            <a:spLocks noGrp="1"/>
          </p:cNvSpPr>
          <p:nvPr>
            <p:ph type="body" sz="quarter" idx="12"/>
          </p:nvPr>
        </p:nvSpPr>
        <p:spPr/>
        <p:txBody>
          <a:bodyPr/>
          <a:lstStyle/>
          <a:p>
            <a:r>
              <a:rPr lang="en-GB" dirty="0" err="1"/>
              <a:t>Hina</a:t>
            </a:r>
            <a:r>
              <a:rPr lang="en-GB" dirty="0"/>
              <a:t> `</a:t>
            </a:r>
            <a:r>
              <a:rPr lang="en-GB" dirty="0" err="1"/>
              <a:t>ntefbwl</a:t>
            </a:r>
            <a:r>
              <a:rPr lang="en-GB" dirty="0"/>
              <a:t> `</a:t>
            </a:r>
            <a:r>
              <a:rPr lang="en-GB" dirty="0" err="1"/>
              <a:t>ebol</a:t>
            </a:r>
            <a:r>
              <a:rPr lang="en-GB" dirty="0"/>
              <a:t>@ `</a:t>
            </a:r>
            <a:r>
              <a:rPr lang="en-GB" dirty="0" err="1"/>
              <a:t>mpara`ptwma</a:t>
            </a:r>
            <a:r>
              <a:rPr lang="en-GB" dirty="0"/>
              <a:t> `</a:t>
            </a:r>
            <a:r>
              <a:rPr lang="en-GB" dirty="0" err="1"/>
              <a:t>nAdam</a:t>
            </a:r>
            <a:r>
              <a:rPr lang="en-GB" dirty="0"/>
              <a:t>@ </a:t>
            </a:r>
            <a:r>
              <a:rPr lang="en-GB" dirty="0" err="1"/>
              <a:t>ouoh</a:t>
            </a:r>
            <a:r>
              <a:rPr lang="en-GB" dirty="0"/>
              <a:t> `</a:t>
            </a:r>
            <a:r>
              <a:rPr lang="en-GB" dirty="0" err="1"/>
              <a:t>ntefcw</a:t>
            </a:r>
            <a:r>
              <a:rPr lang="en-GB" dirty="0"/>
              <a:t>]@ `</a:t>
            </a:r>
            <a:r>
              <a:rPr lang="en-GB" dirty="0" err="1"/>
              <a:t>mvy`etaftako</a:t>
            </a:r>
            <a:r>
              <a:rPr lang="en-GB" dirty="0"/>
              <a:t>.</a:t>
            </a:r>
          </a:p>
        </p:txBody>
      </p:sp>
    </p:spTree>
    <p:extLst>
      <p:ext uri="{BB962C8B-B14F-4D97-AF65-F5344CB8AC3E}">
        <p14:creationId xmlns:p14="http://schemas.microsoft.com/office/powerpoint/2010/main" val="2179478382"/>
      </p:ext>
    </p:extLst>
  </p:cSld>
  <p:clrMapOvr>
    <a:masterClrMapping/>
  </p:clrMapOvr>
</p:sld>
</file>

<file path=ppt/slides/slide16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07E1AAA-EDC8-4E7E-8430-A714899F276A}"/>
              </a:ext>
            </a:extLst>
          </p:cNvPr>
          <p:cNvSpPr>
            <a:spLocks noGrp="1"/>
          </p:cNvSpPr>
          <p:nvPr>
            <p:ph type="body" sz="quarter" idx="10"/>
          </p:nvPr>
        </p:nvSpPr>
        <p:spPr/>
        <p:txBody>
          <a:bodyPr/>
          <a:lstStyle/>
          <a:p>
            <a:pPr>
              <a:spcBef>
                <a:spcPts val="0"/>
              </a:spcBef>
            </a:pPr>
            <a:r>
              <a:rPr kumimoji="0" lang="ar-EG" sz="3700" b="1" i="0" u="none" strike="noStrike" kern="1200" cap="none" normalizeH="0" baseline="0" dirty="0">
                <a:ln>
                  <a:noFill/>
                </a:ln>
                <a:solidFill>
                  <a:schemeClr val="bg1"/>
                </a:solidFill>
                <a:effectLst/>
                <a:latin typeface="Times New Roman" pitchFamily="18" charset="0"/>
                <a:ea typeface="+mn-ea"/>
                <a:cs typeface="Times New Roman" pitchFamily="18" charset="0"/>
              </a:rPr>
              <a:t>إنتيف أيف إمبوليتيس: إن إهري خين ني فيؤيي:</a:t>
            </a:r>
          </a:p>
          <a:p>
            <a:pPr>
              <a:spcBef>
                <a:spcPts val="0"/>
              </a:spcBef>
            </a:pPr>
            <a:r>
              <a:rPr kumimoji="0" lang="ar-EG" sz="3700" b="1" i="0" u="none" strike="noStrike" kern="1200" cap="none" normalizeH="0" baseline="0" dirty="0">
                <a:ln>
                  <a:noFill/>
                </a:ln>
                <a:solidFill>
                  <a:schemeClr val="bg1"/>
                </a:solidFill>
                <a:effectLst/>
                <a:latin typeface="Times New Roman" pitchFamily="18" charset="0"/>
                <a:ea typeface="+mn-ea"/>
                <a:cs typeface="Times New Roman" pitchFamily="18" charset="0"/>
              </a:rPr>
              <a:t>إن تيف طاستوف إيه تيف أرشي: كاطا بيف نيشتي إن ناي. </a:t>
            </a:r>
            <a:endParaRPr lang="en-GB" sz="3700" dirty="0"/>
          </a:p>
        </p:txBody>
      </p:sp>
      <p:sp>
        <p:nvSpPr>
          <p:cNvPr id="3" name="Text Placeholder 2">
            <a:extLst>
              <a:ext uri="{FF2B5EF4-FFF2-40B4-BE49-F238E27FC236}">
                <a16:creationId xmlns:a16="http://schemas.microsoft.com/office/drawing/2014/main" id="{523CB79C-9B4F-40E9-92A9-2AB6181C0CA0}"/>
              </a:ext>
            </a:extLst>
          </p:cNvPr>
          <p:cNvSpPr>
            <a:spLocks noGrp="1"/>
          </p:cNvSpPr>
          <p:nvPr>
            <p:ph type="body" sz="quarter" idx="11"/>
          </p:nvPr>
        </p:nvSpPr>
        <p:spPr/>
        <p:txBody>
          <a:bodyPr anchor="ctr"/>
          <a:lstStyle/>
          <a:p>
            <a:r>
              <a:rPr lang="ar-EG" sz="3400" dirty="0"/>
              <a:t>ويصيره مدنيا، فى السماوات، ويرده الى رئاسته، كعظيم رحمته.</a:t>
            </a:r>
            <a:endParaRPr lang="en-GB" sz="3400" dirty="0"/>
          </a:p>
        </p:txBody>
      </p:sp>
      <p:sp>
        <p:nvSpPr>
          <p:cNvPr id="4" name="Text Placeholder 3">
            <a:extLst>
              <a:ext uri="{FF2B5EF4-FFF2-40B4-BE49-F238E27FC236}">
                <a16:creationId xmlns:a16="http://schemas.microsoft.com/office/drawing/2014/main" id="{2D29BFE7-C234-415B-BC84-07EB017B6474}"/>
              </a:ext>
            </a:extLst>
          </p:cNvPr>
          <p:cNvSpPr>
            <a:spLocks noGrp="1"/>
          </p:cNvSpPr>
          <p:nvPr>
            <p:ph type="body" sz="quarter" idx="12"/>
          </p:nvPr>
        </p:nvSpPr>
        <p:spPr/>
        <p:txBody>
          <a:bodyPr/>
          <a:lstStyle/>
          <a:p>
            <a:r>
              <a:rPr lang="en-GB" dirty="0" err="1"/>
              <a:t>Ntef`aif</a:t>
            </a:r>
            <a:r>
              <a:rPr lang="en-GB" dirty="0"/>
              <a:t> `</a:t>
            </a:r>
            <a:r>
              <a:rPr lang="en-GB" dirty="0" err="1"/>
              <a:t>mpolityc</a:t>
            </a:r>
            <a:r>
              <a:rPr lang="en-GB" dirty="0"/>
              <a:t>@ `</a:t>
            </a:r>
            <a:r>
              <a:rPr lang="en-GB" dirty="0" err="1"/>
              <a:t>n`hryi</a:t>
            </a:r>
            <a:r>
              <a:rPr lang="en-GB" dirty="0"/>
              <a:t> </a:t>
            </a:r>
            <a:r>
              <a:rPr lang="en-GB" dirty="0" err="1"/>
              <a:t>qen</a:t>
            </a:r>
            <a:r>
              <a:rPr lang="en-GB" dirty="0"/>
              <a:t> </a:t>
            </a:r>
            <a:r>
              <a:rPr lang="en-GB" dirty="0" err="1"/>
              <a:t>nivyou`i</a:t>
            </a:r>
            <a:r>
              <a:rPr lang="en-GB" dirty="0"/>
              <a:t>@</a:t>
            </a:r>
            <a:endParaRPr lang="ar-EG" dirty="0"/>
          </a:p>
          <a:p>
            <a:pPr>
              <a:spcBef>
                <a:spcPts val="0"/>
              </a:spcBef>
            </a:pPr>
            <a:r>
              <a:rPr lang="en-GB" dirty="0"/>
              <a:t> `</a:t>
            </a:r>
            <a:r>
              <a:rPr lang="en-GB" dirty="0" err="1"/>
              <a:t>nteftac;of</a:t>
            </a:r>
            <a:r>
              <a:rPr lang="en-GB" dirty="0"/>
              <a:t> `</a:t>
            </a:r>
            <a:r>
              <a:rPr lang="en-GB" dirty="0" err="1"/>
              <a:t>etef`ar,y</a:t>
            </a:r>
            <a:r>
              <a:rPr lang="en-GB" dirty="0"/>
              <a:t>@ kata </a:t>
            </a:r>
            <a:r>
              <a:rPr lang="en-GB" dirty="0" err="1"/>
              <a:t>pefnis</a:t>
            </a:r>
            <a:r>
              <a:rPr lang="en-GB" dirty="0"/>
              <a:t>] `</a:t>
            </a:r>
            <a:r>
              <a:rPr lang="en-GB" dirty="0" err="1"/>
              <a:t>nnai</a:t>
            </a:r>
            <a:r>
              <a:rPr lang="en-GB" dirty="0"/>
              <a:t>.</a:t>
            </a:r>
          </a:p>
        </p:txBody>
      </p:sp>
    </p:spTree>
    <p:extLst>
      <p:ext uri="{BB962C8B-B14F-4D97-AF65-F5344CB8AC3E}">
        <p14:creationId xmlns:p14="http://schemas.microsoft.com/office/powerpoint/2010/main" val="1092445545"/>
      </p:ext>
    </p:extLst>
  </p:cSld>
  <p:clrMapOvr>
    <a:masterClrMapping/>
  </p:clrMapOvr>
</p:sld>
</file>

<file path=ppt/slides/slide16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F7555A0-2FF1-49F6-B539-A88E6DD98615}"/>
              </a:ext>
            </a:extLst>
          </p:cNvPr>
          <p:cNvSpPr>
            <a:spLocks noGrp="1"/>
          </p:cNvSpPr>
          <p:nvPr>
            <p:ph type="body" sz="quarter" idx="10"/>
          </p:nvPr>
        </p:nvSpPr>
        <p:spPr/>
        <p:txBody>
          <a:bodyPr/>
          <a:lstStyle/>
          <a:p>
            <a:r>
              <a:rPr lang="ar-EG" sz="3800" dirty="0"/>
              <a:t>چيه إنثوف خين بيف أوو أوش: نيم إبتي ماتي إمبيفيوت: نيم بي إبنڤما إثؤاب: أفئي أفسوتي إممون. </a:t>
            </a:r>
            <a:endParaRPr lang="en-GB" sz="3800" dirty="0"/>
          </a:p>
        </p:txBody>
      </p:sp>
      <p:sp>
        <p:nvSpPr>
          <p:cNvPr id="3" name="Text Placeholder 2">
            <a:extLst>
              <a:ext uri="{FF2B5EF4-FFF2-40B4-BE49-F238E27FC236}">
                <a16:creationId xmlns:a16="http://schemas.microsoft.com/office/drawing/2014/main" id="{91EF2CAD-89DC-4DB4-893C-7AB7B2EA0972}"/>
              </a:ext>
            </a:extLst>
          </p:cNvPr>
          <p:cNvSpPr>
            <a:spLocks noGrp="1"/>
          </p:cNvSpPr>
          <p:nvPr>
            <p:ph type="body" sz="quarter" idx="11"/>
          </p:nvPr>
        </p:nvSpPr>
        <p:spPr/>
        <p:txBody>
          <a:bodyPr anchor="ctr"/>
          <a:lstStyle/>
          <a:p>
            <a:r>
              <a:rPr lang="ar-EG" sz="3800" dirty="0"/>
              <a:t>لأنه بإرادته، ومسرة أبيه، والروح القدس، أتى و خلصنا.</a:t>
            </a:r>
            <a:endParaRPr lang="en-GB" sz="3800" dirty="0"/>
          </a:p>
        </p:txBody>
      </p:sp>
      <p:sp>
        <p:nvSpPr>
          <p:cNvPr id="4" name="Text Placeholder 3">
            <a:extLst>
              <a:ext uri="{FF2B5EF4-FFF2-40B4-BE49-F238E27FC236}">
                <a16:creationId xmlns:a16="http://schemas.microsoft.com/office/drawing/2014/main" id="{BF552D71-2290-4E79-9D11-DE80EE602AF2}"/>
              </a:ext>
            </a:extLst>
          </p:cNvPr>
          <p:cNvSpPr>
            <a:spLocks noGrp="1"/>
          </p:cNvSpPr>
          <p:nvPr>
            <p:ph type="body" sz="quarter" idx="12"/>
          </p:nvPr>
        </p:nvSpPr>
        <p:spPr/>
        <p:txBody>
          <a:bodyPr/>
          <a:lstStyle/>
          <a:p>
            <a:r>
              <a:rPr lang="en-GB" sz="3900" dirty="0"/>
              <a:t>Je `</a:t>
            </a:r>
            <a:r>
              <a:rPr lang="en-GB" sz="3900" dirty="0" err="1"/>
              <a:t>n;of</a:t>
            </a:r>
            <a:r>
              <a:rPr lang="en-GB" sz="3900" dirty="0"/>
              <a:t> </a:t>
            </a:r>
            <a:r>
              <a:rPr lang="en-GB" sz="3900" dirty="0" err="1"/>
              <a:t>qen</a:t>
            </a:r>
            <a:r>
              <a:rPr lang="en-GB" sz="3900" dirty="0"/>
              <a:t> </a:t>
            </a:r>
            <a:r>
              <a:rPr lang="en-GB" sz="3900" dirty="0" err="1"/>
              <a:t>pefouws</a:t>
            </a:r>
            <a:r>
              <a:rPr lang="en-GB" sz="3900" dirty="0"/>
              <a:t>@ </a:t>
            </a:r>
            <a:r>
              <a:rPr lang="en-GB" sz="3900" dirty="0" err="1"/>
              <a:t>nem</a:t>
            </a:r>
            <a:r>
              <a:rPr lang="en-GB" sz="3900" dirty="0"/>
              <a:t> `p]ma] `</a:t>
            </a:r>
            <a:r>
              <a:rPr lang="en-GB" sz="3900" dirty="0" err="1"/>
              <a:t>mPefiwt</a:t>
            </a:r>
            <a:r>
              <a:rPr lang="en-GB" sz="3900" dirty="0"/>
              <a:t>@</a:t>
            </a:r>
            <a:endParaRPr lang="ar-EG" sz="3900" dirty="0"/>
          </a:p>
          <a:p>
            <a:r>
              <a:rPr lang="en-GB" sz="3900" dirty="0"/>
              <a:t> </a:t>
            </a:r>
            <a:r>
              <a:rPr lang="en-GB" sz="3900" dirty="0" err="1"/>
              <a:t>nem</a:t>
            </a:r>
            <a:r>
              <a:rPr lang="en-GB" sz="3900" dirty="0"/>
              <a:t> </a:t>
            </a:r>
            <a:r>
              <a:rPr lang="en-GB" sz="3900" dirty="0" err="1"/>
              <a:t>pi`Pneuma</a:t>
            </a:r>
            <a:r>
              <a:rPr lang="en-GB" sz="3900" dirty="0"/>
              <a:t> =e=;=u@ </a:t>
            </a:r>
            <a:r>
              <a:rPr lang="en-GB" sz="3900" dirty="0" err="1"/>
              <a:t>af`i</a:t>
            </a:r>
            <a:r>
              <a:rPr lang="en-GB" sz="3900" dirty="0"/>
              <a:t> </a:t>
            </a:r>
            <a:r>
              <a:rPr lang="en-GB" sz="3900" dirty="0" err="1"/>
              <a:t>afcw</a:t>
            </a:r>
            <a:r>
              <a:rPr lang="en-GB" sz="3900" dirty="0"/>
              <a:t>] `</a:t>
            </a:r>
            <a:r>
              <a:rPr lang="en-GB" sz="3900" dirty="0" err="1"/>
              <a:t>mmon</a:t>
            </a:r>
            <a:r>
              <a:rPr lang="en-GB" sz="3900" dirty="0"/>
              <a:t>.</a:t>
            </a:r>
          </a:p>
        </p:txBody>
      </p:sp>
    </p:spTree>
    <p:extLst>
      <p:ext uri="{BB962C8B-B14F-4D97-AF65-F5344CB8AC3E}">
        <p14:creationId xmlns:p14="http://schemas.microsoft.com/office/powerpoint/2010/main" val="928734952"/>
      </p:ext>
    </p:extLst>
  </p:cSld>
  <p:clrMapOvr>
    <a:masterClrMapping/>
  </p:clrMapOvr>
</p:sld>
</file>

<file path=ppt/slides/slide16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8D2DDD3-6B96-46E4-8DF6-2762C3184F58}"/>
              </a:ext>
            </a:extLst>
          </p:cNvPr>
          <p:cNvSpPr>
            <a:spLocks noGrp="1"/>
          </p:cNvSpPr>
          <p:nvPr>
            <p:ph type="body" sz="quarter" idx="10"/>
          </p:nvPr>
        </p:nvSpPr>
        <p:spPr/>
        <p:txBody>
          <a:bodyPr/>
          <a:lstStyle/>
          <a:p>
            <a:pPr>
              <a:spcBef>
                <a:spcPts val="0"/>
              </a:spcBef>
            </a:pPr>
            <a:r>
              <a:rPr lang="ar-EG" dirty="0"/>
              <a:t>إبطايو إن تى بارثينوس: أو إتساچي إمموف بيه: </a:t>
            </a:r>
          </a:p>
          <a:p>
            <a:pPr>
              <a:spcBef>
                <a:spcPts val="0"/>
              </a:spcBef>
            </a:pPr>
            <a:r>
              <a:rPr lang="ar-EG" dirty="0"/>
              <a:t>چيه آ إفنوتي أوو أشس: أفئي أفشوبي إن خيتس .</a:t>
            </a:r>
            <a:endParaRPr lang="en-GB" dirty="0"/>
          </a:p>
        </p:txBody>
      </p:sp>
      <p:sp>
        <p:nvSpPr>
          <p:cNvPr id="6" name="Text Placeholder 5">
            <a:extLst>
              <a:ext uri="{FF2B5EF4-FFF2-40B4-BE49-F238E27FC236}">
                <a16:creationId xmlns:a16="http://schemas.microsoft.com/office/drawing/2014/main" id="{8F940141-6008-4F08-B5EF-EFADE21ABB37}"/>
              </a:ext>
            </a:extLst>
          </p:cNvPr>
          <p:cNvSpPr>
            <a:spLocks noGrp="1"/>
          </p:cNvSpPr>
          <p:nvPr>
            <p:ph type="body" sz="quarter" idx="11"/>
          </p:nvPr>
        </p:nvSpPr>
        <p:spPr/>
        <p:txBody>
          <a:bodyPr anchor="ctr"/>
          <a:lstStyle/>
          <a:p>
            <a:r>
              <a:rPr kumimoji="0" lang="ar-SA" sz="3500" b="1" i="0" u="none" strike="noStrike" cap="none" normalizeH="0" baseline="0" dirty="0">
                <a:ln>
                  <a:noFill/>
                </a:ln>
                <a:solidFill>
                  <a:schemeClr val="bg1"/>
                </a:solidFill>
                <a:effectLst/>
                <a:latin typeface="Times New Roman" pitchFamily="18" charset="0"/>
                <a:cs typeface="Times New Roman" pitchFamily="18" charset="0"/>
              </a:rPr>
              <a:t>كرامة العذراء، لا ينطق بها، لأن الله أرادها، وجاء وسكن فيها.</a:t>
            </a:r>
            <a:endParaRPr lang="en-GB" sz="3500" dirty="0"/>
          </a:p>
        </p:txBody>
      </p:sp>
      <p:sp>
        <p:nvSpPr>
          <p:cNvPr id="7" name="Text Placeholder 6">
            <a:extLst>
              <a:ext uri="{FF2B5EF4-FFF2-40B4-BE49-F238E27FC236}">
                <a16:creationId xmlns:a16="http://schemas.microsoft.com/office/drawing/2014/main" id="{0D27AED4-A7EE-43F2-925B-9E54F23FDF5D}"/>
              </a:ext>
            </a:extLst>
          </p:cNvPr>
          <p:cNvSpPr>
            <a:spLocks noGrp="1"/>
          </p:cNvSpPr>
          <p:nvPr>
            <p:ph type="body" sz="quarter" idx="12"/>
          </p:nvPr>
        </p:nvSpPr>
        <p:spPr/>
        <p:txBody>
          <a:bodyPr/>
          <a:lstStyle/>
          <a:p>
            <a:r>
              <a:rPr lang="en-GB" dirty="0" err="1"/>
              <a:t>Ptaio</a:t>
            </a:r>
            <a:r>
              <a:rPr lang="en-GB" dirty="0"/>
              <a:t> `n]</a:t>
            </a:r>
            <a:r>
              <a:rPr lang="en-GB" dirty="0" err="1"/>
              <a:t>Par;enoc</a:t>
            </a:r>
            <a:r>
              <a:rPr lang="en-GB" dirty="0"/>
              <a:t>@ </a:t>
            </a:r>
            <a:r>
              <a:rPr lang="en-GB" dirty="0" err="1"/>
              <a:t>ouatcaji</a:t>
            </a:r>
            <a:r>
              <a:rPr lang="en-GB" dirty="0"/>
              <a:t> `</a:t>
            </a:r>
            <a:r>
              <a:rPr lang="en-GB" dirty="0" err="1"/>
              <a:t>mmof</a:t>
            </a:r>
            <a:r>
              <a:rPr lang="en-GB" dirty="0"/>
              <a:t> pe@</a:t>
            </a:r>
            <a:endParaRPr lang="ar-EG" dirty="0"/>
          </a:p>
          <a:p>
            <a:pPr>
              <a:spcBef>
                <a:spcPts val="0"/>
              </a:spcBef>
            </a:pPr>
            <a:r>
              <a:rPr lang="en-GB" dirty="0"/>
              <a:t> je </a:t>
            </a:r>
            <a:r>
              <a:rPr lang="en-GB" dirty="0" err="1"/>
              <a:t>aV</a:t>
            </a:r>
            <a:r>
              <a:rPr lang="en-GB" dirty="0"/>
              <a:t>] </a:t>
            </a:r>
            <a:r>
              <a:rPr lang="en-GB" dirty="0" err="1"/>
              <a:t>ou`asc</a:t>
            </a:r>
            <a:r>
              <a:rPr lang="en-GB" dirty="0"/>
              <a:t>@ </a:t>
            </a:r>
            <a:r>
              <a:rPr lang="en-GB" dirty="0" err="1"/>
              <a:t>af`i</a:t>
            </a:r>
            <a:r>
              <a:rPr lang="en-GB" dirty="0"/>
              <a:t> </a:t>
            </a:r>
            <a:r>
              <a:rPr lang="en-GB" dirty="0" err="1"/>
              <a:t>afswpi</a:t>
            </a:r>
            <a:r>
              <a:rPr lang="en-GB" dirty="0"/>
              <a:t> `</a:t>
            </a:r>
            <a:r>
              <a:rPr lang="en-GB" dirty="0" err="1"/>
              <a:t>nqytc</a:t>
            </a:r>
            <a:r>
              <a:rPr lang="en-GB" dirty="0"/>
              <a:t>.</a:t>
            </a:r>
          </a:p>
        </p:txBody>
      </p:sp>
    </p:spTree>
    <p:extLst>
      <p:ext uri="{BB962C8B-B14F-4D97-AF65-F5344CB8AC3E}">
        <p14:creationId xmlns:p14="http://schemas.microsoft.com/office/powerpoint/2010/main" val="3967439294"/>
      </p:ext>
    </p:extLst>
  </p:cSld>
  <p:clrMapOvr>
    <a:masterClrMapping/>
  </p:clrMapOvr>
</p:sld>
</file>

<file path=ppt/slides/slide16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D370C2F-64C2-466A-9685-0C8A175BFDE3}"/>
              </a:ext>
            </a:extLst>
          </p:cNvPr>
          <p:cNvSpPr>
            <a:spLocks noGrp="1"/>
          </p:cNvSpPr>
          <p:nvPr>
            <p:ph type="body" sz="quarter" idx="10"/>
          </p:nvPr>
        </p:nvSpPr>
        <p:spPr/>
        <p:txBody>
          <a:bodyPr/>
          <a:lstStyle/>
          <a:p>
            <a:r>
              <a:rPr lang="ar-EG" sz="3900" dirty="0"/>
              <a:t>في إتشوب خين بي أوو أويني: إن آت إشخونت إيروف: أفشوبي خين تيس نيه چي: إم إبسيت إن آڤوت. </a:t>
            </a:r>
            <a:endParaRPr lang="en-GB" sz="3900" dirty="0"/>
          </a:p>
        </p:txBody>
      </p:sp>
      <p:sp>
        <p:nvSpPr>
          <p:cNvPr id="3" name="Text Placeholder 2">
            <a:extLst>
              <a:ext uri="{FF2B5EF4-FFF2-40B4-BE49-F238E27FC236}">
                <a16:creationId xmlns:a16="http://schemas.microsoft.com/office/drawing/2014/main" id="{B3BEED35-A54E-454D-B782-C312AD14F283}"/>
              </a:ext>
            </a:extLst>
          </p:cNvPr>
          <p:cNvSpPr>
            <a:spLocks noGrp="1"/>
          </p:cNvSpPr>
          <p:nvPr>
            <p:ph type="body" sz="quarter" idx="11"/>
          </p:nvPr>
        </p:nvSpPr>
        <p:spPr/>
        <p:txBody>
          <a:bodyPr anchor="ctr"/>
          <a:lstStyle/>
          <a:p>
            <a:r>
              <a:rPr lang="ar-EG" sz="3300" dirty="0"/>
              <a:t>الساكن فى النور، غير المقترب اليه، حل فى بطنها، تسعة شهور.</a:t>
            </a:r>
            <a:endParaRPr lang="en-GB" sz="3300" dirty="0"/>
          </a:p>
        </p:txBody>
      </p:sp>
      <p:sp>
        <p:nvSpPr>
          <p:cNvPr id="4" name="Text Placeholder 3">
            <a:extLst>
              <a:ext uri="{FF2B5EF4-FFF2-40B4-BE49-F238E27FC236}">
                <a16:creationId xmlns:a16="http://schemas.microsoft.com/office/drawing/2014/main" id="{8EBBF592-5C58-422B-97CA-6C403011C8B3}"/>
              </a:ext>
            </a:extLst>
          </p:cNvPr>
          <p:cNvSpPr>
            <a:spLocks noGrp="1"/>
          </p:cNvSpPr>
          <p:nvPr>
            <p:ph type="body" sz="quarter" idx="12"/>
          </p:nvPr>
        </p:nvSpPr>
        <p:spPr/>
        <p:txBody>
          <a:bodyPr/>
          <a:lstStyle/>
          <a:p>
            <a:r>
              <a:rPr lang="en-GB" dirty="0" err="1"/>
              <a:t>Vy`etwop</a:t>
            </a:r>
            <a:r>
              <a:rPr lang="en-GB" dirty="0"/>
              <a:t> </a:t>
            </a:r>
            <a:r>
              <a:rPr lang="en-GB" dirty="0" err="1"/>
              <a:t>qen</a:t>
            </a:r>
            <a:r>
              <a:rPr lang="en-GB" dirty="0"/>
              <a:t> </a:t>
            </a:r>
            <a:r>
              <a:rPr lang="en-GB" dirty="0" err="1"/>
              <a:t>piouwini</a:t>
            </a:r>
            <a:r>
              <a:rPr lang="en-GB" dirty="0"/>
              <a:t>@ `</a:t>
            </a:r>
            <a:r>
              <a:rPr lang="en-GB" dirty="0" err="1"/>
              <a:t>nat`sqwnt</a:t>
            </a:r>
            <a:r>
              <a:rPr lang="en-GB" dirty="0"/>
              <a:t> `</a:t>
            </a:r>
            <a:r>
              <a:rPr lang="en-GB" dirty="0" err="1"/>
              <a:t>erof</a:t>
            </a:r>
            <a:r>
              <a:rPr lang="en-GB" dirty="0"/>
              <a:t>@ </a:t>
            </a:r>
            <a:r>
              <a:rPr lang="en-GB" dirty="0" err="1"/>
              <a:t>afswpi</a:t>
            </a:r>
            <a:r>
              <a:rPr lang="en-GB" dirty="0"/>
              <a:t> </a:t>
            </a:r>
            <a:r>
              <a:rPr lang="en-GB" dirty="0" err="1"/>
              <a:t>qen</a:t>
            </a:r>
            <a:r>
              <a:rPr lang="en-GB" dirty="0"/>
              <a:t> </a:t>
            </a:r>
            <a:r>
              <a:rPr lang="en-GB" dirty="0" err="1"/>
              <a:t>necneji</a:t>
            </a:r>
            <a:r>
              <a:rPr lang="en-GB" dirty="0"/>
              <a:t>@ `m`'</a:t>
            </a:r>
            <a:r>
              <a:rPr lang="en-GB" dirty="0" err="1"/>
              <a:t>yt</a:t>
            </a:r>
            <a:r>
              <a:rPr lang="en-GB" dirty="0"/>
              <a:t> `</a:t>
            </a:r>
            <a:r>
              <a:rPr lang="en-GB" dirty="0" err="1"/>
              <a:t>n`abot</a:t>
            </a:r>
            <a:r>
              <a:rPr lang="en-GB" dirty="0"/>
              <a:t>.</a:t>
            </a:r>
          </a:p>
        </p:txBody>
      </p:sp>
    </p:spTree>
    <p:extLst>
      <p:ext uri="{BB962C8B-B14F-4D97-AF65-F5344CB8AC3E}">
        <p14:creationId xmlns:p14="http://schemas.microsoft.com/office/powerpoint/2010/main" val="351058603"/>
      </p:ext>
    </p:extLst>
  </p:cSld>
  <p:clrMapOvr>
    <a:masterClrMapping/>
  </p:clrMapOvr>
</p:sld>
</file>

<file path=ppt/slides/slide16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8AFDE91-57B1-4977-AF5E-FD41F454ECFE}"/>
              </a:ext>
            </a:extLst>
          </p:cNvPr>
          <p:cNvSpPr>
            <a:spLocks noGrp="1"/>
          </p:cNvSpPr>
          <p:nvPr>
            <p:ph type="body" sz="quarter" idx="10"/>
          </p:nvPr>
        </p:nvSpPr>
        <p:spPr/>
        <p:txBody>
          <a:bodyPr/>
          <a:lstStyle/>
          <a:p>
            <a:pPr>
              <a:spcBef>
                <a:spcPts val="0"/>
              </a:spcBef>
            </a:pPr>
            <a:r>
              <a:rPr lang="ar-EG" dirty="0"/>
              <a:t>بي إثناڤ إيروف: بي أت تى ثوس إيروف: </a:t>
            </a:r>
          </a:p>
          <a:p>
            <a:pPr>
              <a:spcBef>
                <a:spcPts val="0"/>
              </a:spcBef>
            </a:pPr>
            <a:r>
              <a:rPr lang="ar-EG" dirty="0"/>
              <a:t>آ ماريا ماسف: إسؤي إمبارثينوس. </a:t>
            </a:r>
            <a:endParaRPr lang="en-GB" dirty="0"/>
          </a:p>
        </p:txBody>
      </p:sp>
      <p:sp>
        <p:nvSpPr>
          <p:cNvPr id="3" name="Text Placeholder 2">
            <a:extLst>
              <a:ext uri="{FF2B5EF4-FFF2-40B4-BE49-F238E27FC236}">
                <a16:creationId xmlns:a16="http://schemas.microsoft.com/office/drawing/2014/main" id="{71E596E8-977E-47B9-9CC0-1AD1EA8FD1C2}"/>
              </a:ext>
            </a:extLst>
          </p:cNvPr>
          <p:cNvSpPr>
            <a:spLocks noGrp="1"/>
          </p:cNvSpPr>
          <p:nvPr>
            <p:ph type="body" sz="quarter" idx="11"/>
          </p:nvPr>
        </p:nvSpPr>
        <p:spPr/>
        <p:txBody>
          <a:bodyPr anchor="ctr"/>
          <a:lstStyle/>
          <a:p>
            <a:r>
              <a:rPr kumimoji="0" lang="ar-SA" sz="4000" b="1" i="0" u="none" strike="noStrike" cap="none" normalizeH="0" baseline="0" dirty="0">
                <a:ln>
                  <a:noFill/>
                </a:ln>
                <a:solidFill>
                  <a:schemeClr val="bg1"/>
                </a:solidFill>
                <a:effectLst/>
                <a:latin typeface="Times New Roman" pitchFamily="18" charset="0"/>
                <a:cs typeface="Times New Roman" pitchFamily="18" charset="0"/>
              </a:rPr>
              <a:t>غير المنظور، غير المحدود، ولدته مريم، وهى عذراء. </a:t>
            </a:r>
            <a:endParaRPr lang="en-GB" dirty="0"/>
          </a:p>
        </p:txBody>
      </p:sp>
      <p:sp>
        <p:nvSpPr>
          <p:cNvPr id="4" name="Text Placeholder 3">
            <a:extLst>
              <a:ext uri="{FF2B5EF4-FFF2-40B4-BE49-F238E27FC236}">
                <a16:creationId xmlns:a16="http://schemas.microsoft.com/office/drawing/2014/main" id="{51FBD259-3B58-4956-978D-7F794AF8C9CF}"/>
              </a:ext>
            </a:extLst>
          </p:cNvPr>
          <p:cNvSpPr>
            <a:spLocks noGrp="1"/>
          </p:cNvSpPr>
          <p:nvPr>
            <p:ph type="body" sz="quarter" idx="12"/>
          </p:nvPr>
        </p:nvSpPr>
        <p:spPr/>
        <p:txBody>
          <a:bodyPr/>
          <a:lstStyle/>
          <a:p>
            <a:r>
              <a:rPr lang="en-GB" dirty="0" err="1"/>
              <a:t>Pi`a;nau</a:t>
            </a:r>
            <a:r>
              <a:rPr lang="en-GB" dirty="0"/>
              <a:t> `</a:t>
            </a:r>
            <a:r>
              <a:rPr lang="en-GB" dirty="0" err="1"/>
              <a:t>erof</a:t>
            </a:r>
            <a:r>
              <a:rPr lang="en-GB" dirty="0"/>
              <a:t>@ </a:t>
            </a:r>
            <a:r>
              <a:rPr lang="en-GB" dirty="0" err="1"/>
              <a:t>pi`at</a:t>
            </a:r>
            <a:r>
              <a:rPr lang="en-GB" dirty="0"/>
              <a:t>];</a:t>
            </a:r>
            <a:r>
              <a:rPr lang="en-GB" dirty="0" err="1"/>
              <a:t>ws</a:t>
            </a:r>
            <a:r>
              <a:rPr lang="en-GB" dirty="0"/>
              <a:t> `</a:t>
            </a:r>
            <a:r>
              <a:rPr lang="en-GB" dirty="0" err="1"/>
              <a:t>erof</a:t>
            </a:r>
            <a:r>
              <a:rPr lang="en-GB" dirty="0"/>
              <a:t>@ `</a:t>
            </a:r>
            <a:r>
              <a:rPr lang="en-GB" dirty="0" err="1"/>
              <a:t>aMaria</a:t>
            </a:r>
            <a:r>
              <a:rPr lang="en-GB" dirty="0"/>
              <a:t> </a:t>
            </a:r>
            <a:r>
              <a:rPr lang="en-GB" dirty="0" err="1"/>
              <a:t>macf</a:t>
            </a:r>
            <a:r>
              <a:rPr lang="en-GB" dirty="0"/>
              <a:t>@ </a:t>
            </a:r>
            <a:r>
              <a:rPr lang="en-GB" dirty="0" err="1"/>
              <a:t>ecoi</a:t>
            </a:r>
            <a:r>
              <a:rPr lang="en-GB" dirty="0"/>
              <a:t> `</a:t>
            </a:r>
            <a:r>
              <a:rPr lang="en-GB" dirty="0" err="1"/>
              <a:t>mPar;enoc</a:t>
            </a:r>
            <a:r>
              <a:rPr lang="en-GB" dirty="0"/>
              <a:t>.</a:t>
            </a:r>
          </a:p>
        </p:txBody>
      </p:sp>
    </p:spTree>
    <p:extLst>
      <p:ext uri="{BB962C8B-B14F-4D97-AF65-F5344CB8AC3E}">
        <p14:creationId xmlns:p14="http://schemas.microsoft.com/office/powerpoint/2010/main" val="3802538430"/>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extLst>
              <p:ext uri="{D42A27DB-BD31-4B8C-83A1-F6EECF244321}">
                <p14:modId xmlns:p14="http://schemas.microsoft.com/office/powerpoint/2010/main" val="3317292883"/>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lang="ar-EG" sz="4400" b="1" dirty="0">
                          <a:solidFill>
                            <a:schemeClr val="bg1"/>
                          </a:solidFill>
                          <a:latin typeface="+mj-lt"/>
                        </a:rPr>
                        <a:t>فأتاهم عمود الغـمام. وحـجز بين الصـفّين.</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EG" sz="4400" b="1" dirty="0">
                          <a:solidFill>
                            <a:schemeClr val="bg1"/>
                          </a:solidFill>
                          <a:latin typeface="+mj-lt"/>
                        </a:rPr>
                        <a:t>فبقى فرعون في ظلام. وعبيده مطموسين.</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endParaRPr>
                    </a:p>
                  </a:txBody>
                  <a:tcPr anchor="ctr"/>
                </a:tc>
                <a:extLst>
                  <a:ext uri="{0D108BD9-81ED-4DB2-BD59-A6C34878D82A}">
                    <a16:rowId xmlns:a16="http://schemas.microsoft.com/office/drawing/2014/main" val="3772709020"/>
                  </a:ext>
                </a:extLst>
              </a:tr>
              <a:tr h="725150">
                <a:tc>
                  <a:txBody>
                    <a:bodyPr/>
                    <a:lstStyle/>
                    <a:p>
                      <a:pPr algn="ctr" rtl="1"/>
                      <a:r>
                        <a:rPr lang="ar-EG" sz="4400" b="1" dirty="0">
                          <a:solidFill>
                            <a:schemeClr val="bg1"/>
                          </a:solidFill>
                          <a:latin typeface="+mj-lt"/>
                        </a:rPr>
                        <a:t>قال المصريون. نحن نهرب منهم.</a:t>
                      </a:r>
                    </a:p>
                  </a:txBody>
                  <a:tcPr anchor="ctr"/>
                </a:tc>
                <a:extLst>
                  <a:ext uri="{0D108BD9-81ED-4DB2-BD59-A6C34878D82A}">
                    <a16:rowId xmlns:a16="http://schemas.microsoft.com/office/drawing/2014/main" val="3986428576"/>
                  </a:ext>
                </a:extLst>
              </a:tr>
              <a:tr h="725150">
                <a:tc>
                  <a:txBody>
                    <a:bodyPr/>
                    <a:lstStyle/>
                    <a:p>
                      <a:pPr algn="ctr" rtl="1"/>
                      <a:r>
                        <a:rPr lang="ar-EG" sz="4400" b="1" dirty="0">
                          <a:solidFill>
                            <a:schemeClr val="bg1"/>
                          </a:solidFill>
                          <a:latin typeface="+mj-lt"/>
                        </a:rPr>
                        <a:t>قدام آل إسرائيل. الرب يحارب عنهم.</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714159697"/>
      </p:ext>
    </p:extLst>
  </p:cSld>
  <p:clrMapOvr>
    <a:masterClrMapping/>
  </p:clrMapOvr>
</p:sld>
</file>

<file path=ppt/slides/slide16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E0E427E-46AF-408B-A87A-8CE8C22400F8}"/>
              </a:ext>
            </a:extLst>
          </p:cNvPr>
          <p:cNvSpPr>
            <a:spLocks noGrp="1"/>
          </p:cNvSpPr>
          <p:nvPr>
            <p:ph type="body" sz="quarter" idx="10"/>
          </p:nvPr>
        </p:nvSpPr>
        <p:spPr/>
        <p:txBody>
          <a:bodyPr/>
          <a:lstStyle/>
          <a:p>
            <a:pPr>
              <a:spcBef>
                <a:spcPts val="0"/>
              </a:spcBef>
            </a:pPr>
            <a:r>
              <a:rPr lang="ar-EG" dirty="0"/>
              <a:t>فاي غار بيه بى أونى: فى إيطا دانيـيل: </a:t>
            </a:r>
          </a:p>
          <a:p>
            <a:pPr>
              <a:spcBef>
                <a:spcPts val="0"/>
              </a:spcBef>
            </a:pPr>
            <a:r>
              <a:rPr lang="ar-EG" dirty="0"/>
              <a:t>ناڤ إيروف إيه أڤ شاتف: إيڤول هي أو طو أوو. </a:t>
            </a:r>
            <a:endParaRPr lang="en-GB" dirty="0"/>
          </a:p>
        </p:txBody>
      </p:sp>
      <p:sp>
        <p:nvSpPr>
          <p:cNvPr id="3" name="Text Placeholder 2">
            <a:extLst>
              <a:ext uri="{FF2B5EF4-FFF2-40B4-BE49-F238E27FC236}">
                <a16:creationId xmlns:a16="http://schemas.microsoft.com/office/drawing/2014/main" id="{0FFC1C27-CF7F-4C76-9253-2C55D79F4F96}"/>
              </a:ext>
            </a:extLst>
          </p:cNvPr>
          <p:cNvSpPr>
            <a:spLocks noGrp="1"/>
          </p:cNvSpPr>
          <p:nvPr>
            <p:ph type="body" sz="quarter" idx="11"/>
          </p:nvPr>
        </p:nvSpPr>
        <p:spPr/>
        <p:txBody>
          <a:bodyPr anchor="ctr"/>
          <a:lstStyle/>
          <a:p>
            <a:pPr>
              <a:spcBef>
                <a:spcPts val="0"/>
              </a:spcBef>
            </a:pPr>
            <a:r>
              <a:rPr lang="ar-EG" dirty="0"/>
              <a:t>لأن هذا هو الحجر، الذى رآه دانيال، قد قطع، من جبل. </a:t>
            </a:r>
            <a:endParaRPr lang="en-GB" dirty="0"/>
          </a:p>
        </p:txBody>
      </p:sp>
      <p:sp>
        <p:nvSpPr>
          <p:cNvPr id="4" name="Text Placeholder 3">
            <a:extLst>
              <a:ext uri="{FF2B5EF4-FFF2-40B4-BE49-F238E27FC236}">
                <a16:creationId xmlns:a16="http://schemas.microsoft.com/office/drawing/2014/main" id="{AC737FF1-0F05-4BDA-844D-AED7B42CB9D7}"/>
              </a:ext>
            </a:extLst>
          </p:cNvPr>
          <p:cNvSpPr>
            <a:spLocks noGrp="1"/>
          </p:cNvSpPr>
          <p:nvPr>
            <p:ph type="body" sz="quarter" idx="12"/>
          </p:nvPr>
        </p:nvSpPr>
        <p:spPr/>
        <p:txBody>
          <a:bodyPr/>
          <a:lstStyle/>
          <a:p>
            <a:r>
              <a:rPr lang="en-GB" dirty="0" err="1"/>
              <a:t>Vai</a:t>
            </a:r>
            <a:r>
              <a:rPr lang="en-GB" dirty="0"/>
              <a:t> gar pe </a:t>
            </a:r>
            <a:r>
              <a:rPr lang="en-GB" dirty="0" err="1"/>
              <a:t>pi`wni</a:t>
            </a:r>
            <a:r>
              <a:rPr lang="en-GB" dirty="0"/>
              <a:t>@ </a:t>
            </a:r>
            <a:r>
              <a:rPr lang="en-GB" dirty="0" err="1"/>
              <a:t>vy`eta</a:t>
            </a:r>
            <a:r>
              <a:rPr lang="en-GB" dirty="0"/>
              <a:t> </a:t>
            </a:r>
            <a:r>
              <a:rPr lang="en-GB" dirty="0" err="1"/>
              <a:t>Daniyl</a:t>
            </a:r>
            <a:r>
              <a:rPr lang="en-GB" dirty="0"/>
              <a:t>@ </a:t>
            </a:r>
            <a:r>
              <a:rPr lang="en-GB" dirty="0" err="1"/>
              <a:t>nau</a:t>
            </a:r>
            <a:r>
              <a:rPr lang="en-GB" dirty="0"/>
              <a:t> `</a:t>
            </a:r>
            <a:r>
              <a:rPr lang="en-GB" dirty="0" err="1"/>
              <a:t>erof</a:t>
            </a:r>
            <a:r>
              <a:rPr lang="en-GB" dirty="0"/>
              <a:t> `</a:t>
            </a:r>
            <a:r>
              <a:rPr lang="en-GB" dirty="0" err="1"/>
              <a:t>e`ausatf</a:t>
            </a:r>
            <a:r>
              <a:rPr lang="en-GB" dirty="0"/>
              <a:t>@ `</a:t>
            </a:r>
            <a:r>
              <a:rPr lang="en-GB" dirty="0" err="1"/>
              <a:t>ebolhi</a:t>
            </a:r>
            <a:r>
              <a:rPr lang="en-GB" dirty="0"/>
              <a:t> </a:t>
            </a:r>
            <a:r>
              <a:rPr lang="en-GB" dirty="0" err="1"/>
              <a:t>outwou</a:t>
            </a:r>
            <a:r>
              <a:rPr lang="en-GB" dirty="0"/>
              <a:t>.</a:t>
            </a:r>
          </a:p>
        </p:txBody>
      </p:sp>
    </p:spTree>
    <p:extLst>
      <p:ext uri="{BB962C8B-B14F-4D97-AF65-F5344CB8AC3E}">
        <p14:creationId xmlns:p14="http://schemas.microsoft.com/office/powerpoint/2010/main" val="813982826"/>
      </p:ext>
    </p:extLst>
  </p:cSld>
  <p:clrMapOvr>
    <a:masterClrMapping/>
  </p:clrMapOvr>
</p:sld>
</file>

<file path=ppt/slides/slide16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BA75954-8B46-40DC-89B0-37C12BBEC9BF}"/>
              </a:ext>
            </a:extLst>
          </p:cNvPr>
          <p:cNvSpPr>
            <a:spLocks noGrp="1"/>
          </p:cNvSpPr>
          <p:nvPr>
            <p:ph type="body" sz="quarter" idx="10"/>
          </p:nvPr>
        </p:nvSpPr>
        <p:spPr/>
        <p:txBody>
          <a:bodyPr/>
          <a:lstStyle/>
          <a:p>
            <a:r>
              <a:rPr lang="ar-EG" dirty="0"/>
              <a:t>إيه ته إمبيه چيج إنرومي: تشوه إيروف إيه إبتيرف: إيه تي فاي بيه بي لوغوس: بي إيڤول خين إفيوت.</a:t>
            </a:r>
            <a:endParaRPr lang="en-GB" dirty="0"/>
          </a:p>
        </p:txBody>
      </p:sp>
      <p:sp>
        <p:nvSpPr>
          <p:cNvPr id="3" name="Text Placeholder 2">
            <a:extLst>
              <a:ext uri="{FF2B5EF4-FFF2-40B4-BE49-F238E27FC236}">
                <a16:creationId xmlns:a16="http://schemas.microsoft.com/office/drawing/2014/main" id="{DC562D10-A349-4A9B-87A1-1A0B90FC2602}"/>
              </a:ext>
            </a:extLst>
          </p:cNvPr>
          <p:cNvSpPr>
            <a:spLocks noGrp="1"/>
          </p:cNvSpPr>
          <p:nvPr>
            <p:ph type="body" sz="quarter" idx="11"/>
          </p:nvPr>
        </p:nvSpPr>
        <p:spPr/>
        <p:txBody>
          <a:bodyPr anchor="ctr"/>
          <a:lstStyle/>
          <a:p>
            <a:r>
              <a:rPr lang="ar-EG" dirty="0"/>
              <a:t>ولم تلمسه، يد إنسان البتة، هو الكلمة، الذى من الآب. </a:t>
            </a:r>
            <a:endParaRPr lang="en-GB" dirty="0"/>
          </a:p>
        </p:txBody>
      </p:sp>
      <p:sp>
        <p:nvSpPr>
          <p:cNvPr id="4" name="Text Placeholder 3">
            <a:extLst>
              <a:ext uri="{FF2B5EF4-FFF2-40B4-BE49-F238E27FC236}">
                <a16:creationId xmlns:a16="http://schemas.microsoft.com/office/drawing/2014/main" id="{6899ED60-047E-4DEA-9259-883CDA59B54C}"/>
              </a:ext>
            </a:extLst>
          </p:cNvPr>
          <p:cNvSpPr>
            <a:spLocks noGrp="1"/>
          </p:cNvSpPr>
          <p:nvPr>
            <p:ph type="body" sz="quarter" idx="12"/>
          </p:nvPr>
        </p:nvSpPr>
        <p:spPr/>
        <p:txBody>
          <a:bodyPr/>
          <a:lstStyle/>
          <a:p>
            <a:pPr>
              <a:spcBef>
                <a:spcPts val="0"/>
              </a:spcBef>
            </a:pPr>
            <a:r>
              <a:rPr lang="en-GB" dirty="0" err="1"/>
              <a:t>Ete</a:t>
            </a:r>
            <a:r>
              <a:rPr lang="en-GB" dirty="0"/>
              <a:t> `</a:t>
            </a:r>
            <a:r>
              <a:rPr lang="en-GB" dirty="0" err="1"/>
              <a:t>mpejij</a:t>
            </a:r>
            <a:r>
              <a:rPr lang="en-GB" dirty="0"/>
              <a:t> `</a:t>
            </a:r>
            <a:r>
              <a:rPr lang="en-GB" dirty="0" err="1"/>
              <a:t>nrwmi</a:t>
            </a:r>
            <a:r>
              <a:rPr lang="en-GB" dirty="0"/>
              <a:t>@ `[oh `</a:t>
            </a:r>
            <a:r>
              <a:rPr lang="en-GB" dirty="0" err="1"/>
              <a:t>erof</a:t>
            </a:r>
            <a:r>
              <a:rPr lang="en-GB" dirty="0"/>
              <a:t> `</a:t>
            </a:r>
            <a:r>
              <a:rPr lang="en-GB" dirty="0" err="1"/>
              <a:t>e`ptyrf</a:t>
            </a:r>
            <a:r>
              <a:rPr lang="en-GB" dirty="0"/>
              <a:t>@</a:t>
            </a:r>
            <a:endParaRPr lang="ar-EG" dirty="0"/>
          </a:p>
          <a:p>
            <a:pPr>
              <a:spcBef>
                <a:spcPts val="0"/>
              </a:spcBef>
            </a:pPr>
            <a:r>
              <a:rPr lang="en-GB" dirty="0"/>
              <a:t> `</a:t>
            </a:r>
            <a:r>
              <a:rPr lang="en-GB" dirty="0" err="1"/>
              <a:t>ete</a:t>
            </a:r>
            <a:r>
              <a:rPr lang="en-GB" dirty="0"/>
              <a:t> </a:t>
            </a:r>
            <a:r>
              <a:rPr lang="en-GB" dirty="0" err="1"/>
              <a:t>vai</a:t>
            </a:r>
            <a:r>
              <a:rPr lang="en-GB" dirty="0"/>
              <a:t> pe </a:t>
            </a:r>
            <a:r>
              <a:rPr lang="en-GB" dirty="0" err="1"/>
              <a:t>piLogoc</a:t>
            </a:r>
            <a:r>
              <a:rPr lang="en-GB" dirty="0"/>
              <a:t>@ pi `</a:t>
            </a:r>
            <a:r>
              <a:rPr lang="en-GB" dirty="0" err="1"/>
              <a:t>ebolqen</a:t>
            </a:r>
            <a:r>
              <a:rPr lang="en-GB" dirty="0"/>
              <a:t> `</a:t>
            </a:r>
            <a:r>
              <a:rPr lang="en-GB" dirty="0" err="1"/>
              <a:t>Viwt</a:t>
            </a:r>
            <a:r>
              <a:rPr lang="en-GB" dirty="0"/>
              <a:t>.</a:t>
            </a:r>
          </a:p>
        </p:txBody>
      </p:sp>
    </p:spTree>
    <p:extLst>
      <p:ext uri="{BB962C8B-B14F-4D97-AF65-F5344CB8AC3E}">
        <p14:creationId xmlns:p14="http://schemas.microsoft.com/office/powerpoint/2010/main" val="4060468127"/>
      </p:ext>
    </p:extLst>
  </p:cSld>
  <p:clrMapOvr>
    <a:masterClrMapping/>
  </p:clrMapOvr>
</p:sld>
</file>

<file path=ppt/slides/slide16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5A50F68-A74C-40F0-B545-235DA5B904CC}"/>
              </a:ext>
            </a:extLst>
          </p:cNvPr>
          <p:cNvSpPr>
            <a:spLocks noGrp="1"/>
          </p:cNvSpPr>
          <p:nvPr>
            <p:ph type="body" sz="quarter" idx="10"/>
          </p:nvPr>
        </p:nvSpPr>
        <p:spPr/>
        <p:txBody>
          <a:bodyPr/>
          <a:lstStyle/>
          <a:p>
            <a:r>
              <a:rPr lang="ar-EG" dirty="0"/>
              <a:t>أفئي أفتشي ساركس: إيڤول خين تي بارثينوس: أتشينيه إسبير ما إنرومي: شا إنتيف سوتي إممون. </a:t>
            </a:r>
            <a:endParaRPr lang="en-GB" dirty="0"/>
          </a:p>
        </p:txBody>
      </p:sp>
      <p:sp>
        <p:nvSpPr>
          <p:cNvPr id="3" name="Text Placeholder 2">
            <a:extLst>
              <a:ext uri="{FF2B5EF4-FFF2-40B4-BE49-F238E27FC236}">
                <a16:creationId xmlns:a16="http://schemas.microsoft.com/office/drawing/2014/main" id="{C451AC67-663E-4610-B093-E318046DD496}"/>
              </a:ext>
            </a:extLst>
          </p:cNvPr>
          <p:cNvSpPr>
            <a:spLocks noGrp="1"/>
          </p:cNvSpPr>
          <p:nvPr>
            <p:ph type="body" sz="quarter" idx="11"/>
          </p:nvPr>
        </p:nvSpPr>
        <p:spPr/>
        <p:txBody>
          <a:bodyPr anchor="ctr"/>
          <a:lstStyle/>
          <a:p>
            <a:r>
              <a:rPr lang="ar-EG" dirty="0"/>
              <a:t>اتى وتجسد، من العذراء، بغير زرع بشر، حتى خلصنا. </a:t>
            </a:r>
            <a:endParaRPr lang="en-GB" dirty="0"/>
          </a:p>
        </p:txBody>
      </p:sp>
      <p:sp>
        <p:nvSpPr>
          <p:cNvPr id="4" name="Text Placeholder 3">
            <a:extLst>
              <a:ext uri="{FF2B5EF4-FFF2-40B4-BE49-F238E27FC236}">
                <a16:creationId xmlns:a16="http://schemas.microsoft.com/office/drawing/2014/main" id="{B3CE7A84-2315-491D-8E81-1D3921343E8C}"/>
              </a:ext>
            </a:extLst>
          </p:cNvPr>
          <p:cNvSpPr>
            <a:spLocks noGrp="1"/>
          </p:cNvSpPr>
          <p:nvPr>
            <p:ph type="body" sz="quarter" idx="12"/>
          </p:nvPr>
        </p:nvSpPr>
        <p:spPr/>
        <p:txBody>
          <a:bodyPr/>
          <a:lstStyle/>
          <a:p>
            <a:r>
              <a:rPr lang="it-IT" dirty="0"/>
              <a:t>Af`i af[icarx@ `ebolqen ]Par;enoc@ a[ne `cperma `nrwmi@ sa`ntefcw] `mmon.</a:t>
            </a:r>
            <a:endParaRPr lang="en-GB" dirty="0"/>
          </a:p>
        </p:txBody>
      </p:sp>
    </p:spTree>
    <p:extLst>
      <p:ext uri="{BB962C8B-B14F-4D97-AF65-F5344CB8AC3E}">
        <p14:creationId xmlns:p14="http://schemas.microsoft.com/office/powerpoint/2010/main" val="2689803996"/>
      </p:ext>
    </p:extLst>
  </p:cSld>
  <p:clrMapOvr>
    <a:masterClrMapping/>
  </p:clrMapOvr>
</p:sld>
</file>

<file path=ppt/slides/slide16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F7555A0-2FF1-49F6-B539-A88E6DD98615}"/>
              </a:ext>
            </a:extLst>
          </p:cNvPr>
          <p:cNvSpPr>
            <a:spLocks noGrp="1"/>
          </p:cNvSpPr>
          <p:nvPr>
            <p:ph type="body" sz="quarter" idx="10"/>
          </p:nvPr>
        </p:nvSpPr>
        <p:spPr/>
        <p:txBody>
          <a:bodyPr/>
          <a:lstStyle/>
          <a:p>
            <a:r>
              <a:rPr lang="ar-EG" sz="3800" dirty="0"/>
              <a:t>چيه إنثوف خين بيف أوو أوش: نيم إبتي ماتي إمبيفيوت: نيم بي إبنڤما إثؤاب: أفئي أفسوتي إممون. </a:t>
            </a:r>
            <a:endParaRPr lang="en-GB" sz="3800" dirty="0"/>
          </a:p>
        </p:txBody>
      </p:sp>
      <p:sp>
        <p:nvSpPr>
          <p:cNvPr id="3" name="Text Placeholder 2">
            <a:extLst>
              <a:ext uri="{FF2B5EF4-FFF2-40B4-BE49-F238E27FC236}">
                <a16:creationId xmlns:a16="http://schemas.microsoft.com/office/drawing/2014/main" id="{91EF2CAD-89DC-4DB4-893C-7AB7B2EA0972}"/>
              </a:ext>
            </a:extLst>
          </p:cNvPr>
          <p:cNvSpPr>
            <a:spLocks noGrp="1"/>
          </p:cNvSpPr>
          <p:nvPr>
            <p:ph type="body" sz="quarter" idx="11"/>
          </p:nvPr>
        </p:nvSpPr>
        <p:spPr/>
        <p:txBody>
          <a:bodyPr anchor="ctr"/>
          <a:lstStyle/>
          <a:p>
            <a:r>
              <a:rPr lang="ar-EG" sz="3800" dirty="0"/>
              <a:t>لأنه بإرادته، ومسرة أبيه، والروح القدس، أتى و خلصنا.</a:t>
            </a:r>
            <a:endParaRPr lang="en-GB" sz="3800" dirty="0"/>
          </a:p>
        </p:txBody>
      </p:sp>
      <p:sp>
        <p:nvSpPr>
          <p:cNvPr id="4" name="Text Placeholder 3">
            <a:extLst>
              <a:ext uri="{FF2B5EF4-FFF2-40B4-BE49-F238E27FC236}">
                <a16:creationId xmlns:a16="http://schemas.microsoft.com/office/drawing/2014/main" id="{BF552D71-2290-4E79-9D11-DE80EE602AF2}"/>
              </a:ext>
            </a:extLst>
          </p:cNvPr>
          <p:cNvSpPr>
            <a:spLocks noGrp="1"/>
          </p:cNvSpPr>
          <p:nvPr>
            <p:ph type="body" sz="quarter" idx="12"/>
          </p:nvPr>
        </p:nvSpPr>
        <p:spPr/>
        <p:txBody>
          <a:bodyPr/>
          <a:lstStyle/>
          <a:p>
            <a:r>
              <a:rPr lang="en-GB" sz="3900" dirty="0"/>
              <a:t>Je `</a:t>
            </a:r>
            <a:r>
              <a:rPr lang="en-GB" sz="3900" dirty="0" err="1"/>
              <a:t>n;of</a:t>
            </a:r>
            <a:r>
              <a:rPr lang="en-GB" sz="3900" dirty="0"/>
              <a:t> </a:t>
            </a:r>
            <a:r>
              <a:rPr lang="en-GB" sz="3900" dirty="0" err="1"/>
              <a:t>qen</a:t>
            </a:r>
            <a:r>
              <a:rPr lang="en-GB" sz="3900" dirty="0"/>
              <a:t> </a:t>
            </a:r>
            <a:r>
              <a:rPr lang="en-GB" sz="3900" dirty="0" err="1"/>
              <a:t>pefouws</a:t>
            </a:r>
            <a:r>
              <a:rPr lang="en-GB" sz="3900" dirty="0"/>
              <a:t>@ </a:t>
            </a:r>
            <a:r>
              <a:rPr lang="en-GB" sz="3900" dirty="0" err="1"/>
              <a:t>nem</a:t>
            </a:r>
            <a:r>
              <a:rPr lang="en-GB" sz="3900" dirty="0"/>
              <a:t> `p]ma] `</a:t>
            </a:r>
            <a:r>
              <a:rPr lang="en-GB" sz="3900" dirty="0" err="1"/>
              <a:t>mPefiwt</a:t>
            </a:r>
            <a:r>
              <a:rPr lang="en-GB" sz="3900" dirty="0"/>
              <a:t>@</a:t>
            </a:r>
            <a:endParaRPr lang="ar-EG" sz="3900" dirty="0"/>
          </a:p>
          <a:p>
            <a:r>
              <a:rPr lang="en-GB" sz="3900" dirty="0"/>
              <a:t> </a:t>
            </a:r>
            <a:r>
              <a:rPr lang="en-GB" sz="3900" dirty="0" err="1"/>
              <a:t>nem</a:t>
            </a:r>
            <a:r>
              <a:rPr lang="en-GB" sz="3900" dirty="0"/>
              <a:t> </a:t>
            </a:r>
            <a:r>
              <a:rPr lang="en-GB" sz="3900" dirty="0" err="1"/>
              <a:t>pi`Pneuma</a:t>
            </a:r>
            <a:r>
              <a:rPr lang="en-GB" sz="3900" dirty="0"/>
              <a:t> =e=;=u@ </a:t>
            </a:r>
            <a:r>
              <a:rPr lang="en-GB" sz="3900" dirty="0" err="1"/>
              <a:t>af`i</a:t>
            </a:r>
            <a:r>
              <a:rPr lang="en-GB" sz="3900" dirty="0"/>
              <a:t> </a:t>
            </a:r>
            <a:r>
              <a:rPr lang="en-GB" sz="3900" dirty="0" err="1"/>
              <a:t>afcw</a:t>
            </a:r>
            <a:r>
              <a:rPr lang="en-GB" sz="3900" dirty="0"/>
              <a:t>] `</a:t>
            </a:r>
            <a:r>
              <a:rPr lang="en-GB" sz="3900" dirty="0" err="1"/>
              <a:t>mmon</a:t>
            </a:r>
            <a:r>
              <a:rPr lang="en-GB" sz="3900" dirty="0"/>
              <a:t>.</a:t>
            </a:r>
          </a:p>
        </p:txBody>
      </p:sp>
    </p:spTree>
    <p:extLst>
      <p:ext uri="{BB962C8B-B14F-4D97-AF65-F5344CB8AC3E}">
        <p14:creationId xmlns:p14="http://schemas.microsoft.com/office/powerpoint/2010/main" val="337064159"/>
      </p:ext>
    </p:extLst>
  </p:cSld>
  <p:clrMapOvr>
    <a:masterClrMapping/>
  </p:clrMapOvr>
</p:sld>
</file>

<file path=ppt/slides/slide16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E7B8C59-76EB-4EAF-8C49-3687F33FC10E}"/>
              </a:ext>
            </a:extLst>
          </p:cNvPr>
          <p:cNvSpPr>
            <a:spLocks noGrp="1"/>
          </p:cNvSpPr>
          <p:nvPr>
            <p:ph type="body" sz="quarter" idx="10"/>
          </p:nvPr>
        </p:nvSpPr>
        <p:spPr/>
        <p:txBody>
          <a:bodyPr/>
          <a:lstStyle/>
          <a:p>
            <a:pPr>
              <a:spcBef>
                <a:spcPts val="0"/>
              </a:spcBef>
            </a:pPr>
            <a:r>
              <a:rPr lang="ar-EG" dirty="0"/>
              <a:t>آريه شوبي إن أوو إكلا ذوس: أنتيه بي طوڤو: </a:t>
            </a:r>
          </a:p>
          <a:p>
            <a:pPr>
              <a:spcBef>
                <a:spcPts val="0"/>
              </a:spcBef>
            </a:pPr>
            <a:r>
              <a:rPr lang="ar-EG" dirty="0"/>
              <a:t>أووه إنكيميل ليون: إنتيه بي ناهتي. </a:t>
            </a:r>
            <a:endParaRPr lang="en-GB" dirty="0"/>
          </a:p>
        </p:txBody>
      </p:sp>
      <p:sp>
        <p:nvSpPr>
          <p:cNvPr id="6" name="Text Placeholder 5">
            <a:extLst>
              <a:ext uri="{FF2B5EF4-FFF2-40B4-BE49-F238E27FC236}">
                <a16:creationId xmlns:a16="http://schemas.microsoft.com/office/drawing/2014/main" id="{098152B3-1496-4076-AFC8-90972CC76AE9}"/>
              </a:ext>
            </a:extLst>
          </p:cNvPr>
          <p:cNvSpPr>
            <a:spLocks noGrp="1"/>
          </p:cNvSpPr>
          <p:nvPr>
            <p:ph type="body" sz="quarter" idx="11"/>
          </p:nvPr>
        </p:nvSpPr>
        <p:spPr/>
        <p:txBody>
          <a:bodyPr anchor="ctr"/>
          <a:lstStyle/>
          <a:p>
            <a:r>
              <a:rPr lang="ar-EG" dirty="0"/>
              <a:t>صرت غصنا، للطهارة، واناء، للإيمان. </a:t>
            </a:r>
            <a:endParaRPr lang="en-GB" dirty="0"/>
          </a:p>
        </p:txBody>
      </p:sp>
      <p:sp>
        <p:nvSpPr>
          <p:cNvPr id="7" name="Text Placeholder 6">
            <a:extLst>
              <a:ext uri="{FF2B5EF4-FFF2-40B4-BE49-F238E27FC236}">
                <a16:creationId xmlns:a16="http://schemas.microsoft.com/office/drawing/2014/main" id="{14575E60-54C6-464E-A748-419B29FB1729}"/>
              </a:ext>
            </a:extLst>
          </p:cNvPr>
          <p:cNvSpPr>
            <a:spLocks noGrp="1"/>
          </p:cNvSpPr>
          <p:nvPr>
            <p:ph type="body" sz="quarter" idx="12"/>
          </p:nvPr>
        </p:nvSpPr>
        <p:spPr/>
        <p:txBody>
          <a:bodyPr/>
          <a:lstStyle/>
          <a:p>
            <a:r>
              <a:rPr lang="en-GB" dirty="0"/>
              <a:t>`</a:t>
            </a:r>
            <a:r>
              <a:rPr lang="en-GB" dirty="0" err="1"/>
              <a:t>Areswpi</a:t>
            </a:r>
            <a:r>
              <a:rPr lang="en-GB" dirty="0"/>
              <a:t> `</a:t>
            </a:r>
            <a:r>
              <a:rPr lang="en-GB" dirty="0" err="1"/>
              <a:t>nou`kladoc</a:t>
            </a:r>
            <a:r>
              <a:rPr lang="en-GB" dirty="0"/>
              <a:t>@ `</a:t>
            </a:r>
            <a:r>
              <a:rPr lang="en-GB" dirty="0" err="1"/>
              <a:t>nte</a:t>
            </a:r>
            <a:r>
              <a:rPr lang="en-GB" dirty="0"/>
              <a:t> </a:t>
            </a:r>
            <a:r>
              <a:rPr lang="en-GB" dirty="0" err="1"/>
              <a:t>pitoubo</a:t>
            </a:r>
            <a:r>
              <a:rPr lang="en-GB" dirty="0"/>
              <a:t>@ </a:t>
            </a:r>
            <a:r>
              <a:rPr lang="en-GB" dirty="0" err="1"/>
              <a:t>ouoh</a:t>
            </a:r>
            <a:r>
              <a:rPr lang="en-GB" dirty="0"/>
              <a:t> `</a:t>
            </a:r>
            <a:r>
              <a:rPr lang="en-GB" dirty="0" err="1"/>
              <a:t>nkumillion</a:t>
            </a:r>
            <a:r>
              <a:rPr lang="en-GB" dirty="0"/>
              <a:t>@ `</a:t>
            </a:r>
            <a:r>
              <a:rPr lang="en-GB" dirty="0" err="1"/>
              <a:t>nte</a:t>
            </a:r>
            <a:r>
              <a:rPr lang="en-GB" dirty="0"/>
              <a:t> </a:t>
            </a:r>
            <a:r>
              <a:rPr lang="en-GB" dirty="0" err="1"/>
              <a:t>pinah</a:t>
            </a:r>
            <a:r>
              <a:rPr lang="en-GB" dirty="0"/>
              <a:t>].</a:t>
            </a:r>
          </a:p>
        </p:txBody>
      </p:sp>
    </p:spTree>
    <p:extLst>
      <p:ext uri="{BB962C8B-B14F-4D97-AF65-F5344CB8AC3E}">
        <p14:creationId xmlns:p14="http://schemas.microsoft.com/office/powerpoint/2010/main" val="376327107"/>
      </p:ext>
    </p:extLst>
  </p:cSld>
  <p:clrMapOvr>
    <a:masterClrMapping/>
  </p:clrMapOvr>
</p:sld>
</file>

<file path=ppt/slides/slide16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5656978-72DB-4D8F-83AA-5B59443CFD59}"/>
              </a:ext>
            </a:extLst>
          </p:cNvPr>
          <p:cNvSpPr>
            <a:spLocks noGrp="1"/>
          </p:cNvSpPr>
          <p:nvPr>
            <p:ph type="body" sz="quarter" idx="10"/>
          </p:nvPr>
        </p:nvSpPr>
        <p:spPr/>
        <p:txBody>
          <a:bodyPr/>
          <a:lstStyle/>
          <a:p>
            <a:pPr>
              <a:spcBef>
                <a:spcPts val="0"/>
              </a:spcBef>
            </a:pPr>
            <a:r>
              <a:rPr lang="ar-EG" dirty="0"/>
              <a:t>إن أورثوذوكسوس: إنتيه نين يوتي إثؤاب: </a:t>
            </a:r>
            <a:endParaRPr lang="en-US" dirty="0"/>
          </a:p>
          <a:p>
            <a:pPr>
              <a:spcBef>
                <a:spcPts val="0"/>
              </a:spcBef>
            </a:pPr>
            <a:r>
              <a:rPr lang="ar-EG" dirty="0"/>
              <a:t>أوتى سيمنيه إم ماسنوتي: إيتطايوت إمبارثينوس. </a:t>
            </a:r>
            <a:endParaRPr lang="en-GB" dirty="0"/>
          </a:p>
        </p:txBody>
      </p:sp>
      <p:sp>
        <p:nvSpPr>
          <p:cNvPr id="3" name="Text Placeholder 2">
            <a:extLst>
              <a:ext uri="{FF2B5EF4-FFF2-40B4-BE49-F238E27FC236}">
                <a16:creationId xmlns:a16="http://schemas.microsoft.com/office/drawing/2014/main" id="{F24D9A23-8A6A-4A61-9D68-30E5CA70DD9B}"/>
              </a:ext>
            </a:extLst>
          </p:cNvPr>
          <p:cNvSpPr>
            <a:spLocks noGrp="1"/>
          </p:cNvSpPr>
          <p:nvPr>
            <p:ph type="body" sz="quarter" idx="11"/>
          </p:nvPr>
        </p:nvSpPr>
        <p:spPr/>
        <p:txBody>
          <a:bodyPr/>
          <a:lstStyle/>
          <a:p>
            <a:r>
              <a:rPr lang="ar-EG" sz="3600" dirty="0"/>
              <a:t>الأرثوذكسى، الذى لآبائنا القديسين، أيتها العفيفة والدة الإله، المكرمة العذراء. </a:t>
            </a:r>
            <a:endParaRPr lang="en-GB" sz="3600" dirty="0"/>
          </a:p>
        </p:txBody>
      </p:sp>
      <p:sp>
        <p:nvSpPr>
          <p:cNvPr id="4" name="Text Placeholder 3">
            <a:extLst>
              <a:ext uri="{FF2B5EF4-FFF2-40B4-BE49-F238E27FC236}">
                <a16:creationId xmlns:a16="http://schemas.microsoft.com/office/drawing/2014/main" id="{6A9946E0-73DA-4A62-9895-34BC02518806}"/>
              </a:ext>
            </a:extLst>
          </p:cNvPr>
          <p:cNvSpPr>
            <a:spLocks noGrp="1"/>
          </p:cNvSpPr>
          <p:nvPr>
            <p:ph type="body" sz="quarter" idx="12"/>
          </p:nvPr>
        </p:nvSpPr>
        <p:spPr>
          <a:xfrm>
            <a:off x="0" y="4590352"/>
            <a:ext cx="9144000" cy="1189740"/>
          </a:xfrm>
        </p:spPr>
        <p:txBody>
          <a:bodyPr/>
          <a:lstStyle/>
          <a:p>
            <a:pPr>
              <a:spcBef>
                <a:spcPts val="0"/>
              </a:spcBef>
            </a:pPr>
            <a:r>
              <a:rPr lang="en-US" sz="3900" dirty="0"/>
              <a:t>``</a:t>
            </a:r>
            <a:r>
              <a:rPr lang="en-GB" sz="3900" dirty="0" err="1"/>
              <a:t>NOr;odoxoc</a:t>
            </a:r>
            <a:r>
              <a:rPr lang="en-GB" sz="3900" dirty="0"/>
              <a:t>@ `</a:t>
            </a:r>
            <a:r>
              <a:rPr lang="en-GB" sz="3900" dirty="0" err="1"/>
              <a:t>nte</a:t>
            </a:r>
            <a:r>
              <a:rPr lang="en-GB" sz="3900" dirty="0"/>
              <a:t> </a:t>
            </a:r>
            <a:r>
              <a:rPr lang="en-GB" sz="3900" dirty="0" err="1"/>
              <a:t>nenio</a:t>
            </a:r>
            <a:r>
              <a:rPr lang="en-GB" sz="3900" dirty="0"/>
              <a:t>] =e=;=u@</a:t>
            </a:r>
            <a:endParaRPr lang="ar-EG" sz="3900" dirty="0"/>
          </a:p>
          <a:p>
            <a:pPr>
              <a:spcBef>
                <a:spcPts val="0"/>
              </a:spcBef>
            </a:pPr>
            <a:r>
              <a:rPr lang="en-GB" sz="3900" dirty="0"/>
              <a:t> `w ]</a:t>
            </a:r>
            <a:r>
              <a:rPr lang="en-GB" sz="3900" dirty="0" err="1"/>
              <a:t>cemne</a:t>
            </a:r>
            <a:r>
              <a:rPr lang="en-GB" sz="3900" dirty="0"/>
              <a:t> `</a:t>
            </a:r>
            <a:r>
              <a:rPr lang="en-GB" sz="3900" dirty="0" err="1"/>
              <a:t>mmacnou</a:t>
            </a:r>
            <a:r>
              <a:rPr lang="en-GB" sz="3900" dirty="0"/>
              <a:t>]@ `</a:t>
            </a:r>
            <a:r>
              <a:rPr lang="en-GB" sz="3900" dirty="0" err="1"/>
              <a:t>ettaiyout</a:t>
            </a:r>
            <a:r>
              <a:rPr lang="en-GB" sz="3900" dirty="0"/>
              <a:t> `</a:t>
            </a:r>
            <a:r>
              <a:rPr lang="en-GB" sz="3900" dirty="0" err="1"/>
              <a:t>mPar;enoc</a:t>
            </a:r>
            <a:r>
              <a:rPr lang="en-GB" sz="3900" dirty="0"/>
              <a:t>.</a:t>
            </a:r>
          </a:p>
        </p:txBody>
      </p:sp>
    </p:spTree>
    <p:extLst>
      <p:ext uri="{BB962C8B-B14F-4D97-AF65-F5344CB8AC3E}">
        <p14:creationId xmlns:p14="http://schemas.microsoft.com/office/powerpoint/2010/main" val="1963925138"/>
      </p:ext>
    </p:extLst>
  </p:cSld>
  <p:clrMapOvr>
    <a:masterClrMapping/>
  </p:clrMapOvr>
</p:sld>
</file>

<file path=ppt/slides/slide16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652845-4C44-4267-B0AA-BBDD50A4BE3D}"/>
              </a:ext>
            </a:extLst>
          </p:cNvPr>
          <p:cNvSpPr>
            <a:spLocks noGrp="1"/>
          </p:cNvSpPr>
          <p:nvPr>
            <p:ph type="body" sz="quarter" idx="10"/>
          </p:nvPr>
        </p:nvSpPr>
        <p:spPr/>
        <p:txBody>
          <a:bodyPr/>
          <a:lstStyle/>
          <a:p>
            <a:pPr>
              <a:spcBef>
                <a:spcPts val="0"/>
              </a:spcBef>
            </a:pPr>
            <a:r>
              <a:rPr lang="ar-EG" dirty="0"/>
              <a:t>چيه آريه ميسي نان: إمفنوتي بي لوغوس:</a:t>
            </a:r>
            <a:endParaRPr lang="en-US" dirty="0"/>
          </a:p>
          <a:p>
            <a:pPr>
              <a:spcBef>
                <a:spcPts val="0"/>
              </a:spcBef>
            </a:pPr>
            <a:r>
              <a:rPr lang="ar-EG" dirty="0"/>
              <a:t> بين سوتير إيسوس: أفئي أفسوتي إممون. </a:t>
            </a:r>
            <a:endParaRPr lang="en-GB" dirty="0"/>
          </a:p>
        </p:txBody>
      </p:sp>
      <p:sp>
        <p:nvSpPr>
          <p:cNvPr id="3" name="Text Placeholder 2">
            <a:extLst>
              <a:ext uri="{FF2B5EF4-FFF2-40B4-BE49-F238E27FC236}">
                <a16:creationId xmlns:a16="http://schemas.microsoft.com/office/drawing/2014/main" id="{08CFA31B-C3D7-47BA-AC7F-56418F64256C}"/>
              </a:ext>
            </a:extLst>
          </p:cNvPr>
          <p:cNvSpPr>
            <a:spLocks noGrp="1"/>
          </p:cNvSpPr>
          <p:nvPr>
            <p:ph type="body" sz="quarter" idx="11"/>
          </p:nvPr>
        </p:nvSpPr>
        <p:spPr/>
        <p:txBody>
          <a:bodyPr anchor="ctr"/>
          <a:lstStyle/>
          <a:p>
            <a:r>
              <a:rPr lang="ar-EG" sz="3900" dirty="0"/>
              <a:t>لأنك ولدت لنا، الله الكلمة، مخلصنا يسوع، أتى و خلصنا.</a:t>
            </a:r>
            <a:endParaRPr lang="en-GB" sz="3900" dirty="0"/>
          </a:p>
        </p:txBody>
      </p:sp>
      <p:sp>
        <p:nvSpPr>
          <p:cNvPr id="4" name="Text Placeholder 3">
            <a:extLst>
              <a:ext uri="{FF2B5EF4-FFF2-40B4-BE49-F238E27FC236}">
                <a16:creationId xmlns:a16="http://schemas.microsoft.com/office/drawing/2014/main" id="{1897501C-CBB2-4BF4-AEA1-D3197BDD44F5}"/>
              </a:ext>
            </a:extLst>
          </p:cNvPr>
          <p:cNvSpPr>
            <a:spLocks noGrp="1"/>
          </p:cNvSpPr>
          <p:nvPr>
            <p:ph type="body" sz="quarter" idx="12"/>
          </p:nvPr>
        </p:nvSpPr>
        <p:spPr/>
        <p:txBody>
          <a:bodyPr/>
          <a:lstStyle/>
          <a:p>
            <a:pPr>
              <a:spcBef>
                <a:spcPts val="0"/>
              </a:spcBef>
            </a:pPr>
            <a:r>
              <a:rPr lang="en-GB" dirty="0"/>
              <a:t>Je `</a:t>
            </a:r>
            <a:r>
              <a:rPr lang="en-GB" dirty="0" err="1"/>
              <a:t>aremici</a:t>
            </a:r>
            <a:r>
              <a:rPr lang="en-GB" dirty="0"/>
              <a:t> nan@ `mV] </a:t>
            </a:r>
            <a:r>
              <a:rPr lang="en-GB" dirty="0" err="1"/>
              <a:t>piLogoc</a:t>
            </a:r>
            <a:r>
              <a:rPr lang="en-GB" dirty="0"/>
              <a:t>@ </a:t>
            </a:r>
          </a:p>
          <a:p>
            <a:pPr>
              <a:spcBef>
                <a:spcPts val="0"/>
              </a:spcBef>
            </a:pPr>
            <a:r>
              <a:rPr lang="en-GB" dirty="0" err="1"/>
              <a:t>penCwtyr</a:t>
            </a:r>
            <a:r>
              <a:rPr lang="en-GB" dirty="0"/>
              <a:t> I=y=c@ </a:t>
            </a:r>
            <a:r>
              <a:rPr lang="en-GB" dirty="0" err="1"/>
              <a:t>af`i</a:t>
            </a:r>
            <a:r>
              <a:rPr lang="en-GB" dirty="0"/>
              <a:t> </a:t>
            </a:r>
            <a:r>
              <a:rPr lang="en-GB" dirty="0" err="1"/>
              <a:t>afcw</a:t>
            </a:r>
            <a:r>
              <a:rPr lang="en-GB" dirty="0"/>
              <a:t>] `</a:t>
            </a:r>
            <a:r>
              <a:rPr lang="en-GB" dirty="0" err="1"/>
              <a:t>mmon</a:t>
            </a:r>
            <a:r>
              <a:rPr lang="en-GB" dirty="0"/>
              <a:t>.</a:t>
            </a:r>
          </a:p>
        </p:txBody>
      </p:sp>
    </p:spTree>
    <p:extLst>
      <p:ext uri="{BB962C8B-B14F-4D97-AF65-F5344CB8AC3E}">
        <p14:creationId xmlns:p14="http://schemas.microsoft.com/office/powerpoint/2010/main" val="1846584873"/>
      </p:ext>
    </p:extLst>
  </p:cSld>
  <p:clrMapOvr>
    <a:masterClrMapping/>
  </p:clrMapOvr>
</p:sld>
</file>

<file path=ppt/slides/slide16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F7555A0-2FF1-49F6-B539-A88E6DD98615}"/>
              </a:ext>
            </a:extLst>
          </p:cNvPr>
          <p:cNvSpPr>
            <a:spLocks noGrp="1"/>
          </p:cNvSpPr>
          <p:nvPr>
            <p:ph type="body" sz="quarter" idx="10"/>
          </p:nvPr>
        </p:nvSpPr>
        <p:spPr/>
        <p:txBody>
          <a:bodyPr/>
          <a:lstStyle/>
          <a:p>
            <a:r>
              <a:rPr lang="ar-EG" sz="3800" dirty="0"/>
              <a:t>چيه إنثوف خين بيف أوو أوش: نيم إبتي ماتي إمبيفيوت: نيم بي إبنڤما إثؤاب: أفئي أفسوتي إممون. </a:t>
            </a:r>
            <a:endParaRPr lang="en-GB" sz="3800" dirty="0"/>
          </a:p>
        </p:txBody>
      </p:sp>
      <p:sp>
        <p:nvSpPr>
          <p:cNvPr id="3" name="Text Placeholder 2">
            <a:extLst>
              <a:ext uri="{FF2B5EF4-FFF2-40B4-BE49-F238E27FC236}">
                <a16:creationId xmlns:a16="http://schemas.microsoft.com/office/drawing/2014/main" id="{91EF2CAD-89DC-4DB4-893C-7AB7B2EA0972}"/>
              </a:ext>
            </a:extLst>
          </p:cNvPr>
          <p:cNvSpPr>
            <a:spLocks noGrp="1"/>
          </p:cNvSpPr>
          <p:nvPr>
            <p:ph type="body" sz="quarter" idx="11"/>
          </p:nvPr>
        </p:nvSpPr>
        <p:spPr/>
        <p:txBody>
          <a:bodyPr anchor="ctr"/>
          <a:lstStyle/>
          <a:p>
            <a:r>
              <a:rPr lang="ar-EG" sz="3800" dirty="0"/>
              <a:t>لأنه بإرادته، ومسرة أبيه، والروح القدس، أتى و خلصنا.</a:t>
            </a:r>
            <a:endParaRPr lang="en-GB" sz="3800" dirty="0"/>
          </a:p>
        </p:txBody>
      </p:sp>
      <p:sp>
        <p:nvSpPr>
          <p:cNvPr id="4" name="Text Placeholder 3">
            <a:extLst>
              <a:ext uri="{FF2B5EF4-FFF2-40B4-BE49-F238E27FC236}">
                <a16:creationId xmlns:a16="http://schemas.microsoft.com/office/drawing/2014/main" id="{BF552D71-2290-4E79-9D11-DE80EE602AF2}"/>
              </a:ext>
            </a:extLst>
          </p:cNvPr>
          <p:cNvSpPr>
            <a:spLocks noGrp="1"/>
          </p:cNvSpPr>
          <p:nvPr>
            <p:ph type="body" sz="quarter" idx="12"/>
          </p:nvPr>
        </p:nvSpPr>
        <p:spPr/>
        <p:txBody>
          <a:bodyPr/>
          <a:lstStyle/>
          <a:p>
            <a:r>
              <a:rPr lang="en-GB" sz="3900" dirty="0"/>
              <a:t>Je `</a:t>
            </a:r>
            <a:r>
              <a:rPr lang="en-GB" sz="3900" dirty="0" err="1"/>
              <a:t>n;of</a:t>
            </a:r>
            <a:r>
              <a:rPr lang="en-GB" sz="3900" dirty="0"/>
              <a:t> </a:t>
            </a:r>
            <a:r>
              <a:rPr lang="en-GB" sz="3900" dirty="0" err="1"/>
              <a:t>qen</a:t>
            </a:r>
            <a:r>
              <a:rPr lang="en-GB" sz="3900" dirty="0"/>
              <a:t> </a:t>
            </a:r>
            <a:r>
              <a:rPr lang="en-GB" sz="3900" dirty="0" err="1"/>
              <a:t>pefouws</a:t>
            </a:r>
            <a:r>
              <a:rPr lang="en-GB" sz="3900" dirty="0"/>
              <a:t>@ </a:t>
            </a:r>
            <a:r>
              <a:rPr lang="en-GB" sz="3900" dirty="0" err="1"/>
              <a:t>nem</a:t>
            </a:r>
            <a:r>
              <a:rPr lang="en-GB" sz="3900" dirty="0"/>
              <a:t> `p]ma] `</a:t>
            </a:r>
            <a:r>
              <a:rPr lang="en-GB" sz="3900" dirty="0" err="1"/>
              <a:t>mPefiwt</a:t>
            </a:r>
            <a:r>
              <a:rPr lang="en-GB" sz="3900" dirty="0"/>
              <a:t>@</a:t>
            </a:r>
            <a:endParaRPr lang="ar-EG" sz="3900" dirty="0"/>
          </a:p>
          <a:p>
            <a:r>
              <a:rPr lang="en-GB" sz="3900" dirty="0"/>
              <a:t> </a:t>
            </a:r>
            <a:r>
              <a:rPr lang="en-GB" sz="3900" dirty="0" err="1"/>
              <a:t>nem</a:t>
            </a:r>
            <a:r>
              <a:rPr lang="en-GB" sz="3900" dirty="0"/>
              <a:t> </a:t>
            </a:r>
            <a:r>
              <a:rPr lang="en-GB" sz="3900" dirty="0" err="1"/>
              <a:t>pi`Pneuma</a:t>
            </a:r>
            <a:r>
              <a:rPr lang="en-GB" sz="3900" dirty="0"/>
              <a:t> =e=;=u@ </a:t>
            </a:r>
            <a:r>
              <a:rPr lang="en-GB" sz="3900" dirty="0" err="1"/>
              <a:t>af`i</a:t>
            </a:r>
            <a:r>
              <a:rPr lang="en-GB" sz="3900" dirty="0"/>
              <a:t> </a:t>
            </a:r>
            <a:r>
              <a:rPr lang="en-GB" sz="3900" dirty="0" err="1"/>
              <a:t>afcw</a:t>
            </a:r>
            <a:r>
              <a:rPr lang="en-GB" sz="3900" dirty="0"/>
              <a:t>] `</a:t>
            </a:r>
            <a:r>
              <a:rPr lang="en-GB" sz="3900" dirty="0" err="1"/>
              <a:t>mmon</a:t>
            </a:r>
            <a:r>
              <a:rPr lang="en-GB" sz="3900" dirty="0"/>
              <a:t>.</a:t>
            </a:r>
          </a:p>
        </p:txBody>
      </p:sp>
    </p:spTree>
    <p:extLst>
      <p:ext uri="{BB962C8B-B14F-4D97-AF65-F5344CB8AC3E}">
        <p14:creationId xmlns:p14="http://schemas.microsoft.com/office/powerpoint/2010/main" val="273706642"/>
      </p:ext>
    </p:extLst>
  </p:cSld>
  <p:clrMapOvr>
    <a:masterClrMapping/>
  </p:clrMapOvr>
</p:sld>
</file>

<file path=ppt/slides/slide16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FD2C5F80-3689-47BB-975E-E60884D190D3}"/>
              </a:ext>
            </a:extLst>
          </p:cNvPr>
          <p:cNvSpPr>
            <a:spLocks noGrp="1"/>
          </p:cNvSpPr>
          <p:nvPr>
            <p:ph type="body" sz="quarter" idx="10"/>
          </p:nvPr>
        </p:nvSpPr>
        <p:spPr/>
        <p:txBody>
          <a:bodyPr/>
          <a:lstStyle/>
          <a:p>
            <a:pPr>
              <a:spcBef>
                <a:spcPts val="0"/>
              </a:spcBef>
            </a:pPr>
            <a:r>
              <a:rPr lang="ar-EG" dirty="0"/>
              <a:t>إنثو إثماڤ إمبي أوويني: إت طايوت إم ماسنوتي: </a:t>
            </a:r>
            <a:endParaRPr lang="en-US" dirty="0"/>
          </a:p>
          <a:p>
            <a:pPr>
              <a:spcBef>
                <a:spcPts val="0"/>
              </a:spcBef>
            </a:pPr>
            <a:r>
              <a:rPr lang="ar-EG" dirty="0"/>
              <a:t>آريه فاي بي لوغوس: بي آخوريتوس. </a:t>
            </a:r>
            <a:endParaRPr lang="en-GB" dirty="0"/>
          </a:p>
        </p:txBody>
      </p:sp>
      <p:sp>
        <p:nvSpPr>
          <p:cNvPr id="6" name="Text Placeholder 5">
            <a:extLst>
              <a:ext uri="{FF2B5EF4-FFF2-40B4-BE49-F238E27FC236}">
                <a16:creationId xmlns:a16="http://schemas.microsoft.com/office/drawing/2014/main" id="{29A56665-427B-4CD8-ADBD-8D85DBE1A555}"/>
              </a:ext>
            </a:extLst>
          </p:cNvPr>
          <p:cNvSpPr>
            <a:spLocks noGrp="1"/>
          </p:cNvSpPr>
          <p:nvPr>
            <p:ph type="body" sz="quarter" idx="11"/>
          </p:nvPr>
        </p:nvSpPr>
        <p:spPr/>
        <p:txBody>
          <a:bodyPr anchor="ctr"/>
          <a:lstStyle/>
          <a:p>
            <a:r>
              <a:rPr lang="ar-EG" sz="3400" dirty="0"/>
              <a:t>أنت يا أم النور، المكرمة والدة الإله، حملت الكلمة، غير المحوى.</a:t>
            </a:r>
            <a:endParaRPr lang="en-GB" sz="3400" dirty="0"/>
          </a:p>
        </p:txBody>
      </p:sp>
      <p:sp>
        <p:nvSpPr>
          <p:cNvPr id="7" name="Text Placeholder 6">
            <a:extLst>
              <a:ext uri="{FF2B5EF4-FFF2-40B4-BE49-F238E27FC236}">
                <a16:creationId xmlns:a16="http://schemas.microsoft.com/office/drawing/2014/main" id="{A707A633-2315-41F6-807E-4AAC0DB21709}"/>
              </a:ext>
            </a:extLst>
          </p:cNvPr>
          <p:cNvSpPr>
            <a:spLocks noGrp="1"/>
          </p:cNvSpPr>
          <p:nvPr>
            <p:ph type="body" sz="quarter" idx="12"/>
          </p:nvPr>
        </p:nvSpPr>
        <p:spPr/>
        <p:txBody>
          <a:bodyPr/>
          <a:lstStyle/>
          <a:p>
            <a:pPr>
              <a:spcBef>
                <a:spcPts val="0"/>
              </a:spcBef>
            </a:pPr>
            <a:r>
              <a:rPr lang="en-GB" dirty="0"/>
              <a:t>`</a:t>
            </a:r>
            <a:r>
              <a:rPr lang="en-GB" dirty="0" err="1"/>
              <a:t>N;o</a:t>
            </a:r>
            <a:r>
              <a:rPr lang="en-GB" dirty="0"/>
              <a:t> `;</a:t>
            </a:r>
            <a:r>
              <a:rPr lang="en-GB" dirty="0" err="1"/>
              <a:t>mau</a:t>
            </a:r>
            <a:r>
              <a:rPr lang="en-GB" dirty="0"/>
              <a:t> `</a:t>
            </a:r>
            <a:r>
              <a:rPr lang="en-GB" dirty="0" err="1"/>
              <a:t>mpiouwini</a:t>
            </a:r>
            <a:r>
              <a:rPr lang="en-GB" dirty="0"/>
              <a:t>@ </a:t>
            </a:r>
            <a:r>
              <a:rPr lang="en-GB" dirty="0" err="1"/>
              <a:t>ettaiyout</a:t>
            </a:r>
            <a:r>
              <a:rPr lang="en-GB" dirty="0"/>
              <a:t> `</a:t>
            </a:r>
            <a:r>
              <a:rPr lang="en-GB" dirty="0" err="1"/>
              <a:t>mmacnou</a:t>
            </a:r>
            <a:r>
              <a:rPr lang="en-GB" dirty="0"/>
              <a:t>]@</a:t>
            </a:r>
          </a:p>
          <a:p>
            <a:pPr>
              <a:spcBef>
                <a:spcPts val="0"/>
              </a:spcBef>
            </a:pPr>
            <a:r>
              <a:rPr lang="en-GB" dirty="0"/>
              <a:t> `</a:t>
            </a:r>
            <a:r>
              <a:rPr lang="en-GB" dirty="0" err="1"/>
              <a:t>arefai</a:t>
            </a:r>
            <a:r>
              <a:rPr lang="en-GB" dirty="0"/>
              <a:t> </a:t>
            </a:r>
            <a:r>
              <a:rPr lang="en-GB" dirty="0" err="1"/>
              <a:t>qa</a:t>
            </a:r>
            <a:r>
              <a:rPr lang="en-GB" dirty="0"/>
              <a:t> </a:t>
            </a:r>
            <a:r>
              <a:rPr lang="en-GB" dirty="0" err="1"/>
              <a:t>piLogoc</a:t>
            </a:r>
            <a:r>
              <a:rPr lang="en-GB" dirty="0"/>
              <a:t>@ </a:t>
            </a:r>
            <a:r>
              <a:rPr lang="en-GB" dirty="0" err="1"/>
              <a:t>pi`a,writoc</a:t>
            </a:r>
            <a:r>
              <a:rPr lang="en-GB" dirty="0"/>
              <a:t>.</a:t>
            </a:r>
          </a:p>
        </p:txBody>
      </p:sp>
    </p:spTree>
    <p:extLst>
      <p:ext uri="{BB962C8B-B14F-4D97-AF65-F5344CB8AC3E}">
        <p14:creationId xmlns:p14="http://schemas.microsoft.com/office/powerpoint/2010/main" val="3670321189"/>
      </p:ext>
    </p:extLst>
  </p:cSld>
  <p:clrMapOvr>
    <a:masterClrMapping/>
  </p:clrMapOvr>
</p:sld>
</file>

<file path=ppt/slides/slide16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098A428-9985-41C5-8A72-9E4B0A18C7EB}"/>
              </a:ext>
            </a:extLst>
          </p:cNvPr>
          <p:cNvSpPr>
            <a:spLocks noGrp="1"/>
          </p:cNvSpPr>
          <p:nvPr>
            <p:ph type="body" sz="quarter" idx="10"/>
          </p:nvPr>
        </p:nvSpPr>
        <p:spPr/>
        <p:txBody>
          <a:bodyPr/>
          <a:lstStyle/>
          <a:p>
            <a:pPr>
              <a:spcBef>
                <a:spcPts val="0"/>
              </a:spcBef>
            </a:pPr>
            <a:r>
              <a:rPr lang="ar-EG" sz="3900" dirty="0"/>
              <a:t>مينينسا إثريه ماسف: آريه أوهي إريه أوى إمبارثينوس: </a:t>
            </a:r>
            <a:endParaRPr lang="en-US" sz="3900" dirty="0"/>
          </a:p>
          <a:p>
            <a:pPr>
              <a:spcBef>
                <a:spcPts val="0"/>
              </a:spcBef>
            </a:pPr>
            <a:r>
              <a:rPr lang="ar-EG" sz="3900" dirty="0"/>
              <a:t>خين هان هوس نيم هان إسمو: تين إتشيسي إممو.</a:t>
            </a:r>
            <a:endParaRPr lang="en-GB" sz="3900" dirty="0"/>
          </a:p>
        </p:txBody>
      </p:sp>
      <p:sp>
        <p:nvSpPr>
          <p:cNvPr id="3" name="Text Placeholder 2">
            <a:extLst>
              <a:ext uri="{FF2B5EF4-FFF2-40B4-BE49-F238E27FC236}">
                <a16:creationId xmlns:a16="http://schemas.microsoft.com/office/drawing/2014/main" id="{BB5B9720-8306-4CFD-8D93-91B4D2D9DA74}"/>
              </a:ext>
            </a:extLst>
          </p:cNvPr>
          <p:cNvSpPr>
            <a:spLocks noGrp="1"/>
          </p:cNvSpPr>
          <p:nvPr>
            <p:ph type="body" sz="quarter" idx="11"/>
          </p:nvPr>
        </p:nvSpPr>
        <p:spPr/>
        <p:txBody>
          <a:bodyPr anchor="ctr"/>
          <a:lstStyle/>
          <a:p>
            <a:r>
              <a:rPr lang="ar-EG" dirty="0"/>
              <a:t>وبعدما ولدته، بقيت عذراء، بتسابيح وبركات، نعظمك. </a:t>
            </a:r>
            <a:endParaRPr lang="en-GB" dirty="0"/>
          </a:p>
        </p:txBody>
      </p:sp>
      <p:sp>
        <p:nvSpPr>
          <p:cNvPr id="4" name="Text Placeholder 3">
            <a:extLst>
              <a:ext uri="{FF2B5EF4-FFF2-40B4-BE49-F238E27FC236}">
                <a16:creationId xmlns:a16="http://schemas.microsoft.com/office/drawing/2014/main" id="{937522EF-E839-451E-B7ED-2FD1E1C416AA}"/>
              </a:ext>
            </a:extLst>
          </p:cNvPr>
          <p:cNvSpPr>
            <a:spLocks noGrp="1"/>
          </p:cNvSpPr>
          <p:nvPr>
            <p:ph type="body" sz="quarter" idx="12"/>
          </p:nvPr>
        </p:nvSpPr>
        <p:spPr/>
        <p:txBody>
          <a:bodyPr/>
          <a:lstStyle/>
          <a:p>
            <a:r>
              <a:rPr lang="it-IT" dirty="0"/>
              <a:t>Menenca `;re macf@ `ari`ohi `ereoi `mPar;enoc@ qen hanhwc nem han`cmou@ ten[ici `mmo.</a:t>
            </a:r>
          </a:p>
        </p:txBody>
      </p:sp>
    </p:spTree>
    <p:extLst>
      <p:ext uri="{BB962C8B-B14F-4D97-AF65-F5344CB8AC3E}">
        <p14:creationId xmlns:p14="http://schemas.microsoft.com/office/powerpoint/2010/main" val="1503222773"/>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extLst>
              <p:ext uri="{D42A27DB-BD31-4B8C-83A1-F6EECF244321}">
                <p14:modId xmlns:p14="http://schemas.microsoft.com/office/powerpoint/2010/main" val="191425905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lang="ar-EG" sz="4400" b="1" dirty="0">
                          <a:solidFill>
                            <a:schemeClr val="bg1"/>
                          </a:solidFill>
                          <a:latin typeface="+mj-lt"/>
                        </a:rPr>
                        <a:t>قال الرب لموسى. اضرب البحر رُدّه.</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EG" sz="4400" b="1" dirty="0">
                          <a:solidFill>
                            <a:schemeClr val="bg1"/>
                          </a:solidFill>
                          <a:latin typeface="+mj-lt"/>
                        </a:rPr>
                        <a:t>فضرب البحر بالعصا. رجع الماء إلى أصله.</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endParaRPr>
                    </a:p>
                  </a:txBody>
                  <a:tcPr anchor="ctr"/>
                </a:tc>
                <a:extLst>
                  <a:ext uri="{0D108BD9-81ED-4DB2-BD59-A6C34878D82A}">
                    <a16:rowId xmlns:a16="http://schemas.microsoft.com/office/drawing/2014/main" val="3772709020"/>
                  </a:ext>
                </a:extLst>
              </a:tr>
              <a:tr h="725150">
                <a:tc>
                  <a:txBody>
                    <a:bodyPr/>
                    <a:lstStyle/>
                    <a:p>
                      <a:pPr algn="ctr" rtl="1"/>
                      <a:r>
                        <a:rPr lang="ar-EG" sz="4400" b="1" dirty="0">
                          <a:solidFill>
                            <a:schemeClr val="bg1"/>
                          </a:solidFill>
                          <a:latin typeface="+mj-lt"/>
                        </a:rPr>
                        <a:t>فانقلبت بكرات فرعون. وغطسوا في وسط الماء.</a:t>
                      </a:r>
                    </a:p>
                  </a:txBody>
                  <a:tcPr anchor="ctr"/>
                </a:tc>
                <a:extLst>
                  <a:ext uri="{0D108BD9-81ED-4DB2-BD59-A6C34878D82A}">
                    <a16:rowId xmlns:a16="http://schemas.microsoft.com/office/drawing/2014/main" val="3986428576"/>
                  </a:ext>
                </a:extLst>
              </a:tr>
              <a:tr h="725150">
                <a:tc>
                  <a:txBody>
                    <a:bodyPr/>
                    <a:lstStyle/>
                    <a:p>
                      <a:pPr algn="ctr" rtl="1"/>
                      <a:r>
                        <a:rPr lang="ar-EG" sz="4400" b="1" dirty="0">
                          <a:solidFill>
                            <a:schemeClr val="bg1"/>
                          </a:solidFill>
                          <a:latin typeface="+mj-lt"/>
                        </a:rPr>
                        <a:t>وعبيده إنطمسوا. وعَمَّتهم الظلمة.</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027024757"/>
      </p:ext>
    </p:extLst>
  </p:cSld>
  <p:clrMapOvr>
    <a:masterClrMapping/>
  </p:clrMapOvr>
</p:sld>
</file>

<file path=ppt/slides/slide16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F7555A0-2FF1-49F6-B539-A88E6DD98615}"/>
              </a:ext>
            </a:extLst>
          </p:cNvPr>
          <p:cNvSpPr>
            <a:spLocks noGrp="1"/>
          </p:cNvSpPr>
          <p:nvPr>
            <p:ph type="body" sz="quarter" idx="10"/>
          </p:nvPr>
        </p:nvSpPr>
        <p:spPr/>
        <p:txBody>
          <a:bodyPr/>
          <a:lstStyle/>
          <a:p>
            <a:r>
              <a:rPr lang="ar-EG" sz="3800" dirty="0"/>
              <a:t>چيه إنثوف خين بيف أوو أوش: نيم إبتي ماتي إمبيفيوت: نيم بي إبنڤما إثؤاب: أفئي أفسوتي إممون. </a:t>
            </a:r>
            <a:endParaRPr lang="en-GB" sz="3800" dirty="0"/>
          </a:p>
        </p:txBody>
      </p:sp>
      <p:sp>
        <p:nvSpPr>
          <p:cNvPr id="3" name="Text Placeholder 2">
            <a:extLst>
              <a:ext uri="{FF2B5EF4-FFF2-40B4-BE49-F238E27FC236}">
                <a16:creationId xmlns:a16="http://schemas.microsoft.com/office/drawing/2014/main" id="{91EF2CAD-89DC-4DB4-893C-7AB7B2EA0972}"/>
              </a:ext>
            </a:extLst>
          </p:cNvPr>
          <p:cNvSpPr>
            <a:spLocks noGrp="1"/>
          </p:cNvSpPr>
          <p:nvPr>
            <p:ph type="body" sz="quarter" idx="11"/>
          </p:nvPr>
        </p:nvSpPr>
        <p:spPr/>
        <p:txBody>
          <a:bodyPr anchor="ctr"/>
          <a:lstStyle/>
          <a:p>
            <a:r>
              <a:rPr lang="ar-EG" sz="3800" dirty="0"/>
              <a:t>لأنه بإرادته، ومسرة أبيه، والروح القدس، أتى و خلصنا.</a:t>
            </a:r>
            <a:endParaRPr lang="en-GB" sz="3800" dirty="0"/>
          </a:p>
        </p:txBody>
      </p:sp>
      <p:sp>
        <p:nvSpPr>
          <p:cNvPr id="4" name="Text Placeholder 3">
            <a:extLst>
              <a:ext uri="{FF2B5EF4-FFF2-40B4-BE49-F238E27FC236}">
                <a16:creationId xmlns:a16="http://schemas.microsoft.com/office/drawing/2014/main" id="{BF552D71-2290-4E79-9D11-DE80EE602AF2}"/>
              </a:ext>
            </a:extLst>
          </p:cNvPr>
          <p:cNvSpPr>
            <a:spLocks noGrp="1"/>
          </p:cNvSpPr>
          <p:nvPr>
            <p:ph type="body" sz="quarter" idx="12"/>
          </p:nvPr>
        </p:nvSpPr>
        <p:spPr/>
        <p:txBody>
          <a:bodyPr/>
          <a:lstStyle/>
          <a:p>
            <a:r>
              <a:rPr lang="en-GB" sz="3900" dirty="0"/>
              <a:t>Je `</a:t>
            </a:r>
            <a:r>
              <a:rPr lang="en-GB" sz="3900" dirty="0" err="1"/>
              <a:t>n;of</a:t>
            </a:r>
            <a:r>
              <a:rPr lang="en-GB" sz="3900" dirty="0"/>
              <a:t> </a:t>
            </a:r>
            <a:r>
              <a:rPr lang="en-GB" sz="3900" dirty="0" err="1"/>
              <a:t>qen</a:t>
            </a:r>
            <a:r>
              <a:rPr lang="en-GB" sz="3900" dirty="0"/>
              <a:t> </a:t>
            </a:r>
            <a:r>
              <a:rPr lang="en-GB" sz="3900" dirty="0" err="1"/>
              <a:t>pefouws</a:t>
            </a:r>
            <a:r>
              <a:rPr lang="en-GB" sz="3900" dirty="0"/>
              <a:t>@ </a:t>
            </a:r>
            <a:r>
              <a:rPr lang="en-GB" sz="3900" dirty="0" err="1"/>
              <a:t>nem</a:t>
            </a:r>
            <a:r>
              <a:rPr lang="en-GB" sz="3900" dirty="0"/>
              <a:t> `p]ma] `</a:t>
            </a:r>
            <a:r>
              <a:rPr lang="en-GB" sz="3900" dirty="0" err="1"/>
              <a:t>mPefiwt</a:t>
            </a:r>
            <a:r>
              <a:rPr lang="en-GB" sz="3900" dirty="0"/>
              <a:t>@</a:t>
            </a:r>
            <a:endParaRPr lang="ar-EG" sz="3900" dirty="0"/>
          </a:p>
          <a:p>
            <a:r>
              <a:rPr lang="en-GB" sz="3900" dirty="0"/>
              <a:t> </a:t>
            </a:r>
            <a:r>
              <a:rPr lang="en-GB" sz="3900" dirty="0" err="1"/>
              <a:t>nem</a:t>
            </a:r>
            <a:r>
              <a:rPr lang="en-GB" sz="3900" dirty="0"/>
              <a:t> </a:t>
            </a:r>
            <a:r>
              <a:rPr lang="en-GB" sz="3900" dirty="0" err="1"/>
              <a:t>pi`Pneuma</a:t>
            </a:r>
            <a:r>
              <a:rPr lang="en-GB" sz="3900" dirty="0"/>
              <a:t> =e=;=u@ </a:t>
            </a:r>
            <a:r>
              <a:rPr lang="en-GB" sz="3900" dirty="0" err="1"/>
              <a:t>af`i</a:t>
            </a:r>
            <a:r>
              <a:rPr lang="en-GB" sz="3900" dirty="0"/>
              <a:t> </a:t>
            </a:r>
            <a:r>
              <a:rPr lang="en-GB" sz="3900" dirty="0" err="1"/>
              <a:t>afcw</a:t>
            </a:r>
            <a:r>
              <a:rPr lang="en-GB" sz="3900" dirty="0"/>
              <a:t>] `</a:t>
            </a:r>
            <a:r>
              <a:rPr lang="en-GB" sz="3900" dirty="0" err="1"/>
              <a:t>mmon</a:t>
            </a:r>
            <a:r>
              <a:rPr lang="en-GB" sz="3900" dirty="0"/>
              <a:t>.</a:t>
            </a:r>
          </a:p>
        </p:txBody>
      </p:sp>
    </p:spTree>
    <p:extLst>
      <p:ext uri="{BB962C8B-B14F-4D97-AF65-F5344CB8AC3E}">
        <p14:creationId xmlns:p14="http://schemas.microsoft.com/office/powerpoint/2010/main" val="3372645698"/>
      </p:ext>
    </p:extLst>
  </p:cSld>
  <p:clrMapOvr>
    <a:masterClrMapping/>
  </p:clrMapOvr>
</p:sld>
</file>

<file path=ppt/slides/slide16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2E32589-BDBF-4A21-AAF5-C24ACB0C86D3}"/>
              </a:ext>
            </a:extLst>
          </p:cNvPr>
          <p:cNvSpPr>
            <a:spLocks noGrp="1"/>
          </p:cNvSpPr>
          <p:nvPr>
            <p:ph type="body" sz="quarter" idx="10"/>
          </p:nvPr>
        </p:nvSpPr>
        <p:spPr/>
        <p:txBody>
          <a:bodyPr/>
          <a:lstStyle/>
          <a:p>
            <a:r>
              <a:rPr kumimoji="0" lang="ar-EG" sz="3500" b="1" i="0" u="none" strike="noStrike" kern="1200" cap="none" normalizeH="0" baseline="0" dirty="0">
                <a:ln>
                  <a:noFill/>
                </a:ln>
                <a:solidFill>
                  <a:schemeClr val="bg1"/>
                </a:solidFill>
                <a:effectLst/>
                <a:latin typeface="Times New Roman" pitchFamily="18" charset="0"/>
                <a:ea typeface="+mn-ea"/>
                <a:cs typeface="Times New Roman" pitchFamily="18" charset="0"/>
              </a:rPr>
              <a:t>ني طاغما تيرو انتيه ني فيؤيى: سيه جو إن نيه ماكاريزموس: چيه إنثوتيه تيه ماه إسنوتي إمفيه: إتشوب هيچين بي كاهي.</a:t>
            </a:r>
            <a:endParaRPr lang="en-GB" sz="3500" dirty="0"/>
          </a:p>
        </p:txBody>
      </p:sp>
      <p:sp>
        <p:nvSpPr>
          <p:cNvPr id="3" name="Text Placeholder 2">
            <a:extLst>
              <a:ext uri="{FF2B5EF4-FFF2-40B4-BE49-F238E27FC236}">
                <a16:creationId xmlns:a16="http://schemas.microsoft.com/office/drawing/2014/main" id="{AEF1599E-A18B-4B7E-83AB-B08F35E1E9DC}"/>
              </a:ext>
            </a:extLst>
          </p:cNvPr>
          <p:cNvSpPr>
            <a:spLocks noGrp="1"/>
          </p:cNvSpPr>
          <p:nvPr>
            <p:ph type="body" sz="quarter" idx="11"/>
          </p:nvPr>
        </p:nvSpPr>
        <p:spPr>
          <a:xfrm>
            <a:off x="0" y="3710609"/>
            <a:ext cx="9144000" cy="794156"/>
          </a:xfrm>
        </p:spPr>
        <p:txBody>
          <a:bodyPr/>
          <a:lstStyle/>
          <a:p>
            <a:r>
              <a:rPr kumimoji="0" lang="ar-SA" sz="3000" b="1" i="0" u="none" strike="noStrike" cap="none" normalizeH="0" baseline="0" dirty="0">
                <a:ln>
                  <a:noFill/>
                </a:ln>
                <a:solidFill>
                  <a:schemeClr val="bg1"/>
                </a:solidFill>
                <a:effectLst/>
                <a:latin typeface="Times New Roman" pitchFamily="18" charset="0"/>
                <a:cs typeface="Times New Roman" pitchFamily="18" charset="0"/>
              </a:rPr>
              <a:t>كل الطغمات السمائية، ينطقون بطوباويتك، لأنك أنت هى السماء الثانية، الكائنة على الأرض.</a:t>
            </a:r>
            <a:endParaRPr lang="en-GB" sz="3000" dirty="0"/>
          </a:p>
        </p:txBody>
      </p:sp>
      <p:sp>
        <p:nvSpPr>
          <p:cNvPr id="4" name="Text Placeholder 3">
            <a:extLst>
              <a:ext uri="{FF2B5EF4-FFF2-40B4-BE49-F238E27FC236}">
                <a16:creationId xmlns:a16="http://schemas.microsoft.com/office/drawing/2014/main" id="{AA05B531-0CD7-4D4B-BAEE-CD98C1294F5D}"/>
              </a:ext>
            </a:extLst>
          </p:cNvPr>
          <p:cNvSpPr>
            <a:spLocks noGrp="1"/>
          </p:cNvSpPr>
          <p:nvPr>
            <p:ph type="body" sz="quarter" idx="12"/>
          </p:nvPr>
        </p:nvSpPr>
        <p:spPr>
          <a:xfrm>
            <a:off x="0" y="4606219"/>
            <a:ext cx="9144000" cy="1189740"/>
          </a:xfrm>
        </p:spPr>
        <p:txBody>
          <a:bodyPr/>
          <a:lstStyle/>
          <a:p>
            <a:pPr>
              <a:spcBef>
                <a:spcPts val="0"/>
              </a:spcBef>
            </a:pPr>
            <a:r>
              <a:rPr lang="en-GB" sz="3500" dirty="0" err="1"/>
              <a:t>Nitagma</a:t>
            </a:r>
            <a:r>
              <a:rPr lang="en-GB" sz="3500" dirty="0"/>
              <a:t> </a:t>
            </a:r>
            <a:r>
              <a:rPr lang="en-GB" sz="3500" dirty="0" err="1"/>
              <a:t>tyrou</a:t>
            </a:r>
            <a:r>
              <a:rPr lang="en-GB" sz="3500" dirty="0"/>
              <a:t> `</a:t>
            </a:r>
            <a:r>
              <a:rPr lang="en-GB" sz="3500" dirty="0" err="1"/>
              <a:t>nte</a:t>
            </a:r>
            <a:r>
              <a:rPr lang="en-GB" sz="3500" dirty="0"/>
              <a:t> </a:t>
            </a:r>
            <a:r>
              <a:rPr lang="en-GB" sz="3500" dirty="0" err="1"/>
              <a:t>nivyou`i</a:t>
            </a:r>
            <a:r>
              <a:rPr lang="en-GB" sz="3500" dirty="0"/>
              <a:t>@ </a:t>
            </a:r>
            <a:r>
              <a:rPr lang="en-GB" sz="3500" dirty="0" err="1"/>
              <a:t>cejw</a:t>
            </a:r>
            <a:r>
              <a:rPr lang="en-GB" sz="3500" dirty="0"/>
              <a:t> `</a:t>
            </a:r>
            <a:r>
              <a:rPr lang="en-GB" sz="3500" dirty="0" err="1"/>
              <a:t>nnemakaricmoc</a:t>
            </a:r>
            <a:r>
              <a:rPr lang="en-GB" sz="3500" dirty="0"/>
              <a:t>@</a:t>
            </a:r>
            <a:endParaRPr lang="ar-EG" sz="3500" dirty="0"/>
          </a:p>
          <a:p>
            <a:pPr>
              <a:spcBef>
                <a:spcPts val="0"/>
              </a:spcBef>
            </a:pPr>
            <a:r>
              <a:rPr lang="en-GB" sz="3500" dirty="0"/>
              <a:t> je `</a:t>
            </a:r>
            <a:r>
              <a:rPr lang="en-GB" sz="3500" dirty="0" err="1"/>
              <a:t>n;o</a:t>
            </a:r>
            <a:r>
              <a:rPr lang="en-GB" sz="3500" dirty="0"/>
              <a:t> </a:t>
            </a:r>
            <a:r>
              <a:rPr lang="en-GB" sz="3500" dirty="0" err="1"/>
              <a:t>te</a:t>
            </a:r>
            <a:r>
              <a:rPr lang="en-GB" sz="3500" dirty="0"/>
              <a:t> ]</a:t>
            </a:r>
            <a:r>
              <a:rPr lang="en-GB" sz="3500" dirty="0" err="1"/>
              <a:t>mah`cnou</a:t>
            </a:r>
            <a:r>
              <a:rPr lang="en-GB" sz="3500" dirty="0"/>
              <a:t>] `</a:t>
            </a:r>
            <a:r>
              <a:rPr lang="en-GB" sz="3500" dirty="0" err="1"/>
              <a:t>mve</a:t>
            </a:r>
            <a:r>
              <a:rPr lang="en-GB" sz="3500" dirty="0"/>
              <a:t>@ </a:t>
            </a:r>
            <a:r>
              <a:rPr lang="en-GB" sz="3500" dirty="0" err="1"/>
              <a:t>etsop</a:t>
            </a:r>
            <a:r>
              <a:rPr lang="en-GB" sz="3500" dirty="0"/>
              <a:t> </a:t>
            </a:r>
            <a:r>
              <a:rPr lang="en-GB" sz="3500" dirty="0" err="1"/>
              <a:t>hijen</a:t>
            </a:r>
            <a:r>
              <a:rPr lang="en-GB" sz="3500" dirty="0"/>
              <a:t> </a:t>
            </a:r>
            <a:r>
              <a:rPr lang="en-GB" sz="3500" dirty="0" err="1"/>
              <a:t>pikahi</a:t>
            </a:r>
            <a:r>
              <a:rPr lang="en-GB" sz="3500" dirty="0"/>
              <a:t>.</a:t>
            </a:r>
          </a:p>
          <a:p>
            <a:pPr>
              <a:spcBef>
                <a:spcPts val="0"/>
              </a:spcBef>
            </a:pPr>
            <a:endParaRPr lang="en-GB" sz="3500" dirty="0"/>
          </a:p>
        </p:txBody>
      </p:sp>
    </p:spTree>
    <p:extLst>
      <p:ext uri="{BB962C8B-B14F-4D97-AF65-F5344CB8AC3E}">
        <p14:creationId xmlns:p14="http://schemas.microsoft.com/office/powerpoint/2010/main" val="2499677310"/>
      </p:ext>
    </p:extLst>
  </p:cSld>
  <p:clrMapOvr>
    <a:masterClrMapping/>
  </p:clrMapOvr>
</p:sld>
</file>

<file path=ppt/slides/slide16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48497F5-CBA5-44CD-8A9A-F4E64CEC1138}"/>
              </a:ext>
            </a:extLst>
          </p:cNvPr>
          <p:cNvSpPr>
            <a:spLocks noGrp="1"/>
          </p:cNvSpPr>
          <p:nvPr>
            <p:ph type="body" sz="quarter" idx="10"/>
          </p:nvPr>
        </p:nvSpPr>
        <p:spPr/>
        <p:txBody>
          <a:bodyPr/>
          <a:lstStyle/>
          <a:p>
            <a:r>
              <a:rPr lang="ar-EG" dirty="0"/>
              <a:t>تي بيلي إنتيه ني ما إنشاى: تيه ماريا تيه بارثينوس: بي ما إنشيليت إتتو فيوت: إنتيه بينمفيوس إنكاثاروس.</a:t>
            </a:r>
            <a:endParaRPr lang="en-GB" dirty="0"/>
          </a:p>
        </p:txBody>
      </p:sp>
      <p:sp>
        <p:nvSpPr>
          <p:cNvPr id="3" name="Text Placeholder 2">
            <a:extLst>
              <a:ext uri="{FF2B5EF4-FFF2-40B4-BE49-F238E27FC236}">
                <a16:creationId xmlns:a16="http://schemas.microsoft.com/office/drawing/2014/main" id="{69AE0A7D-5AB0-4380-89AE-2D3AF360AEBB}"/>
              </a:ext>
            </a:extLst>
          </p:cNvPr>
          <p:cNvSpPr>
            <a:spLocks noGrp="1"/>
          </p:cNvSpPr>
          <p:nvPr>
            <p:ph type="body" sz="quarter" idx="11"/>
          </p:nvPr>
        </p:nvSpPr>
        <p:spPr>
          <a:xfrm>
            <a:off x="0" y="3710609"/>
            <a:ext cx="9144000" cy="632791"/>
          </a:xfrm>
        </p:spPr>
        <p:txBody>
          <a:bodyPr/>
          <a:lstStyle/>
          <a:p>
            <a:r>
              <a:rPr lang="ar-EG" sz="3300" dirty="0"/>
              <a:t>باب المشارق، هو مريم العذراء، الخدر الطاهر، الذى للختن النقى. </a:t>
            </a:r>
            <a:endParaRPr lang="en-GB" sz="3300" dirty="0"/>
          </a:p>
        </p:txBody>
      </p:sp>
      <p:sp>
        <p:nvSpPr>
          <p:cNvPr id="4" name="Text Placeholder 3">
            <a:extLst>
              <a:ext uri="{FF2B5EF4-FFF2-40B4-BE49-F238E27FC236}">
                <a16:creationId xmlns:a16="http://schemas.microsoft.com/office/drawing/2014/main" id="{1CEB85C4-697F-4AA6-96AD-87AE0397634E}"/>
              </a:ext>
            </a:extLst>
          </p:cNvPr>
          <p:cNvSpPr>
            <a:spLocks noGrp="1"/>
          </p:cNvSpPr>
          <p:nvPr>
            <p:ph type="body" sz="quarter" idx="12"/>
          </p:nvPr>
        </p:nvSpPr>
        <p:spPr>
          <a:xfrm>
            <a:off x="0" y="4407647"/>
            <a:ext cx="9144000" cy="1189740"/>
          </a:xfrm>
        </p:spPr>
        <p:txBody>
          <a:bodyPr anchor="ctr"/>
          <a:lstStyle/>
          <a:p>
            <a:pPr>
              <a:spcBef>
                <a:spcPts val="0"/>
              </a:spcBef>
            </a:pPr>
            <a:r>
              <a:rPr kumimoji="0" lang="pt-BR" sz="3600"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}puly `nte nima`nsai@ te Maria ]Par;enoc@ pima`nselet ettoubyout@ `nte pinumvioc `nka;aroc.</a:t>
            </a:r>
            <a:endParaRPr lang="en-GB" sz="3600" dirty="0"/>
          </a:p>
        </p:txBody>
      </p:sp>
    </p:spTree>
    <p:extLst>
      <p:ext uri="{BB962C8B-B14F-4D97-AF65-F5344CB8AC3E}">
        <p14:creationId xmlns:p14="http://schemas.microsoft.com/office/powerpoint/2010/main" val="3023590238"/>
      </p:ext>
    </p:extLst>
  </p:cSld>
  <p:clrMapOvr>
    <a:masterClrMapping/>
  </p:clrMapOvr>
</p:sld>
</file>

<file path=ppt/slides/slide16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FDE362B-9CDC-49C2-B642-C26F1A806919}"/>
              </a:ext>
            </a:extLst>
          </p:cNvPr>
          <p:cNvSpPr>
            <a:spLocks noGrp="1"/>
          </p:cNvSpPr>
          <p:nvPr>
            <p:ph type="body" sz="quarter" idx="10"/>
          </p:nvPr>
        </p:nvSpPr>
        <p:spPr>
          <a:xfrm>
            <a:off x="0" y="5822575"/>
            <a:ext cx="9144000" cy="1028799"/>
          </a:xfrm>
        </p:spPr>
        <p:txBody>
          <a:bodyPr/>
          <a:lstStyle/>
          <a:p>
            <a:r>
              <a:rPr lang="ar-EG" sz="3300" dirty="0"/>
              <a:t>آ إفيوت جوشت إيڤول خين إتفيه: إمبيف جيم في إتؤنى إممو: أف أوو أورب إمبيف مونوجينيس: إى آفتشي ساركس إيڤول انخيتي.</a:t>
            </a:r>
            <a:endParaRPr lang="en-GB" sz="3300" dirty="0"/>
          </a:p>
        </p:txBody>
      </p:sp>
      <p:sp>
        <p:nvSpPr>
          <p:cNvPr id="3" name="Text Placeholder 2">
            <a:extLst>
              <a:ext uri="{FF2B5EF4-FFF2-40B4-BE49-F238E27FC236}">
                <a16:creationId xmlns:a16="http://schemas.microsoft.com/office/drawing/2014/main" id="{08096E92-92E2-48F1-A8F4-2F2949326266}"/>
              </a:ext>
            </a:extLst>
          </p:cNvPr>
          <p:cNvSpPr>
            <a:spLocks noGrp="1"/>
          </p:cNvSpPr>
          <p:nvPr>
            <p:ph type="body" sz="quarter" idx="11"/>
          </p:nvPr>
        </p:nvSpPr>
        <p:spPr>
          <a:xfrm>
            <a:off x="0" y="3710609"/>
            <a:ext cx="9144000" cy="922843"/>
          </a:xfrm>
        </p:spPr>
        <p:txBody>
          <a:bodyP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تطلع الآب من السماء</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فلم يجد مَن يُشبهكِ</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أرسل وحيده</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أتى وتجسد منكِ.</a:t>
            </a:r>
            <a:endParaRPr lang="en-GB" sz="3600" dirty="0"/>
          </a:p>
        </p:txBody>
      </p:sp>
      <p:sp>
        <p:nvSpPr>
          <p:cNvPr id="4" name="Text Placeholder 3">
            <a:extLst>
              <a:ext uri="{FF2B5EF4-FFF2-40B4-BE49-F238E27FC236}">
                <a16:creationId xmlns:a16="http://schemas.microsoft.com/office/drawing/2014/main" id="{DDC8BBD8-7FFB-49FE-A026-6D8FB8242C7C}"/>
              </a:ext>
            </a:extLst>
          </p:cNvPr>
          <p:cNvSpPr>
            <a:spLocks noGrp="1"/>
          </p:cNvSpPr>
          <p:nvPr>
            <p:ph type="body" sz="quarter" idx="12"/>
          </p:nvPr>
        </p:nvSpPr>
        <p:spPr>
          <a:xfrm>
            <a:off x="0" y="4633452"/>
            <a:ext cx="9144000" cy="1189740"/>
          </a:xfrm>
        </p:spPr>
        <p:txBody>
          <a:bodyPr/>
          <a:lstStyle/>
          <a:p>
            <a:r>
              <a:rPr lang="en-GB" sz="3300" dirty="0" err="1"/>
              <a:t>A`Viwt</a:t>
            </a:r>
            <a:r>
              <a:rPr lang="en-GB" sz="3300" dirty="0"/>
              <a:t> joust `</a:t>
            </a:r>
            <a:r>
              <a:rPr lang="en-GB" sz="3300" dirty="0" err="1"/>
              <a:t>ebolqen</a:t>
            </a:r>
            <a:r>
              <a:rPr lang="en-GB" sz="3300" dirty="0"/>
              <a:t> `</a:t>
            </a:r>
            <a:r>
              <a:rPr lang="en-GB" sz="3300" dirty="0" err="1"/>
              <a:t>tve</a:t>
            </a:r>
            <a:r>
              <a:rPr lang="en-GB" sz="3300" dirty="0"/>
              <a:t>@ `</a:t>
            </a:r>
            <a:r>
              <a:rPr lang="en-GB" sz="3300" dirty="0" err="1"/>
              <a:t>mpefjem</a:t>
            </a:r>
            <a:r>
              <a:rPr lang="en-GB" sz="3300" dirty="0"/>
              <a:t> </a:t>
            </a:r>
            <a:r>
              <a:rPr lang="en-GB" sz="3300" dirty="0" err="1"/>
              <a:t>vy`et`oni</a:t>
            </a:r>
            <a:r>
              <a:rPr lang="en-GB" sz="3300" dirty="0"/>
              <a:t> `</a:t>
            </a:r>
            <a:r>
              <a:rPr lang="en-GB" sz="3300" dirty="0" err="1"/>
              <a:t>mmo</a:t>
            </a:r>
            <a:r>
              <a:rPr lang="en-GB" sz="3300" dirty="0"/>
              <a:t>@</a:t>
            </a:r>
            <a:endParaRPr lang="ar-EG" sz="3300" dirty="0"/>
          </a:p>
          <a:p>
            <a:r>
              <a:rPr lang="en-GB" sz="3600" dirty="0" err="1"/>
              <a:t>afou`wrp</a:t>
            </a:r>
            <a:r>
              <a:rPr lang="en-GB" sz="3600" dirty="0"/>
              <a:t> `</a:t>
            </a:r>
            <a:r>
              <a:rPr lang="en-GB" sz="3600" dirty="0" err="1"/>
              <a:t>mpefmonogenyc</a:t>
            </a:r>
            <a:r>
              <a:rPr lang="en-GB" sz="3600" dirty="0"/>
              <a:t>@ `</a:t>
            </a:r>
            <a:r>
              <a:rPr lang="en-GB" sz="3600" dirty="0" err="1"/>
              <a:t>i</a:t>
            </a:r>
            <a:r>
              <a:rPr lang="en-GB" sz="3600" dirty="0"/>
              <a:t> </a:t>
            </a:r>
            <a:r>
              <a:rPr lang="en-GB" sz="3600" dirty="0" err="1"/>
              <a:t>af</a:t>
            </a:r>
            <a:r>
              <a:rPr lang="en-GB" sz="3600" dirty="0"/>
              <a:t>[</a:t>
            </a:r>
            <a:r>
              <a:rPr lang="en-GB" sz="3600" dirty="0" err="1"/>
              <a:t>icarx</a:t>
            </a:r>
            <a:r>
              <a:rPr lang="en-GB" sz="3600" dirty="0"/>
              <a:t> `</a:t>
            </a:r>
            <a:r>
              <a:rPr lang="en-GB" sz="3600" dirty="0" err="1"/>
              <a:t>ebol`nqy</a:t>
            </a:r>
            <a:r>
              <a:rPr lang="en-GB" sz="3600" dirty="0"/>
              <a:t>].</a:t>
            </a:r>
          </a:p>
        </p:txBody>
      </p:sp>
    </p:spTree>
    <p:extLst>
      <p:ext uri="{BB962C8B-B14F-4D97-AF65-F5344CB8AC3E}">
        <p14:creationId xmlns:p14="http://schemas.microsoft.com/office/powerpoint/2010/main" val="358328260"/>
      </p:ext>
    </p:extLst>
  </p:cSld>
  <p:clrMapOvr>
    <a:masterClrMapping/>
  </p:clrMapOvr>
</p:sld>
</file>

<file path=ppt/slides/slide16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745D2DC1-2325-4188-AD1A-A79DA830161A}"/>
              </a:ext>
            </a:extLst>
          </p:cNvPr>
          <p:cNvSpPr>
            <a:spLocks noGrp="1"/>
          </p:cNvSpPr>
          <p:nvPr>
            <p:ph type="body" sz="quarter" idx="10"/>
          </p:nvPr>
        </p:nvSpPr>
        <p:spPr>
          <a:xfrm>
            <a:off x="0" y="5791393"/>
            <a:ext cx="9144000" cy="1059982"/>
          </a:xfrm>
        </p:spPr>
        <p:txBody>
          <a:bodyPr/>
          <a:lstStyle/>
          <a:p>
            <a:r>
              <a:rPr lang="ar-EG" sz="3500" dirty="0"/>
              <a:t>أفساجي إنهان طايو إثفيتي: أوتي فاكي إنتيه إفنوتي: جيه أنثو بيه تيه ريه إفما إنشوبي: إن ني إيه تونوف تيرو انخيتي.</a:t>
            </a:r>
            <a:endParaRPr lang="en-GB" sz="3500" dirty="0"/>
          </a:p>
        </p:txBody>
      </p:sp>
      <p:sp>
        <p:nvSpPr>
          <p:cNvPr id="9" name="Text Placeholder 8">
            <a:extLst>
              <a:ext uri="{FF2B5EF4-FFF2-40B4-BE49-F238E27FC236}">
                <a16:creationId xmlns:a16="http://schemas.microsoft.com/office/drawing/2014/main" id="{0B1F2E4F-5155-48FA-913E-D5F0F331EBA7}"/>
              </a:ext>
            </a:extLst>
          </p:cNvPr>
          <p:cNvSpPr>
            <a:spLocks noGrp="1"/>
          </p:cNvSpPr>
          <p:nvPr>
            <p:ph type="body" sz="quarter" idx="11"/>
          </p:nvPr>
        </p:nvSpPr>
        <p:spPr>
          <a:xfrm>
            <a:off x="0" y="3710609"/>
            <a:ext cx="9144000" cy="1018465"/>
          </a:xfrm>
        </p:spPr>
        <p:txBody>
          <a:bodyPr/>
          <a:lstStyle/>
          <a:p>
            <a:r>
              <a:rPr lang="ar-EG" sz="3600" dirty="0"/>
              <a:t>تكلموا بكرامات من أجلك، يا مدينة الله، لأنك أنت مسكن، جميع الفرحين.</a:t>
            </a:r>
            <a:endParaRPr lang="en-GB" sz="3600" dirty="0"/>
          </a:p>
        </p:txBody>
      </p:sp>
      <p:sp>
        <p:nvSpPr>
          <p:cNvPr id="10" name="Text Placeholder 9">
            <a:extLst>
              <a:ext uri="{FF2B5EF4-FFF2-40B4-BE49-F238E27FC236}">
                <a16:creationId xmlns:a16="http://schemas.microsoft.com/office/drawing/2014/main" id="{EBD98BEC-5139-4DC9-A24D-E7B20CBC70A5}"/>
              </a:ext>
            </a:extLst>
          </p:cNvPr>
          <p:cNvSpPr>
            <a:spLocks noGrp="1"/>
          </p:cNvSpPr>
          <p:nvPr>
            <p:ph type="body" sz="quarter" idx="12"/>
          </p:nvPr>
        </p:nvSpPr>
        <p:spPr>
          <a:xfrm>
            <a:off x="0" y="4729074"/>
            <a:ext cx="9144000" cy="1046727"/>
          </a:xfrm>
        </p:spPr>
        <p:txBody>
          <a:bodyPr/>
          <a:lstStyle/>
          <a:p>
            <a:r>
              <a:rPr lang="en-GB" sz="3500" dirty="0" err="1"/>
              <a:t>Aucaji</a:t>
            </a:r>
            <a:r>
              <a:rPr lang="en-GB" sz="3500" dirty="0"/>
              <a:t> `</a:t>
            </a:r>
            <a:r>
              <a:rPr lang="en-GB" sz="3500" dirty="0" err="1"/>
              <a:t>nhantaio</a:t>
            </a:r>
            <a:r>
              <a:rPr lang="en-GB" sz="3500" dirty="0"/>
              <a:t> </a:t>
            </a:r>
            <a:r>
              <a:rPr lang="en-GB" sz="3500" dirty="0" err="1"/>
              <a:t>e;by</a:t>
            </a:r>
            <a:r>
              <a:rPr lang="en-GB" sz="3500" dirty="0"/>
              <a:t>]@ `w ]</a:t>
            </a:r>
            <a:r>
              <a:rPr lang="en-GB" sz="3500" dirty="0" err="1"/>
              <a:t>baki</a:t>
            </a:r>
            <a:r>
              <a:rPr lang="en-GB" sz="3500" dirty="0"/>
              <a:t> `</a:t>
            </a:r>
            <a:r>
              <a:rPr lang="en-GB" sz="3500" dirty="0" err="1"/>
              <a:t>nte</a:t>
            </a:r>
            <a:r>
              <a:rPr lang="en-GB" sz="3500" dirty="0"/>
              <a:t> V]@ je `</a:t>
            </a:r>
            <a:r>
              <a:rPr lang="en-GB" sz="3500" dirty="0" err="1"/>
              <a:t>n;o</a:t>
            </a:r>
            <a:r>
              <a:rPr lang="en-GB" sz="3500" dirty="0"/>
              <a:t> </a:t>
            </a:r>
            <a:r>
              <a:rPr lang="en-GB" sz="3500" dirty="0" err="1"/>
              <a:t>petere</a:t>
            </a:r>
            <a:r>
              <a:rPr lang="en-GB" sz="3500" dirty="0"/>
              <a:t> `</a:t>
            </a:r>
            <a:r>
              <a:rPr lang="en-GB" sz="3500" dirty="0" err="1"/>
              <a:t>vma`nswpi</a:t>
            </a:r>
            <a:r>
              <a:rPr lang="en-GB" sz="3500" dirty="0"/>
              <a:t>@ `</a:t>
            </a:r>
            <a:r>
              <a:rPr lang="en-GB" sz="3500" dirty="0" err="1"/>
              <a:t>nny`etounof</a:t>
            </a:r>
            <a:r>
              <a:rPr lang="en-GB" sz="3500" dirty="0"/>
              <a:t> </a:t>
            </a:r>
            <a:r>
              <a:rPr lang="en-GB" sz="3500" dirty="0" err="1"/>
              <a:t>tyrou</a:t>
            </a:r>
            <a:r>
              <a:rPr lang="en-GB" sz="3500" dirty="0"/>
              <a:t> `</a:t>
            </a:r>
            <a:r>
              <a:rPr lang="en-GB" sz="3500" dirty="0" err="1"/>
              <a:t>nqy</a:t>
            </a:r>
            <a:r>
              <a:rPr lang="en-GB" sz="3500" dirty="0"/>
              <a:t>].</a:t>
            </a:r>
          </a:p>
        </p:txBody>
      </p:sp>
    </p:spTree>
    <p:extLst>
      <p:ext uri="{BB962C8B-B14F-4D97-AF65-F5344CB8AC3E}">
        <p14:creationId xmlns:p14="http://schemas.microsoft.com/office/powerpoint/2010/main" val="2905694516"/>
      </p:ext>
    </p:extLst>
  </p:cSld>
  <p:clrMapOvr>
    <a:masterClrMapping/>
  </p:clrMapOvr>
</p:sld>
</file>

<file path=ppt/slides/slide16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7F90A27-C106-453F-A210-D29AB28BFDF8}"/>
              </a:ext>
            </a:extLst>
          </p:cNvPr>
          <p:cNvSpPr>
            <a:spLocks noGrp="1"/>
          </p:cNvSpPr>
          <p:nvPr>
            <p:ph type="body" sz="quarter" idx="10"/>
          </p:nvPr>
        </p:nvSpPr>
        <p:spPr/>
        <p:txBody>
          <a:bodyPr/>
          <a:lstStyle/>
          <a:p>
            <a:r>
              <a:rPr lang="ar-EG" sz="3400" dirty="0"/>
              <a:t>ني أوو رو أو تيرو إنتيه إبكاهي: سيه موشي  خين بيه أوو أويني: أووه ني إثنوس خين بيه فيري: أو ماريا إثماف إمفنوتي. </a:t>
            </a:r>
            <a:endParaRPr lang="en-GB" sz="3400" dirty="0"/>
          </a:p>
        </p:txBody>
      </p:sp>
      <p:sp>
        <p:nvSpPr>
          <p:cNvPr id="3" name="Text Placeholder 2">
            <a:extLst>
              <a:ext uri="{FF2B5EF4-FFF2-40B4-BE49-F238E27FC236}">
                <a16:creationId xmlns:a16="http://schemas.microsoft.com/office/drawing/2014/main" id="{F473F08D-0668-4FDC-998D-5158AD469377}"/>
              </a:ext>
            </a:extLst>
          </p:cNvPr>
          <p:cNvSpPr>
            <a:spLocks noGrp="1"/>
          </p:cNvSpPr>
          <p:nvPr>
            <p:ph type="body" sz="quarter" idx="11"/>
          </p:nvPr>
        </p:nvSpPr>
        <p:spPr>
          <a:xfrm>
            <a:off x="0" y="3710609"/>
            <a:ext cx="9144000" cy="1014214"/>
          </a:xfrm>
        </p:spPr>
        <p:txBody>
          <a:bodyPr/>
          <a:lstStyle/>
          <a:p>
            <a:pPr>
              <a:spcBef>
                <a:spcPts val="0"/>
              </a:spcBef>
            </a:pPr>
            <a:r>
              <a:rPr lang="ar-EG" sz="3600" dirty="0"/>
              <a:t>كل ملوك الأرض، يسيرون في نورك، والأمم في ضياءك، </a:t>
            </a:r>
          </a:p>
          <a:p>
            <a:pPr>
              <a:spcBef>
                <a:spcPts val="0"/>
              </a:spcBef>
            </a:pPr>
            <a:r>
              <a:rPr lang="ar-EG" sz="3600" dirty="0"/>
              <a:t>يا مريم أم الله</a:t>
            </a:r>
            <a:endParaRPr lang="en-GB" sz="3600" dirty="0"/>
          </a:p>
        </p:txBody>
      </p:sp>
      <p:sp>
        <p:nvSpPr>
          <p:cNvPr id="4" name="Text Placeholder 3">
            <a:extLst>
              <a:ext uri="{FF2B5EF4-FFF2-40B4-BE49-F238E27FC236}">
                <a16:creationId xmlns:a16="http://schemas.microsoft.com/office/drawing/2014/main" id="{61389D11-DF94-4B10-A89C-1421749DE327}"/>
              </a:ext>
            </a:extLst>
          </p:cNvPr>
          <p:cNvSpPr>
            <a:spLocks noGrp="1"/>
          </p:cNvSpPr>
          <p:nvPr>
            <p:ph type="body" sz="quarter" idx="12"/>
          </p:nvPr>
        </p:nvSpPr>
        <p:spPr>
          <a:xfrm>
            <a:off x="0" y="4724823"/>
            <a:ext cx="9144000" cy="1189740"/>
          </a:xfrm>
        </p:spPr>
        <p:txBody>
          <a:bodyPr/>
          <a:lstStyle/>
          <a:p>
            <a:r>
              <a:rPr lang="en-GB" sz="3700" dirty="0" err="1"/>
              <a:t>Ni`ourwou</a:t>
            </a:r>
            <a:r>
              <a:rPr lang="en-GB" sz="3700" dirty="0"/>
              <a:t> </a:t>
            </a:r>
            <a:r>
              <a:rPr lang="en-GB" sz="3700" dirty="0" err="1"/>
              <a:t>tyrou</a:t>
            </a:r>
            <a:r>
              <a:rPr lang="en-GB" sz="3700" dirty="0"/>
              <a:t> `</a:t>
            </a:r>
            <a:r>
              <a:rPr lang="en-GB" sz="3700" dirty="0" err="1"/>
              <a:t>nte</a:t>
            </a:r>
            <a:r>
              <a:rPr lang="en-GB" sz="3700" dirty="0"/>
              <a:t> `</a:t>
            </a:r>
            <a:r>
              <a:rPr lang="en-GB" sz="3700" dirty="0" err="1"/>
              <a:t>pkahi</a:t>
            </a:r>
            <a:r>
              <a:rPr lang="en-GB" sz="3700" dirty="0"/>
              <a:t>@ </a:t>
            </a:r>
            <a:r>
              <a:rPr lang="en-GB" sz="3700" dirty="0" err="1"/>
              <a:t>cemosi</a:t>
            </a:r>
            <a:r>
              <a:rPr lang="en-GB" sz="3700" dirty="0"/>
              <a:t> </a:t>
            </a:r>
            <a:r>
              <a:rPr lang="en-GB" sz="3700" dirty="0" err="1"/>
              <a:t>qen</a:t>
            </a:r>
            <a:r>
              <a:rPr lang="en-GB" sz="3700" dirty="0"/>
              <a:t> </a:t>
            </a:r>
            <a:r>
              <a:rPr lang="en-GB" sz="3700" dirty="0" err="1"/>
              <a:t>pe`ouwini</a:t>
            </a:r>
            <a:r>
              <a:rPr lang="en-GB" sz="3700" dirty="0"/>
              <a:t> </a:t>
            </a:r>
            <a:r>
              <a:rPr lang="en-GB" sz="3700" dirty="0" err="1"/>
              <a:t>ouoh</a:t>
            </a:r>
            <a:r>
              <a:rPr lang="en-GB" sz="3700" dirty="0"/>
              <a:t>@ </a:t>
            </a:r>
            <a:r>
              <a:rPr lang="en-GB" sz="3700" dirty="0" err="1"/>
              <a:t>ni`e;noc</a:t>
            </a:r>
            <a:r>
              <a:rPr lang="en-GB" sz="3700" dirty="0"/>
              <a:t> </a:t>
            </a:r>
            <a:r>
              <a:rPr lang="en-GB" sz="3700" dirty="0" err="1"/>
              <a:t>qen</a:t>
            </a:r>
            <a:r>
              <a:rPr lang="en-GB" sz="3700" dirty="0"/>
              <a:t> </a:t>
            </a:r>
            <a:r>
              <a:rPr lang="en-GB" sz="3700" dirty="0" err="1"/>
              <a:t>peviri</a:t>
            </a:r>
            <a:r>
              <a:rPr lang="en-GB" sz="3700" dirty="0"/>
              <a:t>@ `w Maria `;</a:t>
            </a:r>
            <a:r>
              <a:rPr lang="en-GB" sz="3700" dirty="0" err="1"/>
              <a:t>mau</a:t>
            </a:r>
            <a:r>
              <a:rPr lang="en-GB" sz="3700" dirty="0"/>
              <a:t> `mV].</a:t>
            </a:r>
          </a:p>
        </p:txBody>
      </p:sp>
    </p:spTree>
    <p:extLst>
      <p:ext uri="{BB962C8B-B14F-4D97-AF65-F5344CB8AC3E}">
        <p14:creationId xmlns:p14="http://schemas.microsoft.com/office/powerpoint/2010/main" val="658140020"/>
      </p:ext>
    </p:extLst>
  </p:cSld>
  <p:clrMapOvr>
    <a:masterClrMapping/>
  </p:clrMapOvr>
</p:sld>
</file>

<file path=ppt/slides/slide16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5BE64D2-7EC1-4D97-A500-94AE1D5C4039}"/>
              </a:ext>
            </a:extLst>
          </p:cNvPr>
          <p:cNvSpPr>
            <a:spLocks noGrp="1"/>
          </p:cNvSpPr>
          <p:nvPr>
            <p:ph type="body" sz="quarter" idx="10"/>
          </p:nvPr>
        </p:nvSpPr>
        <p:spPr/>
        <p:txBody>
          <a:bodyPr/>
          <a:lstStyle/>
          <a:p>
            <a:r>
              <a:rPr lang="ar-EG" sz="3700" dirty="0"/>
              <a:t>سيه إر ماكاريزين إممو: إنجيه ني جينيئا  تيرو: تين أوو أوشت إم في إيطاريه إجفوت: تين إيرهوؤ تشيسي إمموف.</a:t>
            </a:r>
            <a:endParaRPr lang="en-GB" sz="3700" dirty="0"/>
          </a:p>
        </p:txBody>
      </p:sp>
      <p:sp>
        <p:nvSpPr>
          <p:cNvPr id="3" name="Text Placeholder 2">
            <a:extLst>
              <a:ext uri="{FF2B5EF4-FFF2-40B4-BE49-F238E27FC236}">
                <a16:creationId xmlns:a16="http://schemas.microsoft.com/office/drawing/2014/main" id="{009EB3DB-F0CB-488E-BB41-B7FB141F8395}"/>
              </a:ext>
            </a:extLst>
          </p:cNvPr>
          <p:cNvSpPr>
            <a:spLocks noGrp="1"/>
          </p:cNvSpPr>
          <p:nvPr>
            <p:ph type="body" sz="quarter" idx="11"/>
          </p:nvPr>
        </p:nvSpPr>
        <p:spPr/>
        <p:txBody>
          <a:bodyPr anchor="ctr"/>
          <a:lstStyle/>
          <a:p>
            <a:r>
              <a:rPr lang="ar-EG" sz="3500" dirty="0"/>
              <a:t>تطوبك، جميع الأجيال، ونحن نسجد للذى ولدته، ونزيده علوا. </a:t>
            </a:r>
            <a:endParaRPr lang="en-GB" sz="3500" dirty="0"/>
          </a:p>
        </p:txBody>
      </p:sp>
      <p:sp>
        <p:nvSpPr>
          <p:cNvPr id="4" name="Text Placeholder 3">
            <a:extLst>
              <a:ext uri="{FF2B5EF4-FFF2-40B4-BE49-F238E27FC236}">
                <a16:creationId xmlns:a16="http://schemas.microsoft.com/office/drawing/2014/main" id="{45720CBE-83DD-4A6B-B897-E3DDB0979046}"/>
              </a:ext>
            </a:extLst>
          </p:cNvPr>
          <p:cNvSpPr>
            <a:spLocks noGrp="1"/>
          </p:cNvSpPr>
          <p:nvPr>
            <p:ph type="body" sz="quarter" idx="12"/>
          </p:nvPr>
        </p:nvSpPr>
        <p:spPr>
          <a:xfrm>
            <a:off x="0" y="4449060"/>
            <a:ext cx="9144000" cy="1189740"/>
          </a:xfrm>
        </p:spPr>
        <p:txBody>
          <a:bodyPr/>
          <a:lstStyle/>
          <a:p>
            <a:r>
              <a:rPr lang="en-GB" sz="3600" dirty="0" err="1"/>
              <a:t>Ce`ermakarizin</a:t>
            </a:r>
            <a:r>
              <a:rPr lang="en-GB" sz="3600" dirty="0"/>
              <a:t> `</a:t>
            </a:r>
            <a:r>
              <a:rPr lang="en-GB" sz="3600" dirty="0" err="1"/>
              <a:t>mmo</a:t>
            </a:r>
            <a:r>
              <a:rPr lang="en-GB" sz="3600" dirty="0"/>
              <a:t>@ `</a:t>
            </a:r>
            <a:r>
              <a:rPr lang="en-GB" sz="3600" dirty="0" err="1"/>
              <a:t>nje</a:t>
            </a:r>
            <a:r>
              <a:rPr lang="en-GB" sz="3600" dirty="0"/>
              <a:t> </a:t>
            </a:r>
            <a:r>
              <a:rPr lang="en-GB" sz="3600" dirty="0" err="1"/>
              <a:t>nigene`a</a:t>
            </a:r>
            <a:r>
              <a:rPr lang="en-GB" sz="3600" dirty="0"/>
              <a:t> </a:t>
            </a:r>
            <a:r>
              <a:rPr lang="en-GB" sz="3600" dirty="0" err="1"/>
              <a:t>tyrou</a:t>
            </a:r>
            <a:r>
              <a:rPr lang="en-GB" sz="3600" dirty="0"/>
              <a:t>@ </a:t>
            </a:r>
            <a:r>
              <a:rPr lang="en-GB" sz="3600" dirty="0" err="1"/>
              <a:t>tenouwst</a:t>
            </a:r>
            <a:r>
              <a:rPr lang="en-GB" sz="3600" dirty="0"/>
              <a:t> `</a:t>
            </a:r>
            <a:r>
              <a:rPr lang="en-GB" sz="3600" dirty="0" err="1"/>
              <a:t>mvy`etare`jvof</a:t>
            </a:r>
            <a:r>
              <a:rPr lang="en-GB" sz="3600" dirty="0"/>
              <a:t>@ </a:t>
            </a:r>
            <a:r>
              <a:rPr lang="en-GB" sz="3600" dirty="0" err="1"/>
              <a:t>tenerhou`o</a:t>
            </a:r>
            <a:r>
              <a:rPr lang="en-GB" sz="3600" dirty="0"/>
              <a:t> [</a:t>
            </a:r>
            <a:r>
              <a:rPr lang="en-GB" sz="3600" dirty="0" err="1"/>
              <a:t>ici</a:t>
            </a:r>
            <a:r>
              <a:rPr lang="en-GB" sz="3600" dirty="0"/>
              <a:t> `</a:t>
            </a:r>
            <a:r>
              <a:rPr lang="en-GB" sz="3600" dirty="0" err="1"/>
              <a:t>mmof</a:t>
            </a:r>
            <a:r>
              <a:rPr lang="en-GB" sz="3600" dirty="0"/>
              <a:t>.</a:t>
            </a:r>
          </a:p>
        </p:txBody>
      </p:sp>
    </p:spTree>
    <p:extLst>
      <p:ext uri="{BB962C8B-B14F-4D97-AF65-F5344CB8AC3E}">
        <p14:creationId xmlns:p14="http://schemas.microsoft.com/office/powerpoint/2010/main" val="39641012"/>
      </p:ext>
    </p:extLst>
  </p:cSld>
  <p:clrMapOvr>
    <a:masterClrMapping/>
  </p:clrMapOvr>
</p:sld>
</file>

<file path=ppt/slides/slide16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FDE362B-9CDC-49C2-B642-C26F1A806919}"/>
              </a:ext>
            </a:extLst>
          </p:cNvPr>
          <p:cNvSpPr>
            <a:spLocks noGrp="1"/>
          </p:cNvSpPr>
          <p:nvPr>
            <p:ph type="body" sz="quarter" idx="10"/>
          </p:nvPr>
        </p:nvSpPr>
        <p:spPr/>
        <p:txBody>
          <a:bodyPr/>
          <a:lstStyle/>
          <a:p>
            <a:r>
              <a:rPr lang="ar-EG" sz="3300" dirty="0"/>
              <a:t>آ إفيوت جوشت إيڤول خين إتفيه: إمبيف جيم في إتؤنى إممو: أف أوو أورب إمبيف مونوجينيس: إى آفتشي ساركس إيڤول انخيتي.</a:t>
            </a:r>
            <a:endParaRPr lang="en-GB" sz="3300" dirty="0"/>
          </a:p>
        </p:txBody>
      </p:sp>
      <p:sp>
        <p:nvSpPr>
          <p:cNvPr id="3" name="Text Placeholder 2">
            <a:extLst>
              <a:ext uri="{FF2B5EF4-FFF2-40B4-BE49-F238E27FC236}">
                <a16:creationId xmlns:a16="http://schemas.microsoft.com/office/drawing/2014/main" id="{08096E92-92E2-48F1-A8F4-2F2949326266}"/>
              </a:ext>
            </a:extLst>
          </p:cNvPr>
          <p:cNvSpPr>
            <a:spLocks noGrp="1"/>
          </p:cNvSpPr>
          <p:nvPr>
            <p:ph type="body" sz="quarter" idx="11"/>
          </p:nvPr>
        </p:nvSpPr>
        <p:spPr/>
        <p:txBody>
          <a:bodyP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تطلع الآب من السماء</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فلم يجد مَن يُشبهكِ</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أرسل وحيده</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أتى وتجسد منكِ.</a:t>
            </a:r>
            <a:endParaRPr lang="en-GB" sz="3600" dirty="0"/>
          </a:p>
        </p:txBody>
      </p:sp>
      <p:sp>
        <p:nvSpPr>
          <p:cNvPr id="4" name="Text Placeholder 3">
            <a:extLst>
              <a:ext uri="{FF2B5EF4-FFF2-40B4-BE49-F238E27FC236}">
                <a16:creationId xmlns:a16="http://schemas.microsoft.com/office/drawing/2014/main" id="{DDC8BBD8-7FFB-49FE-A026-6D8FB8242C7C}"/>
              </a:ext>
            </a:extLst>
          </p:cNvPr>
          <p:cNvSpPr>
            <a:spLocks noGrp="1"/>
          </p:cNvSpPr>
          <p:nvPr>
            <p:ph type="body" sz="quarter" idx="12"/>
          </p:nvPr>
        </p:nvSpPr>
        <p:spPr>
          <a:xfrm>
            <a:off x="0" y="4711375"/>
            <a:ext cx="9144000" cy="1189740"/>
          </a:xfrm>
        </p:spPr>
        <p:txBody>
          <a:bodyPr/>
          <a:lstStyle/>
          <a:p>
            <a:r>
              <a:rPr lang="en-GB" sz="3300" dirty="0" err="1"/>
              <a:t>A`Viwt</a:t>
            </a:r>
            <a:r>
              <a:rPr lang="en-GB" sz="3300" dirty="0"/>
              <a:t> joust `</a:t>
            </a:r>
            <a:r>
              <a:rPr lang="en-GB" sz="3300" dirty="0" err="1"/>
              <a:t>ebolqen</a:t>
            </a:r>
            <a:r>
              <a:rPr lang="en-GB" sz="3300" dirty="0"/>
              <a:t> `</a:t>
            </a:r>
            <a:r>
              <a:rPr lang="en-GB" sz="3300" dirty="0" err="1"/>
              <a:t>tve</a:t>
            </a:r>
            <a:r>
              <a:rPr lang="en-GB" sz="3300" dirty="0"/>
              <a:t>@ `</a:t>
            </a:r>
            <a:r>
              <a:rPr lang="en-GB" sz="3300" dirty="0" err="1"/>
              <a:t>mpefjem</a:t>
            </a:r>
            <a:r>
              <a:rPr lang="en-GB" sz="3300" dirty="0"/>
              <a:t> </a:t>
            </a:r>
            <a:r>
              <a:rPr lang="en-GB" sz="3300" dirty="0" err="1"/>
              <a:t>vy`et`oni</a:t>
            </a:r>
            <a:r>
              <a:rPr lang="en-GB" sz="3300" dirty="0"/>
              <a:t> `</a:t>
            </a:r>
            <a:r>
              <a:rPr lang="en-GB" sz="3300" dirty="0" err="1"/>
              <a:t>mmo</a:t>
            </a:r>
            <a:r>
              <a:rPr lang="en-GB" sz="3300" dirty="0"/>
              <a:t>@</a:t>
            </a:r>
            <a:endParaRPr lang="ar-EG" sz="3300" dirty="0"/>
          </a:p>
          <a:p>
            <a:r>
              <a:rPr lang="en-GB" sz="3600" dirty="0" err="1"/>
              <a:t>afou`wrp</a:t>
            </a:r>
            <a:r>
              <a:rPr lang="en-GB" sz="3600" dirty="0"/>
              <a:t> `</a:t>
            </a:r>
            <a:r>
              <a:rPr lang="en-GB" sz="3600" dirty="0" err="1"/>
              <a:t>mpefmonogenyc</a:t>
            </a:r>
            <a:r>
              <a:rPr lang="en-GB" sz="3600" dirty="0"/>
              <a:t>@ `</a:t>
            </a:r>
            <a:r>
              <a:rPr lang="en-GB" sz="3600" dirty="0" err="1"/>
              <a:t>i</a:t>
            </a:r>
            <a:r>
              <a:rPr lang="en-GB" sz="3600" dirty="0"/>
              <a:t> </a:t>
            </a:r>
            <a:r>
              <a:rPr lang="en-GB" sz="3600" dirty="0" err="1"/>
              <a:t>af</a:t>
            </a:r>
            <a:r>
              <a:rPr lang="en-GB" sz="3600" dirty="0"/>
              <a:t>[</a:t>
            </a:r>
            <a:r>
              <a:rPr lang="en-GB" sz="3600" dirty="0" err="1"/>
              <a:t>icarx</a:t>
            </a:r>
            <a:r>
              <a:rPr lang="en-GB" sz="3600" dirty="0"/>
              <a:t> `</a:t>
            </a:r>
            <a:r>
              <a:rPr lang="en-GB" sz="3600" dirty="0" err="1"/>
              <a:t>ebol`nqy</a:t>
            </a:r>
            <a:r>
              <a:rPr lang="en-GB" sz="3600" dirty="0"/>
              <a:t>].</a:t>
            </a:r>
          </a:p>
        </p:txBody>
      </p:sp>
    </p:spTree>
    <p:extLst>
      <p:ext uri="{BB962C8B-B14F-4D97-AF65-F5344CB8AC3E}">
        <p14:creationId xmlns:p14="http://schemas.microsoft.com/office/powerpoint/2010/main" val="2554362439"/>
      </p:ext>
    </p:extLst>
  </p:cSld>
  <p:clrMapOvr>
    <a:masterClrMapping/>
  </p:clrMapOvr>
</p:sld>
</file>

<file path=ppt/slides/slide16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B6EB1F2-740B-463A-A9F0-4006544CE283}"/>
              </a:ext>
            </a:extLst>
          </p:cNvPr>
          <p:cNvSpPr>
            <a:spLocks noGrp="1"/>
          </p:cNvSpPr>
          <p:nvPr>
            <p:ph type="body" sz="quarter" idx="10"/>
          </p:nvPr>
        </p:nvSpPr>
        <p:spPr>
          <a:xfrm>
            <a:off x="0" y="5782235"/>
            <a:ext cx="9144000" cy="1069140"/>
          </a:xfrm>
        </p:spPr>
        <p:txBody>
          <a:bodyPr/>
          <a:lstStyle/>
          <a:p>
            <a:r>
              <a:rPr lang="ar-EG" sz="3300" dirty="0"/>
              <a:t>إنثوتيه تي تشبي إيطاسي أو أوو: ثي إيطاس إرسيم مينين نان: إمبي مون هوؤ إنتيه تي با روسيا: إنتيه بي مونوجينيس إن نوتي.</a:t>
            </a:r>
            <a:endParaRPr lang="en-GB" sz="3300" dirty="0"/>
          </a:p>
        </p:txBody>
      </p:sp>
      <p:sp>
        <p:nvSpPr>
          <p:cNvPr id="6" name="Text Placeholder 5">
            <a:extLst>
              <a:ext uri="{FF2B5EF4-FFF2-40B4-BE49-F238E27FC236}">
                <a16:creationId xmlns:a16="http://schemas.microsoft.com/office/drawing/2014/main" id="{97F8D8BB-A4DC-4FB0-84BE-A49D6216C2B7}"/>
              </a:ext>
            </a:extLst>
          </p:cNvPr>
          <p:cNvSpPr>
            <a:spLocks noGrp="1"/>
          </p:cNvSpPr>
          <p:nvPr>
            <p:ph type="body" sz="quarter" idx="11"/>
          </p:nvPr>
        </p:nvSpPr>
        <p:spPr>
          <a:xfrm>
            <a:off x="0" y="3710609"/>
            <a:ext cx="9144000" cy="686579"/>
          </a:xfrm>
        </p:spPr>
        <p:txBody>
          <a:bodyPr anchor="ctr"/>
          <a:lstStyle/>
          <a:p>
            <a:r>
              <a:rPr lang="ar-EG" sz="3100" dirty="0"/>
              <a:t>أنت هى السحابة الخفيفة، التي دلتنا، على مطر استعلان، الإله الوحيد.</a:t>
            </a:r>
            <a:endParaRPr lang="en-GB" sz="3100" dirty="0"/>
          </a:p>
        </p:txBody>
      </p:sp>
      <p:sp>
        <p:nvSpPr>
          <p:cNvPr id="7" name="Text Placeholder 6">
            <a:extLst>
              <a:ext uri="{FF2B5EF4-FFF2-40B4-BE49-F238E27FC236}">
                <a16:creationId xmlns:a16="http://schemas.microsoft.com/office/drawing/2014/main" id="{465C6C25-AAE8-4CA6-B903-4F836858ED18}"/>
              </a:ext>
            </a:extLst>
          </p:cNvPr>
          <p:cNvSpPr>
            <a:spLocks noGrp="1"/>
          </p:cNvSpPr>
          <p:nvPr>
            <p:ph type="body" sz="quarter" idx="12"/>
          </p:nvPr>
        </p:nvSpPr>
        <p:spPr>
          <a:xfrm>
            <a:off x="0" y="4494841"/>
            <a:ext cx="9144000" cy="1189740"/>
          </a:xfrm>
        </p:spPr>
        <p:txBody>
          <a:bodyPr anchor="ctr"/>
          <a:lstStyle/>
          <a:p>
            <a:pPr>
              <a:spcBef>
                <a:spcPts val="0"/>
              </a:spcBef>
            </a:pPr>
            <a:r>
              <a:rPr lang="en-GB" sz="3600" dirty="0"/>
              <a:t> `</a:t>
            </a:r>
            <a:r>
              <a:rPr lang="en-GB" sz="3600" dirty="0" err="1"/>
              <a:t>N;o</a:t>
            </a:r>
            <a:r>
              <a:rPr lang="en-GB" sz="3600" dirty="0"/>
              <a:t> </a:t>
            </a:r>
            <a:r>
              <a:rPr lang="en-GB" sz="3600" dirty="0" err="1"/>
              <a:t>te</a:t>
            </a:r>
            <a:r>
              <a:rPr lang="en-GB" sz="3600" dirty="0"/>
              <a:t> ][</a:t>
            </a:r>
            <a:r>
              <a:rPr lang="en-GB" sz="3600" dirty="0" err="1"/>
              <a:t>ypi</a:t>
            </a:r>
            <a:r>
              <a:rPr lang="en-GB" sz="3600" dirty="0"/>
              <a:t> </a:t>
            </a:r>
            <a:r>
              <a:rPr lang="en-GB" sz="3600" dirty="0" err="1"/>
              <a:t>etaciw`ou</a:t>
            </a:r>
            <a:r>
              <a:rPr lang="en-GB" sz="3600" dirty="0"/>
              <a:t>@ ;</a:t>
            </a:r>
            <a:r>
              <a:rPr lang="en-GB" sz="3600" dirty="0" err="1"/>
              <a:t>y`etac`ercummenin</a:t>
            </a:r>
            <a:r>
              <a:rPr lang="en-GB" sz="3600" dirty="0"/>
              <a:t> nan@</a:t>
            </a:r>
            <a:endParaRPr lang="ar-EG" sz="3600" dirty="0"/>
          </a:p>
          <a:p>
            <a:pPr>
              <a:spcBef>
                <a:spcPts val="0"/>
              </a:spcBef>
            </a:pPr>
            <a:r>
              <a:rPr lang="en-GB" sz="3600" dirty="0"/>
              <a:t> `</a:t>
            </a:r>
            <a:r>
              <a:rPr lang="en-GB" sz="3600" dirty="0" err="1"/>
              <a:t>mpimounhwou</a:t>
            </a:r>
            <a:r>
              <a:rPr lang="en-GB" sz="3600" dirty="0"/>
              <a:t> `</a:t>
            </a:r>
            <a:r>
              <a:rPr lang="en-GB" sz="3600" dirty="0" err="1"/>
              <a:t>nte</a:t>
            </a:r>
            <a:r>
              <a:rPr lang="en-GB" sz="3600" dirty="0"/>
              <a:t> ]</a:t>
            </a:r>
            <a:r>
              <a:rPr lang="en-GB" sz="3600" dirty="0" err="1"/>
              <a:t>parouci`a</a:t>
            </a:r>
            <a:r>
              <a:rPr lang="en-GB" sz="3600" dirty="0"/>
              <a:t>@ `</a:t>
            </a:r>
            <a:r>
              <a:rPr lang="en-GB" sz="3600" dirty="0" err="1"/>
              <a:t>nte</a:t>
            </a:r>
            <a:r>
              <a:rPr lang="en-GB" sz="3600" dirty="0"/>
              <a:t> </a:t>
            </a:r>
            <a:r>
              <a:rPr lang="en-GB" sz="3600" dirty="0" err="1"/>
              <a:t>pimonogenyc</a:t>
            </a:r>
            <a:r>
              <a:rPr lang="en-GB" sz="3600" dirty="0"/>
              <a:t> `</a:t>
            </a:r>
            <a:r>
              <a:rPr lang="en-GB" sz="3600" dirty="0" err="1"/>
              <a:t>nNou</a:t>
            </a:r>
            <a:r>
              <a:rPr lang="en-GB" sz="3600" dirty="0"/>
              <a:t>].</a:t>
            </a:r>
          </a:p>
        </p:txBody>
      </p:sp>
    </p:spTree>
    <p:extLst>
      <p:ext uri="{BB962C8B-B14F-4D97-AF65-F5344CB8AC3E}">
        <p14:creationId xmlns:p14="http://schemas.microsoft.com/office/powerpoint/2010/main" val="3841510205"/>
      </p:ext>
    </p:extLst>
  </p:cSld>
  <p:clrMapOvr>
    <a:masterClrMapping/>
  </p:clrMapOvr>
</p:sld>
</file>

<file path=ppt/slides/slide16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5F5ACF3-AE57-4CD0-BFBA-3B02C9390092}"/>
              </a:ext>
            </a:extLst>
          </p:cNvPr>
          <p:cNvSpPr>
            <a:spLocks noGrp="1"/>
          </p:cNvSpPr>
          <p:nvPr>
            <p:ph type="body" sz="quarter" idx="10"/>
          </p:nvPr>
        </p:nvSpPr>
        <p:spPr/>
        <p:txBody>
          <a:bodyPr/>
          <a:lstStyle/>
          <a:p>
            <a:r>
              <a:rPr lang="ar-EG" sz="3800" dirty="0"/>
              <a:t>آ إفيوت إير تيه خني تيس إيرو: آبي إبنفما إثؤاب إيه جو: </a:t>
            </a:r>
          </a:p>
          <a:p>
            <a:r>
              <a:rPr lang="ar-EG" sz="3800" dirty="0"/>
              <a:t>أوجوم إنتيه في إتتشوسي: إثنا إرخيفي إيرو ماريا.</a:t>
            </a:r>
            <a:endParaRPr lang="en-GB" sz="3800" dirty="0"/>
          </a:p>
        </p:txBody>
      </p:sp>
      <p:sp>
        <p:nvSpPr>
          <p:cNvPr id="3" name="Text Placeholder 2">
            <a:extLst>
              <a:ext uri="{FF2B5EF4-FFF2-40B4-BE49-F238E27FC236}">
                <a16:creationId xmlns:a16="http://schemas.microsoft.com/office/drawing/2014/main" id="{50DC51B5-7065-49CF-90A5-433E22B077E6}"/>
              </a:ext>
            </a:extLst>
          </p:cNvPr>
          <p:cNvSpPr>
            <a:spLocks noGrp="1"/>
          </p:cNvSpPr>
          <p:nvPr>
            <p:ph type="body" sz="quarter" idx="11"/>
          </p:nvPr>
        </p:nvSpPr>
        <p:spPr/>
        <p:txBody>
          <a:bodyPr anchor="ctr"/>
          <a:lstStyle/>
          <a:p>
            <a:r>
              <a:rPr kumimoji="0" lang="ar-SA" sz="3300" b="1" i="0" u="none" strike="noStrike" cap="none" normalizeH="0" baseline="0" dirty="0">
                <a:ln>
                  <a:noFill/>
                </a:ln>
                <a:solidFill>
                  <a:schemeClr val="bg1"/>
                </a:solidFill>
                <a:effectLst/>
                <a:latin typeface="Times New Roman" pitchFamily="18" charset="0"/>
                <a:cs typeface="Times New Roman" pitchFamily="18" charset="0"/>
              </a:rPr>
              <a:t>الأب صنعك، والروح القدس حل عليك، وقوة العلى، ظللتك يا مريم.</a:t>
            </a:r>
            <a:endParaRPr lang="en-GB" sz="3300" dirty="0"/>
          </a:p>
        </p:txBody>
      </p:sp>
      <p:sp>
        <p:nvSpPr>
          <p:cNvPr id="4" name="Text Placeholder 3">
            <a:extLst>
              <a:ext uri="{FF2B5EF4-FFF2-40B4-BE49-F238E27FC236}">
                <a16:creationId xmlns:a16="http://schemas.microsoft.com/office/drawing/2014/main" id="{A3546740-102C-4033-8220-15EE4670CEFF}"/>
              </a:ext>
            </a:extLst>
          </p:cNvPr>
          <p:cNvSpPr>
            <a:spLocks noGrp="1"/>
          </p:cNvSpPr>
          <p:nvPr>
            <p:ph type="body" sz="quarter" idx="12"/>
          </p:nvPr>
        </p:nvSpPr>
        <p:spPr/>
        <p:txBody>
          <a:bodyPr/>
          <a:lstStyle/>
          <a:p>
            <a:r>
              <a:rPr lang="pt-BR" sz="3800" dirty="0"/>
              <a:t>A`Viwt erte,nityc `ero@ `api`Pneuma =e=;=u `i ejw@ oujom `nte vy`et[oci@ e;na`erqyibi `ero Maria.</a:t>
            </a:r>
            <a:endParaRPr lang="en-GB" sz="3800" dirty="0"/>
          </a:p>
        </p:txBody>
      </p:sp>
    </p:spTree>
    <p:extLst>
      <p:ext uri="{BB962C8B-B14F-4D97-AF65-F5344CB8AC3E}">
        <p14:creationId xmlns:p14="http://schemas.microsoft.com/office/powerpoint/2010/main" val="3447213587"/>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extLst>
              <p:ext uri="{D42A27DB-BD31-4B8C-83A1-F6EECF244321}">
                <p14:modId xmlns:p14="http://schemas.microsoft.com/office/powerpoint/2010/main" val="1191747096"/>
              </p:ext>
            </p:extLst>
          </p:nvPr>
        </p:nvGraphicFramePr>
        <p:xfrm>
          <a:off x="0" y="3688080"/>
          <a:ext cx="9144000" cy="313944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lang="ar-EG" sz="4400" b="1" dirty="0">
                          <a:solidFill>
                            <a:schemeClr val="bg1"/>
                          </a:solidFill>
                          <a:latin typeface="+mj-lt"/>
                        </a:rPr>
                        <a:t>فثار عاصف بعجاجَه. في وسط البحر أهاجه.</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EG" sz="4400" b="1" dirty="0">
                          <a:solidFill>
                            <a:schemeClr val="bg1"/>
                          </a:solidFill>
                          <a:latin typeface="+mj-lt"/>
                        </a:rPr>
                        <a:t>وانطبقت أمواجه. ورجع الماء على باجه</a:t>
                      </a:r>
                      <a:r>
                        <a:rPr lang="en-US" sz="4400" b="1" dirty="0">
                          <a:solidFill>
                            <a:srgbClr val="FFC000"/>
                          </a:solidFill>
                          <a:latin typeface="+mj-lt"/>
                        </a:rPr>
                        <a:t>*</a:t>
                      </a:r>
                      <a:r>
                        <a:rPr lang="ar-EG" sz="4400" b="1" dirty="0">
                          <a:solidFill>
                            <a:schemeClr val="bg1"/>
                          </a:solidFill>
                          <a:latin typeface="+mj-lt"/>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endParaRPr lang="ar-EG" sz="4400" b="1" dirty="0">
                        <a:solidFill>
                          <a:schemeClr val="bg1"/>
                        </a:solidFill>
                        <a:latin typeface="+mj-lt"/>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endParaRPr>
                    </a:p>
                  </a:txBody>
                  <a:tcPr anchor="ctr"/>
                </a:tc>
                <a:extLst>
                  <a:ext uri="{0D108BD9-81ED-4DB2-BD59-A6C34878D82A}">
                    <a16:rowId xmlns:a16="http://schemas.microsoft.com/office/drawing/2014/main" val="3772709020"/>
                  </a:ext>
                </a:extLst>
              </a:tr>
              <a:tr h="725150">
                <a:tc>
                  <a:txBody>
                    <a:bodyPr/>
                    <a:lstStyle/>
                    <a:p>
                      <a:pPr algn="ctr" rtl="1"/>
                      <a:r>
                        <a:rPr lang="ar-EG" sz="4400" b="1" dirty="0">
                          <a:solidFill>
                            <a:schemeClr val="bg1"/>
                          </a:solidFill>
                          <a:latin typeface="+mj-lt"/>
                        </a:rPr>
                        <a:t>غطس فرعون وغاص. و عساكره الكل معاه.</a:t>
                      </a:r>
                    </a:p>
                  </a:txBody>
                  <a:tcPr anchor="ctr"/>
                </a:tc>
                <a:extLst>
                  <a:ext uri="{0D108BD9-81ED-4DB2-BD59-A6C34878D82A}">
                    <a16:rowId xmlns:a16="http://schemas.microsoft.com/office/drawing/2014/main" val="3986428576"/>
                  </a:ext>
                </a:extLst>
              </a:tr>
              <a:tr h="725150">
                <a:tc>
                  <a:txBody>
                    <a:bodyPr/>
                    <a:lstStyle/>
                    <a:p>
                      <a:pPr algn="ctr" rtl="1"/>
                      <a:r>
                        <a:rPr lang="ar-EG" sz="4200" b="1" dirty="0">
                          <a:solidFill>
                            <a:schemeClr val="bg1"/>
                          </a:solidFill>
                          <a:latin typeface="+mj-lt"/>
                        </a:rPr>
                        <a:t>وصاروا الجميع كالرصاص. ورسخوا في قاع المياه.</a:t>
                      </a:r>
                    </a:p>
                  </a:txBody>
                  <a:tcPr anchor="ctr"/>
                </a:tc>
                <a:extLst>
                  <a:ext uri="{0D108BD9-81ED-4DB2-BD59-A6C34878D82A}">
                    <a16:rowId xmlns:a16="http://schemas.microsoft.com/office/drawing/2014/main" val="3462753071"/>
                  </a:ext>
                </a:extLst>
              </a:tr>
            </a:tbl>
          </a:graphicData>
        </a:graphic>
      </p:graphicFrame>
      <p:sp>
        <p:nvSpPr>
          <p:cNvPr id="7" name="TextBox 6">
            <a:extLst>
              <a:ext uri="{FF2B5EF4-FFF2-40B4-BE49-F238E27FC236}">
                <a16:creationId xmlns:a16="http://schemas.microsoft.com/office/drawing/2014/main" id="{18046F18-A42A-41B8-B901-06EADEB3AA31}"/>
              </a:ext>
            </a:extLst>
          </p:cNvPr>
          <p:cNvSpPr txBox="1"/>
          <p:nvPr/>
        </p:nvSpPr>
        <p:spPr>
          <a:xfrm>
            <a:off x="5540188" y="3169920"/>
            <a:ext cx="3603812" cy="523220"/>
          </a:xfrm>
          <a:prstGeom prst="rect">
            <a:avLst/>
          </a:prstGeom>
          <a:noFill/>
        </p:spPr>
        <p:txBody>
          <a:bodyPr wrap="square">
            <a:spAutoFit/>
          </a:bodyPr>
          <a:lstStyle/>
          <a:p>
            <a:pPr algn="r" rtl="1"/>
            <a:r>
              <a:rPr kumimoji="0" lang="en-US" sz="2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a:t>
            </a:r>
            <a:r>
              <a:rPr kumimoji="0" lang="ar-EG" sz="2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الباج= طرف البحر(الشاطئ)</a:t>
            </a:r>
            <a:endParaRPr lang="en-GB" sz="1600" dirty="0"/>
          </a:p>
        </p:txBody>
      </p:sp>
    </p:spTree>
    <p:extLst>
      <p:ext uri="{BB962C8B-B14F-4D97-AF65-F5344CB8AC3E}">
        <p14:creationId xmlns:p14="http://schemas.microsoft.com/office/powerpoint/2010/main" val="2695651339"/>
      </p:ext>
    </p:extLst>
  </p:cSld>
  <p:clrMapOvr>
    <a:masterClrMapping/>
  </p:clrMapOvr>
</p:sld>
</file>

<file path=ppt/slides/slide16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CD3F81-EBCF-47EE-A0CC-76A7A40117C3}"/>
              </a:ext>
            </a:extLst>
          </p:cNvPr>
          <p:cNvSpPr>
            <a:spLocks noGrp="1"/>
          </p:cNvSpPr>
          <p:nvPr>
            <p:ph type="body" sz="quarter" idx="10"/>
          </p:nvPr>
        </p:nvSpPr>
        <p:spPr/>
        <p:txBody>
          <a:bodyPr/>
          <a:lstStyle/>
          <a:p>
            <a:r>
              <a:rPr lang="ar-EG" sz="3600" dirty="0"/>
              <a:t>جيه آري إجفو إمبي آليثينوس: إنلوغوس إنشيري إنتيه إفيوت: إثمين إيفول شا إينيه: أفئي أفسوتين خين نين نوفي.</a:t>
            </a:r>
            <a:endParaRPr lang="en-GB" sz="3600" dirty="0"/>
          </a:p>
        </p:txBody>
      </p:sp>
      <p:sp>
        <p:nvSpPr>
          <p:cNvPr id="3" name="Text Placeholder 2">
            <a:extLst>
              <a:ext uri="{FF2B5EF4-FFF2-40B4-BE49-F238E27FC236}">
                <a16:creationId xmlns:a16="http://schemas.microsoft.com/office/drawing/2014/main" id="{C3DF8A0A-EB2E-4C50-B5ED-6FF9117E00DE}"/>
              </a:ext>
            </a:extLst>
          </p:cNvPr>
          <p:cNvSpPr>
            <a:spLocks noGrp="1"/>
          </p:cNvSpPr>
          <p:nvPr>
            <p:ph type="body" sz="quarter" idx="11"/>
          </p:nvPr>
        </p:nvSpPr>
        <p:spPr/>
        <p:txBody>
          <a:bodyPr/>
          <a:lstStyle/>
          <a:p>
            <a:r>
              <a:rPr lang="ar-EG" sz="3600" dirty="0"/>
              <a:t>لأنك ولدت الكلمة، الحقيقي ابن الأب، الدائم إلى الأبد، أتى وأنقذنا من خطايانا. </a:t>
            </a:r>
            <a:endParaRPr lang="en-GB" sz="3600" dirty="0"/>
          </a:p>
        </p:txBody>
      </p:sp>
      <p:sp>
        <p:nvSpPr>
          <p:cNvPr id="4" name="Text Placeholder 3">
            <a:extLst>
              <a:ext uri="{FF2B5EF4-FFF2-40B4-BE49-F238E27FC236}">
                <a16:creationId xmlns:a16="http://schemas.microsoft.com/office/drawing/2014/main" id="{DE860288-4C08-4983-B5CF-EE016460AE43}"/>
              </a:ext>
            </a:extLst>
          </p:cNvPr>
          <p:cNvSpPr>
            <a:spLocks noGrp="1"/>
          </p:cNvSpPr>
          <p:nvPr>
            <p:ph type="body" sz="quarter" idx="12"/>
          </p:nvPr>
        </p:nvSpPr>
        <p:spPr>
          <a:xfrm>
            <a:off x="0" y="4684480"/>
            <a:ext cx="9144000" cy="1189740"/>
          </a:xfrm>
        </p:spPr>
        <p:txBody>
          <a:bodyPr/>
          <a:lstStyle/>
          <a:p>
            <a:r>
              <a:rPr kumimoji="0" lang="pt-BR" sz="3400"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Je are`jvo `mpi`aly;inoc@ `nLogoc `nSyri `nte `Viwt@ e;myn `ebol sa `eneh@ af`i afcotten qen nennobi.</a:t>
            </a:r>
            <a:endParaRPr lang="en-GB" sz="3400" dirty="0"/>
          </a:p>
        </p:txBody>
      </p:sp>
    </p:spTree>
    <p:extLst>
      <p:ext uri="{BB962C8B-B14F-4D97-AF65-F5344CB8AC3E}">
        <p14:creationId xmlns:p14="http://schemas.microsoft.com/office/powerpoint/2010/main" val="2843644827"/>
      </p:ext>
    </p:extLst>
  </p:cSld>
  <p:clrMapOvr>
    <a:masterClrMapping/>
  </p:clrMapOvr>
</p:sld>
</file>

<file path=ppt/slides/slide16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FDE362B-9CDC-49C2-B642-C26F1A806919}"/>
              </a:ext>
            </a:extLst>
          </p:cNvPr>
          <p:cNvSpPr>
            <a:spLocks noGrp="1"/>
          </p:cNvSpPr>
          <p:nvPr>
            <p:ph type="body" sz="quarter" idx="10"/>
          </p:nvPr>
        </p:nvSpPr>
        <p:spPr/>
        <p:txBody>
          <a:bodyPr/>
          <a:lstStyle/>
          <a:p>
            <a:r>
              <a:rPr lang="ar-EG" sz="3300" dirty="0"/>
              <a:t>آ إفيوت جوشت إيڤول خين إتفيه: إمبيف جيم في إتؤنى إممو: أف أوو أورب إمبيف مونوجينيس: إى آفتشي ساركس إيڤول انخيتي.</a:t>
            </a:r>
            <a:endParaRPr lang="en-GB" sz="3300" dirty="0"/>
          </a:p>
        </p:txBody>
      </p:sp>
      <p:sp>
        <p:nvSpPr>
          <p:cNvPr id="3" name="Text Placeholder 2">
            <a:extLst>
              <a:ext uri="{FF2B5EF4-FFF2-40B4-BE49-F238E27FC236}">
                <a16:creationId xmlns:a16="http://schemas.microsoft.com/office/drawing/2014/main" id="{08096E92-92E2-48F1-A8F4-2F2949326266}"/>
              </a:ext>
            </a:extLst>
          </p:cNvPr>
          <p:cNvSpPr>
            <a:spLocks noGrp="1"/>
          </p:cNvSpPr>
          <p:nvPr>
            <p:ph type="body" sz="quarter" idx="11"/>
          </p:nvPr>
        </p:nvSpPr>
        <p:spPr/>
        <p:txBody>
          <a:bodyP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تطلع الآب من السماء</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فلم يجد مَن يُشبهكِ</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أرسل وحيده</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أتى وتجسد منكِ.</a:t>
            </a:r>
            <a:endParaRPr lang="en-GB" sz="3600" dirty="0"/>
          </a:p>
        </p:txBody>
      </p:sp>
      <p:sp>
        <p:nvSpPr>
          <p:cNvPr id="4" name="Text Placeholder 3">
            <a:extLst>
              <a:ext uri="{FF2B5EF4-FFF2-40B4-BE49-F238E27FC236}">
                <a16:creationId xmlns:a16="http://schemas.microsoft.com/office/drawing/2014/main" id="{DDC8BBD8-7FFB-49FE-A026-6D8FB8242C7C}"/>
              </a:ext>
            </a:extLst>
          </p:cNvPr>
          <p:cNvSpPr>
            <a:spLocks noGrp="1"/>
          </p:cNvSpPr>
          <p:nvPr>
            <p:ph type="body" sz="quarter" idx="12"/>
          </p:nvPr>
        </p:nvSpPr>
        <p:spPr>
          <a:xfrm>
            <a:off x="0" y="4738269"/>
            <a:ext cx="9144000" cy="1189740"/>
          </a:xfrm>
        </p:spPr>
        <p:txBody>
          <a:bodyPr/>
          <a:lstStyle/>
          <a:p>
            <a:r>
              <a:rPr lang="en-GB" sz="3300" dirty="0" err="1"/>
              <a:t>A`Viwt</a:t>
            </a:r>
            <a:r>
              <a:rPr lang="en-GB" sz="3300" dirty="0"/>
              <a:t> joust `</a:t>
            </a:r>
            <a:r>
              <a:rPr lang="en-GB" sz="3300" dirty="0" err="1"/>
              <a:t>ebolqen</a:t>
            </a:r>
            <a:r>
              <a:rPr lang="en-GB" sz="3300" dirty="0"/>
              <a:t> `</a:t>
            </a:r>
            <a:r>
              <a:rPr lang="en-GB" sz="3300" dirty="0" err="1"/>
              <a:t>tve</a:t>
            </a:r>
            <a:r>
              <a:rPr lang="en-GB" sz="3300" dirty="0"/>
              <a:t>@ `</a:t>
            </a:r>
            <a:r>
              <a:rPr lang="en-GB" sz="3300" dirty="0" err="1"/>
              <a:t>mpefjem</a:t>
            </a:r>
            <a:r>
              <a:rPr lang="en-GB" sz="3300" dirty="0"/>
              <a:t> </a:t>
            </a:r>
            <a:r>
              <a:rPr lang="en-GB" sz="3300" dirty="0" err="1"/>
              <a:t>vy`et`oni</a:t>
            </a:r>
            <a:r>
              <a:rPr lang="en-GB" sz="3300" dirty="0"/>
              <a:t> `</a:t>
            </a:r>
            <a:r>
              <a:rPr lang="en-GB" sz="3300" dirty="0" err="1"/>
              <a:t>mmo</a:t>
            </a:r>
            <a:r>
              <a:rPr lang="en-GB" sz="3300" dirty="0"/>
              <a:t>@</a:t>
            </a:r>
            <a:endParaRPr lang="ar-EG" sz="3300" dirty="0"/>
          </a:p>
          <a:p>
            <a:r>
              <a:rPr lang="en-GB" sz="3600" dirty="0" err="1"/>
              <a:t>afou`wrp</a:t>
            </a:r>
            <a:r>
              <a:rPr lang="en-GB" sz="3600" dirty="0"/>
              <a:t> `</a:t>
            </a:r>
            <a:r>
              <a:rPr lang="en-GB" sz="3600" dirty="0" err="1"/>
              <a:t>mpefmonogenyc</a:t>
            </a:r>
            <a:r>
              <a:rPr lang="en-GB" sz="3600" dirty="0"/>
              <a:t>@ `</a:t>
            </a:r>
            <a:r>
              <a:rPr lang="en-GB" sz="3600" dirty="0" err="1"/>
              <a:t>i</a:t>
            </a:r>
            <a:r>
              <a:rPr lang="en-GB" sz="3600" dirty="0"/>
              <a:t> </a:t>
            </a:r>
            <a:r>
              <a:rPr lang="en-GB" sz="3600" dirty="0" err="1"/>
              <a:t>af</a:t>
            </a:r>
            <a:r>
              <a:rPr lang="en-GB" sz="3600" dirty="0"/>
              <a:t>[</a:t>
            </a:r>
            <a:r>
              <a:rPr lang="en-GB" sz="3600" dirty="0" err="1"/>
              <a:t>icarx</a:t>
            </a:r>
            <a:r>
              <a:rPr lang="en-GB" sz="3600" dirty="0"/>
              <a:t> `</a:t>
            </a:r>
            <a:r>
              <a:rPr lang="en-GB" sz="3600" dirty="0" err="1"/>
              <a:t>ebol`nqy</a:t>
            </a:r>
            <a:r>
              <a:rPr lang="en-GB" sz="3600" dirty="0"/>
              <a:t>].</a:t>
            </a:r>
          </a:p>
        </p:txBody>
      </p:sp>
    </p:spTree>
    <p:extLst>
      <p:ext uri="{BB962C8B-B14F-4D97-AF65-F5344CB8AC3E}">
        <p14:creationId xmlns:p14="http://schemas.microsoft.com/office/powerpoint/2010/main" val="2864102509"/>
      </p:ext>
    </p:extLst>
  </p:cSld>
  <p:clrMapOvr>
    <a:masterClrMapping/>
  </p:clrMapOvr>
</p:sld>
</file>

<file path=ppt/slides/slide16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2971EB6-D324-4986-BE2B-F672B949FB4E}"/>
              </a:ext>
            </a:extLst>
          </p:cNvPr>
          <p:cNvSpPr>
            <a:spLocks noGrp="1"/>
          </p:cNvSpPr>
          <p:nvPr>
            <p:ph type="body" sz="quarter" idx="10"/>
          </p:nvPr>
        </p:nvSpPr>
        <p:spPr>
          <a:xfrm>
            <a:off x="0" y="5809129"/>
            <a:ext cx="9144000" cy="1042246"/>
          </a:xfrm>
        </p:spPr>
        <p:txBody>
          <a:bodyPr/>
          <a:lstStyle/>
          <a:p>
            <a:r>
              <a:rPr lang="ar-EG" sz="3300" dirty="0"/>
              <a:t>أو نيشتي غار تيه تي تيمي: إيطاك إيم إبشا إمموس أو غبريـيل: </a:t>
            </a:r>
          </a:p>
          <a:p>
            <a:pPr>
              <a:spcBef>
                <a:spcPts val="0"/>
              </a:spcBef>
            </a:pPr>
            <a:r>
              <a:rPr lang="ar-EG" sz="3300" dirty="0"/>
              <a:t>بي أنجيلوس إمفاي شينوفي : إيريه بيك هو شوو أو راشي إيفول. </a:t>
            </a:r>
            <a:endParaRPr lang="en-GB" sz="3300" dirty="0"/>
          </a:p>
        </p:txBody>
      </p:sp>
      <p:sp>
        <p:nvSpPr>
          <p:cNvPr id="6" name="Text Placeholder 5">
            <a:extLst>
              <a:ext uri="{FF2B5EF4-FFF2-40B4-BE49-F238E27FC236}">
                <a16:creationId xmlns:a16="http://schemas.microsoft.com/office/drawing/2014/main" id="{7E9D3C6A-5123-43D1-80DC-C187FA8201CD}"/>
              </a:ext>
            </a:extLst>
          </p:cNvPr>
          <p:cNvSpPr>
            <a:spLocks noGrp="1"/>
          </p:cNvSpPr>
          <p:nvPr>
            <p:ph type="body" sz="quarter" idx="11"/>
          </p:nvPr>
        </p:nvSpPr>
        <p:spPr>
          <a:xfrm>
            <a:off x="0" y="3710609"/>
            <a:ext cx="9144000" cy="1042246"/>
          </a:xfrm>
        </p:spPr>
        <p:txBody>
          <a:bodyPr/>
          <a:lstStyle/>
          <a:p>
            <a:r>
              <a:rPr lang="ar-EG" sz="3500" dirty="0"/>
              <a:t>عظيمة هى الكرامة، التى استحققتها يا غبريال، الملاك المبشر، ووجهك يتلألأ فرحاً. </a:t>
            </a:r>
            <a:endParaRPr lang="en-GB" sz="3500" dirty="0"/>
          </a:p>
        </p:txBody>
      </p:sp>
      <p:sp>
        <p:nvSpPr>
          <p:cNvPr id="7" name="Text Placeholder 6">
            <a:extLst>
              <a:ext uri="{FF2B5EF4-FFF2-40B4-BE49-F238E27FC236}">
                <a16:creationId xmlns:a16="http://schemas.microsoft.com/office/drawing/2014/main" id="{F09A39AD-8025-4729-BA40-78EA5C08DC80}"/>
              </a:ext>
            </a:extLst>
          </p:cNvPr>
          <p:cNvSpPr>
            <a:spLocks noGrp="1"/>
          </p:cNvSpPr>
          <p:nvPr>
            <p:ph type="body" sz="quarter" idx="12"/>
          </p:nvPr>
        </p:nvSpPr>
        <p:spPr>
          <a:xfrm>
            <a:off x="0" y="4766883"/>
            <a:ext cx="9144000" cy="1042246"/>
          </a:xfrm>
        </p:spPr>
        <p:txBody>
          <a:bodyPr/>
          <a:lstStyle/>
          <a:p>
            <a:r>
              <a:rPr lang="en-GB" sz="3400" dirty="0" err="1"/>
              <a:t>Ounis</a:t>
            </a:r>
            <a:r>
              <a:rPr lang="en-GB" sz="3400" dirty="0"/>
              <a:t>] gar </a:t>
            </a:r>
            <a:r>
              <a:rPr lang="en-GB" sz="3400" dirty="0" err="1"/>
              <a:t>te</a:t>
            </a:r>
            <a:r>
              <a:rPr lang="en-GB" sz="3400" dirty="0"/>
              <a:t> ]</a:t>
            </a:r>
            <a:r>
              <a:rPr lang="en-GB" sz="3400" dirty="0" err="1"/>
              <a:t>timy</a:t>
            </a:r>
            <a:r>
              <a:rPr lang="en-GB" sz="3400" dirty="0"/>
              <a:t>@ `</a:t>
            </a:r>
            <a:r>
              <a:rPr lang="en-GB" sz="3400" dirty="0" err="1"/>
              <a:t>etakem`psa</a:t>
            </a:r>
            <a:r>
              <a:rPr lang="en-GB" sz="3400" dirty="0"/>
              <a:t> `</a:t>
            </a:r>
            <a:r>
              <a:rPr lang="en-GB" sz="3400" dirty="0" err="1"/>
              <a:t>mmoc</a:t>
            </a:r>
            <a:r>
              <a:rPr lang="en-GB" sz="3400" dirty="0"/>
              <a:t> `w </a:t>
            </a:r>
            <a:r>
              <a:rPr lang="en-GB" sz="3400" dirty="0" err="1"/>
              <a:t>Gabriyl</a:t>
            </a:r>
            <a:r>
              <a:rPr lang="en-GB" sz="3400" dirty="0"/>
              <a:t>@ </a:t>
            </a:r>
            <a:r>
              <a:rPr lang="en-GB" sz="3400" dirty="0" err="1"/>
              <a:t>pi`aggeloc</a:t>
            </a:r>
            <a:r>
              <a:rPr lang="en-GB" sz="3400" dirty="0"/>
              <a:t> `</a:t>
            </a:r>
            <a:r>
              <a:rPr lang="en-GB" sz="3400" dirty="0" err="1"/>
              <a:t>mfaisennoufi</a:t>
            </a:r>
            <a:r>
              <a:rPr lang="en-GB" sz="3400" dirty="0"/>
              <a:t>@ `ere </a:t>
            </a:r>
            <a:r>
              <a:rPr lang="en-GB" sz="3400" dirty="0" err="1"/>
              <a:t>pekho</a:t>
            </a:r>
            <a:r>
              <a:rPr lang="en-GB" sz="3400" dirty="0"/>
              <a:t> </a:t>
            </a:r>
            <a:r>
              <a:rPr lang="en-GB" sz="3400" dirty="0" err="1"/>
              <a:t>sou`o</a:t>
            </a:r>
            <a:r>
              <a:rPr lang="en-GB" sz="3400" dirty="0"/>
              <a:t> </a:t>
            </a:r>
            <a:r>
              <a:rPr lang="en-GB" sz="3400" dirty="0" err="1"/>
              <a:t>rasi</a:t>
            </a:r>
            <a:r>
              <a:rPr lang="en-GB" sz="3400" dirty="0"/>
              <a:t> `</a:t>
            </a:r>
            <a:r>
              <a:rPr lang="en-GB" sz="3400" dirty="0" err="1"/>
              <a:t>ebol</a:t>
            </a:r>
            <a:r>
              <a:rPr lang="en-GB" sz="3400" dirty="0"/>
              <a:t>.</a:t>
            </a:r>
          </a:p>
        </p:txBody>
      </p:sp>
    </p:spTree>
    <p:extLst>
      <p:ext uri="{BB962C8B-B14F-4D97-AF65-F5344CB8AC3E}">
        <p14:creationId xmlns:p14="http://schemas.microsoft.com/office/powerpoint/2010/main" val="3605763084"/>
      </p:ext>
    </p:extLst>
  </p:cSld>
  <p:clrMapOvr>
    <a:masterClrMapping/>
  </p:clrMapOvr>
</p:sld>
</file>

<file path=ppt/slides/slide16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E99AC1B-F6F0-4C47-99BD-821383DCB258}"/>
              </a:ext>
            </a:extLst>
          </p:cNvPr>
          <p:cNvSpPr>
            <a:spLocks noGrp="1"/>
          </p:cNvSpPr>
          <p:nvPr>
            <p:ph type="body" sz="quarter" idx="10"/>
          </p:nvPr>
        </p:nvSpPr>
        <p:spPr/>
        <p:txBody>
          <a:bodyPr/>
          <a:lstStyle/>
          <a:p>
            <a:r>
              <a:rPr lang="ar-EG" sz="3500" dirty="0"/>
              <a:t>أك إير سيم ميه نين نان إمبي إجفو: إنتيه إفنوتي إيه طافئي شارون: أكهي شين نوفي إم ماريا: تي بارثينوس إن آتثوليب. </a:t>
            </a:r>
            <a:endParaRPr lang="en-GB" sz="3500" dirty="0"/>
          </a:p>
        </p:txBody>
      </p:sp>
      <p:sp>
        <p:nvSpPr>
          <p:cNvPr id="3" name="Text Placeholder 2">
            <a:extLst>
              <a:ext uri="{FF2B5EF4-FFF2-40B4-BE49-F238E27FC236}">
                <a16:creationId xmlns:a16="http://schemas.microsoft.com/office/drawing/2014/main" id="{720AF3CB-693D-4C66-96CC-C5F89F23B81D}"/>
              </a:ext>
            </a:extLst>
          </p:cNvPr>
          <p:cNvSpPr>
            <a:spLocks noGrp="1"/>
          </p:cNvSpPr>
          <p:nvPr>
            <p:ph type="body" sz="quarter" idx="11"/>
          </p:nvPr>
        </p:nvSpPr>
        <p:spPr>
          <a:xfrm>
            <a:off x="0" y="3710609"/>
            <a:ext cx="9144000" cy="1068001"/>
          </a:xfrm>
        </p:spPr>
        <p:txBody>
          <a:bodyPr/>
          <a:lstStyle/>
          <a:p>
            <a:r>
              <a:rPr lang="ar-EG" sz="3600" dirty="0"/>
              <a:t>أعلنت لنا ميلاد، الله الذى أتى إلينا، وبشرت مريم، العذراء غير الدنسة.</a:t>
            </a:r>
            <a:endParaRPr lang="en-GB" sz="3600" dirty="0"/>
          </a:p>
        </p:txBody>
      </p:sp>
      <p:sp>
        <p:nvSpPr>
          <p:cNvPr id="4" name="Text Placeholder 3">
            <a:extLst>
              <a:ext uri="{FF2B5EF4-FFF2-40B4-BE49-F238E27FC236}">
                <a16:creationId xmlns:a16="http://schemas.microsoft.com/office/drawing/2014/main" id="{59BC4745-35FE-4FAB-A5E1-57BCFC0A3812}"/>
              </a:ext>
            </a:extLst>
          </p:cNvPr>
          <p:cNvSpPr>
            <a:spLocks noGrp="1"/>
          </p:cNvSpPr>
          <p:nvPr>
            <p:ph type="body" sz="quarter" idx="12"/>
          </p:nvPr>
        </p:nvSpPr>
        <p:spPr>
          <a:xfrm>
            <a:off x="0" y="4656871"/>
            <a:ext cx="9144000" cy="1068001"/>
          </a:xfrm>
        </p:spPr>
        <p:txBody>
          <a:bodyPr/>
          <a:lstStyle/>
          <a:p>
            <a:r>
              <a:rPr lang="en-GB" sz="3600" dirty="0" err="1"/>
              <a:t>Akercummenin</a:t>
            </a:r>
            <a:r>
              <a:rPr lang="en-GB" sz="3600" dirty="0"/>
              <a:t> nan `</a:t>
            </a:r>
            <a:r>
              <a:rPr lang="en-GB" sz="3600" dirty="0" err="1"/>
              <a:t>mpi`jvo</a:t>
            </a:r>
            <a:r>
              <a:rPr lang="en-GB" sz="3600" dirty="0"/>
              <a:t>@ `</a:t>
            </a:r>
            <a:r>
              <a:rPr lang="en-GB" sz="3600" dirty="0" err="1"/>
              <a:t>nte</a:t>
            </a:r>
            <a:r>
              <a:rPr lang="en-GB" sz="3600" dirty="0"/>
              <a:t> V] `</a:t>
            </a:r>
            <a:r>
              <a:rPr lang="en-GB" sz="3600" dirty="0" err="1"/>
              <a:t>etaf`i</a:t>
            </a:r>
            <a:r>
              <a:rPr lang="en-GB" sz="3600" dirty="0"/>
              <a:t> </a:t>
            </a:r>
            <a:r>
              <a:rPr lang="en-GB" sz="3600" dirty="0" err="1"/>
              <a:t>saron</a:t>
            </a:r>
            <a:r>
              <a:rPr lang="en-GB" sz="3600" dirty="0"/>
              <a:t>@ </a:t>
            </a:r>
            <a:r>
              <a:rPr lang="en-GB" sz="3600" dirty="0" err="1"/>
              <a:t>akhisennoufi</a:t>
            </a:r>
            <a:r>
              <a:rPr lang="en-GB" sz="3600" dirty="0"/>
              <a:t> `</a:t>
            </a:r>
            <a:r>
              <a:rPr lang="en-GB" sz="3600" dirty="0" err="1"/>
              <a:t>mMaria</a:t>
            </a:r>
            <a:r>
              <a:rPr lang="en-GB" sz="3600" dirty="0"/>
              <a:t>@ ]</a:t>
            </a:r>
            <a:r>
              <a:rPr lang="en-GB" sz="3600" dirty="0" err="1"/>
              <a:t>Par;enoc</a:t>
            </a:r>
            <a:r>
              <a:rPr lang="en-GB" sz="3600" dirty="0"/>
              <a:t> `</a:t>
            </a:r>
            <a:r>
              <a:rPr lang="en-GB" sz="3600" dirty="0" err="1"/>
              <a:t>n`at;wleb</a:t>
            </a:r>
            <a:r>
              <a:rPr lang="en-GB" sz="3600" dirty="0"/>
              <a:t>.</a:t>
            </a:r>
          </a:p>
        </p:txBody>
      </p:sp>
    </p:spTree>
    <p:extLst>
      <p:ext uri="{BB962C8B-B14F-4D97-AF65-F5344CB8AC3E}">
        <p14:creationId xmlns:p14="http://schemas.microsoft.com/office/powerpoint/2010/main" val="2127332649"/>
      </p:ext>
    </p:extLst>
  </p:cSld>
  <p:clrMapOvr>
    <a:masterClrMapping/>
  </p:clrMapOvr>
</p:sld>
</file>

<file path=ppt/slides/slide16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0F94B57-9929-4D02-879F-E9330D69405F}"/>
              </a:ext>
            </a:extLst>
          </p:cNvPr>
          <p:cNvSpPr>
            <a:spLocks noGrp="1"/>
          </p:cNvSpPr>
          <p:nvPr>
            <p:ph type="body" sz="quarter" idx="10"/>
          </p:nvPr>
        </p:nvSpPr>
        <p:spPr/>
        <p:txBody>
          <a:bodyPr/>
          <a:lstStyle/>
          <a:p>
            <a:r>
              <a:rPr lang="ar-EG" sz="3400" dirty="0"/>
              <a:t>جيه شيريه ثي اثميه إن إهموت: أووه إبتشويس شوب نيه ميه: آريه جيمي غار إن أوو إهموت: أو بنفما  إفؤاب إثنيو إيه جو.</a:t>
            </a:r>
            <a:endParaRPr lang="en-GB" sz="3400" dirty="0"/>
          </a:p>
        </p:txBody>
      </p:sp>
      <p:sp>
        <p:nvSpPr>
          <p:cNvPr id="3" name="Text Placeholder 2">
            <a:extLst>
              <a:ext uri="{FF2B5EF4-FFF2-40B4-BE49-F238E27FC236}">
                <a16:creationId xmlns:a16="http://schemas.microsoft.com/office/drawing/2014/main" id="{64D95EFA-9E4B-4749-9821-EF321D93DB5F}"/>
              </a:ext>
            </a:extLst>
          </p:cNvPr>
          <p:cNvSpPr>
            <a:spLocks noGrp="1"/>
          </p:cNvSpPr>
          <p:nvPr>
            <p:ph type="body" sz="quarter" idx="11"/>
          </p:nvPr>
        </p:nvSpPr>
        <p:spPr/>
        <p:txBody>
          <a:bodyPr/>
          <a:lstStyle/>
          <a:p>
            <a:r>
              <a:rPr lang="ar-EG" sz="3600" dirty="0"/>
              <a:t>قائلاً أفرحى يا ممتلئة نعمة، الرب معك، لأنك وجدت نعمة، والروح القدس يحل عليك. </a:t>
            </a:r>
            <a:endParaRPr lang="en-GB" sz="3600" dirty="0"/>
          </a:p>
        </p:txBody>
      </p:sp>
      <p:sp>
        <p:nvSpPr>
          <p:cNvPr id="4" name="Text Placeholder 3">
            <a:extLst>
              <a:ext uri="{FF2B5EF4-FFF2-40B4-BE49-F238E27FC236}">
                <a16:creationId xmlns:a16="http://schemas.microsoft.com/office/drawing/2014/main" id="{03358CF7-D0B5-4985-A7DD-8EBAAE75F31F}"/>
              </a:ext>
            </a:extLst>
          </p:cNvPr>
          <p:cNvSpPr>
            <a:spLocks noGrp="1"/>
          </p:cNvSpPr>
          <p:nvPr>
            <p:ph type="body" sz="quarter" idx="12"/>
          </p:nvPr>
        </p:nvSpPr>
        <p:spPr>
          <a:xfrm>
            <a:off x="0" y="4792219"/>
            <a:ext cx="9144000" cy="925704"/>
          </a:xfrm>
        </p:spPr>
        <p:txBody>
          <a:bodyPr/>
          <a:lstStyle/>
          <a:p>
            <a:pPr>
              <a:spcBef>
                <a:spcPts val="0"/>
              </a:spcBef>
            </a:pPr>
            <a:r>
              <a:rPr lang="en-GB" sz="3300" dirty="0"/>
              <a:t>Je ,ere ;</a:t>
            </a:r>
            <a:r>
              <a:rPr lang="en-GB" sz="3300" dirty="0" err="1"/>
              <a:t>y`e;meh</a:t>
            </a:r>
            <a:r>
              <a:rPr lang="en-GB" sz="3300" dirty="0"/>
              <a:t> `</a:t>
            </a:r>
            <a:r>
              <a:rPr lang="en-GB" sz="3300" dirty="0" err="1"/>
              <a:t>n`hmot</a:t>
            </a:r>
            <a:r>
              <a:rPr lang="en-GB" sz="3300" dirty="0"/>
              <a:t>@ </a:t>
            </a:r>
            <a:r>
              <a:rPr lang="en-GB" sz="3300" dirty="0" err="1"/>
              <a:t>ouoh</a:t>
            </a:r>
            <a:r>
              <a:rPr lang="en-GB" sz="3300" dirty="0"/>
              <a:t> P=o=c sop </a:t>
            </a:r>
            <a:r>
              <a:rPr lang="en-GB" sz="3300" dirty="0" err="1"/>
              <a:t>neme</a:t>
            </a:r>
            <a:r>
              <a:rPr lang="en-GB" sz="3300" dirty="0"/>
              <a:t>@</a:t>
            </a:r>
            <a:endParaRPr lang="ar-EG" sz="3300" dirty="0"/>
          </a:p>
          <a:p>
            <a:pPr>
              <a:spcBef>
                <a:spcPts val="0"/>
              </a:spcBef>
            </a:pPr>
            <a:r>
              <a:rPr lang="en-GB" sz="3300" dirty="0"/>
              <a:t> `</a:t>
            </a:r>
            <a:r>
              <a:rPr lang="en-GB" sz="3300" dirty="0" err="1"/>
              <a:t>arejimi</a:t>
            </a:r>
            <a:r>
              <a:rPr lang="en-GB" sz="3300" dirty="0"/>
              <a:t> gar `</a:t>
            </a:r>
            <a:r>
              <a:rPr lang="en-GB" sz="3300" dirty="0" err="1"/>
              <a:t>nou`hmot</a:t>
            </a:r>
            <a:r>
              <a:rPr lang="en-GB" sz="3300" dirty="0"/>
              <a:t>@ </a:t>
            </a:r>
            <a:r>
              <a:rPr lang="en-GB" sz="3300" dirty="0" err="1"/>
              <a:t>ou`Pneuma</a:t>
            </a:r>
            <a:r>
              <a:rPr lang="en-GB" sz="3300" dirty="0"/>
              <a:t> </a:t>
            </a:r>
            <a:r>
              <a:rPr lang="en-GB" sz="3300" dirty="0" err="1"/>
              <a:t>efouab</a:t>
            </a:r>
            <a:r>
              <a:rPr lang="en-GB" sz="3300" dirty="0"/>
              <a:t> </a:t>
            </a:r>
            <a:r>
              <a:rPr lang="en-GB" sz="3300" dirty="0" err="1"/>
              <a:t>e;nyou</a:t>
            </a:r>
            <a:r>
              <a:rPr lang="en-GB" sz="3300" dirty="0"/>
              <a:t> `</a:t>
            </a:r>
            <a:r>
              <a:rPr lang="en-GB" sz="3300" dirty="0" err="1"/>
              <a:t>ejw</a:t>
            </a:r>
            <a:r>
              <a:rPr lang="en-GB" sz="3300" dirty="0"/>
              <a:t>.</a:t>
            </a:r>
          </a:p>
        </p:txBody>
      </p:sp>
    </p:spTree>
    <p:extLst>
      <p:ext uri="{BB962C8B-B14F-4D97-AF65-F5344CB8AC3E}">
        <p14:creationId xmlns:p14="http://schemas.microsoft.com/office/powerpoint/2010/main" val="692931256"/>
      </p:ext>
    </p:extLst>
  </p:cSld>
  <p:clrMapOvr>
    <a:masterClrMapping/>
  </p:clrMapOvr>
</p:sld>
</file>

<file path=ppt/slides/slide16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D48DBF4-DE93-4FB0-91F1-AEF0EFE7434D}"/>
              </a:ext>
            </a:extLst>
          </p:cNvPr>
          <p:cNvSpPr>
            <a:spLocks noGrp="1"/>
          </p:cNvSpPr>
          <p:nvPr>
            <p:ph type="body" sz="quarter" idx="10"/>
          </p:nvPr>
        </p:nvSpPr>
        <p:spPr/>
        <p:txBody>
          <a:bodyPr/>
          <a:lstStyle/>
          <a:p>
            <a:pPr>
              <a:spcBef>
                <a:spcPts val="0"/>
              </a:spcBef>
            </a:pPr>
            <a:r>
              <a:rPr lang="ar-EG" dirty="0"/>
              <a:t>أوجوم إنتيه في إتشوسي: إثنا إرخيفي إيرو ماريا: </a:t>
            </a:r>
          </a:p>
          <a:p>
            <a:pPr>
              <a:spcBef>
                <a:spcPts val="0"/>
              </a:spcBef>
            </a:pPr>
            <a:r>
              <a:rPr lang="ar-EG" dirty="0"/>
              <a:t>تيه را ميسي إمفي إثؤاب: إبسوتير إمبي كوزموس.</a:t>
            </a:r>
            <a:endParaRPr lang="en-GB" dirty="0"/>
          </a:p>
        </p:txBody>
      </p:sp>
      <p:sp>
        <p:nvSpPr>
          <p:cNvPr id="3" name="Text Placeholder 2">
            <a:extLst>
              <a:ext uri="{FF2B5EF4-FFF2-40B4-BE49-F238E27FC236}">
                <a16:creationId xmlns:a16="http://schemas.microsoft.com/office/drawing/2014/main" id="{CFA88F6C-7713-45D2-99FE-DBC3BD783127}"/>
              </a:ext>
            </a:extLst>
          </p:cNvPr>
          <p:cNvSpPr>
            <a:spLocks noGrp="1"/>
          </p:cNvSpPr>
          <p:nvPr>
            <p:ph type="body" sz="quarter" idx="11"/>
          </p:nvPr>
        </p:nvSpPr>
        <p:spPr/>
        <p:txBody>
          <a:bodyPr anchor="ctr"/>
          <a:lstStyle/>
          <a:p>
            <a:r>
              <a:rPr lang="ar-EG" sz="3500" dirty="0"/>
              <a:t>وقوة العلى، تظللك يا مريم، تلدين القدوس، مخلص العالم كله. </a:t>
            </a:r>
            <a:endParaRPr lang="en-GB" sz="3500" dirty="0"/>
          </a:p>
        </p:txBody>
      </p:sp>
      <p:sp>
        <p:nvSpPr>
          <p:cNvPr id="4" name="Text Placeholder 3">
            <a:extLst>
              <a:ext uri="{FF2B5EF4-FFF2-40B4-BE49-F238E27FC236}">
                <a16:creationId xmlns:a16="http://schemas.microsoft.com/office/drawing/2014/main" id="{D6C08971-CFC4-4383-A371-4BFC3FBCA035}"/>
              </a:ext>
            </a:extLst>
          </p:cNvPr>
          <p:cNvSpPr>
            <a:spLocks noGrp="1"/>
          </p:cNvSpPr>
          <p:nvPr>
            <p:ph type="body" sz="quarter" idx="12"/>
          </p:nvPr>
        </p:nvSpPr>
        <p:spPr/>
        <p:txBody>
          <a:bodyPr/>
          <a:lstStyle/>
          <a:p>
            <a:r>
              <a:rPr lang="en-GB" dirty="0" err="1"/>
              <a:t>Oujom</a:t>
            </a:r>
            <a:r>
              <a:rPr lang="en-GB" dirty="0"/>
              <a:t> `</a:t>
            </a:r>
            <a:r>
              <a:rPr lang="en-GB" dirty="0" err="1"/>
              <a:t>nte</a:t>
            </a:r>
            <a:r>
              <a:rPr lang="en-GB" dirty="0"/>
              <a:t> </a:t>
            </a:r>
            <a:r>
              <a:rPr lang="en-GB" dirty="0" err="1"/>
              <a:t>vy`et</a:t>
            </a:r>
            <a:r>
              <a:rPr lang="en-GB" dirty="0"/>
              <a:t>[</a:t>
            </a:r>
            <a:r>
              <a:rPr lang="en-GB" dirty="0" err="1"/>
              <a:t>oci</a:t>
            </a:r>
            <a:r>
              <a:rPr lang="en-GB" dirty="0"/>
              <a:t>@ </a:t>
            </a:r>
            <a:r>
              <a:rPr lang="en-GB" dirty="0" err="1"/>
              <a:t>e;na`erqyibi</a:t>
            </a:r>
            <a:r>
              <a:rPr lang="en-GB" dirty="0"/>
              <a:t> `</a:t>
            </a:r>
            <a:r>
              <a:rPr lang="en-GB" dirty="0" err="1"/>
              <a:t>ero</a:t>
            </a:r>
            <a:r>
              <a:rPr lang="en-GB" dirty="0"/>
              <a:t> Maria@ </a:t>
            </a:r>
            <a:r>
              <a:rPr lang="en-GB" dirty="0" err="1"/>
              <a:t>teramici</a:t>
            </a:r>
            <a:r>
              <a:rPr lang="en-GB" dirty="0"/>
              <a:t> `</a:t>
            </a:r>
            <a:r>
              <a:rPr lang="en-GB" dirty="0" err="1"/>
              <a:t>mvy</a:t>
            </a:r>
            <a:r>
              <a:rPr lang="en-GB" dirty="0"/>
              <a:t>=e=;=u `</a:t>
            </a:r>
            <a:r>
              <a:rPr lang="en-GB" dirty="0" err="1"/>
              <a:t>pCwtyr</a:t>
            </a:r>
            <a:r>
              <a:rPr lang="en-GB" dirty="0"/>
              <a:t> `</a:t>
            </a:r>
            <a:r>
              <a:rPr lang="en-GB" dirty="0" err="1"/>
              <a:t>mpikocmoc</a:t>
            </a:r>
            <a:r>
              <a:rPr lang="en-GB" dirty="0"/>
              <a:t> </a:t>
            </a:r>
            <a:r>
              <a:rPr lang="en-GB" dirty="0" err="1"/>
              <a:t>tyrf</a:t>
            </a:r>
            <a:r>
              <a:rPr lang="en-GB" dirty="0"/>
              <a:t>.</a:t>
            </a:r>
          </a:p>
        </p:txBody>
      </p:sp>
    </p:spTree>
    <p:extLst>
      <p:ext uri="{BB962C8B-B14F-4D97-AF65-F5344CB8AC3E}">
        <p14:creationId xmlns:p14="http://schemas.microsoft.com/office/powerpoint/2010/main" val="2345760364"/>
      </p:ext>
    </p:extLst>
  </p:cSld>
  <p:clrMapOvr>
    <a:masterClrMapping/>
  </p:clrMapOvr>
</p:sld>
</file>

<file path=ppt/slides/slide16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FDE362B-9CDC-49C2-B642-C26F1A806919}"/>
              </a:ext>
            </a:extLst>
          </p:cNvPr>
          <p:cNvSpPr>
            <a:spLocks noGrp="1"/>
          </p:cNvSpPr>
          <p:nvPr>
            <p:ph type="body" sz="quarter" idx="10"/>
          </p:nvPr>
        </p:nvSpPr>
        <p:spPr/>
        <p:txBody>
          <a:bodyPr/>
          <a:lstStyle/>
          <a:p>
            <a:r>
              <a:rPr lang="ar-EG" sz="3300" dirty="0"/>
              <a:t>آ إفيوت جوشت إيڤول خين إتفيه: إمبيف جيم في إتؤنى إممو: أف أوو أورب إمبيف مونوجينيس: إى آفتشي ساركس إيڤول انخيتي.</a:t>
            </a:r>
            <a:endParaRPr lang="en-GB" sz="3300" dirty="0"/>
          </a:p>
        </p:txBody>
      </p:sp>
      <p:sp>
        <p:nvSpPr>
          <p:cNvPr id="3" name="Text Placeholder 2">
            <a:extLst>
              <a:ext uri="{FF2B5EF4-FFF2-40B4-BE49-F238E27FC236}">
                <a16:creationId xmlns:a16="http://schemas.microsoft.com/office/drawing/2014/main" id="{08096E92-92E2-48F1-A8F4-2F2949326266}"/>
              </a:ext>
            </a:extLst>
          </p:cNvPr>
          <p:cNvSpPr>
            <a:spLocks noGrp="1"/>
          </p:cNvSpPr>
          <p:nvPr>
            <p:ph type="body" sz="quarter" idx="11"/>
          </p:nvPr>
        </p:nvSpPr>
        <p:spPr/>
        <p:txBody>
          <a:bodyP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تطلع الآب من السماء</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فلم يجد مَن يُشبهكِ</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أرسل وحيده</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أتى وتجسد منكِ.</a:t>
            </a:r>
            <a:endParaRPr lang="en-GB" sz="3600" dirty="0"/>
          </a:p>
        </p:txBody>
      </p:sp>
      <p:sp>
        <p:nvSpPr>
          <p:cNvPr id="4" name="Text Placeholder 3">
            <a:extLst>
              <a:ext uri="{FF2B5EF4-FFF2-40B4-BE49-F238E27FC236}">
                <a16:creationId xmlns:a16="http://schemas.microsoft.com/office/drawing/2014/main" id="{DDC8BBD8-7FFB-49FE-A026-6D8FB8242C7C}"/>
              </a:ext>
            </a:extLst>
          </p:cNvPr>
          <p:cNvSpPr>
            <a:spLocks noGrp="1"/>
          </p:cNvSpPr>
          <p:nvPr>
            <p:ph type="body" sz="quarter" idx="12"/>
          </p:nvPr>
        </p:nvSpPr>
        <p:spPr>
          <a:xfrm>
            <a:off x="0" y="4711375"/>
            <a:ext cx="9144000" cy="1189740"/>
          </a:xfrm>
        </p:spPr>
        <p:txBody>
          <a:bodyPr/>
          <a:lstStyle/>
          <a:p>
            <a:r>
              <a:rPr lang="en-GB" sz="3300" dirty="0" err="1"/>
              <a:t>A`Viwt</a:t>
            </a:r>
            <a:r>
              <a:rPr lang="en-GB" sz="3300" dirty="0"/>
              <a:t> joust `</a:t>
            </a:r>
            <a:r>
              <a:rPr lang="en-GB" sz="3300" dirty="0" err="1"/>
              <a:t>ebolqen</a:t>
            </a:r>
            <a:r>
              <a:rPr lang="en-GB" sz="3300" dirty="0"/>
              <a:t> `</a:t>
            </a:r>
            <a:r>
              <a:rPr lang="en-GB" sz="3300" dirty="0" err="1"/>
              <a:t>tve</a:t>
            </a:r>
            <a:r>
              <a:rPr lang="en-GB" sz="3300" dirty="0"/>
              <a:t>@ `</a:t>
            </a:r>
            <a:r>
              <a:rPr lang="en-GB" sz="3300" dirty="0" err="1"/>
              <a:t>mpefjem</a:t>
            </a:r>
            <a:r>
              <a:rPr lang="en-GB" sz="3300" dirty="0"/>
              <a:t> </a:t>
            </a:r>
            <a:r>
              <a:rPr lang="en-GB" sz="3300" dirty="0" err="1"/>
              <a:t>vy`et`oni</a:t>
            </a:r>
            <a:r>
              <a:rPr lang="en-GB" sz="3300" dirty="0"/>
              <a:t> `</a:t>
            </a:r>
            <a:r>
              <a:rPr lang="en-GB" sz="3300" dirty="0" err="1"/>
              <a:t>mmo</a:t>
            </a:r>
            <a:r>
              <a:rPr lang="en-GB" sz="3300" dirty="0"/>
              <a:t>@</a:t>
            </a:r>
            <a:endParaRPr lang="ar-EG" sz="3300" dirty="0"/>
          </a:p>
          <a:p>
            <a:r>
              <a:rPr lang="en-GB" sz="3600" dirty="0" err="1"/>
              <a:t>afou`wrp</a:t>
            </a:r>
            <a:r>
              <a:rPr lang="en-GB" sz="3600" dirty="0"/>
              <a:t> `</a:t>
            </a:r>
            <a:r>
              <a:rPr lang="en-GB" sz="3600" dirty="0" err="1"/>
              <a:t>mpefmonogenyc</a:t>
            </a:r>
            <a:r>
              <a:rPr lang="en-GB" sz="3600" dirty="0"/>
              <a:t>@ `</a:t>
            </a:r>
            <a:r>
              <a:rPr lang="en-GB" sz="3600" dirty="0" err="1"/>
              <a:t>i</a:t>
            </a:r>
            <a:r>
              <a:rPr lang="en-GB" sz="3600" dirty="0"/>
              <a:t> </a:t>
            </a:r>
            <a:r>
              <a:rPr lang="en-GB" sz="3600" dirty="0" err="1"/>
              <a:t>af</a:t>
            </a:r>
            <a:r>
              <a:rPr lang="en-GB" sz="3600" dirty="0"/>
              <a:t>[</a:t>
            </a:r>
            <a:r>
              <a:rPr lang="en-GB" sz="3600" dirty="0" err="1"/>
              <a:t>icarx</a:t>
            </a:r>
            <a:r>
              <a:rPr lang="en-GB" sz="3600" dirty="0"/>
              <a:t> `</a:t>
            </a:r>
            <a:r>
              <a:rPr lang="en-GB" sz="3600" dirty="0" err="1"/>
              <a:t>ebol`nqy</a:t>
            </a:r>
            <a:r>
              <a:rPr lang="en-GB" sz="3600" dirty="0"/>
              <a:t>].</a:t>
            </a:r>
          </a:p>
        </p:txBody>
      </p:sp>
    </p:spTree>
    <p:extLst>
      <p:ext uri="{BB962C8B-B14F-4D97-AF65-F5344CB8AC3E}">
        <p14:creationId xmlns:p14="http://schemas.microsoft.com/office/powerpoint/2010/main" val="1448546735"/>
      </p:ext>
    </p:extLst>
  </p:cSld>
  <p:clrMapOvr>
    <a:masterClrMapping/>
  </p:clrMapOvr>
</p:sld>
</file>

<file path=ppt/slides/slide16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B2B25B1-CD32-4098-817A-28BDC88A80E1}"/>
              </a:ext>
            </a:extLst>
          </p:cNvPr>
          <p:cNvSpPr>
            <a:spLocks noGrp="1"/>
          </p:cNvSpPr>
          <p:nvPr>
            <p:ph type="body" sz="quarter" idx="10"/>
          </p:nvPr>
        </p:nvSpPr>
        <p:spPr/>
        <p:txBody>
          <a:bodyPr/>
          <a:lstStyle/>
          <a:p>
            <a:pPr>
              <a:spcBef>
                <a:spcPts val="0"/>
              </a:spcBef>
            </a:pP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أوشاي إمبارثينيكون : إتثوهيم إمبين لاس إمفوؤ: </a:t>
            </a:r>
          </a:p>
          <a:p>
            <a:pPr>
              <a:spcBef>
                <a:spcPts val="0"/>
              </a:spcBef>
            </a:pP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إثرين إر إف فومين: إنتى ثيؤطوكوس ماريا. </a:t>
            </a:r>
            <a:endParaRPr lang="en-GB" dirty="0"/>
          </a:p>
        </p:txBody>
      </p:sp>
      <p:sp>
        <p:nvSpPr>
          <p:cNvPr id="6" name="Text Placeholder 5">
            <a:extLst>
              <a:ext uri="{FF2B5EF4-FFF2-40B4-BE49-F238E27FC236}">
                <a16:creationId xmlns:a16="http://schemas.microsoft.com/office/drawing/2014/main" id="{024EC153-4EF2-4314-992C-F8FBA6033A55}"/>
              </a:ext>
            </a:extLst>
          </p:cNvPr>
          <p:cNvSpPr>
            <a:spLocks noGrp="1"/>
          </p:cNvSpPr>
          <p:nvPr>
            <p:ph type="body" sz="quarter" idx="11"/>
          </p:nvPr>
        </p:nvSpPr>
        <p:spPr/>
        <p:txBody>
          <a:bodyPr anchor="ctr"/>
          <a:lstStyle/>
          <a:p>
            <a:r>
              <a:rPr lang="ar-EG" sz="3600" dirty="0"/>
              <a:t>عيد بتولى، يدعو لساننا اليوم، لكى نمدح، والدة الإله مريم.</a:t>
            </a:r>
            <a:endParaRPr lang="en-GB" sz="3600" dirty="0"/>
          </a:p>
        </p:txBody>
      </p:sp>
      <p:sp>
        <p:nvSpPr>
          <p:cNvPr id="7" name="Text Placeholder 6">
            <a:extLst>
              <a:ext uri="{FF2B5EF4-FFF2-40B4-BE49-F238E27FC236}">
                <a16:creationId xmlns:a16="http://schemas.microsoft.com/office/drawing/2014/main" id="{CE19275B-0D2A-4BD1-9411-C81F2CA32545}"/>
              </a:ext>
            </a:extLst>
          </p:cNvPr>
          <p:cNvSpPr>
            <a:spLocks noGrp="1"/>
          </p:cNvSpPr>
          <p:nvPr>
            <p:ph type="body" sz="quarter" idx="12"/>
          </p:nvPr>
        </p:nvSpPr>
        <p:spPr/>
        <p:txBody>
          <a:bodyPr/>
          <a:lstStyle/>
          <a:p>
            <a:r>
              <a:rPr lang="en-GB" sz="3800" dirty="0" err="1"/>
              <a:t>Ousai</a:t>
            </a:r>
            <a:r>
              <a:rPr lang="en-GB" sz="3800" dirty="0"/>
              <a:t> `</a:t>
            </a:r>
            <a:r>
              <a:rPr lang="en-GB" sz="3800" dirty="0" err="1"/>
              <a:t>mpar;enikon</a:t>
            </a:r>
            <a:r>
              <a:rPr lang="en-GB" sz="3800" dirty="0"/>
              <a:t>@ </a:t>
            </a:r>
            <a:r>
              <a:rPr lang="en-GB" sz="3800" dirty="0" err="1"/>
              <a:t>et;whem</a:t>
            </a:r>
            <a:r>
              <a:rPr lang="en-GB" sz="3800" dirty="0"/>
              <a:t> `</a:t>
            </a:r>
            <a:r>
              <a:rPr lang="en-GB" sz="3800" dirty="0" err="1"/>
              <a:t>mpenlac</a:t>
            </a:r>
            <a:r>
              <a:rPr lang="en-GB" sz="3800" dirty="0"/>
              <a:t> `</a:t>
            </a:r>
            <a:r>
              <a:rPr lang="en-GB" sz="3800" dirty="0" err="1"/>
              <a:t>mvoou</a:t>
            </a:r>
            <a:r>
              <a:rPr lang="en-GB" sz="3800" dirty="0"/>
              <a:t>@ </a:t>
            </a:r>
            <a:r>
              <a:rPr lang="en-GB" sz="3800" dirty="0" err="1"/>
              <a:t>e;ren`ereuvomin</a:t>
            </a:r>
            <a:r>
              <a:rPr lang="en-GB" sz="3800" dirty="0"/>
              <a:t>@ `n];</a:t>
            </a:r>
            <a:r>
              <a:rPr lang="en-GB" sz="3800" dirty="0" err="1"/>
              <a:t>eotokoc</a:t>
            </a:r>
            <a:r>
              <a:rPr lang="en-GB" sz="3800" dirty="0"/>
              <a:t> Maria.</a:t>
            </a:r>
          </a:p>
        </p:txBody>
      </p:sp>
    </p:spTree>
    <p:extLst>
      <p:ext uri="{BB962C8B-B14F-4D97-AF65-F5344CB8AC3E}">
        <p14:creationId xmlns:p14="http://schemas.microsoft.com/office/powerpoint/2010/main" val="3086870587"/>
      </p:ext>
    </p:extLst>
  </p:cSld>
  <p:clrMapOvr>
    <a:masterClrMapping/>
  </p:clrMapOvr>
</p:sld>
</file>

<file path=ppt/slides/slide16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043E921-F2A3-48C2-928D-D40D749AD5CD}"/>
              </a:ext>
            </a:extLst>
          </p:cNvPr>
          <p:cNvSpPr>
            <a:spLocks noGrp="1"/>
          </p:cNvSpPr>
          <p:nvPr>
            <p:ph type="body" sz="quarter" idx="10"/>
          </p:nvPr>
        </p:nvSpPr>
        <p:spPr/>
        <p:txBody>
          <a:bodyPr/>
          <a:lstStyle/>
          <a:p>
            <a:r>
              <a:rPr lang="ar-EG" dirty="0"/>
              <a:t>إثفيه في إيطاف ماسف نان: خين إثفاكي إن دافيد: بينسوتير ايسوس: أووه بخرستوس إبتشويس. </a:t>
            </a:r>
            <a:endParaRPr lang="en-GB" dirty="0"/>
          </a:p>
        </p:txBody>
      </p:sp>
      <p:sp>
        <p:nvSpPr>
          <p:cNvPr id="3" name="Text Placeholder 2">
            <a:extLst>
              <a:ext uri="{FF2B5EF4-FFF2-40B4-BE49-F238E27FC236}">
                <a16:creationId xmlns:a16="http://schemas.microsoft.com/office/drawing/2014/main" id="{12425CAD-2A36-4F70-AACE-91BA00FB545E}"/>
              </a:ext>
            </a:extLst>
          </p:cNvPr>
          <p:cNvSpPr>
            <a:spLocks noGrp="1"/>
          </p:cNvSpPr>
          <p:nvPr>
            <p:ph type="body" sz="quarter" idx="11"/>
          </p:nvPr>
        </p:nvSpPr>
        <p:spPr/>
        <p:txBody>
          <a:bodyPr/>
          <a:lstStyle/>
          <a:p>
            <a:r>
              <a:rPr lang="ar-EG" sz="3600" dirty="0"/>
              <a:t>من أجل الذى ولد لنا، في مدينة داود، مخلصنا يسوع، والمسيح الرب.</a:t>
            </a:r>
            <a:endParaRPr lang="en-GB" sz="3600" dirty="0"/>
          </a:p>
        </p:txBody>
      </p:sp>
      <p:sp>
        <p:nvSpPr>
          <p:cNvPr id="4" name="Text Placeholder 3">
            <a:extLst>
              <a:ext uri="{FF2B5EF4-FFF2-40B4-BE49-F238E27FC236}">
                <a16:creationId xmlns:a16="http://schemas.microsoft.com/office/drawing/2014/main" id="{A0CDD886-6B48-461A-94DA-8953810BC162}"/>
              </a:ext>
            </a:extLst>
          </p:cNvPr>
          <p:cNvSpPr>
            <a:spLocks noGrp="1"/>
          </p:cNvSpPr>
          <p:nvPr>
            <p:ph type="body" sz="quarter" idx="12"/>
          </p:nvPr>
        </p:nvSpPr>
        <p:spPr>
          <a:xfrm>
            <a:off x="0" y="4571999"/>
            <a:ext cx="9144000" cy="1089635"/>
          </a:xfrm>
        </p:spPr>
        <p:txBody>
          <a:bodyPr/>
          <a:lstStyle/>
          <a:p>
            <a:r>
              <a:rPr lang="en-GB" dirty="0" err="1"/>
              <a:t>E;be</a:t>
            </a:r>
            <a:r>
              <a:rPr lang="en-GB" dirty="0"/>
              <a:t> </a:t>
            </a:r>
            <a:r>
              <a:rPr lang="en-GB" dirty="0" err="1"/>
              <a:t>vy`etaumacf</a:t>
            </a:r>
            <a:r>
              <a:rPr lang="en-GB" dirty="0"/>
              <a:t> nan@ </a:t>
            </a:r>
            <a:r>
              <a:rPr lang="en-GB" dirty="0" err="1"/>
              <a:t>qen</a:t>
            </a:r>
            <a:r>
              <a:rPr lang="en-GB" dirty="0"/>
              <a:t> `;</a:t>
            </a:r>
            <a:r>
              <a:rPr lang="en-GB" dirty="0" err="1"/>
              <a:t>baki</a:t>
            </a:r>
            <a:r>
              <a:rPr lang="en-GB" dirty="0"/>
              <a:t> `</a:t>
            </a:r>
            <a:r>
              <a:rPr lang="en-GB" dirty="0" err="1"/>
              <a:t>nDauid</a:t>
            </a:r>
            <a:r>
              <a:rPr lang="en-GB" dirty="0"/>
              <a:t>@ </a:t>
            </a:r>
            <a:r>
              <a:rPr lang="en-GB" dirty="0" err="1"/>
              <a:t>penCwtyr</a:t>
            </a:r>
            <a:r>
              <a:rPr lang="en-GB" dirty="0"/>
              <a:t> I=y=c@ </a:t>
            </a:r>
            <a:r>
              <a:rPr lang="en-GB" dirty="0" err="1"/>
              <a:t>ouoh</a:t>
            </a:r>
            <a:r>
              <a:rPr lang="en-GB" dirty="0"/>
              <a:t> P=,=c P=o=c.</a:t>
            </a:r>
          </a:p>
        </p:txBody>
      </p:sp>
    </p:spTree>
    <p:extLst>
      <p:ext uri="{BB962C8B-B14F-4D97-AF65-F5344CB8AC3E}">
        <p14:creationId xmlns:p14="http://schemas.microsoft.com/office/powerpoint/2010/main" val="3791748906"/>
      </p:ext>
    </p:extLst>
  </p:cSld>
  <p:clrMapOvr>
    <a:masterClrMapping/>
  </p:clrMapOvr>
</p:sld>
</file>

<file path=ppt/slides/slide16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3B57BA2-52A6-4884-9334-A4C68E05C6E5}"/>
              </a:ext>
            </a:extLst>
          </p:cNvPr>
          <p:cNvSpPr>
            <a:spLocks noGrp="1"/>
          </p:cNvSpPr>
          <p:nvPr>
            <p:ph type="body" sz="quarter" idx="10"/>
          </p:nvPr>
        </p:nvSpPr>
        <p:spPr/>
        <p:txBody>
          <a:bodyPr/>
          <a:lstStyle/>
          <a:p>
            <a:r>
              <a:rPr lang="ar-EG" dirty="0"/>
              <a:t>آمويني ني لاؤس تيرو: إنتين إر ماكاري زين امموس: چيه أسشوبي إمماف: أووه إمبارثينوس إفسوب. </a:t>
            </a:r>
            <a:endParaRPr lang="en-GB" dirty="0"/>
          </a:p>
        </p:txBody>
      </p:sp>
      <p:sp>
        <p:nvSpPr>
          <p:cNvPr id="3" name="Text Placeholder 2">
            <a:extLst>
              <a:ext uri="{FF2B5EF4-FFF2-40B4-BE49-F238E27FC236}">
                <a16:creationId xmlns:a16="http://schemas.microsoft.com/office/drawing/2014/main" id="{5BBFB9CF-A80A-44A0-B793-502987C82F20}"/>
              </a:ext>
            </a:extLst>
          </p:cNvPr>
          <p:cNvSpPr>
            <a:spLocks noGrp="1"/>
          </p:cNvSpPr>
          <p:nvPr>
            <p:ph type="body" sz="quarter" idx="11"/>
          </p:nvPr>
        </p:nvSpPr>
        <p:spPr/>
        <p:txBody>
          <a:bodyPr anchor="ctr"/>
          <a:lstStyle/>
          <a:p>
            <a:r>
              <a:rPr lang="ar-EG" sz="3400" dirty="0"/>
              <a:t>تعالوا يا جميع الشعوب، لنغبطها، لأنها صارت أما، وعذراء معاً. </a:t>
            </a:r>
            <a:endParaRPr lang="en-GB" sz="3400" dirty="0"/>
          </a:p>
        </p:txBody>
      </p:sp>
      <p:sp>
        <p:nvSpPr>
          <p:cNvPr id="4" name="Text Placeholder 3">
            <a:extLst>
              <a:ext uri="{FF2B5EF4-FFF2-40B4-BE49-F238E27FC236}">
                <a16:creationId xmlns:a16="http://schemas.microsoft.com/office/drawing/2014/main" id="{44635936-E912-4920-B121-40BCAD9F8021}"/>
              </a:ext>
            </a:extLst>
          </p:cNvPr>
          <p:cNvSpPr>
            <a:spLocks noGrp="1"/>
          </p:cNvSpPr>
          <p:nvPr>
            <p:ph type="body" sz="quarter" idx="12"/>
          </p:nvPr>
        </p:nvSpPr>
        <p:spPr/>
        <p:txBody>
          <a:bodyPr/>
          <a:lstStyle/>
          <a:p>
            <a:pPr>
              <a:spcBef>
                <a:spcPts val="0"/>
              </a:spcBef>
            </a:pPr>
            <a:r>
              <a:rPr lang="en-GB" sz="3800" dirty="0" err="1"/>
              <a:t>Amwini</a:t>
            </a:r>
            <a:r>
              <a:rPr lang="en-GB" sz="3800" dirty="0"/>
              <a:t> </a:t>
            </a:r>
            <a:r>
              <a:rPr lang="en-GB" sz="3800" dirty="0" err="1"/>
              <a:t>nilaoc</a:t>
            </a:r>
            <a:r>
              <a:rPr lang="en-GB" sz="3800" dirty="0"/>
              <a:t> </a:t>
            </a:r>
            <a:r>
              <a:rPr lang="en-GB" sz="3800" dirty="0" err="1"/>
              <a:t>tyrou</a:t>
            </a:r>
            <a:r>
              <a:rPr lang="en-GB" sz="3800" dirty="0"/>
              <a:t>@ `</a:t>
            </a:r>
            <a:r>
              <a:rPr lang="en-GB" sz="3800" dirty="0" err="1"/>
              <a:t>nten`ermakarizin</a:t>
            </a:r>
            <a:r>
              <a:rPr lang="en-GB" sz="3800" dirty="0"/>
              <a:t> `</a:t>
            </a:r>
            <a:r>
              <a:rPr lang="en-GB" sz="3800" dirty="0" err="1"/>
              <a:t>mmoc</a:t>
            </a:r>
            <a:r>
              <a:rPr lang="en-GB" sz="3800" dirty="0"/>
              <a:t>@</a:t>
            </a:r>
            <a:endParaRPr lang="ar-EG" sz="3800" dirty="0"/>
          </a:p>
          <a:p>
            <a:pPr>
              <a:spcBef>
                <a:spcPts val="0"/>
              </a:spcBef>
            </a:pPr>
            <a:r>
              <a:rPr lang="en-GB" sz="3800" dirty="0"/>
              <a:t> je </a:t>
            </a:r>
            <a:r>
              <a:rPr lang="en-GB" sz="3800" dirty="0" err="1"/>
              <a:t>acswpi</a:t>
            </a:r>
            <a:r>
              <a:rPr lang="en-GB" sz="3800" dirty="0"/>
              <a:t> `</a:t>
            </a:r>
            <a:r>
              <a:rPr lang="en-GB" sz="3800" dirty="0" err="1"/>
              <a:t>mmau</a:t>
            </a:r>
            <a:r>
              <a:rPr lang="en-GB" sz="3800" dirty="0"/>
              <a:t>@ </a:t>
            </a:r>
            <a:r>
              <a:rPr lang="en-GB" sz="3800" dirty="0" err="1"/>
              <a:t>ouoh</a:t>
            </a:r>
            <a:r>
              <a:rPr lang="en-GB" sz="3800" dirty="0"/>
              <a:t> `</a:t>
            </a:r>
            <a:r>
              <a:rPr lang="en-GB" sz="3800" dirty="0" err="1"/>
              <a:t>mPar;enoc</a:t>
            </a:r>
            <a:r>
              <a:rPr lang="en-GB" sz="3800" dirty="0"/>
              <a:t> </a:t>
            </a:r>
            <a:r>
              <a:rPr lang="en-GB" sz="3800" dirty="0" err="1"/>
              <a:t>eucop</a:t>
            </a:r>
            <a:r>
              <a:rPr lang="en-GB" sz="3800" dirty="0"/>
              <a:t>.</a:t>
            </a:r>
          </a:p>
          <a:p>
            <a:pPr>
              <a:spcBef>
                <a:spcPts val="0"/>
              </a:spcBef>
            </a:pPr>
            <a:endParaRPr lang="en-GB" sz="3800" dirty="0"/>
          </a:p>
        </p:txBody>
      </p:sp>
    </p:spTree>
    <p:extLst>
      <p:ext uri="{BB962C8B-B14F-4D97-AF65-F5344CB8AC3E}">
        <p14:creationId xmlns:p14="http://schemas.microsoft.com/office/powerpoint/2010/main" val="1608197512"/>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extLst>
              <p:ext uri="{D42A27DB-BD31-4B8C-83A1-F6EECF244321}">
                <p14:modId xmlns:p14="http://schemas.microsoft.com/office/powerpoint/2010/main" val="1993360964"/>
              </p:ext>
            </p:extLst>
          </p:nvPr>
        </p:nvGraphicFramePr>
        <p:xfrm>
          <a:off x="0" y="3688080"/>
          <a:ext cx="9144000" cy="313944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lang="ar-EG" sz="4300" b="1" dirty="0">
                          <a:solidFill>
                            <a:schemeClr val="bg1"/>
                          </a:solidFill>
                          <a:latin typeface="+mj-lt"/>
                        </a:rPr>
                        <a:t>أشرقت الشمس تلك الساعة. حين غرق ذاك الجبار.</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EG" sz="4400" b="1" dirty="0">
                          <a:solidFill>
                            <a:schemeClr val="bg1"/>
                          </a:solidFill>
                          <a:latin typeface="+mj-lt"/>
                        </a:rPr>
                        <a:t>و إسرائيل صار في شجاعة. عدى البحر وسار.</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endParaRPr>
                    </a:p>
                  </a:txBody>
                  <a:tcPr anchor="ctr"/>
                </a:tc>
                <a:extLst>
                  <a:ext uri="{0D108BD9-81ED-4DB2-BD59-A6C34878D82A}">
                    <a16:rowId xmlns:a16="http://schemas.microsoft.com/office/drawing/2014/main" val="3772709020"/>
                  </a:ext>
                </a:extLst>
              </a:tr>
              <a:tr h="725150">
                <a:tc>
                  <a:txBody>
                    <a:bodyPr/>
                    <a:lstStyle/>
                    <a:p>
                      <a:pPr algn="ctr" rtl="1"/>
                      <a:r>
                        <a:rPr lang="ar-EG" sz="4300" b="1" dirty="0">
                          <a:solidFill>
                            <a:schemeClr val="bg1"/>
                          </a:solidFill>
                          <a:latin typeface="+mj-lt"/>
                        </a:rPr>
                        <a:t>جازوا البحر بسرور. ماشيين على الباج والصخور.</a:t>
                      </a:r>
                    </a:p>
                  </a:txBody>
                  <a:tcPr anchor="ctr"/>
                </a:tc>
                <a:extLst>
                  <a:ext uri="{0D108BD9-81ED-4DB2-BD59-A6C34878D82A}">
                    <a16:rowId xmlns:a16="http://schemas.microsoft.com/office/drawing/2014/main" val="3986428576"/>
                  </a:ext>
                </a:extLst>
              </a:tr>
              <a:tr h="725150">
                <a:tc>
                  <a:txBody>
                    <a:bodyPr/>
                    <a:lstStyle/>
                    <a:p>
                      <a:pPr algn="ctr" rtl="1"/>
                      <a:r>
                        <a:rPr lang="ar-EG" sz="4400" b="1" dirty="0">
                          <a:solidFill>
                            <a:schemeClr val="bg1"/>
                          </a:solidFill>
                          <a:latin typeface="+mj-lt"/>
                        </a:rPr>
                        <a:t>و طاروا كمثل النسور. ونزلوا على أعلى الطور.</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983142783"/>
      </p:ext>
    </p:extLst>
  </p:cSld>
  <p:clrMapOvr>
    <a:masterClrMapping/>
  </p:clrMapOvr>
</p:sld>
</file>

<file path=ppt/slides/slide16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94363BE-81DC-4E95-BC49-4DCC93730137}"/>
              </a:ext>
            </a:extLst>
          </p:cNvPr>
          <p:cNvSpPr>
            <a:spLocks noGrp="1"/>
          </p:cNvSpPr>
          <p:nvPr>
            <p:ph type="body" sz="quarter" idx="10"/>
          </p:nvPr>
        </p:nvSpPr>
        <p:spPr/>
        <p:txBody>
          <a:bodyPr/>
          <a:lstStyle/>
          <a:p>
            <a:r>
              <a:rPr lang="ar-EG" sz="3500" dirty="0"/>
              <a:t>شيريه نيه أوتي بارثينوس: ثي إت طوفيوت إن أت طاكو: إيطا بي لوغوس إنتيه إفيوت: إى أفتشي ساركس إيفول إنخيتي. </a:t>
            </a:r>
            <a:endParaRPr lang="en-GB" sz="3500" dirty="0"/>
          </a:p>
        </p:txBody>
      </p:sp>
      <p:sp>
        <p:nvSpPr>
          <p:cNvPr id="3" name="Text Placeholder 2">
            <a:extLst>
              <a:ext uri="{FF2B5EF4-FFF2-40B4-BE49-F238E27FC236}">
                <a16:creationId xmlns:a16="http://schemas.microsoft.com/office/drawing/2014/main" id="{96E3E912-0E4C-4F76-8D6F-4FFD2F22CC4D}"/>
              </a:ext>
            </a:extLst>
          </p:cNvPr>
          <p:cNvSpPr>
            <a:spLocks noGrp="1"/>
          </p:cNvSpPr>
          <p:nvPr>
            <p:ph type="body" sz="quarter" idx="11"/>
          </p:nvPr>
        </p:nvSpPr>
        <p:spPr/>
        <p:txBody>
          <a:bodyPr/>
          <a:lstStyle/>
          <a:p>
            <a:r>
              <a:rPr lang="ar-EG" sz="3600" dirty="0"/>
              <a:t>السلام لك أيتها العذراء، النقية عديمة الفساد، التي كلمة الأب، أتى وتجسد منك. </a:t>
            </a:r>
            <a:endParaRPr lang="en-GB" sz="3600" dirty="0"/>
          </a:p>
        </p:txBody>
      </p:sp>
      <p:sp>
        <p:nvSpPr>
          <p:cNvPr id="4" name="Text Placeholder 3">
            <a:extLst>
              <a:ext uri="{FF2B5EF4-FFF2-40B4-BE49-F238E27FC236}">
                <a16:creationId xmlns:a16="http://schemas.microsoft.com/office/drawing/2014/main" id="{1D67A228-0558-45A4-9851-DB88EA174E7E}"/>
              </a:ext>
            </a:extLst>
          </p:cNvPr>
          <p:cNvSpPr>
            <a:spLocks noGrp="1"/>
          </p:cNvSpPr>
          <p:nvPr>
            <p:ph type="body" sz="quarter" idx="12"/>
          </p:nvPr>
        </p:nvSpPr>
        <p:spPr>
          <a:xfrm>
            <a:off x="0" y="4657587"/>
            <a:ext cx="9144000" cy="1189740"/>
          </a:xfrm>
        </p:spPr>
        <p:txBody>
          <a:bodyPr/>
          <a:lstStyle/>
          <a:p>
            <a:r>
              <a:rPr lang="en-GB" sz="3600" dirty="0"/>
              <a:t>&lt;ere ne `w ]</a:t>
            </a:r>
            <a:r>
              <a:rPr lang="en-GB" sz="3600" dirty="0" err="1"/>
              <a:t>Par;enoc</a:t>
            </a:r>
            <a:r>
              <a:rPr lang="en-GB" sz="3600" dirty="0"/>
              <a:t>@ ;</a:t>
            </a:r>
            <a:r>
              <a:rPr lang="en-GB" sz="3600" dirty="0" err="1"/>
              <a:t>y`ettoubyout</a:t>
            </a:r>
            <a:r>
              <a:rPr lang="en-GB" sz="3600" dirty="0"/>
              <a:t> `</a:t>
            </a:r>
            <a:r>
              <a:rPr lang="en-GB" sz="3600" dirty="0" err="1"/>
              <a:t>nattako</a:t>
            </a:r>
            <a:r>
              <a:rPr lang="en-GB" sz="3600" dirty="0"/>
              <a:t>@</a:t>
            </a:r>
            <a:endParaRPr lang="ar-EG" sz="3600" dirty="0"/>
          </a:p>
          <a:p>
            <a:r>
              <a:rPr lang="en-GB" sz="3600" dirty="0"/>
              <a:t> `eta </a:t>
            </a:r>
            <a:r>
              <a:rPr lang="en-GB" sz="3600" dirty="0" err="1"/>
              <a:t>piLogoc</a:t>
            </a:r>
            <a:r>
              <a:rPr lang="en-GB" sz="3600" dirty="0"/>
              <a:t> `</a:t>
            </a:r>
            <a:r>
              <a:rPr lang="en-GB" sz="3600" dirty="0" err="1"/>
              <a:t>nte</a:t>
            </a:r>
            <a:r>
              <a:rPr lang="en-GB" sz="3600" dirty="0"/>
              <a:t> `</a:t>
            </a:r>
            <a:r>
              <a:rPr lang="en-GB" sz="3600" dirty="0" err="1"/>
              <a:t>Viwt</a:t>
            </a:r>
            <a:r>
              <a:rPr lang="en-GB" sz="3600" dirty="0"/>
              <a:t>@ `</a:t>
            </a:r>
            <a:r>
              <a:rPr lang="en-GB" sz="3600" dirty="0" err="1"/>
              <a:t>i</a:t>
            </a:r>
            <a:r>
              <a:rPr lang="en-GB" sz="3600" dirty="0"/>
              <a:t> </a:t>
            </a:r>
            <a:r>
              <a:rPr lang="en-GB" sz="3600" dirty="0" err="1"/>
              <a:t>af</a:t>
            </a:r>
            <a:r>
              <a:rPr lang="en-GB" sz="3600" dirty="0"/>
              <a:t>[</a:t>
            </a:r>
            <a:r>
              <a:rPr lang="en-GB" sz="3600" dirty="0" err="1"/>
              <a:t>icarx</a:t>
            </a:r>
            <a:r>
              <a:rPr lang="en-GB" sz="3600" dirty="0"/>
              <a:t> `</a:t>
            </a:r>
            <a:r>
              <a:rPr lang="en-GB" sz="3600" dirty="0" err="1"/>
              <a:t>ebol`nqy</a:t>
            </a:r>
            <a:r>
              <a:rPr lang="en-GB" sz="3600" dirty="0"/>
              <a:t>].</a:t>
            </a:r>
          </a:p>
        </p:txBody>
      </p:sp>
    </p:spTree>
    <p:extLst>
      <p:ext uri="{BB962C8B-B14F-4D97-AF65-F5344CB8AC3E}">
        <p14:creationId xmlns:p14="http://schemas.microsoft.com/office/powerpoint/2010/main" val="3250711583"/>
      </p:ext>
    </p:extLst>
  </p:cSld>
  <p:clrMapOvr>
    <a:masterClrMapping/>
  </p:clrMapOvr>
</p:sld>
</file>

<file path=ppt/slides/slide16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E3A5F9F-F740-4538-B9AA-14B49982F920}"/>
              </a:ext>
            </a:extLst>
          </p:cNvPr>
          <p:cNvSpPr>
            <a:spLocks noGrp="1"/>
          </p:cNvSpPr>
          <p:nvPr>
            <p:ph type="body" sz="quarter" idx="10"/>
          </p:nvPr>
        </p:nvSpPr>
        <p:spPr/>
        <p:txBody>
          <a:bodyPr/>
          <a:lstStyle/>
          <a:p>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شيريه بي كيميل ليون: إن آطاتشني أووه إتسوتب: إنتيه تي بارثينا إممي: أووه أت جيك إيفول. </a:t>
            </a:r>
            <a:endParaRPr lang="en-GB" dirty="0"/>
          </a:p>
        </p:txBody>
      </p:sp>
      <p:sp>
        <p:nvSpPr>
          <p:cNvPr id="3" name="Text Placeholder 2">
            <a:extLst>
              <a:ext uri="{FF2B5EF4-FFF2-40B4-BE49-F238E27FC236}">
                <a16:creationId xmlns:a16="http://schemas.microsoft.com/office/drawing/2014/main" id="{2A2F7E3E-3FAF-42E4-AB32-7288D2AB619D}"/>
              </a:ext>
            </a:extLst>
          </p:cNvPr>
          <p:cNvSpPr>
            <a:spLocks noGrp="1"/>
          </p:cNvSpPr>
          <p:nvPr>
            <p:ph type="body" sz="quarter" idx="11"/>
          </p:nvPr>
        </p:nvSpPr>
        <p:spPr/>
        <p:txBody>
          <a:bodyPr anchor="ctr"/>
          <a:lstStyle/>
          <a:p>
            <a:r>
              <a:rPr lang="ar-EG" sz="3100" dirty="0"/>
              <a:t>السلام للإناء، الذى بغير عيب المختار، الذى لبتوليتك، الحقيقية الكاملة.</a:t>
            </a:r>
            <a:endParaRPr lang="en-GB" sz="3100" dirty="0"/>
          </a:p>
        </p:txBody>
      </p:sp>
      <p:sp>
        <p:nvSpPr>
          <p:cNvPr id="4" name="Text Placeholder 3">
            <a:extLst>
              <a:ext uri="{FF2B5EF4-FFF2-40B4-BE49-F238E27FC236}">
                <a16:creationId xmlns:a16="http://schemas.microsoft.com/office/drawing/2014/main" id="{7ACFC2B4-1705-40AD-BA0B-4A0864B5C7C8}"/>
              </a:ext>
            </a:extLst>
          </p:cNvPr>
          <p:cNvSpPr>
            <a:spLocks noGrp="1"/>
          </p:cNvSpPr>
          <p:nvPr>
            <p:ph type="body" sz="quarter" idx="12"/>
          </p:nvPr>
        </p:nvSpPr>
        <p:spPr/>
        <p:txBody>
          <a:bodyPr/>
          <a:lstStyle/>
          <a:p>
            <a:r>
              <a:rPr lang="en-GB" dirty="0"/>
              <a:t>&lt;ere </a:t>
            </a:r>
            <a:r>
              <a:rPr lang="en-GB" dirty="0" err="1"/>
              <a:t>pikumillion</a:t>
            </a:r>
            <a:r>
              <a:rPr lang="en-GB" dirty="0"/>
              <a:t>@ `nata[</a:t>
            </a:r>
            <a:r>
              <a:rPr lang="en-GB" dirty="0" err="1"/>
              <a:t>ni</a:t>
            </a:r>
            <a:r>
              <a:rPr lang="en-GB" dirty="0"/>
              <a:t> </a:t>
            </a:r>
            <a:r>
              <a:rPr lang="en-GB" dirty="0" err="1"/>
              <a:t>ouoh</a:t>
            </a:r>
            <a:r>
              <a:rPr lang="en-GB" dirty="0"/>
              <a:t> </a:t>
            </a:r>
            <a:r>
              <a:rPr lang="en-GB" dirty="0" err="1"/>
              <a:t>etcwtp</a:t>
            </a:r>
            <a:r>
              <a:rPr lang="en-GB" dirty="0"/>
              <a:t>@</a:t>
            </a:r>
            <a:endParaRPr lang="ar-EG" dirty="0"/>
          </a:p>
          <a:p>
            <a:pPr>
              <a:spcBef>
                <a:spcPts val="0"/>
              </a:spcBef>
            </a:pPr>
            <a:r>
              <a:rPr lang="en-GB" dirty="0"/>
              <a:t> `</a:t>
            </a:r>
            <a:r>
              <a:rPr lang="en-GB" dirty="0" err="1"/>
              <a:t>nte</a:t>
            </a:r>
            <a:r>
              <a:rPr lang="en-GB" dirty="0"/>
              <a:t> </a:t>
            </a:r>
            <a:r>
              <a:rPr lang="en-GB" dirty="0" err="1"/>
              <a:t>tepar;eni`a</a:t>
            </a:r>
            <a:r>
              <a:rPr lang="en-GB" dirty="0"/>
              <a:t> `</a:t>
            </a:r>
            <a:r>
              <a:rPr lang="en-GB" dirty="0" err="1"/>
              <a:t>mmyi</a:t>
            </a:r>
            <a:r>
              <a:rPr lang="en-GB" dirty="0"/>
              <a:t>@ </a:t>
            </a:r>
            <a:r>
              <a:rPr lang="en-GB" dirty="0" err="1"/>
              <a:t>ouoh</a:t>
            </a:r>
            <a:r>
              <a:rPr lang="en-GB" dirty="0"/>
              <a:t> </a:t>
            </a:r>
            <a:r>
              <a:rPr lang="en-GB" dirty="0" err="1"/>
              <a:t>etjyk</a:t>
            </a:r>
            <a:r>
              <a:rPr lang="en-GB" dirty="0"/>
              <a:t> `</a:t>
            </a:r>
            <a:r>
              <a:rPr lang="en-GB" dirty="0" err="1"/>
              <a:t>ebol</a:t>
            </a:r>
            <a:r>
              <a:rPr lang="en-GB" dirty="0"/>
              <a:t>.</a:t>
            </a:r>
          </a:p>
        </p:txBody>
      </p:sp>
    </p:spTree>
    <p:extLst>
      <p:ext uri="{BB962C8B-B14F-4D97-AF65-F5344CB8AC3E}">
        <p14:creationId xmlns:p14="http://schemas.microsoft.com/office/powerpoint/2010/main" val="4147156248"/>
      </p:ext>
    </p:extLst>
  </p:cSld>
  <p:clrMapOvr>
    <a:masterClrMapping/>
  </p:clrMapOvr>
</p:sld>
</file>

<file path=ppt/slides/slide16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6C8439A-F2D5-4E5E-8BEE-722928A51342}"/>
              </a:ext>
            </a:extLst>
          </p:cNvPr>
          <p:cNvSpPr>
            <a:spLocks noGrp="1"/>
          </p:cNvSpPr>
          <p:nvPr>
            <p:ph type="body" sz="quarter" idx="10"/>
          </p:nvPr>
        </p:nvSpPr>
        <p:spPr>
          <a:xfrm>
            <a:off x="0" y="5795681"/>
            <a:ext cx="9144000" cy="1055693"/>
          </a:xfrm>
        </p:spPr>
        <p:txBody>
          <a:bodyPr/>
          <a:lstStyle/>
          <a:p>
            <a:r>
              <a:rPr lang="ar-EG" sz="3400" dirty="0"/>
              <a:t>شيريه بي باراذيسوس: انلوجيكون إنتيه بخرستوس: في إيطاف شوبي إمماه إسناف إن آدام: إثفيه آدام بي شورب إنرومي. </a:t>
            </a:r>
            <a:endParaRPr lang="en-GB" sz="3400" dirty="0"/>
          </a:p>
        </p:txBody>
      </p:sp>
      <p:sp>
        <p:nvSpPr>
          <p:cNvPr id="3" name="Text Placeholder 2">
            <a:extLst>
              <a:ext uri="{FF2B5EF4-FFF2-40B4-BE49-F238E27FC236}">
                <a16:creationId xmlns:a16="http://schemas.microsoft.com/office/drawing/2014/main" id="{392D67D0-7573-4A3D-9111-9B1D7964427F}"/>
              </a:ext>
            </a:extLst>
          </p:cNvPr>
          <p:cNvSpPr>
            <a:spLocks noGrp="1"/>
          </p:cNvSpPr>
          <p:nvPr>
            <p:ph type="body" sz="quarter" idx="11"/>
          </p:nvPr>
        </p:nvSpPr>
        <p:spPr>
          <a:xfrm>
            <a:off x="0" y="3750950"/>
            <a:ext cx="9144000" cy="854991"/>
          </a:xfrm>
        </p:spPr>
        <p:txBody>
          <a:bodyPr/>
          <a:lstStyle/>
          <a:p>
            <a:r>
              <a:rPr lang="ar-EG" sz="3600" dirty="0"/>
              <a:t>السلام للفردوس، الناطق للمسيح، الذى صار أدم الثاني، من أجل أدم الإنسان الأول. </a:t>
            </a:r>
            <a:endParaRPr lang="en-GB" sz="3600" dirty="0"/>
          </a:p>
        </p:txBody>
      </p:sp>
      <p:sp>
        <p:nvSpPr>
          <p:cNvPr id="4" name="Text Placeholder 3">
            <a:extLst>
              <a:ext uri="{FF2B5EF4-FFF2-40B4-BE49-F238E27FC236}">
                <a16:creationId xmlns:a16="http://schemas.microsoft.com/office/drawing/2014/main" id="{6FF7FE85-14C5-48FB-A7B8-0BCB73D30E01}"/>
              </a:ext>
            </a:extLst>
          </p:cNvPr>
          <p:cNvSpPr>
            <a:spLocks noGrp="1"/>
          </p:cNvSpPr>
          <p:nvPr>
            <p:ph type="body" sz="quarter" idx="12"/>
          </p:nvPr>
        </p:nvSpPr>
        <p:spPr>
          <a:xfrm>
            <a:off x="0" y="4740411"/>
            <a:ext cx="9144000" cy="1189740"/>
          </a:xfrm>
        </p:spPr>
        <p:txBody>
          <a:bodyPr/>
          <a:lstStyle/>
          <a:p>
            <a:r>
              <a:rPr lang="en-GB" sz="3400" dirty="0"/>
              <a:t>&lt;ere </a:t>
            </a:r>
            <a:r>
              <a:rPr lang="en-GB" sz="3400" dirty="0" err="1"/>
              <a:t>piParadicoc</a:t>
            </a:r>
            <a:r>
              <a:rPr lang="en-GB" sz="3400" dirty="0"/>
              <a:t>@ `</a:t>
            </a:r>
            <a:r>
              <a:rPr lang="en-GB" sz="3400" dirty="0" err="1"/>
              <a:t>nlogikon</a:t>
            </a:r>
            <a:r>
              <a:rPr lang="en-GB" sz="3400" dirty="0"/>
              <a:t> `</a:t>
            </a:r>
            <a:r>
              <a:rPr lang="en-GB" sz="3400" dirty="0" err="1"/>
              <a:t>nte</a:t>
            </a:r>
            <a:r>
              <a:rPr lang="en-GB" sz="3400" dirty="0"/>
              <a:t> P=,=c@ </a:t>
            </a:r>
            <a:r>
              <a:rPr lang="en-GB" sz="3400" dirty="0" err="1"/>
              <a:t>vy`etafswpi</a:t>
            </a:r>
            <a:endParaRPr lang="ar-EG" sz="3400" dirty="0"/>
          </a:p>
          <a:p>
            <a:r>
              <a:rPr lang="en-GB" sz="3400" dirty="0"/>
              <a:t> `</a:t>
            </a:r>
            <a:r>
              <a:rPr lang="en-GB" sz="3400" dirty="0" err="1"/>
              <a:t>mmah`cnau</a:t>
            </a:r>
            <a:r>
              <a:rPr lang="en-GB" sz="3400" dirty="0"/>
              <a:t> `</a:t>
            </a:r>
            <a:r>
              <a:rPr lang="en-GB" sz="3400" dirty="0" err="1"/>
              <a:t>nAdam</a:t>
            </a:r>
            <a:r>
              <a:rPr lang="en-GB" sz="3400" dirty="0"/>
              <a:t>@ </a:t>
            </a:r>
            <a:r>
              <a:rPr lang="en-GB" sz="3400" dirty="0" err="1"/>
              <a:t>e;be</a:t>
            </a:r>
            <a:r>
              <a:rPr lang="en-GB" sz="3400" dirty="0"/>
              <a:t> Adam </a:t>
            </a:r>
            <a:r>
              <a:rPr lang="en-GB" sz="3400" dirty="0" err="1"/>
              <a:t>pisorp</a:t>
            </a:r>
            <a:r>
              <a:rPr lang="en-GB" sz="3400" dirty="0"/>
              <a:t> `</a:t>
            </a:r>
            <a:r>
              <a:rPr lang="en-GB" sz="3400" dirty="0" err="1"/>
              <a:t>nrwmi</a:t>
            </a:r>
            <a:r>
              <a:rPr lang="en-GB" sz="3400" dirty="0"/>
              <a:t>.</a:t>
            </a:r>
          </a:p>
        </p:txBody>
      </p:sp>
    </p:spTree>
    <p:extLst>
      <p:ext uri="{BB962C8B-B14F-4D97-AF65-F5344CB8AC3E}">
        <p14:creationId xmlns:p14="http://schemas.microsoft.com/office/powerpoint/2010/main" val="4131332996"/>
      </p:ext>
    </p:extLst>
  </p:cSld>
  <p:clrMapOvr>
    <a:masterClrMapping/>
  </p:clrMapOvr>
</p:sld>
</file>

<file path=ppt/slides/slide16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657F873-E65D-410F-B045-62387009B72D}"/>
              </a:ext>
            </a:extLst>
          </p:cNvPr>
          <p:cNvSpPr>
            <a:spLocks noGrp="1"/>
          </p:cNvSpPr>
          <p:nvPr>
            <p:ph type="body" sz="quarter" idx="10"/>
          </p:nvPr>
        </p:nvSpPr>
        <p:spPr/>
        <p:txBody>
          <a:bodyPr/>
          <a:lstStyle/>
          <a:p>
            <a:r>
              <a:rPr lang="ar-EG" sz="3600" dirty="0"/>
              <a:t>شيريه بيه إرغاستيريون: إنتيه ميت أواى إن آت فورج: إنتيه نى فيسيس إيطا فئي إفما إفسوب: خين أوميت آت موجت. </a:t>
            </a:r>
            <a:endParaRPr lang="en-GB" sz="3600" dirty="0"/>
          </a:p>
        </p:txBody>
      </p:sp>
      <p:sp>
        <p:nvSpPr>
          <p:cNvPr id="3" name="Text Placeholder 2">
            <a:extLst>
              <a:ext uri="{FF2B5EF4-FFF2-40B4-BE49-F238E27FC236}">
                <a16:creationId xmlns:a16="http://schemas.microsoft.com/office/drawing/2014/main" id="{CCA2BAE2-BB1E-40A1-966C-2A239DEB595C}"/>
              </a:ext>
            </a:extLst>
          </p:cNvPr>
          <p:cNvSpPr>
            <a:spLocks noGrp="1"/>
          </p:cNvSpPr>
          <p:nvPr>
            <p:ph type="body" sz="quarter" idx="11"/>
          </p:nvPr>
        </p:nvSpPr>
        <p:spPr>
          <a:xfrm>
            <a:off x="0" y="3710609"/>
            <a:ext cx="9144000" cy="872269"/>
          </a:xfrm>
        </p:spPr>
        <p:txBody>
          <a:bodyPr/>
          <a:lstStyle/>
          <a:p>
            <a:r>
              <a:rPr lang="ar-EG" sz="3300" dirty="0"/>
              <a:t>السلام لمعمل الاتحاد، غير المفترق، الذى للطبائع التي أتت معا، إلى موضع واحد بغير اختلاط.</a:t>
            </a:r>
            <a:endParaRPr lang="en-GB" sz="3300" dirty="0"/>
          </a:p>
        </p:txBody>
      </p:sp>
      <p:sp>
        <p:nvSpPr>
          <p:cNvPr id="4" name="Text Placeholder 3">
            <a:extLst>
              <a:ext uri="{FF2B5EF4-FFF2-40B4-BE49-F238E27FC236}">
                <a16:creationId xmlns:a16="http://schemas.microsoft.com/office/drawing/2014/main" id="{61A70B5C-7ACF-4E82-8521-3230A3907A24}"/>
              </a:ext>
            </a:extLst>
          </p:cNvPr>
          <p:cNvSpPr>
            <a:spLocks noGrp="1"/>
          </p:cNvSpPr>
          <p:nvPr>
            <p:ph type="body" sz="quarter" idx="12"/>
          </p:nvPr>
        </p:nvSpPr>
        <p:spPr>
          <a:xfrm>
            <a:off x="0" y="4612340"/>
            <a:ext cx="9144000" cy="1019833"/>
          </a:xfrm>
        </p:spPr>
        <p:txBody>
          <a:bodyPr/>
          <a:lstStyle/>
          <a:p>
            <a:pPr>
              <a:spcBef>
                <a:spcPts val="0"/>
              </a:spcBef>
            </a:pPr>
            <a:r>
              <a:rPr lang="en-GB" sz="3500" dirty="0"/>
              <a:t>&lt;ere </a:t>
            </a:r>
            <a:r>
              <a:rPr lang="en-GB" sz="3500" dirty="0" err="1"/>
              <a:t>pi`ergactyrion</a:t>
            </a:r>
            <a:r>
              <a:rPr lang="en-GB" sz="3500" dirty="0"/>
              <a:t>@ `</a:t>
            </a:r>
            <a:r>
              <a:rPr lang="en-GB" sz="3500" dirty="0" err="1"/>
              <a:t>nte</a:t>
            </a:r>
            <a:r>
              <a:rPr lang="en-GB" sz="3500" dirty="0"/>
              <a:t> ]</a:t>
            </a:r>
            <a:r>
              <a:rPr lang="en-GB" sz="3500" dirty="0" err="1"/>
              <a:t>metouai</a:t>
            </a:r>
            <a:r>
              <a:rPr lang="en-GB" sz="3500" dirty="0"/>
              <a:t> `</a:t>
            </a:r>
            <a:r>
              <a:rPr lang="en-GB" sz="3500" dirty="0" err="1"/>
              <a:t>natvwrj</a:t>
            </a:r>
            <a:r>
              <a:rPr lang="en-GB" sz="3500" dirty="0"/>
              <a:t>@ `</a:t>
            </a:r>
            <a:r>
              <a:rPr lang="en-GB" sz="3500" dirty="0" err="1"/>
              <a:t>nte</a:t>
            </a:r>
            <a:endParaRPr lang="ar-EG" sz="3500" dirty="0"/>
          </a:p>
          <a:p>
            <a:pPr>
              <a:spcBef>
                <a:spcPts val="0"/>
              </a:spcBef>
            </a:pPr>
            <a:r>
              <a:rPr lang="en-GB" sz="3500" dirty="0"/>
              <a:t> </a:t>
            </a:r>
            <a:r>
              <a:rPr lang="en-GB" sz="3500" dirty="0" err="1"/>
              <a:t>nivucic</a:t>
            </a:r>
            <a:r>
              <a:rPr lang="en-GB" sz="3500" dirty="0"/>
              <a:t> </a:t>
            </a:r>
            <a:r>
              <a:rPr lang="en-GB" sz="3500" dirty="0" err="1"/>
              <a:t>etau`i</a:t>
            </a:r>
            <a:r>
              <a:rPr lang="en-GB" sz="3500" dirty="0"/>
              <a:t> </a:t>
            </a:r>
            <a:r>
              <a:rPr lang="en-GB" sz="3500" dirty="0" err="1"/>
              <a:t>euma</a:t>
            </a:r>
            <a:r>
              <a:rPr lang="en-GB" sz="3500" dirty="0"/>
              <a:t> </a:t>
            </a:r>
            <a:r>
              <a:rPr lang="en-GB" sz="3500" dirty="0" err="1"/>
              <a:t>aucop</a:t>
            </a:r>
            <a:r>
              <a:rPr lang="en-GB" sz="3500" dirty="0"/>
              <a:t>@ </a:t>
            </a:r>
            <a:r>
              <a:rPr lang="en-GB" sz="3500" dirty="0" err="1"/>
              <a:t>qen</a:t>
            </a:r>
            <a:r>
              <a:rPr lang="en-GB" sz="3500" dirty="0"/>
              <a:t> </a:t>
            </a:r>
            <a:r>
              <a:rPr lang="en-GB" sz="3500" dirty="0" err="1"/>
              <a:t>oumet`atmoujt</a:t>
            </a:r>
            <a:r>
              <a:rPr lang="en-GB" sz="3500" dirty="0"/>
              <a:t>.</a:t>
            </a:r>
          </a:p>
          <a:p>
            <a:pPr>
              <a:spcBef>
                <a:spcPts val="0"/>
              </a:spcBef>
            </a:pPr>
            <a:endParaRPr lang="en-GB" sz="3500" dirty="0"/>
          </a:p>
        </p:txBody>
      </p:sp>
    </p:spTree>
    <p:extLst>
      <p:ext uri="{BB962C8B-B14F-4D97-AF65-F5344CB8AC3E}">
        <p14:creationId xmlns:p14="http://schemas.microsoft.com/office/powerpoint/2010/main" val="989465578"/>
      </p:ext>
    </p:extLst>
  </p:cSld>
  <p:clrMapOvr>
    <a:masterClrMapping/>
  </p:clrMapOvr>
</p:sld>
</file>

<file path=ppt/slides/slide16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7666A8E-3EB6-40BD-BF34-FF4E00AF0096}"/>
              </a:ext>
            </a:extLst>
          </p:cNvPr>
          <p:cNvSpPr>
            <a:spLocks noGrp="1"/>
          </p:cNvSpPr>
          <p:nvPr>
            <p:ph type="body" sz="quarter" idx="10"/>
          </p:nvPr>
        </p:nvSpPr>
        <p:spPr/>
        <p:txBody>
          <a:bodyPr/>
          <a:lstStyle/>
          <a:p>
            <a:r>
              <a:rPr lang="ar-EG" sz="3700" dirty="0"/>
              <a:t>شيريه بي ما إن اشيليت: إتسيل سول خين أووثو إنريتي: إنتيه بي نيم فيوس إممي: إيطاف هوتب إيه تي ميت رومي. </a:t>
            </a:r>
            <a:endParaRPr lang="en-GB" sz="3700" dirty="0"/>
          </a:p>
        </p:txBody>
      </p:sp>
      <p:sp>
        <p:nvSpPr>
          <p:cNvPr id="3" name="Text Placeholder 2">
            <a:extLst>
              <a:ext uri="{FF2B5EF4-FFF2-40B4-BE49-F238E27FC236}">
                <a16:creationId xmlns:a16="http://schemas.microsoft.com/office/drawing/2014/main" id="{FE1C6BB8-6D17-4020-B2F0-7A9064429171}"/>
              </a:ext>
            </a:extLst>
          </p:cNvPr>
          <p:cNvSpPr>
            <a:spLocks noGrp="1"/>
          </p:cNvSpPr>
          <p:nvPr>
            <p:ph type="body" sz="quarter" idx="11"/>
          </p:nvPr>
        </p:nvSpPr>
        <p:spPr/>
        <p:txBody>
          <a:bodyPr anchor="t"/>
          <a:lstStyle/>
          <a:p>
            <a:r>
              <a:rPr lang="ar-EG" sz="3600" dirty="0"/>
              <a:t>السلام للخدر، المزين بكل نوع، الذى للختن الحقيقي، الذى أتحد بالبشرية. </a:t>
            </a:r>
            <a:endParaRPr lang="en-GB" sz="3600" dirty="0"/>
          </a:p>
        </p:txBody>
      </p:sp>
      <p:sp>
        <p:nvSpPr>
          <p:cNvPr id="4" name="Text Placeholder 3">
            <a:extLst>
              <a:ext uri="{FF2B5EF4-FFF2-40B4-BE49-F238E27FC236}">
                <a16:creationId xmlns:a16="http://schemas.microsoft.com/office/drawing/2014/main" id="{D09C5B63-ACB3-436F-8C72-9F88729E714B}"/>
              </a:ext>
            </a:extLst>
          </p:cNvPr>
          <p:cNvSpPr>
            <a:spLocks noGrp="1"/>
          </p:cNvSpPr>
          <p:nvPr>
            <p:ph type="body" sz="quarter" idx="12"/>
          </p:nvPr>
        </p:nvSpPr>
        <p:spPr>
          <a:xfrm>
            <a:off x="0" y="4603799"/>
            <a:ext cx="9144000" cy="1189740"/>
          </a:xfrm>
        </p:spPr>
        <p:txBody>
          <a:bodyPr/>
          <a:lstStyle/>
          <a:p>
            <a:r>
              <a:rPr lang="en-GB" dirty="0"/>
              <a:t>&lt;ere </a:t>
            </a:r>
            <a:r>
              <a:rPr lang="en-GB" dirty="0" err="1"/>
              <a:t>pima`nselet</a:t>
            </a:r>
            <a:r>
              <a:rPr lang="en-GB" dirty="0"/>
              <a:t>@ </a:t>
            </a:r>
            <a:r>
              <a:rPr lang="en-GB" dirty="0" err="1"/>
              <a:t>etcelcwl</a:t>
            </a:r>
            <a:r>
              <a:rPr lang="en-GB" dirty="0"/>
              <a:t> </a:t>
            </a:r>
            <a:r>
              <a:rPr lang="en-GB" dirty="0" err="1"/>
              <a:t>qen</a:t>
            </a:r>
            <a:r>
              <a:rPr lang="en-GB" dirty="0"/>
              <a:t> </a:t>
            </a:r>
            <a:r>
              <a:rPr lang="en-GB" dirty="0" err="1"/>
              <a:t>ou;o</a:t>
            </a:r>
            <a:r>
              <a:rPr lang="en-GB" dirty="0"/>
              <a:t> `</a:t>
            </a:r>
            <a:r>
              <a:rPr lang="en-GB" dirty="0" err="1"/>
              <a:t>nry</a:t>
            </a:r>
            <a:r>
              <a:rPr lang="en-GB" dirty="0"/>
              <a:t>]@</a:t>
            </a:r>
            <a:endParaRPr lang="ar-EG" dirty="0"/>
          </a:p>
          <a:p>
            <a:pPr>
              <a:spcBef>
                <a:spcPts val="0"/>
              </a:spcBef>
            </a:pPr>
            <a:r>
              <a:rPr lang="en-GB" dirty="0"/>
              <a:t> `</a:t>
            </a:r>
            <a:r>
              <a:rPr lang="en-GB" dirty="0" err="1"/>
              <a:t>nte</a:t>
            </a:r>
            <a:r>
              <a:rPr lang="en-GB" dirty="0"/>
              <a:t> </a:t>
            </a:r>
            <a:r>
              <a:rPr lang="en-GB" dirty="0" err="1"/>
              <a:t>pinumvioc</a:t>
            </a:r>
            <a:r>
              <a:rPr lang="en-GB" dirty="0"/>
              <a:t> `</a:t>
            </a:r>
            <a:r>
              <a:rPr lang="en-GB" dirty="0" err="1"/>
              <a:t>mmyi</a:t>
            </a:r>
            <a:r>
              <a:rPr lang="en-GB" dirty="0"/>
              <a:t>@ </a:t>
            </a:r>
            <a:r>
              <a:rPr lang="en-GB" dirty="0" err="1"/>
              <a:t>etafhwtp</a:t>
            </a:r>
            <a:r>
              <a:rPr lang="en-GB" dirty="0"/>
              <a:t> e]</a:t>
            </a:r>
            <a:r>
              <a:rPr lang="en-GB" dirty="0" err="1"/>
              <a:t>metrwmi</a:t>
            </a:r>
            <a:r>
              <a:rPr lang="en-GB" dirty="0"/>
              <a:t>.</a:t>
            </a:r>
          </a:p>
        </p:txBody>
      </p:sp>
    </p:spTree>
    <p:extLst>
      <p:ext uri="{BB962C8B-B14F-4D97-AF65-F5344CB8AC3E}">
        <p14:creationId xmlns:p14="http://schemas.microsoft.com/office/powerpoint/2010/main" val="1055988287"/>
      </p:ext>
    </p:extLst>
  </p:cSld>
  <p:clrMapOvr>
    <a:masterClrMapping/>
  </p:clrMapOvr>
</p:sld>
</file>

<file path=ppt/slides/slide16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ABE8FA6-7EF2-42E3-8164-EEE06CAAFBAB}"/>
              </a:ext>
            </a:extLst>
          </p:cNvPr>
          <p:cNvSpPr>
            <a:spLocks noGrp="1"/>
          </p:cNvSpPr>
          <p:nvPr>
            <p:ph type="body" sz="quarter" idx="10"/>
          </p:nvPr>
        </p:nvSpPr>
        <p:spPr/>
        <p:txBody>
          <a:bodyPr/>
          <a:lstStyle/>
          <a:p>
            <a:r>
              <a:rPr lang="ar-EG" sz="3600" dirty="0"/>
              <a:t>شيريه بى إم بسي خون: إمفاطوس إنتيه تي فيسيس: إيه ته إمبيه بي إكروم إنتيه تيف ميث نوتي: روكه إن إهلي إنطاس. </a:t>
            </a:r>
            <a:endParaRPr lang="en-GB" sz="3600" dirty="0"/>
          </a:p>
        </p:txBody>
      </p:sp>
      <p:sp>
        <p:nvSpPr>
          <p:cNvPr id="3" name="Text Placeholder 2">
            <a:extLst>
              <a:ext uri="{FF2B5EF4-FFF2-40B4-BE49-F238E27FC236}">
                <a16:creationId xmlns:a16="http://schemas.microsoft.com/office/drawing/2014/main" id="{D9A55647-13DD-423B-9DA9-B43210712A4B}"/>
              </a:ext>
            </a:extLst>
          </p:cNvPr>
          <p:cNvSpPr>
            <a:spLocks noGrp="1"/>
          </p:cNvSpPr>
          <p:nvPr>
            <p:ph type="body" sz="quarter" idx="11"/>
          </p:nvPr>
        </p:nvSpPr>
        <p:spPr>
          <a:xfrm>
            <a:off x="0" y="3710609"/>
            <a:ext cx="9144000" cy="933530"/>
          </a:xfrm>
        </p:spPr>
        <p:txBody>
          <a:bodyPr/>
          <a:lstStyle/>
          <a:p>
            <a:r>
              <a:rPr lang="ar-EG" sz="3600" dirty="0"/>
              <a:t>السلام للعليقة، النفسية التي للطبيعة، ونار لاهوته، لم تحرق شيئاً منها. </a:t>
            </a:r>
            <a:endParaRPr lang="en-GB" sz="3600" dirty="0"/>
          </a:p>
        </p:txBody>
      </p:sp>
      <p:sp>
        <p:nvSpPr>
          <p:cNvPr id="4" name="Text Placeholder 3">
            <a:extLst>
              <a:ext uri="{FF2B5EF4-FFF2-40B4-BE49-F238E27FC236}">
                <a16:creationId xmlns:a16="http://schemas.microsoft.com/office/drawing/2014/main" id="{C568CBCB-17D0-4104-B1E7-F1E7C3A343C7}"/>
              </a:ext>
            </a:extLst>
          </p:cNvPr>
          <p:cNvSpPr>
            <a:spLocks noGrp="1"/>
          </p:cNvSpPr>
          <p:nvPr>
            <p:ph type="body" sz="quarter" idx="12"/>
          </p:nvPr>
        </p:nvSpPr>
        <p:spPr>
          <a:xfrm>
            <a:off x="0" y="4644139"/>
            <a:ext cx="9144000" cy="1189740"/>
          </a:xfrm>
        </p:spPr>
        <p:txBody>
          <a:bodyPr/>
          <a:lstStyle/>
          <a:p>
            <a:r>
              <a:rPr lang="en-GB" sz="3900" dirty="0"/>
              <a:t>&lt;ere </a:t>
            </a:r>
            <a:r>
              <a:rPr lang="en-GB" sz="3900" dirty="0" err="1"/>
              <a:t>pi`m'u,on</a:t>
            </a:r>
            <a:r>
              <a:rPr lang="en-GB" sz="3900" dirty="0"/>
              <a:t>@ `</a:t>
            </a:r>
            <a:r>
              <a:rPr lang="en-GB" sz="3900" dirty="0" err="1"/>
              <a:t>mbatoc</a:t>
            </a:r>
            <a:r>
              <a:rPr lang="en-GB" sz="3900" dirty="0"/>
              <a:t> `</a:t>
            </a:r>
            <a:r>
              <a:rPr lang="en-GB" sz="3900" dirty="0" err="1"/>
              <a:t>nte</a:t>
            </a:r>
            <a:r>
              <a:rPr lang="en-GB" sz="3900" dirty="0"/>
              <a:t> ]</a:t>
            </a:r>
            <a:r>
              <a:rPr lang="en-GB" sz="3900" dirty="0" err="1"/>
              <a:t>vucic</a:t>
            </a:r>
            <a:r>
              <a:rPr lang="en-GB" sz="3900" dirty="0"/>
              <a:t>@ </a:t>
            </a:r>
            <a:r>
              <a:rPr lang="en-GB" sz="3900" dirty="0" err="1"/>
              <a:t>ete</a:t>
            </a:r>
            <a:r>
              <a:rPr lang="en-GB" sz="3900" dirty="0"/>
              <a:t> `</a:t>
            </a:r>
            <a:r>
              <a:rPr lang="en-GB" sz="3900" dirty="0" err="1"/>
              <a:t>mpe</a:t>
            </a:r>
            <a:r>
              <a:rPr lang="en-GB" sz="3900" dirty="0"/>
              <a:t> </a:t>
            </a:r>
            <a:r>
              <a:rPr lang="en-GB" sz="3900" dirty="0" err="1"/>
              <a:t>pi,rwm</a:t>
            </a:r>
            <a:r>
              <a:rPr lang="en-GB" sz="3900" dirty="0"/>
              <a:t> `</a:t>
            </a:r>
            <a:r>
              <a:rPr lang="en-GB" sz="3900" dirty="0" err="1"/>
              <a:t>nte</a:t>
            </a:r>
            <a:r>
              <a:rPr lang="en-GB" sz="3900" dirty="0"/>
              <a:t> </a:t>
            </a:r>
            <a:r>
              <a:rPr lang="en-GB" sz="3900" dirty="0" err="1"/>
              <a:t>tefme;nou</a:t>
            </a:r>
            <a:r>
              <a:rPr lang="en-GB" sz="3900" dirty="0"/>
              <a:t>]@ </a:t>
            </a:r>
            <a:r>
              <a:rPr lang="en-GB" sz="3900" dirty="0" err="1"/>
              <a:t>rwkh</a:t>
            </a:r>
            <a:r>
              <a:rPr lang="en-GB" sz="3900" dirty="0"/>
              <a:t> `</a:t>
            </a:r>
            <a:r>
              <a:rPr lang="en-GB" sz="3900" dirty="0" err="1"/>
              <a:t>n`hli</a:t>
            </a:r>
            <a:r>
              <a:rPr lang="en-GB" sz="3900" dirty="0"/>
              <a:t> `</a:t>
            </a:r>
            <a:r>
              <a:rPr lang="en-GB" sz="3900" dirty="0" err="1"/>
              <a:t>ntac</a:t>
            </a:r>
            <a:r>
              <a:rPr lang="en-GB" sz="3900" dirty="0"/>
              <a:t>.</a:t>
            </a:r>
          </a:p>
          <a:p>
            <a:endParaRPr lang="en-GB" sz="3900" dirty="0"/>
          </a:p>
        </p:txBody>
      </p:sp>
    </p:spTree>
    <p:extLst>
      <p:ext uri="{BB962C8B-B14F-4D97-AF65-F5344CB8AC3E}">
        <p14:creationId xmlns:p14="http://schemas.microsoft.com/office/powerpoint/2010/main" val="117367980"/>
      </p:ext>
    </p:extLst>
  </p:cSld>
  <p:clrMapOvr>
    <a:masterClrMapping/>
  </p:clrMapOvr>
</p:sld>
</file>

<file path=ppt/slides/slide16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24617FC-A635-40E6-B6BE-7344432FD0B8}"/>
              </a:ext>
            </a:extLst>
          </p:cNvPr>
          <p:cNvSpPr>
            <a:spLocks noGrp="1"/>
          </p:cNvSpPr>
          <p:nvPr>
            <p:ph type="body" sz="quarter" idx="10"/>
          </p:nvPr>
        </p:nvSpPr>
        <p:spPr/>
        <p:txBody>
          <a:bodyPr/>
          <a:lstStyle/>
          <a:p>
            <a:r>
              <a:rPr lang="ar-EG" sz="3800" dirty="0"/>
              <a:t>شيريه تي فوكي أووه تي ماف: تي بارثينوس أووه إتفيه: ثي إيطاس فاي صوماتيكوس: خا إت هيجين ني شروبيم. </a:t>
            </a:r>
            <a:endParaRPr lang="en-GB" sz="3800" dirty="0"/>
          </a:p>
        </p:txBody>
      </p:sp>
      <p:sp>
        <p:nvSpPr>
          <p:cNvPr id="3" name="Text Placeholder 2">
            <a:extLst>
              <a:ext uri="{FF2B5EF4-FFF2-40B4-BE49-F238E27FC236}">
                <a16:creationId xmlns:a16="http://schemas.microsoft.com/office/drawing/2014/main" id="{167391E7-36AC-4E84-9F1A-F0C27E3FBD87}"/>
              </a:ext>
            </a:extLst>
          </p:cNvPr>
          <p:cNvSpPr>
            <a:spLocks noGrp="1"/>
          </p:cNvSpPr>
          <p:nvPr>
            <p:ph type="body" sz="quarter" idx="11"/>
          </p:nvPr>
        </p:nvSpPr>
        <p:spPr/>
        <p:txBody>
          <a:bodyPr/>
          <a:lstStyle/>
          <a:p>
            <a:r>
              <a:rPr lang="ar-EG" sz="3600" dirty="0"/>
              <a:t>السلام للعبدة والأم، العذراء والسماء، التي حملت جسديا، الذى على الشاروبيم. </a:t>
            </a:r>
            <a:endParaRPr lang="en-GB" sz="3600" dirty="0"/>
          </a:p>
        </p:txBody>
      </p:sp>
      <p:sp>
        <p:nvSpPr>
          <p:cNvPr id="4" name="Text Placeholder 3">
            <a:extLst>
              <a:ext uri="{FF2B5EF4-FFF2-40B4-BE49-F238E27FC236}">
                <a16:creationId xmlns:a16="http://schemas.microsoft.com/office/drawing/2014/main" id="{56C46598-F056-4D3F-8037-ADFDF40450F5}"/>
              </a:ext>
            </a:extLst>
          </p:cNvPr>
          <p:cNvSpPr>
            <a:spLocks noGrp="1"/>
          </p:cNvSpPr>
          <p:nvPr>
            <p:ph type="body" sz="quarter" idx="12"/>
          </p:nvPr>
        </p:nvSpPr>
        <p:spPr>
          <a:xfrm>
            <a:off x="-94130" y="4657586"/>
            <a:ext cx="9332259" cy="1189740"/>
          </a:xfrm>
        </p:spPr>
        <p:txBody>
          <a:bodyPr/>
          <a:lstStyle/>
          <a:p>
            <a:pPr>
              <a:spcBef>
                <a:spcPts val="0"/>
              </a:spcBef>
            </a:pPr>
            <a:r>
              <a:rPr lang="en-GB" sz="3600" dirty="0"/>
              <a:t>&lt;ere ]</a:t>
            </a:r>
            <a:r>
              <a:rPr lang="en-GB" sz="3600" dirty="0" err="1"/>
              <a:t>bwki</a:t>
            </a:r>
            <a:r>
              <a:rPr lang="en-GB" sz="3600" dirty="0"/>
              <a:t> </a:t>
            </a:r>
            <a:r>
              <a:rPr lang="en-GB" sz="3600" dirty="0" err="1"/>
              <a:t>ouoh</a:t>
            </a:r>
            <a:r>
              <a:rPr lang="en-GB" sz="3600" dirty="0"/>
              <a:t> ]</a:t>
            </a:r>
            <a:r>
              <a:rPr lang="en-GB" sz="3600" dirty="0" err="1"/>
              <a:t>mau</a:t>
            </a:r>
            <a:r>
              <a:rPr lang="en-GB" sz="3600" dirty="0"/>
              <a:t>@ ]</a:t>
            </a:r>
            <a:r>
              <a:rPr lang="en-GB" sz="3600" dirty="0" err="1"/>
              <a:t>Par;enoc</a:t>
            </a:r>
            <a:r>
              <a:rPr lang="en-GB" sz="3600" dirty="0"/>
              <a:t> </a:t>
            </a:r>
            <a:r>
              <a:rPr lang="en-GB" sz="3600" dirty="0" err="1"/>
              <a:t>ouoh</a:t>
            </a:r>
            <a:r>
              <a:rPr lang="en-GB" sz="3600" dirty="0"/>
              <a:t> `</a:t>
            </a:r>
            <a:r>
              <a:rPr lang="en-GB" sz="3600" dirty="0" err="1"/>
              <a:t>tve</a:t>
            </a:r>
            <a:r>
              <a:rPr lang="en-GB" sz="3600" dirty="0"/>
              <a:t>@</a:t>
            </a:r>
            <a:endParaRPr lang="ar-EG" sz="3600" dirty="0"/>
          </a:p>
          <a:p>
            <a:pPr>
              <a:spcBef>
                <a:spcPts val="0"/>
              </a:spcBef>
            </a:pPr>
            <a:r>
              <a:rPr lang="en-GB" sz="3600" dirty="0"/>
              <a:t> ;</a:t>
            </a:r>
            <a:r>
              <a:rPr lang="en-GB" sz="3600" dirty="0" err="1"/>
              <a:t>y`etacfai</a:t>
            </a:r>
            <a:r>
              <a:rPr lang="en-GB" sz="3600" dirty="0"/>
              <a:t> </a:t>
            </a:r>
            <a:r>
              <a:rPr lang="en-GB" sz="3600" dirty="0" err="1"/>
              <a:t>cwmatikwc</a:t>
            </a:r>
            <a:r>
              <a:rPr lang="en-GB" sz="3600" dirty="0"/>
              <a:t>@ </a:t>
            </a:r>
            <a:r>
              <a:rPr lang="en-GB" sz="3600" dirty="0" err="1"/>
              <a:t>qa</a:t>
            </a:r>
            <a:r>
              <a:rPr lang="en-GB" sz="3600" dirty="0"/>
              <a:t> </a:t>
            </a:r>
            <a:r>
              <a:rPr lang="en-GB" sz="3600" dirty="0" err="1"/>
              <a:t>vy`ethijen</a:t>
            </a:r>
            <a:r>
              <a:rPr lang="en-GB" sz="3600" dirty="0"/>
              <a:t> </a:t>
            </a:r>
            <a:r>
              <a:rPr lang="en-GB" sz="3600" dirty="0" err="1"/>
              <a:t>ni</a:t>
            </a:r>
            <a:r>
              <a:rPr lang="en-GB" sz="3600" dirty="0"/>
              <a:t>&lt;</a:t>
            </a:r>
            <a:r>
              <a:rPr lang="en-GB" sz="3600" dirty="0" err="1"/>
              <a:t>eroubim</a:t>
            </a:r>
            <a:r>
              <a:rPr lang="en-GB" sz="3600" dirty="0"/>
              <a:t>.</a:t>
            </a:r>
          </a:p>
        </p:txBody>
      </p:sp>
    </p:spTree>
    <p:extLst>
      <p:ext uri="{BB962C8B-B14F-4D97-AF65-F5344CB8AC3E}">
        <p14:creationId xmlns:p14="http://schemas.microsoft.com/office/powerpoint/2010/main" val="799599162"/>
      </p:ext>
    </p:extLst>
  </p:cSld>
  <p:clrMapOvr>
    <a:masterClrMapping/>
  </p:clrMapOvr>
</p:sld>
</file>

<file path=ppt/slides/slide16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8DFD30F-FA2D-4877-BEA6-792111F5C763}"/>
              </a:ext>
            </a:extLst>
          </p:cNvPr>
          <p:cNvSpPr>
            <a:spLocks noGrp="1"/>
          </p:cNvSpPr>
          <p:nvPr>
            <p:ph type="body" sz="quarter" idx="10"/>
          </p:nvPr>
        </p:nvSpPr>
        <p:spPr/>
        <p:txBody>
          <a:bodyPr/>
          <a:lstStyle/>
          <a:p>
            <a:r>
              <a:rPr lang="ar-EG" dirty="0"/>
              <a:t>خين ناي تين راشي تين إربسالين: نيم ني انجيلوس إثؤاب:</a:t>
            </a:r>
            <a:endParaRPr lang="en-GB" dirty="0"/>
          </a:p>
        </p:txBody>
      </p:sp>
      <p:sp>
        <p:nvSpPr>
          <p:cNvPr id="3" name="Text Placeholder 2">
            <a:extLst>
              <a:ext uri="{FF2B5EF4-FFF2-40B4-BE49-F238E27FC236}">
                <a16:creationId xmlns:a16="http://schemas.microsoft.com/office/drawing/2014/main" id="{F92F28AC-0AD9-4079-A862-5BC598CD789B}"/>
              </a:ext>
            </a:extLst>
          </p:cNvPr>
          <p:cNvSpPr>
            <a:spLocks noGrp="1"/>
          </p:cNvSpPr>
          <p:nvPr>
            <p:ph type="body" sz="quarter" idx="11"/>
          </p:nvPr>
        </p:nvSpPr>
        <p:spPr/>
        <p:txBody>
          <a:bodyPr/>
          <a:lstStyle/>
          <a:p>
            <a:r>
              <a:rPr lang="ar-EG" sz="3600" dirty="0"/>
              <a:t>وبهذا نفرح ونرتل، مع الملائكة القديسين، </a:t>
            </a:r>
            <a:endParaRPr lang="en-GB" sz="3600" dirty="0"/>
          </a:p>
        </p:txBody>
      </p:sp>
      <p:sp>
        <p:nvSpPr>
          <p:cNvPr id="4" name="Text Placeholder 3">
            <a:extLst>
              <a:ext uri="{FF2B5EF4-FFF2-40B4-BE49-F238E27FC236}">
                <a16:creationId xmlns:a16="http://schemas.microsoft.com/office/drawing/2014/main" id="{A2FB865D-FE53-43DA-BB24-1E8E5C1384CE}"/>
              </a:ext>
            </a:extLst>
          </p:cNvPr>
          <p:cNvSpPr>
            <a:spLocks noGrp="1"/>
          </p:cNvSpPr>
          <p:nvPr>
            <p:ph type="body" sz="quarter" idx="12"/>
          </p:nvPr>
        </p:nvSpPr>
        <p:spPr>
          <a:xfrm>
            <a:off x="0" y="4442434"/>
            <a:ext cx="9144000" cy="1189740"/>
          </a:xfrm>
        </p:spPr>
        <p:txBody>
          <a:bodyPr/>
          <a:lstStyle/>
          <a:p>
            <a:r>
              <a:rPr lang="en-GB" dirty="0" err="1"/>
              <a:t>Qen</a:t>
            </a:r>
            <a:r>
              <a:rPr lang="en-GB" dirty="0"/>
              <a:t> </a:t>
            </a:r>
            <a:r>
              <a:rPr lang="en-GB" dirty="0" err="1"/>
              <a:t>nai</a:t>
            </a:r>
            <a:r>
              <a:rPr lang="en-GB" dirty="0"/>
              <a:t> </a:t>
            </a:r>
            <a:r>
              <a:rPr lang="en-GB" dirty="0" err="1"/>
              <a:t>tenrasi</a:t>
            </a:r>
            <a:r>
              <a:rPr lang="en-GB" dirty="0"/>
              <a:t> </a:t>
            </a:r>
            <a:r>
              <a:rPr lang="en-GB" dirty="0" err="1"/>
              <a:t>tener'alin</a:t>
            </a:r>
            <a:r>
              <a:rPr lang="en-GB" dirty="0"/>
              <a:t>@ </a:t>
            </a:r>
            <a:r>
              <a:rPr lang="en-GB" dirty="0" err="1"/>
              <a:t>nem</a:t>
            </a:r>
            <a:r>
              <a:rPr lang="en-GB" dirty="0"/>
              <a:t> </a:t>
            </a:r>
            <a:r>
              <a:rPr lang="en-GB" dirty="0" err="1"/>
              <a:t>ni`aggeloc</a:t>
            </a:r>
            <a:r>
              <a:rPr lang="en-GB" dirty="0"/>
              <a:t> =e=;=u@</a:t>
            </a:r>
          </a:p>
        </p:txBody>
      </p:sp>
    </p:spTree>
    <p:extLst>
      <p:ext uri="{BB962C8B-B14F-4D97-AF65-F5344CB8AC3E}">
        <p14:creationId xmlns:p14="http://schemas.microsoft.com/office/powerpoint/2010/main" val="3962626769"/>
      </p:ext>
    </p:extLst>
  </p:cSld>
  <p:clrMapOvr>
    <a:masterClrMapping/>
  </p:clrMapOvr>
</p:sld>
</file>

<file path=ppt/slides/slide16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20A6780-0529-42E6-B752-B5CF083C7C76}"/>
              </a:ext>
            </a:extLst>
          </p:cNvPr>
          <p:cNvSpPr>
            <a:spLocks noGrp="1"/>
          </p:cNvSpPr>
          <p:nvPr>
            <p:ph type="body" sz="quarter" idx="10"/>
          </p:nvPr>
        </p:nvSpPr>
        <p:spPr/>
        <p:txBody>
          <a:bodyPr/>
          <a:lstStyle/>
          <a:p>
            <a:r>
              <a:rPr lang="ar-EG" dirty="0"/>
              <a:t>خين أوثيه ليل إنجو إمموس: چيه أوو أو أوو خين ني اتتشوسي إم إفنوتي. </a:t>
            </a:r>
            <a:endParaRPr lang="en-GB" dirty="0"/>
          </a:p>
        </p:txBody>
      </p:sp>
      <p:sp>
        <p:nvSpPr>
          <p:cNvPr id="3" name="Text Placeholder 2">
            <a:extLst>
              <a:ext uri="{FF2B5EF4-FFF2-40B4-BE49-F238E27FC236}">
                <a16:creationId xmlns:a16="http://schemas.microsoft.com/office/drawing/2014/main" id="{4C50FE32-0751-4A7D-AB95-53CDF168887E}"/>
              </a:ext>
            </a:extLst>
          </p:cNvPr>
          <p:cNvSpPr>
            <a:spLocks noGrp="1"/>
          </p:cNvSpPr>
          <p:nvPr>
            <p:ph type="body" sz="quarter" idx="11"/>
          </p:nvPr>
        </p:nvSpPr>
        <p:spPr/>
        <p:txBody>
          <a:bodyPr/>
          <a:lstStyle/>
          <a:p>
            <a:r>
              <a:rPr lang="ar-EG" dirty="0"/>
              <a:t>بتهليل قائلين، المجد لله في الأعالى. </a:t>
            </a:r>
            <a:endParaRPr lang="en-GB" dirty="0"/>
          </a:p>
        </p:txBody>
      </p:sp>
      <p:sp>
        <p:nvSpPr>
          <p:cNvPr id="4" name="Text Placeholder 3">
            <a:extLst>
              <a:ext uri="{FF2B5EF4-FFF2-40B4-BE49-F238E27FC236}">
                <a16:creationId xmlns:a16="http://schemas.microsoft.com/office/drawing/2014/main" id="{3FBB9DDC-1101-4963-ADBE-7AA84B214EB6}"/>
              </a:ext>
            </a:extLst>
          </p:cNvPr>
          <p:cNvSpPr>
            <a:spLocks noGrp="1"/>
          </p:cNvSpPr>
          <p:nvPr>
            <p:ph type="body" sz="quarter" idx="12"/>
          </p:nvPr>
        </p:nvSpPr>
        <p:spPr/>
        <p:txBody>
          <a:bodyPr/>
          <a:lstStyle/>
          <a:p>
            <a:r>
              <a:rPr lang="en-GB" sz="4000" dirty="0" err="1"/>
              <a:t>qen</a:t>
            </a:r>
            <a:r>
              <a:rPr lang="en-GB" sz="4000" dirty="0"/>
              <a:t> </a:t>
            </a:r>
            <a:r>
              <a:rPr lang="en-GB" sz="4000" dirty="0" err="1"/>
              <a:t>ou;elyl</a:t>
            </a:r>
            <a:r>
              <a:rPr lang="en-GB" sz="4000" dirty="0"/>
              <a:t> </a:t>
            </a:r>
            <a:r>
              <a:rPr lang="en-GB" sz="4000" dirty="0" err="1"/>
              <a:t>enjw</a:t>
            </a:r>
            <a:r>
              <a:rPr lang="en-GB" sz="4000" dirty="0"/>
              <a:t> `</a:t>
            </a:r>
            <a:r>
              <a:rPr lang="en-GB" sz="4000" dirty="0" err="1"/>
              <a:t>mmoc</a:t>
            </a:r>
            <a:r>
              <a:rPr lang="en-GB" sz="4000" dirty="0"/>
              <a:t>@ je </a:t>
            </a:r>
            <a:r>
              <a:rPr lang="en-GB" sz="4000" dirty="0" err="1"/>
              <a:t>ouwou</a:t>
            </a:r>
            <a:r>
              <a:rPr lang="en-GB" sz="4000" dirty="0"/>
              <a:t> </a:t>
            </a:r>
            <a:r>
              <a:rPr lang="en-GB" sz="4000" dirty="0" err="1"/>
              <a:t>qen</a:t>
            </a:r>
            <a:r>
              <a:rPr lang="en-GB" sz="4000" dirty="0"/>
              <a:t> </a:t>
            </a:r>
            <a:r>
              <a:rPr lang="en-GB" sz="4000" dirty="0" err="1"/>
              <a:t>ny`et</a:t>
            </a:r>
            <a:r>
              <a:rPr lang="en-GB" sz="4000" dirty="0"/>
              <a:t>[</a:t>
            </a:r>
            <a:r>
              <a:rPr lang="en-GB" sz="4000" dirty="0" err="1"/>
              <a:t>oci</a:t>
            </a:r>
            <a:r>
              <a:rPr lang="en-GB" sz="4000" dirty="0"/>
              <a:t> `mV].</a:t>
            </a:r>
            <a:endParaRPr lang="en-GB" dirty="0"/>
          </a:p>
        </p:txBody>
      </p:sp>
    </p:spTree>
    <p:extLst>
      <p:ext uri="{BB962C8B-B14F-4D97-AF65-F5344CB8AC3E}">
        <p14:creationId xmlns:p14="http://schemas.microsoft.com/office/powerpoint/2010/main" val="3169364390"/>
      </p:ext>
    </p:extLst>
  </p:cSld>
  <p:clrMapOvr>
    <a:masterClrMapping/>
  </p:clrMapOvr>
</p:sld>
</file>

<file path=ppt/slides/slide16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E4442F8-DC8B-4426-81AE-77DEFFBB683E}"/>
              </a:ext>
            </a:extLst>
          </p:cNvPr>
          <p:cNvSpPr>
            <a:spLocks noGrp="1"/>
          </p:cNvSpPr>
          <p:nvPr>
            <p:ph type="body" sz="quarter" idx="10"/>
          </p:nvPr>
        </p:nvSpPr>
        <p:spPr/>
        <p:txBody>
          <a:bodyPr/>
          <a:lstStyle/>
          <a:p>
            <a:r>
              <a:rPr lang="ar-EG" dirty="0"/>
              <a:t>نيم أو هيريني هيچين بي كاهي: نيم أوتي ماتي خين ني رومي: </a:t>
            </a:r>
            <a:endParaRPr lang="en-GB" dirty="0"/>
          </a:p>
        </p:txBody>
      </p:sp>
      <p:sp>
        <p:nvSpPr>
          <p:cNvPr id="3" name="Text Placeholder 2">
            <a:extLst>
              <a:ext uri="{FF2B5EF4-FFF2-40B4-BE49-F238E27FC236}">
                <a16:creationId xmlns:a16="http://schemas.microsoft.com/office/drawing/2014/main" id="{D33D9E5B-2674-4172-8BE6-2B3F98DD8C40}"/>
              </a:ext>
            </a:extLst>
          </p:cNvPr>
          <p:cNvSpPr>
            <a:spLocks noGrp="1"/>
          </p:cNvSpPr>
          <p:nvPr>
            <p:ph type="body" sz="quarter" idx="11"/>
          </p:nvPr>
        </p:nvSpPr>
        <p:spPr/>
        <p:txBody>
          <a:bodyPr anchor="ctr"/>
          <a:lstStyle/>
          <a:p>
            <a:r>
              <a:rPr lang="ar-EG" dirty="0"/>
              <a:t>وعلى الأرض السلام، وفى الناس المسرة، </a:t>
            </a:r>
            <a:endParaRPr lang="en-GB" dirty="0"/>
          </a:p>
        </p:txBody>
      </p:sp>
      <p:sp>
        <p:nvSpPr>
          <p:cNvPr id="4" name="Text Placeholder 3">
            <a:extLst>
              <a:ext uri="{FF2B5EF4-FFF2-40B4-BE49-F238E27FC236}">
                <a16:creationId xmlns:a16="http://schemas.microsoft.com/office/drawing/2014/main" id="{CB7552DB-F383-4F88-8FFF-411B571542BA}"/>
              </a:ext>
            </a:extLst>
          </p:cNvPr>
          <p:cNvSpPr>
            <a:spLocks noGrp="1"/>
          </p:cNvSpPr>
          <p:nvPr>
            <p:ph type="body" sz="quarter" idx="12"/>
          </p:nvPr>
        </p:nvSpPr>
        <p:spPr/>
        <p:txBody>
          <a:bodyPr/>
          <a:lstStyle/>
          <a:p>
            <a:pPr>
              <a:spcBef>
                <a:spcPts val="0"/>
              </a:spcBef>
            </a:pPr>
            <a:r>
              <a:rPr lang="en-GB" dirty="0" err="1"/>
              <a:t>Nem</a:t>
            </a:r>
            <a:r>
              <a:rPr lang="en-GB" dirty="0"/>
              <a:t> </a:t>
            </a:r>
            <a:r>
              <a:rPr lang="en-GB" dirty="0" err="1"/>
              <a:t>ouhiryny</a:t>
            </a:r>
            <a:r>
              <a:rPr lang="en-GB" dirty="0"/>
              <a:t> </a:t>
            </a:r>
            <a:r>
              <a:rPr lang="en-GB" dirty="0" err="1"/>
              <a:t>hijen</a:t>
            </a:r>
            <a:r>
              <a:rPr lang="en-GB" dirty="0"/>
              <a:t> </a:t>
            </a:r>
            <a:r>
              <a:rPr lang="en-GB" dirty="0" err="1"/>
              <a:t>pikahi</a:t>
            </a:r>
            <a:r>
              <a:rPr lang="en-GB" dirty="0"/>
              <a:t>@</a:t>
            </a:r>
            <a:endParaRPr lang="ar-EG" dirty="0"/>
          </a:p>
          <a:p>
            <a:pPr>
              <a:spcBef>
                <a:spcPts val="0"/>
              </a:spcBef>
            </a:pPr>
            <a:r>
              <a:rPr lang="en-GB" dirty="0"/>
              <a:t> </a:t>
            </a:r>
            <a:r>
              <a:rPr lang="en-GB" dirty="0" err="1"/>
              <a:t>nem</a:t>
            </a:r>
            <a:r>
              <a:rPr lang="en-GB" dirty="0"/>
              <a:t> </a:t>
            </a:r>
            <a:r>
              <a:rPr lang="en-GB" dirty="0" err="1"/>
              <a:t>ou</a:t>
            </a:r>
            <a:r>
              <a:rPr lang="en-GB" dirty="0"/>
              <a:t>]ma] </a:t>
            </a:r>
            <a:r>
              <a:rPr lang="en-GB" dirty="0" err="1"/>
              <a:t>qen</a:t>
            </a:r>
            <a:r>
              <a:rPr lang="en-GB" dirty="0"/>
              <a:t> </a:t>
            </a:r>
            <a:r>
              <a:rPr lang="en-GB" dirty="0" err="1"/>
              <a:t>nirwmi</a:t>
            </a:r>
            <a:r>
              <a:rPr lang="en-GB" dirty="0"/>
              <a:t>@</a:t>
            </a:r>
          </a:p>
        </p:txBody>
      </p:sp>
    </p:spTree>
    <p:extLst>
      <p:ext uri="{BB962C8B-B14F-4D97-AF65-F5344CB8AC3E}">
        <p14:creationId xmlns:p14="http://schemas.microsoft.com/office/powerpoint/2010/main" val="2185663602"/>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lang="ar-EG" sz="4400" b="1" dirty="0">
                          <a:solidFill>
                            <a:schemeClr val="bg1"/>
                          </a:solidFill>
                          <a:latin typeface="+mj-lt"/>
                        </a:rPr>
                        <a:t>حينئذ سبَّح موسى. وجماعة إسرائيل.</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EG" sz="4400" b="1" dirty="0">
                          <a:solidFill>
                            <a:schemeClr val="bg1"/>
                          </a:solidFill>
                          <a:latin typeface="+mj-lt"/>
                        </a:rPr>
                        <a:t>ومعه كل الرؤساء. بالتسابيح والتهليل.</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endParaRPr>
                    </a:p>
                  </a:txBody>
                  <a:tcPr anchor="ctr"/>
                </a:tc>
                <a:extLst>
                  <a:ext uri="{0D108BD9-81ED-4DB2-BD59-A6C34878D82A}">
                    <a16:rowId xmlns:a16="http://schemas.microsoft.com/office/drawing/2014/main" val="3772709020"/>
                  </a:ext>
                </a:extLst>
              </a:tr>
              <a:tr h="725150">
                <a:tc>
                  <a:txBody>
                    <a:bodyPr/>
                    <a:lstStyle/>
                    <a:p>
                      <a:pPr algn="ctr" rtl="1"/>
                      <a:r>
                        <a:rPr lang="ar-EG" sz="4400" b="1" dirty="0">
                          <a:solidFill>
                            <a:schemeClr val="bg1"/>
                          </a:solidFill>
                          <a:latin typeface="+mj-lt"/>
                        </a:rPr>
                        <a:t>و كان موسى والشعب. يقولون بفم واحد.</a:t>
                      </a:r>
                    </a:p>
                  </a:txBody>
                  <a:tcPr anchor="ctr"/>
                </a:tc>
                <a:extLst>
                  <a:ext uri="{0D108BD9-81ED-4DB2-BD59-A6C34878D82A}">
                    <a16:rowId xmlns:a16="http://schemas.microsoft.com/office/drawing/2014/main" val="3986428576"/>
                  </a:ext>
                </a:extLst>
              </a:tr>
              <a:tr h="725150">
                <a:tc>
                  <a:txBody>
                    <a:bodyPr/>
                    <a:lstStyle/>
                    <a:p>
                      <a:pPr algn="ctr" rtl="1"/>
                      <a:r>
                        <a:rPr lang="ar-EG" sz="4400" b="1" dirty="0">
                          <a:solidFill>
                            <a:schemeClr val="bg1"/>
                          </a:solidFill>
                          <a:latin typeface="+mj-lt"/>
                        </a:rPr>
                        <a:t>تعالوا نسبح الرب. لأنه بالمجد تمجَّد.</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978494926"/>
      </p:ext>
    </p:extLst>
  </p:cSld>
  <p:clrMapOvr>
    <a:masterClrMapping/>
  </p:clrMapOvr>
</p:sld>
</file>

<file path=ppt/slides/slide16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E84E4E6-8B11-4E9B-A149-89037A39C4EB}"/>
              </a:ext>
            </a:extLst>
          </p:cNvPr>
          <p:cNvSpPr>
            <a:spLocks noGrp="1"/>
          </p:cNvSpPr>
          <p:nvPr>
            <p:ph type="body" sz="quarter" idx="10"/>
          </p:nvPr>
        </p:nvSpPr>
        <p:spPr/>
        <p:txBody>
          <a:bodyPr/>
          <a:lstStyle/>
          <a:p>
            <a:r>
              <a:rPr lang="ar-EG" dirty="0"/>
              <a:t>چيه أفتي ماتي غار إنخيتي: إنچيه في ايه تيه فوف بيه بي أو أوو شا إينيه. </a:t>
            </a:r>
            <a:endParaRPr lang="en-GB" dirty="0"/>
          </a:p>
        </p:txBody>
      </p:sp>
      <p:sp>
        <p:nvSpPr>
          <p:cNvPr id="3" name="Text Placeholder 2">
            <a:extLst>
              <a:ext uri="{FF2B5EF4-FFF2-40B4-BE49-F238E27FC236}">
                <a16:creationId xmlns:a16="http://schemas.microsoft.com/office/drawing/2014/main" id="{DBC12125-EC83-454F-99E6-D595276B403E}"/>
              </a:ext>
            </a:extLst>
          </p:cNvPr>
          <p:cNvSpPr>
            <a:spLocks noGrp="1"/>
          </p:cNvSpPr>
          <p:nvPr>
            <p:ph type="body" sz="quarter" idx="11"/>
          </p:nvPr>
        </p:nvSpPr>
        <p:spPr/>
        <p:txBody>
          <a:bodyPr anchor="ctr"/>
          <a:lstStyle/>
          <a:p>
            <a:r>
              <a:rPr lang="ar-EG" dirty="0"/>
              <a:t>لأنه سر بك، الذى له المجد إلى الأبد. </a:t>
            </a:r>
            <a:endParaRPr lang="en-GB" dirty="0"/>
          </a:p>
        </p:txBody>
      </p:sp>
      <p:sp>
        <p:nvSpPr>
          <p:cNvPr id="4" name="Text Placeholder 3">
            <a:extLst>
              <a:ext uri="{FF2B5EF4-FFF2-40B4-BE49-F238E27FC236}">
                <a16:creationId xmlns:a16="http://schemas.microsoft.com/office/drawing/2014/main" id="{9B6E3B44-5448-452A-BB1F-DD49B305A537}"/>
              </a:ext>
            </a:extLst>
          </p:cNvPr>
          <p:cNvSpPr>
            <a:spLocks noGrp="1"/>
          </p:cNvSpPr>
          <p:nvPr>
            <p:ph type="body" sz="quarter" idx="12"/>
          </p:nvPr>
        </p:nvSpPr>
        <p:spPr/>
        <p:txBody>
          <a:bodyPr/>
          <a:lstStyle/>
          <a:p>
            <a:pPr>
              <a:spcBef>
                <a:spcPts val="0"/>
              </a:spcBef>
            </a:pPr>
            <a:r>
              <a:rPr lang="en-GB" dirty="0"/>
              <a:t>je </a:t>
            </a:r>
            <a:r>
              <a:rPr lang="en-GB" dirty="0" err="1"/>
              <a:t>af</a:t>
            </a:r>
            <a:r>
              <a:rPr lang="en-GB" dirty="0"/>
              <a:t>]ma] gar `</a:t>
            </a:r>
            <a:r>
              <a:rPr lang="en-GB" dirty="0" err="1"/>
              <a:t>nqy</a:t>
            </a:r>
            <a:r>
              <a:rPr lang="en-GB" dirty="0"/>
              <a:t>]@</a:t>
            </a:r>
            <a:endParaRPr lang="ar-EG" dirty="0"/>
          </a:p>
          <a:p>
            <a:pPr>
              <a:spcBef>
                <a:spcPts val="0"/>
              </a:spcBef>
            </a:pPr>
            <a:r>
              <a:rPr lang="en-GB" dirty="0"/>
              <a:t> `</a:t>
            </a:r>
            <a:r>
              <a:rPr lang="en-GB" dirty="0" err="1"/>
              <a:t>nje</a:t>
            </a:r>
            <a:r>
              <a:rPr lang="en-GB" dirty="0"/>
              <a:t> </a:t>
            </a:r>
            <a:r>
              <a:rPr lang="en-GB" dirty="0" err="1"/>
              <a:t>vy`ete</a:t>
            </a:r>
            <a:r>
              <a:rPr lang="en-GB" dirty="0"/>
              <a:t> </a:t>
            </a:r>
            <a:r>
              <a:rPr lang="en-GB" dirty="0" err="1"/>
              <a:t>vwf</a:t>
            </a:r>
            <a:r>
              <a:rPr lang="en-GB" dirty="0"/>
              <a:t> pe </a:t>
            </a:r>
            <a:r>
              <a:rPr lang="en-GB" dirty="0" err="1"/>
              <a:t>pi`wou</a:t>
            </a:r>
            <a:r>
              <a:rPr lang="en-GB" dirty="0"/>
              <a:t> </a:t>
            </a:r>
            <a:r>
              <a:rPr lang="en-GB" dirty="0" err="1"/>
              <a:t>sa</a:t>
            </a:r>
            <a:r>
              <a:rPr lang="en-GB" dirty="0"/>
              <a:t> `</a:t>
            </a:r>
            <a:r>
              <a:rPr lang="en-GB" dirty="0" err="1"/>
              <a:t>eneh</a:t>
            </a:r>
            <a:r>
              <a:rPr lang="en-GB" dirty="0"/>
              <a:t>.</a:t>
            </a:r>
          </a:p>
        </p:txBody>
      </p:sp>
    </p:spTree>
    <p:extLst>
      <p:ext uri="{BB962C8B-B14F-4D97-AF65-F5344CB8AC3E}">
        <p14:creationId xmlns:p14="http://schemas.microsoft.com/office/powerpoint/2010/main" val="2927464846"/>
      </p:ext>
    </p:extLst>
  </p:cSld>
  <p:clrMapOvr>
    <a:masterClrMapping/>
  </p:clrMapOvr>
</p:sld>
</file>

<file path=ppt/slides/slide16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FDE362B-9CDC-49C2-B642-C26F1A806919}"/>
              </a:ext>
            </a:extLst>
          </p:cNvPr>
          <p:cNvSpPr>
            <a:spLocks noGrp="1"/>
          </p:cNvSpPr>
          <p:nvPr>
            <p:ph type="body" sz="quarter" idx="10"/>
          </p:nvPr>
        </p:nvSpPr>
        <p:spPr/>
        <p:txBody>
          <a:bodyPr/>
          <a:lstStyle/>
          <a:p>
            <a:r>
              <a:rPr lang="ar-EG" sz="3300" dirty="0"/>
              <a:t>آ إفيوت جوشت إيڤول خين إتفيه: إمبيف جيم في إتؤنى إممو: أف أوو أورب إمبيف مونوجينيس: إى آفتشي ساركس إيڤول انخيتي.</a:t>
            </a:r>
            <a:endParaRPr lang="en-GB" sz="3300" dirty="0"/>
          </a:p>
        </p:txBody>
      </p:sp>
      <p:sp>
        <p:nvSpPr>
          <p:cNvPr id="3" name="Text Placeholder 2">
            <a:extLst>
              <a:ext uri="{FF2B5EF4-FFF2-40B4-BE49-F238E27FC236}">
                <a16:creationId xmlns:a16="http://schemas.microsoft.com/office/drawing/2014/main" id="{08096E92-92E2-48F1-A8F4-2F2949326266}"/>
              </a:ext>
            </a:extLst>
          </p:cNvPr>
          <p:cNvSpPr>
            <a:spLocks noGrp="1"/>
          </p:cNvSpPr>
          <p:nvPr>
            <p:ph type="body" sz="quarter" idx="11"/>
          </p:nvPr>
        </p:nvSpPr>
        <p:spPr/>
        <p:txBody>
          <a:bodyP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تطلع الآب من السماء</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فلم يجد مَن يُشبهكِ</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أرسل وحيده</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أتى وتجسد منكِ.</a:t>
            </a:r>
            <a:endParaRPr lang="en-GB" sz="3600" dirty="0"/>
          </a:p>
        </p:txBody>
      </p:sp>
      <p:sp>
        <p:nvSpPr>
          <p:cNvPr id="4" name="Text Placeholder 3">
            <a:extLst>
              <a:ext uri="{FF2B5EF4-FFF2-40B4-BE49-F238E27FC236}">
                <a16:creationId xmlns:a16="http://schemas.microsoft.com/office/drawing/2014/main" id="{DDC8BBD8-7FFB-49FE-A026-6D8FB8242C7C}"/>
              </a:ext>
            </a:extLst>
          </p:cNvPr>
          <p:cNvSpPr>
            <a:spLocks noGrp="1"/>
          </p:cNvSpPr>
          <p:nvPr>
            <p:ph type="body" sz="quarter" idx="12"/>
          </p:nvPr>
        </p:nvSpPr>
        <p:spPr>
          <a:xfrm>
            <a:off x="0" y="4738269"/>
            <a:ext cx="9144000" cy="1189740"/>
          </a:xfrm>
        </p:spPr>
        <p:txBody>
          <a:bodyPr/>
          <a:lstStyle/>
          <a:p>
            <a:pPr>
              <a:spcBef>
                <a:spcPts val="0"/>
              </a:spcBef>
            </a:pPr>
            <a:r>
              <a:rPr lang="en-GB" sz="3300" dirty="0" err="1"/>
              <a:t>A`Viwt</a:t>
            </a:r>
            <a:r>
              <a:rPr lang="en-GB" sz="3300" dirty="0"/>
              <a:t> joust `</a:t>
            </a:r>
            <a:r>
              <a:rPr lang="en-GB" sz="3300" dirty="0" err="1"/>
              <a:t>ebolqen</a:t>
            </a:r>
            <a:r>
              <a:rPr lang="en-GB" sz="3300" dirty="0"/>
              <a:t> `</a:t>
            </a:r>
            <a:r>
              <a:rPr lang="en-GB" sz="3300" dirty="0" err="1"/>
              <a:t>tve</a:t>
            </a:r>
            <a:r>
              <a:rPr lang="en-GB" sz="3300" dirty="0"/>
              <a:t>@ `</a:t>
            </a:r>
            <a:r>
              <a:rPr lang="en-GB" sz="3300" dirty="0" err="1"/>
              <a:t>mpefjem</a:t>
            </a:r>
            <a:r>
              <a:rPr lang="en-GB" sz="3300" dirty="0"/>
              <a:t> </a:t>
            </a:r>
            <a:r>
              <a:rPr lang="en-GB" sz="3300" dirty="0" err="1"/>
              <a:t>vy`et`oni</a:t>
            </a:r>
            <a:r>
              <a:rPr lang="en-GB" sz="3300" dirty="0"/>
              <a:t> `</a:t>
            </a:r>
            <a:r>
              <a:rPr lang="en-GB" sz="3300" dirty="0" err="1"/>
              <a:t>mmo</a:t>
            </a:r>
            <a:r>
              <a:rPr lang="en-GB" sz="3300" dirty="0"/>
              <a:t>@</a:t>
            </a:r>
            <a:endParaRPr lang="ar-EG" sz="3300" dirty="0"/>
          </a:p>
          <a:p>
            <a:pPr>
              <a:spcBef>
                <a:spcPts val="0"/>
              </a:spcBef>
            </a:pPr>
            <a:r>
              <a:rPr lang="en-GB" sz="3600" dirty="0" err="1"/>
              <a:t>afou`wrp</a:t>
            </a:r>
            <a:r>
              <a:rPr lang="en-GB" sz="3600" dirty="0"/>
              <a:t> `</a:t>
            </a:r>
            <a:r>
              <a:rPr lang="en-GB" sz="3600" dirty="0" err="1"/>
              <a:t>mpefmonogenyc</a:t>
            </a:r>
            <a:r>
              <a:rPr lang="en-GB" sz="3600" dirty="0"/>
              <a:t>@ `</a:t>
            </a:r>
            <a:r>
              <a:rPr lang="en-GB" sz="3600" dirty="0" err="1"/>
              <a:t>i</a:t>
            </a:r>
            <a:r>
              <a:rPr lang="en-GB" sz="3600" dirty="0"/>
              <a:t> </a:t>
            </a:r>
            <a:r>
              <a:rPr lang="en-GB" sz="3600" dirty="0" err="1"/>
              <a:t>af</a:t>
            </a:r>
            <a:r>
              <a:rPr lang="en-GB" sz="3600" dirty="0"/>
              <a:t>[</a:t>
            </a:r>
            <a:r>
              <a:rPr lang="en-GB" sz="3600" dirty="0" err="1"/>
              <a:t>icarx</a:t>
            </a:r>
            <a:r>
              <a:rPr lang="en-GB" sz="3600" dirty="0"/>
              <a:t> `</a:t>
            </a:r>
            <a:r>
              <a:rPr lang="en-GB" sz="3600" dirty="0" err="1"/>
              <a:t>ebol`nqy</a:t>
            </a:r>
            <a:r>
              <a:rPr lang="en-GB" sz="3600" dirty="0"/>
              <a:t>].</a:t>
            </a:r>
          </a:p>
        </p:txBody>
      </p:sp>
    </p:spTree>
    <p:extLst>
      <p:ext uri="{BB962C8B-B14F-4D97-AF65-F5344CB8AC3E}">
        <p14:creationId xmlns:p14="http://schemas.microsoft.com/office/powerpoint/2010/main" val="3689123245"/>
      </p:ext>
    </p:extLst>
  </p:cSld>
  <p:clrMapOvr>
    <a:masterClrMapping/>
  </p:clrMapOvr>
</p:sld>
</file>

<file path=ppt/slides/slide16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0334210-0E98-4DEC-B0DE-1A43DD3A13E3}"/>
              </a:ext>
            </a:extLst>
          </p:cNvPr>
          <p:cNvSpPr>
            <a:spLocks noGrp="1"/>
          </p:cNvSpPr>
          <p:nvPr>
            <p:ph type="body" sz="quarter" idx="10"/>
          </p:nvPr>
        </p:nvSpPr>
        <p:spPr>
          <a:xfrm>
            <a:off x="0" y="5768787"/>
            <a:ext cx="9144000" cy="1082587"/>
          </a:xfrm>
        </p:spPr>
        <p:txBody>
          <a:bodyPr/>
          <a:lstStyle/>
          <a:p>
            <a:pPr>
              <a:spcBef>
                <a:spcPts val="0"/>
              </a:spcBef>
            </a:pPr>
            <a:r>
              <a:rPr lang="ar-EG" sz="3800" dirty="0"/>
              <a:t>أو نيشتي بيه إبطايو إم ماريا: باراني اثؤاب تيرو: </a:t>
            </a:r>
          </a:p>
          <a:p>
            <a:pPr>
              <a:spcBef>
                <a:spcPts val="0"/>
              </a:spcBef>
            </a:pPr>
            <a:r>
              <a:rPr lang="ar-EG" sz="3800" dirty="0"/>
              <a:t>چيه أس إم إبشا إن شوب إيروس: إم إفنوتي بي لوغوس. </a:t>
            </a:r>
            <a:endParaRPr lang="en-GB" sz="3800" dirty="0"/>
          </a:p>
        </p:txBody>
      </p:sp>
      <p:sp>
        <p:nvSpPr>
          <p:cNvPr id="6" name="Text Placeholder 5">
            <a:extLst>
              <a:ext uri="{FF2B5EF4-FFF2-40B4-BE49-F238E27FC236}">
                <a16:creationId xmlns:a16="http://schemas.microsoft.com/office/drawing/2014/main" id="{FBE4E99F-D308-413B-8157-0B2719C6A52B}"/>
              </a:ext>
            </a:extLst>
          </p:cNvPr>
          <p:cNvSpPr>
            <a:spLocks noGrp="1"/>
          </p:cNvSpPr>
          <p:nvPr>
            <p:ph type="body" sz="quarter" idx="11"/>
          </p:nvPr>
        </p:nvSpPr>
        <p:spPr/>
        <p:txBody>
          <a:bodyPr/>
          <a:lstStyle/>
          <a:p>
            <a:r>
              <a:rPr lang="ar-EG" sz="3400" dirty="0"/>
              <a:t>عظيمة هى كرامة مريم، أكثر من جميع القديسين، لأنها استحقت أن تقبل إليها، الله الكلمة. </a:t>
            </a:r>
            <a:endParaRPr lang="en-GB" sz="3400" dirty="0"/>
          </a:p>
        </p:txBody>
      </p:sp>
      <p:sp>
        <p:nvSpPr>
          <p:cNvPr id="7" name="Text Placeholder 6">
            <a:extLst>
              <a:ext uri="{FF2B5EF4-FFF2-40B4-BE49-F238E27FC236}">
                <a16:creationId xmlns:a16="http://schemas.microsoft.com/office/drawing/2014/main" id="{A88D72B0-1E17-43BB-9715-16E699BCBE85}"/>
              </a:ext>
            </a:extLst>
          </p:cNvPr>
          <p:cNvSpPr>
            <a:spLocks noGrp="1"/>
          </p:cNvSpPr>
          <p:nvPr>
            <p:ph type="body" sz="quarter" idx="12"/>
          </p:nvPr>
        </p:nvSpPr>
        <p:spPr>
          <a:xfrm>
            <a:off x="0" y="4686199"/>
            <a:ext cx="9144000" cy="1082588"/>
          </a:xfrm>
        </p:spPr>
        <p:txBody>
          <a:bodyPr/>
          <a:lstStyle/>
          <a:p>
            <a:pPr>
              <a:spcBef>
                <a:spcPts val="0"/>
              </a:spcBef>
            </a:pPr>
            <a:r>
              <a:rPr lang="pt-BR" sz="3900" dirty="0"/>
              <a:t>Ounis] pe `ptaio `mMaria@ para ny=e=;=u tyrou@</a:t>
            </a:r>
            <a:endParaRPr lang="ar-EG" sz="3900" dirty="0"/>
          </a:p>
          <a:p>
            <a:pPr>
              <a:spcBef>
                <a:spcPts val="0"/>
              </a:spcBef>
            </a:pPr>
            <a:r>
              <a:rPr lang="pt-BR" sz="3900" dirty="0"/>
              <a:t> je acem`psa `nswp `eroc@ `mV] piLogoc.</a:t>
            </a:r>
            <a:endParaRPr lang="en-GB" sz="3900" dirty="0"/>
          </a:p>
        </p:txBody>
      </p:sp>
    </p:spTree>
    <p:extLst>
      <p:ext uri="{BB962C8B-B14F-4D97-AF65-F5344CB8AC3E}">
        <p14:creationId xmlns:p14="http://schemas.microsoft.com/office/powerpoint/2010/main" val="1447974619"/>
      </p:ext>
    </p:extLst>
  </p:cSld>
  <p:clrMapOvr>
    <a:masterClrMapping/>
  </p:clrMapOvr>
</p:sld>
</file>

<file path=ppt/slides/slide16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C4D449-D01E-4556-9D28-C0CFC317DEB3}"/>
              </a:ext>
            </a:extLst>
          </p:cNvPr>
          <p:cNvSpPr>
            <a:spLocks noGrp="1"/>
          </p:cNvSpPr>
          <p:nvPr>
            <p:ph type="body" sz="quarter" idx="10"/>
          </p:nvPr>
        </p:nvSpPr>
        <p:spPr/>
        <p:txBody>
          <a:bodyPr/>
          <a:lstStyle/>
          <a:p>
            <a:pPr>
              <a:spcBef>
                <a:spcPts val="0"/>
              </a:spcBef>
            </a:pPr>
            <a:r>
              <a:rPr lang="ar-EG" dirty="0"/>
              <a:t>فى إت إريه ني أنجيلوس: إرهوتي خاتيف هى: </a:t>
            </a:r>
          </a:p>
          <a:p>
            <a:pPr>
              <a:spcBef>
                <a:spcPts val="0"/>
              </a:spcBef>
            </a:pPr>
            <a:r>
              <a:rPr lang="ar-EG" dirty="0"/>
              <a:t>آ ماريا تي بارثينوس: فاي خاروف خين تيس ني جيه. </a:t>
            </a:r>
            <a:endParaRPr lang="en-GB" dirty="0"/>
          </a:p>
        </p:txBody>
      </p:sp>
      <p:sp>
        <p:nvSpPr>
          <p:cNvPr id="3" name="Text Placeholder 2">
            <a:extLst>
              <a:ext uri="{FF2B5EF4-FFF2-40B4-BE49-F238E27FC236}">
                <a16:creationId xmlns:a16="http://schemas.microsoft.com/office/drawing/2014/main" id="{8758CF07-08E1-412C-8637-D21623264C05}"/>
              </a:ext>
            </a:extLst>
          </p:cNvPr>
          <p:cNvSpPr>
            <a:spLocks noGrp="1"/>
          </p:cNvSpPr>
          <p:nvPr>
            <p:ph type="body" sz="quarter" idx="11"/>
          </p:nvPr>
        </p:nvSpPr>
        <p:spPr/>
        <p:txBody>
          <a:bodyPr anchor="ctr"/>
          <a:lstStyle/>
          <a:p>
            <a:r>
              <a:rPr lang="ar-EG" dirty="0"/>
              <a:t>من تخافه، الملائكة، حملته مريم، العذراء في بطنها. </a:t>
            </a:r>
            <a:endParaRPr lang="en-GB" dirty="0"/>
          </a:p>
        </p:txBody>
      </p:sp>
      <p:sp>
        <p:nvSpPr>
          <p:cNvPr id="4" name="Text Placeholder 3">
            <a:extLst>
              <a:ext uri="{FF2B5EF4-FFF2-40B4-BE49-F238E27FC236}">
                <a16:creationId xmlns:a16="http://schemas.microsoft.com/office/drawing/2014/main" id="{C81629DD-072D-406D-8671-757D0A49D94A}"/>
              </a:ext>
            </a:extLst>
          </p:cNvPr>
          <p:cNvSpPr>
            <a:spLocks noGrp="1"/>
          </p:cNvSpPr>
          <p:nvPr>
            <p:ph type="body" sz="quarter" idx="12"/>
          </p:nvPr>
        </p:nvSpPr>
        <p:spPr/>
        <p:txBody>
          <a:bodyPr/>
          <a:lstStyle/>
          <a:p>
            <a:pPr>
              <a:spcBef>
                <a:spcPts val="0"/>
              </a:spcBef>
            </a:pPr>
            <a:r>
              <a:rPr lang="en-GB" dirty="0" err="1"/>
              <a:t>Vy`etere</a:t>
            </a:r>
            <a:r>
              <a:rPr lang="en-GB" dirty="0"/>
              <a:t> </a:t>
            </a:r>
            <a:r>
              <a:rPr lang="en-GB" dirty="0" err="1"/>
              <a:t>ni`aggeloc</a:t>
            </a:r>
            <a:r>
              <a:rPr lang="en-GB" dirty="0"/>
              <a:t>@ </a:t>
            </a:r>
            <a:r>
              <a:rPr lang="en-GB" dirty="0" err="1"/>
              <a:t>erho</a:t>
            </a:r>
            <a:r>
              <a:rPr lang="en-GB" dirty="0"/>
              <a:t>] </a:t>
            </a:r>
            <a:r>
              <a:rPr lang="en-GB" dirty="0" err="1"/>
              <a:t>qa</a:t>
            </a:r>
            <a:r>
              <a:rPr lang="en-GB" dirty="0"/>
              <a:t> </a:t>
            </a:r>
            <a:r>
              <a:rPr lang="en-GB" dirty="0" err="1"/>
              <a:t>tefhy</a:t>
            </a:r>
            <a:r>
              <a:rPr lang="en-GB" dirty="0"/>
              <a:t>@</a:t>
            </a:r>
            <a:endParaRPr lang="ar-EG" dirty="0"/>
          </a:p>
          <a:p>
            <a:pPr>
              <a:spcBef>
                <a:spcPts val="0"/>
              </a:spcBef>
            </a:pPr>
            <a:r>
              <a:rPr lang="en-GB" dirty="0"/>
              <a:t> `</a:t>
            </a:r>
            <a:r>
              <a:rPr lang="en-GB" dirty="0" err="1"/>
              <a:t>aMaria</a:t>
            </a:r>
            <a:r>
              <a:rPr lang="en-GB" dirty="0"/>
              <a:t> ]</a:t>
            </a:r>
            <a:r>
              <a:rPr lang="en-GB" dirty="0" err="1"/>
              <a:t>Paryenoc</a:t>
            </a:r>
            <a:r>
              <a:rPr lang="en-GB" dirty="0"/>
              <a:t>@ </a:t>
            </a:r>
            <a:r>
              <a:rPr lang="en-GB" dirty="0" err="1"/>
              <a:t>fai</a:t>
            </a:r>
            <a:r>
              <a:rPr lang="en-GB" dirty="0"/>
              <a:t> </a:t>
            </a:r>
            <a:r>
              <a:rPr lang="en-GB" dirty="0" err="1"/>
              <a:t>qarof</a:t>
            </a:r>
            <a:r>
              <a:rPr lang="en-GB" dirty="0"/>
              <a:t> </a:t>
            </a:r>
            <a:r>
              <a:rPr lang="en-GB" dirty="0" err="1"/>
              <a:t>qen</a:t>
            </a:r>
            <a:r>
              <a:rPr lang="en-GB" dirty="0"/>
              <a:t> </a:t>
            </a:r>
            <a:r>
              <a:rPr lang="en-GB" dirty="0" err="1"/>
              <a:t>tecneji</a:t>
            </a:r>
            <a:r>
              <a:rPr lang="en-GB" dirty="0"/>
              <a:t>.</a:t>
            </a:r>
          </a:p>
        </p:txBody>
      </p:sp>
    </p:spTree>
    <p:extLst>
      <p:ext uri="{BB962C8B-B14F-4D97-AF65-F5344CB8AC3E}">
        <p14:creationId xmlns:p14="http://schemas.microsoft.com/office/powerpoint/2010/main" val="767900496"/>
      </p:ext>
    </p:extLst>
  </p:cSld>
  <p:clrMapOvr>
    <a:masterClrMapping/>
  </p:clrMapOvr>
</p:sld>
</file>

<file path=ppt/slides/slide16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45289FD-80F2-4AA4-8EB3-619DE301D5BD}"/>
              </a:ext>
            </a:extLst>
          </p:cNvPr>
          <p:cNvSpPr>
            <a:spLocks noGrp="1"/>
          </p:cNvSpPr>
          <p:nvPr>
            <p:ph type="body" sz="quarter" idx="10"/>
          </p:nvPr>
        </p:nvSpPr>
        <p:spPr/>
        <p:txBody>
          <a:bodyPr/>
          <a:lstStyle/>
          <a:p>
            <a:r>
              <a:rPr lang="ar-EG" sz="3600" dirty="0"/>
              <a:t>إستشوسي إيه ني شيروبيم: إس طايوت إيه ني سيرافيم: چيه أسشوبي إن أوو إرفيى: إمبي أوواى إيفول خين تي إترياس. </a:t>
            </a:r>
            <a:endParaRPr lang="en-GB" sz="3600" dirty="0"/>
          </a:p>
        </p:txBody>
      </p:sp>
      <p:sp>
        <p:nvSpPr>
          <p:cNvPr id="3" name="Text Placeholder 2">
            <a:extLst>
              <a:ext uri="{FF2B5EF4-FFF2-40B4-BE49-F238E27FC236}">
                <a16:creationId xmlns:a16="http://schemas.microsoft.com/office/drawing/2014/main" id="{222C5B0A-69AA-4A56-9D31-094DE4FE2274}"/>
              </a:ext>
            </a:extLst>
          </p:cNvPr>
          <p:cNvSpPr>
            <a:spLocks noGrp="1"/>
          </p:cNvSpPr>
          <p:nvPr>
            <p:ph type="body" sz="quarter" idx="11"/>
          </p:nvPr>
        </p:nvSpPr>
        <p:spPr/>
        <p:txBody>
          <a:bodyPr/>
          <a:lstStyle/>
          <a:p>
            <a:r>
              <a:rPr lang="ar-EG" sz="3200" dirty="0"/>
              <a:t>هى أرفع من الشاروبيم، وأجل من السرافيم، لأنها صارت هيكلاً، للواحد من الثالوث. </a:t>
            </a:r>
            <a:endParaRPr lang="en-GB" sz="3200" dirty="0"/>
          </a:p>
        </p:txBody>
      </p:sp>
      <p:sp>
        <p:nvSpPr>
          <p:cNvPr id="4" name="Text Placeholder 3">
            <a:extLst>
              <a:ext uri="{FF2B5EF4-FFF2-40B4-BE49-F238E27FC236}">
                <a16:creationId xmlns:a16="http://schemas.microsoft.com/office/drawing/2014/main" id="{C3DA7254-524D-4A89-8291-390CCF0C842C}"/>
              </a:ext>
            </a:extLst>
          </p:cNvPr>
          <p:cNvSpPr>
            <a:spLocks noGrp="1"/>
          </p:cNvSpPr>
          <p:nvPr>
            <p:ph type="body" sz="quarter" idx="12"/>
          </p:nvPr>
        </p:nvSpPr>
        <p:spPr>
          <a:xfrm>
            <a:off x="0" y="4576904"/>
            <a:ext cx="9144000" cy="1189740"/>
          </a:xfrm>
        </p:spPr>
        <p:txBody>
          <a:bodyPr/>
          <a:lstStyle/>
          <a:p>
            <a:pPr>
              <a:spcBef>
                <a:spcPts val="0"/>
              </a:spcBef>
            </a:pPr>
            <a:r>
              <a:rPr lang="en-GB" dirty="0"/>
              <a:t>`C[</a:t>
            </a:r>
            <a:r>
              <a:rPr lang="en-GB" dirty="0" err="1"/>
              <a:t>oci</a:t>
            </a:r>
            <a:r>
              <a:rPr lang="en-GB" dirty="0"/>
              <a:t> `</a:t>
            </a:r>
            <a:r>
              <a:rPr lang="en-GB" dirty="0" err="1"/>
              <a:t>eni</a:t>
            </a:r>
            <a:r>
              <a:rPr lang="en-GB" dirty="0"/>
              <a:t>&lt;</a:t>
            </a:r>
            <a:r>
              <a:rPr lang="en-GB" dirty="0" err="1"/>
              <a:t>eroubim</a:t>
            </a:r>
            <a:r>
              <a:rPr lang="en-GB" dirty="0"/>
              <a:t>@ `</a:t>
            </a:r>
            <a:r>
              <a:rPr lang="en-GB" dirty="0" err="1"/>
              <a:t>ctaiyout</a:t>
            </a:r>
            <a:r>
              <a:rPr lang="en-GB" dirty="0"/>
              <a:t> `</a:t>
            </a:r>
            <a:r>
              <a:rPr lang="en-GB" dirty="0" err="1"/>
              <a:t>eniCeravim</a:t>
            </a:r>
            <a:r>
              <a:rPr lang="en-GB" dirty="0"/>
              <a:t>@ je </a:t>
            </a:r>
            <a:r>
              <a:rPr lang="en-GB" dirty="0" err="1"/>
              <a:t>acswpi</a:t>
            </a:r>
            <a:r>
              <a:rPr lang="en-GB" dirty="0"/>
              <a:t> `</a:t>
            </a:r>
            <a:r>
              <a:rPr lang="en-GB" dirty="0" err="1"/>
              <a:t>nou`ervei</a:t>
            </a:r>
            <a:r>
              <a:rPr lang="en-GB" dirty="0"/>
              <a:t>@ `</a:t>
            </a:r>
            <a:r>
              <a:rPr lang="en-GB" dirty="0" err="1"/>
              <a:t>mpiouai</a:t>
            </a:r>
            <a:r>
              <a:rPr lang="en-GB" dirty="0"/>
              <a:t> `</a:t>
            </a:r>
            <a:r>
              <a:rPr lang="en-GB" dirty="0" err="1"/>
              <a:t>ebol</a:t>
            </a:r>
            <a:r>
              <a:rPr lang="en-GB" dirty="0"/>
              <a:t> </a:t>
            </a:r>
            <a:r>
              <a:rPr lang="en-GB" dirty="0" err="1"/>
              <a:t>qen</a:t>
            </a:r>
            <a:r>
              <a:rPr lang="en-GB" dirty="0"/>
              <a:t> }`</a:t>
            </a:r>
            <a:r>
              <a:rPr lang="en-GB" dirty="0" err="1"/>
              <a:t>Triac</a:t>
            </a:r>
            <a:r>
              <a:rPr lang="en-GB" dirty="0"/>
              <a:t>.</a:t>
            </a:r>
          </a:p>
        </p:txBody>
      </p:sp>
    </p:spTree>
    <p:extLst>
      <p:ext uri="{BB962C8B-B14F-4D97-AF65-F5344CB8AC3E}">
        <p14:creationId xmlns:p14="http://schemas.microsoft.com/office/powerpoint/2010/main" val="1710369598"/>
      </p:ext>
    </p:extLst>
  </p:cSld>
  <p:clrMapOvr>
    <a:masterClrMapping/>
  </p:clrMapOvr>
</p:sld>
</file>

<file path=ppt/slides/slide16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49FB61D-AFAE-4C7F-B0E2-A534EE0C6A62}"/>
              </a:ext>
            </a:extLst>
          </p:cNvPr>
          <p:cNvSpPr>
            <a:spLocks noGrp="1"/>
          </p:cNvSpPr>
          <p:nvPr>
            <p:ph type="body" sz="quarter" idx="10"/>
          </p:nvPr>
        </p:nvSpPr>
        <p:spPr/>
        <p:txBody>
          <a:bodyPr/>
          <a:lstStyle/>
          <a:p>
            <a:r>
              <a:rPr lang="ar-EG" dirty="0"/>
              <a:t>ثاي تيه ييروساليم: إتبو ليس إم بينوتى تيه: إيريه أب أونوف إنتيه ني إثؤاب تيرو: شوب إن إخري إنخيتس. </a:t>
            </a:r>
            <a:endParaRPr lang="en-GB" dirty="0"/>
          </a:p>
        </p:txBody>
      </p:sp>
      <p:sp>
        <p:nvSpPr>
          <p:cNvPr id="3" name="Text Placeholder 2">
            <a:extLst>
              <a:ext uri="{FF2B5EF4-FFF2-40B4-BE49-F238E27FC236}">
                <a16:creationId xmlns:a16="http://schemas.microsoft.com/office/drawing/2014/main" id="{5D3D819E-E2F8-4DF7-AC49-4944067075F9}"/>
              </a:ext>
            </a:extLst>
          </p:cNvPr>
          <p:cNvSpPr>
            <a:spLocks noGrp="1"/>
          </p:cNvSpPr>
          <p:nvPr>
            <p:ph type="body" sz="quarter" idx="11"/>
          </p:nvPr>
        </p:nvSpPr>
        <p:spPr/>
        <p:txBody>
          <a:bodyPr anchor="ctr"/>
          <a:lstStyle/>
          <a:p>
            <a:r>
              <a:rPr lang="ar-EG" sz="3400" dirty="0"/>
              <a:t>هذه هى أورشليم، مدينة إلهنا، وفرح جميع القديسين، كائن فيها. </a:t>
            </a:r>
            <a:endParaRPr lang="en-GB" sz="3400" dirty="0"/>
          </a:p>
        </p:txBody>
      </p:sp>
      <p:sp>
        <p:nvSpPr>
          <p:cNvPr id="4" name="Text Placeholder 3">
            <a:extLst>
              <a:ext uri="{FF2B5EF4-FFF2-40B4-BE49-F238E27FC236}">
                <a16:creationId xmlns:a16="http://schemas.microsoft.com/office/drawing/2014/main" id="{DD6D77DC-42D9-484B-AB1B-2CF1B2057757}"/>
              </a:ext>
            </a:extLst>
          </p:cNvPr>
          <p:cNvSpPr>
            <a:spLocks noGrp="1"/>
          </p:cNvSpPr>
          <p:nvPr>
            <p:ph type="body" sz="quarter" idx="12"/>
          </p:nvPr>
        </p:nvSpPr>
        <p:spPr>
          <a:xfrm>
            <a:off x="0" y="4426226"/>
            <a:ext cx="9144000" cy="1189740"/>
          </a:xfrm>
        </p:spPr>
        <p:txBody>
          <a:bodyPr/>
          <a:lstStyle/>
          <a:p>
            <a:pPr>
              <a:spcBef>
                <a:spcPts val="0"/>
              </a:spcBef>
            </a:pPr>
            <a:r>
              <a:rPr lang="en-GB" sz="3700" dirty="0"/>
              <a:t>:ai </a:t>
            </a:r>
            <a:r>
              <a:rPr lang="en-GB" sz="3700" dirty="0" err="1"/>
              <a:t>te</a:t>
            </a:r>
            <a:r>
              <a:rPr lang="en-GB" sz="3700" dirty="0"/>
              <a:t> </a:t>
            </a:r>
            <a:r>
              <a:rPr lang="en-GB" sz="3700" dirty="0" err="1"/>
              <a:t>Ieroucalym</a:t>
            </a:r>
            <a:r>
              <a:rPr lang="en-GB" sz="3700" dirty="0"/>
              <a:t>@ `</a:t>
            </a:r>
            <a:r>
              <a:rPr lang="en-GB" sz="3700" dirty="0" err="1"/>
              <a:t>tpolic</a:t>
            </a:r>
            <a:r>
              <a:rPr lang="en-GB" sz="3700" dirty="0"/>
              <a:t> `</a:t>
            </a:r>
            <a:r>
              <a:rPr lang="en-GB" sz="3700" dirty="0" err="1"/>
              <a:t>mpennou</a:t>
            </a:r>
            <a:r>
              <a:rPr lang="en-GB" sz="3700" dirty="0"/>
              <a:t>] </a:t>
            </a:r>
            <a:r>
              <a:rPr lang="en-GB" sz="3700" dirty="0" err="1"/>
              <a:t>te</a:t>
            </a:r>
            <a:r>
              <a:rPr lang="en-GB" sz="3700" dirty="0"/>
              <a:t>@</a:t>
            </a:r>
            <a:endParaRPr lang="ar-EG" sz="3700" dirty="0"/>
          </a:p>
          <a:p>
            <a:pPr>
              <a:spcBef>
                <a:spcPts val="0"/>
              </a:spcBef>
            </a:pPr>
            <a:r>
              <a:rPr lang="en-GB" sz="3700" dirty="0"/>
              <a:t> `ere `</a:t>
            </a:r>
            <a:r>
              <a:rPr lang="en-GB" sz="3700" dirty="0" err="1"/>
              <a:t>pounof</a:t>
            </a:r>
            <a:r>
              <a:rPr lang="en-GB" sz="3700" dirty="0"/>
              <a:t> `</a:t>
            </a:r>
            <a:r>
              <a:rPr lang="en-GB" sz="3700" dirty="0" err="1"/>
              <a:t>nte</a:t>
            </a:r>
            <a:r>
              <a:rPr lang="en-GB" sz="3700" dirty="0"/>
              <a:t> </a:t>
            </a:r>
            <a:r>
              <a:rPr lang="en-GB" sz="3700" dirty="0" err="1"/>
              <a:t>ny</a:t>
            </a:r>
            <a:r>
              <a:rPr lang="en-GB" sz="3700" dirty="0"/>
              <a:t>=e=;=u </a:t>
            </a:r>
            <a:r>
              <a:rPr lang="en-GB" sz="3700" dirty="0" err="1"/>
              <a:t>tyrou</a:t>
            </a:r>
            <a:r>
              <a:rPr lang="en-GB" sz="3700" dirty="0"/>
              <a:t>@ sop `</a:t>
            </a:r>
            <a:r>
              <a:rPr lang="en-GB" sz="3700" dirty="0" err="1"/>
              <a:t>n`qryi</a:t>
            </a:r>
            <a:r>
              <a:rPr lang="en-GB" sz="3700" dirty="0"/>
              <a:t> `</a:t>
            </a:r>
            <a:r>
              <a:rPr lang="en-GB" sz="3700" dirty="0" err="1"/>
              <a:t>nqytc</a:t>
            </a:r>
            <a:r>
              <a:rPr lang="en-GB" sz="3700" dirty="0"/>
              <a:t>.</a:t>
            </a:r>
          </a:p>
        </p:txBody>
      </p:sp>
    </p:spTree>
    <p:extLst>
      <p:ext uri="{BB962C8B-B14F-4D97-AF65-F5344CB8AC3E}">
        <p14:creationId xmlns:p14="http://schemas.microsoft.com/office/powerpoint/2010/main" val="713488411"/>
      </p:ext>
    </p:extLst>
  </p:cSld>
  <p:clrMapOvr>
    <a:masterClrMapping/>
  </p:clrMapOvr>
</p:sld>
</file>

<file path=ppt/slides/slide16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FDE362B-9CDC-49C2-B642-C26F1A806919}"/>
              </a:ext>
            </a:extLst>
          </p:cNvPr>
          <p:cNvSpPr>
            <a:spLocks noGrp="1"/>
          </p:cNvSpPr>
          <p:nvPr>
            <p:ph type="body" sz="quarter" idx="10"/>
          </p:nvPr>
        </p:nvSpPr>
        <p:spPr/>
        <p:txBody>
          <a:bodyPr/>
          <a:lstStyle/>
          <a:p>
            <a:r>
              <a:rPr lang="ar-EG" sz="3300" dirty="0"/>
              <a:t>آ إفيوت جوشت إيڤول خين إتفيه: إمبيف جيم في إتؤنى إممو: أف أوو أورب إمبيف مونوجينيس: إى آفتشي ساركس إيڤول انخيتي.</a:t>
            </a:r>
            <a:endParaRPr lang="en-GB" sz="3300" dirty="0"/>
          </a:p>
        </p:txBody>
      </p:sp>
      <p:sp>
        <p:nvSpPr>
          <p:cNvPr id="3" name="Text Placeholder 2">
            <a:extLst>
              <a:ext uri="{FF2B5EF4-FFF2-40B4-BE49-F238E27FC236}">
                <a16:creationId xmlns:a16="http://schemas.microsoft.com/office/drawing/2014/main" id="{08096E92-92E2-48F1-A8F4-2F2949326266}"/>
              </a:ext>
            </a:extLst>
          </p:cNvPr>
          <p:cNvSpPr>
            <a:spLocks noGrp="1"/>
          </p:cNvSpPr>
          <p:nvPr>
            <p:ph type="body" sz="quarter" idx="11"/>
          </p:nvPr>
        </p:nvSpPr>
        <p:spPr/>
        <p:txBody>
          <a:bodyP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تطلع الآب من السماء</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فلم يجد مَن يُشبهكِ</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أرسل وحيده</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أتى وتجسد منكِ.</a:t>
            </a:r>
            <a:endParaRPr lang="en-GB" sz="3600" dirty="0"/>
          </a:p>
        </p:txBody>
      </p:sp>
      <p:sp>
        <p:nvSpPr>
          <p:cNvPr id="4" name="Text Placeholder 3">
            <a:extLst>
              <a:ext uri="{FF2B5EF4-FFF2-40B4-BE49-F238E27FC236}">
                <a16:creationId xmlns:a16="http://schemas.microsoft.com/office/drawing/2014/main" id="{DDC8BBD8-7FFB-49FE-A026-6D8FB8242C7C}"/>
              </a:ext>
            </a:extLst>
          </p:cNvPr>
          <p:cNvSpPr>
            <a:spLocks noGrp="1"/>
          </p:cNvSpPr>
          <p:nvPr>
            <p:ph type="body" sz="quarter" idx="12"/>
          </p:nvPr>
        </p:nvSpPr>
        <p:spPr>
          <a:xfrm>
            <a:off x="0" y="4724823"/>
            <a:ext cx="9144000" cy="1189740"/>
          </a:xfrm>
        </p:spPr>
        <p:txBody>
          <a:bodyPr/>
          <a:lstStyle/>
          <a:p>
            <a:pPr>
              <a:spcBef>
                <a:spcPts val="0"/>
              </a:spcBef>
            </a:pPr>
            <a:r>
              <a:rPr lang="en-GB" sz="3300" dirty="0" err="1"/>
              <a:t>A`Viwt</a:t>
            </a:r>
            <a:r>
              <a:rPr lang="en-GB" sz="3300" dirty="0"/>
              <a:t> joust `</a:t>
            </a:r>
            <a:r>
              <a:rPr lang="en-GB" sz="3300" dirty="0" err="1"/>
              <a:t>ebolqen</a:t>
            </a:r>
            <a:r>
              <a:rPr lang="en-GB" sz="3300" dirty="0"/>
              <a:t> `</a:t>
            </a:r>
            <a:r>
              <a:rPr lang="en-GB" sz="3300" dirty="0" err="1"/>
              <a:t>tve</a:t>
            </a:r>
            <a:r>
              <a:rPr lang="en-GB" sz="3300" dirty="0"/>
              <a:t>@ `</a:t>
            </a:r>
            <a:r>
              <a:rPr lang="en-GB" sz="3300" dirty="0" err="1"/>
              <a:t>mpefjem</a:t>
            </a:r>
            <a:r>
              <a:rPr lang="en-GB" sz="3300" dirty="0"/>
              <a:t> </a:t>
            </a:r>
            <a:r>
              <a:rPr lang="en-GB" sz="3300" dirty="0" err="1"/>
              <a:t>vy`et`oni</a:t>
            </a:r>
            <a:r>
              <a:rPr lang="en-GB" sz="3300" dirty="0"/>
              <a:t> `</a:t>
            </a:r>
            <a:r>
              <a:rPr lang="en-GB" sz="3300" dirty="0" err="1"/>
              <a:t>mmo</a:t>
            </a:r>
            <a:r>
              <a:rPr lang="en-GB" sz="3300" dirty="0"/>
              <a:t>@</a:t>
            </a:r>
            <a:endParaRPr lang="ar-EG" sz="3300" dirty="0"/>
          </a:p>
          <a:p>
            <a:pPr>
              <a:spcBef>
                <a:spcPts val="0"/>
              </a:spcBef>
            </a:pPr>
            <a:r>
              <a:rPr lang="en-GB" sz="3600" dirty="0" err="1"/>
              <a:t>afou`wrp</a:t>
            </a:r>
            <a:r>
              <a:rPr lang="en-GB" sz="3600" dirty="0"/>
              <a:t> `</a:t>
            </a:r>
            <a:r>
              <a:rPr lang="en-GB" sz="3600" dirty="0" err="1"/>
              <a:t>mpefmonogenyc</a:t>
            </a:r>
            <a:r>
              <a:rPr lang="en-GB" sz="3600" dirty="0"/>
              <a:t>@ `</a:t>
            </a:r>
            <a:r>
              <a:rPr lang="en-GB" sz="3600" dirty="0" err="1"/>
              <a:t>i</a:t>
            </a:r>
            <a:r>
              <a:rPr lang="en-GB" sz="3600" dirty="0"/>
              <a:t> </a:t>
            </a:r>
            <a:r>
              <a:rPr lang="en-GB" sz="3600" dirty="0" err="1"/>
              <a:t>af</a:t>
            </a:r>
            <a:r>
              <a:rPr lang="en-GB" sz="3600" dirty="0"/>
              <a:t>[</a:t>
            </a:r>
            <a:r>
              <a:rPr lang="en-GB" sz="3600" dirty="0" err="1"/>
              <a:t>icarx</a:t>
            </a:r>
            <a:r>
              <a:rPr lang="en-GB" sz="3600" dirty="0"/>
              <a:t> `</a:t>
            </a:r>
            <a:r>
              <a:rPr lang="en-GB" sz="3600" dirty="0" err="1"/>
              <a:t>ebol`nqy</a:t>
            </a:r>
            <a:r>
              <a:rPr lang="en-GB" sz="3600" dirty="0"/>
              <a:t>].</a:t>
            </a:r>
          </a:p>
        </p:txBody>
      </p:sp>
    </p:spTree>
    <p:extLst>
      <p:ext uri="{BB962C8B-B14F-4D97-AF65-F5344CB8AC3E}">
        <p14:creationId xmlns:p14="http://schemas.microsoft.com/office/powerpoint/2010/main" val="950497517"/>
      </p:ext>
    </p:extLst>
  </p:cSld>
  <p:clrMapOvr>
    <a:masterClrMapping/>
  </p:clrMapOvr>
</p:sld>
</file>

<file path=ppt/slides/slide16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6737E4C-46C9-45D1-98DF-8075AC5E7025}"/>
              </a:ext>
            </a:extLst>
          </p:cNvPr>
          <p:cNvSpPr>
            <a:spLocks noGrp="1"/>
          </p:cNvSpPr>
          <p:nvPr>
            <p:ph type="body" sz="quarter" idx="10"/>
          </p:nvPr>
        </p:nvSpPr>
        <p:spPr/>
        <p:txBody>
          <a:bodyPr/>
          <a:lstStyle/>
          <a:p>
            <a:r>
              <a:rPr lang="ar-EG" sz="3800" dirty="0"/>
              <a:t>تي جاليلي آ إنتيه نى إثنوس: نى اتهيمسي خين إبكاكي: نيم إتخيفى إم إفمو: أو نيشتى إن أوو أويني أفشاى نوؤ.</a:t>
            </a:r>
            <a:endParaRPr lang="en-GB" sz="3800" dirty="0"/>
          </a:p>
        </p:txBody>
      </p:sp>
      <p:sp>
        <p:nvSpPr>
          <p:cNvPr id="6" name="Text Placeholder 5">
            <a:extLst>
              <a:ext uri="{FF2B5EF4-FFF2-40B4-BE49-F238E27FC236}">
                <a16:creationId xmlns:a16="http://schemas.microsoft.com/office/drawing/2014/main" id="{F8F06C51-A3C6-4354-9159-71631BF5A7E4}"/>
              </a:ext>
            </a:extLst>
          </p:cNvPr>
          <p:cNvSpPr>
            <a:spLocks noGrp="1"/>
          </p:cNvSpPr>
          <p:nvPr>
            <p:ph type="body" sz="quarter" idx="11"/>
          </p:nvPr>
        </p:nvSpPr>
        <p:spPr/>
        <p:txBody>
          <a:bodyPr/>
          <a:lstStyle/>
          <a:p>
            <a:r>
              <a:rPr lang="ar-EG" sz="3600" dirty="0"/>
              <a:t>جليلوا الامم، الجالسون فى الظلمة، وظلال الموت، اشرق عليهم النور العظيم.</a:t>
            </a:r>
          </a:p>
        </p:txBody>
      </p:sp>
      <p:sp>
        <p:nvSpPr>
          <p:cNvPr id="7" name="Text Placeholder 6">
            <a:extLst>
              <a:ext uri="{FF2B5EF4-FFF2-40B4-BE49-F238E27FC236}">
                <a16:creationId xmlns:a16="http://schemas.microsoft.com/office/drawing/2014/main" id="{C1B7B01A-602B-423A-9A18-0D2592EEE131}"/>
              </a:ext>
            </a:extLst>
          </p:cNvPr>
          <p:cNvSpPr>
            <a:spLocks noGrp="1"/>
          </p:cNvSpPr>
          <p:nvPr>
            <p:ph type="body" sz="quarter" idx="12"/>
          </p:nvPr>
        </p:nvSpPr>
        <p:spPr>
          <a:xfrm>
            <a:off x="0" y="4671034"/>
            <a:ext cx="9144000" cy="1189740"/>
          </a:xfrm>
        </p:spPr>
        <p:txBody>
          <a:bodyPr/>
          <a:lstStyle/>
          <a:p>
            <a:pPr>
              <a:spcBef>
                <a:spcPts val="0"/>
              </a:spcBef>
            </a:pPr>
            <a:r>
              <a:rPr lang="en-GB" sz="3700" dirty="0"/>
              <a:t>}</a:t>
            </a:r>
            <a:r>
              <a:rPr lang="en-GB" sz="3700" dirty="0" err="1"/>
              <a:t>galile`a</a:t>
            </a:r>
            <a:r>
              <a:rPr lang="en-GB" sz="3700" dirty="0"/>
              <a:t> `</a:t>
            </a:r>
            <a:r>
              <a:rPr lang="en-GB" sz="3700" dirty="0" err="1"/>
              <a:t>nte</a:t>
            </a:r>
            <a:r>
              <a:rPr lang="en-GB" sz="3700" dirty="0"/>
              <a:t> </a:t>
            </a:r>
            <a:r>
              <a:rPr lang="en-GB" sz="3700" dirty="0" err="1"/>
              <a:t>ni`e;noc</a:t>
            </a:r>
            <a:r>
              <a:rPr lang="en-GB" sz="3700" dirty="0"/>
              <a:t>@ </a:t>
            </a:r>
            <a:r>
              <a:rPr lang="en-GB" sz="3700" dirty="0" err="1"/>
              <a:t>ny`ethemci</a:t>
            </a:r>
            <a:r>
              <a:rPr lang="en-GB" sz="3700" dirty="0"/>
              <a:t> </a:t>
            </a:r>
            <a:r>
              <a:rPr lang="en-GB" sz="3700" dirty="0" err="1"/>
              <a:t>qen</a:t>
            </a:r>
            <a:r>
              <a:rPr lang="en-GB" sz="3700" dirty="0"/>
              <a:t> `</a:t>
            </a:r>
            <a:r>
              <a:rPr lang="en-GB" sz="3700" dirty="0" err="1"/>
              <a:t>p,aki</a:t>
            </a:r>
            <a:r>
              <a:rPr lang="en-GB" sz="3700" dirty="0"/>
              <a:t>@</a:t>
            </a:r>
            <a:endParaRPr lang="ar-EG" sz="3700" dirty="0"/>
          </a:p>
          <a:p>
            <a:pPr>
              <a:spcBef>
                <a:spcPts val="0"/>
              </a:spcBef>
            </a:pPr>
            <a:r>
              <a:rPr lang="en-GB" sz="3700" dirty="0"/>
              <a:t> </a:t>
            </a:r>
            <a:r>
              <a:rPr lang="en-GB" sz="3700" dirty="0" err="1"/>
              <a:t>nem</a:t>
            </a:r>
            <a:r>
              <a:rPr lang="en-GB" sz="3700" dirty="0"/>
              <a:t> `</a:t>
            </a:r>
            <a:r>
              <a:rPr lang="en-GB" sz="3700" dirty="0" err="1"/>
              <a:t>tqyibi</a:t>
            </a:r>
            <a:r>
              <a:rPr lang="en-GB" sz="3700" dirty="0"/>
              <a:t> `</a:t>
            </a:r>
            <a:r>
              <a:rPr lang="en-GB" sz="3700" dirty="0" err="1"/>
              <a:t>m`vmou</a:t>
            </a:r>
            <a:r>
              <a:rPr lang="en-GB" sz="3700" dirty="0"/>
              <a:t>@ </a:t>
            </a:r>
            <a:r>
              <a:rPr lang="en-GB" sz="3700" dirty="0" err="1"/>
              <a:t>ounis</a:t>
            </a:r>
            <a:r>
              <a:rPr lang="en-GB" sz="3700" dirty="0"/>
              <a:t>] `</a:t>
            </a:r>
            <a:r>
              <a:rPr lang="en-GB" sz="3700" dirty="0" err="1"/>
              <a:t>nouwini</a:t>
            </a:r>
            <a:r>
              <a:rPr lang="en-GB" sz="3700" dirty="0"/>
              <a:t> </a:t>
            </a:r>
            <a:r>
              <a:rPr lang="en-GB" sz="3700" dirty="0" err="1"/>
              <a:t>afsai</a:t>
            </a:r>
            <a:r>
              <a:rPr lang="en-GB" sz="3700" dirty="0"/>
              <a:t> </a:t>
            </a:r>
            <a:r>
              <a:rPr lang="en-GB" sz="3700" dirty="0" err="1"/>
              <a:t>nwou</a:t>
            </a:r>
            <a:r>
              <a:rPr lang="en-GB" sz="3700" dirty="0"/>
              <a:t>.</a:t>
            </a:r>
          </a:p>
          <a:p>
            <a:pPr>
              <a:spcBef>
                <a:spcPts val="0"/>
              </a:spcBef>
            </a:pPr>
            <a:endParaRPr lang="en-GB" sz="3700" dirty="0"/>
          </a:p>
        </p:txBody>
      </p:sp>
    </p:spTree>
    <p:extLst>
      <p:ext uri="{BB962C8B-B14F-4D97-AF65-F5344CB8AC3E}">
        <p14:creationId xmlns:p14="http://schemas.microsoft.com/office/powerpoint/2010/main" val="412000692"/>
      </p:ext>
    </p:extLst>
  </p:cSld>
  <p:clrMapOvr>
    <a:masterClrMapping/>
  </p:clrMapOvr>
</p:sld>
</file>

<file path=ppt/slides/slide16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4CE02A2-A869-47F9-BD55-27D269B1DFDE}"/>
              </a:ext>
            </a:extLst>
          </p:cNvPr>
          <p:cNvSpPr>
            <a:spLocks noGrp="1"/>
          </p:cNvSpPr>
          <p:nvPr>
            <p:ph type="body" sz="quarter" idx="10"/>
          </p:nvPr>
        </p:nvSpPr>
        <p:spPr/>
        <p:txBody>
          <a:bodyPr/>
          <a:lstStyle/>
          <a:p>
            <a:r>
              <a:rPr lang="ar-EG" sz="3600" dirty="0"/>
              <a:t>أفنوتي في اثموتين إموف: خين ني إثؤاب إنطاف: آفتشي ساركس خين تي بارثينوس: إثفيه في إيه تيه فون إن أوجاي.</a:t>
            </a:r>
            <a:endParaRPr lang="en-GB" sz="3600" dirty="0"/>
          </a:p>
        </p:txBody>
      </p:sp>
      <p:sp>
        <p:nvSpPr>
          <p:cNvPr id="3" name="Text Placeholder 2">
            <a:extLst>
              <a:ext uri="{FF2B5EF4-FFF2-40B4-BE49-F238E27FC236}">
                <a16:creationId xmlns:a16="http://schemas.microsoft.com/office/drawing/2014/main" id="{5ED15657-A94B-4375-9064-22551AEAA676}"/>
              </a:ext>
            </a:extLst>
          </p:cNvPr>
          <p:cNvSpPr>
            <a:spLocks noGrp="1"/>
          </p:cNvSpPr>
          <p:nvPr>
            <p:ph type="body" sz="quarter" idx="11"/>
          </p:nvPr>
        </p:nvSpPr>
        <p:spPr/>
        <p:txBody>
          <a:bodyPr anchor="ctr"/>
          <a:lstStyle/>
          <a:p>
            <a:r>
              <a:rPr lang="ar-EG" sz="3600" dirty="0"/>
              <a:t>الله المستريح، فى قديسيه، تجسد من العذراء، لاجل خلاصنا.</a:t>
            </a:r>
          </a:p>
        </p:txBody>
      </p:sp>
      <p:sp>
        <p:nvSpPr>
          <p:cNvPr id="4" name="Text Placeholder 3">
            <a:extLst>
              <a:ext uri="{FF2B5EF4-FFF2-40B4-BE49-F238E27FC236}">
                <a16:creationId xmlns:a16="http://schemas.microsoft.com/office/drawing/2014/main" id="{2878948E-1B03-4790-9D76-B33693F082B6}"/>
              </a:ext>
            </a:extLst>
          </p:cNvPr>
          <p:cNvSpPr>
            <a:spLocks noGrp="1"/>
          </p:cNvSpPr>
          <p:nvPr>
            <p:ph type="body" sz="quarter" idx="12"/>
          </p:nvPr>
        </p:nvSpPr>
        <p:spPr>
          <a:xfrm>
            <a:off x="0" y="4541906"/>
            <a:ext cx="9144000" cy="1004048"/>
          </a:xfrm>
        </p:spPr>
        <p:txBody>
          <a:bodyPr/>
          <a:lstStyle/>
          <a:p>
            <a:r>
              <a:rPr lang="it-IT" sz="3700" dirty="0"/>
              <a:t>V] vy`e;moten `mmof@ qen ny=e=;=u `ntaf@ af[icarx qen ]Par;enoc@ e;be vy`etevwn `noujai.</a:t>
            </a:r>
          </a:p>
        </p:txBody>
      </p:sp>
    </p:spTree>
    <p:extLst>
      <p:ext uri="{BB962C8B-B14F-4D97-AF65-F5344CB8AC3E}">
        <p14:creationId xmlns:p14="http://schemas.microsoft.com/office/powerpoint/2010/main" val="1814737208"/>
      </p:ext>
    </p:extLst>
  </p:cSld>
  <p:clrMapOvr>
    <a:masterClrMapping/>
  </p:clrMapOvr>
</p:sld>
</file>

<file path=ppt/slides/slide16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0AE50C3-565A-4C85-BACB-1CE708C45585}"/>
              </a:ext>
            </a:extLst>
          </p:cNvPr>
          <p:cNvSpPr>
            <a:spLocks noGrp="1"/>
          </p:cNvSpPr>
          <p:nvPr>
            <p:ph type="body" sz="quarter" idx="10"/>
          </p:nvPr>
        </p:nvSpPr>
        <p:spPr/>
        <p:txBody>
          <a:bodyPr/>
          <a:lstStyle/>
          <a:p>
            <a:r>
              <a:rPr lang="ar-EG" sz="3800" dirty="0"/>
              <a:t>آمويني آناڤ آري إشفيري: هوس ثيليل خين او إشليلوى: هيچين باى ميستريون: إيطاف اواونه نان إيڤول.</a:t>
            </a:r>
          </a:p>
        </p:txBody>
      </p:sp>
      <p:sp>
        <p:nvSpPr>
          <p:cNvPr id="3" name="Text Placeholder 2">
            <a:extLst>
              <a:ext uri="{FF2B5EF4-FFF2-40B4-BE49-F238E27FC236}">
                <a16:creationId xmlns:a16="http://schemas.microsoft.com/office/drawing/2014/main" id="{073F56CB-B97F-4B3D-8ED5-4A6BBB6D2905}"/>
              </a:ext>
            </a:extLst>
          </p:cNvPr>
          <p:cNvSpPr>
            <a:spLocks noGrp="1"/>
          </p:cNvSpPr>
          <p:nvPr>
            <p:ph type="body" sz="quarter" idx="11"/>
          </p:nvPr>
        </p:nvSpPr>
        <p:spPr>
          <a:xfrm>
            <a:off x="0" y="3710609"/>
            <a:ext cx="9144000" cy="942071"/>
          </a:xfrm>
        </p:spPr>
        <p:txBody>
          <a:bodyPr/>
          <a:lstStyle/>
          <a:p>
            <a:r>
              <a:rPr lang="ar-EG" sz="3600" dirty="0"/>
              <a:t>تعالوا انظروا وتعجبوا، وسبحوا وهللوا بابتهاج، لهذا السر، الذى ظهر لنا.</a:t>
            </a:r>
          </a:p>
        </p:txBody>
      </p:sp>
      <p:sp>
        <p:nvSpPr>
          <p:cNvPr id="4" name="Text Placeholder 3">
            <a:extLst>
              <a:ext uri="{FF2B5EF4-FFF2-40B4-BE49-F238E27FC236}">
                <a16:creationId xmlns:a16="http://schemas.microsoft.com/office/drawing/2014/main" id="{3DC677BE-6F63-4CBD-A483-D64511749223}"/>
              </a:ext>
            </a:extLst>
          </p:cNvPr>
          <p:cNvSpPr>
            <a:spLocks noGrp="1"/>
          </p:cNvSpPr>
          <p:nvPr>
            <p:ph type="body" sz="quarter" idx="12"/>
          </p:nvPr>
        </p:nvSpPr>
        <p:spPr>
          <a:xfrm>
            <a:off x="0" y="4652681"/>
            <a:ext cx="9144000" cy="1008953"/>
          </a:xfrm>
        </p:spPr>
        <p:txBody>
          <a:bodyPr/>
          <a:lstStyle/>
          <a:p>
            <a:pPr>
              <a:spcBef>
                <a:spcPts val="0"/>
              </a:spcBef>
            </a:pPr>
            <a:r>
              <a:rPr lang="en-GB" sz="3400" dirty="0" err="1"/>
              <a:t>Amwini</a:t>
            </a:r>
            <a:r>
              <a:rPr lang="en-GB" sz="3400" dirty="0"/>
              <a:t> </a:t>
            </a:r>
            <a:r>
              <a:rPr lang="en-GB" sz="3400" dirty="0" err="1"/>
              <a:t>anau</a:t>
            </a:r>
            <a:r>
              <a:rPr lang="en-GB" sz="3400" dirty="0"/>
              <a:t> `</a:t>
            </a:r>
            <a:r>
              <a:rPr lang="en-GB" sz="3400" dirty="0" err="1"/>
              <a:t>ari`svyri</a:t>
            </a:r>
            <a:r>
              <a:rPr lang="en-GB" sz="3400" dirty="0"/>
              <a:t>@ </a:t>
            </a:r>
            <a:r>
              <a:rPr lang="en-GB" sz="3400" dirty="0" err="1"/>
              <a:t>hwc</a:t>
            </a:r>
            <a:r>
              <a:rPr lang="en-GB" sz="3400" dirty="0"/>
              <a:t> ;</a:t>
            </a:r>
            <a:r>
              <a:rPr lang="en-GB" sz="3400" dirty="0" err="1"/>
              <a:t>elyl</a:t>
            </a:r>
            <a:r>
              <a:rPr lang="en-GB" sz="3400" dirty="0"/>
              <a:t> </a:t>
            </a:r>
            <a:r>
              <a:rPr lang="en-GB" sz="3400" dirty="0" err="1"/>
              <a:t>qen</a:t>
            </a:r>
            <a:r>
              <a:rPr lang="en-GB" sz="3400" dirty="0"/>
              <a:t> </a:t>
            </a:r>
            <a:r>
              <a:rPr lang="en-GB" sz="3400" dirty="0" err="1"/>
              <a:t>ou`slylou`i</a:t>
            </a:r>
            <a:r>
              <a:rPr lang="en-GB" sz="3400" dirty="0"/>
              <a:t>@</a:t>
            </a:r>
            <a:endParaRPr lang="ar-EG" sz="3400" dirty="0"/>
          </a:p>
          <a:p>
            <a:pPr>
              <a:spcBef>
                <a:spcPts val="0"/>
              </a:spcBef>
            </a:pPr>
            <a:r>
              <a:rPr lang="en-GB" sz="3400" dirty="0"/>
              <a:t> </a:t>
            </a:r>
            <a:r>
              <a:rPr lang="en-GB" sz="3400" dirty="0" err="1"/>
              <a:t>hijen</a:t>
            </a:r>
            <a:r>
              <a:rPr lang="en-GB" sz="3400" dirty="0"/>
              <a:t> </a:t>
            </a:r>
            <a:r>
              <a:rPr lang="en-GB" sz="3400" dirty="0" err="1"/>
              <a:t>paimuctyrion</a:t>
            </a:r>
            <a:r>
              <a:rPr lang="en-GB" sz="3400" dirty="0"/>
              <a:t>@ </a:t>
            </a:r>
            <a:r>
              <a:rPr lang="en-GB" sz="3400" dirty="0" err="1"/>
              <a:t>etafouwnh</a:t>
            </a:r>
            <a:r>
              <a:rPr lang="en-GB" sz="3400" dirty="0"/>
              <a:t> nan `</a:t>
            </a:r>
            <a:r>
              <a:rPr lang="en-GB" sz="3400" dirty="0" err="1"/>
              <a:t>ebol</a:t>
            </a:r>
            <a:r>
              <a:rPr lang="en-GB" sz="3400" dirty="0"/>
              <a:t>.</a:t>
            </a:r>
          </a:p>
          <a:p>
            <a:pPr>
              <a:spcBef>
                <a:spcPts val="0"/>
              </a:spcBef>
            </a:pPr>
            <a:endParaRPr lang="en-GB" sz="3400" dirty="0"/>
          </a:p>
        </p:txBody>
      </p:sp>
    </p:spTree>
    <p:extLst>
      <p:ext uri="{BB962C8B-B14F-4D97-AF65-F5344CB8AC3E}">
        <p14:creationId xmlns:p14="http://schemas.microsoft.com/office/powerpoint/2010/main" val="718581865"/>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extLst>
              <p:ext uri="{D42A27DB-BD31-4B8C-83A1-F6EECF244321}">
                <p14:modId xmlns:p14="http://schemas.microsoft.com/office/powerpoint/2010/main" val="192271994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الخيل وركاب الخيل</a:t>
                      </a:r>
                      <a:r>
                        <a:rPr lang="ar-EG" sz="4400" b="1" dirty="0">
                          <a:solidFill>
                            <a:schemeClr val="bg1"/>
                          </a:solidFill>
                          <a:latin typeface="+mj-lt"/>
                        </a:rPr>
                        <a:t>. طرحهم في البحر الأحمر.</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EG" sz="4400" b="1" dirty="0">
                          <a:solidFill>
                            <a:schemeClr val="bg1"/>
                          </a:solidFill>
                          <a:latin typeface="+mj-lt"/>
                        </a:rPr>
                        <a:t>وخلص اسرائيل.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الذلة والعار</a:t>
                      </a:r>
                      <a:r>
                        <a:rPr lang="ar-EG" sz="4400" b="1" dirty="0">
                          <a:solidFill>
                            <a:schemeClr val="bg1"/>
                          </a:solidFill>
                          <a:latin typeface="+mj-lt"/>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هذا هو إلهى</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أمجد اسمه دائم</a:t>
                      </a:r>
                      <a:r>
                        <a:rPr lang="ar-EG" sz="4400" b="1" dirty="0">
                          <a:solidFill>
                            <a:schemeClr val="bg1"/>
                          </a:solidFill>
                          <a:latin typeface="+mj-lt"/>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هذا هو إله آبائى</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صانع كل عظائم</a:t>
                      </a:r>
                      <a:r>
                        <a:rPr lang="ar-EG" sz="4400" b="1" dirty="0">
                          <a:solidFill>
                            <a:schemeClr val="bg1"/>
                          </a:solidFill>
                          <a:latin typeface="+mj-lt"/>
                        </a:rPr>
                        <a:t>.</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273072188"/>
      </p:ext>
    </p:extLst>
  </p:cSld>
  <p:clrMapOvr>
    <a:masterClrMapping/>
  </p:clrMapOvr>
</p:sld>
</file>

<file path=ppt/slides/slide16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787D7DD-710A-4A00-B26C-3450AD6E6451}"/>
              </a:ext>
            </a:extLst>
          </p:cNvPr>
          <p:cNvSpPr>
            <a:spLocks noGrp="1"/>
          </p:cNvSpPr>
          <p:nvPr>
            <p:ph type="body" sz="quarter" idx="10"/>
          </p:nvPr>
        </p:nvSpPr>
        <p:spPr>
          <a:xfrm>
            <a:off x="0" y="5836023"/>
            <a:ext cx="9144000" cy="1015351"/>
          </a:xfrm>
        </p:spPr>
        <p:txBody>
          <a:bodyPr/>
          <a:lstStyle/>
          <a:p>
            <a:r>
              <a:rPr lang="ar-EG" sz="3300" dirty="0"/>
              <a:t>چى بي أت صاركس أفتشي صاركس: اووه بي لوغوس أف إخثاى: بي أت أرشي أف إيرهيتس: بي أت سيو أفشوبي خا او إخرونوس.</a:t>
            </a:r>
          </a:p>
        </p:txBody>
      </p:sp>
      <p:sp>
        <p:nvSpPr>
          <p:cNvPr id="3" name="Text Placeholder 2">
            <a:extLst>
              <a:ext uri="{FF2B5EF4-FFF2-40B4-BE49-F238E27FC236}">
                <a16:creationId xmlns:a16="http://schemas.microsoft.com/office/drawing/2014/main" id="{310FC70E-2E67-486C-A8C0-6CD5A1338CB2}"/>
              </a:ext>
            </a:extLst>
          </p:cNvPr>
          <p:cNvSpPr>
            <a:spLocks noGrp="1"/>
          </p:cNvSpPr>
          <p:nvPr>
            <p:ph type="body" sz="quarter" idx="11"/>
          </p:nvPr>
        </p:nvSpPr>
        <p:spPr>
          <a:xfrm>
            <a:off x="0" y="3710609"/>
            <a:ext cx="9144000" cy="935674"/>
          </a:xfrm>
        </p:spPr>
        <p:txBody>
          <a:bodyPr/>
          <a:lstStyle/>
          <a:p>
            <a:r>
              <a:rPr lang="ar-EG" sz="3300" dirty="0"/>
              <a:t>لأن غير المتجسد تجسد، والكلمة تجسمت، وغير المبتدئ ابتدأ، وغير الزمنى صار زمنياً.</a:t>
            </a:r>
          </a:p>
        </p:txBody>
      </p:sp>
      <p:sp>
        <p:nvSpPr>
          <p:cNvPr id="4" name="Text Placeholder 3">
            <a:extLst>
              <a:ext uri="{FF2B5EF4-FFF2-40B4-BE49-F238E27FC236}">
                <a16:creationId xmlns:a16="http://schemas.microsoft.com/office/drawing/2014/main" id="{32C67BAD-43FF-404A-B83B-137234CD8C18}"/>
              </a:ext>
            </a:extLst>
          </p:cNvPr>
          <p:cNvSpPr>
            <a:spLocks noGrp="1"/>
          </p:cNvSpPr>
          <p:nvPr>
            <p:ph type="body" sz="quarter" idx="12"/>
          </p:nvPr>
        </p:nvSpPr>
        <p:spPr>
          <a:xfrm>
            <a:off x="0" y="4646283"/>
            <a:ext cx="9238129" cy="1189740"/>
          </a:xfrm>
        </p:spPr>
        <p:txBody>
          <a:bodyPr anchor="ctr"/>
          <a:lstStyle/>
          <a:p>
            <a:pPr>
              <a:spcBef>
                <a:spcPts val="0"/>
              </a:spcBef>
            </a:pPr>
            <a:r>
              <a:rPr lang="en-GB" sz="3400" dirty="0"/>
              <a:t>Je </a:t>
            </a:r>
            <a:r>
              <a:rPr lang="en-GB" sz="3400" dirty="0" err="1"/>
              <a:t>pi`atcarx</a:t>
            </a:r>
            <a:r>
              <a:rPr lang="en-GB" sz="3400" dirty="0"/>
              <a:t> </a:t>
            </a:r>
            <a:r>
              <a:rPr lang="en-GB" sz="3400" dirty="0" err="1"/>
              <a:t>af</a:t>
            </a:r>
            <a:r>
              <a:rPr lang="en-GB" sz="3400" dirty="0"/>
              <a:t>[</a:t>
            </a:r>
            <a:r>
              <a:rPr lang="en-GB" sz="3400" dirty="0" err="1"/>
              <a:t>icarx</a:t>
            </a:r>
            <a:r>
              <a:rPr lang="en-GB" sz="3400" dirty="0"/>
              <a:t>@ </a:t>
            </a:r>
            <a:r>
              <a:rPr lang="en-GB" sz="3400" dirty="0" err="1"/>
              <a:t>ouoh</a:t>
            </a:r>
            <a:r>
              <a:rPr lang="en-GB" sz="3400" dirty="0"/>
              <a:t> </a:t>
            </a:r>
            <a:r>
              <a:rPr lang="en-GB" sz="3400" dirty="0" err="1"/>
              <a:t>piLogoc</a:t>
            </a:r>
            <a:r>
              <a:rPr lang="en-GB" sz="3400" dirty="0"/>
              <a:t> </a:t>
            </a:r>
            <a:r>
              <a:rPr lang="en-GB" sz="3400" dirty="0" err="1"/>
              <a:t>af`q;ai</a:t>
            </a:r>
            <a:r>
              <a:rPr lang="en-US" sz="3400" dirty="0"/>
              <a:t>@</a:t>
            </a:r>
            <a:endParaRPr lang="ar-EG" sz="3400" dirty="0"/>
          </a:p>
          <a:p>
            <a:pPr>
              <a:spcBef>
                <a:spcPts val="0"/>
              </a:spcBef>
            </a:pPr>
            <a:r>
              <a:rPr lang="en-GB" sz="3400" dirty="0"/>
              <a:t> </a:t>
            </a:r>
            <a:r>
              <a:rPr lang="en-GB" sz="3400" dirty="0" err="1"/>
              <a:t>pi`atar,y</a:t>
            </a:r>
            <a:r>
              <a:rPr lang="en-GB" sz="3400" dirty="0"/>
              <a:t> </a:t>
            </a:r>
            <a:r>
              <a:rPr lang="en-GB" sz="3400" dirty="0" err="1"/>
              <a:t>aferhytc</a:t>
            </a:r>
            <a:r>
              <a:rPr lang="en-GB" sz="3400" dirty="0"/>
              <a:t>@ </a:t>
            </a:r>
            <a:r>
              <a:rPr lang="en-GB" sz="3400" dirty="0" err="1"/>
              <a:t>pi`atcyou</a:t>
            </a:r>
            <a:r>
              <a:rPr lang="en-GB" sz="3400" dirty="0"/>
              <a:t> </a:t>
            </a:r>
            <a:r>
              <a:rPr lang="en-GB" sz="3400" dirty="0" err="1"/>
              <a:t>afswpi</a:t>
            </a:r>
            <a:r>
              <a:rPr lang="en-GB" sz="3400" dirty="0"/>
              <a:t> </a:t>
            </a:r>
            <a:r>
              <a:rPr lang="en-GB" sz="3400" dirty="0" err="1"/>
              <a:t>qa</a:t>
            </a:r>
            <a:r>
              <a:rPr lang="ar-EG" sz="3400" dirty="0"/>
              <a:t> </a:t>
            </a:r>
            <a:r>
              <a:rPr lang="en-GB" sz="3400" dirty="0" err="1"/>
              <a:t>ou</a:t>
            </a:r>
            <a:r>
              <a:rPr lang="en-GB" sz="3400" dirty="0"/>
              <a:t>`,</a:t>
            </a:r>
            <a:r>
              <a:rPr lang="en-GB" sz="3400" dirty="0" err="1"/>
              <a:t>ronoc</a:t>
            </a:r>
            <a:r>
              <a:rPr lang="en-US" sz="3400" dirty="0"/>
              <a:t>.</a:t>
            </a:r>
            <a:endParaRPr lang="en-GB" sz="3400" dirty="0"/>
          </a:p>
        </p:txBody>
      </p:sp>
    </p:spTree>
    <p:extLst>
      <p:ext uri="{BB962C8B-B14F-4D97-AF65-F5344CB8AC3E}">
        <p14:creationId xmlns:p14="http://schemas.microsoft.com/office/powerpoint/2010/main" val="3606024594"/>
      </p:ext>
    </p:extLst>
  </p:cSld>
  <p:clrMapOvr>
    <a:masterClrMapping/>
  </p:clrMapOvr>
</p:sld>
</file>

<file path=ppt/slides/slide16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733E063-D637-4E5C-BBE8-048B54F974CE}"/>
              </a:ext>
            </a:extLst>
          </p:cNvPr>
          <p:cNvSpPr>
            <a:spLocks noGrp="1"/>
          </p:cNvSpPr>
          <p:nvPr>
            <p:ph type="body" sz="quarter" idx="10"/>
          </p:nvPr>
        </p:nvSpPr>
        <p:spPr/>
        <p:txBody>
          <a:bodyPr/>
          <a:lstStyle/>
          <a:p>
            <a:r>
              <a:rPr lang="ar-EG" dirty="0"/>
              <a:t>بي أت إشطاهوف أڤچيم جومف: بي أثناڤ إيروف سيناڤ إيروف:</a:t>
            </a:r>
          </a:p>
        </p:txBody>
      </p:sp>
      <p:sp>
        <p:nvSpPr>
          <p:cNvPr id="3" name="Text Placeholder 2">
            <a:extLst>
              <a:ext uri="{FF2B5EF4-FFF2-40B4-BE49-F238E27FC236}">
                <a16:creationId xmlns:a16="http://schemas.microsoft.com/office/drawing/2014/main" id="{D739906F-DAE9-4B62-9C93-C7C29767BAB0}"/>
              </a:ext>
            </a:extLst>
          </p:cNvPr>
          <p:cNvSpPr>
            <a:spLocks noGrp="1"/>
          </p:cNvSpPr>
          <p:nvPr>
            <p:ph type="body" sz="quarter" idx="11"/>
          </p:nvPr>
        </p:nvSpPr>
        <p:spPr/>
        <p:txBody>
          <a:bodyPr/>
          <a:lstStyle/>
          <a:p>
            <a:r>
              <a:rPr lang="ar-EG" dirty="0"/>
              <a:t>غير المدرك لمسوه، وغير المرئى رأوه، </a:t>
            </a:r>
            <a:endParaRPr lang="en-GB" dirty="0"/>
          </a:p>
        </p:txBody>
      </p:sp>
      <p:sp>
        <p:nvSpPr>
          <p:cNvPr id="4" name="Text Placeholder 3">
            <a:extLst>
              <a:ext uri="{FF2B5EF4-FFF2-40B4-BE49-F238E27FC236}">
                <a16:creationId xmlns:a16="http://schemas.microsoft.com/office/drawing/2014/main" id="{74D39CBB-4DEE-4BF1-B5E0-E26EC64EB5D7}"/>
              </a:ext>
            </a:extLst>
          </p:cNvPr>
          <p:cNvSpPr>
            <a:spLocks noGrp="1"/>
          </p:cNvSpPr>
          <p:nvPr>
            <p:ph type="body" sz="quarter" idx="12"/>
          </p:nvPr>
        </p:nvSpPr>
        <p:spPr/>
        <p:txBody>
          <a:bodyPr/>
          <a:lstStyle/>
          <a:p>
            <a:pPr>
              <a:spcBef>
                <a:spcPts val="0"/>
              </a:spcBef>
            </a:pPr>
            <a:r>
              <a:rPr lang="en-GB" dirty="0" err="1"/>
              <a:t>Pi`at`stahof</a:t>
            </a:r>
            <a:r>
              <a:rPr lang="en-GB" dirty="0"/>
              <a:t> </a:t>
            </a:r>
            <a:r>
              <a:rPr lang="en-GB" dirty="0" err="1"/>
              <a:t>aujemjwmf</a:t>
            </a:r>
            <a:r>
              <a:rPr lang="en-GB" dirty="0"/>
              <a:t>@ </a:t>
            </a:r>
            <a:r>
              <a:rPr lang="en-GB" dirty="0" err="1"/>
              <a:t>pi`a;nau</a:t>
            </a:r>
            <a:r>
              <a:rPr lang="en-GB" dirty="0"/>
              <a:t> </a:t>
            </a:r>
            <a:r>
              <a:rPr lang="en-GB" dirty="0" err="1"/>
              <a:t>erof</a:t>
            </a:r>
            <a:r>
              <a:rPr lang="en-GB" dirty="0"/>
              <a:t> </a:t>
            </a:r>
            <a:r>
              <a:rPr lang="en-GB" dirty="0" err="1"/>
              <a:t>cenau</a:t>
            </a:r>
            <a:r>
              <a:rPr lang="en-GB" dirty="0"/>
              <a:t> </a:t>
            </a:r>
            <a:r>
              <a:rPr lang="en-GB" dirty="0" err="1"/>
              <a:t>erof</a:t>
            </a:r>
            <a:r>
              <a:rPr lang="en-GB" dirty="0"/>
              <a:t>@ </a:t>
            </a:r>
          </a:p>
        </p:txBody>
      </p:sp>
    </p:spTree>
    <p:extLst>
      <p:ext uri="{BB962C8B-B14F-4D97-AF65-F5344CB8AC3E}">
        <p14:creationId xmlns:p14="http://schemas.microsoft.com/office/powerpoint/2010/main" val="2482330908"/>
      </p:ext>
    </p:extLst>
  </p:cSld>
  <p:clrMapOvr>
    <a:masterClrMapping/>
  </p:clrMapOvr>
</p:sld>
</file>

<file path=ppt/slides/slide16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ACBF1EF-6005-4CFE-8231-6369F8A8F240}"/>
              </a:ext>
            </a:extLst>
          </p:cNvPr>
          <p:cNvSpPr>
            <a:spLocks noGrp="1"/>
          </p:cNvSpPr>
          <p:nvPr>
            <p:ph type="body" sz="quarter" idx="10"/>
          </p:nvPr>
        </p:nvSpPr>
        <p:spPr/>
        <p:txBody>
          <a:bodyPr/>
          <a:lstStyle/>
          <a:p>
            <a:r>
              <a:rPr lang="ar-EG" sz="4000" dirty="0"/>
              <a:t>إبشيري إمفنوتي إتؤنخ: أفشوبي</a:t>
            </a:r>
            <a:r>
              <a:rPr lang="en-US" sz="4000" dirty="0"/>
              <a:t> </a:t>
            </a:r>
            <a:r>
              <a:rPr lang="ar-EG" sz="4000" dirty="0"/>
              <a:t>إنشيري إنرومي خين اوميثمي.</a:t>
            </a:r>
            <a:endParaRPr lang="en-GB" dirty="0"/>
          </a:p>
        </p:txBody>
      </p:sp>
      <p:sp>
        <p:nvSpPr>
          <p:cNvPr id="3" name="Text Placeholder 2">
            <a:extLst>
              <a:ext uri="{FF2B5EF4-FFF2-40B4-BE49-F238E27FC236}">
                <a16:creationId xmlns:a16="http://schemas.microsoft.com/office/drawing/2014/main" id="{950BF8BA-E8CA-46E5-8DDC-5EED4E8F2B27}"/>
              </a:ext>
            </a:extLst>
          </p:cNvPr>
          <p:cNvSpPr>
            <a:spLocks noGrp="1"/>
          </p:cNvSpPr>
          <p:nvPr>
            <p:ph type="body" sz="quarter" idx="11"/>
          </p:nvPr>
        </p:nvSpPr>
        <p:spPr/>
        <p:txBody>
          <a:bodyPr anchor="ctr"/>
          <a:lstStyle/>
          <a:p>
            <a:r>
              <a:rPr lang="ar-EG" dirty="0"/>
              <a:t>أبن الله الحي، صار بشريا بالحقيقة.</a:t>
            </a:r>
          </a:p>
        </p:txBody>
      </p:sp>
      <p:sp>
        <p:nvSpPr>
          <p:cNvPr id="4" name="Text Placeholder 3">
            <a:extLst>
              <a:ext uri="{FF2B5EF4-FFF2-40B4-BE49-F238E27FC236}">
                <a16:creationId xmlns:a16="http://schemas.microsoft.com/office/drawing/2014/main" id="{C26C3B51-01BF-4F60-AF61-16E38C26F06B}"/>
              </a:ext>
            </a:extLst>
          </p:cNvPr>
          <p:cNvSpPr>
            <a:spLocks noGrp="1"/>
          </p:cNvSpPr>
          <p:nvPr>
            <p:ph type="body" sz="quarter" idx="12"/>
          </p:nvPr>
        </p:nvSpPr>
        <p:spPr/>
        <p:txBody>
          <a:bodyPr/>
          <a:lstStyle/>
          <a:p>
            <a:r>
              <a:rPr lang="en-GB" dirty="0"/>
              <a:t>`</a:t>
            </a:r>
            <a:r>
              <a:rPr lang="en-GB" dirty="0" err="1"/>
              <a:t>pSyri</a:t>
            </a:r>
            <a:r>
              <a:rPr lang="en-GB" dirty="0"/>
              <a:t> `mv] </a:t>
            </a:r>
            <a:r>
              <a:rPr lang="en-GB" dirty="0" err="1"/>
              <a:t>etonq</a:t>
            </a:r>
            <a:r>
              <a:rPr lang="en-GB" dirty="0"/>
              <a:t>@ </a:t>
            </a:r>
            <a:r>
              <a:rPr lang="en-GB" dirty="0" err="1"/>
              <a:t>afswpi</a:t>
            </a:r>
            <a:r>
              <a:rPr lang="en-GB" dirty="0"/>
              <a:t> `</a:t>
            </a:r>
            <a:r>
              <a:rPr lang="en-GB" dirty="0" err="1"/>
              <a:t>nSyri</a:t>
            </a:r>
            <a:r>
              <a:rPr lang="en-GB" dirty="0"/>
              <a:t> `</a:t>
            </a:r>
            <a:r>
              <a:rPr lang="en-GB" dirty="0" err="1"/>
              <a:t>nrwmi</a:t>
            </a:r>
            <a:r>
              <a:rPr lang="en-GB" dirty="0"/>
              <a:t> </a:t>
            </a:r>
            <a:r>
              <a:rPr lang="en-GB" dirty="0" err="1"/>
              <a:t>qen</a:t>
            </a:r>
            <a:r>
              <a:rPr lang="en-GB" dirty="0"/>
              <a:t> </a:t>
            </a:r>
            <a:r>
              <a:rPr lang="en-GB" dirty="0" err="1"/>
              <a:t>oume;myi</a:t>
            </a:r>
            <a:r>
              <a:rPr lang="en-GB" dirty="0"/>
              <a:t>.</a:t>
            </a:r>
          </a:p>
        </p:txBody>
      </p:sp>
    </p:spTree>
    <p:extLst>
      <p:ext uri="{BB962C8B-B14F-4D97-AF65-F5344CB8AC3E}">
        <p14:creationId xmlns:p14="http://schemas.microsoft.com/office/powerpoint/2010/main" val="3634195294"/>
      </p:ext>
    </p:extLst>
  </p:cSld>
  <p:clrMapOvr>
    <a:masterClrMapping/>
  </p:clrMapOvr>
</p:sld>
</file>

<file path=ppt/slides/slide16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83818FF-3D4B-4E07-8B93-012CA1F9326A}"/>
              </a:ext>
            </a:extLst>
          </p:cNvPr>
          <p:cNvSpPr>
            <a:spLocks noGrp="1"/>
          </p:cNvSpPr>
          <p:nvPr>
            <p:ph type="body" sz="quarter" idx="10"/>
          </p:nvPr>
        </p:nvSpPr>
        <p:spPr/>
        <p:txBody>
          <a:bodyPr/>
          <a:lstStyle/>
          <a:p>
            <a:r>
              <a:rPr lang="ar-EG" dirty="0"/>
              <a:t>إيسوس بخرستوس إنصاف نيم فوؤو: إنثوف إنثوف بى نيم شا إينيه: </a:t>
            </a:r>
            <a:endParaRPr lang="en-GB" dirty="0"/>
          </a:p>
        </p:txBody>
      </p:sp>
      <p:sp>
        <p:nvSpPr>
          <p:cNvPr id="3" name="Text Placeholder 2">
            <a:extLst>
              <a:ext uri="{FF2B5EF4-FFF2-40B4-BE49-F238E27FC236}">
                <a16:creationId xmlns:a16="http://schemas.microsoft.com/office/drawing/2014/main" id="{C8911427-5A18-4829-8328-DB72E0439E17}"/>
              </a:ext>
            </a:extLst>
          </p:cNvPr>
          <p:cNvSpPr>
            <a:spLocks noGrp="1"/>
          </p:cNvSpPr>
          <p:nvPr>
            <p:ph type="body" sz="quarter" idx="11"/>
          </p:nvPr>
        </p:nvSpPr>
        <p:spPr/>
        <p:txBody>
          <a:bodyPr/>
          <a:lstStyle/>
          <a:p>
            <a:r>
              <a:rPr lang="ar-EG" dirty="0"/>
              <a:t>يسوع المسيح هو هو، أمس و اليوم و إلى الأبد، </a:t>
            </a:r>
            <a:endParaRPr lang="en-GB" dirty="0"/>
          </a:p>
        </p:txBody>
      </p:sp>
      <p:sp>
        <p:nvSpPr>
          <p:cNvPr id="4" name="Text Placeholder 3">
            <a:extLst>
              <a:ext uri="{FF2B5EF4-FFF2-40B4-BE49-F238E27FC236}">
                <a16:creationId xmlns:a16="http://schemas.microsoft.com/office/drawing/2014/main" id="{4CE2FFA8-D2D3-455E-A5AE-583E41797B8A}"/>
              </a:ext>
            </a:extLst>
          </p:cNvPr>
          <p:cNvSpPr>
            <a:spLocks noGrp="1"/>
          </p:cNvSpPr>
          <p:nvPr>
            <p:ph type="body" sz="quarter" idx="12"/>
          </p:nvPr>
        </p:nvSpPr>
        <p:spPr/>
        <p:txBody>
          <a:bodyPr/>
          <a:lstStyle/>
          <a:p>
            <a:r>
              <a:rPr lang="en-GB" dirty="0"/>
              <a:t>I=y=c P=,=c `</a:t>
            </a:r>
            <a:r>
              <a:rPr lang="en-GB" dirty="0" err="1"/>
              <a:t>ncaf</a:t>
            </a:r>
            <a:r>
              <a:rPr lang="en-GB" dirty="0"/>
              <a:t> </a:t>
            </a:r>
            <a:r>
              <a:rPr lang="en-GB" dirty="0" err="1"/>
              <a:t>nem</a:t>
            </a:r>
            <a:r>
              <a:rPr lang="en-GB" dirty="0"/>
              <a:t> </a:t>
            </a:r>
            <a:r>
              <a:rPr lang="en-GB" dirty="0" err="1"/>
              <a:t>voou</a:t>
            </a:r>
            <a:r>
              <a:rPr lang="en-GB" dirty="0"/>
              <a:t>@ `</a:t>
            </a:r>
            <a:r>
              <a:rPr lang="en-GB" dirty="0" err="1"/>
              <a:t>n;of</a:t>
            </a:r>
            <a:r>
              <a:rPr lang="en-GB" dirty="0"/>
              <a:t> `</a:t>
            </a:r>
            <a:r>
              <a:rPr lang="en-GB" dirty="0" err="1"/>
              <a:t>n;of</a:t>
            </a:r>
            <a:r>
              <a:rPr lang="en-GB" dirty="0"/>
              <a:t> pe </a:t>
            </a:r>
            <a:r>
              <a:rPr lang="en-GB" dirty="0" err="1"/>
              <a:t>nem</a:t>
            </a:r>
            <a:r>
              <a:rPr lang="en-GB" dirty="0"/>
              <a:t> </a:t>
            </a:r>
            <a:r>
              <a:rPr lang="en-GB" dirty="0" err="1"/>
              <a:t>sa</a:t>
            </a:r>
            <a:r>
              <a:rPr lang="en-GB" dirty="0"/>
              <a:t> `</a:t>
            </a:r>
            <a:r>
              <a:rPr lang="en-GB" dirty="0" err="1"/>
              <a:t>eneh</a:t>
            </a:r>
            <a:r>
              <a:rPr lang="en-GB" dirty="0"/>
              <a:t>@</a:t>
            </a:r>
          </a:p>
        </p:txBody>
      </p:sp>
    </p:spTree>
    <p:extLst>
      <p:ext uri="{BB962C8B-B14F-4D97-AF65-F5344CB8AC3E}">
        <p14:creationId xmlns:p14="http://schemas.microsoft.com/office/powerpoint/2010/main" val="2307113782"/>
      </p:ext>
    </p:extLst>
  </p:cSld>
  <p:clrMapOvr>
    <a:masterClrMapping/>
  </p:clrMapOvr>
</p:sld>
</file>

<file path=ppt/slides/slide16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4D72E04-AEA9-473D-BBA9-D7E3706FAFED}"/>
              </a:ext>
            </a:extLst>
          </p:cNvPr>
          <p:cNvSpPr>
            <a:spLocks noGrp="1"/>
          </p:cNvSpPr>
          <p:nvPr>
            <p:ph type="body" sz="quarter" idx="10"/>
          </p:nvPr>
        </p:nvSpPr>
        <p:spPr/>
        <p:txBody>
          <a:bodyPr/>
          <a:lstStyle/>
          <a:p>
            <a:r>
              <a:rPr lang="ar-EG" dirty="0"/>
              <a:t>خين أوهي بوسطاسيس إن أوؤوت: تين أوأوشت إمموف تين تي أوأوناف.</a:t>
            </a:r>
            <a:endParaRPr lang="en-GB" dirty="0"/>
          </a:p>
        </p:txBody>
      </p:sp>
      <p:sp>
        <p:nvSpPr>
          <p:cNvPr id="3" name="Text Placeholder 2">
            <a:extLst>
              <a:ext uri="{FF2B5EF4-FFF2-40B4-BE49-F238E27FC236}">
                <a16:creationId xmlns:a16="http://schemas.microsoft.com/office/drawing/2014/main" id="{BA8B236E-5064-4BAA-829C-882580CE0B7F}"/>
              </a:ext>
            </a:extLst>
          </p:cNvPr>
          <p:cNvSpPr>
            <a:spLocks noGrp="1"/>
          </p:cNvSpPr>
          <p:nvPr>
            <p:ph type="body" sz="quarter" idx="11"/>
          </p:nvPr>
        </p:nvSpPr>
        <p:spPr/>
        <p:txBody>
          <a:bodyPr/>
          <a:lstStyle/>
          <a:p>
            <a:r>
              <a:rPr lang="ar-EG" dirty="0"/>
              <a:t>بأقنوم واحد، نسجد له و نمجده.</a:t>
            </a:r>
            <a:endParaRPr lang="en-GB" dirty="0"/>
          </a:p>
        </p:txBody>
      </p:sp>
      <p:sp>
        <p:nvSpPr>
          <p:cNvPr id="4" name="Text Placeholder 3">
            <a:extLst>
              <a:ext uri="{FF2B5EF4-FFF2-40B4-BE49-F238E27FC236}">
                <a16:creationId xmlns:a16="http://schemas.microsoft.com/office/drawing/2014/main" id="{31FDBED5-D500-46A3-9290-0F48D91943B9}"/>
              </a:ext>
            </a:extLst>
          </p:cNvPr>
          <p:cNvSpPr>
            <a:spLocks noGrp="1"/>
          </p:cNvSpPr>
          <p:nvPr>
            <p:ph type="body" sz="quarter" idx="12"/>
          </p:nvPr>
        </p:nvSpPr>
        <p:spPr/>
        <p:txBody>
          <a:bodyPr/>
          <a:lstStyle/>
          <a:p>
            <a:r>
              <a:rPr lang="en-GB" dirty="0" err="1"/>
              <a:t>qen</a:t>
            </a:r>
            <a:r>
              <a:rPr lang="en-GB" dirty="0"/>
              <a:t> </a:t>
            </a:r>
            <a:r>
              <a:rPr lang="en-GB" dirty="0" err="1"/>
              <a:t>ouhupoctacic</a:t>
            </a:r>
            <a:r>
              <a:rPr lang="en-GB" dirty="0"/>
              <a:t> `</a:t>
            </a:r>
            <a:r>
              <a:rPr lang="en-GB" dirty="0" err="1"/>
              <a:t>nouwt</a:t>
            </a:r>
            <a:r>
              <a:rPr lang="en-GB" dirty="0"/>
              <a:t>@ </a:t>
            </a:r>
            <a:r>
              <a:rPr lang="en-GB" dirty="0" err="1"/>
              <a:t>tenouwst</a:t>
            </a:r>
            <a:r>
              <a:rPr lang="en-GB" dirty="0"/>
              <a:t> `</a:t>
            </a:r>
            <a:r>
              <a:rPr lang="en-GB" dirty="0" err="1"/>
              <a:t>mmof</a:t>
            </a:r>
            <a:r>
              <a:rPr lang="en-GB" dirty="0"/>
              <a:t> ten]`</a:t>
            </a:r>
            <a:r>
              <a:rPr lang="en-GB" dirty="0" err="1"/>
              <a:t>wou</a:t>
            </a:r>
            <a:r>
              <a:rPr lang="en-GB" dirty="0"/>
              <a:t> </a:t>
            </a:r>
            <a:r>
              <a:rPr lang="en-GB" dirty="0" err="1"/>
              <a:t>naf</a:t>
            </a:r>
            <a:r>
              <a:rPr lang="en-GB" dirty="0"/>
              <a:t>.</a:t>
            </a:r>
          </a:p>
        </p:txBody>
      </p:sp>
    </p:spTree>
    <p:extLst>
      <p:ext uri="{BB962C8B-B14F-4D97-AF65-F5344CB8AC3E}">
        <p14:creationId xmlns:p14="http://schemas.microsoft.com/office/powerpoint/2010/main" val="2441749866"/>
      </p:ext>
    </p:extLst>
  </p:cSld>
  <p:clrMapOvr>
    <a:masterClrMapping/>
  </p:clrMapOvr>
</p:sld>
</file>

<file path=ppt/slides/slide16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FDE362B-9CDC-49C2-B642-C26F1A806919}"/>
              </a:ext>
            </a:extLst>
          </p:cNvPr>
          <p:cNvSpPr>
            <a:spLocks noGrp="1"/>
          </p:cNvSpPr>
          <p:nvPr>
            <p:ph type="body" sz="quarter" idx="10"/>
          </p:nvPr>
        </p:nvSpPr>
        <p:spPr/>
        <p:txBody>
          <a:bodyPr/>
          <a:lstStyle/>
          <a:p>
            <a:r>
              <a:rPr lang="ar-EG" sz="3300" dirty="0"/>
              <a:t>آ إفيوت جوشت إيڤول خين إتفيه: إمبيف جيم في إتؤنى إممو: أف أوو أورب إمبيف مونوجينيس: إى آفتشي ساركس إيڤول انخيتي.</a:t>
            </a:r>
            <a:endParaRPr lang="en-GB" sz="3300" dirty="0"/>
          </a:p>
        </p:txBody>
      </p:sp>
      <p:sp>
        <p:nvSpPr>
          <p:cNvPr id="3" name="Text Placeholder 2">
            <a:extLst>
              <a:ext uri="{FF2B5EF4-FFF2-40B4-BE49-F238E27FC236}">
                <a16:creationId xmlns:a16="http://schemas.microsoft.com/office/drawing/2014/main" id="{08096E92-92E2-48F1-A8F4-2F2949326266}"/>
              </a:ext>
            </a:extLst>
          </p:cNvPr>
          <p:cNvSpPr>
            <a:spLocks noGrp="1"/>
          </p:cNvSpPr>
          <p:nvPr>
            <p:ph type="body" sz="quarter" idx="11"/>
          </p:nvPr>
        </p:nvSpPr>
        <p:spPr/>
        <p:txBody>
          <a:bodyP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تطلع الآب من السماء</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فلم يجد مَن يُشبهكِ</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أرسل وحيده</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أتى وتجسد منكِ.</a:t>
            </a:r>
            <a:endParaRPr lang="en-GB" sz="3600" dirty="0"/>
          </a:p>
        </p:txBody>
      </p:sp>
      <p:sp>
        <p:nvSpPr>
          <p:cNvPr id="4" name="Text Placeholder 3">
            <a:extLst>
              <a:ext uri="{FF2B5EF4-FFF2-40B4-BE49-F238E27FC236}">
                <a16:creationId xmlns:a16="http://schemas.microsoft.com/office/drawing/2014/main" id="{DDC8BBD8-7FFB-49FE-A026-6D8FB8242C7C}"/>
              </a:ext>
            </a:extLst>
          </p:cNvPr>
          <p:cNvSpPr>
            <a:spLocks noGrp="1"/>
          </p:cNvSpPr>
          <p:nvPr>
            <p:ph type="body" sz="quarter" idx="12"/>
          </p:nvPr>
        </p:nvSpPr>
        <p:spPr>
          <a:xfrm>
            <a:off x="0" y="4751716"/>
            <a:ext cx="9144000" cy="1189740"/>
          </a:xfrm>
        </p:spPr>
        <p:txBody>
          <a:bodyPr/>
          <a:lstStyle/>
          <a:p>
            <a:pPr>
              <a:spcBef>
                <a:spcPts val="0"/>
              </a:spcBef>
            </a:pPr>
            <a:r>
              <a:rPr lang="en-GB" sz="3300" dirty="0" err="1"/>
              <a:t>A`Viwt</a:t>
            </a:r>
            <a:r>
              <a:rPr lang="en-GB" sz="3300" dirty="0"/>
              <a:t> joust `</a:t>
            </a:r>
            <a:r>
              <a:rPr lang="en-GB" sz="3300" dirty="0" err="1"/>
              <a:t>ebolqen</a:t>
            </a:r>
            <a:r>
              <a:rPr lang="en-GB" sz="3300" dirty="0"/>
              <a:t> `</a:t>
            </a:r>
            <a:r>
              <a:rPr lang="en-GB" sz="3300" dirty="0" err="1"/>
              <a:t>tve</a:t>
            </a:r>
            <a:r>
              <a:rPr lang="en-GB" sz="3300" dirty="0"/>
              <a:t>@ `</a:t>
            </a:r>
            <a:r>
              <a:rPr lang="en-GB" sz="3300" dirty="0" err="1"/>
              <a:t>mpefjem</a:t>
            </a:r>
            <a:r>
              <a:rPr lang="en-GB" sz="3300" dirty="0"/>
              <a:t> </a:t>
            </a:r>
            <a:r>
              <a:rPr lang="en-GB" sz="3300" dirty="0" err="1"/>
              <a:t>vy`et`oni</a:t>
            </a:r>
            <a:r>
              <a:rPr lang="en-GB" sz="3300" dirty="0"/>
              <a:t> `</a:t>
            </a:r>
            <a:r>
              <a:rPr lang="en-GB" sz="3300" dirty="0" err="1"/>
              <a:t>mmo</a:t>
            </a:r>
            <a:r>
              <a:rPr lang="en-GB" sz="3300" dirty="0"/>
              <a:t>@</a:t>
            </a:r>
            <a:endParaRPr lang="ar-EG" sz="3300" dirty="0"/>
          </a:p>
          <a:p>
            <a:pPr>
              <a:spcBef>
                <a:spcPts val="0"/>
              </a:spcBef>
            </a:pPr>
            <a:r>
              <a:rPr lang="en-GB" sz="3600" dirty="0" err="1"/>
              <a:t>afou`wrp</a:t>
            </a:r>
            <a:r>
              <a:rPr lang="en-GB" sz="3600" dirty="0"/>
              <a:t> `</a:t>
            </a:r>
            <a:r>
              <a:rPr lang="en-GB" sz="3600" dirty="0" err="1"/>
              <a:t>mpefmonogenyc</a:t>
            </a:r>
            <a:r>
              <a:rPr lang="en-GB" sz="3600" dirty="0"/>
              <a:t>@ `</a:t>
            </a:r>
            <a:r>
              <a:rPr lang="en-GB" sz="3600" dirty="0" err="1"/>
              <a:t>i</a:t>
            </a:r>
            <a:r>
              <a:rPr lang="en-GB" sz="3600" dirty="0"/>
              <a:t> </a:t>
            </a:r>
            <a:r>
              <a:rPr lang="en-GB" sz="3600" dirty="0" err="1"/>
              <a:t>af</a:t>
            </a:r>
            <a:r>
              <a:rPr lang="en-GB" sz="3600" dirty="0"/>
              <a:t>[</a:t>
            </a:r>
            <a:r>
              <a:rPr lang="en-GB" sz="3600" dirty="0" err="1"/>
              <a:t>icarx</a:t>
            </a:r>
            <a:r>
              <a:rPr lang="en-GB" sz="3600" dirty="0"/>
              <a:t> `</a:t>
            </a:r>
            <a:r>
              <a:rPr lang="en-GB" sz="3600" dirty="0" err="1"/>
              <a:t>ebol`nqy</a:t>
            </a:r>
            <a:r>
              <a:rPr lang="en-GB" sz="3600" dirty="0"/>
              <a:t>].</a:t>
            </a:r>
          </a:p>
        </p:txBody>
      </p:sp>
    </p:spTree>
    <p:extLst>
      <p:ext uri="{BB962C8B-B14F-4D97-AF65-F5344CB8AC3E}">
        <p14:creationId xmlns:p14="http://schemas.microsoft.com/office/powerpoint/2010/main" val="1052578242"/>
      </p:ext>
    </p:extLst>
  </p:cSld>
  <p:clrMapOvr>
    <a:masterClrMapping/>
  </p:clrMapOvr>
</p:sld>
</file>

<file path=ppt/slides/slide16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06BA404-F07C-4C3D-B051-B1AA16505B9E}"/>
              </a:ext>
            </a:extLst>
          </p:cNvPr>
          <p:cNvSpPr>
            <a:spLocks noGrp="1"/>
          </p:cNvSpPr>
          <p:nvPr>
            <p:ph type="body" sz="quarter" idx="10"/>
          </p:nvPr>
        </p:nvSpPr>
        <p:spPr>
          <a:xfrm>
            <a:off x="0" y="5661635"/>
            <a:ext cx="9144000" cy="1189740"/>
          </a:xfrm>
        </p:spPr>
        <p:txBody>
          <a:bodyPr/>
          <a:lstStyle/>
          <a:p>
            <a:r>
              <a:rPr lang="ar-EG" dirty="0"/>
              <a:t>بي ڤاتوس إيطا مويسيس: ناڤ إيروف إيڤول هي إبشافيه:</a:t>
            </a:r>
            <a:endParaRPr lang="en-GB" dirty="0"/>
          </a:p>
        </p:txBody>
      </p:sp>
      <p:sp>
        <p:nvSpPr>
          <p:cNvPr id="3" name="Text Placeholder 2">
            <a:extLst>
              <a:ext uri="{FF2B5EF4-FFF2-40B4-BE49-F238E27FC236}">
                <a16:creationId xmlns:a16="http://schemas.microsoft.com/office/drawing/2014/main" id="{82CEA61A-C19D-4ACB-B7A4-754AAE0F7237}"/>
              </a:ext>
            </a:extLst>
          </p:cNvPr>
          <p:cNvSpPr>
            <a:spLocks noGrp="1"/>
          </p:cNvSpPr>
          <p:nvPr>
            <p:ph type="body" sz="quarter" idx="11"/>
          </p:nvPr>
        </p:nvSpPr>
        <p:spPr/>
        <p:txBody>
          <a:bodyPr/>
          <a:lstStyle/>
          <a:p>
            <a:r>
              <a:rPr lang="ar-EG" dirty="0"/>
              <a:t>العليقة التى رآها، موسى النبى فى البرية،</a:t>
            </a:r>
            <a:endParaRPr lang="en-GB" dirty="0"/>
          </a:p>
        </p:txBody>
      </p:sp>
      <p:sp>
        <p:nvSpPr>
          <p:cNvPr id="4" name="Text Placeholder 3">
            <a:extLst>
              <a:ext uri="{FF2B5EF4-FFF2-40B4-BE49-F238E27FC236}">
                <a16:creationId xmlns:a16="http://schemas.microsoft.com/office/drawing/2014/main" id="{EB6444B5-2D84-4AB3-AA7A-ECD4C3A21CC4}"/>
              </a:ext>
            </a:extLst>
          </p:cNvPr>
          <p:cNvSpPr>
            <a:spLocks noGrp="1"/>
          </p:cNvSpPr>
          <p:nvPr>
            <p:ph type="body" sz="quarter" idx="12"/>
          </p:nvPr>
        </p:nvSpPr>
        <p:spPr/>
        <p:txBody>
          <a:bodyPr/>
          <a:lstStyle/>
          <a:p>
            <a:r>
              <a:rPr lang="en-GB" sz="4400" dirty="0" err="1"/>
              <a:t>Pibatoc</a:t>
            </a:r>
            <a:r>
              <a:rPr lang="en-GB" sz="4400" dirty="0"/>
              <a:t> eta </a:t>
            </a:r>
            <a:r>
              <a:rPr lang="en-GB" sz="4400" dirty="0" err="1"/>
              <a:t>Mwucyc</a:t>
            </a:r>
            <a:r>
              <a:rPr lang="en-GB" sz="4400" dirty="0"/>
              <a:t>@ </a:t>
            </a:r>
            <a:r>
              <a:rPr lang="en-GB" sz="4400" dirty="0" err="1"/>
              <a:t>nau</a:t>
            </a:r>
            <a:r>
              <a:rPr lang="en-GB" sz="4400" dirty="0"/>
              <a:t> `</a:t>
            </a:r>
            <a:r>
              <a:rPr lang="en-GB" sz="4400" dirty="0" err="1"/>
              <a:t>erof</a:t>
            </a:r>
            <a:r>
              <a:rPr lang="en-GB" sz="4400" dirty="0"/>
              <a:t> `</a:t>
            </a:r>
            <a:r>
              <a:rPr lang="en-GB" sz="4400" dirty="0" err="1"/>
              <a:t>ebol</a:t>
            </a:r>
            <a:r>
              <a:rPr lang="en-GB" sz="4400" dirty="0"/>
              <a:t> hi `</a:t>
            </a:r>
            <a:r>
              <a:rPr lang="en-GB" sz="4400" dirty="0" err="1"/>
              <a:t>psafe</a:t>
            </a:r>
            <a:r>
              <a:rPr lang="en-GB" sz="4400" dirty="0"/>
              <a:t>@</a:t>
            </a:r>
          </a:p>
        </p:txBody>
      </p:sp>
    </p:spTree>
    <p:extLst>
      <p:ext uri="{BB962C8B-B14F-4D97-AF65-F5344CB8AC3E}">
        <p14:creationId xmlns:p14="http://schemas.microsoft.com/office/powerpoint/2010/main" val="1576078013"/>
      </p:ext>
    </p:extLst>
  </p:cSld>
  <p:clrMapOvr>
    <a:masterClrMapping/>
  </p:clrMapOvr>
</p:sld>
</file>

<file path=ppt/slides/slide16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000B672-54C4-4A4D-A6DC-C7AF6D9F75B0}"/>
              </a:ext>
            </a:extLst>
          </p:cNvPr>
          <p:cNvSpPr>
            <a:spLocks noGrp="1"/>
          </p:cNvSpPr>
          <p:nvPr>
            <p:ph type="body" sz="quarter" idx="10"/>
          </p:nvPr>
        </p:nvSpPr>
        <p:spPr/>
        <p:txBody>
          <a:bodyPr/>
          <a:lstStyle/>
          <a:p>
            <a:r>
              <a:rPr lang="ar-EG" dirty="0"/>
              <a:t>إريه بي إكروم موه انخيتف: أوذيه إمبوروكه إنـچيه نيف إكلاذوس. </a:t>
            </a:r>
            <a:endParaRPr lang="en-GB" dirty="0"/>
          </a:p>
        </p:txBody>
      </p:sp>
      <p:sp>
        <p:nvSpPr>
          <p:cNvPr id="3" name="Text Placeholder 2">
            <a:extLst>
              <a:ext uri="{FF2B5EF4-FFF2-40B4-BE49-F238E27FC236}">
                <a16:creationId xmlns:a16="http://schemas.microsoft.com/office/drawing/2014/main" id="{F9DA259E-AF48-49C7-B253-D725D5D57089}"/>
              </a:ext>
            </a:extLst>
          </p:cNvPr>
          <p:cNvSpPr>
            <a:spLocks noGrp="1"/>
          </p:cNvSpPr>
          <p:nvPr>
            <p:ph type="body" sz="quarter" idx="11"/>
          </p:nvPr>
        </p:nvSpPr>
        <p:spPr/>
        <p:txBody>
          <a:bodyPr/>
          <a:lstStyle/>
          <a:p>
            <a:r>
              <a:rPr lang="ar-EG" dirty="0"/>
              <a:t> والنار مشتعلة فيها، ولم تحترق اغصانها. </a:t>
            </a:r>
            <a:endParaRPr lang="en-GB" dirty="0"/>
          </a:p>
        </p:txBody>
      </p:sp>
      <p:sp>
        <p:nvSpPr>
          <p:cNvPr id="4" name="Text Placeholder 3">
            <a:extLst>
              <a:ext uri="{FF2B5EF4-FFF2-40B4-BE49-F238E27FC236}">
                <a16:creationId xmlns:a16="http://schemas.microsoft.com/office/drawing/2014/main" id="{A08D6492-CD90-40A2-99DF-40DE89127BC0}"/>
              </a:ext>
            </a:extLst>
          </p:cNvPr>
          <p:cNvSpPr>
            <a:spLocks noGrp="1"/>
          </p:cNvSpPr>
          <p:nvPr>
            <p:ph type="body" sz="quarter" idx="12"/>
          </p:nvPr>
        </p:nvSpPr>
        <p:spPr/>
        <p:txBody>
          <a:bodyPr/>
          <a:lstStyle/>
          <a:p>
            <a:r>
              <a:rPr lang="en-GB" dirty="0"/>
              <a:t>ere pi`,</a:t>
            </a:r>
            <a:r>
              <a:rPr lang="en-GB" dirty="0" err="1"/>
              <a:t>rwm</a:t>
            </a:r>
            <a:r>
              <a:rPr lang="en-GB" dirty="0"/>
              <a:t> </a:t>
            </a:r>
            <a:r>
              <a:rPr lang="en-GB" dirty="0" err="1"/>
              <a:t>moh</a:t>
            </a:r>
            <a:r>
              <a:rPr lang="en-GB" dirty="0"/>
              <a:t> `</a:t>
            </a:r>
            <a:r>
              <a:rPr lang="en-GB" dirty="0" err="1"/>
              <a:t>nqytf</a:t>
            </a:r>
            <a:r>
              <a:rPr lang="en-GB" dirty="0"/>
              <a:t>@ </a:t>
            </a:r>
            <a:r>
              <a:rPr lang="en-GB" dirty="0" err="1"/>
              <a:t>oude</a:t>
            </a:r>
            <a:r>
              <a:rPr lang="en-GB" dirty="0"/>
              <a:t> `</a:t>
            </a:r>
            <a:r>
              <a:rPr lang="en-GB" dirty="0" err="1"/>
              <a:t>mpourwkh</a:t>
            </a:r>
            <a:r>
              <a:rPr lang="en-GB" dirty="0"/>
              <a:t> `</a:t>
            </a:r>
            <a:r>
              <a:rPr lang="en-GB" dirty="0" err="1"/>
              <a:t>nje</a:t>
            </a:r>
            <a:r>
              <a:rPr lang="en-GB" dirty="0"/>
              <a:t> </a:t>
            </a:r>
            <a:r>
              <a:rPr lang="en-GB" dirty="0" err="1"/>
              <a:t>nef`kladoc</a:t>
            </a:r>
            <a:r>
              <a:rPr lang="en-GB" dirty="0"/>
              <a:t>.</a:t>
            </a:r>
          </a:p>
        </p:txBody>
      </p:sp>
    </p:spTree>
    <p:extLst>
      <p:ext uri="{BB962C8B-B14F-4D97-AF65-F5344CB8AC3E}">
        <p14:creationId xmlns:p14="http://schemas.microsoft.com/office/powerpoint/2010/main" val="3423813779"/>
      </p:ext>
    </p:extLst>
  </p:cSld>
  <p:clrMapOvr>
    <a:masterClrMapping/>
  </p:clrMapOvr>
</p:sld>
</file>

<file path=ppt/slides/slide16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5C3C0A-4B51-48C5-BF2E-8E36263D2E58}"/>
              </a:ext>
            </a:extLst>
          </p:cNvPr>
          <p:cNvSpPr>
            <a:spLocks noGrp="1"/>
          </p:cNvSpPr>
          <p:nvPr>
            <p:ph type="body" sz="quarter" idx="10"/>
          </p:nvPr>
        </p:nvSpPr>
        <p:spPr/>
        <p:txBody>
          <a:bodyPr/>
          <a:lstStyle/>
          <a:p>
            <a:r>
              <a:rPr lang="ar-EG" sz="3700" dirty="0"/>
              <a:t>إفؤي إنتيبوس إم ماريا: تي بارثينوس إن آتثوليب: إيطابي لوغوس إنتيه إفيوت: إي أفتشي ساركس إيڤول إنخيتس. </a:t>
            </a:r>
            <a:endParaRPr lang="en-GB" sz="3700" dirty="0"/>
          </a:p>
        </p:txBody>
      </p:sp>
      <p:sp>
        <p:nvSpPr>
          <p:cNvPr id="3" name="Text Placeholder 2">
            <a:extLst>
              <a:ext uri="{FF2B5EF4-FFF2-40B4-BE49-F238E27FC236}">
                <a16:creationId xmlns:a16="http://schemas.microsoft.com/office/drawing/2014/main" id="{930BFCE7-7345-4AA4-BB0F-882C4C110C78}"/>
              </a:ext>
            </a:extLst>
          </p:cNvPr>
          <p:cNvSpPr>
            <a:spLocks noGrp="1"/>
          </p:cNvSpPr>
          <p:nvPr>
            <p:ph type="body" sz="quarter" idx="11"/>
          </p:nvPr>
        </p:nvSpPr>
        <p:spPr/>
        <p:txBody>
          <a:bodyPr/>
          <a:lstStyle/>
          <a:p>
            <a:r>
              <a:rPr lang="ar-EG" sz="3600" dirty="0"/>
              <a:t>هى مثال مريم، العذراء الغير الدنسة، التى أتى وتجسد منها، كلمة الأب. </a:t>
            </a:r>
            <a:endParaRPr lang="en-GB" sz="3600" dirty="0"/>
          </a:p>
        </p:txBody>
      </p:sp>
      <p:sp>
        <p:nvSpPr>
          <p:cNvPr id="4" name="Text Placeholder 3">
            <a:extLst>
              <a:ext uri="{FF2B5EF4-FFF2-40B4-BE49-F238E27FC236}">
                <a16:creationId xmlns:a16="http://schemas.microsoft.com/office/drawing/2014/main" id="{E03DE893-17A2-4F9A-84E3-9F9F2294355A}"/>
              </a:ext>
            </a:extLst>
          </p:cNvPr>
          <p:cNvSpPr>
            <a:spLocks noGrp="1"/>
          </p:cNvSpPr>
          <p:nvPr>
            <p:ph type="body" sz="quarter" idx="12"/>
          </p:nvPr>
        </p:nvSpPr>
        <p:spPr>
          <a:xfrm>
            <a:off x="0" y="4735493"/>
            <a:ext cx="9144000" cy="1073635"/>
          </a:xfrm>
        </p:spPr>
        <p:txBody>
          <a:bodyPr anchor="b"/>
          <a:lstStyle/>
          <a:p>
            <a:pPr>
              <a:spcBef>
                <a:spcPts val="0"/>
              </a:spcBef>
            </a:pPr>
            <a:r>
              <a:rPr lang="en-GB" sz="3700" dirty="0" err="1"/>
              <a:t>Foi</a:t>
            </a:r>
            <a:r>
              <a:rPr lang="en-GB" sz="3700" dirty="0"/>
              <a:t> `</a:t>
            </a:r>
            <a:r>
              <a:rPr lang="en-GB" sz="3700" dirty="0" err="1"/>
              <a:t>ntupoc</a:t>
            </a:r>
            <a:r>
              <a:rPr lang="en-GB" sz="3700" dirty="0"/>
              <a:t> `</a:t>
            </a:r>
            <a:r>
              <a:rPr lang="en-GB" sz="3700" dirty="0" err="1"/>
              <a:t>mMaria</a:t>
            </a:r>
            <a:r>
              <a:rPr lang="en-GB" sz="3700" dirty="0"/>
              <a:t>@ ]</a:t>
            </a:r>
            <a:r>
              <a:rPr lang="en-GB" sz="3700" dirty="0" err="1"/>
              <a:t>Par;enoc</a:t>
            </a:r>
            <a:r>
              <a:rPr lang="en-GB" sz="3700" dirty="0"/>
              <a:t> `</a:t>
            </a:r>
            <a:r>
              <a:rPr lang="en-GB" sz="3700" dirty="0" err="1"/>
              <a:t>n`at;wleb</a:t>
            </a:r>
            <a:r>
              <a:rPr lang="en-GB" sz="3700" dirty="0"/>
              <a:t>@ </a:t>
            </a:r>
            <a:endParaRPr lang="ar-EG" sz="3700" dirty="0"/>
          </a:p>
          <a:p>
            <a:pPr>
              <a:spcBef>
                <a:spcPts val="0"/>
              </a:spcBef>
            </a:pPr>
            <a:r>
              <a:rPr lang="en-GB" sz="3700" dirty="0"/>
              <a:t>eta </a:t>
            </a:r>
            <a:r>
              <a:rPr lang="en-GB" sz="3700" dirty="0" err="1"/>
              <a:t>piLogoc</a:t>
            </a:r>
            <a:r>
              <a:rPr lang="en-GB" sz="3700" dirty="0"/>
              <a:t> `</a:t>
            </a:r>
            <a:r>
              <a:rPr lang="en-GB" sz="3700" dirty="0" err="1"/>
              <a:t>nte</a:t>
            </a:r>
            <a:r>
              <a:rPr lang="en-GB" sz="3700" dirty="0"/>
              <a:t> `</a:t>
            </a:r>
            <a:r>
              <a:rPr lang="en-GB" sz="3700" dirty="0" err="1"/>
              <a:t>Viwt</a:t>
            </a:r>
            <a:r>
              <a:rPr lang="en-GB" sz="3700" dirty="0"/>
              <a:t>@ `</a:t>
            </a:r>
            <a:r>
              <a:rPr lang="en-GB" sz="3700" dirty="0" err="1"/>
              <a:t>i</a:t>
            </a:r>
            <a:r>
              <a:rPr lang="en-GB" sz="3700" dirty="0"/>
              <a:t> </a:t>
            </a:r>
            <a:r>
              <a:rPr lang="en-GB" sz="3700" dirty="0" err="1"/>
              <a:t>af</a:t>
            </a:r>
            <a:r>
              <a:rPr lang="en-GB" sz="3700" dirty="0"/>
              <a:t>[</a:t>
            </a:r>
            <a:r>
              <a:rPr lang="en-GB" sz="3700" dirty="0" err="1"/>
              <a:t>icarx</a:t>
            </a:r>
            <a:r>
              <a:rPr lang="en-GB" sz="3700" dirty="0"/>
              <a:t> `</a:t>
            </a:r>
            <a:r>
              <a:rPr lang="en-GB" sz="3700" dirty="0" err="1"/>
              <a:t>ebol</a:t>
            </a:r>
            <a:r>
              <a:rPr lang="en-GB" sz="3700" dirty="0"/>
              <a:t> `</a:t>
            </a:r>
            <a:r>
              <a:rPr lang="en-GB" sz="3700" dirty="0" err="1"/>
              <a:t>nqytc</a:t>
            </a:r>
            <a:r>
              <a:rPr lang="en-GB" sz="3700" dirty="0"/>
              <a:t>.</a:t>
            </a:r>
          </a:p>
        </p:txBody>
      </p:sp>
    </p:spTree>
    <p:extLst>
      <p:ext uri="{BB962C8B-B14F-4D97-AF65-F5344CB8AC3E}">
        <p14:creationId xmlns:p14="http://schemas.microsoft.com/office/powerpoint/2010/main" val="2065633923"/>
      </p:ext>
    </p:extLst>
  </p:cSld>
  <p:clrMapOvr>
    <a:masterClrMapping/>
  </p:clrMapOvr>
</p:sld>
</file>

<file path=ppt/slides/slide16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806D194-C26E-4374-A8ED-AAECAA1A6622}"/>
              </a:ext>
            </a:extLst>
          </p:cNvPr>
          <p:cNvSpPr>
            <a:spLocks noGrp="1"/>
          </p:cNvSpPr>
          <p:nvPr>
            <p:ph type="body" sz="quarter" idx="10"/>
          </p:nvPr>
        </p:nvSpPr>
        <p:spPr/>
        <p:txBody>
          <a:bodyPr/>
          <a:lstStyle/>
          <a:p>
            <a:r>
              <a:rPr lang="ar-EG" dirty="0"/>
              <a:t>إمبيه بي إكروم إنتيه تيف ميث نوتي: روكه إن إثنيه چي إن تي بارثينوس:</a:t>
            </a:r>
            <a:endParaRPr lang="en-GB" dirty="0"/>
          </a:p>
        </p:txBody>
      </p:sp>
      <p:sp>
        <p:nvSpPr>
          <p:cNvPr id="3" name="Text Placeholder 2">
            <a:extLst>
              <a:ext uri="{FF2B5EF4-FFF2-40B4-BE49-F238E27FC236}">
                <a16:creationId xmlns:a16="http://schemas.microsoft.com/office/drawing/2014/main" id="{3477785A-52A3-473B-ADB7-913141174517}"/>
              </a:ext>
            </a:extLst>
          </p:cNvPr>
          <p:cNvSpPr>
            <a:spLocks noGrp="1"/>
          </p:cNvSpPr>
          <p:nvPr>
            <p:ph type="body" sz="quarter" idx="11"/>
          </p:nvPr>
        </p:nvSpPr>
        <p:spPr/>
        <p:txBody>
          <a:bodyPr anchor="ctr"/>
          <a:lstStyle/>
          <a:p>
            <a:r>
              <a:rPr lang="ar-EG" dirty="0"/>
              <a:t>ونار لاهوته، لم تحرق بطن العذراء،</a:t>
            </a:r>
            <a:endParaRPr lang="en-GB" dirty="0"/>
          </a:p>
        </p:txBody>
      </p:sp>
      <p:sp>
        <p:nvSpPr>
          <p:cNvPr id="4" name="Text Placeholder 3">
            <a:extLst>
              <a:ext uri="{FF2B5EF4-FFF2-40B4-BE49-F238E27FC236}">
                <a16:creationId xmlns:a16="http://schemas.microsoft.com/office/drawing/2014/main" id="{BF721217-5B2C-4AB2-B654-5F5A4C1CDAD3}"/>
              </a:ext>
            </a:extLst>
          </p:cNvPr>
          <p:cNvSpPr>
            <a:spLocks noGrp="1"/>
          </p:cNvSpPr>
          <p:nvPr>
            <p:ph type="body" sz="quarter" idx="12"/>
          </p:nvPr>
        </p:nvSpPr>
        <p:spPr/>
        <p:txBody>
          <a:bodyPr/>
          <a:lstStyle/>
          <a:p>
            <a:r>
              <a:rPr lang="en-GB" dirty="0" err="1"/>
              <a:t>Mpe</a:t>
            </a:r>
            <a:r>
              <a:rPr lang="en-GB" dirty="0"/>
              <a:t> pi`,</a:t>
            </a:r>
            <a:r>
              <a:rPr lang="en-GB" dirty="0" err="1"/>
              <a:t>rwm</a:t>
            </a:r>
            <a:r>
              <a:rPr lang="en-GB" dirty="0"/>
              <a:t> `</a:t>
            </a:r>
            <a:r>
              <a:rPr lang="en-GB" dirty="0" err="1"/>
              <a:t>nte</a:t>
            </a:r>
            <a:r>
              <a:rPr lang="en-GB" dirty="0"/>
              <a:t> </a:t>
            </a:r>
            <a:r>
              <a:rPr lang="en-GB" dirty="0" err="1"/>
              <a:t>tefme;nou</a:t>
            </a:r>
            <a:r>
              <a:rPr lang="en-GB" dirty="0"/>
              <a:t>]@ </a:t>
            </a:r>
            <a:r>
              <a:rPr lang="en-GB" dirty="0" err="1"/>
              <a:t>rwkh</a:t>
            </a:r>
            <a:r>
              <a:rPr lang="en-GB" dirty="0"/>
              <a:t> `n`;</a:t>
            </a:r>
            <a:r>
              <a:rPr lang="en-GB" dirty="0" err="1"/>
              <a:t>neji</a:t>
            </a:r>
            <a:r>
              <a:rPr lang="en-GB" dirty="0"/>
              <a:t> `n]</a:t>
            </a:r>
            <a:r>
              <a:rPr lang="en-GB" dirty="0" err="1"/>
              <a:t>Par;enoc</a:t>
            </a:r>
            <a:r>
              <a:rPr lang="en-GB" dirty="0"/>
              <a:t>@</a:t>
            </a:r>
          </a:p>
        </p:txBody>
      </p:sp>
    </p:spTree>
    <p:extLst>
      <p:ext uri="{BB962C8B-B14F-4D97-AF65-F5344CB8AC3E}">
        <p14:creationId xmlns:p14="http://schemas.microsoft.com/office/powerpoint/2010/main" val="22570942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E6AF2B2-CB1C-45F5-B36E-BAC044269B02}"/>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dirty="0"/>
              <a:t>اي اتشوشو او امبيك اوجاي ابشويس:اووه بيك نوموس بي تاميلتي:ذوكصاصي فيلا نثروبي</a:t>
            </a:r>
          </a:p>
        </p:txBody>
      </p:sp>
      <p:sp>
        <p:nvSpPr>
          <p:cNvPr id="3" name="Text Placeholder 2"/>
          <p:cNvSpPr>
            <a:spLocks noGrp="1"/>
          </p:cNvSpPr>
          <p:nvPr>
            <p:ph type="body" sz="quarter" idx="11"/>
          </p:nvPr>
        </p:nvSpPr>
        <p:spPr>
          <a:xfrm>
            <a:off x="0" y="3710609"/>
            <a:ext cx="9144000" cy="579003"/>
          </a:xfrm>
        </p:spPr>
        <p:txBody>
          <a:bodyPr/>
          <a:lstStyle/>
          <a:p>
            <a:r>
              <a:rPr lang="ar-EG" sz="3000" dirty="0"/>
              <a:t>اشتقت إلى خلاصك يا رب وناموسك هو تلاوتي : المجد لك يا مُحب البشر</a:t>
            </a:r>
          </a:p>
        </p:txBody>
      </p:sp>
      <p:sp>
        <p:nvSpPr>
          <p:cNvPr id="4" name="Text Placeholder 3"/>
          <p:cNvSpPr>
            <a:spLocks noGrp="1"/>
          </p:cNvSpPr>
          <p:nvPr>
            <p:ph type="body" sz="quarter" idx="12"/>
          </p:nvPr>
        </p:nvSpPr>
        <p:spPr>
          <a:xfrm>
            <a:off x="0" y="4454517"/>
            <a:ext cx="9144000" cy="1189740"/>
          </a:xfrm>
        </p:spPr>
        <p:txBody>
          <a:bodyPr/>
          <a:lstStyle/>
          <a:p>
            <a:r>
              <a:rPr lang="en-US" sz="3600" dirty="0"/>
              <a:t> Ai[</a:t>
            </a:r>
            <a:r>
              <a:rPr lang="en-US" sz="3600" dirty="0" err="1"/>
              <a:t>isswou</a:t>
            </a:r>
            <a:r>
              <a:rPr lang="en-US" sz="3600" dirty="0"/>
              <a:t> `</a:t>
            </a:r>
            <a:r>
              <a:rPr lang="en-US" sz="3600" dirty="0" err="1"/>
              <a:t>mpekoujai</a:t>
            </a:r>
            <a:r>
              <a:rPr lang="en-US" sz="3600" dirty="0"/>
              <a:t> `P[</a:t>
            </a:r>
            <a:r>
              <a:rPr lang="en-US" sz="3600" dirty="0" err="1"/>
              <a:t>oic</a:t>
            </a:r>
            <a:r>
              <a:rPr lang="en-US" sz="3600" dirty="0"/>
              <a:t>@ </a:t>
            </a:r>
            <a:r>
              <a:rPr lang="en-US" sz="3600" dirty="0" err="1"/>
              <a:t>ouoh</a:t>
            </a:r>
            <a:r>
              <a:rPr lang="en-US" sz="3600" dirty="0"/>
              <a:t> </a:t>
            </a:r>
            <a:r>
              <a:rPr lang="en-US" sz="3600" dirty="0" err="1"/>
              <a:t>Peknomoc</a:t>
            </a:r>
            <a:r>
              <a:rPr lang="en-US" sz="3600" dirty="0"/>
              <a:t> pe </a:t>
            </a:r>
            <a:r>
              <a:rPr lang="en-US" sz="3600" dirty="0" err="1"/>
              <a:t>tamelety</a:t>
            </a:r>
            <a:r>
              <a:rPr lang="en-US" sz="3600" dirty="0"/>
              <a:t>. Doxa ci </a:t>
            </a:r>
            <a:r>
              <a:rPr lang="en-US" sz="3600" dirty="0" err="1"/>
              <a:t>Vilan</a:t>
            </a:r>
            <a:r>
              <a:rPr lang="en-US" sz="3600" dirty="0"/>
              <a:t>`;</a:t>
            </a:r>
            <a:r>
              <a:rPr lang="en-US" sz="3600" dirty="0" err="1"/>
              <a:t>rwpe</a:t>
            </a:r>
            <a:r>
              <a:rPr lang="en-US" sz="3600" dirty="0"/>
              <a:t>.</a:t>
            </a:r>
            <a:endParaRPr lang="en-US" dirty="0"/>
          </a:p>
        </p:txBody>
      </p:sp>
    </p:spTree>
    <p:extLst>
      <p:ext uri="{BB962C8B-B14F-4D97-AF65-F5344CB8AC3E}">
        <p14:creationId xmlns:p14="http://schemas.microsoft.com/office/powerpoint/2010/main" val="2996759081"/>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extLst>
              <p:ext uri="{D42A27DB-BD31-4B8C-83A1-F6EECF244321}">
                <p14:modId xmlns:p14="http://schemas.microsoft.com/office/powerpoint/2010/main" val="392795928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حطم القتَّال بجبروته</a:t>
                      </a:r>
                      <a:r>
                        <a:rPr lang="ar-EG" sz="4400" b="1" dirty="0">
                          <a:solidFill>
                            <a:schemeClr val="bg1"/>
                          </a:solidFill>
                          <a:latin typeface="+mj-lt"/>
                        </a:rPr>
                        <a:t>. الرب اسمه مكرم.</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EG" sz="4400" b="1" dirty="0">
                          <a:solidFill>
                            <a:schemeClr val="bg1"/>
                          </a:solidFill>
                          <a:latin typeface="+mj-lt"/>
                        </a:rPr>
                        <a:t>فرعون وقواته.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آف فيرفورو إإفيوم</a:t>
                      </a:r>
                      <a:r>
                        <a:rPr kumimoji="0" lang="en-US" sz="4400" b="1" i="0" u="none" strike="noStrike" cap="none" normalizeH="0" baseline="0" dirty="0">
                          <a:ln>
                            <a:noFill/>
                          </a:ln>
                          <a:solidFill>
                            <a:srgbClr val="FFC000"/>
                          </a:solidFill>
                          <a:effectLst/>
                          <a:latin typeface="Times New Roman" pitchFamily="18" charset="0"/>
                          <a:cs typeface="Times New Roman" pitchFamily="18" charset="0"/>
                        </a:rPr>
                        <a:t>*</a:t>
                      </a:r>
                      <a:r>
                        <a:rPr lang="ar-EG" sz="4400" b="1" dirty="0">
                          <a:solidFill>
                            <a:schemeClr val="bg1"/>
                          </a:solidFill>
                          <a:latin typeface="+mj-lt"/>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خيار فرسانه الثلاثية</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في وسط البحر غطست</a:t>
                      </a:r>
                      <a:r>
                        <a:rPr lang="ar-EG" sz="4400" b="1" dirty="0">
                          <a:solidFill>
                            <a:schemeClr val="bg1"/>
                          </a:solidFill>
                          <a:latin typeface="+mj-lt"/>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وعساكره الحربية</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في قاع المياه رسخت</a:t>
                      </a:r>
                      <a:r>
                        <a:rPr lang="ar-EG" sz="4400" b="1" dirty="0">
                          <a:solidFill>
                            <a:schemeClr val="bg1"/>
                          </a:solidFill>
                          <a:latin typeface="+mj-lt"/>
                        </a:rPr>
                        <a:t>.</a:t>
                      </a:r>
                    </a:p>
                  </a:txBody>
                  <a:tcPr anchor="ctr"/>
                </a:tc>
                <a:extLst>
                  <a:ext uri="{0D108BD9-81ED-4DB2-BD59-A6C34878D82A}">
                    <a16:rowId xmlns:a16="http://schemas.microsoft.com/office/drawing/2014/main" val="3462753071"/>
                  </a:ext>
                </a:extLst>
              </a:tr>
            </a:tbl>
          </a:graphicData>
        </a:graphic>
      </p:graphicFrame>
      <p:sp>
        <p:nvSpPr>
          <p:cNvPr id="7" name="TextBox 6">
            <a:extLst>
              <a:ext uri="{FF2B5EF4-FFF2-40B4-BE49-F238E27FC236}">
                <a16:creationId xmlns:a16="http://schemas.microsoft.com/office/drawing/2014/main" id="{10CEE053-7FAB-4461-B3A5-842E2E6B9787}"/>
              </a:ext>
            </a:extLst>
          </p:cNvPr>
          <p:cNvSpPr txBox="1"/>
          <p:nvPr/>
        </p:nvSpPr>
        <p:spPr>
          <a:xfrm>
            <a:off x="6266329" y="3169920"/>
            <a:ext cx="2877672" cy="523220"/>
          </a:xfrm>
          <a:prstGeom prst="rect">
            <a:avLst/>
          </a:prstGeom>
          <a:noFill/>
        </p:spPr>
        <p:txBody>
          <a:bodyPr wrap="square">
            <a:spAutoFit/>
          </a:bodyPr>
          <a:lstStyle/>
          <a:p>
            <a:pPr algn="r" rtl="1"/>
            <a:r>
              <a:rPr kumimoji="0" lang="en-US" sz="2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a:t>
            </a:r>
            <a:r>
              <a:rPr kumimoji="0" lang="ar-EG" sz="28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(غرقهم فى البحر)</a:t>
            </a:r>
            <a:endParaRPr lang="en-GB" sz="1200" dirty="0"/>
          </a:p>
        </p:txBody>
      </p:sp>
    </p:spTree>
    <p:extLst>
      <p:ext uri="{BB962C8B-B14F-4D97-AF65-F5344CB8AC3E}">
        <p14:creationId xmlns:p14="http://schemas.microsoft.com/office/powerpoint/2010/main" val="2544230465"/>
      </p:ext>
    </p:extLst>
  </p:cSld>
  <p:clrMapOvr>
    <a:masterClrMapping/>
  </p:clrMapOvr>
</p:sld>
</file>

<file path=ppt/slides/slide17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A1F638F-07B9-459A-B2B8-CC1AD2C3A120}"/>
              </a:ext>
            </a:extLst>
          </p:cNvPr>
          <p:cNvSpPr>
            <a:spLocks noGrp="1"/>
          </p:cNvSpPr>
          <p:nvPr>
            <p:ph type="body" sz="quarter" idx="10"/>
          </p:nvPr>
        </p:nvSpPr>
        <p:spPr/>
        <p:txBody>
          <a:bodyPr/>
          <a:lstStyle/>
          <a:p>
            <a:r>
              <a:rPr lang="ar-EG" dirty="0"/>
              <a:t>أووه أون مينينسا إثريس ماسف: إسؤهي إسؤي إمبارثينوس. </a:t>
            </a:r>
            <a:endParaRPr lang="en-GB" dirty="0"/>
          </a:p>
        </p:txBody>
      </p:sp>
      <p:sp>
        <p:nvSpPr>
          <p:cNvPr id="3" name="Text Placeholder 2">
            <a:extLst>
              <a:ext uri="{FF2B5EF4-FFF2-40B4-BE49-F238E27FC236}">
                <a16:creationId xmlns:a16="http://schemas.microsoft.com/office/drawing/2014/main" id="{21B11038-92EE-48F3-AF58-AF35E6340078}"/>
              </a:ext>
            </a:extLst>
          </p:cNvPr>
          <p:cNvSpPr>
            <a:spLocks noGrp="1"/>
          </p:cNvSpPr>
          <p:nvPr>
            <p:ph type="body" sz="quarter" idx="11"/>
          </p:nvPr>
        </p:nvSpPr>
        <p:spPr/>
        <p:txBody>
          <a:bodyPr anchor="ctr"/>
          <a:lstStyle/>
          <a:p>
            <a:r>
              <a:rPr lang="ar-EG" dirty="0"/>
              <a:t>وأيضاً بعد ما ولدته، بقيت عذراء. </a:t>
            </a:r>
            <a:endParaRPr lang="en-GB" dirty="0"/>
          </a:p>
        </p:txBody>
      </p:sp>
      <p:sp>
        <p:nvSpPr>
          <p:cNvPr id="4" name="Text Placeholder 3">
            <a:extLst>
              <a:ext uri="{FF2B5EF4-FFF2-40B4-BE49-F238E27FC236}">
                <a16:creationId xmlns:a16="http://schemas.microsoft.com/office/drawing/2014/main" id="{90BF791D-5A19-40A5-BF9F-3CD559265253}"/>
              </a:ext>
            </a:extLst>
          </p:cNvPr>
          <p:cNvSpPr>
            <a:spLocks noGrp="1"/>
          </p:cNvSpPr>
          <p:nvPr>
            <p:ph type="body" sz="quarter" idx="12"/>
          </p:nvPr>
        </p:nvSpPr>
        <p:spPr/>
        <p:txBody>
          <a:bodyPr/>
          <a:lstStyle/>
          <a:p>
            <a:r>
              <a:rPr lang="en-GB" sz="4000" dirty="0"/>
              <a:t> </a:t>
            </a:r>
            <a:r>
              <a:rPr lang="en-GB" sz="4000" dirty="0" err="1"/>
              <a:t>ouoh</a:t>
            </a:r>
            <a:r>
              <a:rPr lang="en-GB" sz="4000" dirty="0"/>
              <a:t> on </a:t>
            </a:r>
            <a:r>
              <a:rPr lang="en-GB" sz="4000" dirty="0" err="1"/>
              <a:t>meneca</a:t>
            </a:r>
            <a:r>
              <a:rPr lang="en-GB" sz="4000" dirty="0"/>
              <a:t> `;</a:t>
            </a:r>
            <a:r>
              <a:rPr lang="en-GB" sz="4000" dirty="0" err="1"/>
              <a:t>recmacf</a:t>
            </a:r>
            <a:r>
              <a:rPr lang="en-GB" sz="4000" dirty="0"/>
              <a:t>@ </a:t>
            </a:r>
            <a:r>
              <a:rPr lang="en-GB" sz="4000" dirty="0" err="1"/>
              <a:t>ac`ohi</a:t>
            </a:r>
            <a:r>
              <a:rPr lang="en-GB" sz="4000" dirty="0"/>
              <a:t> </a:t>
            </a:r>
            <a:r>
              <a:rPr lang="en-GB" sz="4000" dirty="0" err="1"/>
              <a:t>acoi</a:t>
            </a:r>
            <a:r>
              <a:rPr lang="en-GB" sz="4000" dirty="0"/>
              <a:t> `</a:t>
            </a:r>
            <a:r>
              <a:rPr lang="en-GB" sz="4000" dirty="0" err="1"/>
              <a:t>mpar;enoc</a:t>
            </a:r>
            <a:r>
              <a:rPr lang="en-GB" sz="4000" dirty="0"/>
              <a:t>.</a:t>
            </a:r>
            <a:endParaRPr lang="en-GB" dirty="0"/>
          </a:p>
        </p:txBody>
      </p:sp>
    </p:spTree>
    <p:extLst>
      <p:ext uri="{BB962C8B-B14F-4D97-AF65-F5344CB8AC3E}">
        <p14:creationId xmlns:p14="http://schemas.microsoft.com/office/powerpoint/2010/main" val="2954053288"/>
      </p:ext>
    </p:extLst>
  </p:cSld>
  <p:clrMapOvr>
    <a:masterClrMapping/>
  </p:clrMapOvr>
</p:sld>
</file>

<file path=ppt/slides/slide17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ACEB80-F8AD-4B81-B46C-42A1524285AF}"/>
              </a:ext>
            </a:extLst>
          </p:cNvPr>
          <p:cNvSpPr>
            <a:spLocks noGrp="1"/>
          </p:cNvSpPr>
          <p:nvPr>
            <p:ph type="body" sz="quarter" idx="10"/>
          </p:nvPr>
        </p:nvSpPr>
        <p:spPr/>
        <p:txBody>
          <a:bodyPr/>
          <a:lstStyle/>
          <a:p>
            <a:r>
              <a:rPr lang="ar-EG" sz="3400" dirty="0"/>
              <a:t>إيطاف كين آن إف أوي إن نوتي: أفئي أفشوبي إنشيري إنرومي: آلا إنثوف بيه إفنوتي إممي: أفئي أووه أفسوتي إممون.</a:t>
            </a:r>
            <a:endParaRPr lang="en-GB" sz="3400" dirty="0"/>
          </a:p>
        </p:txBody>
      </p:sp>
      <p:sp>
        <p:nvSpPr>
          <p:cNvPr id="3" name="Text Placeholder 2">
            <a:extLst>
              <a:ext uri="{FF2B5EF4-FFF2-40B4-BE49-F238E27FC236}">
                <a16:creationId xmlns:a16="http://schemas.microsoft.com/office/drawing/2014/main" id="{016E8D23-FB44-4177-97C1-39D15518FCD2}"/>
              </a:ext>
            </a:extLst>
          </p:cNvPr>
          <p:cNvSpPr>
            <a:spLocks noGrp="1"/>
          </p:cNvSpPr>
          <p:nvPr>
            <p:ph type="body" sz="quarter" idx="11"/>
          </p:nvPr>
        </p:nvSpPr>
        <p:spPr/>
        <p:txBody>
          <a:bodyPr/>
          <a:lstStyle/>
          <a:p>
            <a:r>
              <a:rPr lang="ar-EG" sz="3600" dirty="0"/>
              <a:t>لم يزل إلها، أتى وصار إبن بشر، لكنه هو الإله الحقيقي، أتى وخلصنا. </a:t>
            </a:r>
            <a:endParaRPr lang="en-GB" sz="3600" dirty="0"/>
          </a:p>
        </p:txBody>
      </p:sp>
      <p:sp>
        <p:nvSpPr>
          <p:cNvPr id="4" name="Text Placeholder 3">
            <a:extLst>
              <a:ext uri="{FF2B5EF4-FFF2-40B4-BE49-F238E27FC236}">
                <a16:creationId xmlns:a16="http://schemas.microsoft.com/office/drawing/2014/main" id="{05D31986-58C3-4613-8D0C-6BB73B1EC503}"/>
              </a:ext>
            </a:extLst>
          </p:cNvPr>
          <p:cNvSpPr>
            <a:spLocks noGrp="1"/>
          </p:cNvSpPr>
          <p:nvPr>
            <p:ph type="body" sz="quarter" idx="12"/>
          </p:nvPr>
        </p:nvSpPr>
        <p:spPr>
          <a:xfrm>
            <a:off x="0" y="4644140"/>
            <a:ext cx="9144000" cy="1189740"/>
          </a:xfrm>
        </p:spPr>
        <p:txBody>
          <a:bodyPr anchor="ctr"/>
          <a:lstStyle/>
          <a:p>
            <a:r>
              <a:rPr lang="en-GB" sz="3500" dirty="0" err="1"/>
              <a:t>Etafkyn</a:t>
            </a:r>
            <a:r>
              <a:rPr lang="en-GB" sz="3500" dirty="0"/>
              <a:t> an </a:t>
            </a:r>
            <a:r>
              <a:rPr lang="en-GB" sz="3500" dirty="0" err="1"/>
              <a:t>efoi</a:t>
            </a:r>
            <a:r>
              <a:rPr lang="en-GB" sz="3500" dirty="0"/>
              <a:t> `</a:t>
            </a:r>
            <a:r>
              <a:rPr lang="en-GB" sz="3500" dirty="0" err="1"/>
              <a:t>nNou</a:t>
            </a:r>
            <a:r>
              <a:rPr lang="en-GB" sz="3500" dirty="0"/>
              <a:t>]@ </a:t>
            </a:r>
            <a:r>
              <a:rPr lang="en-GB" sz="3500" dirty="0" err="1"/>
              <a:t>af`i</a:t>
            </a:r>
            <a:r>
              <a:rPr lang="en-GB" sz="3500" dirty="0"/>
              <a:t> </a:t>
            </a:r>
            <a:r>
              <a:rPr lang="en-GB" sz="3500" dirty="0" err="1"/>
              <a:t>afswpi</a:t>
            </a:r>
            <a:r>
              <a:rPr lang="en-GB" sz="3500" dirty="0"/>
              <a:t> `</a:t>
            </a:r>
            <a:r>
              <a:rPr lang="en-GB" sz="3500" dirty="0" err="1"/>
              <a:t>nSyri</a:t>
            </a:r>
            <a:r>
              <a:rPr lang="en-GB" sz="3500" dirty="0"/>
              <a:t> `</a:t>
            </a:r>
            <a:r>
              <a:rPr lang="en-GB" sz="3500" dirty="0" err="1"/>
              <a:t>nrwmi</a:t>
            </a:r>
            <a:r>
              <a:rPr lang="en-GB" sz="3500" dirty="0"/>
              <a:t>@ </a:t>
            </a:r>
            <a:r>
              <a:rPr lang="en-GB" sz="3500" dirty="0" err="1"/>
              <a:t>alla</a:t>
            </a:r>
            <a:r>
              <a:rPr lang="en-GB" sz="3500" dirty="0"/>
              <a:t> `</a:t>
            </a:r>
            <a:r>
              <a:rPr lang="en-GB" sz="3500" dirty="0" err="1"/>
              <a:t>n;of</a:t>
            </a:r>
            <a:r>
              <a:rPr lang="en-GB" sz="3500" dirty="0"/>
              <a:t> pe V] `</a:t>
            </a:r>
            <a:r>
              <a:rPr lang="en-GB" sz="3500" dirty="0" err="1"/>
              <a:t>mmyi</a:t>
            </a:r>
            <a:r>
              <a:rPr lang="en-GB" sz="3500" dirty="0"/>
              <a:t>@ </a:t>
            </a:r>
            <a:r>
              <a:rPr lang="en-GB" sz="3500" dirty="0" err="1"/>
              <a:t>af`i</a:t>
            </a:r>
            <a:r>
              <a:rPr lang="en-GB" sz="3500" dirty="0"/>
              <a:t> </a:t>
            </a:r>
            <a:r>
              <a:rPr lang="en-GB" sz="3500" dirty="0" err="1"/>
              <a:t>ouoh</a:t>
            </a:r>
            <a:r>
              <a:rPr lang="en-GB" sz="3500" dirty="0"/>
              <a:t> </a:t>
            </a:r>
            <a:r>
              <a:rPr lang="en-GB" sz="3500" dirty="0" err="1"/>
              <a:t>afcw</a:t>
            </a:r>
            <a:r>
              <a:rPr lang="en-GB" sz="3500" dirty="0"/>
              <a:t>] `</a:t>
            </a:r>
            <a:r>
              <a:rPr lang="en-GB" sz="3500" dirty="0" err="1"/>
              <a:t>mmon</a:t>
            </a:r>
            <a:r>
              <a:rPr lang="en-GB" sz="3500" dirty="0"/>
              <a:t>.</a:t>
            </a:r>
          </a:p>
        </p:txBody>
      </p:sp>
    </p:spTree>
    <p:extLst>
      <p:ext uri="{BB962C8B-B14F-4D97-AF65-F5344CB8AC3E}">
        <p14:creationId xmlns:p14="http://schemas.microsoft.com/office/powerpoint/2010/main" val="2495714160"/>
      </p:ext>
    </p:extLst>
  </p:cSld>
  <p:clrMapOvr>
    <a:masterClrMapping/>
  </p:clrMapOvr>
</p:sld>
</file>

<file path=ppt/slides/slide17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5168408F-21DE-49AB-8237-1E4E063EF313}"/>
              </a:ext>
            </a:extLst>
          </p:cNvPr>
          <p:cNvSpPr>
            <a:spLocks noGrp="1"/>
          </p:cNvSpPr>
          <p:nvPr>
            <p:ph type="body" sz="quarter" idx="10"/>
          </p:nvPr>
        </p:nvSpPr>
        <p:spPr>
          <a:xfrm>
            <a:off x="0" y="5766643"/>
            <a:ext cx="9144000" cy="1084731"/>
          </a:xfrm>
        </p:spPr>
        <p:txBody>
          <a:bodyPr/>
          <a:lstStyle/>
          <a:p>
            <a:r>
              <a:rPr lang="ar-EG" sz="3600" dirty="0"/>
              <a:t>إبشوشو إني بارثينوس تيرو: بيه ماريا تي ما سنوتي: إثڤيس أون أف ڤول إيڤول: إنـچيه بي صاهويي إن أرشيه أوس.</a:t>
            </a:r>
            <a:endParaRPr lang="en-GB" sz="3600" dirty="0"/>
          </a:p>
        </p:txBody>
      </p:sp>
      <p:sp>
        <p:nvSpPr>
          <p:cNvPr id="6" name="Text Placeholder 5">
            <a:extLst>
              <a:ext uri="{FF2B5EF4-FFF2-40B4-BE49-F238E27FC236}">
                <a16:creationId xmlns:a16="http://schemas.microsoft.com/office/drawing/2014/main" id="{83710F63-7F71-4F72-8AC2-0CFC0C6D006D}"/>
              </a:ext>
            </a:extLst>
          </p:cNvPr>
          <p:cNvSpPr>
            <a:spLocks noGrp="1"/>
          </p:cNvSpPr>
          <p:nvPr>
            <p:ph type="body" sz="quarter" idx="11"/>
          </p:nvPr>
        </p:nvSpPr>
        <p:spPr/>
        <p:txBody>
          <a:bodyPr/>
          <a:lstStyle/>
          <a:p>
            <a:r>
              <a:rPr kumimoji="0" lang="ar-SA" sz="3400" b="1" i="0" u="none" strike="noStrike" cap="none" normalizeH="0" baseline="0" dirty="0">
                <a:ln>
                  <a:noFill/>
                </a:ln>
                <a:solidFill>
                  <a:schemeClr val="bg1"/>
                </a:solidFill>
                <a:effectLst/>
                <a:latin typeface="Times New Roman" pitchFamily="18" charset="0"/>
                <a:cs typeface="Times New Roman" pitchFamily="18" charset="0"/>
              </a:rPr>
              <a:t>فخر جميع العذراى، هى مريم والدة الإله، من أجلها ايضا نقضت، اللعنة الأولى.</a:t>
            </a:r>
            <a:endParaRPr lang="en-GB" sz="3400" dirty="0"/>
          </a:p>
        </p:txBody>
      </p:sp>
      <p:sp>
        <p:nvSpPr>
          <p:cNvPr id="7" name="Text Placeholder 6">
            <a:extLst>
              <a:ext uri="{FF2B5EF4-FFF2-40B4-BE49-F238E27FC236}">
                <a16:creationId xmlns:a16="http://schemas.microsoft.com/office/drawing/2014/main" id="{05803A9E-892D-4D59-A9BE-2BC8AE4F16C4}"/>
              </a:ext>
            </a:extLst>
          </p:cNvPr>
          <p:cNvSpPr>
            <a:spLocks noGrp="1"/>
          </p:cNvSpPr>
          <p:nvPr>
            <p:ph type="body" sz="quarter" idx="12"/>
          </p:nvPr>
        </p:nvSpPr>
        <p:spPr>
          <a:xfrm>
            <a:off x="0" y="4773705"/>
            <a:ext cx="9144000" cy="992939"/>
          </a:xfrm>
        </p:spPr>
        <p:txBody>
          <a:bodyPr anchor="b"/>
          <a:lstStyle/>
          <a:p>
            <a:r>
              <a:rPr lang="pt-BR" sz="3500" dirty="0"/>
              <a:t>Psousou `nnipar;enoc tyrou@ pe Maria ]ma`cnou]@ e;bytc on afbwl `ebol@ `nje picaho`i `n`ar,eoc.</a:t>
            </a:r>
            <a:endParaRPr lang="en-GB" sz="3500" dirty="0"/>
          </a:p>
        </p:txBody>
      </p:sp>
    </p:spTree>
    <p:extLst>
      <p:ext uri="{BB962C8B-B14F-4D97-AF65-F5344CB8AC3E}">
        <p14:creationId xmlns:p14="http://schemas.microsoft.com/office/powerpoint/2010/main" val="1022686117"/>
      </p:ext>
    </p:extLst>
  </p:cSld>
  <p:clrMapOvr>
    <a:masterClrMapping/>
  </p:clrMapOvr>
</p:sld>
</file>

<file path=ppt/slides/slide17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AB63E3F-AB60-4F35-AA5A-8F86C967ECD0}"/>
              </a:ext>
            </a:extLst>
          </p:cNvPr>
          <p:cNvSpPr>
            <a:spLocks noGrp="1"/>
          </p:cNvSpPr>
          <p:nvPr>
            <p:ph type="body" sz="quarter" idx="10"/>
          </p:nvPr>
        </p:nvSpPr>
        <p:spPr/>
        <p:txBody>
          <a:bodyPr/>
          <a:lstStyle/>
          <a:p>
            <a:r>
              <a:rPr lang="ar-EG" dirty="0"/>
              <a:t>في إيطافئي هيـچين بين جينوس: هيتين تي باراڤاسيس:</a:t>
            </a:r>
            <a:endParaRPr lang="en-GB" dirty="0"/>
          </a:p>
        </p:txBody>
      </p:sp>
      <p:sp>
        <p:nvSpPr>
          <p:cNvPr id="3" name="Text Placeholder 2">
            <a:extLst>
              <a:ext uri="{FF2B5EF4-FFF2-40B4-BE49-F238E27FC236}">
                <a16:creationId xmlns:a16="http://schemas.microsoft.com/office/drawing/2014/main" id="{CD2E475C-1CDA-4941-B783-7FFECC301757}"/>
              </a:ext>
            </a:extLst>
          </p:cNvPr>
          <p:cNvSpPr>
            <a:spLocks noGrp="1"/>
          </p:cNvSpPr>
          <p:nvPr>
            <p:ph type="body" sz="quarter" idx="11"/>
          </p:nvPr>
        </p:nvSpPr>
        <p:spPr/>
        <p:txBody>
          <a:bodyPr anchor="ctr"/>
          <a:lstStyle/>
          <a:p>
            <a:r>
              <a:rPr lang="ar-EG" dirty="0"/>
              <a:t>التى جاءت على جنسنا، من قبل المخالفة، </a:t>
            </a:r>
            <a:endParaRPr lang="en-GB" dirty="0"/>
          </a:p>
        </p:txBody>
      </p:sp>
      <p:sp>
        <p:nvSpPr>
          <p:cNvPr id="4" name="Text Placeholder 3">
            <a:extLst>
              <a:ext uri="{FF2B5EF4-FFF2-40B4-BE49-F238E27FC236}">
                <a16:creationId xmlns:a16="http://schemas.microsoft.com/office/drawing/2014/main" id="{7DF0DAFE-FCA5-4B61-A65F-386AFA5B864D}"/>
              </a:ext>
            </a:extLst>
          </p:cNvPr>
          <p:cNvSpPr>
            <a:spLocks noGrp="1"/>
          </p:cNvSpPr>
          <p:nvPr>
            <p:ph type="body" sz="quarter" idx="12"/>
          </p:nvPr>
        </p:nvSpPr>
        <p:spPr/>
        <p:txBody>
          <a:bodyPr/>
          <a:lstStyle/>
          <a:p>
            <a:r>
              <a:rPr lang="en-GB" sz="4400" dirty="0" err="1"/>
              <a:t>Vy`etaf`I</a:t>
            </a:r>
            <a:r>
              <a:rPr lang="en-GB" sz="4400" dirty="0"/>
              <a:t> </a:t>
            </a:r>
            <a:r>
              <a:rPr lang="en-GB" sz="4400" dirty="0" err="1"/>
              <a:t>hijen</a:t>
            </a:r>
            <a:r>
              <a:rPr lang="en-GB" sz="4400" dirty="0"/>
              <a:t> </a:t>
            </a:r>
            <a:r>
              <a:rPr lang="en-GB" sz="4400" dirty="0" err="1"/>
              <a:t>pengenoc</a:t>
            </a:r>
            <a:r>
              <a:rPr lang="en-GB" sz="4400" dirty="0"/>
              <a:t>@ </a:t>
            </a:r>
            <a:r>
              <a:rPr lang="en-GB" sz="4400" dirty="0" err="1"/>
              <a:t>hiten</a:t>
            </a:r>
            <a:r>
              <a:rPr lang="en-GB" sz="4400" dirty="0"/>
              <a:t> ]</a:t>
            </a:r>
            <a:r>
              <a:rPr lang="en-GB" sz="4400" dirty="0" err="1"/>
              <a:t>parabacic</a:t>
            </a:r>
            <a:r>
              <a:rPr lang="en-GB" sz="4400" dirty="0"/>
              <a:t>@</a:t>
            </a:r>
          </a:p>
        </p:txBody>
      </p:sp>
    </p:spTree>
    <p:extLst>
      <p:ext uri="{BB962C8B-B14F-4D97-AF65-F5344CB8AC3E}">
        <p14:creationId xmlns:p14="http://schemas.microsoft.com/office/powerpoint/2010/main" val="3647415537"/>
      </p:ext>
    </p:extLst>
  </p:cSld>
  <p:clrMapOvr>
    <a:masterClrMapping/>
  </p:clrMapOvr>
</p:sld>
</file>

<file path=ppt/slides/slide17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651BDF0-77F6-4CED-9A0A-38A724DB092E}"/>
              </a:ext>
            </a:extLst>
          </p:cNvPr>
          <p:cNvSpPr>
            <a:spLocks noGrp="1"/>
          </p:cNvSpPr>
          <p:nvPr>
            <p:ph type="body" sz="quarter" idx="10"/>
          </p:nvPr>
        </p:nvSpPr>
        <p:spPr/>
        <p:txBody>
          <a:bodyPr/>
          <a:lstStyle/>
          <a:p>
            <a:r>
              <a:rPr lang="ar-EG" dirty="0"/>
              <a:t>إيطاتي إسهيمي شوبي إنخيتس: آس أوو أوم إيه ڤول خين إب أوطاه إمبي إش شين.</a:t>
            </a:r>
            <a:endParaRPr lang="en-GB" dirty="0"/>
          </a:p>
        </p:txBody>
      </p:sp>
      <p:sp>
        <p:nvSpPr>
          <p:cNvPr id="3" name="Text Placeholder 2">
            <a:extLst>
              <a:ext uri="{FF2B5EF4-FFF2-40B4-BE49-F238E27FC236}">
                <a16:creationId xmlns:a16="http://schemas.microsoft.com/office/drawing/2014/main" id="{4CC9DB18-3E29-4FD3-8987-CCB72283472B}"/>
              </a:ext>
            </a:extLst>
          </p:cNvPr>
          <p:cNvSpPr>
            <a:spLocks noGrp="1"/>
          </p:cNvSpPr>
          <p:nvPr>
            <p:ph type="body" sz="quarter" idx="11"/>
          </p:nvPr>
        </p:nvSpPr>
        <p:spPr/>
        <p:txBody>
          <a:bodyPr anchor="ctr"/>
          <a:lstStyle/>
          <a:p>
            <a:r>
              <a:rPr lang="ar-EG" dirty="0"/>
              <a:t>التى وقعت فيها المرأة، لما أكلت من ثمرة الشجرة.</a:t>
            </a:r>
            <a:endParaRPr lang="en-GB" dirty="0"/>
          </a:p>
        </p:txBody>
      </p:sp>
      <p:sp>
        <p:nvSpPr>
          <p:cNvPr id="4" name="Text Placeholder 3">
            <a:extLst>
              <a:ext uri="{FF2B5EF4-FFF2-40B4-BE49-F238E27FC236}">
                <a16:creationId xmlns:a16="http://schemas.microsoft.com/office/drawing/2014/main" id="{D6444237-3528-4B00-B5E0-A05F6A2A78EF}"/>
              </a:ext>
            </a:extLst>
          </p:cNvPr>
          <p:cNvSpPr>
            <a:spLocks noGrp="1"/>
          </p:cNvSpPr>
          <p:nvPr>
            <p:ph type="body" sz="quarter" idx="12"/>
          </p:nvPr>
        </p:nvSpPr>
        <p:spPr/>
        <p:txBody>
          <a:bodyPr/>
          <a:lstStyle/>
          <a:p>
            <a:r>
              <a:rPr lang="en-GB" sz="4000" dirty="0"/>
              <a:t>`eta ]`</a:t>
            </a:r>
            <a:r>
              <a:rPr lang="en-GB" sz="4000" dirty="0" err="1"/>
              <a:t>chimi</a:t>
            </a:r>
            <a:r>
              <a:rPr lang="en-GB" sz="4000" dirty="0"/>
              <a:t> </a:t>
            </a:r>
            <a:r>
              <a:rPr lang="en-GB" sz="4000" dirty="0" err="1"/>
              <a:t>swpi</a:t>
            </a:r>
            <a:r>
              <a:rPr lang="en-GB" sz="4000" dirty="0"/>
              <a:t> `</a:t>
            </a:r>
            <a:r>
              <a:rPr lang="en-GB" sz="4000" dirty="0" err="1"/>
              <a:t>nqytc</a:t>
            </a:r>
            <a:r>
              <a:rPr lang="en-GB" sz="4000" dirty="0"/>
              <a:t>@ </a:t>
            </a:r>
            <a:r>
              <a:rPr lang="en-GB" sz="4000" dirty="0" err="1"/>
              <a:t>acouwm</a:t>
            </a:r>
            <a:r>
              <a:rPr lang="en-GB" sz="4000" dirty="0"/>
              <a:t> `</a:t>
            </a:r>
            <a:r>
              <a:rPr lang="en-GB" sz="4000" dirty="0" err="1"/>
              <a:t>ebolqen</a:t>
            </a:r>
            <a:r>
              <a:rPr lang="en-GB" sz="4000" dirty="0"/>
              <a:t> `</a:t>
            </a:r>
            <a:r>
              <a:rPr lang="en-GB" sz="4000" dirty="0" err="1"/>
              <a:t>poutah</a:t>
            </a:r>
            <a:r>
              <a:rPr lang="en-GB" sz="4000" dirty="0"/>
              <a:t> `</a:t>
            </a:r>
            <a:r>
              <a:rPr lang="en-GB" sz="4000" dirty="0" err="1"/>
              <a:t>mpi`ssyn</a:t>
            </a:r>
            <a:r>
              <a:rPr lang="en-GB" sz="4000" dirty="0"/>
              <a:t>.</a:t>
            </a:r>
            <a:endParaRPr lang="en-GB" dirty="0"/>
          </a:p>
        </p:txBody>
      </p:sp>
    </p:spTree>
    <p:extLst>
      <p:ext uri="{BB962C8B-B14F-4D97-AF65-F5344CB8AC3E}">
        <p14:creationId xmlns:p14="http://schemas.microsoft.com/office/powerpoint/2010/main" val="2016654565"/>
      </p:ext>
    </p:extLst>
  </p:cSld>
  <p:clrMapOvr>
    <a:masterClrMapping/>
  </p:clrMapOvr>
</p:sld>
</file>

<file path=ppt/slides/slide17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9517DD9-92A4-43A7-AC31-0D5032F4F839}"/>
              </a:ext>
            </a:extLst>
          </p:cNvPr>
          <p:cNvSpPr>
            <a:spLocks noGrp="1"/>
          </p:cNvSpPr>
          <p:nvPr>
            <p:ph type="body" sz="quarter" idx="10"/>
          </p:nvPr>
        </p:nvSpPr>
        <p:spPr/>
        <p:txBody>
          <a:bodyPr/>
          <a:lstStyle/>
          <a:p>
            <a:r>
              <a:rPr kumimoji="0" lang="ar-EG" sz="3700" b="1" i="0" u="none" strike="noStrike" kern="1200" cap="none" normalizeH="0" baseline="0" dirty="0">
                <a:ln>
                  <a:noFill/>
                </a:ln>
                <a:solidFill>
                  <a:schemeClr val="bg1"/>
                </a:solidFill>
                <a:effectLst/>
                <a:latin typeface="Times New Roman" pitchFamily="18" charset="0"/>
                <a:ea typeface="+mn-ea"/>
                <a:cs typeface="Times New Roman" pitchFamily="18" charset="0"/>
              </a:rPr>
              <a:t>إثڤيه إيڤا أڤماش تام: إم إفرو إمبي باراديسوس: هيتين ماريا تي بارثينوس: أڤ أوو أون إم موف نان إنكيه صـوب.</a:t>
            </a:r>
            <a:endParaRPr lang="en-GB" sz="3700" dirty="0"/>
          </a:p>
        </p:txBody>
      </p:sp>
      <p:sp>
        <p:nvSpPr>
          <p:cNvPr id="3" name="Text Placeholder 2">
            <a:extLst>
              <a:ext uri="{FF2B5EF4-FFF2-40B4-BE49-F238E27FC236}">
                <a16:creationId xmlns:a16="http://schemas.microsoft.com/office/drawing/2014/main" id="{7F1A7D0B-7EBE-4426-87A4-9B4289D488D9}"/>
              </a:ext>
            </a:extLst>
          </p:cNvPr>
          <p:cNvSpPr>
            <a:spLocks noGrp="1"/>
          </p:cNvSpPr>
          <p:nvPr>
            <p:ph type="body" sz="quarter" idx="11"/>
          </p:nvPr>
        </p:nvSpPr>
        <p:spPr/>
        <p:txBody>
          <a:bodyPr/>
          <a:lstStyle/>
          <a:p>
            <a:r>
              <a:rPr lang="ar-EG" sz="3600" dirty="0"/>
              <a:t>من اجل حواء، اغلق باب الفردوس، و من قبل مريم العذراء، فتح لنا مرة أخرى. </a:t>
            </a:r>
            <a:endParaRPr lang="en-GB" sz="3600" dirty="0"/>
          </a:p>
        </p:txBody>
      </p:sp>
      <p:sp>
        <p:nvSpPr>
          <p:cNvPr id="4" name="Text Placeholder 3">
            <a:extLst>
              <a:ext uri="{FF2B5EF4-FFF2-40B4-BE49-F238E27FC236}">
                <a16:creationId xmlns:a16="http://schemas.microsoft.com/office/drawing/2014/main" id="{E6F436D9-7B4D-476D-AB71-BF881485A7CD}"/>
              </a:ext>
            </a:extLst>
          </p:cNvPr>
          <p:cNvSpPr>
            <a:spLocks noGrp="1"/>
          </p:cNvSpPr>
          <p:nvPr>
            <p:ph type="body" sz="quarter" idx="12"/>
          </p:nvPr>
        </p:nvSpPr>
        <p:spPr>
          <a:xfrm>
            <a:off x="0" y="4778610"/>
            <a:ext cx="9144000" cy="977154"/>
          </a:xfrm>
        </p:spPr>
        <p:txBody>
          <a:bodyPr anchor="ctr"/>
          <a:lstStyle/>
          <a:p>
            <a:r>
              <a:rPr lang="en-US" sz="3600" dirty="0" err="1"/>
              <a:t>E;be</a:t>
            </a:r>
            <a:r>
              <a:rPr lang="en-US" sz="3600" dirty="0"/>
              <a:t> </a:t>
            </a:r>
            <a:r>
              <a:rPr lang="en-US" sz="3600" dirty="0" err="1"/>
              <a:t>Eua</a:t>
            </a:r>
            <a:r>
              <a:rPr lang="en-US" sz="3600" dirty="0"/>
              <a:t> </a:t>
            </a:r>
            <a:r>
              <a:rPr lang="en-US" sz="3600" dirty="0" err="1"/>
              <a:t>aumas;am</a:t>
            </a:r>
            <a:r>
              <a:rPr lang="en-US" sz="3600" dirty="0"/>
              <a:t>@ `</a:t>
            </a:r>
            <a:r>
              <a:rPr lang="en-US" sz="3600" dirty="0" err="1"/>
              <a:t>m`vro</a:t>
            </a:r>
            <a:r>
              <a:rPr lang="en-US" sz="3600" dirty="0"/>
              <a:t> `</a:t>
            </a:r>
            <a:r>
              <a:rPr lang="en-US" sz="3600" dirty="0" err="1"/>
              <a:t>mpiParadicoc</a:t>
            </a:r>
            <a:r>
              <a:rPr lang="en-US" sz="3600" dirty="0"/>
              <a:t>@ </a:t>
            </a:r>
            <a:r>
              <a:rPr lang="en-US" sz="3600" dirty="0" err="1"/>
              <a:t>hiten</a:t>
            </a:r>
            <a:r>
              <a:rPr lang="en-US" sz="3600" dirty="0"/>
              <a:t> Maria ]</a:t>
            </a:r>
            <a:r>
              <a:rPr lang="en-US" sz="3600" dirty="0" err="1"/>
              <a:t>Par;enoc</a:t>
            </a:r>
            <a:r>
              <a:rPr lang="en-US" sz="3600" dirty="0"/>
              <a:t>@ </a:t>
            </a:r>
            <a:r>
              <a:rPr lang="en-US" sz="3600" dirty="0" err="1"/>
              <a:t>auouwn</a:t>
            </a:r>
            <a:r>
              <a:rPr lang="en-US" sz="3600" dirty="0"/>
              <a:t> `</a:t>
            </a:r>
            <a:r>
              <a:rPr lang="en-US" sz="3600" dirty="0" err="1"/>
              <a:t>mmof</a:t>
            </a:r>
            <a:r>
              <a:rPr lang="en-US" sz="3600" dirty="0"/>
              <a:t> nan `</a:t>
            </a:r>
            <a:r>
              <a:rPr lang="en-US" sz="3600" dirty="0" err="1"/>
              <a:t>nkecop</a:t>
            </a:r>
            <a:r>
              <a:rPr lang="en-US" sz="3600" dirty="0"/>
              <a:t>.</a:t>
            </a:r>
          </a:p>
        </p:txBody>
      </p:sp>
    </p:spTree>
    <p:extLst>
      <p:ext uri="{BB962C8B-B14F-4D97-AF65-F5344CB8AC3E}">
        <p14:creationId xmlns:p14="http://schemas.microsoft.com/office/powerpoint/2010/main" val="2456525689"/>
      </p:ext>
    </p:extLst>
  </p:cSld>
  <p:clrMapOvr>
    <a:masterClrMapping/>
  </p:clrMapOvr>
</p:sld>
</file>

<file path=ppt/slides/slide17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4D4996-2F1A-40BF-A120-30B5F202B245}"/>
              </a:ext>
            </a:extLst>
          </p:cNvPr>
          <p:cNvSpPr>
            <a:spLocks noGrp="1"/>
          </p:cNvSpPr>
          <p:nvPr>
            <p:ph type="body" sz="quarter" idx="10"/>
          </p:nvPr>
        </p:nvSpPr>
        <p:spPr/>
        <p:txBody>
          <a:bodyPr/>
          <a:lstStyle/>
          <a:p>
            <a:pPr>
              <a:spcBef>
                <a:spcPts val="0"/>
              </a:spcBef>
            </a:pPr>
            <a:r>
              <a:rPr lang="ar-EG" dirty="0"/>
              <a:t>إن إير إب إم إبشا إمبي إش شين إنتيه إبؤنخ: </a:t>
            </a:r>
          </a:p>
          <a:p>
            <a:pPr>
              <a:spcBef>
                <a:spcPts val="0"/>
              </a:spcBef>
            </a:pPr>
            <a:r>
              <a:rPr lang="ar-EG" dirty="0"/>
              <a:t>إثرين أوو أوم إيڤول إنخيتف: </a:t>
            </a:r>
            <a:endParaRPr lang="en-GB" dirty="0"/>
          </a:p>
        </p:txBody>
      </p:sp>
      <p:sp>
        <p:nvSpPr>
          <p:cNvPr id="3" name="Text Placeholder 2">
            <a:extLst>
              <a:ext uri="{FF2B5EF4-FFF2-40B4-BE49-F238E27FC236}">
                <a16:creationId xmlns:a16="http://schemas.microsoft.com/office/drawing/2014/main" id="{36D3FFDB-EF2B-4AF4-AA58-FCCE44ACACD8}"/>
              </a:ext>
            </a:extLst>
          </p:cNvPr>
          <p:cNvSpPr>
            <a:spLocks noGrp="1"/>
          </p:cNvSpPr>
          <p:nvPr>
            <p:ph type="body" sz="quarter" idx="11"/>
          </p:nvPr>
        </p:nvSpPr>
        <p:spPr/>
        <p:txBody>
          <a:bodyPr anchor="ctr"/>
          <a:lstStyle/>
          <a:p>
            <a:r>
              <a:rPr lang="ar-EG" dirty="0"/>
              <a:t>استحققنا شجرة الحياة، لنأكل منها، </a:t>
            </a:r>
          </a:p>
        </p:txBody>
      </p:sp>
      <p:sp>
        <p:nvSpPr>
          <p:cNvPr id="4" name="Text Placeholder 3">
            <a:extLst>
              <a:ext uri="{FF2B5EF4-FFF2-40B4-BE49-F238E27FC236}">
                <a16:creationId xmlns:a16="http://schemas.microsoft.com/office/drawing/2014/main" id="{EFE21388-072F-47B1-8125-65B2ED288F46}"/>
              </a:ext>
            </a:extLst>
          </p:cNvPr>
          <p:cNvSpPr>
            <a:spLocks noGrp="1"/>
          </p:cNvSpPr>
          <p:nvPr>
            <p:ph type="body" sz="quarter" idx="12"/>
          </p:nvPr>
        </p:nvSpPr>
        <p:spPr/>
        <p:txBody>
          <a:bodyPr/>
          <a:lstStyle/>
          <a:p>
            <a:pPr>
              <a:spcBef>
                <a:spcPts val="0"/>
              </a:spcBef>
            </a:pPr>
            <a:r>
              <a:rPr lang="en-GB" sz="4400" dirty="0" err="1"/>
              <a:t>Aner`pem`psa</a:t>
            </a:r>
            <a:r>
              <a:rPr lang="en-GB" sz="4400" dirty="0"/>
              <a:t> `</a:t>
            </a:r>
            <a:r>
              <a:rPr lang="en-GB" sz="4400" dirty="0" err="1"/>
              <a:t>mpi`ssyn</a:t>
            </a:r>
            <a:r>
              <a:rPr lang="en-GB" sz="4400" dirty="0"/>
              <a:t>@</a:t>
            </a:r>
            <a:endParaRPr lang="ar-EG" sz="4400" dirty="0"/>
          </a:p>
          <a:p>
            <a:pPr>
              <a:spcBef>
                <a:spcPts val="0"/>
              </a:spcBef>
            </a:pPr>
            <a:r>
              <a:rPr lang="en-GB" sz="4400" dirty="0"/>
              <a:t> `</a:t>
            </a:r>
            <a:r>
              <a:rPr lang="en-GB" sz="4400" dirty="0" err="1"/>
              <a:t>nte</a:t>
            </a:r>
            <a:r>
              <a:rPr lang="en-GB" sz="4400" dirty="0"/>
              <a:t> `</a:t>
            </a:r>
            <a:r>
              <a:rPr lang="en-GB" sz="4400" dirty="0" err="1"/>
              <a:t>pwnq</a:t>
            </a:r>
            <a:r>
              <a:rPr lang="en-GB" sz="4400" dirty="0"/>
              <a:t> </a:t>
            </a:r>
            <a:r>
              <a:rPr lang="en-GB" sz="4400" dirty="0" err="1"/>
              <a:t>e;renouwm</a:t>
            </a:r>
            <a:r>
              <a:rPr lang="en-GB" sz="4400" dirty="0"/>
              <a:t> `</a:t>
            </a:r>
            <a:r>
              <a:rPr lang="en-GB" sz="4400" dirty="0" err="1"/>
              <a:t>ebol`nqytf</a:t>
            </a:r>
            <a:r>
              <a:rPr lang="en-GB" sz="4400" dirty="0"/>
              <a:t>@</a:t>
            </a:r>
            <a:endParaRPr lang="ar-EG" sz="4400" dirty="0"/>
          </a:p>
        </p:txBody>
      </p:sp>
    </p:spTree>
    <p:extLst>
      <p:ext uri="{BB962C8B-B14F-4D97-AF65-F5344CB8AC3E}">
        <p14:creationId xmlns:p14="http://schemas.microsoft.com/office/powerpoint/2010/main" val="1047042386"/>
      </p:ext>
    </p:extLst>
  </p:cSld>
  <p:clrMapOvr>
    <a:masterClrMapping/>
  </p:clrMapOvr>
</p:sld>
</file>

<file path=ppt/slides/slide17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DD4E746-EBEF-4A08-9849-F8FDA30112F2}"/>
              </a:ext>
            </a:extLst>
          </p:cNvPr>
          <p:cNvSpPr>
            <a:spLocks noGrp="1"/>
          </p:cNvSpPr>
          <p:nvPr>
            <p:ph type="body" sz="quarter" idx="10"/>
          </p:nvPr>
        </p:nvSpPr>
        <p:spPr/>
        <p:txBody>
          <a:bodyPr/>
          <a:lstStyle/>
          <a:p>
            <a:pPr>
              <a:spcBef>
                <a:spcPts val="0"/>
              </a:spcBef>
            </a:pPr>
            <a:r>
              <a:rPr lang="ar-EG" dirty="0"/>
              <a:t>إيه تي فاي بيه إبصوما إمفنوتي: </a:t>
            </a:r>
          </a:p>
          <a:p>
            <a:pPr>
              <a:spcBef>
                <a:spcPts val="0"/>
              </a:spcBef>
            </a:pPr>
            <a:r>
              <a:rPr lang="ar-EG" dirty="0"/>
              <a:t>نيم بيف إسنوف إن آليثينون.</a:t>
            </a:r>
            <a:endParaRPr lang="en-GB" dirty="0"/>
          </a:p>
        </p:txBody>
      </p:sp>
      <p:sp>
        <p:nvSpPr>
          <p:cNvPr id="3" name="Text Placeholder 2">
            <a:extLst>
              <a:ext uri="{FF2B5EF4-FFF2-40B4-BE49-F238E27FC236}">
                <a16:creationId xmlns:a16="http://schemas.microsoft.com/office/drawing/2014/main" id="{0D7667F3-A84D-4EFD-B2C4-C804FD7F649F}"/>
              </a:ext>
            </a:extLst>
          </p:cNvPr>
          <p:cNvSpPr>
            <a:spLocks noGrp="1"/>
          </p:cNvSpPr>
          <p:nvPr>
            <p:ph type="body" sz="quarter" idx="11"/>
          </p:nvPr>
        </p:nvSpPr>
        <p:spPr/>
        <p:txBody>
          <a:bodyPr anchor="ctr"/>
          <a:lstStyle/>
          <a:p>
            <a:r>
              <a:rPr lang="ar-EG" dirty="0"/>
              <a:t>أى جسد الله، ودمه الحقيقيين.</a:t>
            </a:r>
            <a:endParaRPr lang="en-GB" dirty="0"/>
          </a:p>
        </p:txBody>
      </p:sp>
      <p:sp>
        <p:nvSpPr>
          <p:cNvPr id="4" name="Text Placeholder 3">
            <a:extLst>
              <a:ext uri="{FF2B5EF4-FFF2-40B4-BE49-F238E27FC236}">
                <a16:creationId xmlns:a16="http://schemas.microsoft.com/office/drawing/2014/main" id="{424416BF-8433-4566-AFB0-3863EF9EC497}"/>
              </a:ext>
            </a:extLst>
          </p:cNvPr>
          <p:cNvSpPr>
            <a:spLocks noGrp="1"/>
          </p:cNvSpPr>
          <p:nvPr>
            <p:ph type="body" sz="quarter" idx="12"/>
          </p:nvPr>
        </p:nvSpPr>
        <p:spPr/>
        <p:txBody>
          <a:bodyPr/>
          <a:lstStyle/>
          <a:p>
            <a:pPr>
              <a:spcBef>
                <a:spcPts val="0"/>
              </a:spcBef>
            </a:pPr>
            <a:r>
              <a:rPr lang="en-GB" sz="4000" dirty="0"/>
              <a:t> `</a:t>
            </a:r>
            <a:r>
              <a:rPr lang="en-GB" sz="4000" dirty="0" err="1"/>
              <a:t>ete</a:t>
            </a:r>
            <a:r>
              <a:rPr lang="en-GB" sz="4000" dirty="0"/>
              <a:t> </a:t>
            </a:r>
            <a:r>
              <a:rPr lang="en-GB" sz="4000" dirty="0" err="1"/>
              <a:t>vai</a:t>
            </a:r>
            <a:r>
              <a:rPr lang="en-GB" sz="4000" dirty="0"/>
              <a:t> pe `</a:t>
            </a:r>
            <a:r>
              <a:rPr lang="en-GB" sz="4000" dirty="0" err="1"/>
              <a:t>pcwma</a:t>
            </a:r>
            <a:r>
              <a:rPr lang="en-GB" sz="4000" dirty="0"/>
              <a:t> `mV]@</a:t>
            </a:r>
            <a:endParaRPr lang="ar-EG" sz="4000" dirty="0"/>
          </a:p>
          <a:p>
            <a:pPr>
              <a:spcBef>
                <a:spcPts val="0"/>
              </a:spcBef>
            </a:pPr>
            <a:r>
              <a:rPr lang="en-GB" sz="4000" dirty="0"/>
              <a:t> </a:t>
            </a:r>
            <a:r>
              <a:rPr lang="en-GB" sz="4000" dirty="0" err="1"/>
              <a:t>nem</a:t>
            </a:r>
            <a:r>
              <a:rPr lang="en-GB" sz="4000" dirty="0"/>
              <a:t> </a:t>
            </a:r>
            <a:r>
              <a:rPr lang="en-GB" sz="4000" dirty="0" err="1"/>
              <a:t>pef`cnof</a:t>
            </a:r>
            <a:r>
              <a:rPr lang="en-GB" sz="4000" dirty="0"/>
              <a:t> `</a:t>
            </a:r>
            <a:r>
              <a:rPr lang="en-GB" sz="4000" dirty="0" err="1"/>
              <a:t>n`aly;inon</a:t>
            </a:r>
            <a:r>
              <a:rPr lang="en-GB" sz="4000" dirty="0"/>
              <a:t>.</a:t>
            </a:r>
          </a:p>
        </p:txBody>
      </p:sp>
    </p:spTree>
    <p:extLst>
      <p:ext uri="{BB962C8B-B14F-4D97-AF65-F5344CB8AC3E}">
        <p14:creationId xmlns:p14="http://schemas.microsoft.com/office/powerpoint/2010/main" val="2279590930"/>
      </p:ext>
    </p:extLst>
  </p:cSld>
  <p:clrMapOvr>
    <a:masterClrMapping/>
  </p:clrMapOvr>
</p:sld>
</file>

<file path=ppt/slides/slide17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F0EFE79-A959-4854-80B0-21FC7B572AD8}"/>
              </a:ext>
            </a:extLst>
          </p:cNvPr>
          <p:cNvSpPr>
            <a:spLocks noGrp="1"/>
          </p:cNvSpPr>
          <p:nvPr>
            <p:ph type="body" sz="quarter" idx="10"/>
          </p:nvPr>
        </p:nvSpPr>
        <p:spPr/>
        <p:txBody>
          <a:bodyPr/>
          <a:lstStyle/>
          <a:p>
            <a:r>
              <a:rPr lang="ar-EG" sz="3600" dirty="0"/>
              <a:t>مارين أوو أوشت إمبين سوتير: بي ماي رومي إن آغاثوس: چيه إنثوف أفشينهيت خارون: أفئي أووه إفسوتي إممون.</a:t>
            </a:r>
            <a:endParaRPr lang="en-GB" sz="3600" dirty="0"/>
          </a:p>
        </p:txBody>
      </p:sp>
      <p:sp>
        <p:nvSpPr>
          <p:cNvPr id="3" name="Text Placeholder 2">
            <a:extLst>
              <a:ext uri="{FF2B5EF4-FFF2-40B4-BE49-F238E27FC236}">
                <a16:creationId xmlns:a16="http://schemas.microsoft.com/office/drawing/2014/main" id="{CA444AC2-54C0-4B2C-B397-24E562BEB66D}"/>
              </a:ext>
            </a:extLst>
          </p:cNvPr>
          <p:cNvSpPr>
            <a:spLocks noGrp="1"/>
          </p:cNvSpPr>
          <p:nvPr>
            <p:ph type="body" sz="quarter" idx="11"/>
          </p:nvPr>
        </p:nvSpPr>
        <p:spPr/>
        <p:txBody>
          <a:bodyPr/>
          <a:lstStyle/>
          <a:p>
            <a:r>
              <a:rPr lang="ar-EG" sz="3600" dirty="0"/>
              <a:t>فلنسجد لمخلصنا، محب البشر الصالح، لأنه تراءف علينا، أتى وخلصنا.</a:t>
            </a:r>
            <a:endParaRPr lang="en-GB" sz="3600" dirty="0"/>
          </a:p>
        </p:txBody>
      </p:sp>
      <p:sp>
        <p:nvSpPr>
          <p:cNvPr id="4" name="Text Placeholder 3">
            <a:extLst>
              <a:ext uri="{FF2B5EF4-FFF2-40B4-BE49-F238E27FC236}">
                <a16:creationId xmlns:a16="http://schemas.microsoft.com/office/drawing/2014/main" id="{C74C5B71-3752-4311-A43B-8C2DAEA73CE8}"/>
              </a:ext>
            </a:extLst>
          </p:cNvPr>
          <p:cNvSpPr>
            <a:spLocks noGrp="1"/>
          </p:cNvSpPr>
          <p:nvPr>
            <p:ph type="body" sz="quarter" idx="12"/>
          </p:nvPr>
        </p:nvSpPr>
        <p:spPr>
          <a:xfrm>
            <a:off x="0" y="4662493"/>
            <a:ext cx="9144000" cy="1189740"/>
          </a:xfrm>
        </p:spPr>
        <p:txBody>
          <a:bodyPr/>
          <a:lstStyle/>
          <a:p>
            <a:r>
              <a:rPr lang="en-GB" sz="3700" dirty="0" err="1"/>
              <a:t>Marenouwst</a:t>
            </a:r>
            <a:r>
              <a:rPr lang="en-GB" sz="3700" dirty="0"/>
              <a:t> `</a:t>
            </a:r>
            <a:r>
              <a:rPr lang="en-GB" sz="3700" dirty="0" err="1"/>
              <a:t>mpenCwtyr</a:t>
            </a:r>
            <a:r>
              <a:rPr lang="en-GB" sz="3700" dirty="0"/>
              <a:t>@ </a:t>
            </a:r>
            <a:r>
              <a:rPr lang="en-GB" sz="3700" dirty="0" err="1"/>
              <a:t>pimairwmi</a:t>
            </a:r>
            <a:r>
              <a:rPr lang="en-GB" sz="3700" dirty="0"/>
              <a:t> `</a:t>
            </a:r>
            <a:r>
              <a:rPr lang="en-GB" sz="3700" dirty="0" err="1"/>
              <a:t>n`aga;oc</a:t>
            </a:r>
            <a:r>
              <a:rPr lang="en-GB" sz="3700" dirty="0"/>
              <a:t>@ je `</a:t>
            </a:r>
            <a:r>
              <a:rPr lang="en-GB" sz="3700" dirty="0" err="1"/>
              <a:t>n;of</a:t>
            </a:r>
            <a:r>
              <a:rPr lang="en-GB" sz="3700" dirty="0"/>
              <a:t> </a:t>
            </a:r>
            <a:r>
              <a:rPr lang="en-GB" sz="3700" dirty="0" err="1"/>
              <a:t>afsenhyt</a:t>
            </a:r>
            <a:r>
              <a:rPr lang="en-GB" sz="3700" dirty="0"/>
              <a:t> </a:t>
            </a:r>
            <a:r>
              <a:rPr lang="en-GB" sz="3700" dirty="0" err="1"/>
              <a:t>qaron</a:t>
            </a:r>
            <a:r>
              <a:rPr lang="en-GB" sz="3700" dirty="0"/>
              <a:t>@ </a:t>
            </a:r>
            <a:r>
              <a:rPr lang="en-GB" sz="3700" dirty="0" err="1"/>
              <a:t>af`i</a:t>
            </a:r>
            <a:r>
              <a:rPr lang="en-GB" sz="3700" dirty="0"/>
              <a:t> </a:t>
            </a:r>
            <a:r>
              <a:rPr lang="en-GB" sz="3700" dirty="0" err="1"/>
              <a:t>ouoh</a:t>
            </a:r>
            <a:r>
              <a:rPr lang="en-GB" sz="3700" dirty="0"/>
              <a:t> </a:t>
            </a:r>
            <a:r>
              <a:rPr lang="en-GB" sz="3700" dirty="0" err="1"/>
              <a:t>afcw</a:t>
            </a:r>
            <a:r>
              <a:rPr lang="en-GB" sz="3700" dirty="0"/>
              <a:t>] `</a:t>
            </a:r>
            <a:r>
              <a:rPr lang="en-GB" sz="3700" dirty="0" err="1"/>
              <a:t>mmon</a:t>
            </a:r>
            <a:r>
              <a:rPr lang="en-GB" sz="3700" dirty="0"/>
              <a:t>.</a:t>
            </a:r>
          </a:p>
          <a:p>
            <a:endParaRPr lang="en-GB" sz="3700" dirty="0"/>
          </a:p>
        </p:txBody>
      </p:sp>
    </p:spTree>
    <p:extLst>
      <p:ext uri="{BB962C8B-B14F-4D97-AF65-F5344CB8AC3E}">
        <p14:creationId xmlns:p14="http://schemas.microsoft.com/office/powerpoint/2010/main" val="2852588746"/>
      </p:ext>
    </p:extLst>
  </p:cSld>
  <p:clrMapOvr>
    <a:masterClrMapping/>
  </p:clrMapOvr>
</p:sld>
</file>

<file path=ppt/slides/slide17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ACEB80-F8AD-4B81-B46C-42A1524285AF}"/>
              </a:ext>
            </a:extLst>
          </p:cNvPr>
          <p:cNvSpPr>
            <a:spLocks noGrp="1"/>
          </p:cNvSpPr>
          <p:nvPr>
            <p:ph type="body" sz="quarter" idx="10"/>
          </p:nvPr>
        </p:nvSpPr>
        <p:spPr/>
        <p:txBody>
          <a:bodyPr/>
          <a:lstStyle/>
          <a:p>
            <a:r>
              <a:rPr lang="ar-EG" sz="3400" dirty="0"/>
              <a:t>إيطاف كين آن إف أوي إن نوتي: أفئي أفشوبي إنشيري إنرومي: آلا إنثوف بيه إفنوتي إممي: أفئي أووه أفسوتي إممون.</a:t>
            </a:r>
            <a:endParaRPr lang="en-GB" sz="3400" dirty="0"/>
          </a:p>
        </p:txBody>
      </p:sp>
      <p:sp>
        <p:nvSpPr>
          <p:cNvPr id="3" name="Text Placeholder 2">
            <a:extLst>
              <a:ext uri="{FF2B5EF4-FFF2-40B4-BE49-F238E27FC236}">
                <a16:creationId xmlns:a16="http://schemas.microsoft.com/office/drawing/2014/main" id="{016E8D23-FB44-4177-97C1-39D15518FCD2}"/>
              </a:ext>
            </a:extLst>
          </p:cNvPr>
          <p:cNvSpPr>
            <a:spLocks noGrp="1"/>
          </p:cNvSpPr>
          <p:nvPr>
            <p:ph type="body" sz="quarter" idx="11"/>
          </p:nvPr>
        </p:nvSpPr>
        <p:spPr/>
        <p:txBody>
          <a:bodyPr/>
          <a:lstStyle/>
          <a:p>
            <a:r>
              <a:rPr lang="ar-EG" sz="3600" dirty="0"/>
              <a:t>لم يزل إلها، أتى وصار إبن بشر، لكنه هو الإله الحقيقي، أتى وخلصنا. </a:t>
            </a:r>
            <a:endParaRPr lang="en-GB" sz="3600" dirty="0"/>
          </a:p>
        </p:txBody>
      </p:sp>
      <p:sp>
        <p:nvSpPr>
          <p:cNvPr id="4" name="Text Placeholder 3">
            <a:extLst>
              <a:ext uri="{FF2B5EF4-FFF2-40B4-BE49-F238E27FC236}">
                <a16:creationId xmlns:a16="http://schemas.microsoft.com/office/drawing/2014/main" id="{05D31986-58C3-4613-8D0C-6BB73B1EC503}"/>
              </a:ext>
            </a:extLst>
          </p:cNvPr>
          <p:cNvSpPr>
            <a:spLocks noGrp="1"/>
          </p:cNvSpPr>
          <p:nvPr>
            <p:ph type="body" sz="quarter" idx="12"/>
          </p:nvPr>
        </p:nvSpPr>
        <p:spPr>
          <a:xfrm>
            <a:off x="0" y="4617245"/>
            <a:ext cx="9144000" cy="1189740"/>
          </a:xfrm>
        </p:spPr>
        <p:txBody>
          <a:bodyPr anchor="ctr"/>
          <a:lstStyle/>
          <a:p>
            <a:r>
              <a:rPr lang="en-GB" sz="3500" dirty="0" err="1"/>
              <a:t>Etafkyn</a:t>
            </a:r>
            <a:r>
              <a:rPr lang="en-GB" sz="3500" dirty="0"/>
              <a:t> an </a:t>
            </a:r>
            <a:r>
              <a:rPr lang="en-GB" sz="3500" dirty="0" err="1"/>
              <a:t>efoi</a:t>
            </a:r>
            <a:r>
              <a:rPr lang="en-GB" sz="3500" dirty="0"/>
              <a:t> `</a:t>
            </a:r>
            <a:r>
              <a:rPr lang="en-GB" sz="3500" dirty="0" err="1"/>
              <a:t>nNou</a:t>
            </a:r>
            <a:r>
              <a:rPr lang="en-GB" sz="3500" dirty="0"/>
              <a:t>]@ </a:t>
            </a:r>
            <a:r>
              <a:rPr lang="en-GB" sz="3500" dirty="0" err="1"/>
              <a:t>af`i</a:t>
            </a:r>
            <a:r>
              <a:rPr lang="en-GB" sz="3500" dirty="0"/>
              <a:t> </a:t>
            </a:r>
            <a:r>
              <a:rPr lang="en-GB" sz="3500" dirty="0" err="1"/>
              <a:t>afswpi</a:t>
            </a:r>
            <a:r>
              <a:rPr lang="en-GB" sz="3500" dirty="0"/>
              <a:t> `</a:t>
            </a:r>
            <a:r>
              <a:rPr lang="en-GB" sz="3500" dirty="0" err="1"/>
              <a:t>nSyri</a:t>
            </a:r>
            <a:r>
              <a:rPr lang="en-GB" sz="3500" dirty="0"/>
              <a:t> `</a:t>
            </a:r>
            <a:r>
              <a:rPr lang="en-GB" sz="3500" dirty="0" err="1"/>
              <a:t>nrwmi</a:t>
            </a:r>
            <a:r>
              <a:rPr lang="en-GB" sz="3500" dirty="0"/>
              <a:t>@ </a:t>
            </a:r>
            <a:r>
              <a:rPr lang="en-GB" sz="3500" dirty="0" err="1"/>
              <a:t>alla</a:t>
            </a:r>
            <a:r>
              <a:rPr lang="en-GB" sz="3500" dirty="0"/>
              <a:t> `</a:t>
            </a:r>
            <a:r>
              <a:rPr lang="en-GB" sz="3500" dirty="0" err="1"/>
              <a:t>n;of</a:t>
            </a:r>
            <a:r>
              <a:rPr lang="en-GB" sz="3500" dirty="0"/>
              <a:t> pe V] `</a:t>
            </a:r>
            <a:r>
              <a:rPr lang="en-GB" sz="3500" dirty="0" err="1"/>
              <a:t>mmyi</a:t>
            </a:r>
            <a:r>
              <a:rPr lang="en-GB" sz="3500" dirty="0"/>
              <a:t>@ </a:t>
            </a:r>
            <a:r>
              <a:rPr lang="en-GB" sz="3500" dirty="0" err="1"/>
              <a:t>af`i</a:t>
            </a:r>
            <a:r>
              <a:rPr lang="en-GB" sz="3500" dirty="0"/>
              <a:t> </a:t>
            </a:r>
            <a:r>
              <a:rPr lang="en-GB" sz="3500" dirty="0" err="1"/>
              <a:t>ouoh</a:t>
            </a:r>
            <a:r>
              <a:rPr lang="en-GB" sz="3500" dirty="0"/>
              <a:t> </a:t>
            </a:r>
            <a:r>
              <a:rPr lang="en-GB" sz="3500" dirty="0" err="1"/>
              <a:t>afcw</a:t>
            </a:r>
            <a:r>
              <a:rPr lang="en-GB" sz="3500" dirty="0"/>
              <a:t>] `</a:t>
            </a:r>
            <a:r>
              <a:rPr lang="en-GB" sz="3500" dirty="0" err="1"/>
              <a:t>mmon</a:t>
            </a:r>
            <a:r>
              <a:rPr lang="en-GB" sz="3500" dirty="0"/>
              <a:t>.</a:t>
            </a:r>
          </a:p>
        </p:txBody>
      </p:sp>
    </p:spTree>
    <p:extLst>
      <p:ext uri="{BB962C8B-B14F-4D97-AF65-F5344CB8AC3E}">
        <p14:creationId xmlns:p14="http://schemas.microsoft.com/office/powerpoint/2010/main" val="729606975"/>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extLst>
              <p:ext uri="{D42A27DB-BD31-4B8C-83A1-F6EECF244321}">
                <p14:modId xmlns:p14="http://schemas.microsoft.com/office/powerpoint/2010/main" val="4964342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وغطتهم المياه</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وغطسوا في الأعماق</a:t>
                      </a:r>
                      <a:r>
                        <a:rPr lang="ar-EG" sz="4400" b="1" dirty="0">
                          <a:solidFill>
                            <a:schemeClr val="bg1"/>
                          </a:solidFill>
                          <a:latin typeface="+mj-lt"/>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ك</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مثل حجر ورماه</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والبحر عليهم ضاق</a:t>
                      </a:r>
                      <a:r>
                        <a:rPr lang="ar-EG" sz="4400" b="1" dirty="0">
                          <a:solidFill>
                            <a:schemeClr val="bg1"/>
                          </a:solidFill>
                          <a:latin typeface="+mj-lt"/>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يمينك ياربى</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تمجدت بقواها</a:t>
                      </a:r>
                      <a:r>
                        <a:rPr lang="ar-EG" sz="4400" b="1" dirty="0">
                          <a:solidFill>
                            <a:schemeClr val="bg1"/>
                          </a:solidFill>
                          <a:latin typeface="+mj-lt"/>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يمينك يا إلهى</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أهلكت كل أعداها</a:t>
                      </a:r>
                      <a:r>
                        <a:rPr lang="ar-EG" sz="4400" b="1" dirty="0">
                          <a:solidFill>
                            <a:schemeClr val="bg1"/>
                          </a:solidFill>
                          <a:latin typeface="+mj-lt"/>
                        </a:rPr>
                        <a:t>.</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703845297"/>
      </p:ext>
    </p:extLst>
  </p:cSld>
  <p:clrMapOvr>
    <a:masterClrMapping/>
  </p:clrMapOvr>
</p:sld>
</file>

<file path=ppt/slides/slide17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0DCE76F-AC47-41EE-8A56-6B672C93D64D}"/>
              </a:ext>
            </a:extLst>
          </p:cNvPr>
          <p:cNvSpPr>
            <a:spLocks noGrp="1"/>
          </p:cNvSpPr>
          <p:nvPr>
            <p:ph type="body" sz="quarter" idx="10"/>
          </p:nvPr>
        </p:nvSpPr>
        <p:spPr>
          <a:xfrm>
            <a:off x="0" y="5688107"/>
            <a:ext cx="9144000" cy="1163268"/>
          </a:xfrm>
        </p:spPr>
        <p:txBody>
          <a:bodyPr/>
          <a:lstStyle/>
          <a:p>
            <a:r>
              <a:rPr lang="ar-EG" dirty="0"/>
              <a:t>آش إن نوس بي آش إن ساچي: بي چينسو تيم إثنا إشفاي:</a:t>
            </a:r>
            <a:endParaRPr lang="en-GB" dirty="0"/>
          </a:p>
        </p:txBody>
      </p:sp>
      <p:sp>
        <p:nvSpPr>
          <p:cNvPr id="6" name="Text Placeholder 5">
            <a:extLst>
              <a:ext uri="{FF2B5EF4-FFF2-40B4-BE49-F238E27FC236}">
                <a16:creationId xmlns:a16="http://schemas.microsoft.com/office/drawing/2014/main" id="{5A2D5FC4-9C70-48EB-8BF7-2833639F3DFF}"/>
              </a:ext>
            </a:extLst>
          </p:cNvPr>
          <p:cNvSpPr>
            <a:spLocks noGrp="1"/>
          </p:cNvSpPr>
          <p:nvPr>
            <p:ph type="body" sz="quarter" idx="11"/>
          </p:nvPr>
        </p:nvSpPr>
        <p:spPr>
          <a:xfrm>
            <a:off x="0" y="3710609"/>
            <a:ext cx="9144000" cy="740367"/>
          </a:xfrm>
        </p:spPr>
        <p:txBody>
          <a:bodyPr anchor="ctr"/>
          <a:lstStyle/>
          <a:p>
            <a:r>
              <a:rPr lang="ar-EG" dirty="0"/>
              <a:t>أى عقل أو أى قول، أو أى سمع يقدر أن ينهض، </a:t>
            </a:r>
            <a:endParaRPr lang="en-GB" dirty="0"/>
          </a:p>
        </p:txBody>
      </p:sp>
      <p:sp>
        <p:nvSpPr>
          <p:cNvPr id="7" name="Text Placeholder 6">
            <a:extLst>
              <a:ext uri="{FF2B5EF4-FFF2-40B4-BE49-F238E27FC236}">
                <a16:creationId xmlns:a16="http://schemas.microsoft.com/office/drawing/2014/main" id="{455D3A7D-A346-4255-B1B6-0D79755BA536}"/>
              </a:ext>
            </a:extLst>
          </p:cNvPr>
          <p:cNvSpPr>
            <a:spLocks noGrp="1"/>
          </p:cNvSpPr>
          <p:nvPr>
            <p:ph type="body" sz="quarter" idx="12"/>
          </p:nvPr>
        </p:nvSpPr>
        <p:spPr>
          <a:xfrm>
            <a:off x="0" y="4450976"/>
            <a:ext cx="9144000" cy="1237130"/>
          </a:xfrm>
        </p:spPr>
        <p:txBody>
          <a:bodyPr anchor="t"/>
          <a:lstStyle/>
          <a:p>
            <a:r>
              <a:rPr lang="en-GB" dirty="0"/>
              <a:t>As `</a:t>
            </a:r>
            <a:r>
              <a:rPr lang="en-GB" dirty="0" err="1"/>
              <a:t>nnouc</a:t>
            </a:r>
            <a:r>
              <a:rPr lang="en-GB" dirty="0"/>
              <a:t> </a:t>
            </a:r>
            <a:r>
              <a:rPr lang="en-GB" dirty="0" err="1"/>
              <a:t>ie</a:t>
            </a:r>
            <a:r>
              <a:rPr lang="en-GB" dirty="0"/>
              <a:t> as `</a:t>
            </a:r>
            <a:r>
              <a:rPr lang="en-GB" dirty="0" err="1"/>
              <a:t>ncaji</a:t>
            </a:r>
            <a:r>
              <a:rPr lang="en-GB" dirty="0"/>
              <a:t>@ </a:t>
            </a:r>
            <a:r>
              <a:rPr lang="en-GB" dirty="0" err="1"/>
              <a:t>ie</a:t>
            </a:r>
            <a:r>
              <a:rPr lang="en-GB" dirty="0"/>
              <a:t> </a:t>
            </a:r>
            <a:r>
              <a:rPr lang="en-GB" dirty="0" err="1"/>
              <a:t>jincwtem</a:t>
            </a:r>
            <a:r>
              <a:rPr lang="en-GB" dirty="0"/>
              <a:t> </a:t>
            </a:r>
            <a:r>
              <a:rPr lang="en-GB" dirty="0" err="1"/>
              <a:t>e;na`sfai</a:t>
            </a:r>
            <a:r>
              <a:rPr lang="en-GB" dirty="0"/>
              <a:t>@</a:t>
            </a:r>
          </a:p>
        </p:txBody>
      </p:sp>
    </p:spTree>
    <p:extLst>
      <p:ext uri="{BB962C8B-B14F-4D97-AF65-F5344CB8AC3E}">
        <p14:creationId xmlns:p14="http://schemas.microsoft.com/office/powerpoint/2010/main" val="1403001978"/>
      </p:ext>
    </p:extLst>
  </p:cSld>
  <p:clrMapOvr>
    <a:masterClrMapping/>
  </p:clrMapOvr>
</p:sld>
</file>

<file path=ppt/slides/slide17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BF21288-B976-4812-A974-8AF6D2C9C660}"/>
              </a:ext>
            </a:extLst>
          </p:cNvPr>
          <p:cNvSpPr>
            <a:spLocks noGrp="1"/>
          </p:cNvSpPr>
          <p:nvPr>
            <p:ph type="body" sz="quarter" idx="10"/>
          </p:nvPr>
        </p:nvSpPr>
        <p:spPr/>
        <p:txBody>
          <a:bodyPr/>
          <a:lstStyle/>
          <a:p>
            <a:r>
              <a:rPr lang="ar-EG" sz="4000" dirty="0"/>
              <a:t>خابي بيه لاغوس إن إتساچي إمموف: إنتيه تيك ميت ماي رومي إفنوتي.</a:t>
            </a:r>
            <a:endParaRPr lang="en-GB" dirty="0"/>
          </a:p>
        </p:txBody>
      </p:sp>
      <p:sp>
        <p:nvSpPr>
          <p:cNvPr id="3" name="Text Placeholder 2">
            <a:extLst>
              <a:ext uri="{FF2B5EF4-FFF2-40B4-BE49-F238E27FC236}">
                <a16:creationId xmlns:a16="http://schemas.microsoft.com/office/drawing/2014/main" id="{4AF6573A-F334-40EA-AF24-3FDC500DE613}"/>
              </a:ext>
            </a:extLst>
          </p:cNvPr>
          <p:cNvSpPr>
            <a:spLocks noGrp="1"/>
          </p:cNvSpPr>
          <p:nvPr>
            <p:ph type="body" sz="quarter" idx="11"/>
          </p:nvPr>
        </p:nvSpPr>
        <p:spPr/>
        <p:txBody>
          <a:bodyPr anchor="ctr"/>
          <a:lstStyle/>
          <a:p>
            <a:r>
              <a:rPr lang="ar-EG" dirty="0"/>
              <a:t>باللجة التى لا توصف، التى لمحبتك للبشر يا الله.</a:t>
            </a:r>
            <a:endParaRPr lang="en-GB" dirty="0"/>
          </a:p>
        </p:txBody>
      </p:sp>
      <p:sp>
        <p:nvSpPr>
          <p:cNvPr id="4" name="Text Placeholder 3">
            <a:extLst>
              <a:ext uri="{FF2B5EF4-FFF2-40B4-BE49-F238E27FC236}">
                <a16:creationId xmlns:a16="http://schemas.microsoft.com/office/drawing/2014/main" id="{3ADDF409-2852-440A-B56A-A08721EB2A6A}"/>
              </a:ext>
            </a:extLst>
          </p:cNvPr>
          <p:cNvSpPr>
            <a:spLocks noGrp="1"/>
          </p:cNvSpPr>
          <p:nvPr>
            <p:ph type="body" sz="quarter" idx="12"/>
          </p:nvPr>
        </p:nvSpPr>
        <p:spPr/>
        <p:txBody>
          <a:bodyPr/>
          <a:lstStyle/>
          <a:p>
            <a:r>
              <a:rPr lang="en-GB" sz="4000" dirty="0" err="1"/>
              <a:t>qa</a:t>
            </a:r>
            <a:r>
              <a:rPr lang="en-GB" sz="4000" dirty="0"/>
              <a:t> </a:t>
            </a:r>
            <a:r>
              <a:rPr lang="en-GB" sz="4000" dirty="0" err="1"/>
              <a:t>pipelagoc</a:t>
            </a:r>
            <a:r>
              <a:rPr lang="en-GB" sz="4000" dirty="0"/>
              <a:t> `</a:t>
            </a:r>
            <a:r>
              <a:rPr lang="en-GB" sz="4000" dirty="0" err="1"/>
              <a:t>natcaji</a:t>
            </a:r>
            <a:r>
              <a:rPr lang="en-GB" sz="4000" dirty="0"/>
              <a:t> `</a:t>
            </a:r>
            <a:r>
              <a:rPr lang="en-GB" sz="4000" dirty="0" err="1"/>
              <a:t>mmof</a:t>
            </a:r>
            <a:r>
              <a:rPr lang="en-GB" sz="4000" dirty="0"/>
              <a:t>@ `</a:t>
            </a:r>
            <a:r>
              <a:rPr lang="en-GB" sz="4000" dirty="0" err="1"/>
              <a:t>nte</a:t>
            </a:r>
            <a:r>
              <a:rPr lang="en-GB" sz="4000" dirty="0"/>
              <a:t> </a:t>
            </a:r>
            <a:r>
              <a:rPr lang="en-GB" sz="4000" dirty="0" err="1"/>
              <a:t>tekmetmairwmi</a:t>
            </a:r>
            <a:r>
              <a:rPr lang="en-GB" sz="4000" dirty="0"/>
              <a:t> V].</a:t>
            </a:r>
            <a:endParaRPr lang="en-GB" dirty="0"/>
          </a:p>
        </p:txBody>
      </p:sp>
    </p:spTree>
    <p:extLst>
      <p:ext uri="{BB962C8B-B14F-4D97-AF65-F5344CB8AC3E}">
        <p14:creationId xmlns:p14="http://schemas.microsoft.com/office/powerpoint/2010/main" val="3336313870"/>
      </p:ext>
    </p:extLst>
  </p:cSld>
  <p:clrMapOvr>
    <a:masterClrMapping/>
  </p:clrMapOvr>
</p:sld>
</file>

<file path=ppt/slides/slide17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30E9199-CD1B-428A-9768-F1F51FF11E5C}"/>
              </a:ext>
            </a:extLst>
          </p:cNvPr>
          <p:cNvSpPr>
            <a:spLocks noGrp="1"/>
          </p:cNvSpPr>
          <p:nvPr>
            <p:ph type="body" sz="quarter" idx="10"/>
          </p:nvPr>
        </p:nvSpPr>
        <p:spPr/>
        <p:txBody>
          <a:bodyPr/>
          <a:lstStyle/>
          <a:p>
            <a:pPr>
              <a:spcBef>
                <a:spcPts val="0"/>
              </a:spcBef>
            </a:pPr>
            <a:r>
              <a:rPr lang="ar-EG" dirty="0"/>
              <a:t>بي أوو اي إمما ڤاطف إنلوغوس: </a:t>
            </a:r>
          </a:p>
          <a:p>
            <a:pPr>
              <a:spcBef>
                <a:spcPts val="0"/>
              </a:spcBef>
            </a:pPr>
            <a:r>
              <a:rPr lang="ar-EG" dirty="0"/>
              <a:t>إيطاڤ إجفوف خاچين ني إيه أون تيرو:</a:t>
            </a:r>
            <a:endParaRPr lang="en-GB" dirty="0"/>
          </a:p>
        </p:txBody>
      </p:sp>
      <p:sp>
        <p:nvSpPr>
          <p:cNvPr id="3" name="Text Placeholder 2">
            <a:extLst>
              <a:ext uri="{FF2B5EF4-FFF2-40B4-BE49-F238E27FC236}">
                <a16:creationId xmlns:a16="http://schemas.microsoft.com/office/drawing/2014/main" id="{A5942A1F-C02E-4390-BD3D-F1240FC3F8C8}"/>
              </a:ext>
            </a:extLst>
          </p:cNvPr>
          <p:cNvSpPr>
            <a:spLocks noGrp="1"/>
          </p:cNvSpPr>
          <p:nvPr>
            <p:ph type="body" sz="quarter" idx="11"/>
          </p:nvPr>
        </p:nvSpPr>
        <p:spPr/>
        <p:txBody>
          <a:bodyPr/>
          <a:lstStyle/>
          <a:p>
            <a:r>
              <a:rPr lang="ar-EG" dirty="0"/>
              <a:t>الواحد وحده الكلمة، المولود قبل كل الدهور، </a:t>
            </a:r>
            <a:endParaRPr lang="en-GB" dirty="0"/>
          </a:p>
        </p:txBody>
      </p:sp>
      <p:sp>
        <p:nvSpPr>
          <p:cNvPr id="4" name="Text Placeholder 3">
            <a:extLst>
              <a:ext uri="{FF2B5EF4-FFF2-40B4-BE49-F238E27FC236}">
                <a16:creationId xmlns:a16="http://schemas.microsoft.com/office/drawing/2014/main" id="{8A6242A5-B004-444C-A3BA-EE57ADC886E5}"/>
              </a:ext>
            </a:extLst>
          </p:cNvPr>
          <p:cNvSpPr>
            <a:spLocks noGrp="1"/>
          </p:cNvSpPr>
          <p:nvPr>
            <p:ph type="body" sz="quarter" idx="12"/>
          </p:nvPr>
        </p:nvSpPr>
        <p:spPr/>
        <p:txBody>
          <a:bodyPr/>
          <a:lstStyle/>
          <a:p>
            <a:pPr>
              <a:spcBef>
                <a:spcPts val="0"/>
              </a:spcBef>
            </a:pPr>
            <a:r>
              <a:rPr lang="en-GB" dirty="0" err="1"/>
              <a:t>Piouai</a:t>
            </a:r>
            <a:r>
              <a:rPr lang="en-GB" dirty="0"/>
              <a:t> `</a:t>
            </a:r>
            <a:r>
              <a:rPr lang="en-GB" dirty="0" err="1"/>
              <a:t>mmauatf</a:t>
            </a:r>
            <a:r>
              <a:rPr lang="en-GB" dirty="0"/>
              <a:t> `</a:t>
            </a:r>
            <a:r>
              <a:rPr lang="en-GB" dirty="0" err="1"/>
              <a:t>nLogoc</a:t>
            </a:r>
            <a:r>
              <a:rPr lang="en-GB" dirty="0"/>
              <a:t>@</a:t>
            </a:r>
            <a:endParaRPr lang="ar-EG" dirty="0"/>
          </a:p>
          <a:p>
            <a:pPr>
              <a:spcBef>
                <a:spcPts val="0"/>
              </a:spcBef>
            </a:pPr>
            <a:r>
              <a:rPr lang="en-GB" dirty="0"/>
              <a:t> `</a:t>
            </a:r>
            <a:r>
              <a:rPr lang="en-GB" dirty="0" err="1"/>
              <a:t>etau`jvof</a:t>
            </a:r>
            <a:r>
              <a:rPr lang="en-GB" dirty="0"/>
              <a:t> </a:t>
            </a:r>
            <a:r>
              <a:rPr lang="en-GB" dirty="0" err="1"/>
              <a:t>qajen</a:t>
            </a:r>
            <a:r>
              <a:rPr lang="en-GB" dirty="0"/>
              <a:t> </a:t>
            </a:r>
            <a:r>
              <a:rPr lang="en-GB" dirty="0" err="1"/>
              <a:t>ni`ewn</a:t>
            </a:r>
            <a:r>
              <a:rPr lang="en-GB" dirty="0"/>
              <a:t> </a:t>
            </a:r>
            <a:r>
              <a:rPr lang="en-GB" dirty="0" err="1"/>
              <a:t>tyrou</a:t>
            </a:r>
            <a:r>
              <a:rPr lang="en-GB" dirty="0"/>
              <a:t>@</a:t>
            </a:r>
          </a:p>
        </p:txBody>
      </p:sp>
    </p:spTree>
    <p:extLst>
      <p:ext uri="{BB962C8B-B14F-4D97-AF65-F5344CB8AC3E}">
        <p14:creationId xmlns:p14="http://schemas.microsoft.com/office/powerpoint/2010/main" val="991604061"/>
      </p:ext>
    </p:extLst>
  </p:cSld>
  <p:clrMapOvr>
    <a:masterClrMapping/>
  </p:clrMapOvr>
</p:sld>
</file>

<file path=ppt/slides/slide17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9EFC6E2-DBDE-4B45-8145-6114CC9AB726}"/>
              </a:ext>
            </a:extLst>
          </p:cNvPr>
          <p:cNvSpPr>
            <a:spLocks noGrp="1"/>
          </p:cNvSpPr>
          <p:nvPr>
            <p:ph type="body" sz="quarter" idx="10"/>
          </p:nvPr>
        </p:nvSpPr>
        <p:spPr/>
        <p:txBody>
          <a:bodyPr/>
          <a:lstStyle/>
          <a:p>
            <a:pPr>
              <a:spcBef>
                <a:spcPts val="0"/>
              </a:spcBef>
            </a:pPr>
            <a:r>
              <a:rPr lang="ar-EG" dirty="0"/>
              <a:t>كاطا تي ميث نوتي أتشينيه صوما: </a:t>
            </a:r>
          </a:p>
          <a:p>
            <a:pPr>
              <a:spcBef>
                <a:spcPts val="0"/>
              </a:spcBef>
            </a:pPr>
            <a:r>
              <a:rPr lang="ar-EG" dirty="0"/>
              <a:t>إيڤول خين بي أوواي إفيوت.</a:t>
            </a:r>
            <a:endParaRPr lang="en-GB" dirty="0"/>
          </a:p>
        </p:txBody>
      </p:sp>
      <p:sp>
        <p:nvSpPr>
          <p:cNvPr id="3" name="Text Placeholder 2">
            <a:extLst>
              <a:ext uri="{FF2B5EF4-FFF2-40B4-BE49-F238E27FC236}">
                <a16:creationId xmlns:a16="http://schemas.microsoft.com/office/drawing/2014/main" id="{77275FBB-3CB2-45F1-8C46-071881212120}"/>
              </a:ext>
            </a:extLst>
          </p:cNvPr>
          <p:cNvSpPr>
            <a:spLocks noGrp="1"/>
          </p:cNvSpPr>
          <p:nvPr>
            <p:ph type="body" sz="quarter" idx="11"/>
          </p:nvPr>
        </p:nvSpPr>
        <p:spPr/>
        <p:txBody>
          <a:bodyPr/>
          <a:lstStyle/>
          <a:p>
            <a:r>
              <a:rPr lang="ar-EG" dirty="0"/>
              <a:t>باللاهوت بغير جسد، من الأب وحده.</a:t>
            </a:r>
            <a:endParaRPr lang="en-GB" dirty="0"/>
          </a:p>
        </p:txBody>
      </p:sp>
      <p:sp>
        <p:nvSpPr>
          <p:cNvPr id="4" name="Text Placeholder 3">
            <a:extLst>
              <a:ext uri="{FF2B5EF4-FFF2-40B4-BE49-F238E27FC236}">
                <a16:creationId xmlns:a16="http://schemas.microsoft.com/office/drawing/2014/main" id="{144285C3-4676-40FF-8B2E-50931DCFC7C8}"/>
              </a:ext>
            </a:extLst>
          </p:cNvPr>
          <p:cNvSpPr>
            <a:spLocks noGrp="1"/>
          </p:cNvSpPr>
          <p:nvPr>
            <p:ph type="body" sz="quarter" idx="12"/>
          </p:nvPr>
        </p:nvSpPr>
        <p:spPr/>
        <p:txBody>
          <a:bodyPr/>
          <a:lstStyle/>
          <a:p>
            <a:pPr>
              <a:spcBef>
                <a:spcPts val="0"/>
              </a:spcBef>
            </a:pPr>
            <a:r>
              <a:rPr lang="en-GB" dirty="0"/>
              <a:t>kata ]</a:t>
            </a:r>
            <a:r>
              <a:rPr lang="en-GB" dirty="0" err="1"/>
              <a:t>me;nou</a:t>
            </a:r>
            <a:r>
              <a:rPr lang="en-GB" dirty="0"/>
              <a:t>] a[ne </a:t>
            </a:r>
            <a:r>
              <a:rPr lang="en-GB" dirty="0" err="1"/>
              <a:t>cwma</a:t>
            </a:r>
            <a:r>
              <a:rPr lang="en-GB" dirty="0"/>
              <a:t>@</a:t>
            </a:r>
            <a:endParaRPr lang="ar-EG" dirty="0"/>
          </a:p>
          <a:p>
            <a:pPr>
              <a:spcBef>
                <a:spcPts val="0"/>
              </a:spcBef>
            </a:pPr>
            <a:r>
              <a:rPr lang="en-GB" dirty="0"/>
              <a:t> `</a:t>
            </a:r>
            <a:r>
              <a:rPr lang="en-GB" dirty="0" err="1"/>
              <a:t>ebolqen</a:t>
            </a:r>
            <a:r>
              <a:rPr lang="en-GB" dirty="0"/>
              <a:t> </a:t>
            </a:r>
            <a:r>
              <a:rPr lang="en-GB" dirty="0" err="1"/>
              <a:t>piou`ai</a:t>
            </a:r>
            <a:r>
              <a:rPr lang="en-GB" dirty="0"/>
              <a:t> `</a:t>
            </a:r>
            <a:r>
              <a:rPr lang="en-GB" dirty="0" err="1"/>
              <a:t>Viwt</a:t>
            </a:r>
            <a:r>
              <a:rPr lang="en-GB" dirty="0"/>
              <a:t>.</a:t>
            </a:r>
          </a:p>
        </p:txBody>
      </p:sp>
    </p:spTree>
    <p:extLst>
      <p:ext uri="{BB962C8B-B14F-4D97-AF65-F5344CB8AC3E}">
        <p14:creationId xmlns:p14="http://schemas.microsoft.com/office/powerpoint/2010/main" val="1108450588"/>
      </p:ext>
    </p:extLst>
  </p:cSld>
  <p:clrMapOvr>
    <a:masterClrMapping/>
  </p:clrMapOvr>
</p:sld>
</file>

<file path=ppt/slides/slide17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86AEFAB-C022-4C6F-B7BD-460422BA9F33}"/>
              </a:ext>
            </a:extLst>
          </p:cNvPr>
          <p:cNvSpPr>
            <a:spLocks noGrp="1"/>
          </p:cNvSpPr>
          <p:nvPr>
            <p:ph type="body" sz="quarter" idx="10"/>
          </p:nvPr>
        </p:nvSpPr>
        <p:spPr/>
        <p:txBody>
          <a:bodyPr anchor="ctr"/>
          <a:lstStyle/>
          <a:p>
            <a:r>
              <a:rPr lang="ar-EG" dirty="0"/>
              <a:t>أووه فاي أون إمماڤاطف: أڤ إجفوف صوماتيكوس:</a:t>
            </a:r>
            <a:endParaRPr lang="en-GB" dirty="0"/>
          </a:p>
        </p:txBody>
      </p:sp>
      <p:sp>
        <p:nvSpPr>
          <p:cNvPr id="3" name="Text Placeholder 2">
            <a:extLst>
              <a:ext uri="{FF2B5EF4-FFF2-40B4-BE49-F238E27FC236}">
                <a16:creationId xmlns:a16="http://schemas.microsoft.com/office/drawing/2014/main" id="{B5044A4C-C82D-4B01-8F1E-AF438AA60870}"/>
              </a:ext>
            </a:extLst>
          </p:cNvPr>
          <p:cNvSpPr>
            <a:spLocks noGrp="1"/>
          </p:cNvSpPr>
          <p:nvPr>
            <p:ph type="body" sz="quarter" idx="11"/>
          </p:nvPr>
        </p:nvSpPr>
        <p:spPr/>
        <p:txBody>
          <a:bodyPr anchor="ctr"/>
          <a:lstStyle/>
          <a:p>
            <a:r>
              <a:rPr lang="ar-EG" dirty="0"/>
              <a:t>هو ذاته أيضا، ولد جسديا، </a:t>
            </a:r>
            <a:endParaRPr lang="en-GB" dirty="0"/>
          </a:p>
        </p:txBody>
      </p:sp>
      <p:sp>
        <p:nvSpPr>
          <p:cNvPr id="4" name="Text Placeholder 3">
            <a:extLst>
              <a:ext uri="{FF2B5EF4-FFF2-40B4-BE49-F238E27FC236}">
                <a16:creationId xmlns:a16="http://schemas.microsoft.com/office/drawing/2014/main" id="{537EC99A-D03D-4BCC-AE73-573666966631}"/>
              </a:ext>
            </a:extLst>
          </p:cNvPr>
          <p:cNvSpPr>
            <a:spLocks noGrp="1"/>
          </p:cNvSpPr>
          <p:nvPr>
            <p:ph type="body" sz="quarter" idx="12"/>
          </p:nvPr>
        </p:nvSpPr>
        <p:spPr/>
        <p:txBody>
          <a:bodyPr anchor="ctr"/>
          <a:lstStyle/>
          <a:p>
            <a:r>
              <a:rPr lang="fi-FI" dirty="0"/>
              <a:t>Ouoh vai on `mmauatf@ au`jvof cwmatikwc@</a:t>
            </a:r>
            <a:endParaRPr lang="en-GB" dirty="0"/>
          </a:p>
        </p:txBody>
      </p:sp>
    </p:spTree>
    <p:extLst>
      <p:ext uri="{BB962C8B-B14F-4D97-AF65-F5344CB8AC3E}">
        <p14:creationId xmlns:p14="http://schemas.microsoft.com/office/powerpoint/2010/main" val="3492135144"/>
      </p:ext>
    </p:extLst>
  </p:cSld>
  <p:clrMapOvr>
    <a:masterClrMapping/>
  </p:clrMapOvr>
</p:sld>
</file>

<file path=ppt/slides/slide17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B35E666-2A0B-4432-A589-B66CD9F563BB}"/>
              </a:ext>
            </a:extLst>
          </p:cNvPr>
          <p:cNvSpPr>
            <a:spLocks noGrp="1"/>
          </p:cNvSpPr>
          <p:nvPr>
            <p:ph type="body" sz="quarter" idx="10"/>
          </p:nvPr>
        </p:nvSpPr>
        <p:spPr/>
        <p:txBody>
          <a:bodyPr/>
          <a:lstStyle/>
          <a:p>
            <a:pPr>
              <a:spcBef>
                <a:spcPts val="0"/>
              </a:spcBef>
            </a:pPr>
            <a:r>
              <a:rPr lang="ar-EG" dirty="0"/>
              <a:t>خين أوميت أتشيبتي نيم أوميت آت فونه: </a:t>
            </a:r>
          </a:p>
          <a:p>
            <a:pPr>
              <a:spcBef>
                <a:spcPts val="0"/>
              </a:spcBef>
            </a:pPr>
            <a:r>
              <a:rPr lang="ar-EG" dirty="0"/>
              <a:t>إيڤول خين تيف ماڤ إمما ڤاطس.</a:t>
            </a:r>
            <a:endParaRPr lang="en-GB" dirty="0"/>
          </a:p>
        </p:txBody>
      </p:sp>
      <p:sp>
        <p:nvSpPr>
          <p:cNvPr id="3" name="Text Placeholder 2">
            <a:extLst>
              <a:ext uri="{FF2B5EF4-FFF2-40B4-BE49-F238E27FC236}">
                <a16:creationId xmlns:a16="http://schemas.microsoft.com/office/drawing/2014/main" id="{2A0B7992-AD90-4904-B7A1-04C57AB1DAE3}"/>
              </a:ext>
            </a:extLst>
          </p:cNvPr>
          <p:cNvSpPr>
            <a:spLocks noGrp="1"/>
          </p:cNvSpPr>
          <p:nvPr>
            <p:ph type="body" sz="quarter" idx="11"/>
          </p:nvPr>
        </p:nvSpPr>
        <p:spPr/>
        <p:txBody>
          <a:bodyPr anchor="ctr"/>
          <a:lstStyle/>
          <a:p>
            <a:r>
              <a:rPr lang="ar-EG" dirty="0"/>
              <a:t>بغير تغير و لا تحول، من أمه وحدها.</a:t>
            </a:r>
            <a:endParaRPr lang="en-GB" dirty="0"/>
          </a:p>
        </p:txBody>
      </p:sp>
      <p:sp>
        <p:nvSpPr>
          <p:cNvPr id="4" name="Text Placeholder 3">
            <a:extLst>
              <a:ext uri="{FF2B5EF4-FFF2-40B4-BE49-F238E27FC236}">
                <a16:creationId xmlns:a16="http://schemas.microsoft.com/office/drawing/2014/main" id="{CB1D9127-CE2A-4F96-A5C6-8BA5D9388CBF}"/>
              </a:ext>
            </a:extLst>
          </p:cNvPr>
          <p:cNvSpPr>
            <a:spLocks noGrp="1"/>
          </p:cNvSpPr>
          <p:nvPr>
            <p:ph type="body" sz="quarter" idx="12"/>
          </p:nvPr>
        </p:nvSpPr>
        <p:spPr/>
        <p:txBody>
          <a:bodyPr/>
          <a:lstStyle/>
          <a:p>
            <a:pPr>
              <a:spcBef>
                <a:spcPts val="0"/>
              </a:spcBef>
            </a:pPr>
            <a:r>
              <a:rPr lang="en-GB" dirty="0" err="1"/>
              <a:t>qen</a:t>
            </a:r>
            <a:r>
              <a:rPr lang="en-GB" dirty="0"/>
              <a:t> </a:t>
            </a:r>
            <a:r>
              <a:rPr lang="en-GB" dirty="0" err="1"/>
              <a:t>oumet`atsib</a:t>
            </a:r>
            <a:r>
              <a:rPr lang="en-GB" dirty="0"/>
              <a:t>] </a:t>
            </a:r>
            <a:r>
              <a:rPr lang="en-GB" dirty="0" err="1"/>
              <a:t>nem</a:t>
            </a:r>
            <a:r>
              <a:rPr lang="en-GB" dirty="0"/>
              <a:t> </a:t>
            </a:r>
            <a:r>
              <a:rPr lang="en-GB" dirty="0" err="1"/>
              <a:t>oumet`atvwnh</a:t>
            </a:r>
            <a:r>
              <a:rPr lang="en-GB" dirty="0"/>
              <a:t>@</a:t>
            </a:r>
            <a:endParaRPr lang="ar-EG" dirty="0"/>
          </a:p>
          <a:p>
            <a:pPr>
              <a:spcBef>
                <a:spcPts val="0"/>
              </a:spcBef>
            </a:pPr>
            <a:r>
              <a:rPr lang="en-GB" dirty="0"/>
              <a:t> `</a:t>
            </a:r>
            <a:r>
              <a:rPr lang="en-GB" dirty="0" err="1"/>
              <a:t>ebolqen</a:t>
            </a:r>
            <a:r>
              <a:rPr lang="en-GB" dirty="0"/>
              <a:t> </a:t>
            </a:r>
            <a:r>
              <a:rPr lang="en-GB" dirty="0" err="1"/>
              <a:t>tefmau</a:t>
            </a:r>
            <a:r>
              <a:rPr lang="en-GB" dirty="0"/>
              <a:t> `</a:t>
            </a:r>
            <a:r>
              <a:rPr lang="en-GB" dirty="0" err="1"/>
              <a:t>mmauatc</a:t>
            </a:r>
            <a:r>
              <a:rPr lang="en-GB" dirty="0"/>
              <a:t>.</a:t>
            </a:r>
          </a:p>
        </p:txBody>
      </p:sp>
    </p:spTree>
    <p:extLst>
      <p:ext uri="{BB962C8B-B14F-4D97-AF65-F5344CB8AC3E}">
        <p14:creationId xmlns:p14="http://schemas.microsoft.com/office/powerpoint/2010/main" val="3137066987"/>
      </p:ext>
    </p:extLst>
  </p:cSld>
  <p:clrMapOvr>
    <a:masterClrMapping/>
  </p:clrMapOvr>
</p:sld>
</file>

<file path=ppt/slides/slide17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A6E72BC-9256-4939-ACFA-68077282710E}"/>
              </a:ext>
            </a:extLst>
          </p:cNvPr>
          <p:cNvSpPr>
            <a:spLocks noGrp="1"/>
          </p:cNvSpPr>
          <p:nvPr>
            <p:ph type="body" sz="quarter" idx="10"/>
          </p:nvPr>
        </p:nvSpPr>
        <p:spPr/>
        <p:txBody>
          <a:bodyPr/>
          <a:lstStyle/>
          <a:p>
            <a:r>
              <a:rPr lang="ar-EG" dirty="0"/>
              <a:t>أووه أون مينينسا إثريس ماسف: إمبيف ڤول إيڤول إنتيس بارثينيا:</a:t>
            </a:r>
            <a:endParaRPr lang="en-GB" dirty="0"/>
          </a:p>
        </p:txBody>
      </p:sp>
      <p:sp>
        <p:nvSpPr>
          <p:cNvPr id="3" name="Text Placeholder 2">
            <a:extLst>
              <a:ext uri="{FF2B5EF4-FFF2-40B4-BE49-F238E27FC236}">
                <a16:creationId xmlns:a16="http://schemas.microsoft.com/office/drawing/2014/main" id="{A40AC2FB-D2C7-42A5-91D3-47EB39120D66}"/>
              </a:ext>
            </a:extLst>
          </p:cNvPr>
          <p:cNvSpPr>
            <a:spLocks noGrp="1"/>
          </p:cNvSpPr>
          <p:nvPr>
            <p:ph type="body" sz="quarter" idx="11"/>
          </p:nvPr>
        </p:nvSpPr>
        <p:spPr/>
        <p:txBody>
          <a:bodyPr anchor="ctr"/>
          <a:lstStyle/>
          <a:p>
            <a:r>
              <a:rPr lang="ar-EG" dirty="0"/>
              <a:t>وأيضاً بعد أن ولدته، لم يحل بتوليتها، </a:t>
            </a:r>
            <a:endParaRPr lang="en-GB" dirty="0"/>
          </a:p>
        </p:txBody>
      </p:sp>
      <p:sp>
        <p:nvSpPr>
          <p:cNvPr id="4" name="Text Placeholder 3">
            <a:extLst>
              <a:ext uri="{FF2B5EF4-FFF2-40B4-BE49-F238E27FC236}">
                <a16:creationId xmlns:a16="http://schemas.microsoft.com/office/drawing/2014/main" id="{78A4906E-300B-43BC-8A01-035F35D0447A}"/>
              </a:ext>
            </a:extLst>
          </p:cNvPr>
          <p:cNvSpPr>
            <a:spLocks noGrp="1"/>
          </p:cNvSpPr>
          <p:nvPr>
            <p:ph type="body" sz="quarter" idx="12"/>
          </p:nvPr>
        </p:nvSpPr>
        <p:spPr/>
        <p:txBody>
          <a:bodyPr/>
          <a:lstStyle/>
          <a:p>
            <a:pPr>
              <a:spcBef>
                <a:spcPts val="0"/>
              </a:spcBef>
            </a:pPr>
            <a:r>
              <a:rPr lang="en-GB" dirty="0" err="1"/>
              <a:t>Ouoh</a:t>
            </a:r>
            <a:r>
              <a:rPr lang="en-GB" dirty="0"/>
              <a:t> on </a:t>
            </a:r>
            <a:r>
              <a:rPr lang="en-GB" dirty="0" err="1"/>
              <a:t>menenca</a:t>
            </a:r>
            <a:r>
              <a:rPr lang="en-GB" dirty="0"/>
              <a:t> `;</a:t>
            </a:r>
            <a:r>
              <a:rPr lang="en-GB" dirty="0" err="1"/>
              <a:t>recmacf</a:t>
            </a:r>
            <a:r>
              <a:rPr lang="en-GB" dirty="0"/>
              <a:t>@ `</a:t>
            </a:r>
            <a:r>
              <a:rPr lang="en-GB" dirty="0" err="1"/>
              <a:t>mpefbwl</a:t>
            </a:r>
            <a:r>
              <a:rPr lang="en-GB" dirty="0"/>
              <a:t> `</a:t>
            </a:r>
            <a:r>
              <a:rPr lang="en-GB" dirty="0" err="1"/>
              <a:t>ebol</a:t>
            </a:r>
            <a:r>
              <a:rPr lang="en-GB" dirty="0"/>
              <a:t> </a:t>
            </a:r>
          </a:p>
          <a:p>
            <a:pPr>
              <a:spcBef>
                <a:spcPts val="0"/>
              </a:spcBef>
            </a:pPr>
            <a:r>
              <a:rPr lang="en-GB" dirty="0"/>
              <a:t>`</a:t>
            </a:r>
            <a:r>
              <a:rPr lang="en-GB" dirty="0" err="1"/>
              <a:t>ntecpar;enia</a:t>
            </a:r>
            <a:r>
              <a:rPr lang="en-GB" dirty="0"/>
              <a:t>@</a:t>
            </a:r>
          </a:p>
        </p:txBody>
      </p:sp>
    </p:spTree>
    <p:extLst>
      <p:ext uri="{BB962C8B-B14F-4D97-AF65-F5344CB8AC3E}">
        <p14:creationId xmlns:p14="http://schemas.microsoft.com/office/powerpoint/2010/main" val="3580909550"/>
      </p:ext>
    </p:extLst>
  </p:cSld>
  <p:clrMapOvr>
    <a:masterClrMapping/>
  </p:clrMapOvr>
</p:sld>
</file>

<file path=ppt/slides/slide17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C3975AA-B621-41A4-A2E7-907F4A1F8957}"/>
              </a:ext>
            </a:extLst>
          </p:cNvPr>
          <p:cNvSpPr>
            <a:spLocks noGrp="1"/>
          </p:cNvSpPr>
          <p:nvPr>
            <p:ph type="body" sz="quarter" idx="10"/>
          </p:nvPr>
        </p:nvSpPr>
        <p:spPr/>
        <p:txBody>
          <a:bodyPr/>
          <a:lstStyle/>
          <a:p>
            <a:r>
              <a:rPr lang="ar-EG" dirty="0"/>
              <a:t>خين فاي أف أوو أونهس إيڤول: چيه أو ثيؤطوكوس تيه.</a:t>
            </a:r>
            <a:endParaRPr lang="en-GB" dirty="0"/>
          </a:p>
        </p:txBody>
      </p:sp>
      <p:sp>
        <p:nvSpPr>
          <p:cNvPr id="3" name="Text Placeholder 2">
            <a:extLst>
              <a:ext uri="{FF2B5EF4-FFF2-40B4-BE49-F238E27FC236}">
                <a16:creationId xmlns:a16="http://schemas.microsoft.com/office/drawing/2014/main" id="{723311D2-27BD-4BF9-B009-7985BFA41005}"/>
              </a:ext>
            </a:extLst>
          </p:cNvPr>
          <p:cNvSpPr>
            <a:spLocks noGrp="1"/>
          </p:cNvSpPr>
          <p:nvPr>
            <p:ph type="body" sz="quarter" idx="11"/>
          </p:nvPr>
        </p:nvSpPr>
        <p:spPr/>
        <p:txBody>
          <a:bodyPr anchor="ctr"/>
          <a:lstStyle/>
          <a:p>
            <a:r>
              <a:rPr lang="ar-EG" dirty="0"/>
              <a:t>وبهذا أظهرها، بأنها والدة الإله.</a:t>
            </a:r>
            <a:endParaRPr lang="en-GB" dirty="0"/>
          </a:p>
        </p:txBody>
      </p:sp>
      <p:sp>
        <p:nvSpPr>
          <p:cNvPr id="4" name="Text Placeholder 3">
            <a:extLst>
              <a:ext uri="{FF2B5EF4-FFF2-40B4-BE49-F238E27FC236}">
                <a16:creationId xmlns:a16="http://schemas.microsoft.com/office/drawing/2014/main" id="{E8920C5A-1FC5-44C1-8035-94990010A2B2}"/>
              </a:ext>
            </a:extLst>
          </p:cNvPr>
          <p:cNvSpPr>
            <a:spLocks noGrp="1"/>
          </p:cNvSpPr>
          <p:nvPr>
            <p:ph type="body" sz="quarter" idx="12"/>
          </p:nvPr>
        </p:nvSpPr>
        <p:spPr/>
        <p:txBody>
          <a:bodyPr anchor="ctr"/>
          <a:lstStyle/>
          <a:p>
            <a:r>
              <a:rPr lang="en-GB" dirty="0" err="1"/>
              <a:t>qen</a:t>
            </a:r>
            <a:r>
              <a:rPr lang="en-GB" dirty="0"/>
              <a:t> </a:t>
            </a:r>
            <a:r>
              <a:rPr lang="en-GB" dirty="0" err="1"/>
              <a:t>vai</a:t>
            </a:r>
            <a:r>
              <a:rPr lang="en-GB" dirty="0"/>
              <a:t> </a:t>
            </a:r>
            <a:r>
              <a:rPr lang="en-GB" dirty="0" err="1"/>
              <a:t>afou`onhc</a:t>
            </a:r>
            <a:r>
              <a:rPr lang="en-GB" dirty="0"/>
              <a:t> `</a:t>
            </a:r>
            <a:r>
              <a:rPr lang="en-GB" dirty="0" err="1"/>
              <a:t>ebol</a:t>
            </a:r>
            <a:r>
              <a:rPr lang="en-GB" dirty="0"/>
              <a:t>@ je </a:t>
            </a:r>
            <a:r>
              <a:rPr lang="en-GB" dirty="0" err="1"/>
              <a:t>ou;eotokoc</a:t>
            </a:r>
            <a:r>
              <a:rPr lang="en-GB" dirty="0"/>
              <a:t> </a:t>
            </a:r>
            <a:r>
              <a:rPr lang="en-GB" dirty="0" err="1"/>
              <a:t>te</a:t>
            </a:r>
            <a:r>
              <a:rPr lang="en-GB" dirty="0"/>
              <a:t>.</a:t>
            </a:r>
          </a:p>
        </p:txBody>
      </p:sp>
    </p:spTree>
    <p:extLst>
      <p:ext uri="{BB962C8B-B14F-4D97-AF65-F5344CB8AC3E}">
        <p14:creationId xmlns:p14="http://schemas.microsoft.com/office/powerpoint/2010/main" val="1731634399"/>
      </p:ext>
    </p:extLst>
  </p:cSld>
  <p:clrMapOvr>
    <a:masterClrMapping/>
  </p:clrMapOvr>
</p:sld>
</file>

<file path=ppt/slides/slide17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9F4C5AB-A5FD-43EA-B93C-BAD4F3450623}"/>
              </a:ext>
            </a:extLst>
          </p:cNvPr>
          <p:cNvSpPr>
            <a:spLocks noGrp="1"/>
          </p:cNvSpPr>
          <p:nvPr>
            <p:ph type="body" sz="quarter" idx="10"/>
          </p:nvPr>
        </p:nvSpPr>
        <p:spPr/>
        <p:txBody>
          <a:bodyPr/>
          <a:lstStyle/>
          <a:p>
            <a:r>
              <a:rPr lang="ar-EG" dirty="0"/>
              <a:t>أو إبشوك إنتي ميت راماؤ: نيم تي صوفيا إنتيه إفنوتي: </a:t>
            </a:r>
            <a:endParaRPr lang="en-GB" dirty="0"/>
          </a:p>
        </p:txBody>
      </p:sp>
      <p:sp>
        <p:nvSpPr>
          <p:cNvPr id="3" name="Text Placeholder 2">
            <a:extLst>
              <a:ext uri="{FF2B5EF4-FFF2-40B4-BE49-F238E27FC236}">
                <a16:creationId xmlns:a16="http://schemas.microsoft.com/office/drawing/2014/main" id="{472F7190-9E0D-45E5-9E23-E46276B8F0C4}"/>
              </a:ext>
            </a:extLst>
          </p:cNvPr>
          <p:cNvSpPr>
            <a:spLocks noGrp="1"/>
          </p:cNvSpPr>
          <p:nvPr>
            <p:ph type="body" sz="quarter" idx="11"/>
          </p:nvPr>
        </p:nvSpPr>
        <p:spPr/>
        <p:txBody>
          <a:bodyPr anchor="ctr"/>
          <a:lstStyle/>
          <a:p>
            <a:r>
              <a:rPr lang="ar-EG" dirty="0"/>
              <a:t>يا لعمق غنى، وحكمة الله، </a:t>
            </a:r>
            <a:endParaRPr lang="en-GB" dirty="0"/>
          </a:p>
        </p:txBody>
      </p:sp>
      <p:sp>
        <p:nvSpPr>
          <p:cNvPr id="4" name="Text Placeholder 3">
            <a:extLst>
              <a:ext uri="{FF2B5EF4-FFF2-40B4-BE49-F238E27FC236}">
                <a16:creationId xmlns:a16="http://schemas.microsoft.com/office/drawing/2014/main" id="{13CE850C-2245-4823-83A0-51D3FB2862E2}"/>
              </a:ext>
            </a:extLst>
          </p:cNvPr>
          <p:cNvSpPr>
            <a:spLocks noGrp="1"/>
          </p:cNvSpPr>
          <p:nvPr>
            <p:ph type="body" sz="quarter" idx="12"/>
          </p:nvPr>
        </p:nvSpPr>
        <p:spPr/>
        <p:txBody>
          <a:bodyPr anchor="ctr"/>
          <a:lstStyle/>
          <a:p>
            <a:r>
              <a:rPr lang="en-GB" dirty="0"/>
              <a:t>W `</a:t>
            </a:r>
            <a:r>
              <a:rPr lang="en-GB" dirty="0" err="1"/>
              <a:t>pswk</a:t>
            </a:r>
            <a:r>
              <a:rPr lang="en-GB" dirty="0"/>
              <a:t> `n]</a:t>
            </a:r>
            <a:r>
              <a:rPr lang="en-GB" dirty="0" err="1"/>
              <a:t>metrama`o</a:t>
            </a:r>
            <a:r>
              <a:rPr lang="en-GB" dirty="0"/>
              <a:t>@ </a:t>
            </a:r>
            <a:r>
              <a:rPr lang="en-GB" dirty="0" err="1"/>
              <a:t>nem</a:t>
            </a:r>
            <a:r>
              <a:rPr lang="en-GB" dirty="0"/>
              <a:t> ]</a:t>
            </a:r>
            <a:r>
              <a:rPr lang="en-GB" dirty="0" err="1"/>
              <a:t>covi`a</a:t>
            </a:r>
            <a:r>
              <a:rPr lang="en-GB" dirty="0"/>
              <a:t> `</a:t>
            </a:r>
            <a:r>
              <a:rPr lang="en-GB" dirty="0" err="1"/>
              <a:t>nte</a:t>
            </a:r>
            <a:r>
              <a:rPr lang="en-GB" dirty="0"/>
              <a:t> V]</a:t>
            </a:r>
            <a:r>
              <a:rPr lang="en-US" dirty="0"/>
              <a:t>@</a:t>
            </a:r>
            <a:endParaRPr lang="en-GB" dirty="0"/>
          </a:p>
        </p:txBody>
      </p:sp>
    </p:spTree>
    <p:extLst>
      <p:ext uri="{BB962C8B-B14F-4D97-AF65-F5344CB8AC3E}">
        <p14:creationId xmlns:p14="http://schemas.microsoft.com/office/powerpoint/2010/main" val="799898518"/>
      </p:ext>
    </p:extLst>
  </p:cSld>
  <p:clrMapOvr>
    <a:masterClrMapping/>
  </p:clrMapOvr>
</p:sld>
</file>

<file path=ppt/slides/slide17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0E87B3A-6624-4E57-9306-5B02873C3232}"/>
              </a:ext>
            </a:extLst>
          </p:cNvPr>
          <p:cNvSpPr>
            <a:spLocks noGrp="1"/>
          </p:cNvSpPr>
          <p:nvPr>
            <p:ph type="body" sz="quarter" idx="10"/>
          </p:nvPr>
        </p:nvSpPr>
        <p:spPr/>
        <p:txBody>
          <a:bodyPr/>
          <a:lstStyle/>
          <a:p>
            <a:r>
              <a:rPr lang="ar-EG" dirty="0"/>
              <a:t>چيه تي نيه چي إيطاڤ هيتس إيه إبهاب: أس إجفو إنهان شيري خين أو إمكاه إنهيت.</a:t>
            </a:r>
            <a:endParaRPr lang="en-GB" dirty="0"/>
          </a:p>
        </p:txBody>
      </p:sp>
      <p:sp>
        <p:nvSpPr>
          <p:cNvPr id="3" name="Text Placeholder 2">
            <a:extLst>
              <a:ext uri="{FF2B5EF4-FFF2-40B4-BE49-F238E27FC236}">
                <a16:creationId xmlns:a16="http://schemas.microsoft.com/office/drawing/2014/main" id="{E899B4D7-6D77-45F4-ABD5-954DC1CD391C}"/>
              </a:ext>
            </a:extLst>
          </p:cNvPr>
          <p:cNvSpPr>
            <a:spLocks noGrp="1"/>
          </p:cNvSpPr>
          <p:nvPr>
            <p:ph type="body" sz="quarter" idx="11"/>
          </p:nvPr>
        </p:nvSpPr>
        <p:spPr/>
        <p:txBody>
          <a:bodyPr anchor="ctr"/>
          <a:lstStyle/>
          <a:p>
            <a:r>
              <a:rPr lang="ar-EG" dirty="0"/>
              <a:t>لأن البطن الواقع تحت الحكم، وولد الأولاد بوجع القلب.</a:t>
            </a:r>
            <a:endParaRPr lang="en-GB" dirty="0"/>
          </a:p>
        </p:txBody>
      </p:sp>
      <p:sp>
        <p:nvSpPr>
          <p:cNvPr id="4" name="Text Placeholder 3">
            <a:extLst>
              <a:ext uri="{FF2B5EF4-FFF2-40B4-BE49-F238E27FC236}">
                <a16:creationId xmlns:a16="http://schemas.microsoft.com/office/drawing/2014/main" id="{12B3F7C9-95AA-403E-867B-9D54945CC935}"/>
              </a:ext>
            </a:extLst>
          </p:cNvPr>
          <p:cNvSpPr>
            <a:spLocks noGrp="1"/>
          </p:cNvSpPr>
          <p:nvPr>
            <p:ph type="body" sz="quarter" idx="12"/>
          </p:nvPr>
        </p:nvSpPr>
        <p:spPr/>
        <p:txBody>
          <a:bodyPr/>
          <a:lstStyle/>
          <a:p>
            <a:r>
              <a:rPr lang="en-GB" dirty="0"/>
              <a:t>je ]</a:t>
            </a:r>
            <a:r>
              <a:rPr lang="en-GB" dirty="0" err="1"/>
              <a:t>neji</a:t>
            </a:r>
            <a:r>
              <a:rPr lang="en-GB" dirty="0"/>
              <a:t> </a:t>
            </a:r>
            <a:r>
              <a:rPr lang="en-GB" dirty="0" err="1"/>
              <a:t>etauhitc</a:t>
            </a:r>
            <a:r>
              <a:rPr lang="en-GB" dirty="0"/>
              <a:t> `</a:t>
            </a:r>
            <a:r>
              <a:rPr lang="en-GB" dirty="0" err="1"/>
              <a:t>e`phap</a:t>
            </a:r>
            <a:r>
              <a:rPr lang="en-GB" dirty="0"/>
              <a:t>@ </a:t>
            </a:r>
            <a:r>
              <a:rPr lang="en-GB" dirty="0" err="1"/>
              <a:t>ac`jvo</a:t>
            </a:r>
            <a:r>
              <a:rPr lang="en-GB" dirty="0"/>
              <a:t> `</a:t>
            </a:r>
            <a:r>
              <a:rPr lang="en-GB" dirty="0" err="1"/>
              <a:t>nhansyri</a:t>
            </a:r>
            <a:r>
              <a:rPr lang="en-GB" dirty="0"/>
              <a:t> </a:t>
            </a:r>
            <a:r>
              <a:rPr lang="en-GB" dirty="0" err="1"/>
              <a:t>qen</a:t>
            </a:r>
            <a:r>
              <a:rPr lang="en-GB" dirty="0"/>
              <a:t> </a:t>
            </a:r>
            <a:r>
              <a:rPr lang="en-GB" dirty="0" err="1"/>
              <a:t>ou`mkah`nhyt</a:t>
            </a:r>
            <a:r>
              <a:rPr lang="en-GB" dirty="0"/>
              <a:t>.</a:t>
            </a:r>
          </a:p>
        </p:txBody>
      </p:sp>
    </p:spTree>
    <p:extLst>
      <p:ext uri="{BB962C8B-B14F-4D97-AF65-F5344CB8AC3E}">
        <p14:creationId xmlns:p14="http://schemas.microsoft.com/office/powerpoint/2010/main" val="2721386899"/>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extLst>
              <p:ext uri="{D42A27DB-BD31-4B8C-83A1-F6EECF244321}">
                <p14:modId xmlns:p14="http://schemas.microsoft.com/office/powerpoint/2010/main" val="1995798215"/>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ربي بكثرة مجدك</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سحقت العدو الأثيم</a:t>
                      </a:r>
                      <a:r>
                        <a:rPr lang="ar-EG" sz="4400" b="1" dirty="0">
                          <a:solidFill>
                            <a:schemeClr val="bg1"/>
                          </a:solidFill>
                          <a:latin typeface="+mj-lt"/>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وأرسلت روح غضبك</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فأكلهم مثل الهشيم</a:t>
                      </a:r>
                      <a:r>
                        <a:rPr lang="ar-EG" sz="4400" b="1" dirty="0">
                          <a:solidFill>
                            <a:schemeClr val="bg1"/>
                          </a:solidFill>
                          <a:latin typeface="+mj-lt"/>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قبل روح غضبك</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وقـف الماء و صار تخوم</a:t>
                      </a:r>
                      <a:r>
                        <a:rPr lang="ar-EG" sz="4400" b="1" dirty="0">
                          <a:solidFill>
                            <a:schemeClr val="bg1"/>
                          </a:solidFill>
                          <a:latin typeface="+mj-lt"/>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تجمدت الأمواج</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خين إثــميتى إم إفيوم</a:t>
                      </a:r>
                      <a:r>
                        <a:rPr kumimoji="0" lang="en-US" sz="4400" b="1" i="0" u="none" strike="noStrike" cap="none" normalizeH="0" baseline="0" dirty="0">
                          <a:ln>
                            <a:noFill/>
                          </a:ln>
                          <a:solidFill>
                            <a:srgbClr val="FFC000"/>
                          </a:solidFill>
                          <a:effectLst/>
                          <a:latin typeface="Times New Roman" pitchFamily="18" charset="0"/>
                          <a:cs typeface="Times New Roman" pitchFamily="18" charset="0"/>
                        </a:rPr>
                        <a:t>*</a:t>
                      </a:r>
                      <a:r>
                        <a:rPr lang="ar-EG" sz="4400" b="1" dirty="0">
                          <a:solidFill>
                            <a:schemeClr val="bg1"/>
                          </a:solidFill>
                          <a:latin typeface="+mj-lt"/>
                        </a:rPr>
                        <a:t>.</a:t>
                      </a:r>
                    </a:p>
                  </a:txBody>
                  <a:tcPr anchor="ctr"/>
                </a:tc>
                <a:extLst>
                  <a:ext uri="{0D108BD9-81ED-4DB2-BD59-A6C34878D82A}">
                    <a16:rowId xmlns:a16="http://schemas.microsoft.com/office/drawing/2014/main" val="3462753071"/>
                  </a:ext>
                </a:extLst>
              </a:tr>
            </a:tbl>
          </a:graphicData>
        </a:graphic>
      </p:graphicFrame>
      <p:sp>
        <p:nvSpPr>
          <p:cNvPr id="7" name="TextBox 6">
            <a:extLst>
              <a:ext uri="{FF2B5EF4-FFF2-40B4-BE49-F238E27FC236}">
                <a16:creationId xmlns:a16="http://schemas.microsoft.com/office/drawing/2014/main" id="{E46D3CA9-0DE9-4FEF-A37B-824651AE8802}"/>
              </a:ext>
            </a:extLst>
          </p:cNvPr>
          <p:cNvSpPr txBox="1"/>
          <p:nvPr/>
        </p:nvSpPr>
        <p:spPr>
          <a:xfrm>
            <a:off x="6578974" y="3169920"/>
            <a:ext cx="2565026" cy="584775"/>
          </a:xfrm>
          <a:prstGeom prst="rect">
            <a:avLst/>
          </a:prstGeom>
          <a:noFill/>
        </p:spPr>
        <p:txBody>
          <a:bodyPr wrap="square">
            <a:spAutoFit/>
          </a:bodyPr>
          <a:lstStyle/>
          <a:p>
            <a:pPr algn="r" rtl="1"/>
            <a:r>
              <a:rPr kumimoji="0" lang="en-US" sz="32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a:t>
            </a:r>
            <a:r>
              <a:rPr kumimoji="0" lang="ar-EG" sz="32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(فى وسط البحر)</a:t>
            </a:r>
            <a:endParaRPr lang="en-GB" sz="1400" dirty="0"/>
          </a:p>
        </p:txBody>
      </p:sp>
    </p:spTree>
    <p:extLst>
      <p:ext uri="{BB962C8B-B14F-4D97-AF65-F5344CB8AC3E}">
        <p14:creationId xmlns:p14="http://schemas.microsoft.com/office/powerpoint/2010/main" val="1380311017"/>
      </p:ext>
    </p:extLst>
  </p:cSld>
  <p:clrMapOvr>
    <a:masterClrMapping/>
  </p:clrMapOvr>
</p:sld>
</file>

<file path=ppt/slides/slide17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8A8DF1A-6CFF-477B-98F0-C64E7F35057A}"/>
              </a:ext>
            </a:extLst>
          </p:cNvPr>
          <p:cNvSpPr>
            <a:spLocks noGrp="1"/>
          </p:cNvSpPr>
          <p:nvPr>
            <p:ph type="body" sz="quarter" idx="10"/>
          </p:nvPr>
        </p:nvSpPr>
        <p:spPr/>
        <p:txBody>
          <a:bodyPr/>
          <a:lstStyle/>
          <a:p>
            <a:r>
              <a:rPr lang="ar-EG" dirty="0"/>
              <a:t>أسشوبي إن أوو مومي إنتيه أوو ميت أثمو: أسميسي نان إممانوئيل:</a:t>
            </a:r>
            <a:endParaRPr lang="en-GB" dirty="0"/>
          </a:p>
        </p:txBody>
      </p:sp>
      <p:sp>
        <p:nvSpPr>
          <p:cNvPr id="3" name="Text Placeholder 2">
            <a:extLst>
              <a:ext uri="{FF2B5EF4-FFF2-40B4-BE49-F238E27FC236}">
                <a16:creationId xmlns:a16="http://schemas.microsoft.com/office/drawing/2014/main" id="{22213637-F2D5-4788-A190-C17F76C8E6D7}"/>
              </a:ext>
            </a:extLst>
          </p:cNvPr>
          <p:cNvSpPr>
            <a:spLocks noGrp="1"/>
          </p:cNvSpPr>
          <p:nvPr>
            <p:ph type="body" sz="quarter" idx="11"/>
          </p:nvPr>
        </p:nvSpPr>
        <p:spPr/>
        <p:txBody>
          <a:bodyPr anchor="ctr"/>
          <a:lstStyle/>
          <a:p>
            <a:r>
              <a:rPr lang="ar-EG" dirty="0"/>
              <a:t>صار ينبوعا لعدم الموت، ولدت لنا عمانوئيل، </a:t>
            </a:r>
            <a:endParaRPr lang="en-GB" dirty="0"/>
          </a:p>
        </p:txBody>
      </p:sp>
      <p:sp>
        <p:nvSpPr>
          <p:cNvPr id="4" name="Text Placeholder 3">
            <a:extLst>
              <a:ext uri="{FF2B5EF4-FFF2-40B4-BE49-F238E27FC236}">
                <a16:creationId xmlns:a16="http://schemas.microsoft.com/office/drawing/2014/main" id="{423361D3-C8BB-41C8-8CCF-3928BAEFAAB8}"/>
              </a:ext>
            </a:extLst>
          </p:cNvPr>
          <p:cNvSpPr>
            <a:spLocks noGrp="1"/>
          </p:cNvSpPr>
          <p:nvPr>
            <p:ph type="body" sz="quarter" idx="12"/>
          </p:nvPr>
        </p:nvSpPr>
        <p:spPr/>
        <p:txBody>
          <a:bodyPr/>
          <a:lstStyle/>
          <a:p>
            <a:r>
              <a:rPr lang="en-GB" dirty="0" err="1"/>
              <a:t>Acswpi</a:t>
            </a:r>
            <a:r>
              <a:rPr lang="en-GB" dirty="0"/>
              <a:t> `</a:t>
            </a:r>
            <a:r>
              <a:rPr lang="en-GB" dirty="0" err="1"/>
              <a:t>noumoumi</a:t>
            </a:r>
            <a:r>
              <a:rPr lang="en-GB" dirty="0"/>
              <a:t> `</a:t>
            </a:r>
            <a:r>
              <a:rPr lang="en-GB" dirty="0" err="1"/>
              <a:t>nte</a:t>
            </a:r>
            <a:r>
              <a:rPr lang="en-GB" dirty="0"/>
              <a:t> </a:t>
            </a:r>
            <a:r>
              <a:rPr lang="en-GB" dirty="0" err="1"/>
              <a:t>oumet`a;mou</a:t>
            </a:r>
            <a:r>
              <a:rPr lang="en-GB" dirty="0"/>
              <a:t>@ </a:t>
            </a:r>
            <a:r>
              <a:rPr lang="en-GB" dirty="0" err="1"/>
              <a:t>acmici</a:t>
            </a:r>
            <a:r>
              <a:rPr lang="en-GB" dirty="0"/>
              <a:t> nan `</a:t>
            </a:r>
            <a:r>
              <a:rPr lang="en-GB" dirty="0" err="1"/>
              <a:t>nEmmanouyl</a:t>
            </a:r>
            <a:r>
              <a:rPr lang="en-GB" dirty="0"/>
              <a:t>@</a:t>
            </a:r>
          </a:p>
        </p:txBody>
      </p:sp>
    </p:spTree>
    <p:extLst>
      <p:ext uri="{BB962C8B-B14F-4D97-AF65-F5344CB8AC3E}">
        <p14:creationId xmlns:p14="http://schemas.microsoft.com/office/powerpoint/2010/main" val="2129171629"/>
      </p:ext>
    </p:extLst>
  </p:cSld>
  <p:clrMapOvr>
    <a:masterClrMapping/>
  </p:clrMapOvr>
</p:sld>
</file>

<file path=ppt/slides/slide17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B9BF3F-A87D-40AC-84EE-B550D69A2227}"/>
              </a:ext>
            </a:extLst>
          </p:cNvPr>
          <p:cNvSpPr>
            <a:spLocks noGrp="1"/>
          </p:cNvSpPr>
          <p:nvPr>
            <p:ph type="body" sz="quarter" idx="10"/>
          </p:nvPr>
        </p:nvSpPr>
        <p:spPr/>
        <p:txBody>
          <a:bodyPr/>
          <a:lstStyle/>
          <a:p>
            <a:r>
              <a:rPr lang="ar-EG" dirty="0"/>
              <a:t>أتشنيه إسبيرما إنرومي: أف ڤول إيڤول إم إبطاكو إمبين جينوس.</a:t>
            </a:r>
            <a:endParaRPr lang="en-GB" dirty="0"/>
          </a:p>
        </p:txBody>
      </p:sp>
      <p:sp>
        <p:nvSpPr>
          <p:cNvPr id="3" name="Text Placeholder 2">
            <a:extLst>
              <a:ext uri="{FF2B5EF4-FFF2-40B4-BE49-F238E27FC236}">
                <a16:creationId xmlns:a16="http://schemas.microsoft.com/office/drawing/2014/main" id="{361EA12A-6CB9-4D07-9C15-3D3500FE7D08}"/>
              </a:ext>
            </a:extLst>
          </p:cNvPr>
          <p:cNvSpPr>
            <a:spLocks noGrp="1"/>
          </p:cNvSpPr>
          <p:nvPr>
            <p:ph type="body" sz="quarter" idx="11"/>
          </p:nvPr>
        </p:nvSpPr>
        <p:spPr/>
        <p:txBody>
          <a:bodyPr anchor="ctr"/>
          <a:lstStyle/>
          <a:p>
            <a:r>
              <a:rPr lang="ar-EG" dirty="0"/>
              <a:t>بغير زرع بشر، ونقض فساد جنسنا.</a:t>
            </a:r>
            <a:endParaRPr lang="en-GB" dirty="0"/>
          </a:p>
        </p:txBody>
      </p:sp>
      <p:sp>
        <p:nvSpPr>
          <p:cNvPr id="4" name="Text Placeholder 3">
            <a:extLst>
              <a:ext uri="{FF2B5EF4-FFF2-40B4-BE49-F238E27FC236}">
                <a16:creationId xmlns:a16="http://schemas.microsoft.com/office/drawing/2014/main" id="{4981ED04-4F00-4838-AF04-D85A9587CA3B}"/>
              </a:ext>
            </a:extLst>
          </p:cNvPr>
          <p:cNvSpPr>
            <a:spLocks noGrp="1"/>
          </p:cNvSpPr>
          <p:nvPr>
            <p:ph type="body" sz="quarter" idx="12"/>
          </p:nvPr>
        </p:nvSpPr>
        <p:spPr/>
        <p:txBody>
          <a:bodyPr/>
          <a:lstStyle/>
          <a:p>
            <a:r>
              <a:rPr lang="en-GB" dirty="0"/>
              <a:t>a[ne `</a:t>
            </a:r>
            <a:r>
              <a:rPr lang="en-GB" dirty="0" err="1"/>
              <a:t>cperma</a:t>
            </a:r>
            <a:r>
              <a:rPr lang="en-GB" dirty="0"/>
              <a:t> `</a:t>
            </a:r>
            <a:r>
              <a:rPr lang="en-GB" dirty="0" err="1"/>
              <a:t>nrwmi</a:t>
            </a:r>
            <a:r>
              <a:rPr lang="en-GB" dirty="0"/>
              <a:t>@ </a:t>
            </a:r>
            <a:r>
              <a:rPr lang="en-GB" dirty="0" err="1"/>
              <a:t>afbwl</a:t>
            </a:r>
            <a:r>
              <a:rPr lang="en-GB" dirty="0"/>
              <a:t> `</a:t>
            </a:r>
            <a:r>
              <a:rPr lang="en-GB" dirty="0" err="1"/>
              <a:t>ebol</a:t>
            </a:r>
            <a:r>
              <a:rPr lang="en-GB" dirty="0"/>
              <a:t> `</a:t>
            </a:r>
            <a:r>
              <a:rPr lang="en-GB" dirty="0" err="1"/>
              <a:t>m`ptako</a:t>
            </a:r>
            <a:r>
              <a:rPr lang="en-GB" dirty="0"/>
              <a:t> `</a:t>
            </a:r>
            <a:r>
              <a:rPr lang="en-GB" dirty="0" err="1"/>
              <a:t>mpengenoc</a:t>
            </a:r>
            <a:r>
              <a:rPr lang="en-GB" dirty="0"/>
              <a:t>.</a:t>
            </a:r>
          </a:p>
        </p:txBody>
      </p:sp>
    </p:spTree>
    <p:extLst>
      <p:ext uri="{BB962C8B-B14F-4D97-AF65-F5344CB8AC3E}">
        <p14:creationId xmlns:p14="http://schemas.microsoft.com/office/powerpoint/2010/main" val="4181629236"/>
      </p:ext>
    </p:extLst>
  </p:cSld>
  <p:clrMapOvr>
    <a:masterClrMapping/>
  </p:clrMapOvr>
</p:sld>
</file>

<file path=ppt/slides/slide17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358C6F3-BAAE-43AC-B9B6-294E5F6146EF}"/>
              </a:ext>
            </a:extLst>
          </p:cNvPr>
          <p:cNvSpPr>
            <a:spLocks noGrp="1"/>
          </p:cNvSpPr>
          <p:nvPr>
            <p:ph type="body" sz="quarter" idx="10"/>
          </p:nvPr>
        </p:nvSpPr>
        <p:spPr/>
        <p:txBody>
          <a:bodyPr/>
          <a:lstStyle/>
          <a:p>
            <a:pPr>
              <a:spcBef>
                <a:spcPts val="0"/>
              </a:spcBef>
            </a:pPr>
            <a:r>
              <a:rPr lang="ar-EG" dirty="0"/>
              <a:t>فاي مارين أوش أوو ڤيف إنجو إمموس: </a:t>
            </a:r>
            <a:endParaRPr lang="en-US" dirty="0"/>
          </a:p>
          <a:p>
            <a:pPr>
              <a:spcBef>
                <a:spcPts val="0"/>
              </a:spcBef>
            </a:pPr>
            <a:r>
              <a:rPr lang="ar-EG" dirty="0"/>
              <a:t>چيه بي أو أوو ناك بي آت إشطاهوف: </a:t>
            </a:r>
            <a:endParaRPr lang="en-GB" dirty="0"/>
          </a:p>
        </p:txBody>
      </p:sp>
      <p:sp>
        <p:nvSpPr>
          <p:cNvPr id="3" name="Text Placeholder 2">
            <a:extLst>
              <a:ext uri="{FF2B5EF4-FFF2-40B4-BE49-F238E27FC236}">
                <a16:creationId xmlns:a16="http://schemas.microsoft.com/office/drawing/2014/main" id="{73C7D9A7-8822-4A33-9B21-CA70792AD980}"/>
              </a:ext>
            </a:extLst>
          </p:cNvPr>
          <p:cNvSpPr>
            <a:spLocks noGrp="1"/>
          </p:cNvSpPr>
          <p:nvPr>
            <p:ph type="body" sz="quarter" idx="11"/>
          </p:nvPr>
        </p:nvSpPr>
        <p:spPr/>
        <p:txBody>
          <a:bodyPr anchor="ctr"/>
          <a:lstStyle/>
          <a:p>
            <a:r>
              <a:rPr lang="ar-EG" dirty="0"/>
              <a:t>فلنصرخ نحوه قائلين، المجد لك أيها الغير المدرك، </a:t>
            </a:r>
            <a:endParaRPr lang="en-GB" dirty="0"/>
          </a:p>
        </p:txBody>
      </p:sp>
      <p:sp>
        <p:nvSpPr>
          <p:cNvPr id="4" name="Text Placeholder 3">
            <a:extLst>
              <a:ext uri="{FF2B5EF4-FFF2-40B4-BE49-F238E27FC236}">
                <a16:creationId xmlns:a16="http://schemas.microsoft.com/office/drawing/2014/main" id="{8CBCE1E2-4597-4367-8B8F-3D3DDB71B395}"/>
              </a:ext>
            </a:extLst>
          </p:cNvPr>
          <p:cNvSpPr>
            <a:spLocks noGrp="1"/>
          </p:cNvSpPr>
          <p:nvPr>
            <p:ph type="body" sz="quarter" idx="12"/>
          </p:nvPr>
        </p:nvSpPr>
        <p:spPr/>
        <p:txBody>
          <a:bodyPr/>
          <a:lstStyle/>
          <a:p>
            <a:pPr>
              <a:spcBef>
                <a:spcPts val="0"/>
              </a:spcBef>
            </a:pPr>
            <a:r>
              <a:rPr lang="en-GB" dirty="0" err="1"/>
              <a:t>Vai</a:t>
            </a:r>
            <a:r>
              <a:rPr lang="en-GB" dirty="0"/>
              <a:t> </a:t>
            </a:r>
            <a:r>
              <a:rPr lang="en-GB" dirty="0" err="1"/>
              <a:t>marenws</a:t>
            </a:r>
            <a:r>
              <a:rPr lang="en-GB" dirty="0"/>
              <a:t> </a:t>
            </a:r>
            <a:r>
              <a:rPr lang="en-GB" dirty="0" err="1"/>
              <a:t>oubyf</a:t>
            </a:r>
            <a:r>
              <a:rPr lang="en-GB" dirty="0"/>
              <a:t> </a:t>
            </a:r>
            <a:r>
              <a:rPr lang="en-GB" dirty="0" err="1"/>
              <a:t>enjw</a:t>
            </a:r>
            <a:r>
              <a:rPr lang="en-GB" dirty="0"/>
              <a:t> `</a:t>
            </a:r>
            <a:r>
              <a:rPr lang="en-GB" dirty="0" err="1"/>
              <a:t>mmoc</a:t>
            </a:r>
            <a:r>
              <a:rPr lang="en-GB" dirty="0"/>
              <a:t>@</a:t>
            </a:r>
          </a:p>
          <a:p>
            <a:pPr>
              <a:spcBef>
                <a:spcPts val="0"/>
              </a:spcBef>
            </a:pPr>
            <a:r>
              <a:rPr lang="en-GB" dirty="0"/>
              <a:t> je </a:t>
            </a:r>
            <a:r>
              <a:rPr lang="en-GB" dirty="0" err="1"/>
              <a:t>pi`wou</a:t>
            </a:r>
            <a:r>
              <a:rPr lang="en-GB" dirty="0"/>
              <a:t> </a:t>
            </a:r>
            <a:r>
              <a:rPr lang="en-GB" dirty="0" err="1"/>
              <a:t>nak</a:t>
            </a:r>
            <a:r>
              <a:rPr lang="en-GB" dirty="0"/>
              <a:t> </a:t>
            </a:r>
            <a:r>
              <a:rPr lang="en-GB" dirty="0" err="1"/>
              <a:t>pi`at`stahof</a:t>
            </a:r>
            <a:r>
              <a:rPr lang="en-GB" dirty="0"/>
              <a:t>@</a:t>
            </a:r>
          </a:p>
        </p:txBody>
      </p:sp>
    </p:spTree>
    <p:extLst>
      <p:ext uri="{BB962C8B-B14F-4D97-AF65-F5344CB8AC3E}">
        <p14:creationId xmlns:p14="http://schemas.microsoft.com/office/powerpoint/2010/main" val="547238773"/>
      </p:ext>
    </p:extLst>
  </p:cSld>
  <p:clrMapOvr>
    <a:masterClrMapping/>
  </p:clrMapOvr>
</p:sld>
</file>

<file path=ppt/slides/slide17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D22A151-9F24-45A5-AEB0-3BE144A89F80}"/>
              </a:ext>
            </a:extLst>
          </p:cNvPr>
          <p:cNvSpPr>
            <a:spLocks noGrp="1"/>
          </p:cNvSpPr>
          <p:nvPr>
            <p:ph type="body" sz="quarter" idx="10"/>
          </p:nvPr>
        </p:nvSpPr>
        <p:spPr/>
        <p:txBody>
          <a:bodyPr/>
          <a:lstStyle/>
          <a:p>
            <a:pPr>
              <a:spcBef>
                <a:spcPts val="0"/>
              </a:spcBef>
            </a:pPr>
            <a:r>
              <a:rPr lang="ar-EG" sz="3800" dirty="0"/>
              <a:t>بي ماي رومي إن آغاثوس إفريف سوتي إن نين إبسيشي: أفئي أووه إفسوتي إمون.</a:t>
            </a:r>
            <a:endParaRPr lang="en-GB" sz="3800" dirty="0"/>
          </a:p>
        </p:txBody>
      </p:sp>
      <p:sp>
        <p:nvSpPr>
          <p:cNvPr id="3" name="Text Placeholder 2">
            <a:extLst>
              <a:ext uri="{FF2B5EF4-FFF2-40B4-BE49-F238E27FC236}">
                <a16:creationId xmlns:a16="http://schemas.microsoft.com/office/drawing/2014/main" id="{570535BD-EBDC-4909-AE12-D5809E33DB2D}"/>
              </a:ext>
            </a:extLst>
          </p:cNvPr>
          <p:cNvSpPr>
            <a:spLocks noGrp="1"/>
          </p:cNvSpPr>
          <p:nvPr>
            <p:ph type="body" sz="quarter" idx="11"/>
          </p:nvPr>
        </p:nvSpPr>
        <p:spPr/>
        <p:txBody>
          <a:bodyPr anchor="ctr"/>
          <a:lstStyle/>
          <a:p>
            <a:r>
              <a:rPr lang="ar-EG" dirty="0"/>
              <a:t>محب البشر الصالح، مخلص نفوسنا لأنه أتى وخلصنا.</a:t>
            </a:r>
            <a:endParaRPr lang="en-GB" dirty="0"/>
          </a:p>
        </p:txBody>
      </p:sp>
      <p:sp>
        <p:nvSpPr>
          <p:cNvPr id="4" name="Text Placeholder 3">
            <a:extLst>
              <a:ext uri="{FF2B5EF4-FFF2-40B4-BE49-F238E27FC236}">
                <a16:creationId xmlns:a16="http://schemas.microsoft.com/office/drawing/2014/main" id="{B295079E-48B7-42D2-9473-201E47DE7F1A}"/>
              </a:ext>
            </a:extLst>
          </p:cNvPr>
          <p:cNvSpPr>
            <a:spLocks noGrp="1"/>
          </p:cNvSpPr>
          <p:nvPr>
            <p:ph type="body" sz="quarter" idx="12"/>
          </p:nvPr>
        </p:nvSpPr>
        <p:spPr/>
        <p:txBody>
          <a:bodyPr/>
          <a:lstStyle/>
          <a:p>
            <a:pPr>
              <a:spcBef>
                <a:spcPts val="0"/>
              </a:spcBef>
            </a:pPr>
            <a:r>
              <a:rPr lang="en-GB" dirty="0" err="1"/>
              <a:t>pimairwmi</a:t>
            </a:r>
            <a:r>
              <a:rPr lang="en-GB" dirty="0"/>
              <a:t> `</a:t>
            </a:r>
            <a:r>
              <a:rPr lang="en-GB" dirty="0" err="1"/>
              <a:t>n`aga;oc</a:t>
            </a:r>
            <a:r>
              <a:rPr lang="en-GB" dirty="0"/>
              <a:t> `</a:t>
            </a:r>
            <a:r>
              <a:rPr lang="en-GB" dirty="0" err="1"/>
              <a:t>vrefcw</a:t>
            </a:r>
            <a:r>
              <a:rPr lang="en-GB" dirty="0"/>
              <a:t>] `</a:t>
            </a:r>
            <a:r>
              <a:rPr lang="en-GB" dirty="0" err="1"/>
              <a:t>nnen'u,y</a:t>
            </a:r>
            <a:r>
              <a:rPr lang="en-GB" dirty="0"/>
              <a:t>@</a:t>
            </a:r>
          </a:p>
          <a:p>
            <a:pPr>
              <a:spcBef>
                <a:spcPts val="0"/>
              </a:spcBef>
            </a:pPr>
            <a:r>
              <a:rPr lang="en-GB" dirty="0"/>
              <a:t> </a:t>
            </a:r>
            <a:r>
              <a:rPr lang="en-GB" dirty="0" err="1"/>
              <a:t>af`i</a:t>
            </a:r>
            <a:r>
              <a:rPr lang="en-GB" dirty="0"/>
              <a:t> </a:t>
            </a:r>
            <a:r>
              <a:rPr lang="en-GB" dirty="0" err="1"/>
              <a:t>ouoh</a:t>
            </a:r>
            <a:r>
              <a:rPr lang="en-GB" dirty="0"/>
              <a:t> </a:t>
            </a:r>
            <a:r>
              <a:rPr lang="en-GB" dirty="0" err="1"/>
              <a:t>afcw</a:t>
            </a:r>
            <a:r>
              <a:rPr lang="en-GB" dirty="0"/>
              <a:t>] `</a:t>
            </a:r>
            <a:r>
              <a:rPr lang="en-GB" dirty="0" err="1"/>
              <a:t>mmon</a:t>
            </a:r>
            <a:r>
              <a:rPr lang="en-GB" dirty="0"/>
              <a:t>.</a:t>
            </a:r>
          </a:p>
        </p:txBody>
      </p:sp>
    </p:spTree>
    <p:extLst>
      <p:ext uri="{BB962C8B-B14F-4D97-AF65-F5344CB8AC3E}">
        <p14:creationId xmlns:p14="http://schemas.microsoft.com/office/powerpoint/2010/main" val="612119809"/>
      </p:ext>
    </p:extLst>
  </p:cSld>
  <p:clrMapOvr>
    <a:masterClrMapping/>
  </p:clrMapOvr>
</p:sld>
</file>

<file path=ppt/slides/slide17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99D2817-2987-4B3F-81D4-3F89E67B4148}"/>
              </a:ext>
            </a:extLst>
          </p:cNvPr>
          <p:cNvSpPr>
            <a:spLocks noGrp="1"/>
          </p:cNvSpPr>
          <p:nvPr>
            <p:ph type="body" sz="quarter" idx="10"/>
          </p:nvPr>
        </p:nvSpPr>
        <p:spPr>
          <a:xfrm>
            <a:off x="0" y="5782235"/>
            <a:ext cx="9144000" cy="1069140"/>
          </a:xfrm>
        </p:spPr>
        <p:txBody>
          <a:bodyPr/>
          <a:lstStyle/>
          <a:p>
            <a:r>
              <a:rPr lang="ar-EG" sz="3400" dirty="0"/>
              <a:t>إيطاف كين آن إف أوي إن نوتي: أفئي أفشوبي إنشيري إنرومي: آلا إنثوف بيه إفنوتي إممي: أفئي أووه أفسوتي إممون.</a:t>
            </a:r>
            <a:endParaRPr lang="en-GB" sz="3400" dirty="0"/>
          </a:p>
        </p:txBody>
      </p:sp>
      <p:sp>
        <p:nvSpPr>
          <p:cNvPr id="3" name="Text Placeholder 2">
            <a:extLst>
              <a:ext uri="{FF2B5EF4-FFF2-40B4-BE49-F238E27FC236}">
                <a16:creationId xmlns:a16="http://schemas.microsoft.com/office/drawing/2014/main" id="{F9DE540C-0E29-4245-8FC0-9C1BBE1B0A7E}"/>
              </a:ext>
            </a:extLst>
          </p:cNvPr>
          <p:cNvSpPr>
            <a:spLocks noGrp="1"/>
          </p:cNvSpPr>
          <p:nvPr>
            <p:ph type="body" sz="quarter" idx="11"/>
          </p:nvPr>
        </p:nvSpPr>
        <p:spPr>
          <a:xfrm>
            <a:off x="0" y="3710609"/>
            <a:ext cx="9144000" cy="1002483"/>
          </a:xfrm>
        </p:spPr>
        <p:txBody>
          <a:bodyPr/>
          <a:lstStyle/>
          <a:p>
            <a:r>
              <a:rPr lang="ar-EG" sz="3600" dirty="0"/>
              <a:t>لم يزل إلها، أتى وصار إبن بشر، لكنه هو الإله الحقيقي، أتى وخلصنا. </a:t>
            </a:r>
            <a:endParaRPr lang="en-GB" sz="3600" dirty="0"/>
          </a:p>
        </p:txBody>
      </p:sp>
      <p:sp>
        <p:nvSpPr>
          <p:cNvPr id="4" name="Text Placeholder 3">
            <a:extLst>
              <a:ext uri="{FF2B5EF4-FFF2-40B4-BE49-F238E27FC236}">
                <a16:creationId xmlns:a16="http://schemas.microsoft.com/office/drawing/2014/main" id="{36368613-2599-4C6D-90D1-47B010912586}"/>
              </a:ext>
            </a:extLst>
          </p:cNvPr>
          <p:cNvSpPr>
            <a:spLocks noGrp="1"/>
          </p:cNvSpPr>
          <p:nvPr>
            <p:ph type="body" sz="quarter" idx="12"/>
          </p:nvPr>
        </p:nvSpPr>
        <p:spPr>
          <a:xfrm>
            <a:off x="0" y="4713093"/>
            <a:ext cx="9144000" cy="1069141"/>
          </a:xfrm>
        </p:spPr>
        <p:txBody>
          <a:bodyPr/>
          <a:lstStyle/>
          <a:p>
            <a:pPr>
              <a:spcBef>
                <a:spcPts val="0"/>
              </a:spcBef>
            </a:pPr>
            <a:r>
              <a:rPr lang="en-GB" sz="3500" dirty="0" err="1"/>
              <a:t>Etafkyn</a:t>
            </a:r>
            <a:r>
              <a:rPr lang="en-GB" sz="3500" dirty="0"/>
              <a:t> an </a:t>
            </a:r>
            <a:r>
              <a:rPr lang="en-GB" sz="3500" dirty="0" err="1"/>
              <a:t>efoi</a:t>
            </a:r>
            <a:r>
              <a:rPr lang="en-GB" sz="3500" dirty="0"/>
              <a:t> `</a:t>
            </a:r>
            <a:r>
              <a:rPr lang="en-GB" sz="3500" dirty="0" err="1"/>
              <a:t>nNou</a:t>
            </a:r>
            <a:r>
              <a:rPr lang="en-GB" sz="3500" dirty="0"/>
              <a:t>]@ </a:t>
            </a:r>
            <a:r>
              <a:rPr lang="en-GB" sz="3500" dirty="0" err="1"/>
              <a:t>af`i</a:t>
            </a:r>
            <a:r>
              <a:rPr lang="en-GB" sz="3500" dirty="0"/>
              <a:t> </a:t>
            </a:r>
            <a:r>
              <a:rPr lang="en-GB" sz="3500" dirty="0" err="1"/>
              <a:t>afswpi</a:t>
            </a:r>
            <a:r>
              <a:rPr lang="en-GB" sz="3500" dirty="0"/>
              <a:t> `</a:t>
            </a:r>
            <a:r>
              <a:rPr lang="en-GB" sz="3500" dirty="0" err="1"/>
              <a:t>nSyri</a:t>
            </a:r>
            <a:r>
              <a:rPr lang="en-GB" sz="3500" dirty="0"/>
              <a:t> `</a:t>
            </a:r>
            <a:r>
              <a:rPr lang="en-GB" sz="3500" dirty="0" err="1"/>
              <a:t>nrwmi</a:t>
            </a:r>
            <a:r>
              <a:rPr lang="en-GB" sz="3500" dirty="0"/>
              <a:t>@</a:t>
            </a:r>
          </a:p>
          <a:p>
            <a:pPr>
              <a:spcBef>
                <a:spcPts val="0"/>
              </a:spcBef>
            </a:pPr>
            <a:r>
              <a:rPr lang="en-GB" sz="3500" dirty="0"/>
              <a:t> </a:t>
            </a:r>
            <a:r>
              <a:rPr lang="en-GB" sz="3500" dirty="0" err="1"/>
              <a:t>alla</a:t>
            </a:r>
            <a:r>
              <a:rPr lang="en-GB" sz="3500" dirty="0"/>
              <a:t> `</a:t>
            </a:r>
            <a:r>
              <a:rPr lang="en-GB" sz="3500" dirty="0" err="1"/>
              <a:t>n;of</a:t>
            </a:r>
            <a:r>
              <a:rPr lang="en-GB" sz="3500" dirty="0"/>
              <a:t> pe V] `</a:t>
            </a:r>
            <a:r>
              <a:rPr lang="en-GB" sz="3500" dirty="0" err="1"/>
              <a:t>mmyi</a:t>
            </a:r>
            <a:r>
              <a:rPr lang="en-GB" sz="3500" dirty="0"/>
              <a:t>@ </a:t>
            </a:r>
            <a:r>
              <a:rPr lang="en-GB" sz="3500" dirty="0" err="1"/>
              <a:t>af`i</a:t>
            </a:r>
            <a:r>
              <a:rPr lang="en-GB" sz="3500" dirty="0"/>
              <a:t> </a:t>
            </a:r>
            <a:r>
              <a:rPr lang="en-GB" sz="3500" dirty="0" err="1"/>
              <a:t>ouoh</a:t>
            </a:r>
            <a:r>
              <a:rPr lang="en-GB" sz="3500" dirty="0"/>
              <a:t> </a:t>
            </a:r>
            <a:r>
              <a:rPr lang="en-GB" sz="3500" dirty="0" err="1"/>
              <a:t>afcw</a:t>
            </a:r>
            <a:r>
              <a:rPr lang="en-GB" sz="3500" dirty="0"/>
              <a:t>] `</a:t>
            </a:r>
            <a:r>
              <a:rPr lang="en-GB" sz="3500" dirty="0" err="1"/>
              <a:t>mmon</a:t>
            </a:r>
            <a:r>
              <a:rPr lang="en-GB" sz="3500" dirty="0"/>
              <a:t>.</a:t>
            </a:r>
          </a:p>
        </p:txBody>
      </p:sp>
    </p:spTree>
    <p:extLst>
      <p:ext uri="{BB962C8B-B14F-4D97-AF65-F5344CB8AC3E}">
        <p14:creationId xmlns:p14="http://schemas.microsoft.com/office/powerpoint/2010/main" val="4280779042"/>
      </p:ext>
    </p:extLst>
  </p:cSld>
  <p:clrMapOvr>
    <a:masterClrMapping/>
  </p:clrMapOvr>
</p:sld>
</file>

<file path=ppt/slides/slide17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F8967C0E-5900-4F26-9568-2F52E0252CE5}"/>
              </a:ext>
            </a:extLst>
          </p:cNvPr>
          <p:cNvSpPr>
            <a:spLocks noGrp="1"/>
          </p:cNvSpPr>
          <p:nvPr>
            <p:ph type="body" sz="quarter" idx="10"/>
          </p:nvPr>
        </p:nvSpPr>
        <p:spPr/>
        <p:txBody>
          <a:bodyPr/>
          <a:lstStyle/>
          <a:p>
            <a:pPr>
              <a:spcBef>
                <a:spcPts val="0"/>
              </a:spcBef>
            </a:pPr>
            <a:r>
              <a:rPr lang="ar-EG" dirty="0"/>
              <a:t>أوتي تيمي تي چينير ڤوكي: </a:t>
            </a:r>
            <a:endParaRPr lang="en-US" dirty="0"/>
          </a:p>
          <a:p>
            <a:pPr>
              <a:spcBef>
                <a:spcPts val="0"/>
              </a:spcBef>
            </a:pPr>
            <a:r>
              <a:rPr lang="ar-EG" dirty="0"/>
              <a:t>إنتيه تي نيه چي إمباراثينيكي:</a:t>
            </a:r>
            <a:endParaRPr lang="en-GB" dirty="0"/>
          </a:p>
        </p:txBody>
      </p:sp>
      <p:sp>
        <p:nvSpPr>
          <p:cNvPr id="6" name="Text Placeholder 5">
            <a:extLst>
              <a:ext uri="{FF2B5EF4-FFF2-40B4-BE49-F238E27FC236}">
                <a16:creationId xmlns:a16="http://schemas.microsoft.com/office/drawing/2014/main" id="{2F9AE8D2-5D68-4772-B897-E202A9751491}"/>
              </a:ext>
            </a:extLst>
          </p:cNvPr>
          <p:cNvSpPr>
            <a:spLocks noGrp="1"/>
          </p:cNvSpPr>
          <p:nvPr>
            <p:ph type="body" sz="quarter" idx="11"/>
          </p:nvPr>
        </p:nvSpPr>
        <p:spPr/>
        <p:txBody>
          <a:bodyPr anchor="ctr"/>
          <a:lstStyle/>
          <a:p>
            <a:r>
              <a:rPr lang="ar-EG" sz="3600" dirty="0"/>
              <a:t>يا لكرامة الحبل، الذي للبطن البتولى، </a:t>
            </a:r>
            <a:endParaRPr lang="en-GB" sz="3600" dirty="0"/>
          </a:p>
        </p:txBody>
      </p:sp>
      <p:sp>
        <p:nvSpPr>
          <p:cNvPr id="7" name="Text Placeholder 6">
            <a:extLst>
              <a:ext uri="{FF2B5EF4-FFF2-40B4-BE49-F238E27FC236}">
                <a16:creationId xmlns:a16="http://schemas.microsoft.com/office/drawing/2014/main" id="{2FB7A5B2-0B4D-48E6-A20C-E79364F3E1CE}"/>
              </a:ext>
            </a:extLst>
          </p:cNvPr>
          <p:cNvSpPr>
            <a:spLocks noGrp="1"/>
          </p:cNvSpPr>
          <p:nvPr>
            <p:ph type="body" sz="quarter" idx="12"/>
          </p:nvPr>
        </p:nvSpPr>
        <p:spPr/>
        <p:txBody>
          <a:bodyPr/>
          <a:lstStyle/>
          <a:p>
            <a:pPr>
              <a:spcBef>
                <a:spcPts val="0"/>
              </a:spcBef>
            </a:pPr>
            <a:r>
              <a:rPr lang="en-GB" dirty="0"/>
              <a:t>W]</a:t>
            </a:r>
            <a:r>
              <a:rPr lang="en-GB" dirty="0" err="1"/>
              <a:t>timy</a:t>
            </a:r>
            <a:r>
              <a:rPr lang="en-GB" dirty="0"/>
              <a:t> `</a:t>
            </a:r>
            <a:r>
              <a:rPr lang="en-GB" dirty="0" err="1"/>
              <a:t>nte</a:t>
            </a:r>
            <a:r>
              <a:rPr lang="en-GB" dirty="0"/>
              <a:t> ]</a:t>
            </a:r>
            <a:r>
              <a:rPr lang="en-GB" dirty="0" err="1"/>
              <a:t>jinerboki</a:t>
            </a:r>
            <a:r>
              <a:rPr lang="en-GB" dirty="0"/>
              <a:t>@</a:t>
            </a:r>
          </a:p>
          <a:p>
            <a:pPr>
              <a:spcBef>
                <a:spcPts val="0"/>
              </a:spcBef>
            </a:pPr>
            <a:r>
              <a:rPr lang="en-GB" dirty="0"/>
              <a:t> `</a:t>
            </a:r>
            <a:r>
              <a:rPr lang="en-GB" dirty="0" err="1"/>
              <a:t>nte</a:t>
            </a:r>
            <a:r>
              <a:rPr lang="en-GB" dirty="0"/>
              <a:t> ]</a:t>
            </a:r>
            <a:r>
              <a:rPr lang="en-GB" dirty="0" err="1"/>
              <a:t>neji</a:t>
            </a:r>
            <a:r>
              <a:rPr lang="en-GB" dirty="0"/>
              <a:t> `</a:t>
            </a:r>
            <a:r>
              <a:rPr lang="en-GB" dirty="0" err="1"/>
              <a:t>mpar;eniky</a:t>
            </a:r>
            <a:r>
              <a:rPr lang="en-GB" dirty="0"/>
              <a:t>@</a:t>
            </a:r>
          </a:p>
        </p:txBody>
      </p:sp>
    </p:spTree>
    <p:extLst>
      <p:ext uri="{BB962C8B-B14F-4D97-AF65-F5344CB8AC3E}">
        <p14:creationId xmlns:p14="http://schemas.microsoft.com/office/powerpoint/2010/main" val="3948970511"/>
      </p:ext>
    </p:extLst>
  </p:cSld>
  <p:clrMapOvr>
    <a:masterClrMapping/>
  </p:clrMapOvr>
</p:sld>
</file>

<file path=ppt/slides/slide17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3939BBC-ABBF-4071-A9A9-331A49F06D27}"/>
              </a:ext>
            </a:extLst>
          </p:cNvPr>
          <p:cNvSpPr>
            <a:spLocks noGrp="1"/>
          </p:cNvSpPr>
          <p:nvPr>
            <p:ph type="body" sz="quarter" idx="10"/>
          </p:nvPr>
        </p:nvSpPr>
        <p:spPr/>
        <p:txBody>
          <a:bodyPr/>
          <a:lstStyle/>
          <a:p>
            <a:pPr>
              <a:spcBef>
                <a:spcPts val="0"/>
              </a:spcBef>
            </a:pPr>
            <a:r>
              <a:rPr lang="ar-EG" sz="4000" dirty="0"/>
              <a:t>أووه إن ثيؤطوكوس أو أت إجروج تيه: </a:t>
            </a:r>
            <a:endParaRPr lang="en-US" sz="4000" dirty="0"/>
          </a:p>
          <a:p>
            <a:pPr>
              <a:spcBef>
                <a:spcPts val="0"/>
              </a:spcBef>
            </a:pPr>
            <a:r>
              <a:rPr lang="ar-EG" sz="4000" dirty="0"/>
              <a:t>أف إرميث ريه إنچيه بي أنجيلوس.</a:t>
            </a:r>
            <a:endParaRPr lang="en-GB" dirty="0"/>
          </a:p>
        </p:txBody>
      </p:sp>
      <p:sp>
        <p:nvSpPr>
          <p:cNvPr id="3" name="Text Placeholder 2">
            <a:extLst>
              <a:ext uri="{FF2B5EF4-FFF2-40B4-BE49-F238E27FC236}">
                <a16:creationId xmlns:a16="http://schemas.microsoft.com/office/drawing/2014/main" id="{5D751BB2-29C7-4386-9982-B54C33D58572}"/>
              </a:ext>
            </a:extLst>
          </p:cNvPr>
          <p:cNvSpPr>
            <a:spLocks noGrp="1"/>
          </p:cNvSpPr>
          <p:nvPr>
            <p:ph type="body" sz="quarter" idx="11"/>
          </p:nvPr>
        </p:nvSpPr>
        <p:spPr/>
        <p:txBody>
          <a:bodyPr anchor="ctr"/>
          <a:lstStyle/>
          <a:p>
            <a:r>
              <a:rPr lang="ar-EG" sz="4000" dirty="0"/>
              <a:t>والوالد الإله بغير زرع، (إذ) شهد الملاك.</a:t>
            </a:r>
            <a:endParaRPr lang="en-GB" dirty="0"/>
          </a:p>
        </p:txBody>
      </p:sp>
      <p:sp>
        <p:nvSpPr>
          <p:cNvPr id="4" name="Text Placeholder 3">
            <a:extLst>
              <a:ext uri="{FF2B5EF4-FFF2-40B4-BE49-F238E27FC236}">
                <a16:creationId xmlns:a16="http://schemas.microsoft.com/office/drawing/2014/main" id="{AA749C7D-ED4C-4202-9C23-36DEB6927404}"/>
              </a:ext>
            </a:extLst>
          </p:cNvPr>
          <p:cNvSpPr>
            <a:spLocks noGrp="1"/>
          </p:cNvSpPr>
          <p:nvPr>
            <p:ph type="body" sz="quarter" idx="12"/>
          </p:nvPr>
        </p:nvSpPr>
        <p:spPr/>
        <p:txBody>
          <a:bodyPr/>
          <a:lstStyle/>
          <a:p>
            <a:pPr>
              <a:spcBef>
                <a:spcPts val="0"/>
              </a:spcBef>
            </a:pPr>
            <a:r>
              <a:rPr lang="en-GB" dirty="0" err="1"/>
              <a:t>ouoh</a:t>
            </a:r>
            <a:r>
              <a:rPr lang="en-GB" dirty="0"/>
              <a:t> `</a:t>
            </a:r>
            <a:r>
              <a:rPr lang="en-GB" dirty="0" err="1"/>
              <a:t>n;eotokoc</a:t>
            </a:r>
            <a:r>
              <a:rPr lang="en-GB" dirty="0"/>
              <a:t> </a:t>
            </a:r>
            <a:r>
              <a:rPr lang="en-GB" dirty="0" err="1"/>
              <a:t>ouat`jroj</a:t>
            </a:r>
            <a:r>
              <a:rPr lang="en-GB" dirty="0"/>
              <a:t> </a:t>
            </a:r>
            <a:r>
              <a:rPr lang="en-GB" dirty="0" err="1"/>
              <a:t>te</a:t>
            </a:r>
            <a:r>
              <a:rPr lang="en-GB" dirty="0"/>
              <a:t>@ </a:t>
            </a:r>
            <a:r>
              <a:rPr lang="en-GB" dirty="0" err="1"/>
              <a:t>aferme;re</a:t>
            </a:r>
            <a:r>
              <a:rPr lang="en-GB" dirty="0"/>
              <a:t> `</a:t>
            </a:r>
            <a:r>
              <a:rPr lang="en-GB" dirty="0" err="1"/>
              <a:t>nje</a:t>
            </a:r>
            <a:r>
              <a:rPr lang="en-GB" dirty="0"/>
              <a:t> </a:t>
            </a:r>
            <a:r>
              <a:rPr lang="en-GB" dirty="0" err="1"/>
              <a:t>pi`aggeloc</a:t>
            </a:r>
            <a:r>
              <a:rPr lang="en-GB" dirty="0"/>
              <a:t>.</a:t>
            </a:r>
          </a:p>
        </p:txBody>
      </p:sp>
    </p:spTree>
    <p:extLst>
      <p:ext uri="{BB962C8B-B14F-4D97-AF65-F5344CB8AC3E}">
        <p14:creationId xmlns:p14="http://schemas.microsoft.com/office/powerpoint/2010/main" val="595011730"/>
      </p:ext>
    </p:extLst>
  </p:cSld>
  <p:clrMapOvr>
    <a:masterClrMapping/>
  </p:clrMapOvr>
</p:sld>
</file>

<file path=ppt/slides/slide17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D37DB1D-DF9A-4C91-A6F8-0908CE520E9C}"/>
              </a:ext>
            </a:extLst>
          </p:cNvPr>
          <p:cNvSpPr>
            <a:spLocks noGrp="1"/>
          </p:cNvSpPr>
          <p:nvPr>
            <p:ph type="body" sz="quarter" idx="10"/>
          </p:nvPr>
        </p:nvSpPr>
        <p:spPr>
          <a:xfrm>
            <a:off x="0" y="5831541"/>
            <a:ext cx="9144000" cy="1019833"/>
          </a:xfrm>
        </p:spPr>
        <p:txBody>
          <a:bodyPr/>
          <a:lstStyle/>
          <a:p>
            <a:r>
              <a:rPr lang="ar-EG" sz="3500" dirty="0"/>
              <a:t>إيطاف أوو أونهف يوسيف: إفجو إمموس إمباي ريتي: چيه في غار إيه طاس ناماسف: أوو إيڤول خين أو بنڤما إفؤاب بيه. </a:t>
            </a:r>
            <a:endParaRPr lang="en-GB" sz="3500" dirty="0"/>
          </a:p>
        </p:txBody>
      </p:sp>
      <p:sp>
        <p:nvSpPr>
          <p:cNvPr id="3" name="Text Placeholder 2">
            <a:extLst>
              <a:ext uri="{FF2B5EF4-FFF2-40B4-BE49-F238E27FC236}">
                <a16:creationId xmlns:a16="http://schemas.microsoft.com/office/drawing/2014/main" id="{9337B605-738B-4B6B-9DA4-19521293A36A}"/>
              </a:ext>
            </a:extLst>
          </p:cNvPr>
          <p:cNvSpPr>
            <a:spLocks noGrp="1"/>
          </p:cNvSpPr>
          <p:nvPr>
            <p:ph type="body" sz="quarter" idx="11"/>
          </p:nvPr>
        </p:nvSpPr>
        <p:spPr>
          <a:xfrm>
            <a:off x="0" y="3710609"/>
            <a:ext cx="9144000" cy="700026"/>
          </a:xfrm>
        </p:spPr>
        <p:txBody>
          <a:bodyPr anchor="ctr"/>
          <a:lstStyle/>
          <a:p>
            <a:r>
              <a:rPr lang="ar-EG" sz="3200" dirty="0"/>
              <a:t>لما ظهر ليوسف، قائلاً هكذا، أن الذى ستلده، هو من الروح القدس. </a:t>
            </a:r>
            <a:endParaRPr lang="en-GB" sz="3200" dirty="0"/>
          </a:p>
        </p:txBody>
      </p:sp>
      <p:sp>
        <p:nvSpPr>
          <p:cNvPr id="4" name="Text Placeholder 3">
            <a:extLst>
              <a:ext uri="{FF2B5EF4-FFF2-40B4-BE49-F238E27FC236}">
                <a16:creationId xmlns:a16="http://schemas.microsoft.com/office/drawing/2014/main" id="{54738463-922C-4B8C-8DD5-44EB85232755}"/>
              </a:ext>
            </a:extLst>
          </p:cNvPr>
          <p:cNvSpPr>
            <a:spLocks noGrp="1"/>
          </p:cNvSpPr>
          <p:nvPr>
            <p:ph type="body" sz="quarter" idx="12"/>
          </p:nvPr>
        </p:nvSpPr>
        <p:spPr>
          <a:xfrm>
            <a:off x="0" y="4537213"/>
            <a:ext cx="9144000" cy="1019833"/>
          </a:xfrm>
        </p:spPr>
        <p:txBody>
          <a:bodyPr/>
          <a:lstStyle/>
          <a:p>
            <a:r>
              <a:rPr lang="en-GB" sz="3500" dirty="0" err="1"/>
              <a:t>Etafouonhf</a:t>
            </a:r>
            <a:r>
              <a:rPr lang="en-GB" sz="3500" dirty="0"/>
              <a:t> `</a:t>
            </a:r>
            <a:r>
              <a:rPr lang="en-GB" sz="3500" dirty="0" err="1"/>
              <a:t>eIwcyv</a:t>
            </a:r>
            <a:r>
              <a:rPr lang="en-GB" sz="3500" dirty="0"/>
              <a:t>@ </a:t>
            </a:r>
            <a:r>
              <a:rPr lang="en-GB" sz="3500" dirty="0" err="1"/>
              <a:t>efjw</a:t>
            </a:r>
            <a:r>
              <a:rPr lang="en-GB" sz="3500" dirty="0"/>
              <a:t> `</a:t>
            </a:r>
            <a:r>
              <a:rPr lang="en-GB" sz="3500" dirty="0" err="1"/>
              <a:t>mmoc</a:t>
            </a:r>
            <a:r>
              <a:rPr lang="en-GB" sz="3500" dirty="0"/>
              <a:t> `</a:t>
            </a:r>
            <a:r>
              <a:rPr lang="en-GB" sz="3500" dirty="0" err="1"/>
              <a:t>mpairy</a:t>
            </a:r>
            <a:r>
              <a:rPr lang="en-GB" sz="3500" dirty="0"/>
              <a:t>]@ je </a:t>
            </a:r>
            <a:r>
              <a:rPr lang="en-GB" sz="3500" dirty="0" err="1"/>
              <a:t>vy</a:t>
            </a:r>
            <a:r>
              <a:rPr lang="en-GB" sz="3500" dirty="0"/>
              <a:t> gar </a:t>
            </a:r>
            <a:r>
              <a:rPr lang="en-GB" sz="3500" dirty="0" err="1"/>
              <a:t>etacnamacf</a:t>
            </a:r>
            <a:r>
              <a:rPr lang="en-GB" sz="3500" dirty="0"/>
              <a:t>@ </a:t>
            </a:r>
            <a:r>
              <a:rPr lang="en-GB" sz="3500" dirty="0" err="1"/>
              <a:t>ou</a:t>
            </a:r>
            <a:r>
              <a:rPr lang="en-GB" sz="3500" dirty="0"/>
              <a:t> `</a:t>
            </a:r>
            <a:r>
              <a:rPr lang="en-GB" sz="3500" dirty="0" err="1"/>
              <a:t>ebolqen</a:t>
            </a:r>
            <a:r>
              <a:rPr lang="en-GB" sz="3500" dirty="0"/>
              <a:t> </a:t>
            </a:r>
            <a:r>
              <a:rPr lang="en-GB" sz="3500" dirty="0" err="1"/>
              <a:t>ou`Pnauma</a:t>
            </a:r>
            <a:r>
              <a:rPr lang="en-GB" sz="3500" dirty="0"/>
              <a:t> </a:t>
            </a:r>
            <a:r>
              <a:rPr lang="en-GB" sz="3500" dirty="0" err="1"/>
              <a:t>efouab</a:t>
            </a:r>
            <a:r>
              <a:rPr lang="en-GB" sz="3500" dirty="0"/>
              <a:t> pe.</a:t>
            </a:r>
          </a:p>
        </p:txBody>
      </p:sp>
    </p:spTree>
    <p:extLst>
      <p:ext uri="{BB962C8B-B14F-4D97-AF65-F5344CB8AC3E}">
        <p14:creationId xmlns:p14="http://schemas.microsoft.com/office/powerpoint/2010/main" val="699548148"/>
      </p:ext>
    </p:extLst>
  </p:cSld>
  <p:clrMapOvr>
    <a:masterClrMapping/>
  </p:clrMapOvr>
</p:sld>
</file>

<file path=ppt/slides/slide17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565CD62-1C93-477C-8ADA-641ACCBD9F53}"/>
              </a:ext>
            </a:extLst>
          </p:cNvPr>
          <p:cNvSpPr>
            <a:spLocks noGrp="1"/>
          </p:cNvSpPr>
          <p:nvPr>
            <p:ph type="body" sz="quarter" idx="10"/>
          </p:nvPr>
        </p:nvSpPr>
        <p:spPr/>
        <p:txBody>
          <a:bodyPr/>
          <a:lstStyle/>
          <a:p>
            <a:pPr>
              <a:spcBef>
                <a:spcPts val="0"/>
              </a:spcBef>
            </a:pPr>
            <a:r>
              <a:rPr lang="ar-EG" dirty="0"/>
              <a:t>إيه تي ذيه چيه نيه بي لوغوس إنتيه إفيوت: </a:t>
            </a:r>
            <a:endParaRPr lang="en-US" dirty="0"/>
          </a:p>
          <a:p>
            <a:pPr>
              <a:spcBef>
                <a:spcPts val="0"/>
              </a:spcBef>
            </a:pPr>
            <a:r>
              <a:rPr lang="ar-EG" dirty="0"/>
              <a:t>إي آفتشي ساركس إيڤول إنخيتس: </a:t>
            </a:r>
            <a:endParaRPr lang="en-GB" dirty="0"/>
          </a:p>
        </p:txBody>
      </p:sp>
      <p:sp>
        <p:nvSpPr>
          <p:cNvPr id="3" name="Text Placeholder 2">
            <a:extLst>
              <a:ext uri="{FF2B5EF4-FFF2-40B4-BE49-F238E27FC236}">
                <a16:creationId xmlns:a16="http://schemas.microsoft.com/office/drawing/2014/main" id="{9378EF4B-94A3-42F8-B00C-93B01A02656B}"/>
              </a:ext>
            </a:extLst>
          </p:cNvPr>
          <p:cNvSpPr>
            <a:spLocks noGrp="1"/>
          </p:cNvSpPr>
          <p:nvPr>
            <p:ph type="body" sz="quarter" idx="11"/>
          </p:nvPr>
        </p:nvSpPr>
        <p:spPr/>
        <p:txBody>
          <a:bodyPr anchor="ctr"/>
          <a:lstStyle/>
          <a:p>
            <a:r>
              <a:rPr lang="ar-EG" dirty="0"/>
              <a:t>ولدته بغير</a:t>
            </a:r>
            <a:r>
              <a:rPr lang="en-US" dirty="0"/>
              <a:t> </a:t>
            </a:r>
            <a:r>
              <a:rPr lang="ar-EG" dirty="0"/>
              <a:t>تغير، وزاد هذا الآخر (الملاك) قائلاً. </a:t>
            </a:r>
            <a:endParaRPr lang="en-GB" dirty="0"/>
          </a:p>
        </p:txBody>
      </p:sp>
      <p:sp>
        <p:nvSpPr>
          <p:cNvPr id="4" name="Text Placeholder 3">
            <a:extLst>
              <a:ext uri="{FF2B5EF4-FFF2-40B4-BE49-F238E27FC236}">
                <a16:creationId xmlns:a16="http://schemas.microsoft.com/office/drawing/2014/main" id="{9263C2A8-10AF-4FE5-9FD9-A80E021F66C2}"/>
              </a:ext>
            </a:extLst>
          </p:cNvPr>
          <p:cNvSpPr>
            <a:spLocks noGrp="1"/>
          </p:cNvSpPr>
          <p:nvPr>
            <p:ph type="body" sz="quarter" idx="12"/>
          </p:nvPr>
        </p:nvSpPr>
        <p:spPr/>
        <p:txBody>
          <a:bodyPr/>
          <a:lstStyle/>
          <a:p>
            <a:pPr>
              <a:spcBef>
                <a:spcPts val="0"/>
              </a:spcBef>
            </a:pPr>
            <a:r>
              <a:rPr lang="en-GB" dirty="0" err="1"/>
              <a:t>Eti</a:t>
            </a:r>
            <a:r>
              <a:rPr lang="en-GB" dirty="0"/>
              <a:t> de je ne </a:t>
            </a:r>
            <a:r>
              <a:rPr lang="en-GB" dirty="0" err="1"/>
              <a:t>piLogoc</a:t>
            </a:r>
            <a:r>
              <a:rPr lang="en-GB" dirty="0"/>
              <a:t> `</a:t>
            </a:r>
            <a:r>
              <a:rPr lang="en-GB" dirty="0" err="1"/>
              <a:t>nte</a:t>
            </a:r>
            <a:r>
              <a:rPr lang="en-GB" dirty="0"/>
              <a:t> `</a:t>
            </a:r>
            <a:r>
              <a:rPr lang="en-GB" dirty="0" err="1"/>
              <a:t>Viwt</a:t>
            </a:r>
            <a:r>
              <a:rPr lang="en-GB" dirty="0"/>
              <a:t>@</a:t>
            </a:r>
          </a:p>
          <a:p>
            <a:pPr>
              <a:spcBef>
                <a:spcPts val="0"/>
              </a:spcBef>
            </a:pPr>
            <a:r>
              <a:rPr lang="en-GB" dirty="0"/>
              <a:t> `</a:t>
            </a:r>
            <a:r>
              <a:rPr lang="en-GB" dirty="0" err="1"/>
              <a:t>i</a:t>
            </a:r>
            <a:r>
              <a:rPr lang="en-GB" dirty="0"/>
              <a:t> </a:t>
            </a:r>
            <a:r>
              <a:rPr lang="en-GB" dirty="0" err="1"/>
              <a:t>af</a:t>
            </a:r>
            <a:r>
              <a:rPr lang="en-GB" dirty="0"/>
              <a:t>[</a:t>
            </a:r>
            <a:r>
              <a:rPr lang="en-GB" dirty="0" err="1"/>
              <a:t>icarx</a:t>
            </a:r>
            <a:r>
              <a:rPr lang="en-GB" dirty="0"/>
              <a:t> `</a:t>
            </a:r>
            <a:r>
              <a:rPr lang="en-GB" dirty="0" err="1"/>
              <a:t>ebol</a:t>
            </a:r>
            <a:r>
              <a:rPr lang="en-GB" dirty="0"/>
              <a:t> `</a:t>
            </a:r>
            <a:r>
              <a:rPr lang="en-GB" dirty="0" err="1"/>
              <a:t>nqytc</a:t>
            </a:r>
            <a:r>
              <a:rPr lang="en-GB" dirty="0"/>
              <a:t>@</a:t>
            </a:r>
          </a:p>
        </p:txBody>
      </p:sp>
    </p:spTree>
    <p:extLst>
      <p:ext uri="{BB962C8B-B14F-4D97-AF65-F5344CB8AC3E}">
        <p14:creationId xmlns:p14="http://schemas.microsoft.com/office/powerpoint/2010/main" val="3278225750"/>
      </p:ext>
    </p:extLst>
  </p:cSld>
  <p:clrMapOvr>
    <a:masterClrMapping/>
  </p:clrMapOvr>
</p:sld>
</file>

<file path=ppt/slides/slide17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E5BA36B-9354-4E64-85C2-61C539479E0A}"/>
              </a:ext>
            </a:extLst>
          </p:cNvPr>
          <p:cNvSpPr>
            <a:spLocks noGrp="1"/>
          </p:cNvSpPr>
          <p:nvPr>
            <p:ph type="body" sz="quarter" idx="10"/>
          </p:nvPr>
        </p:nvSpPr>
        <p:spPr/>
        <p:txBody>
          <a:bodyPr/>
          <a:lstStyle/>
          <a:p>
            <a:pPr>
              <a:spcBef>
                <a:spcPts val="0"/>
              </a:spcBef>
            </a:pPr>
            <a:r>
              <a:rPr lang="ar-EG" dirty="0"/>
              <a:t>خين أوميت آت شيبتي إيه أسماسف: </a:t>
            </a:r>
            <a:endParaRPr lang="en-US" dirty="0"/>
          </a:p>
          <a:p>
            <a:pPr>
              <a:spcBef>
                <a:spcPts val="0"/>
              </a:spcBef>
            </a:pPr>
            <a:r>
              <a:rPr lang="ar-EG" dirty="0"/>
              <a:t>أفتوهو إمبايكت إفجو إمموس. </a:t>
            </a:r>
          </a:p>
        </p:txBody>
      </p:sp>
      <p:sp>
        <p:nvSpPr>
          <p:cNvPr id="3" name="Text Placeholder 2">
            <a:extLst>
              <a:ext uri="{FF2B5EF4-FFF2-40B4-BE49-F238E27FC236}">
                <a16:creationId xmlns:a16="http://schemas.microsoft.com/office/drawing/2014/main" id="{6652DB4A-BDE9-4014-9CF2-F3C22036BCA8}"/>
              </a:ext>
            </a:extLst>
          </p:cNvPr>
          <p:cNvSpPr>
            <a:spLocks noGrp="1"/>
          </p:cNvSpPr>
          <p:nvPr>
            <p:ph type="body" sz="quarter" idx="11"/>
          </p:nvPr>
        </p:nvSpPr>
        <p:spPr/>
        <p:txBody>
          <a:bodyPr anchor="ctr"/>
          <a:lstStyle/>
          <a:p>
            <a:r>
              <a:rPr lang="ar-EG" dirty="0"/>
              <a:t>وأيضاً كلمة الأب، أتى وتجسد منها، </a:t>
            </a:r>
            <a:endParaRPr lang="en-GB" dirty="0"/>
          </a:p>
        </p:txBody>
      </p:sp>
      <p:sp>
        <p:nvSpPr>
          <p:cNvPr id="4" name="Text Placeholder 3">
            <a:extLst>
              <a:ext uri="{FF2B5EF4-FFF2-40B4-BE49-F238E27FC236}">
                <a16:creationId xmlns:a16="http://schemas.microsoft.com/office/drawing/2014/main" id="{4587B256-4E78-4E86-BA25-353F6B6B5F0E}"/>
              </a:ext>
            </a:extLst>
          </p:cNvPr>
          <p:cNvSpPr>
            <a:spLocks noGrp="1"/>
          </p:cNvSpPr>
          <p:nvPr>
            <p:ph type="body" sz="quarter" idx="12"/>
          </p:nvPr>
        </p:nvSpPr>
        <p:spPr/>
        <p:txBody>
          <a:bodyPr/>
          <a:lstStyle/>
          <a:p>
            <a:r>
              <a:rPr lang="en-GB" sz="4000" dirty="0" err="1"/>
              <a:t>qen</a:t>
            </a:r>
            <a:r>
              <a:rPr lang="en-GB" sz="4000" dirty="0"/>
              <a:t> </a:t>
            </a:r>
            <a:r>
              <a:rPr lang="en-GB" sz="4000" dirty="0" err="1"/>
              <a:t>oumetatsibt</a:t>
            </a:r>
            <a:r>
              <a:rPr lang="en-GB" sz="4000" dirty="0"/>
              <a:t> `</a:t>
            </a:r>
            <a:r>
              <a:rPr lang="en-GB" sz="4000" dirty="0" err="1"/>
              <a:t>e`acmacf</a:t>
            </a:r>
            <a:r>
              <a:rPr lang="en-GB" sz="4000" dirty="0"/>
              <a:t>@ </a:t>
            </a:r>
            <a:r>
              <a:rPr lang="en-GB" sz="4000" dirty="0" err="1"/>
              <a:t>aftouho</a:t>
            </a:r>
            <a:r>
              <a:rPr lang="en-GB" sz="4000" dirty="0"/>
              <a:t> `</a:t>
            </a:r>
            <a:r>
              <a:rPr lang="en-GB" sz="4000" dirty="0" err="1"/>
              <a:t>mpai,et</a:t>
            </a:r>
            <a:r>
              <a:rPr lang="en-GB" sz="4000" dirty="0"/>
              <a:t> </a:t>
            </a:r>
            <a:r>
              <a:rPr lang="en-GB" sz="4000" dirty="0" err="1"/>
              <a:t>efjw</a:t>
            </a:r>
            <a:r>
              <a:rPr lang="en-GB" sz="4000" dirty="0"/>
              <a:t> `</a:t>
            </a:r>
            <a:r>
              <a:rPr lang="en-GB" sz="4000" dirty="0" err="1"/>
              <a:t>mmoc</a:t>
            </a:r>
            <a:endParaRPr lang="en-GB" dirty="0"/>
          </a:p>
        </p:txBody>
      </p:sp>
    </p:spTree>
    <p:extLst>
      <p:ext uri="{BB962C8B-B14F-4D97-AF65-F5344CB8AC3E}">
        <p14:creationId xmlns:p14="http://schemas.microsoft.com/office/powerpoint/2010/main" val="3015771726"/>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extLst>
              <p:ext uri="{D42A27DB-BD31-4B8C-83A1-F6EECF244321}">
                <p14:modId xmlns:p14="http://schemas.microsoft.com/office/powerpoint/2010/main" val="85919949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قـــال العـدو أســرع وأدرك</a:t>
                      </a:r>
                      <a:r>
                        <a:rPr lang="ar-EG" sz="4400" b="1" dirty="0">
                          <a:solidFill>
                            <a:schemeClr val="bg1"/>
                          </a:solidFill>
                          <a:latin typeface="+mj-lt"/>
                        </a:rPr>
                        <a:t>. </a:t>
                      </a:r>
                      <a:r>
                        <a:rPr lang="ar-SA" sz="4400" b="1" dirty="0">
                          <a:solidFill>
                            <a:schemeClr val="bg1"/>
                          </a:solidFill>
                          <a:cs typeface="Times New Roman" pitchFamily="18" charset="0"/>
                        </a:rPr>
                        <a:t>وأق</a:t>
                      </a:r>
                      <a:r>
                        <a:rPr lang="ar-EG" sz="4400" b="1" dirty="0">
                          <a:solidFill>
                            <a:schemeClr val="bg1"/>
                          </a:solidFill>
                          <a:cs typeface="Times New Roman" pitchFamily="18" charset="0"/>
                        </a:rPr>
                        <a:t>ــ</a:t>
                      </a:r>
                      <a:r>
                        <a:rPr lang="ar-SA" sz="4400" b="1" dirty="0">
                          <a:solidFill>
                            <a:schemeClr val="bg1"/>
                          </a:solidFill>
                          <a:cs typeface="Times New Roman" pitchFamily="18" charset="0"/>
                        </a:rPr>
                        <a:t>س</a:t>
                      </a:r>
                      <a:r>
                        <a:rPr lang="ar-EG" sz="4400" b="1" dirty="0">
                          <a:solidFill>
                            <a:schemeClr val="bg1"/>
                          </a:solidFill>
                          <a:cs typeface="Times New Roman" pitchFamily="18" charset="0"/>
                        </a:rPr>
                        <a:t>ـ</a:t>
                      </a:r>
                      <a:r>
                        <a:rPr lang="ar-SA" sz="4400" b="1" dirty="0">
                          <a:solidFill>
                            <a:schemeClr val="bg1"/>
                          </a:solidFill>
                          <a:cs typeface="Times New Roman" pitchFamily="18" charset="0"/>
                        </a:rPr>
                        <a:t>م ك</a:t>
                      </a:r>
                      <a:r>
                        <a:rPr lang="ar-EG" sz="4400" b="1" dirty="0">
                          <a:solidFill>
                            <a:schemeClr val="bg1"/>
                          </a:solidFill>
                          <a:cs typeface="Times New Roman" pitchFamily="18" charset="0"/>
                        </a:rPr>
                        <a:t>ـ</a:t>
                      </a:r>
                      <a:r>
                        <a:rPr lang="ar-SA" sz="4400" b="1" dirty="0">
                          <a:solidFill>
                            <a:schemeClr val="bg1"/>
                          </a:solidFill>
                          <a:cs typeface="Times New Roman" pitchFamily="18" charset="0"/>
                        </a:rPr>
                        <a:t>ل </a:t>
                      </a:r>
                      <a:r>
                        <a:rPr lang="ar-EG" sz="4400" b="1" dirty="0">
                          <a:solidFill>
                            <a:schemeClr val="bg1"/>
                          </a:solidFill>
                          <a:cs typeface="Times New Roman" pitchFamily="18" charset="0"/>
                        </a:rPr>
                        <a:t>ال</a:t>
                      </a:r>
                      <a:r>
                        <a:rPr lang="ar-SA" sz="4400" b="1" dirty="0">
                          <a:solidFill>
                            <a:schemeClr val="bg1"/>
                          </a:solidFill>
                          <a:cs typeface="Times New Roman" pitchFamily="18" charset="0"/>
                        </a:rPr>
                        <a:t>غنائم</a:t>
                      </a:r>
                      <a:r>
                        <a:rPr lang="ar-EG" sz="4400" b="1" dirty="0">
                          <a:solidFill>
                            <a:schemeClr val="bg1"/>
                          </a:solidFill>
                          <a:latin typeface="+mj-lt"/>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SA" sz="4400" b="1" dirty="0">
                          <a:solidFill>
                            <a:schemeClr val="bg1"/>
                          </a:solidFill>
                          <a:cs typeface="Times New Roman" pitchFamily="18" charset="0"/>
                        </a:rPr>
                        <a:t>وأشبع نفسى وس</a:t>
                      </a:r>
                      <a:r>
                        <a:rPr lang="ar-EG" sz="4400" b="1" dirty="0">
                          <a:solidFill>
                            <a:schemeClr val="bg1"/>
                          </a:solidFill>
                          <a:cs typeface="Times New Roman" pitchFamily="18" charset="0"/>
                        </a:rPr>
                        <a:t>ـ</a:t>
                      </a:r>
                      <a:r>
                        <a:rPr lang="ar-SA" sz="4400" b="1" dirty="0">
                          <a:solidFill>
                            <a:schemeClr val="bg1"/>
                          </a:solidFill>
                          <a:cs typeface="Times New Roman" pitchFamily="18" charset="0"/>
                        </a:rPr>
                        <a:t>يفى</a:t>
                      </a:r>
                      <a:r>
                        <a:rPr lang="ar-EG" sz="4400" b="1" dirty="0">
                          <a:solidFill>
                            <a:schemeClr val="bg1"/>
                          </a:solidFill>
                          <a:latin typeface="+mj-lt"/>
                        </a:rPr>
                        <a:t>. </a:t>
                      </a:r>
                      <a:r>
                        <a:rPr lang="ar-SA" sz="4400" b="1" dirty="0">
                          <a:solidFill>
                            <a:schemeClr val="bg1"/>
                          </a:solidFill>
                          <a:cs typeface="Times New Roman" pitchFamily="18" charset="0"/>
                        </a:rPr>
                        <a:t>ويدي تملك دائم</a:t>
                      </a:r>
                      <a:r>
                        <a:rPr lang="ar-EG" sz="4400" b="1" dirty="0">
                          <a:solidFill>
                            <a:schemeClr val="bg1"/>
                          </a:solidFill>
                          <a:latin typeface="+mj-lt"/>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أرسلت روحـك غــطــسوا</a:t>
                      </a:r>
                      <a:r>
                        <a:rPr lang="ar-EG" sz="4400" b="1" dirty="0">
                          <a:solidFill>
                            <a:schemeClr val="bg1"/>
                          </a:solidFill>
                          <a:latin typeface="+mj-lt"/>
                        </a:rPr>
                        <a:t>. </a:t>
                      </a:r>
                      <a:r>
                        <a:rPr lang="ar-SA" sz="4400" b="1" dirty="0">
                          <a:solidFill>
                            <a:schemeClr val="bg1"/>
                          </a:solidFill>
                          <a:cs typeface="Times New Roman" pitchFamily="18" charset="0"/>
                        </a:rPr>
                        <a:t>في بحر </a:t>
                      </a:r>
                      <a:r>
                        <a:rPr lang="ar-EG" sz="4400" b="1" dirty="0">
                          <a:solidFill>
                            <a:schemeClr val="bg1"/>
                          </a:solidFill>
                          <a:cs typeface="Times New Roman" pitchFamily="18" charset="0"/>
                        </a:rPr>
                        <a:t>ليس له</a:t>
                      </a:r>
                      <a:r>
                        <a:rPr lang="ar-SA" sz="4400" b="1" dirty="0">
                          <a:solidFill>
                            <a:schemeClr val="bg1"/>
                          </a:solidFill>
                          <a:cs typeface="Times New Roman" pitchFamily="18" charset="0"/>
                        </a:rPr>
                        <a:t> قرار</a:t>
                      </a:r>
                      <a:r>
                        <a:rPr lang="ar-EG" sz="4400" b="1" dirty="0">
                          <a:solidFill>
                            <a:schemeClr val="bg1"/>
                          </a:solidFill>
                          <a:latin typeface="+mj-lt"/>
                        </a:rPr>
                        <a:t>.</a:t>
                      </a:r>
                    </a:p>
                  </a:txBody>
                  <a:tcPr anchor="ctr"/>
                </a:tc>
                <a:extLst>
                  <a:ext uri="{0D108BD9-81ED-4DB2-BD59-A6C34878D82A}">
                    <a16:rowId xmlns:a16="http://schemas.microsoft.com/office/drawing/2014/main" val="3986428576"/>
                  </a:ext>
                </a:extLst>
              </a:tr>
              <a:tr h="725150">
                <a:tc>
                  <a:txBody>
                    <a:bodyPr/>
                    <a:lstStyle/>
                    <a:p>
                      <a:pPr algn="ctr" rtl="1"/>
                      <a:r>
                        <a:rPr lang="ar-SA" sz="4400" b="1" dirty="0">
                          <a:solidFill>
                            <a:schemeClr val="bg1"/>
                          </a:solidFill>
                          <a:cs typeface="Times New Roman" pitchFamily="18" charset="0"/>
                        </a:rPr>
                        <a:t>في أسفل قاعه رسخوا</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كالرصاص في مياه غزار</a:t>
                      </a:r>
                      <a:r>
                        <a:rPr lang="ar-EG" sz="4400" b="1" dirty="0">
                          <a:solidFill>
                            <a:schemeClr val="bg1"/>
                          </a:solidFill>
                          <a:latin typeface="+mj-lt"/>
                        </a:rPr>
                        <a:t>.</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292011330"/>
      </p:ext>
    </p:extLst>
  </p:cSld>
  <p:clrMapOvr>
    <a:masterClrMapping/>
  </p:clrMapOvr>
</p:sld>
</file>

<file path=ppt/slides/slide17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CFA1F73-1B60-4461-B915-7E21765374C7}"/>
              </a:ext>
            </a:extLst>
          </p:cNvPr>
          <p:cNvSpPr>
            <a:spLocks noGrp="1"/>
          </p:cNvSpPr>
          <p:nvPr>
            <p:ph type="body" sz="quarter" idx="10"/>
          </p:nvPr>
        </p:nvSpPr>
        <p:spPr/>
        <p:txBody>
          <a:bodyPr/>
          <a:lstStyle/>
          <a:p>
            <a:r>
              <a:rPr lang="ar-EG" sz="3600" dirty="0"/>
              <a:t>چيه إس إيه ميسي إنؤشيري: إف إيه موتي إيه بيف ران جيه إممانوئيل: في إيه تيه شاڤ أو أهميف: چيه إفنوتي نيه مان. </a:t>
            </a:r>
            <a:endParaRPr lang="en-GB" sz="3600" dirty="0"/>
          </a:p>
        </p:txBody>
      </p:sp>
      <p:sp>
        <p:nvSpPr>
          <p:cNvPr id="3" name="Text Placeholder 2">
            <a:extLst>
              <a:ext uri="{FF2B5EF4-FFF2-40B4-BE49-F238E27FC236}">
                <a16:creationId xmlns:a16="http://schemas.microsoft.com/office/drawing/2014/main" id="{370519B3-B1D5-4E6C-A22C-0ED44947FCBB}"/>
              </a:ext>
            </a:extLst>
          </p:cNvPr>
          <p:cNvSpPr>
            <a:spLocks noGrp="1"/>
          </p:cNvSpPr>
          <p:nvPr>
            <p:ph type="body" sz="quarter" idx="11"/>
          </p:nvPr>
        </p:nvSpPr>
        <p:spPr/>
        <p:txBody>
          <a:bodyPr anchor="ctr"/>
          <a:lstStyle/>
          <a:p>
            <a:r>
              <a:rPr lang="ar-EG" sz="3600" dirty="0"/>
              <a:t>أنها تلد ابنا، ويدعى اسمه عمانوئيل، الذى تفسيره، الله معنا. </a:t>
            </a:r>
            <a:endParaRPr lang="en-GB" sz="3600" dirty="0"/>
          </a:p>
        </p:txBody>
      </p:sp>
      <p:sp>
        <p:nvSpPr>
          <p:cNvPr id="4" name="Text Placeholder 3">
            <a:extLst>
              <a:ext uri="{FF2B5EF4-FFF2-40B4-BE49-F238E27FC236}">
                <a16:creationId xmlns:a16="http://schemas.microsoft.com/office/drawing/2014/main" id="{11924FAC-AF81-4E00-AE83-9773DBB96286}"/>
              </a:ext>
            </a:extLst>
          </p:cNvPr>
          <p:cNvSpPr>
            <a:spLocks noGrp="1"/>
          </p:cNvSpPr>
          <p:nvPr>
            <p:ph type="body" sz="quarter" idx="12"/>
          </p:nvPr>
        </p:nvSpPr>
        <p:spPr/>
        <p:txBody>
          <a:bodyPr anchor="ctr"/>
          <a:lstStyle/>
          <a:p>
            <a:r>
              <a:rPr lang="en-GB" sz="3700" dirty="0"/>
              <a:t>Je </a:t>
            </a:r>
            <a:r>
              <a:rPr lang="en-GB" sz="3700" dirty="0" err="1"/>
              <a:t>ec`emici</a:t>
            </a:r>
            <a:r>
              <a:rPr lang="en-GB" sz="3700" dirty="0"/>
              <a:t> `</a:t>
            </a:r>
            <a:r>
              <a:rPr lang="en-GB" sz="3700" dirty="0" err="1"/>
              <a:t>nouSyri</a:t>
            </a:r>
            <a:r>
              <a:rPr lang="en-GB" sz="3700" dirty="0"/>
              <a:t>@ </a:t>
            </a:r>
            <a:r>
              <a:rPr lang="en-GB" sz="3700" dirty="0" err="1"/>
              <a:t>euemou</a:t>
            </a:r>
            <a:r>
              <a:rPr lang="en-GB" sz="3700" dirty="0"/>
              <a:t>] `</a:t>
            </a:r>
            <a:r>
              <a:rPr lang="en-GB" sz="3700" dirty="0" err="1"/>
              <a:t>epefran</a:t>
            </a:r>
            <a:r>
              <a:rPr lang="en-GB" sz="3700" dirty="0"/>
              <a:t> je </a:t>
            </a:r>
            <a:r>
              <a:rPr lang="en-GB" sz="3700" dirty="0" err="1"/>
              <a:t>Emmanouyl</a:t>
            </a:r>
            <a:r>
              <a:rPr lang="en-GB" sz="3700" dirty="0"/>
              <a:t>@ </a:t>
            </a:r>
            <a:r>
              <a:rPr lang="en-GB" sz="3700" dirty="0" err="1"/>
              <a:t>vy`ete</a:t>
            </a:r>
            <a:r>
              <a:rPr lang="en-GB" sz="3700" dirty="0"/>
              <a:t> </a:t>
            </a:r>
            <a:r>
              <a:rPr lang="en-GB" sz="3700" dirty="0" err="1"/>
              <a:t>sau`ou`ahmef</a:t>
            </a:r>
            <a:r>
              <a:rPr lang="en-GB" sz="3700" dirty="0"/>
              <a:t>@ je V] </a:t>
            </a:r>
            <a:r>
              <a:rPr lang="en-GB" sz="3700" dirty="0" err="1"/>
              <a:t>neman</a:t>
            </a:r>
            <a:r>
              <a:rPr lang="en-GB" sz="3700" dirty="0"/>
              <a:t>.</a:t>
            </a:r>
          </a:p>
        </p:txBody>
      </p:sp>
    </p:spTree>
    <p:extLst>
      <p:ext uri="{BB962C8B-B14F-4D97-AF65-F5344CB8AC3E}">
        <p14:creationId xmlns:p14="http://schemas.microsoft.com/office/powerpoint/2010/main" val="3407455420"/>
      </p:ext>
    </p:extLst>
  </p:cSld>
  <p:clrMapOvr>
    <a:masterClrMapping/>
  </p:clrMapOvr>
</p:sld>
</file>

<file path=ppt/slides/slide17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22A9346-8D92-488D-8A6B-9E3FB6310894}"/>
              </a:ext>
            </a:extLst>
          </p:cNvPr>
          <p:cNvSpPr>
            <a:spLocks noGrp="1"/>
          </p:cNvSpPr>
          <p:nvPr>
            <p:ph type="body" sz="quarter" idx="10"/>
          </p:nvPr>
        </p:nvSpPr>
        <p:spPr/>
        <p:txBody>
          <a:bodyPr/>
          <a:lstStyle/>
          <a:p>
            <a:r>
              <a:rPr lang="ar-EG" dirty="0"/>
              <a:t>أووه أون إك إيه موتي:</a:t>
            </a:r>
            <a:r>
              <a:rPr lang="en-US" dirty="0"/>
              <a:t> </a:t>
            </a:r>
            <a:r>
              <a:rPr lang="ar-EG" dirty="0"/>
              <a:t>إيه بيف ران جيه</a:t>
            </a:r>
            <a:r>
              <a:rPr lang="en-US" dirty="0"/>
              <a:t> </a:t>
            </a:r>
            <a:r>
              <a:rPr lang="ar-EG" dirty="0"/>
              <a:t>إيسوس: إنثوف إثنانوهيم إمبيف لاؤس: إيفول خين نوو آنوميا. </a:t>
            </a:r>
            <a:endParaRPr lang="en-GB" dirty="0"/>
          </a:p>
        </p:txBody>
      </p:sp>
      <p:sp>
        <p:nvSpPr>
          <p:cNvPr id="3" name="Text Placeholder 2">
            <a:extLst>
              <a:ext uri="{FF2B5EF4-FFF2-40B4-BE49-F238E27FC236}">
                <a16:creationId xmlns:a16="http://schemas.microsoft.com/office/drawing/2014/main" id="{B90E2D61-0A48-4FD6-8CD7-2DA36105A113}"/>
              </a:ext>
            </a:extLst>
          </p:cNvPr>
          <p:cNvSpPr>
            <a:spLocks noGrp="1"/>
          </p:cNvSpPr>
          <p:nvPr>
            <p:ph type="body" sz="quarter" idx="11"/>
          </p:nvPr>
        </p:nvSpPr>
        <p:spPr/>
        <p:txBody>
          <a:bodyPr anchor="ctr"/>
          <a:lstStyle/>
          <a:p>
            <a:r>
              <a:rPr lang="ar-EG" sz="3200" dirty="0"/>
              <a:t>وأيضاً تدعو، اسمه يسوع، و هو الذى سيخلص شعبه، من خطاياهم. </a:t>
            </a:r>
            <a:endParaRPr lang="en-GB" sz="3200" dirty="0"/>
          </a:p>
        </p:txBody>
      </p:sp>
      <p:sp>
        <p:nvSpPr>
          <p:cNvPr id="4" name="Text Placeholder 3">
            <a:extLst>
              <a:ext uri="{FF2B5EF4-FFF2-40B4-BE49-F238E27FC236}">
                <a16:creationId xmlns:a16="http://schemas.microsoft.com/office/drawing/2014/main" id="{A6ECFFE3-551F-40B7-A496-E41F11B1BFF9}"/>
              </a:ext>
            </a:extLst>
          </p:cNvPr>
          <p:cNvSpPr>
            <a:spLocks noGrp="1"/>
          </p:cNvSpPr>
          <p:nvPr>
            <p:ph type="body" sz="quarter" idx="12"/>
          </p:nvPr>
        </p:nvSpPr>
        <p:spPr/>
        <p:txBody>
          <a:bodyPr/>
          <a:lstStyle/>
          <a:p>
            <a:r>
              <a:rPr lang="en-GB" dirty="0" err="1"/>
              <a:t>Ouoh</a:t>
            </a:r>
            <a:r>
              <a:rPr lang="en-GB" dirty="0"/>
              <a:t> on </a:t>
            </a:r>
            <a:r>
              <a:rPr lang="en-GB" dirty="0" err="1"/>
              <a:t>ek`emou</a:t>
            </a:r>
            <a:r>
              <a:rPr lang="en-GB" dirty="0"/>
              <a:t>]@ `</a:t>
            </a:r>
            <a:r>
              <a:rPr lang="en-GB" dirty="0" err="1"/>
              <a:t>epefran</a:t>
            </a:r>
            <a:r>
              <a:rPr lang="en-GB" dirty="0"/>
              <a:t> je I=y=c@ `</a:t>
            </a:r>
            <a:r>
              <a:rPr lang="en-GB" dirty="0" err="1"/>
              <a:t>n;of</a:t>
            </a:r>
            <a:r>
              <a:rPr lang="en-GB" dirty="0"/>
              <a:t> </a:t>
            </a:r>
            <a:r>
              <a:rPr lang="en-GB" dirty="0" err="1"/>
              <a:t>e;nanohem</a:t>
            </a:r>
            <a:r>
              <a:rPr lang="en-GB" dirty="0"/>
              <a:t> `</a:t>
            </a:r>
            <a:r>
              <a:rPr lang="en-GB" dirty="0" err="1"/>
              <a:t>mpeflaoc</a:t>
            </a:r>
            <a:r>
              <a:rPr lang="en-GB" dirty="0"/>
              <a:t>@ `</a:t>
            </a:r>
            <a:r>
              <a:rPr lang="en-GB" dirty="0" err="1"/>
              <a:t>ebolqen</a:t>
            </a:r>
            <a:r>
              <a:rPr lang="en-GB" dirty="0"/>
              <a:t> </a:t>
            </a:r>
            <a:r>
              <a:rPr lang="en-GB" dirty="0" err="1"/>
              <a:t>nou`anomia</a:t>
            </a:r>
            <a:r>
              <a:rPr lang="en-GB" dirty="0"/>
              <a:t>.</a:t>
            </a:r>
          </a:p>
        </p:txBody>
      </p:sp>
    </p:spTree>
    <p:extLst>
      <p:ext uri="{BB962C8B-B14F-4D97-AF65-F5344CB8AC3E}">
        <p14:creationId xmlns:p14="http://schemas.microsoft.com/office/powerpoint/2010/main" val="1380669689"/>
      </p:ext>
    </p:extLst>
  </p:cSld>
  <p:clrMapOvr>
    <a:masterClrMapping/>
  </p:clrMapOvr>
</p:sld>
</file>

<file path=ppt/slides/slide17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663F6A5-CE22-4D35-85DA-3F1A6F5FD282}"/>
              </a:ext>
            </a:extLst>
          </p:cNvPr>
          <p:cNvSpPr>
            <a:spLocks noGrp="1"/>
          </p:cNvSpPr>
          <p:nvPr>
            <p:ph type="body" sz="quarter" idx="10"/>
          </p:nvPr>
        </p:nvSpPr>
        <p:spPr/>
        <p:txBody>
          <a:bodyPr/>
          <a:lstStyle/>
          <a:p>
            <a:pPr>
              <a:spcBef>
                <a:spcPts val="0"/>
              </a:spcBef>
            </a:pPr>
            <a:r>
              <a:rPr lang="ar-EG" dirty="0"/>
              <a:t>إيس چيه ذيه آنون بيه بيف لاؤس: </a:t>
            </a:r>
            <a:endParaRPr lang="en-US" dirty="0"/>
          </a:p>
          <a:p>
            <a:pPr>
              <a:spcBef>
                <a:spcPts val="0"/>
              </a:spcBef>
            </a:pPr>
            <a:r>
              <a:rPr lang="ar-EG" dirty="0"/>
              <a:t>إفنا نوهيم إممون خين أوميت جوري: </a:t>
            </a:r>
            <a:endParaRPr lang="en-GB" dirty="0"/>
          </a:p>
        </p:txBody>
      </p:sp>
      <p:sp>
        <p:nvSpPr>
          <p:cNvPr id="3" name="Text Placeholder 2">
            <a:extLst>
              <a:ext uri="{FF2B5EF4-FFF2-40B4-BE49-F238E27FC236}">
                <a16:creationId xmlns:a16="http://schemas.microsoft.com/office/drawing/2014/main" id="{5E2DBA1A-C46B-40F2-9D92-344DC3E24CB6}"/>
              </a:ext>
            </a:extLst>
          </p:cNvPr>
          <p:cNvSpPr>
            <a:spLocks noGrp="1"/>
          </p:cNvSpPr>
          <p:nvPr>
            <p:ph type="body" sz="quarter" idx="11"/>
          </p:nvPr>
        </p:nvSpPr>
        <p:spPr/>
        <p:txBody>
          <a:bodyPr anchor="ctr"/>
          <a:lstStyle/>
          <a:p>
            <a:r>
              <a:rPr lang="ar-EG" dirty="0"/>
              <a:t>فإذا صرنا نحن شعبه، فهو يخلصنا بقوة، </a:t>
            </a:r>
            <a:endParaRPr lang="en-GB" dirty="0"/>
          </a:p>
        </p:txBody>
      </p:sp>
      <p:sp>
        <p:nvSpPr>
          <p:cNvPr id="4" name="Text Placeholder 3">
            <a:extLst>
              <a:ext uri="{FF2B5EF4-FFF2-40B4-BE49-F238E27FC236}">
                <a16:creationId xmlns:a16="http://schemas.microsoft.com/office/drawing/2014/main" id="{B886D612-7C82-448E-9C7D-4BF129689B85}"/>
              </a:ext>
            </a:extLst>
          </p:cNvPr>
          <p:cNvSpPr>
            <a:spLocks noGrp="1"/>
          </p:cNvSpPr>
          <p:nvPr>
            <p:ph type="body" sz="quarter" idx="12"/>
          </p:nvPr>
        </p:nvSpPr>
        <p:spPr/>
        <p:txBody>
          <a:bodyPr/>
          <a:lstStyle/>
          <a:p>
            <a:pPr>
              <a:spcBef>
                <a:spcPts val="0"/>
              </a:spcBef>
            </a:pPr>
            <a:r>
              <a:rPr lang="en-GB" dirty="0" err="1"/>
              <a:t>Icje</a:t>
            </a:r>
            <a:r>
              <a:rPr lang="en-GB" dirty="0"/>
              <a:t> de anon pe </a:t>
            </a:r>
            <a:r>
              <a:rPr lang="en-GB" dirty="0" err="1"/>
              <a:t>peflaoc</a:t>
            </a:r>
            <a:r>
              <a:rPr lang="en-GB" dirty="0"/>
              <a:t>@</a:t>
            </a:r>
          </a:p>
          <a:p>
            <a:pPr>
              <a:spcBef>
                <a:spcPts val="0"/>
              </a:spcBef>
            </a:pPr>
            <a:r>
              <a:rPr lang="en-GB" dirty="0"/>
              <a:t> `</a:t>
            </a:r>
            <a:r>
              <a:rPr lang="en-GB" dirty="0" err="1"/>
              <a:t>fnanohem</a:t>
            </a:r>
            <a:r>
              <a:rPr lang="en-GB" dirty="0"/>
              <a:t> `</a:t>
            </a:r>
            <a:r>
              <a:rPr lang="en-GB" dirty="0" err="1"/>
              <a:t>mmon</a:t>
            </a:r>
            <a:r>
              <a:rPr lang="en-GB" dirty="0"/>
              <a:t> </a:t>
            </a:r>
            <a:r>
              <a:rPr lang="en-GB" dirty="0" err="1"/>
              <a:t>qen</a:t>
            </a:r>
            <a:r>
              <a:rPr lang="en-GB" dirty="0"/>
              <a:t> </a:t>
            </a:r>
            <a:r>
              <a:rPr lang="en-GB" dirty="0" err="1"/>
              <a:t>oumetjwri</a:t>
            </a:r>
            <a:r>
              <a:rPr lang="en-GB" dirty="0"/>
              <a:t>@</a:t>
            </a:r>
          </a:p>
        </p:txBody>
      </p:sp>
    </p:spTree>
    <p:extLst>
      <p:ext uri="{BB962C8B-B14F-4D97-AF65-F5344CB8AC3E}">
        <p14:creationId xmlns:p14="http://schemas.microsoft.com/office/powerpoint/2010/main" val="2060742851"/>
      </p:ext>
    </p:extLst>
  </p:cSld>
  <p:clrMapOvr>
    <a:masterClrMapping/>
  </p:clrMapOvr>
</p:sld>
</file>

<file path=ppt/slides/slide17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4F70DC5-72D7-4B78-8479-AAA538E38762}"/>
              </a:ext>
            </a:extLst>
          </p:cNvPr>
          <p:cNvSpPr>
            <a:spLocks noGrp="1"/>
          </p:cNvSpPr>
          <p:nvPr>
            <p:ph type="body" sz="quarter" idx="10"/>
          </p:nvPr>
        </p:nvSpPr>
        <p:spPr/>
        <p:txBody>
          <a:bodyPr/>
          <a:lstStyle/>
          <a:p>
            <a:pPr>
              <a:spcBef>
                <a:spcPts val="0"/>
              </a:spcBef>
            </a:pPr>
            <a:r>
              <a:rPr lang="ar-EG" dirty="0"/>
              <a:t>إفكو إيڤول إن نين آنوميا: </a:t>
            </a:r>
            <a:endParaRPr lang="en-US" dirty="0"/>
          </a:p>
          <a:p>
            <a:pPr>
              <a:spcBef>
                <a:spcPts val="0"/>
              </a:spcBef>
            </a:pPr>
            <a:r>
              <a:rPr lang="ar-EG" dirty="0"/>
              <a:t>مارين سوو أونف خين أو طاجرو. </a:t>
            </a:r>
            <a:endParaRPr lang="en-GB" dirty="0"/>
          </a:p>
        </p:txBody>
      </p:sp>
      <p:sp>
        <p:nvSpPr>
          <p:cNvPr id="3" name="Text Placeholder 2">
            <a:extLst>
              <a:ext uri="{FF2B5EF4-FFF2-40B4-BE49-F238E27FC236}">
                <a16:creationId xmlns:a16="http://schemas.microsoft.com/office/drawing/2014/main" id="{96308043-A784-45D3-857F-5EB5A54402DA}"/>
              </a:ext>
            </a:extLst>
          </p:cNvPr>
          <p:cNvSpPr>
            <a:spLocks noGrp="1"/>
          </p:cNvSpPr>
          <p:nvPr>
            <p:ph type="body" sz="quarter" idx="11"/>
          </p:nvPr>
        </p:nvSpPr>
        <p:spPr/>
        <p:txBody>
          <a:bodyPr anchor="ctr"/>
          <a:lstStyle/>
          <a:p>
            <a:r>
              <a:rPr lang="ar-EG" dirty="0"/>
              <a:t>ويغفر آثامنا، فلنعرفة بثبات.</a:t>
            </a:r>
            <a:endParaRPr lang="en-GB" dirty="0"/>
          </a:p>
        </p:txBody>
      </p:sp>
      <p:sp>
        <p:nvSpPr>
          <p:cNvPr id="4" name="Text Placeholder 3">
            <a:extLst>
              <a:ext uri="{FF2B5EF4-FFF2-40B4-BE49-F238E27FC236}">
                <a16:creationId xmlns:a16="http://schemas.microsoft.com/office/drawing/2014/main" id="{CBDCCADC-6D47-4D2D-8975-53571B2B678E}"/>
              </a:ext>
            </a:extLst>
          </p:cNvPr>
          <p:cNvSpPr>
            <a:spLocks noGrp="1"/>
          </p:cNvSpPr>
          <p:nvPr>
            <p:ph type="body" sz="quarter" idx="12"/>
          </p:nvPr>
        </p:nvSpPr>
        <p:spPr/>
        <p:txBody>
          <a:bodyPr/>
          <a:lstStyle/>
          <a:p>
            <a:pPr>
              <a:spcBef>
                <a:spcPts val="0"/>
              </a:spcBef>
            </a:pPr>
            <a:r>
              <a:rPr lang="en-GB" dirty="0" err="1"/>
              <a:t>ef,w</a:t>
            </a:r>
            <a:r>
              <a:rPr lang="en-GB" dirty="0"/>
              <a:t> `</a:t>
            </a:r>
            <a:r>
              <a:rPr lang="en-GB" dirty="0" err="1"/>
              <a:t>ebol</a:t>
            </a:r>
            <a:r>
              <a:rPr lang="en-GB" dirty="0"/>
              <a:t> `</a:t>
            </a:r>
            <a:r>
              <a:rPr lang="en-GB" dirty="0" err="1"/>
              <a:t>nnen`anomia</a:t>
            </a:r>
            <a:r>
              <a:rPr lang="en-GB" dirty="0"/>
              <a:t>@</a:t>
            </a:r>
          </a:p>
          <a:p>
            <a:pPr>
              <a:spcBef>
                <a:spcPts val="0"/>
              </a:spcBef>
            </a:pPr>
            <a:r>
              <a:rPr lang="en-GB" dirty="0"/>
              <a:t> </a:t>
            </a:r>
            <a:r>
              <a:rPr lang="en-GB" dirty="0" err="1"/>
              <a:t>marencouwnf</a:t>
            </a:r>
            <a:r>
              <a:rPr lang="en-GB" dirty="0"/>
              <a:t> </a:t>
            </a:r>
            <a:r>
              <a:rPr lang="en-GB" dirty="0" err="1"/>
              <a:t>qen</a:t>
            </a:r>
            <a:r>
              <a:rPr lang="en-GB" dirty="0"/>
              <a:t> </a:t>
            </a:r>
            <a:r>
              <a:rPr lang="en-GB" dirty="0" err="1"/>
              <a:t>outajro</a:t>
            </a:r>
            <a:r>
              <a:rPr lang="en-GB" dirty="0"/>
              <a:t>.</a:t>
            </a:r>
          </a:p>
        </p:txBody>
      </p:sp>
    </p:spTree>
    <p:extLst>
      <p:ext uri="{BB962C8B-B14F-4D97-AF65-F5344CB8AC3E}">
        <p14:creationId xmlns:p14="http://schemas.microsoft.com/office/powerpoint/2010/main" val="3549223313"/>
      </p:ext>
    </p:extLst>
  </p:cSld>
  <p:clrMapOvr>
    <a:masterClrMapping/>
  </p:clrMapOvr>
</p:sld>
</file>

<file path=ppt/slides/slide17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F745FDF-72AD-40CD-A095-962482CB92AD}"/>
              </a:ext>
            </a:extLst>
          </p:cNvPr>
          <p:cNvSpPr>
            <a:spLocks noGrp="1"/>
          </p:cNvSpPr>
          <p:nvPr>
            <p:ph type="body" sz="quarter" idx="10"/>
          </p:nvPr>
        </p:nvSpPr>
        <p:spPr/>
        <p:txBody>
          <a:bodyPr/>
          <a:lstStyle/>
          <a:p>
            <a:pPr>
              <a:spcBef>
                <a:spcPts val="0"/>
              </a:spcBef>
            </a:pPr>
            <a:r>
              <a:rPr lang="ar-EG" dirty="0"/>
              <a:t>چيه إنثوف بيه إفنوتي خين أو ميثمي: </a:t>
            </a:r>
            <a:endParaRPr lang="en-US" dirty="0"/>
          </a:p>
          <a:p>
            <a:pPr>
              <a:spcBef>
                <a:spcPts val="0"/>
              </a:spcBef>
            </a:pPr>
            <a:r>
              <a:rPr lang="ar-EG" dirty="0"/>
              <a:t>أف إرومي خين أوميت أتشيبتي:</a:t>
            </a:r>
            <a:endParaRPr lang="en-GB" dirty="0"/>
          </a:p>
        </p:txBody>
      </p:sp>
      <p:sp>
        <p:nvSpPr>
          <p:cNvPr id="3" name="Text Placeholder 2">
            <a:extLst>
              <a:ext uri="{FF2B5EF4-FFF2-40B4-BE49-F238E27FC236}">
                <a16:creationId xmlns:a16="http://schemas.microsoft.com/office/drawing/2014/main" id="{1B502250-9334-4416-A137-1867EFF17B88}"/>
              </a:ext>
            </a:extLst>
          </p:cNvPr>
          <p:cNvSpPr>
            <a:spLocks noGrp="1"/>
          </p:cNvSpPr>
          <p:nvPr>
            <p:ph type="body" sz="quarter" idx="11"/>
          </p:nvPr>
        </p:nvSpPr>
        <p:spPr/>
        <p:txBody>
          <a:bodyPr anchor="ctr"/>
          <a:lstStyle/>
          <a:p>
            <a:r>
              <a:rPr lang="ar-EG" dirty="0"/>
              <a:t>لأنه هو الله بالحقيقة، تأنس بغير تغيير،</a:t>
            </a:r>
            <a:endParaRPr lang="en-GB" dirty="0"/>
          </a:p>
        </p:txBody>
      </p:sp>
      <p:sp>
        <p:nvSpPr>
          <p:cNvPr id="4" name="Text Placeholder 3">
            <a:extLst>
              <a:ext uri="{FF2B5EF4-FFF2-40B4-BE49-F238E27FC236}">
                <a16:creationId xmlns:a16="http://schemas.microsoft.com/office/drawing/2014/main" id="{ECA4DCAB-D2DE-4D28-B80A-3A9F0713DAB1}"/>
              </a:ext>
            </a:extLst>
          </p:cNvPr>
          <p:cNvSpPr>
            <a:spLocks noGrp="1"/>
          </p:cNvSpPr>
          <p:nvPr>
            <p:ph type="body" sz="quarter" idx="12"/>
          </p:nvPr>
        </p:nvSpPr>
        <p:spPr/>
        <p:txBody>
          <a:bodyPr/>
          <a:lstStyle/>
          <a:p>
            <a:pPr>
              <a:spcBef>
                <a:spcPts val="0"/>
              </a:spcBef>
            </a:pPr>
            <a:r>
              <a:rPr lang="en-GB" dirty="0"/>
              <a:t>Je `</a:t>
            </a:r>
            <a:r>
              <a:rPr lang="en-GB" dirty="0" err="1"/>
              <a:t>n;of</a:t>
            </a:r>
            <a:r>
              <a:rPr lang="en-GB" dirty="0"/>
              <a:t> pe V] </a:t>
            </a:r>
            <a:r>
              <a:rPr lang="en-GB" dirty="0" err="1"/>
              <a:t>qen</a:t>
            </a:r>
            <a:r>
              <a:rPr lang="en-GB" dirty="0"/>
              <a:t> </a:t>
            </a:r>
            <a:r>
              <a:rPr lang="en-GB" dirty="0" err="1"/>
              <a:t>oume;myi</a:t>
            </a:r>
            <a:r>
              <a:rPr lang="en-GB" dirty="0"/>
              <a:t>@</a:t>
            </a:r>
          </a:p>
          <a:p>
            <a:pPr>
              <a:spcBef>
                <a:spcPts val="0"/>
              </a:spcBef>
            </a:pPr>
            <a:r>
              <a:rPr lang="en-GB" dirty="0"/>
              <a:t> </a:t>
            </a:r>
            <a:r>
              <a:rPr lang="en-GB" dirty="0" err="1"/>
              <a:t>aferrwmi</a:t>
            </a:r>
            <a:r>
              <a:rPr lang="en-GB" dirty="0"/>
              <a:t> </a:t>
            </a:r>
            <a:r>
              <a:rPr lang="en-GB" dirty="0" err="1"/>
              <a:t>qen</a:t>
            </a:r>
            <a:r>
              <a:rPr lang="en-GB" dirty="0"/>
              <a:t> </a:t>
            </a:r>
            <a:r>
              <a:rPr lang="en-GB" dirty="0" err="1"/>
              <a:t>oumet`atsib</a:t>
            </a:r>
            <a:r>
              <a:rPr lang="en-GB" dirty="0"/>
              <a:t>]@</a:t>
            </a:r>
          </a:p>
        </p:txBody>
      </p:sp>
    </p:spTree>
    <p:extLst>
      <p:ext uri="{BB962C8B-B14F-4D97-AF65-F5344CB8AC3E}">
        <p14:creationId xmlns:p14="http://schemas.microsoft.com/office/powerpoint/2010/main" val="1725000540"/>
      </p:ext>
    </p:extLst>
  </p:cSld>
  <p:clrMapOvr>
    <a:masterClrMapping/>
  </p:clrMapOvr>
</p:sld>
</file>

<file path=ppt/slides/slide17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DD4AC93-98BC-4E14-ABBE-88147772D8E3}"/>
              </a:ext>
            </a:extLst>
          </p:cNvPr>
          <p:cNvSpPr>
            <a:spLocks noGrp="1"/>
          </p:cNvSpPr>
          <p:nvPr>
            <p:ph type="body" sz="quarter" idx="10"/>
          </p:nvPr>
        </p:nvSpPr>
        <p:spPr/>
        <p:txBody>
          <a:bodyPr/>
          <a:lstStyle/>
          <a:p>
            <a:pPr>
              <a:spcBef>
                <a:spcPts val="0"/>
              </a:spcBef>
            </a:pPr>
            <a:r>
              <a:rPr lang="ar-EG" dirty="0"/>
              <a:t>إيه ريه بي أو أوو إير إبريبي ناف: </a:t>
            </a:r>
            <a:endParaRPr lang="en-US" dirty="0"/>
          </a:p>
          <a:p>
            <a:pPr>
              <a:spcBef>
                <a:spcPts val="0"/>
              </a:spcBef>
            </a:pPr>
            <a:r>
              <a:rPr lang="ar-EG" dirty="0"/>
              <a:t>إيسچين تينو نيم شا إينيه. </a:t>
            </a:r>
            <a:endParaRPr lang="en-GB" dirty="0"/>
          </a:p>
        </p:txBody>
      </p:sp>
      <p:sp>
        <p:nvSpPr>
          <p:cNvPr id="3" name="Text Placeholder 2">
            <a:extLst>
              <a:ext uri="{FF2B5EF4-FFF2-40B4-BE49-F238E27FC236}">
                <a16:creationId xmlns:a16="http://schemas.microsoft.com/office/drawing/2014/main" id="{6E6EECD3-A20F-4CDC-A46F-F78604D7B505}"/>
              </a:ext>
            </a:extLst>
          </p:cNvPr>
          <p:cNvSpPr>
            <a:spLocks noGrp="1"/>
          </p:cNvSpPr>
          <p:nvPr>
            <p:ph type="body" sz="quarter" idx="11"/>
          </p:nvPr>
        </p:nvSpPr>
        <p:spPr/>
        <p:txBody>
          <a:bodyPr anchor="ctr"/>
          <a:lstStyle/>
          <a:p>
            <a:r>
              <a:rPr lang="ar-EG" dirty="0"/>
              <a:t>المجد يلق به، من الآن وإلى الأبد. </a:t>
            </a:r>
            <a:endParaRPr lang="en-GB" dirty="0"/>
          </a:p>
        </p:txBody>
      </p:sp>
      <p:sp>
        <p:nvSpPr>
          <p:cNvPr id="4" name="Text Placeholder 3">
            <a:extLst>
              <a:ext uri="{FF2B5EF4-FFF2-40B4-BE49-F238E27FC236}">
                <a16:creationId xmlns:a16="http://schemas.microsoft.com/office/drawing/2014/main" id="{52BB1C5B-027D-4B5F-8034-5500DE218133}"/>
              </a:ext>
            </a:extLst>
          </p:cNvPr>
          <p:cNvSpPr>
            <a:spLocks noGrp="1"/>
          </p:cNvSpPr>
          <p:nvPr>
            <p:ph type="body" sz="quarter" idx="12"/>
          </p:nvPr>
        </p:nvSpPr>
        <p:spPr/>
        <p:txBody>
          <a:bodyPr/>
          <a:lstStyle/>
          <a:p>
            <a:pPr>
              <a:spcBef>
                <a:spcPts val="0"/>
              </a:spcBef>
            </a:pPr>
            <a:r>
              <a:rPr lang="en-GB" dirty="0"/>
              <a:t>`ere </a:t>
            </a:r>
            <a:r>
              <a:rPr lang="en-GB" dirty="0" err="1"/>
              <a:t>pi`wou</a:t>
            </a:r>
            <a:r>
              <a:rPr lang="en-GB" dirty="0"/>
              <a:t> </a:t>
            </a:r>
            <a:r>
              <a:rPr lang="en-GB" dirty="0" err="1"/>
              <a:t>er`prepi</a:t>
            </a:r>
            <a:r>
              <a:rPr lang="en-GB" dirty="0"/>
              <a:t> </a:t>
            </a:r>
            <a:r>
              <a:rPr lang="en-GB" dirty="0" err="1"/>
              <a:t>naf</a:t>
            </a:r>
            <a:r>
              <a:rPr lang="en-GB" dirty="0"/>
              <a:t>@</a:t>
            </a:r>
          </a:p>
          <a:p>
            <a:pPr>
              <a:spcBef>
                <a:spcPts val="0"/>
              </a:spcBef>
            </a:pPr>
            <a:r>
              <a:rPr lang="en-GB" dirty="0"/>
              <a:t> </a:t>
            </a:r>
            <a:r>
              <a:rPr lang="en-GB" dirty="0" err="1"/>
              <a:t>icjen</a:t>
            </a:r>
            <a:r>
              <a:rPr lang="en-GB" dirty="0"/>
              <a:t> ]</a:t>
            </a:r>
            <a:r>
              <a:rPr lang="en-GB" dirty="0" err="1"/>
              <a:t>nou</a:t>
            </a:r>
            <a:r>
              <a:rPr lang="en-GB" dirty="0"/>
              <a:t> </a:t>
            </a:r>
            <a:r>
              <a:rPr lang="en-GB" dirty="0" err="1"/>
              <a:t>nem</a:t>
            </a:r>
            <a:r>
              <a:rPr lang="en-GB" dirty="0"/>
              <a:t> </a:t>
            </a:r>
            <a:r>
              <a:rPr lang="en-GB" dirty="0" err="1"/>
              <a:t>sa</a:t>
            </a:r>
            <a:r>
              <a:rPr lang="en-GB" dirty="0"/>
              <a:t> `</a:t>
            </a:r>
            <a:r>
              <a:rPr lang="en-GB" dirty="0" err="1"/>
              <a:t>eneh</a:t>
            </a:r>
            <a:r>
              <a:rPr lang="en-GB" dirty="0"/>
              <a:t>.</a:t>
            </a:r>
          </a:p>
        </p:txBody>
      </p:sp>
    </p:spTree>
    <p:extLst>
      <p:ext uri="{BB962C8B-B14F-4D97-AF65-F5344CB8AC3E}">
        <p14:creationId xmlns:p14="http://schemas.microsoft.com/office/powerpoint/2010/main" val="3306561583"/>
      </p:ext>
    </p:extLst>
  </p:cSld>
  <p:clrMapOvr>
    <a:masterClrMapping/>
  </p:clrMapOvr>
</p:sld>
</file>

<file path=ppt/slides/slide17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99D2817-2987-4B3F-81D4-3F89E67B4148}"/>
              </a:ext>
            </a:extLst>
          </p:cNvPr>
          <p:cNvSpPr>
            <a:spLocks noGrp="1"/>
          </p:cNvSpPr>
          <p:nvPr>
            <p:ph type="body" sz="quarter" idx="10"/>
          </p:nvPr>
        </p:nvSpPr>
        <p:spPr/>
        <p:txBody>
          <a:bodyPr/>
          <a:lstStyle/>
          <a:p>
            <a:r>
              <a:rPr lang="ar-EG" sz="3400" dirty="0"/>
              <a:t>إيطاف كين آن إف أوي إن نوتي: أفئي أفشوبي إنشيري إنرومي: آلا إنثوف بيه إفنوتي إممي: أفئي أووه أفسوتي إممون.</a:t>
            </a:r>
            <a:endParaRPr lang="en-GB" sz="3400" dirty="0"/>
          </a:p>
        </p:txBody>
      </p:sp>
      <p:sp>
        <p:nvSpPr>
          <p:cNvPr id="3" name="Text Placeholder 2">
            <a:extLst>
              <a:ext uri="{FF2B5EF4-FFF2-40B4-BE49-F238E27FC236}">
                <a16:creationId xmlns:a16="http://schemas.microsoft.com/office/drawing/2014/main" id="{F9DE540C-0E29-4245-8FC0-9C1BBE1B0A7E}"/>
              </a:ext>
            </a:extLst>
          </p:cNvPr>
          <p:cNvSpPr>
            <a:spLocks noGrp="1"/>
          </p:cNvSpPr>
          <p:nvPr>
            <p:ph type="body" sz="quarter" idx="11"/>
          </p:nvPr>
        </p:nvSpPr>
        <p:spPr/>
        <p:txBody>
          <a:bodyPr/>
          <a:lstStyle/>
          <a:p>
            <a:r>
              <a:rPr lang="ar-EG" sz="3600" dirty="0"/>
              <a:t>لم يزل إلها، أتى وصار إبن بشر، لكنه هو الإله الحقيقي، أتى وخلصنا. </a:t>
            </a:r>
            <a:endParaRPr lang="en-GB" sz="3600" dirty="0"/>
          </a:p>
        </p:txBody>
      </p:sp>
      <p:sp>
        <p:nvSpPr>
          <p:cNvPr id="4" name="Text Placeholder 3">
            <a:extLst>
              <a:ext uri="{FF2B5EF4-FFF2-40B4-BE49-F238E27FC236}">
                <a16:creationId xmlns:a16="http://schemas.microsoft.com/office/drawing/2014/main" id="{36368613-2599-4C6D-90D1-47B010912586}"/>
              </a:ext>
            </a:extLst>
          </p:cNvPr>
          <p:cNvSpPr>
            <a:spLocks noGrp="1"/>
          </p:cNvSpPr>
          <p:nvPr>
            <p:ph type="body" sz="quarter" idx="12"/>
          </p:nvPr>
        </p:nvSpPr>
        <p:spPr>
          <a:xfrm>
            <a:off x="0" y="4724822"/>
            <a:ext cx="9144000" cy="1189740"/>
          </a:xfrm>
        </p:spPr>
        <p:txBody>
          <a:bodyPr/>
          <a:lstStyle/>
          <a:p>
            <a:pPr>
              <a:spcBef>
                <a:spcPts val="0"/>
              </a:spcBef>
            </a:pPr>
            <a:r>
              <a:rPr lang="en-GB" sz="3500" dirty="0" err="1"/>
              <a:t>Etafkyn</a:t>
            </a:r>
            <a:r>
              <a:rPr lang="en-GB" sz="3500" dirty="0"/>
              <a:t> an </a:t>
            </a:r>
            <a:r>
              <a:rPr lang="en-GB" sz="3500" dirty="0" err="1"/>
              <a:t>efoi</a:t>
            </a:r>
            <a:r>
              <a:rPr lang="en-GB" sz="3500" dirty="0"/>
              <a:t> `</a:t>
            </a:r>
            <a:r>
              <a:rPr lang="en-GB" sz="3500" dirty="0" err="1"/>
              <a:t>nNou</a:t>
            </a:r>
            <a:r>
              <a:rPr lang="en-GB" sz="3500" dirty="0"/>
              <a:t>]@ </a:t>
            </a:r>
            <a:r>
              <a:rPr lang="en-GB" sz="3500" dirty="0" err="1"/>
              <a:t>af`i</a:t>
            </a:r>
            <a:r>
              <a:rPr lang="en-GB" sz="3500" dirty="0"/>
              <a:t> </a:t>
            </a:r>
            <a:r>
              <a:rPr lang="en-GB" sz="3500" dirty="0" err="1"/>
              <a:t>afswpi</a:t>
            </a:r>
            <a:r>
              <a:rPr lang="en-GB" sz="3500" dirty="0"/>
              <a:t> `</a:t>
            </a:r>
            <a:r>
              <a:rPr lang="en-GB" sz="3500" dirty="0" err="1"/>
              <a:t>nSyri</a:t>
            </a:r>
            <a:r>
              <a:rPr lang="en-GB" sz="3500" dirty="0"/>
              <a:t> `</a:t>
            </a:r>
            <a:r>
              <a:rPr lang="en-GB" sz="3500" dirty="0" err="1"/>
              <a:t>nrwmi</a:t>
            </a:r>
            <a:r>
              <a:rPr lang="en-GB" sz="3500" dirty="0"/>
              <a:t>@</a:t>
            </a:r>
          </a:p>
          <a:p>
            <a:pPr>
              <a:spcBef>
                <a:spcPts val="0"/>
              </a:spcBef>
            </a:pPr>
            <a:r>
              <a:rPr lang="en-GB" sz="3500" dirty="0"/>
              <a:t> </a:t>
            </a:r>
            <a:r>
              <a:rPr lang="en-GB" sz="3500" dirty="0" err="1"/>
              <a:t>alla</a:t>
            </a:r>
            <a:r>
              <a:rPr lang="en-GB" sz="3500" dirty="0"/>
              <a:t> `</a:t>
            </a:r>
            <a:r>
              <a:rPr lang="en-GB" sz="3500" dirty="0" err="1"/>
              <a:t>n;of</a:t>
            </a:r>
            <a:r>
              <a:rPr lang="en-GB" sz="3500" dirty="0"/>
              <a:t> pe V] `</a:t>
            </a:r>
            <a:r>
              <a:rPr lang="en-GB" sz="3500" dirty="0" err="1"/>
              <a:t>mmyi</a:t>
            </a:r>
            <a:r>
              <a:rPr lang="en-GB" sz="3500" dirty="0"/>
              <a:t>@ </a:t>
            </a:r>
            <a:r>
              <a:rPr lang="en-GB" sz="3500" dirty="0" err="1"/>
              <a:t>af`i</a:t>
            </a:r>
            <a:r>
              <a:rPr lang="en-GB" sz="3500" dirty="0"/>
              <a:t> </a:t>
            </a:r>
            <a:r>
              <a:rPr lang="en-GB" sz="3500" dirty="0" err="1"/>
              <a:t>ouoh</a:t>
            </a:r>
            <a:r>
              <a:rPr lang="en-GB" sz="3500" dirty="0"/>
              <a:t> </a:t>
            </a:r>
            <a:r>
              <a:rPr lang="en-GB" sz="3500" dirty="0" err="1"/>
              <a:t>afcw</a:t>
            </a:r>
            <a:r>
              <a:rPr lang="en-GB" sz="3500" dirty="0"/>
              <a:t>] `</a:t>
            </a:r>
            <a:r>
              <a:rPr lang="en-GB" sz="3500" dirty="0" err="1"/>
              <a:t>mmon</a:t>
            </a:r>
            <a:r>
              <a:rPr lang="en-GB" sz="3500" dirty="0"/>
              <a:t>.</a:t>
            </a:r>
          </a:p>
        </p:txBody>
      </p:sp>
    </p:spTree>
    <p:extLst>
      <p:ext uri="{BB962C8B-B14F-4D97-AF65-F5344CB8AC3E}">
        <p14:creationId xmlns:p14="http://schemas.microsoft.com/office/powerpoint/2010/main" val="2426041371"/>
      </p:ext>
    </p:extLst>
  </p:cSld>
  <p:clrMapOvr>
    <a:masterClrMapping/>
  </p:clrMapOvr>
</p:sld>
</file>

<file path=ppt/slides/slide17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3FC78A2-9136-47BB-B203-F47761681C8F}"/>
              </a:ext>
            </a:extLst>
          </p:cNvPr>
          <p:cNvSpPr>
            <a:spLocks noGrp="1"/>
          </p:cNvSpPr>
          <p:nvPr>
            <p:ph type="body" sz="quarter" idx="10"/>
          </p:nvPr>
        </p:nvSpPr>
        <p:spPr/>
        <p:txBody>
          <a:bodyPr/>
          <a:lstStyle/>
          <a:p>
            <a:r>
              <a:rPr kumimoji="0" lang="ar-EG" sz="3700" b="1" i="0" u="none" strike="noStrike" kern="1200" cap="none" normalizeH="0" baseline="0" dirty="0">
                <a:ln>
                  <a:noFill/>
                </a:ln>
                <a:solidFill>
                  <a:schemeClr val="bg1"/>
                </a:solidFill>
                <a:effectLst/>
                <a:latin typeface="Times New Roman" pitchFamily="18" charset="0"/>
                <a:ea typeface="+mn-ea"/>
                <a:cs typeface="Times New Roman" pitchFamily="18" charset="0"/>
              </a:rPr>
              <a:t>أوني ناكهي إن نوتي: أووه إنشو إر إشفيري إمموؤ: إنتيه تي ثيؤطوكوس ماريا: إتؤي إمبارثينوس إنسيو نيڤين. </a:t>
            </a:r>
            <a:endParaRPr lang="en-GB" sz="3700" dirty="0"/>
          </a:p>
        </p:txBody>
      </p:sp>
      <p:sp>
        <p:nvSpPr>
          <p:cNvPr id="6" name="Text Placeholder 5">
            <a:extLst>
              <a:ext uri="{FF2B5EF4-FFF2-40B4-BE49-F238E27FC236}">
                <a16:creationId xmlns:a16="http://schemas.microsoft.com/office/drawing/2014/main" id="{85838BF5-3EE5-4DD7-A82D-F8E749AD5B5F}"/>
              </a:ext>
            </a:extLst>
          </p:cNvPr>
          <p:cNvSpPr>
            <a:spLocks noGrp="1"/>
          </p:cNvSpPr>
          <p:nvPr>
            <p:ph type="body" sz="quarter" idx="11"/>
          </p:nvPr>
        </p:nvSpPr>
        <p:spPr/>
        <p:txBody>
          <a:bodyPr anchor="ctr"/>
          <a:lstStyle/>
          <a:p>
            <a:r>
              <a:rPr lang="ar-EG" sz="3200" dirty="0"/>
              <a:t>يا للطلقات الإلهية، العجيبة، التي لوالدة الإله مريم، العذراء كل حين. </a:t>
            </a:r>
            <a:endParaRPr lang="en-GB" sz="3200" dirty="0"/>
          </a:p>
        </p:txBody>
      </p:sp>
      <p:sp>
        <p:nvSpPr>
          <p:cNvPr id="7" name="Text Placeholder 6">
            <a:extLst>
              <a:ext uri="{FF2B5EF4-FFF2-40B4-BE49-F238E27FC236}">
                <a16:creationId xmlns:a16="http://schemas.microsoft.com/office/drawing/2014/main" id="{878696EE-E407-4A4B-B7AA-5536C8D4B869}"/>
              </a:ext>
            </a:extLst>
          </p:cNvPr>
          <p:cNvSpPr>
            <a:spLocks noGrp="1"/>
          </p:cNvSpPr>
          <p:nvPr>
            <p:ph type="body" sz="quarter" idx="12"/>
          </p:nvPr>
        </p:nvSpPr>
        <p:spPr/>
        <p:txBody>
          <a:bodyPr anchor="ctr"/>
          <a:lstStyle/>
          <a:p>
            <a:pPr>
              <a:spcBef>
                <a:spcPts val="0"/>
              </a:spcBef>
            </a:pPr>
            <a:r>
              <a:rPr lang="en-GB" sz="3500" dirty="0"/>
              <a:t>W </a:t>
            </a:r>
            <a:r>
              <a:rPr lang="en-GB" sz="3500" dirty="0" err="1"/>
              <a:t>ninakhi</a:t>
            </a:r>
            <a:r>
              <a:rPr lang="en-GB" sz="3500" dirty="0"/>
              <a:t> `</a:t>
            </a:r>
            <a:r>
              <a:rPr lang="en-GB" sz="3500" dirty="0" err="1"/>
              <a:t>nNou</a:t>
            </a:r>
            <a:r>
              <a:rPr lang="en-GB" sz="3500" dirty="0"/>
              <a:t>]@ </a:t>
            </a:r>
            <a:r>
              <a:rPr lang="en-GB" sz="3500" dirty="0" err="1"/>
              <a:t>ouoh</a:t>
            </a:r>
            <a:r>
              <a:rPr lang="en-GB" sz="3500" dirty="0"/>
              <a:t> `</a:t>
            </a:r>
            <a:r>
              <a:rPr lang="en-GB" sz="3500" dirty="0" err="1"/>
              <a:t>nsouer`svyri</a:t>
            </a:r>
            <a:r>
              <a:rPr lang="en-GB" sz="3500" dirty="0"/>
              <a:t> `</a:t>
            </a:r>
            <a:r>
              <a:rPr lang="en-GB" sz="3500" dirty="0" err="1"/>
              <a:t>mmwou</a:t>
            </a:r>
            <a:r>
              <a:rPr lang="en-GB" sz="3500" dirty="0"/>
              <a:t>@ `</a:t>
            </a:r>
            <a:r>
              <a:rPr lang="en-GB" sz="3500" dirty="0" err="1"/>
              <a:t>nte</a:t>
            </a:r>
            <a:r>
              <a:rPr lang="en-GB" sz="3500" dirty="0"/>
              <a:t> ];</a:t>
            </a:r>
            <a:r>
              <a:rPr lang="en-GB" sz="3500" dirty="0" err="1"/>
              <a:t>eotokoc</a:t>
            </a:r>
            <a:r>
              <a:rPr lang="en-GB" sz="3500" dirty="0"/>
              <a:t> Maria@ </a:t>
            </a:r>
            <a:r>
              <a:rPr lang="en-GB" sz="3500" dirty="0" err="1"/>
              <a:t>etoi</a:t>
            </a:r>
            <a:r>
              <a:rPr lang="en-GB" sz="3500" dirty="0"/>
              <a:t> `</a:t>
            </a:r>
            <a:r>
              <a:rPr lang="en-GB" sz="3500" dirty="0" err="1"/>
              <a:t>mPar;enoc</a:t>
            </a:r>
            <a:r>
              <a:rPr lang="en-GB" sz="3500" dirty="0"/>
              <a:t> `</a:t>
            </a:r>
            <a:r>
              <a:rPr lang="en-GB" sz="3500" dirty="0" err="1"/>
              <a:t>ncyou</a:t>
            </a:r>
            <a:r>
              <a:rPr lang="en-GB" sz="3500" dirty="0"/>
              <a:t> </a:t>
            </a:r>
            <a:r>
              <a:rPr lang="en-GB" sz="3500" dirty="0" err="1"/>
              <a:t>niben</a:t>
            </a:r>
            <a:r>
              <a:rPr lang="en-GB" sz="3500" dirty="0"/>
              <a:t>.</a:t>
            </a:r>
          </a:p>
        </p:txBody>
      </p:sp>
    </p:spTree>
    <p:extLst>
      <p:ext uri="{BB962C8B-B14F-4D97-AF65-F5344CB8AC3E}">
        <p14:creationId xmlns:p14="http://schemas.microsoft.com/office/powerpoint/2010/main" val="324279956"/>
      </p:ext>
    </p:extLst>
  </p:cSld>
  <p:clrMapOvr>
    <a:masterClrMapping/>
  </p:clrMapOvr>
</p:sld>
</file>

<file path=ppt/slides/slide17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382B39F-635F-4713-B862-BB75C9BA1735}"/>
              </a:ext>
            </a:extLst>
          </p:cNvPr>
          <p:cNvSpPr>
            <a:spLocks noGrp="1"/>
          </p:cNvSpPr>
          <p:nvPr>
            <p:ph type="body" sz="quarter" idx="10"/>
          </p:nvPr>
        </p:nvSpPr>
        <p:spPr/>
        <p:txBody>
          <a:bodyPr/>
          <a:lstStyle/>
          <a:p>
            <a:r>
              <a:rPr lang="ar-EG" dirty="0"/>
              <a:t>ناي إيه تيه إيڤول إممو أوو: إيه إڤئي إڤما إڤسوب: إنچيه أو بارثينيا إن آتثوليب: نيم أوچيـن ميسـي إممـي. </a:t>
            </a:r>
            <a:endParaRPr lang="en-GB" dirty="0"/>
          </a:p>
        </p:txBody>
      </p:sp>
      <p:sp>
        <p:nvSpPr>
          <p:cNvPr id="3" name="Text Placeholder 2">
            <a:extLst>
              <a:ext uri="{FF2B5EF4-FFF2-40B4-BE49-F238E27FC236}">
                <a16:creationId xmlns:a16="http://schemas.microsoft.com/office/drawing/2014/main" id="{F8B65B19-4310-4B01-BD43-CFED27834AD5}"/>
              </a:ext>
            </a:extLst>
          </p:cNvPr>
          <p:cNvSpPr>
            <a:spLocks noGrp="1"/>
          </p:cNvSpPr>
          <p:nvPr>
            <p:ph type="body" sz="quarter" idx="11"/>
          </p:nvPr>
        </p:nvSpPr>
        <p:spPr/>
        <p:txBody>
          <a:bodyPr anchor="ctr"/>
          <a:lstStyle/>
          <a:p>
            <a:r>
              <a:rPr lang="ar-EG" sz="3700" dirty="0"/>
              <a:t>هذه التى منها، اجتمع معا، بتولية بلا دنس، وميلاد حقيقي.</a:t>
            </a:r>
            <a:endParaRPr lang="en-GB" sz="3700" dirty="0"/>
          </a:p>
        </p:txBody>
      </p:sp>
      <p:sp>
        <p:nvSpPr>
          <p:cNvPr id="4" name="Text Placeholder 3">
            <a:extLst>
              <a:ext uri="{FF2B5EF4-FFF2-40B4-BE49-F238E27FC236}">
                <a16:creationId xmlns:a16="http://schemas.microsoft.com/office/drawing/2014/main" id="{C36F91C4-EAA5-4521-AE07-EA7FA189DF1D}"/>
              </a:ext>
            </a:extLst>
          </p:cNvPr>
          <p:cNvSpPr>
            <a:spLocks noGrp="1"/>
          </p:cNvSpPr>
          <p:nvPr>
            <p:ph type="body" sz="quarter" idx="12"/>
          </p:nvPr>
        </p:nvSpPr>
        <p:spPr/>
        <p:txBody>
          <a:bodyPr/>
          <a:lstStyle/>
          <a:p>
            <a:r>
              <a:rPr lang="en-GB" dirty="0" err="1"/>
              <a:t>Nai</a:t>
            </a:r>
            <a:r>
              <a:rPr lang="en-GB" dirty="0"/>
              <a:t> </a:t>
            </a:r>
            <a:r>
              <a:rPr lang="en-GB" dirty="0" err="1"/>
              <a:t>ete</a:t>
            </a:r>
            <a:r>
              <a:rPr lang="en-GB" dirty="0"/>
              <a:t> `</a:t>
            </a:r>
            <a:r>
              <a:rPr lang="en-GB" dirty="0" err="1"/>
              <a:t>ebol</a:t>
            </a:r>
            <a:r>
              <a:rPr lang="en-GB" dirty="0"/>
              <a:t> `</a:t>
            </a:r>
            <a:r>
              <a:rPr lang="en-GB" dirty="0" err="1"/>
              <a:t>mmwou</a:t>
            </a:r>
            <a:r>
              <a:rPr lang="en-GB" dirty="0"/>
              <a:t>@ `</a:t>
            </a:r>
            <a:r>
              <a:rPr lang="en-GB" dirty="0" err="1"/>
              <a:t>e`au`i</a:t>
            </a:r>
            <a:r>
              <a:rPr lang="en-GB" dirty="0"/>
              <a:t> </a:t>
            </a:r>
            <a:r>
              <a:rPr lang="en-GB" dirty="0" err="1"/>
              <a:t>euma</a:t>
            </a:r>
            <a:r>
              <a:rPr lang="en-GB" dirty="0"/>
              <a:t> </a:t>
            </a:r>
            <a:r>
              <a:rPr lang="en-GB" dirty="0" err="1"/>
              <a:t>eucop</a:t>
            </a:r>
            <a:r>
              <a:rPr lang="en-GB" dirty="0"/>
              <a:t>@ `</a:t>
            </a:r>
            <a:r>
              <a:rPr lang="en-GB" dirty="0" err="1"/>
              <a:t>nje</a:t>
            </a:r>
            <a:r>
              <a:rPr lang="en-GB" dirty="0"/>
              <a:t> </a:t>
            </a:r>
            <a:r>
              <a:rPr lang="en-GB" dirty="0" err="1"/>
              <a:t>oupar;enia</a:t>
            </a:r>
            <a:r>
              <a:rPr lang="en-GB" dirty="0"/>
              <a:t> `</a:t>
            </a:r>
            <a:r>
              <a:rPr lang="en-GB" dirty="0" err="1"/>
              <a:t>n`at;wleb</a:t>
            </a:r>
            <a:r>
              <a:rPr lang="en-GB" dirty="0"/>
              <a:t>@ </a:t>
            </a:r>
            <a:r>
              <a:rPr lang="en-GB" dirty="0" err="1"/>
              <a:t>nem</a:t>
            </a:r>
            <a:r>
              <a:rPr lang="en-GB" dirty="0"/>
              <a:t> </a:t>
            </a:r>
            <a:r>
              <a:rPr lang="en-GB" dirty="0" err="1"/>
              <a:t>oujinmici</a:t>
            </a:r>
            <a:r>
              <a:rPr lang="en-GB" dirty="0"/>
              <a:t> `</a:t>
            </a:r>
            <a:r>
              <a:rPr lang="en-GB" dirty="0" err="1"/>
              <a:t>mmyi</a:t>
            </a:r>
            <a:r>
              <a:rPr lang="en-GB" dirty="0"/>
              <a:t>.</a:t>
            </a:r>
          </a:p>
        </p:txBody>
      </p:sp>
    </p:spTree>
    <p:extLst>
      <p:ext uri="{BB962C8B-B14F-4D97-AF65-F5344CB8AC3E}">
        <p14:creationId xmlns:p14="http://schemas.microsoft.com/office/powerpoint/2010/main" val="3051405862"/>
      </p:ext>
    </p:extLst>
  </p:cSld>
  <p:clrMapOvr>
    <a:masterClrMapping/>
  </p:clrMapOvr>
</p:sld>
</file>

<file path=ppt/slides/slide17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9E51A97-FF16-4377-812E-8BD9B1415A22}"/>
              </a:ext>
            </a:extLst>
          </p:cNvPr>
          <p:cNvSpPr>
            <a:spLocks noGrp="1"/>
          </p:cNvSpPr>
          <p:nvPr>
            <p:ph type="body" sz="quarter" idx="10"/>
          </p:nvPr>
        </p:nvSpPr>
        <p:spPr/>
        <p:txBody>
          <a:bodyPr/>
          <a:lstStyle/>
          <a:p>
            <a:r>
              <a:rPr lang="ar-EG" sz="3800" dirty="0"/>
              <a:t>أو غار إمبيه أو غاموس: إرشورب إيه بي چينميسي: أوو ذيه أون إمبيه بي چينميسي: ڤول إيڤول إنتيس بارثينيا. </a:t>
            </a:r>
            <a:endParaRPr lang="en-GB" sz="3800" dirty="0"/>
          </a:p>
        </p:txBody>
      </p:sp>
      <p:sp>
        <p:nvSpPr>
          <p:cNvPr id="3" name="Text Placeholder 2">
            <a:extLst>
              <a:ext uri="{FF2B5EF4-FFF2-40B4-BE49-F238E27FC236}">
                <a16:creationId xmlns:a16="http://schemas.microsoft.com/office/drawing/2014/main" id="{C5266FAC-8578-43EE-8A8D-597728F2C3E2}"/>
              </a:ext>
            </a:extLst>
          </p:cNvPr>
          <p:cNvSpPr>
            <a:spLocks noGrp="1"/>
          </p:cNvSpPr>
          <p:nvPr>
            <p:ph type="body" sz="quarter" idx="11"/>
          </p:nvPr>
        </p:nvSpPr>
        <p:spPr/>
        <p:txBody>
          <a:bodyPr anchor="ctr"/>
          <a:lstStyle/>
          <a:p>
            <a:r>
              <a:rPr lang="ar-EG" sz="3600" dirty="0"/>
              <a:t>لأنه لم يسبق، الميلاد زواج، ولم يحل الميلاد، أيضاً بتوليتها. </a:t>
            </a:r>
            <a:endParaRPr lang="en-GB" sz="3600" dirty="0"/>
          </a:p>
        </p:txBody>
      </p:sp>
      <p:sp>
        <p:nvSpPr>
          <p:cNvPr id="4" name="Text Placeholder 3">
            <a:extLst>
              <a:ext uri="{FF2B5EF4-FFF2-40B4-BE49-F238E27FC236}">
                <a16:creationId xmlns:a16="http://schemas.microsoft.com/office/drawing/2014/main" id="{CC1241FE-8CD0-4222-99C3-462E17D4757D}"/>
              </a:ext>
            </a:extLst>
          </p:cNvPr>
          <p:cNvSpPr>
            <a:spLocks noGrp="1"/>
          </p:cNvSpPr>
          <p:nvPr>
            <p:ph type="body" sz="quarter" idx="12"/>
          </p:nvPr>
        </p:nvSpPr>
        <p:spPr/>
        <p:txBody>
          <a:bodyPr/>
          <a:lstStyle/>
          <a:p>
            <a:r>
              <a:rPr lang="en-GB" sz="3900" dirty="0" err="1"/>
              <a:t>Ou</a:t>
            </a:r>
            <a:r>
              <a:rPr lang="en-GB" sz="3900" dirty="0"/>
              <a:t> gar `</a:t>
            </a:r>
            <a:r>
              <a:rPr lang="en-GB" sz="3900" dirty="0" err="1"/>
              <a:t>mpe</a:t>
            </a:r>
            <a:r>
              <a:rPr lang="en-GB" sz="3900" dirty="0"/>
              <a:t> </a:t>
            </a:r>
            <a:r>
              <a:rPr lang="en-GB" sz="3900" dirty="0" err="1"/>
              <a:t>ougamoc</a:t>
            </a:r>
            <a:r>
              <a:rPr lang="en-GB" sz="3900" dirty="0"/>
              <a:t>@ </a:t>
            </a:r>
            <a:r>
              <a:rPr lang="en-GB" sz="3900" dirty="0" err="1"/>
              <a:t>ersorp</a:t>
            </a:r>
            <a:r>
              <a:rPr lang="en-GB" sz="3900" dirty="0"/>
              <a:t> `</a:t>
            </a:r>
            <a:r>
              <a:rPr lang="en-GB" sz="3900" dirty="0" err="1"/>
              <a:t>epijinmici</a:t>
            </a:r>
            <a:r>
              <a:rPr lang="en-GB" sz="3900" dirty="0"/>
              <a:t>@ </a:t>
            </a:r>
            <a:r>
              <a:rPr lang="en-GB" sz="3900" dirty="0" err="1"/>
              <a:t>oude</a:t>
            </a:r>
            <a:r>
              <a:rPr lang="en-GB" sz="3900" dirty="0"/>
              <a:t> on `</a:t>
            </a:r>
            <a:r>
              <a:rPr lang="en-GB" sz="3900" dirty="0" err="1"/>
              <a:t>mpe</a:t>
            </a:r>
            <a:r>
              <a:rPr lang="en-GB" sz="3900" dirty="0"/>
              <a:t> </a:t>
            </a:r>
            <a:r>
              <a:rPr lang="en-GB" sz="3900" dirty="0" err="1"/>
              <a:t>pijinmici</a:t>
            </a:r>
            <a:r>
              <a:rPr lang="en-GB" sz="3900" dirty="0"/>
              <a:t>@ </a:t>
            </a:r>
            <a:r>
              <a:rPr lang="en-GB" sz="3900" dirty="0" err="1"/>
              <a:t>bwl</a:t>
            </a:r>
            <a:r>
              <a:rPr lang="en-GB" sz="3900" dirty="0"/>
              <a:t> `</a:t>
            </a:r>
            <a:r>
              <a:rPr lang="en-GB" sz="3900" dirty="0" err="1"/>
              <a:t>ebol</a:t>
            </a:r>
            <a:r>
              <a:rPr lang="en-GB" sz="3900" dirty="0"/>
              <a:t> `</a:t>
            </a:r>
            <a:r>
              <a:rPr lang="en-GB" sz="3900" dirty="0" err="1"/>
              <a:t>ntecpar;enia</a:t>
            </a:r>
            <a:r>
              <a:rPr lang="en-GB" sz="3900" dirty="0"/>
              <a:t>.</a:t>
            </a:r>
          </a:p>
        </p:txBody>
      </p:sp>
    </p:spTree>
    <p:extLst>
      <p:ext uri="{BB962C8B-B14F-4D97-AF65-F5344CB8AC3E}">
        <p14:creationId xmlns:p14="http://schemas.microsoft.com/office/powerpoint/2010/main" val="910792026"/>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extLst>
              <p:ext uri="{D42A27DB-BD31-4B8C-83A1-F6EECF244321}">
                <p14:modId xmlns:p14="http://schemas.microsoft.com/office/powerpoint/2010/main" val="838117212"/>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من يشبهك في الآلهة</a:t>
                      </a:r>
                      <a:r>
                        <a:rPr lang="ar-EG" sz="4400" b="1" dirty="0">
                          <a:solidFill>
                            <a:schemeClr val="bg1"/>
                          </a:solidFill>
                          <a:latin typeface="+mj-lt"/>
                        </a:rPr>
                        <a:t>. </a:t>
                      </a:r>
                      <a:r>
                        <a:rPr lang="ar-SA" sz="4400" b="1" dirty="0">
                          <a:solidFill>
                            <a:schemeClr val="bg1"/>
                          </a:solidFill>
                          <a:cs typeface="Times New Roman" pitchFamily="18" charset="0"/>
                        </a:rPr>
                        <a:t>ياربي من مثلك</a:t>
                      </a:r>
                      <a:r>
                        <a:rPr lang="ar-EG" sz="4400" b="1" dirty="0">
                          <a:solidFill>
                            <a:schemeClr val="bg1"/>
                          </a:solidFill>
                          <a:latin typeface="+mj-lt"/>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SA" sz="4400" b="1" dirty="0">
                          <a:solidFill>
                            <a:schemeClr val="bg1"/>
                          </a:solidFill>
                          <a:cs typeface="Times New Roman" pitchFamily="18" charset="0"/>
                        </a:rPr>
                        <a:t>ممجد في قديسيك</a:t>
                      </a:r>
                      <a:r>
                        <a:rPr lang="ar-EG" sz="4400" b="1" dirty="0">
                          <a:solidFill>
                            <a:schemeClr val="bg1"/>
                          </a:solidFill>
                          <a:latin typeface="+mj-lt"/>
                        </a:rPr>
                        <a:t>. </a:t>
                      </a:r>
                      <a:r>
                        <a:rPr lang="ar-SA" sz="4400" b="1" dirty="0">
                          <a:solidFill>
                            <a:schemeClr val="bg1"/>
                          </a:solidFill>
                          <a:cs typeface="Times New Roman" pitchFamily="18" charset="0"/>
                        </a:rPr>
                        <a:t>يتعجبون منك</a:t>
                      </a:r>
                      <a:r>
                        <a:rPr lang="ar-EG" sz="4400" b="1" dirty="0">
                          <a:solidFill>
                            <a:schemeClr val="bg1"/>
                          </a:solidFill>
                          <a:latin typeface="+mj-lt"/>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بسطت يدك</a:t>
                      </a:r>
                      <a:r>
                        <a:rPr lang="ar-EG" sz="4400" b="1" dirty="0">
                          <a:solidFill>
                            <a:schemeClr val="bg1"/>
                          </a:solidFill>
                          <a:latin typeface="+mj-lt"/>
                        </a:rPr>
                        <a:t>. </a:t>
                      </a:r>
                      <a:r>
                        <a:rPr lang="ar-SA" sz="4400" b="1" dirty="0">
                          <a:solidFill>
                            <a:schemeClr val="bg1"/>
                          </a:solidFill>
                          <a:cs typeface="Times New Roman" pitchFamily="18" charset="0"/>
                        </a:rPr>
                        <a:t>والأرض ابتلعتهم</a:t>
                      </a:r>
                      <a:r>
                        <a:rPr lang="ar-EG" sz="4400" b="1" dirty="0">
                          <a:solidFill>
                            <a:schemeClr val="bg1"/>
                          </a:solidFill>
                          <a:latin typeface="+mj-lt"/>
                        </a:rPr>
                        <a:t>.</a:t>
                      </a:r>
                    </a:p>
                  </a:txBody>
                  <a:tcPr anchor="ctr"/>
                </a:tc>
                <a:extLst>
                  <a:ext uri="{0D108BD9-81ED-4DB2-BD59-A6C34878D82A}">
                    <a16:rowId xmlns:a16="http://schemas.microsoft.com/office/drawing/2014/main" val="3986428576"/>
                  </a:ext>
                </a:extLst>
              </a:tr>
              <a:tr h="725150">
                <a:tc>
                  <a:txBody>
                    <a:bodyPr/>
                    <a:lstStyle/>
                    <a:p>
                      <a:pPr algn="ctr" rtl="1"/>
                      <a:r>
                        <a:rPr lang="ar-SA" sz="4400" b="1" dirty="0">
                          <a:solidFill>
                            <a:schemeClr val="bg1"/>
                          </a:solidFill>
                          <a:cs typeface="Times New Roman" pitchFamily="18" charset="0"/>
                        </a:rPr>
                        <a:t>وبالعدل هديت شعبك</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إلى موضع راحتهم</a:t>
                      </a:r>
                      <a:r>
                        <a:rPr lang="ar-EG" sz="4400" b="1" dirty="0">
                          <a:solidFill>
                            <a:schemeClr val="bg1"/>
                          </a:solidFill>
                          <a:latin typeface="+mj-lt"/>
                        </a:rPr>
                        <a:t>.</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732364214"/>
      </p:ext>
    </p:extLst>
  </p:cSld>
  <p:clrMapOvr>
    <a:masterClrMapping/>
  </p:clrMapOvr>
</p:sld>
</file>

<file path=ppt/slides/slide17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8423290-3287-4631-BE79-B2FD2D764E1D}"/>
              </a:ext>
            </a:extLst>
          </p:cNvPr>
          <p:cNvSpPr>
            <a:spLocks noGrp="1"/>
          </p:cNvSpPr>
          <p:nvPr>
            <p:ph type="body" sz="quarter" idx="10"/>
          </p:nvPr>
        </p:nvSpPr>
        <p:spPr/>
        <p:txBody>
          <a:bodyPr/>
          <a:lstStyle/>
          <a:p>
            <a:pPr>
              <a:spcBef>
                <a:spcPts val="0"/>
              </a:spcBef>
            </a:pPr>
            <a:r>
              <a:rPr lang="ar-EG" dirty="0"/>
              <a:t>في غار إيطاڤ ماسف هوس نوتي: </a:t>
            </a:r>
            <a:endParaRPr lang="en-US" dirty="0"/>
          </a:p>
          <a:p>
            <a:pPr>
              <a:spcBef>
                <a:spcPts val="0"/>
              </a:spcBef>
            </a:pPr>
            <a:r>
              <a:rPr lang="ar-EG" dirty="0"/>
              <a:t>آباثيس إيڤول خين إفيوت:</a:t>
            </a:r>
            <a:endParaRPr lang="en-GB" dirty="0"/>
          </a:p>
        </p:txBody>
      </p:sp>
      <p:sp>
        <p:nvSpPr>
          <p:cNvPr id="3" name="Text Placeholder 2">
            <a:extLst>
              <a:ext uri="{FF2B5EF4-FFF2-40B4-BE49-F238E27FC236}">
                <a16:creationId xmlns:a16="http://schemas.microsoft.com/office/drawing/2014/main" id="{B02DF741-1B5F-425E-978F-2135F9C1EF63}"/>
              </a:ext>
            </a:extLst>
          </p:cNvPr>
          <p:cNvSpPr>
            <a:spLocks noGrp="1"/>
          </p:cNvSpPr>
          <p:nvPr>
            <p:ph type="body" sz="quarter" idx="11"/>
          </p:nvPr>
        </p:nvSpPr>
        <p:spPr/>
        <p:txBody>
          <a:bodyPr anchor="ctr"/>
          <a:lstStyle/>
          <a:p>
            <a:r>
              <a:rPr lang="ar-EG" dirty="0"/>
              <a:t>لأنه الذى ولد إله، بغير ألم من الأب، </a:t>
            </a:r>
            <a:endParaRPr lang="en-GB" dirty="0"/>
          </a:p>
        </p:txBody>
      </p:sp>
      <p:sp>
        <p:nvSpPr>
          <p:cNvPr id="4" name="Text Placeholder 3">
            <a:extLst>
              <a:ext uri="{FF2B5EF4-FFF2-40B4-BE49-F238E27FC236}">
                <a16:creationId xmlns:a16="http://schemas.microsoft.com/office/drawing/2014/main" id="{2F248AC1-834B-4057-9247-8FDCD8629A6A}"/>
              </a:ext>
            </a:extLst>
          </p:cNvPr>
          <p:cNvSpPr>
            <a:spLocks noGrp="1"/>
          </p:cNvSpPr>
          <p:nvPr>
            <p:ph type="body" sz="quarter" idx="12"/>
          </p:nvPr>
        </p:nvSpPr>
        <p:spPr/>
        <p:txBody>
          <a:bodyPr/>
          <a:lstStyle/>
          <a:p>
            <a:pPr>
              <a:spcBef>
                <a:spcPts val="0"/>
              </a:spcBef>
            </a:pPr>
            <a:r>
              <a:rPr lang="en-GB" dirty="0" err="1"/>
              <a:t>Vy</a:t>
            </a:r>
            <a:r>
              <a:rPr lang="en-GB" dirty="0"/>
              <a:t> gar </a:t>
            </a:r>
            <a:r>
              <a:rPr lang="en-GB" dirty="0" err="1"/>
              <a:t>etaumacf</a:t>
            </a:r>
            <a:r>
              <a:rPr lang="en-GB" dirty="0"/>
              <a:t> </a:t>
            </a:r>
            <a:r>
              <a:rPr lang="en-GB" dirty="0" err="1"/>
              <a:t>hwc</a:t>
            </a:r>
            <a:r>
              <a:rPr lang="en-GB" dirty="0"/>
              <a:t> </a:t>
            </a:r>
            <a:r>
              <a:rPr lang="en-GB" dirty="0" err="1"/>
              <a:t>Nou</a:t>
            </a:r>
            <a:r>
              <a:rPr lang="en-GB" dirty="0"/>
              <a:t>]@</a:t>
            </a:r>
          </a:p>
          <a:p>
            <a:pPr>
              <a:spcBef>
                <a:spcPts val="0"/>
              </a:spcBef>
            </a:pPr>
            <a:r>
              <a:rPr lang="en-GB" dirty="0"/>
              <a:t> `</a:t>
            </a:r>
            <a:r>
              <a:rPr lang="en-GB" dirty="0" err="1"/>
              <a:t>apa;yc</a:t>
            </a:r>
            <a:r>
              <a:rPr lang="en-GB" dirty="0"/>
              <a:t> `</a:t>
            </a:r>
            <a:r>
              <a:rPr lang="en-GB" dirty="0" err="1"/>
              <a:t>ebolqen</a:t>
            </a:r>
            <a:r>
              <a:rPr lang="en-GB" dirty="0"/>
              <a:t> `</a:t>
            </a:r>
            <a:r>
              <a:rPr lang="en-GB" dirty="0" err="1"/>
              <a:t>Viwt</a:t>
            </a:r>
            <a:r>
              <a:rPr lang="en-GB" dirty="0"/>
              <a:t>@</a:t>
            </a:r>
          </a:p>
        </p:txBody>
      </p:sp>
    </p:spTree>
    <p:extLst>
      <p:ext uri="{BB962C8B-B14F-4D97-AF65-F5344CB8AC3E}">
        <p14:creationId xmlns:p14="http://schemas.microsoft.com/office/powerpoint/2010/main" val="4042271913"/>
      </p:ext>
    </p:extLst>
  </p:cSld>
  <p:clrMapOvr>
    <a:masterClrMapping/>
  </p:clrMapOvr>
</p:sld>
</file>

<file path=ppt/slides/slide17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8ECD1B9-5BEA-4C4F-B7D1-4480D717592F}"/>
              </a:ext>
            </a:extLst>
          </p:cNvPr>
          <p:cNvSpPr>
            <a:spLocks noGrp="1"/>
          </p:cNvSpPr>
          <p:nvPr>
            <p:ph type="body" sz="quarter" idx="10"/>
          </p:nvPr>
        </p:nvSpPr>
        <p:spPr/>
        <p:txBody>
          <a:bodyPr/>
          <a:lstStyle/>
          <a:p>
            <a:pPr>
              <a:spcBef>
                <a:spcPts val="0"/>
              </a:spcBef>
            </a:pPr>
            <a:r>
              <a:rPr lang="ar-EG" dirty="0"/>
              <a:t>أڤماسف أون كاطا ساركس: </a:t>
            </a:r>
            <a:endParaRPr lang="en-US" dirty="0"/>
          </a:p>
          <a:p>
            <a:pPr>
              <a:spcBef>
                <a:spcPts val="0"/>
              </a:spcBef>
            </a:pPr>
            <a:r>
              <a:rPr lang="ar-EG" dirty="0"/>
              <a:t>آباثيس إيڤول خين تي بارثينوس.</a:t>
            </a:r>
            <a:endParaRPr lang="en-GB" dirty="0"/>
          </a:p>
        </p:txBody>
      </p:sp>
      <p:sp>
        <p:nvSpPr>
          <p:cNvPr id="3" name="Text Placeholder 2">
            <a:extLst>
              <a:ext uri="{FF2B5EF4-FFF2-40B4-BE49-F238E27FC236}">
                <a16:creationId xmlns:a16="http://schemas.microsoft.com/office/drawing/2014/main" id="{E5223124-0E14-48CD-A35F-C8249DB4B508}"/>
              </a:ext>
            </a:extLst>
          </p:cNvPr>
          <p:cNvSpPr>
            <a:spLocks noGrp="1"/>
          </p:cNvSpPr>
          <p:nvPr>
            <p:ph type="body" sz="quarter" idx="11"/>
          </p:nvPr>
        </p:nvSpPr>
        <p:spPr/>
        <p:txBody>
          <a:bodyPr anchor="ctr"/>
          <a:lstStyle/>
          <a:p>
            <a:r>
              <a:rPr lang="ar-EG" dirty="0"/>
              <a:t>ولد أيضاً حسب الجسد، بغير ألم من العذراء. </a:t>
            </a:r>
            <a:endParaRPr lang="en-GB" dirty="0"/>
          </a:p>
        </p:txBody>
      </p:sp>
      <p:sp>
        <p:nvSpPr>
          <p:cNvPr id="4" name="Text Placeholder 3">
            <a:extLst>
              <a:ext uri="{FF2B5EF4-FFF2-40B4-BE49-F238E27FC236}">
                <a16:creationId xmlns:a16="http://schemas.microsoft.com/office/drawing/2014/main" id="{B5B90008-2610-4D59-9510-0C1C2648774F}"/>
              </a:ext>
            </a:extLst>
          </p:cNvPr>
          <p:cNvSpPr>
            <a:spLocks noGrp="1"/>
          </p:cNvSpPr>
          <p:nvPr>
            <p:ph type="body" sz="quarter" idx="12"/>
          </p:nvPr>
        </p:nvSpPr>
        <p:spPr/>
        <p:txBody>
          <a:bodyPr/>
          <a:lstStyle/>
          <a:p>
            <a:pPr>
              <a:spcBef>
                <a:spcPts val="0"/>
              </a:spcBef>
            </a:pPr>
            <a:r>
              <a:rPr lang="en-GB" dirty="0" err="1"/>
              <a:t>aumacf</a:t>
            </a:r>
            <a:r>
              <a:rPr lang="en-GB" dirty="0"/>
              <a:t> on kata </a:t>
            </a:r>
            <a:r>
              <a:rPr lang="en-GB" dirty="0" err="1"/>
              <a:t>carx</a:t>
            </a:r>
            <a:r>
              <a:rPr lang="en-GB" dirty="0"/>
              <a:t>@</a:t>
            </a:r>
          </a:p>
          <a:p>
            <a:pPr>
              <a:spcBef>
                <a:spcPts val="0"/>
              </a:spcBef>
            </a:pPr>
            <a:r>
              <a:rPr lang="en-GB" dirty="0"/>
              <a:t> </a:t>
            </a:r>
            <a:r>
              <a:rPr lang="en-GB" dirty="0" err="1"/>
              <a:t>apa;yc</a:t>
            </a:r>
            <a:r>
              <a:rPr lang="en-GB" dirty="0"/>
              <a:t> `</a:t>
            </a:r>
            <a:r>
              <a:rPr lang="en-GB" dirty="0" err="1"/>
              <a:t>ebolqen</a:t>
            </a:r>
            <a:r>
              <a:rPr lang="en-GB" dirty="0"/>
              <a:t> ]</a:t>
            </a:r>
            <a:r>
              <a:rPr lang="en-GB" dirty="0" err="1"/>
              <a:t>Par;enoc</a:t>
            </a:r>
            <a:r>
              <a:rPr lang="en-GB" dirty="0"/>
              <a:t>.</a:t>
            </a:r>
          </a:p>
        </p:txBody>
      </p:sp>
    </p:spTree>
    <p:extLst>
      <p:ext uri="{BB962C8B-B14F-4D97-AF65-F5344CB8AC3E}">
        <p14:creationId xmlns:p14="http://schemas.microsoft.com/office/powerpoint/2010/main" val="1749699929"/>
      </p:ext>
    </p:extLst>
  </p:cSld>
  <p:clrMapOvr>
    <a:masterClrMapping/>
  </p:clrMapOvr>
</p:sld>
</file>

<file path=ppt/slides/slide17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1281AD5-D64B-43EF-A9D0-C4B4B9047AD8}"/>
              </a:ext>
            </a:extLst>
          </p:cNvPr>
          <p:cNvSpPr>
            <a:spLocks noGrp="1"/>
          </p:cNvSpPr>
          <p:nvPr>
            <p:ph type="body" sz="quarter" idx="10"/>
          </p:nvPr>
        </p:nvSpPr>
        <p:spPr/>
        <p:txBody>
          <a:bodyPr/>
          <a:lstStyle/>
          <a:p>
            <a:pPr>
              <a:spcBef>
                <a:spcPts val="0"/>
              </a:spcBef>
            </a:pPr>
            <a:r>
              <a:rPr lang="ar-EG" dirty="0"/>
              <a:t>أوو أي بيه إيڤول خين إسناڤ: </a:t>
            </a:r>
            <a:endParaRPr lang="en-US" dirty="0"/>
          </a:p>
          <a:p>
            <a:pPr>
              <a:spcBef>
                <a:spcPts val="0"/>
              </a:spcBef>
            </a:pPr>
            <a:r>
              <a:rPr lang="ar-EG" dirty="0"/>
              <a:t>أوميت نوتي نيم أوميت رومي: </a:t>
            </a:r>
            <a:endParaRPr lang="en-GB" dirty="0"/>
          </a:p>
        </p:txBody>
      </p:sp>
      <p:sp>
        <p:nvSpPr>
          <p:cNvPr id="3" name="Text Placeholder 2">
            <a:extLst>
              <a:ext uri="{FF2B5EF4-FFF2-40B4-BE49-F238E27FC236}">
                <a16:creationId xmlns:a16="http://schemas.microsoft.com/office/drawing/2014/main" id="{D865359A-212C-4D87-A4F2-5C08C2F899E7}"/>
              </a:ext>
            </a:extLst>
          </p:cNvPr>
          <p:cNvSpPr>
            <a:spLocks noGrp="1"/>
          </p:cNvSpPr>
          <p:nvPr>
            <p:ph type="body" sz="quarter" idx="11"/>
          </p:nvPr>
        </p:nvSpPr>
        <p:spPr/>
        <p:txBody>
          <a:bodyPr anchor="ctr"/>
          <a:lstStyle/>
          <a:p>
            <a:r>
              <a:rPr lang="ar-EG" dirty="0"/>
              <a:t>هو اتحاد الاثنين، لاهوت وناسوت، </a:t>
            </a:r>
            <a:endParaRPr lang="en-GB" dirty="0"/>
          </a:p>
        </p:txBody>
      </p:sp>
      <p:sp>
        <p:nvSpPr>
          <p:cNvPr id="4" name="Text Placeholder 3">
            <a:extLst>
              <a:ext uri="{FF2B5EF4-FFF2-40B4-BE49-F238E27FC236}">
                <a16:creationId xmlns:a16="http://schemas.microsoft.com/office/drawing/2014/main" id="{8E83DACD-C1DC-42D1-AF8E-BBFCCA28E2B5}"/>
              </a:ext>
            </a:extLst>
          </p:cNvPr>
          <p:cNvSpPr>
            <a:spLocks noGrp="1"/>
          </p:cNvSpPr>
          <p:nvPr>
            <p:ph type="body" sz="quarter" idx="12"/>
          </p:nvPr>
        </p:nvSpPr>
        <p:spPr/>
        <p:txBody>
          <a:bodyPr/>
          <a:lstStyle/>
          <a:p>
            <a:pPr>
              <a:spcBef>
                <a:spcPts val="0"/>
              </a:spcBef>
            </a:pPr>
            <a:r>
              <a:rPr lang="pt-BR" dirty="0"/>
              <a:t>Ouai pe `ebolqen `cnau@</a:t>
            </a:r>
          </a:p>
          <a:p>
            <a:pPr>
              <a:spcBef>
                <a:spcPts val="0"/>
              </a:spcBef>
            </a:pPr>
            <a:r>
              <a:rPr lang="pt-BR" dirty="0"/>
              <a:t> oume;nou] nem oumetrwmi@ </a:t>
            </a:r>
            <a:endParaRPr lang="en-GB" dirty="0"/>
          </a:p>
        </p:txBody>
      </p:sp>
    </p:spTree>
    <p:extLst>
      <p:ext uri="{BB962C8B-B14F-4D97-AF65-F5344CB8AC3E}">
        <p14:creationId xmlns:p14="http://schemas.microsoft.com/office/powerpoint/2010/main" val="3453248946"/>
      </p:ext>
    </p:extLst>
  </p:cSld>
  <p:clrMapOvr>
    <a:masterClrMapping/>
  </p:clrMapOvr>
</p:sld>
</file>

<file path=ppt/slides/slide17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6CC45CC-847D-4EB5-B8F2-D40449A90F24}"/>
              </a:ext>
            </a:extLst>
          </p:cNvPr>
          <p:cNvSpPr>
            <a:spLocks noGrp="1"/>
          </p:cNvSpPr>
          <p:nvPr>
            <p:ph type="body" sz="quarter" idx="10"/>
          </p:nvPr>
        </p:nvSpPr>
        <p:spPr/>
        <p:txBody>
          <a:bodyPr/>
          <a:lstStyle/>
          <a:p>
            <a:r>
              <a:rPr lang="ar-EG" dirty="0"/>
              <a:t>خين فاي سيه أوو أوشت إمموف إنچيه ني ماغوس: إڤكو إنرو أوو إڤئير ثيه أو لوجين. </a:t>
            </a:r>
            <a:endParaRPr lang="en-GB" dirty="0"/>
          </a:p>
        </p:txBody>
      </p:sp>
      <p:sp>
        <p:nvSpPr>
          <p:cNvPr id="3" name="Text Placeholder 2">
            <a:extLst>
              <a:ext uri="{FF2B5EF4-FFF2-40B4-BE49-F238E27FC236}">
                <a16:creationId xmlns:a16="http://schemas.microsoft.com/office/drawing/2014/main" id="{D188E835-EAB1-4660-884F-E3A6803C75FF}"/>
              </a:ext>
            </a:extLst>
          </p:cNvPr>
          <p:cNvSpPr>
            <a:spLocks noGrp="1"/>
          </p:cNvSpPr>
          <p:nvPr>
            <p:ph type="body" sz="quarter" idx="11"/>
          </p:nvPr>
        </p:nvSpPr>
        <p:spPr/>
        <p:txBody>
          <a:bodyPr anchor="ctr"/>
          <a:lstStyle/>
          <a:p>
            <a:r>
              <a:rPr lang="ar-EG" dirty="0"/>
              <a:t>ولهذا سجد</a:t>
            </a:r>
            <a:r>
              <a:rPr lang="en-US" dirty="0"/>
              <a:t> </a:t>
            </a:r>
            <a:r>
              <a:rPr lang="ar-EG" dirty="0"/>
              <a:t>له المجوس، ساكتين وناطقين بلاهوته. </a:t>
            </a:r>
            <a:endParaRPr lang="en-GB" dirty="0"/>
          </a:p>
        </p:txBody>
      </p:sp>
      <p:sp>
        <p:nvSpPr>
          <p:cNvPr id="4" name="Text Placeholder 3">
            <a:extLst>
              <a:ext uri="{FF2B5EF4-FFF2-40B4-BE49-F238E27FC236}">
                <a16:creationId xmlns:a16="http://schemas.microsoft.com/office/drawing/2014/main" id="{86D80750-3A4A-4929-A660-0E8CBCF36DCB}"/>
              </a:ext>
            </a:extLst>
          </p:cNvPr>
          <p:cNvSpPr>
            <a:spLocks noGrp="1"/>
          </p:cNvSpPr>
          <p:nvPr>
            <p:ph type="body" sz="quarter" idx="12"/>
          </p:nvPr>
        </p:nvSpPr>
        <p:spPr/>
        <p:txBody>
          <a:bodyPr/>
          <a:lstStyle/>
          <a:p>
            <a:r>
              <a:rPr lang="en-GB" dirty="0" err="1"/>
              <a:t>qen</a:t>
            </a:r>
            <a:r>
              <a:rPr lang="en-GB" dirty="0"/>
              <a:t> </a:t>
            </a:r>
            <a:r>
              <a:rPr lang="en-GB" dirty="0" err="1"/>
              <a:t>vai</a:t>
            </a:r>
            <a:r>
              <a:rPr lang="en-GB" dirty="0"/>
              <a:t> </a:t>
            </a:r>
            <a:r>
              <a:rPr lang="en-GB" dirty="0" err="1"/>
              <a:t>ceouwst</a:t>
            </a:r>
            <a:r>
              <a:rPr lang="en-GB" dirty="0"/>
              <a:t> `</a:t>
            </a:r>
            <a:r>
              <a:rPr lang="en-GB" dirty="0" err="1"/>
              <a:t>mmof</a:t>
            </a:r>
            <a:r>
              <a:rPr lang="en-GB" dirty="0"/>
              <a:t> `</a:t>
            </a:r>
            <a:r>
              <a:rPr lang="en-GB" dirty="0" err="1"/>
              <a:t>nje</a:t>
            </a:r>
            <a:r>
              <a:rPr lang="en-GB" dirty="0"/>
              <a:t> </a:t>
            </a:r>
            <a:r>
              <a:rPr lang="en-GB" dirty="0" err="1"/>
              <a:t>nimagoc</a:t>
            </a:r>
            <a:r>
              <a:rPr lang="en-GB" dirty="0"/>
              <a:t>@ </a:t>
            </a:r>
            <a:r>
              <a:rPr lang="en-GB" dirty="0" err="1"/>
              <a:t>eu,w</a:t>
            </a:r>
            <a:r>
              <a:rPr lang="en-GB" dirty="0"/>
              <a:t> `</a:t>
            </a:r>
            <a:r>
              <a:rPr lang="en-GB" dirty="0" err="1"/>
              <a:t>nrwou</a:t>
            </a:r>
            <a:r>
              <a:rPr lang="en-GB" dirty="0"/>
              <a:t> </a:t>
            </a:r>
            <a:r>
              <a:rPr lang="en-GB" dirty="0" err="1"/>
              <a:t>eu`er;e`ologin</a:t>
            </a:r>
            <a:r>
              <a:rPr lang="en-GB" dirty="0"/>
              <a:t>.</a:t>
            </a:r>
          </a:p>
        </p:txBody>
      </p:sp>
    </p:spTree>
    <p:extLst>
      <p:ext uri="{BB962C8B-B14F-4D97-AF65-F5344CB8AC3E}">
        <p14:creationId xmlns:p14="http://schemas.microsoft.com/office/powerpoint/2010/main" val="995123854"/>
      </p:ext>
    </p:extLst>
  </p:cSld>
  <p:clrMapOvr>
    <a:masterClrMapping/>
  </p:clrMapOvr>
</p:sld>
</file>

<file path=ppt/slides/slide17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1B731F6-406F-4081-946D-124A148FA431}"/>
              </a:ext>
            </a:extLst>
          </p:cNvPr>
          <p:cNvSpPr>
            <a:spLocks noGrp="1"/>
          </p:cNvSpPr>
          <p:nvPr>
            <p:ph type="body" sz="quarter" idx="10"/>
          </p:nvPr>
        </p:nvSpPr>
        <p:spPr>
          <a:xfrm>
            <a:off x="0" y="5809129"/>
            <a:ext cx="9144000" cy="1042246"/>
          </a:xfrm>
        </p:spPr>
        <p:txBody>
          <a:bodyPr/>
          <a:lstStyle/>
          <a:p>
            <a:r>
              <a:rPr lang="ar-EG" sz="3400" dirty="0"/>
              <a:t>أڤئيني ناف إنؤليڤانوس هوس نوتي : نيم أونوب هوس أوو رو: نيم أوشال إڤتيميني: إيه بيف جيمنو إنريف طانخو. </a:t>
            </a:r>
            <a:endParaRPr lang="en-GB" sz="3400" dirty="0"/>
          </a:p>
        </p:txBody>
      </p:sp>
      <p:sp>
        <p:nvSpPr>
          <p:cNvPr id="3" name="Text Placeholder 2">
            <a:extLst>
              <a:ext uri="{FF2B5EF4-FFF2-40B4-BE49-F238E27FC236}">
                <a16:creationId xmlns:a16="http://schemas.microsoft.com/office/drawing/2014/main" id="{8066439C-D157-4463-8303-3017F8770F2C}"/>
              </a:ext>
            </a:extLst>
          </p:cNvPr>
          <p:cNvSpPr>
            <a:spLocks noGrp="1"/>
          </p:cNvSpPr>
          <p:nvPr>
            <p:ph type="body" sz="quarter" idx="11"/>
          </p:nvPr>
        </p:nvSpPr>
        <p:spPr>
          <a:xfrm>
            <a:off x="0" y="3710609"/>
            <a:ext cx="9144000" cy="1083592"/>
          </a:xfrm>
        </p:spPr>
        <p:txBody>
          <a:bodyPr/>
          <a:lstStyle/>
          <a:p>
            <a:r>
              <a:rPr lang="ar-EG" sz="3600" dirty="0"/>
              <a:t>قدموا له لبانا كإله، وذهباً كملك، ومرا علامة، على موته المحي. </a:t>
            </a:r>
            <a:endParaRPr lang="en-GB" sz="3600" dirty="0"/>
          </a:p>
        </p:txBody>
      </p:sp>
      <p:sp>
        <p:nvSpPr>
          <p:cNvPr id="4" name="Text Placeholder 3">
            <a:extLst>
              <a:ext uri="{FF2B5EF4-FFF2-40B4-BE49-F238E27FC236}">
                <a16:creationId xmlns:a16="http://schemas.microsoft.com/office/drawing/2014/main" id="{1D6692C4-E7E4-4B14-B530-3EFB1C02EFBF}"/>
              </a:ext>
            </a:extLst>
          </p:cNvPr>
          <p:cNvSpPr>
            <a:spLocks noGrp="1"/>
          </p:cNvSpPr>
          <p:nvPr>
            <p:ph type="body" sz="quarter" idx="12"/>
          </p:nvPr>
        </p:nvSpPr>
        <p:spPr>
          <a:xfrm>
            <a:off x="0" y="4794201"/>
            <a:ext cx="9144000" cy="1042246"/>
          </a:xfrm>
        </p:spPr>
        <p:txBody>
          <a:bodyPr/>
          <a:lstStyle/>
          <a:p>
            <a:r>
              <a:rPr lang="en-GB" sz="3500" dirty="0" err="1"/>
              <a:t>Au`ini</a:t>
            </a:r>
            <a:r>
              <a:rPr lang="en-GB" sz="3500" dirty="0"/>
              <a:t> </a:t>
            </a:r>
            <a:r>
              <a:rPr lang="en-GB" sz="3500" dirty="0" err="1"/>
              <a:t>naf</a:t>
            </a:r>
            <a:r>
              <a:rPr lang="en-GB" sz="3500" dirty="0"/>
              <a:t> `</a:t>
            </a:r>
            <a:r>
              <a:rPr lang="en-GB" sz="3500" dirty="0" err="1"/>
              <a:t>noulibanoc</a:t>
            </a:r>
            <a:r>
              <a:rPr lang="en-GB" sz="3500" dirty="0"/>
              <a:t> </a:t>
            </a:r>
            <a:r>
              <a:rPr lang="en-GB" sz="3500" dirty="0" err="1"/>
              <a:t>hwc</a:t>
            </a:r>
            <a:r>
              <a:rPr lang="en-GB" sz="3500" dirty="0"/>
              <a:t> </a:t>
            </a:r>
            <a:r>
              <a:rPr lang="en-GB" sz="3500" dirty="0" err="1"/>
              <a:t>Nou</a:t>
            </a:r>
            <a:r>
              <a:rPr lang="en-GB" sz="3500" dirty="0"/>
              <a:t>]@ </a:t>
            </a:r>
            <a:r>
              <a:rPr lang="en-GB" sz="3500" dirty="0" err="1"/>
              <a:t>nem</a:t>
            </a:r>
            <a:r>
              <a:rPr lang="en-GB" sz="3500" dirty="0"/>
              <a:t> </a:t>
            </a:r>
            <a:r>
              <a:rPr lang="en-GB" sz="3500" dirty="0" err="1"/>
              <a:t>ounoub</a:t>
            </a:r>
            <a:r>
              <a:rPr lang="en-GB" sz="3500" dirty="0"/>
              <a:t> </a:t>
            </a:r>
            <a:r>
              <a:rPr lang="en-GB" sz="3500" dirty="0" err="1"/>
              <a:t>hwc</a:t>
            </a:r>
            <a:r>
              <a:rPr lang="en-GB" sz="3500" dirty="0"/>
              <a:t> </a:t>
            </a:r>
            <a:r>
              <a:rPr lang="en-GB" sz="3500" dirty="0" err="1"/>
              <a:t>Ouro</a:t>
            </a:r>
            <a:r>
              <a:rPr lang="en-GB" sz="3500" dirty="0"/>
              <a:t>@ </a:t>
            </a:r>
            <a:r>
              <a:rPr lang="en-GB" sz="3500" dirty="0" err="1"/>
              <a:t>nem</a:t>
            </a:r>
            <a:r>
              <a:rPr lang="en-GB" sz="3500" dirty="0"/>
              <a:t> </a:t>
            </a:r>
            <a:r>
              <a:rPr lang="en-GB" sz="3500" dirty="0" err="1"/>
              <a:t>ousal</a:t>
            </a:r>
            <a:r>
              <a:rPr lang="en-GB" sz="3500" dirty="0"/>
              <a:t> </a:t>
            </a:r>
            <a:r>
              <a:rPr lang="en-GB" sz="3500" dirty="0" err="1"/>
              <a:t>eu</a:t>
            </a:r>
            <a:r>
              <a:rPr lang="en-GB" sz="3500" dirty="0"/>
              <a:t>]</a:t>
            </a:r>
            <a:r>
              <a:rPr lang="en-GB" sz="3500" dirty="0" err="1"/>
              <a:t>myini</a:t>
            </a:r>
            <a:r>
              <a:rPr lang="en-GB" sz="3500" dirty="0"/>
              <a:t>@ `</a:t>
            </a:r>
            <a:r>
              <a:rPr lang="en-GB" sz="3500" dirty="0" err="1"/>
              <a:t>epefmou</a:t>
            </a:r>
            <a:r>
              <a:rPr lang="en-GB" sz="3500" dirty="0"/>
              <a:t> `</a:t>
            </a:r>
            <a:r>
              <a:rPr lang="en-GB" sz="3500" dirty="0" err="1"/>
              <a:t>nreftanqo</a:t>
            </a:r>
            <a:r>
              <a:rPr lang="en-GB" sz="3500" dirty="0"/>
              <a:t>.</a:t>
            </a:r>
          </a:p>
        </p:txBody>
      </p:sp>
    </p:spTree>
    <p:extLst>
      <p:ext uri="{BB962C8B-B14F-4D97-AF65-F5344CB8AC3E}">
        <p14:creationId xmlns:p14="http://schemas.microsoft.com/office/powerpoint/2010/main" val="765545323"/>
      </p:ext>
    </p:extLst>
  </p:cSld>
  <p:clrMapOvr>
    <a:masterClrMapping/>
  </p:clrMapOvr>
</p:sld>
</file>

<file path=ppt/slides/slide17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CA84BD3-BF8F-4676-99F3-189FACD8BBB0}"/>
              </a:ext>
            </a:extLst>
          </p:cNvPr>
          <p:cNvSpPr>
            <a:spLocks noGrp="1"/>
          </p:cNvSpPr>
          <p:nvPr>
            <p:ph type="body" sz="quarter" idx="10"/>
          </p:nvPr>
        </p:nvSpPr>
        <p:spPr/>
        <p:txBody>
          <a:bodyPr/>
          <a:lstStyle/>
          <a:p>
            <a:pPr>
              <a:spcBef>
                <a:spcPts val="0"/>
              </a:spcBef>
            </a:pPr>
            <a:r>
              <a:rPr lang="ar-EG" dirty="0"/>
              <a:t>فاي إيطاف شوبف إيروف إثڤيتين: </a:t>
            </a:r>
            <a:endParaRPr lang="en-US" dirty="0"/>
          </a:p>
          <a:p>
            <a:pPr>
              <a:spcBef>
                <a:spcPts val="0"/>
              </a:spcBef>
            </a:pPr>
            <a:r>
              <a:rPr lang="ar-EG" dirty="0"/>
              <a:t>خين بيف أوو أوش إممين إمموف: </a:t>
            </a:r>
            <a:endParaRPr lang="en-GB" dirty="0"/>
          </a:p>
        </p:txBody>
      </p:sp>
      <p:sp>
        <p:nvSpPr>
          <p:cNvPr id="3" name="Text Placeholder 2">
            <a:extLst>
              <a:ext uri="{FF2B5EF4-FFF2-40B4-BE49-F238E27FC236}">
                <a16:creationId xmlns:a16="http://schemas.microsoft.com/office/drawing/2014/main" id="{52171544-325C-4C33-980B-E6B9A9709DCC}"/>
              </a:ext>
            </a:extLst>
          </p:cNvPr>
          <p:cNvSpPr>
            <a:spLocks noGrp="1"/>
          </p:cNvSpPr>
          <p:nvPr>
            <p:ph type="body" sz="quarter" idx="11"/>
          </p:nvPr>
        </p:nvSpPr>
        <p:spPr/>
        <p:txBody>
          <a:bodyPr anchor="ctr"/>
          <a:lstStyle/>
          <a:p>
            <a:r>
              <a:rPr lang="ar-EG" dirty="0"/>
              <a:t>هذا الذى قبله من أجلنا، بإرادته وحده الواحد وحده، </a:t>
            </a:r>
            <a:endParaRPr lang="en-GB" dirty="0"/>
          </a:p>
        </p:txBody>
      </p:sp>
      <p:sp>
        <p:nvSpPr>
          <p:cNvPr id="4" name="Text Placeholder 3">
            <a:extLst>
              <a:ext uri="{FF2B5EF4-FFF2-40B4-BE49-F238E27FC236}">
                <a16:creationId xmlns:a16="http://schemas.microsoft.com/office/drawing/2014/main" id="{316A87AC-7E1F-4073-97D3-86B3BE2FAEFE}"/>
              </a:ext>
            </a:extLst>
          </p:cNvPr>
          <p:cNvSpPr>
            <a:spLocks noGrp="1"/>
          </p:cNvSpPr>
          <p:nvPr>
            <p:ph type="body" sz="quarter" idx="12"/>
          </p:nvPr>
        </p:nvSpPr>
        <p:spPr/>
        <p:txBody>
          <a:bodyPr/>
          <a:lstStyle/>
          <a:p>
            <a:pPr>
              <a:spcBef>
                <a:spcPts val="0"/>
              </a:spcBef>
            </a:pPr>
            <a:r>
              <a:rPr lang="en-GB" dirty="0" err="1"/>
              <a:t>Vai</a:t>
            </a:r>
            <a:r>
              <a:rPr lang="en-GB" dirty="0"/>
              <a:t> `</a:t>
            </a:r>
            <a:r>
              <a:rPr lang="en-GB" dirty="0" err="1"/>
              <a:t>etafsopf</a:t>
            </a:r>
            <a:r>
              <a:rPr lang="en-GB" dirty="0"/>
              <a:t> `</a:t>
            </a:r>
            <a:r>
              <a:rPr lang="en-GB" dirty="0" err="1"/>
              <a:t>erof</a:t>
            </a:r>
            <a:r>
              <a:rPr lang="en-GB" dirty="0"/>
              <a:t> </a:t>
            </a:r>
            <a:r>
              <a:rPr lang="en-GB" dirty="0" err="1"/>
              <a:t>e;byten</a:t>
            </a:r>
            <a:r>
              <a:rPr lang="en-GB" dirty="0"/>
              <a:t>@</a:t>
            </a:r>
          </a:p>
          <a:p>
            <a:pPr>
              <a:spcBef>
                <a:spcPts val="0"/>
              </a:spcBef>
            </a:pPr>
            <a:r>
              <a:rPr lang="en-GB" dirty="0"/>
              <a:t> </a:t>
            </a:r>
            <a:r>
              <a:rPr lang="en-GB" dirty="0" err="1"/>
              <a:t>qen</a:t>
            </a:r>
            <a:r>
              <a:rPr lang="en-GB" dirty="0"/>
              <a:t> </a:t>
            </a:r>
            <a:r>
              <a:rPr lang="en-GB" dirty="0" err="1"/>
              <a:t>pefouws</a:t>
            </a:r>
            <a:r>
              <a:rPr lang="en-GB" dirty="0"/>
              <a:t> `</a:t>
            </a:r>
            <a:r>
              <a:rPr lang="en-GB" dirty="0" err="1"/>
              <a:t>mmin`mmof</a:t>
            </a:r>
            <a:r>
              <a:rPr lang="en-GB" dirty="0"/>
              <a:t>@</a:t>
            </a:r>
          </a:p>
        </p:txBody>
      </p:sp>
    </p:spTree>
    <p:extLst>
      <p:ext uri="{BB962C8B-B14F-4D97-AF65-F5344CB8AC3E}">
        <p14:creationId xmlns:p14="http://schemas.microsoft.com/office/powerpoint/2010/main" val="1749003863"/>
      </p:ext>
    </p:extLst>
  </p:cSld>
  <p:clrMapOvr>
    <a:masterClrMapping/>
  </p:clrMapOvr>
</p:sld>
</file>

<file path=ppt/slides/slide17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8E001A3-DB6F-4587-A700-90BBB47773DC}"/>
              </a:ext>
            </a:extLst>
          </p:cNvPr>
          <p:cNvSpPr>
            <a:spLocks noGrp="1"/>
          </p:cNvSpPr>
          <p:nvPr>
            <p:ph type="body" sz="quarter" idx="10"/>
          </p:nvPr>
        </p:nvSpPr>
        <p:spPr/>
        <p:txBody>
          <a:bodyPr/>
          <a:lstStyle/>
          <a:p>
            <a:r>
              <a:rPr lang="ar-EG" sz="3600" dirty="0"/>
              <a:t>إنچيه بي أوواي إم ما ڤاطف بي ماي رومي إن آغاثوس إفريف سوتي إن نين إبسيشي: أفئي أووه أف سوتي إممون. </a:t>
            </a:r>
            <a:endParaRPr lang="en-GB" sz="3600" dirty="0"/>
          </a:p>
        </p:txBody>
      </p:sp>
      <p:sp>
        <p:nvSpPr>
          <p:cNvPr id="3" name="Text Placeholder 2">
            <a:extLst>
              <a:ext uri="{FF2B5EF4-FFF2-40B4-BE49-F238E27FC236}">
                <a16:creationId xmlns:a16="http://schemas.microsoft.com/office/drawing/2014/main" id="{6835E5D2-B1D2-4E53-AA0E-D3DBA492A1C8}"/>
              </a:ext>
            </a:extLst>
          </p:cNvPr>
          <p:cNvSpPr>
            <a:spLocks noGrp="1"/>
          </p:cNvSpPr>
          <p:nvPr>
            <p:ph type="body" sz="quarter" idx="11"/>
          </p:nvPr>
        </p:nvSpPr>
        <p:spPr/>
        <p:txBody>
          <a:bodyPr anchor="ctr"/>
          <a:lstStyle/>
          <a:p>
            <a:r>
              <a:rPr lang="ar-EG" dirty="0"/>
              <a:t>محب البشر الصالح، مخلص نفوسنا أتى وخلصنا. </a:t>
            </a:r>
            <a:endParaRPr lang="en-GB" dirty="0"/>
          </a:p>
        </p:txBody>
      </p:sp>
      <p:sp>
        <p:nvSpPr>
          <p:cNvPr id="4" name="Text Placeholder 3">
            <a:extLst>
              <a:ext uri="{FF2B5EF4-FFF2-40B4-BE49-F238E27FC236}">
                <a16:creationId xmlns:a16="http://schemas.microsoft.com/office/drawing/2014/main" id="{33C392FC-D4EF-48DC-8E4A-331E163FF14E}"/>
              </a:ext>
            </a:extLst>
          </p:cNvPr>
          <p:cNvSpPr>
            <a:spLocks noGrp="1"/>
          </p:cNvSpPr>
          <p:nvPr>
            <p:ph type="body" sz="quarter" idx="12"/>
          </p:nvPr>
        </p:nvSpPr>
        <p:spPr/>
        <p:txBody>
          <a:bodyPr/>
          <a:lstStyle/>
          <a:p>
            <a:pPr>
              <a:spcBef>
                <a:spcPts val="0"/>
              </a:spcBef>
            </a:pPr>
            <a:r>
              <a:rPr lang="en-GB" dirty="0" err="1"/>
              <a:t>nje</a:t>
            </a:r>
            <a:r>
              <a:rPr lang="en-GB" dirty="0"/>
              <a:t> </a:t>
            </a:r>
            <a:r>
              <a:rPr lang="en-GB" dirty="0" err="1"/>
              <a:t>piouai</a:t>
            </a:r>
            <a:r>
              <a:rPr lang="en-GB" dirty="0"/>
              <a:t> `</a:t>
            </a:r>
            <a:r>
              <a:rPr lang="en-GB" dirty="0" err="1"/>
              <a:t>mmauatf</a:t>
            </a:r>
            <a:r>
              <a:rPr lang="en-GB" dirty="0"/>
              <a:t> </a:t>
            </a:r>
            <a:r>
              <a:rPr lang="en-GB" dirty="0" err="1"/>
              <a:t>pimairwmi</a:t>
            </a:r>
            <a:r>
              <a:rPr lang="en-GB" dirty="0"/>
              <a:t> `</a:t>
            </a:r>
            <a:r>
              <a:rPr lang="en-GB" dirty="0" err="1"/>
              <a:t>n`aga;oc</a:t>
            </a:r>
            <a:endParaRPr lang="en-GB" dirty="0"/>
          </a:p>
          <a:p>
            <a:pPr>
              <a:spcBef>
                <a:spcPts val="0"/>
              </a:spcBef>
            </a:pPr>
            <a:r>
              <a:rPr lang="en-GB" dirty="0"/>
              <a:t> `</a:t>
            </a:r>
            <a:r>
              <a:rPr lang="en-GB" dirty="0" err="1"/>
              <a:t>vrefcw</a:t>
            </a:r>
            <a:r>
              <a:rPr lang="en-GB" dirty="0"/>
              <a:t>] `</a:t>
            </a:r>
            <a:r>
              <a:rPr lang="en-GB" dirty="0" err="1"/>
              <a:t>nnen'u,y</a:t>
            </a:r>
            <a:r>
              <a:rPr lang="en-GB" dirty="0"/>
              <a:t>@ </a:t>
            </a:r>
            <a:r>
              <a:rPr lang="en-GB" dirty="0" err="1"/>
              <a:t>af`i</a:t>
            </a:r>
            <a:r>
              <a:rPr lang="en-GB" dirty="0"/>
              <a:t> </a:t>
            </a:r>
            <a:r>
              <a:rPr lang="en-GB" dirty="0" err="1"/>
              <a:t>ouoh</a:t>
            </a:r>
            <a:r>
              <a:rPr lang="en-GB" dirty="0"/>
              <a:t> </a:t>
            </a:r>
            <a:r>
              <a:rPr lang="en-GB" dirty="0" err="1"/>
              <a:t>afcw</a:t>
            </a:r>
            <a:r>
              <a:rPr lang="en-GB" dirty="0"/>
              <a:t>] `</a:t>
            </a:r>
            <a:r>
              <a:rPr lang="en-GB" dirty="0" err="1"/>
              <a:t>mmon</a:t>
            </a:r>
            <a:r>
              <a:rPr lang="en-GB" dirty="0"/>
              <a:t>.</a:t>
            </a:r>
          </a:p>
        </p:txBody>
      </p:sp>
    </p:spTree>
    <p:extLst>
      <p:ext uri="{BB962C8B-B14F-4D97-AF65-F5344CB8AC3E}">
        <p14:creationId xmlns:p14="http://schemas.microsoft.com/office/powerpoint/2010/main" val="1706307126"/>
      </p:ext>
    </p:extLst>
  </p:cSld>
  <p:clrMapOvr>
    <a:masterClrMapping/>
  </p:clrMapOvr>
</p:sld>
</file>

<file path=ppt/slides/slide17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99D2817-2987-4B3F-81D4-3F89E67B4148}"/>
              </a:ext>
            </a:extLst>
          </p:cNvPr>
          <p:cNvSpPr>
            <a:spLocks noGrp="1"/>
          </p:cNvSpPr>
          <p:nvPr>
            <p:ph type="body" sz="quarter" idx="10"/>
          </p:nvPr>
        </p:nvSpPr>
        <p:spPr/>
        <p:txBody>
          <a:bodyPr/>
          <a:lstStyle/>
          <a:p>
            <a:r>
              <a:rPr lang="ar-EG" sz="3400" dirty="0"/>
              <a:t>إيطاف كين آن إف أوي إن نوتي: أفئي أفشوبي إنشيري إنرومي: آلا إنثوف بيه إفنوتي إممي: أفئي أووه أفسوتي إممون.</a:t>
            </a:r>
            <a:endParaRPr lang="en-GB" sz="3400" dirty="0"/>
          </a:p>
        </p:txBody>
      </p:sp>
      <p:sp>
        <p:nvSpPr>
          <p:cNvPr id="3" name="Text Placeholder 2">
            <a:extLst>
              <a:ext uri="{FF2B5EF4-FFF2-40B4-BE49-F238E27FC236}">
                <a16:creationId xmlns:a16="http://schemas.microsoft.com/office/drawing/2014/main" id="{F9DE540C-0E29-4245-8FC0-9C1BBE1B0A7E}"/>
              </a:ext>
            </a:extLst>
          </p:cNvPr>
          <p:cNvSpPr>
            <a:spLocks noGrp="1"/>
          </p:cNvSpPr>
          <p:nvPr>
            <p:ph type="body" sz="quarter" idx="11"/>
          </p:nvPr>
        </p:nvSpPr>
        <p:spPr/>
        <p:txBody>
          <a:bodyPr/>
          <a:lstStyle/>
          <a:p>
            <a:r>
              <a:rPr lang="ar-EG" sz="3600" dirty="0"/>
              <a:t>لم يزل إلها، أتى وصار إبن بشر، لكنه هو الإله الحقيقي، أتى وخلصنا. </a:t>
            </a:r>
            <a:endParaRPr lang="en-GB" sz="3600" dirty="0"/>
          </a:p>
        </p:txBody>
      </p:sp>
      <p:sp>
        <p:nvSpPr>
          <p:cNvPr id="4" name="Text Placeholder 3">
            <a:extLst>
              <a:ext uri="{FF2B5EF4-FFF2-40B4-BE49-F238E27FC236}">
                <a16:creationId xmlns:a16="http://schemas.microsoft.com/office/drawing/2014/main" id="{36368613-2599-4C6D-90D1-47B010912586}"/>
              </a:ext>
            </a:extLst>
          </p:cNvPr>
          <p:cNvSpPr>
            <a:spLocks noGrp="1"/>
          </p:cNvSpPr>
          <p:nvPr>
            <p:ph type="body" sz="quarter" idx="12"/>
          </p:nvPr>
        </p:nvSpPr>
        <p:spPr>
          <a:xfrm>
            <a:off x="0" y="4711375"/>
            <a:ext cx="9144000" cy="1189740"/>
          </a:xfrm>
        </p:spPr>
        <p:txBody>
          <a:bodyPr/>
          <a:lstStyle/>
          <a:p>
            <a:pPr>
              <a:spcBef>
                <a:spcPts val="0"/>
              </a:spcBef>
            </a:pPr>
            <a:r>
              <a:rPr lang="en-GB" sz="3500" dirty="0" err="1"/>
              <a:t>Etafkyn</a:t>
            </a:r>
            <a:r>
              <a:rPr lang="en-GB" sz="3500" dirty="0"/>
              <a:t> an </a:t>
            </a:r>
            <a:r>
              <a:rPr lang="en-GB" sz="3500" dirty="0" err="1"/>
              <a:t>efoi</a:t>
            </a:r>
            <a:r>
              <a:rPr lang="en-GB" sz="3500" dirty="0"/>
              <a:t> `</a:t>
            </a:r>
            <a:r>
              <a:rPr lang="en-GB" sz="3500" dirty="0" err="1"/>
              <a:t>nNou</a:t>
            </a:r>
            <a:r>
              <a:rPr lang="en-GB" sz="3500" dirty="0"/>
              <a:t>]@ </a:t>
            </a:r>
            <a:r>
              <a:rPr lang="en-GB" sz="3500" dirty="0" err="1"/>
              <a:t>af`i</a:t>
            </a:r>
            <a:r>
              <a:rPr lang="en-GB" sz="3500" dirty="0"/>
              <a:t> </a:t>
            </a:r>
            <a:r>
              <a:rPr lang="en-GB" sz="3500" dirty="0" err="1"/>
              <a:t>afswpi</a:t>
            </a:r>
            <a:r>
              <a:rPr lang="en-GB" sz="3500" dirty="0"/>
              <a:t> `</a:t>
            </a:r>
            <a:r>
              <a:rPr lang="en-GB" sz="3500" dirty="0" err="1"/>
              <a:t>nSyri</a:t>
            </a:r>
            <a:r>
              <a:rPr lang="en-GB" sz="3500" dirty="0"/>
              <a:t> `</a:t>
            </a:r>
            <a:r>
              <a:rPr lang="en-GB" sz="3500" dirty="0" err="1"/>
              <a:t>nrwmi</a:t>
            </a:r>
            <a:r>
              <a:rPr lang="en-GB" sz="3500" dirty="0"/>
              <a:t>@</a:t>
            </a:r>
          </a:p>
          <a:p>
            <a:pPr>
              <a:spcBef>
                <a:spcPts val="0"/>
              </a:spcBef>
            </a:pPr>
            <a:r>
              <a:rPr lang="en-GB" sz="3500" dirty="0"/>
              <a:t> </a:t>
            </a:r>
            <a:r>
              <a:rPr lang="en-GB" sz="3500" dirty="0" err="1"/>
              <a:t>alla</a:t>
            </a:r>
            <a:r>
              <a:rPr lang="en-GB" sz="3500" dirty="0"/>
              <a:t> `</a:t>
            </a:r>
            <a:r>
              <a:rPr lang="en-GB" sz="3500" dirty="0" err="1"/>
              <a:t>n;of</a:t>
            </a:r>
            <a:r>
              <a:rPr lang="en-GB" sz="3500" dirty="0"/>
              <a:t> pe V] `</a:t>
            </a:r>
            <a:r>
              <a:rPr lang="en-GB" sz="3500" dirty="0" err="1"/>
              <a:t>mmyi</a:t>
            </a:r>
            <a:r>
              <a:rPr lang="en-GB" sz="3500" dirty="0"/>
              <a:t>@ </a:t>
            </a:r>
            <a:r>
              <a:rPr lang="en-GB" sz="3500" dirty="0" err="1"/>
              <a:t>af`i</a:t>
            </a:r>
            <a:r>
              <a:rPr lang="en-GB" sz="3500" dirty="0"/>
              <a:t> </a:t>
            </a:r>
            <a:r>
              <a:rPr lang="en-GB" sz="3500" dirty="0" err="1"/>
              <a:t>ouoh</a:t>
            </a:r>
            <a:r>
              <a:rPr lang="en-GB" sz="3500" dirty="0"/>
              <a:t> </a:t>
            </a:r>
            <a:r>
              <a:rPr lang="en-GB" sz="3500" dirty="0" err="1"/>
              <a:t>afcw</a:t>
            </a:r>
            <a:r>
              <a:rPr lang="en-GB" sz="3500" dirty="0"/>
              <a:t>] `</a:t>
            </a:r>
            <a:r>
              <a:rPr lang="en-GB" sz="3500" dirty="0" err="1"/>
              <a:t>mmon</a:t>
            </a:r>
            <a:r>
              <a:rPr lang="en-GB" sz="3500" dirty="0"/>
              <a:t>.</a:t>
            </a:r>
          </a:p>
        </p:txBody>
      </p:sp>
    </p:spTree>
    <p:extLst>
      <p:ext uri="{BB962C8B-B14F-4D97-AF65-F5344CB8AC3E}">
        <p14:creationId xmlns:p14="http://schemas.microsoft.com/office/powerpoint/2010/main" val="304881035"/>
      </p:ext>
    </p:extLst>
  </p:cSld>
  <p:clrMapOvr>
    <a:masterClrMapping/>
  </p:clrMapOvr>
</p:sld>
</file>

<file path=ppt/slides/slide17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C78212F-6F26-4F27-A50C-7129F79957D0}"/>
              </a:ext>
            </a:extLst>
          </p:cNvPr>
          <p:cNvSpPr>
            <a:spLocks noGrp="1"/>
          </p:cNvSpPr>
          <p:nvPr>
            <p:ph type="body" sz="quarter" idx="10"/>
          </p:nvPr>
        </p:nvSpPr>
        <p:spPr/>
        <p:txBody>
          <a:bodyPr/>
          <a:lstStyle/>
          <a:p>
            <a:r>
              <a:rPr lang="ar-EG" sz="3200" dirty="0"/>
              <a:t>أوتي نيشتي إن إشفيري: ثي إيطاستشي إيه جوس إن تي ڤيت: إيڤول خين بي إسفير إن آدام: شا إنتو إير إبلازين إمموس إڤ إسهيمي.</a:t>
            </a:r>
            <a:endParaRPr lang="en-GB" sz="3200" dirty="0"/>
          </a:p>
        </p:txBody>
      </p:sp>
      <p:sp>
        <p:nvSpPr>
          <p:cNvPr id="6" name="Text Placeholder 5">
            <a:extLst>
              <a:ext uri="{FF2B5EF4-FFF2-40B4-BE49-F238E27FC236}">
                <a16:creationId xmlns:a16="http://schemas.microsoft.com/office/drawing/2014/main" id="{4BC9A848-B57D-4296-AC88-4E9EB67A24C5}"/>
              </a:ext>
            </a:extLst>
          </p:cNvPr>
          <p:cNvSpPr>
            <a:spLocks noGrp="1"/>
          </p:cNvSpPr>
          <p:nvPr>
            <p:ph type="body" sz="quarter" idx="11"/>
          </p:nvPr>
        </p:nvSpPr>
        <p:spPr/>
        <p:txBody>
          <a:bodyPr anchor="ctr"/>
          <a:lstStyle/>
          <a:p>
            <a:r>
              <a:rPr lang="ar-EG" sz="3400" dirty="0"/>
              <a:t>يا لعظم الأعجوبة، أخذ الضلع، من جنب أدم، وجبلت منه امرأة. </a:t>
            </a:r>
            <a:endParaRPr lang="en-GB" sz="3400" dirty="0"/>
          </a:p>
        </p:txBody>
      </p:sp>
      <p:sp>
        <p:nvSpPr>
          <p:cNvPr id="7" name="Text Placeholder 6">
            <a:extLst>
              <a:ext uri="{FF2B5EF4-FFF2-40B4-BE49-F238E27FC236}">
                <a16:creationId xmlns:a16="http://schemas.microsoft.com/office/drawing/2014/main" id="{5C3DA2C9-20DA-4E52-9314-8A09B04A6769}"/>
              </a:ext>
            </a:extLst>
          </p:cNvPr>
          <p:cNvSpPr>
            <a:spLocks noGrp="1"/>
          </p:cNvSpPr>
          <p:nvPr>
            <p:ph type="body" sz="quarter" idx="12"/>
          </p:nvPr>
        </p:nvSpPr>
        <p:spPr>
          <a:xfrm>
            <a:off x="0" y="4517141"/>
            <a:ext cx="9144000" cy="1189740"/>
          </a:xfrm>
        </p:spPr>
        <p:txBody>
          <a:bodyPr/>
          <a:lstStyle/>
          <a:p>
            <a:r>
              <a:rPr lang="en-GB" sz="3600" dirty="0"/>
              <a:t>W ]nis] `</a:t>
            </a:r>
            <a:r>
              <a:rPr lang="en-GB" sz="3600" dirty="0" err="1"/>
              <a:t>n`svyri</a:t>
            </a:r>
            <a:r>
              <a:rPr lang="en-GB" sz="3600" dirty="0"/>
              <a:t>@ ;</a:t>
            </a:r>
            <a:r>
              <a:rPr lang="en-GB" sz="3600" dirty="0" err="1"/>
              <a:t>y`etac</a:t>
            </a:r>
            <a:r>
              <a:rPr lang="en-GB" sz="3600" dirty="0"/>
              <a:t>`[</a:t>
            </a:r>
            <a:r>
              <a:rPr lang="en-GB" sz="3600" dirty="0" err="1"/>
              <a:t>i</a:t>
            </a:r>
            <a:r>
              <a:rPr lang="en-GB" sz="3600" dirty="0"/>
              <a:t> </a:t>
            </a:r>
            <a:r>
              <a:rPr lang="en-GB" sz="3600" dirty="0" err="1"/>
              <a:t>ejwc</a:t>
            </a:r>
            <a:r>
              <a:rPr lang="en-GB" sz="3600" dirty="0"/>
              <a:t> `b]</a:t>
            </a:r>
            <a:r>
              <a:rPr lang="en-GB" sz="3600" dirty="0" err="1"/>
              <a:t>byt</a:t>
            </a:r>
            <a:r>
              <a:rPr lang="en-GB" sz="3600" dirty="0"/>
              <a:t>@ `</a:t>
            </a:r>
            <a:r>
              <a:rPr lang="en-GB" sz="3600" dirty="0" err="1"/>
              <a:t>ebolqen</a:t>
            </a:r>
            <a:r>
              <a:rPr lang="en-GB" sz="3600" dirty="0"/>
              <a:t> </a:t>
            </a:r>
            <a:r>
              <a:rPr lang="en-GB" sz="3600" dirty="0" err="1"/>
              <a:t>pi`cvir</a:t>
            </a:r>
            <a:r>
              <a:rPr lang="en-GB" sz="3600" dirty="0"/>
              <a:t> `</a:t>
            </a:r>
            <a:r>
              <a:rPr lang="en-GB" sz="3600" dirty="0" err="1"/>
              <a:t>nAdam</a:t>
            </a:r>
            <a:r>
              <a:rPr lang="en-GB" sz="3600" dirty="0"/>
              <a:t>@ </a:t>
            </a:r>
            <a:r>
              <a:rPr lang="en-GB" sz="3600" dirty="0" err="1"/>
              <a:t>sa`ntouer`plazin</a:t>
            </a:r>
            <a:r>
              <a:rPr lang="en-GB" sz="3600" dirty="0"/>
              <a:t> `</a:t>
            </a:r>
            <a:r>
              <a:rPr lang="en-GB" sz="3600" dirty="0" err="1"/>
              <a:t>mmoc</a:t>
            </a:r>
            <a:r>
              <a:rPr lang="en-GB" sz="3600" dirty="0"/>
              <a:t> </a:t>
            </a:r>
            <a:r>
              <a:rPr lang="en-GB" sz="3600" dirty="0" err="1"/>
              <a:t>eu`chimi</a:t>
            </a:r>
            <a:r>
              <a:rPr lang="en-GB" sz="3600" dirty="0"/>
              <a:t>.</a:t>
            </a:r>
          </a:p>
        </p:txBody>
      </p:sp>
    </p:spTree>
    <p:extLst>
      <p:ext uri="{BB962C8B-B14F-4D97-AF65-F5344CB8AC3E}">
        <p14:creationId xmlns:p14="http://schemas.microsoft.com/office/powerpoint/2010/main" val="2022204076"/>
      </p:ext>
    </p:extLst>
  </p:cSld>
  <p:clrMapOvr>
    <a:masterClrMapping/>
  </p:clrMapOvr>
</p:sld>
</file>

<file path=ppt/slides/slide17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84C6C61-8D22-4901-84B2-8AB5CFA8E2CA}"/>
              </a:ext>
            </a:extLst>
          </p:cNvPr>
          <p:cNvSpPr>
            <a:spLocks noGrp="1"/>
          </p:cNvSpPr>
          <p:nvPr>
            <p:ph type="body" sz="quarter" idx="10"/>
          </p:nvPr>
        </p:nvSpPr>
        <p:spPr>
          <a:xfrm>
            <a:off x="-80683" y="5768787"/>
            <a:ext cx="9291918" cy="1082587"/>
          </a:xfrm>
        </p:spPr>
        <p:txBody>
          <a:bodyPr/>
          <a:lstStyle/>
          <a:p>
            <a:r>
              <a:rPr lang="ar-EG" sz="3400" dirty="0"/>
              <a:t>بي أوو أوشيم تيرف إنتيه تي ميت رومي: إستيف خين أوجوك إيڤول إمفنوتي: بي ذيمي أورغوس: أووه إنلوغوس إنتيه إفيوت. </a:t>
            </a:r>
            <a:endParaRPr lang="en-GB" sz="3400" dirty="0"/>
          </a:p>
        </p:txBody>
      </p:sp>
      <p:sp>
        <p:nvSpPr>
          <p:cNvPr id="3" name="Text Placeholder 2">
            <a:extLst>
              <a:ext uri="{FF2B5EF4-FFF2-40B4-BE49-F238E27FC236}">
                <a16:creationId xmlns:a16="http://schemas.microsoft.com/office/drawing/2014/main" id="{F74099AE-21FF-4F01-9F8D-0291A371FC13}"/>
              </a:ext>
            </a:extLst>
          </p:cNvPr>
          <p:cNvSpPr>
            <a:spLocks noGrp="1"/>
          </p:cNvSpPr>
          <p:nvPr>
            <p:ph type="body" sz="quarter" idx="11"/>
          </p:nvPr>
        </p:nvSpPr>
        <p:spPr>
          <a:xfrm>
            <a:off x="0" y="3710610"/>
            <a:ext cx="9144000" cy="868438"/>
          </a:xfrm>
        </p:spPr>
        <p:txBody>
          <a:bodyPr anchor="ctr"/>
          <a:lstStyle/>
          <a:p>
            <a:r>
              <a:rPr lang="ar-EG" sz="3600" dirty="0"/>
              <a:t>كل عجينة البشرية، أعطتها بالكمال، لله الخالق، وكلمة الأب. </a:t>
            </a:r>
            <a:endParaRPr lang="en-GB" sz="3600" dirty="0"/>
          </a:p>
        </p:txBody>
      </p:sp>
      <p:sp>
        <p:nvSpPr>
          <p:cNvPr id="4" name="Text Placeholder 3">
            <a:extLst>
              <a:ext uri="{FF2B5EF4-FFF2-40B4-BE49-F238E27FC236}">
                <a16:creationId xmlns:a16="http://schemas.microsoft.com/office/drawing/2014/main" id="{2F9C7D97-6FCC-4CAC-BF6D-28AB31427048}"/>
              </a:ext>
            </a:extLst>
          </p:cNvPr>
          <p:cNvSpPr>
            <a:spLocks noGrp="1"/>
          </p:cNvSpPr>
          <p:nvPr>
            <p:ph type="body" sz="quarter" idx="12"/>
          </p:nvPr>
        </p:nvSpPr>
        <p:spPr>
          <a:xfrm>
            <a:off x="0" y="4450976"/>
            <a:ext cx="9144000" cy="1317811"/>
          </a:xfrm>
        </p:spPr>
        <p:txBody>
          <a:bodyPr anchor="ctr"/>
          <a:lstStyle/>
          <a:p>
            <a:pPr>
              <a:spcBef>
                <a:spcPts val="0"/>
              </a:spcBef>
            </a:pPr>
            <a:r>
              <a:rPr lang="en-GB" sz="3500" dirty="0" err="1"/>
              <a:t>Piou`wsem</a:t>
            </a:r>
            <a:r>
              <a:rPr lang="en-GB" sz="3500" dirty="0"/>
              <a:t> </a:t>
            </a:r>
            <a:r>
              <a:rPr lang="en-GB" sz="3500" dirty="0" err="1"/>
              <a:t>tyrf</a:t>
            </a:r>
            <a:r>
              <a:rPr lang="en-GB" sz="3500" dirty="0"/>
              <a:t> `</a:t>
            </a:r>
            <a:r>
              <a:rPr lang="en-GB" sz="3500" dirty="0" err="1"/>
              <a:t>nte</a:t>
            </a:r>
            <a:r>
              <a:rPr lang="en-GB" sz="3500" dirty="0"/>
              <a:t> ]</a:t>
            </a:r>
            <a:r>
              <a:rPr lang="en-GB" sz="3500" dirty="0" err="1"/>
              <a:t>metrwmi</a:t>
            </a:r>
            <a:r>
              <a:rPr lang="en-GB" sz="3500" dirty="0"/>
              <a:t>@ </a:t>
            </a:r>
            <a:r>
              <a:rPr lang="en-GB" sz="3500" dirty="0" err="1"/>
              <a:t>actyif</a:t>
            </a:r>
            <a:r>
              <a:rPr lang="en-GB" sz="3500" dirty="0"/>
              <a:t> </a:t>
            </a:r>
            <a:r>
              <a:rPr lang="en-GB" sz="3500" dirty="0" err="1"/>
              <a:t>qen</a:t>
            </a:r>
            <a:r>
              <a:rPr lang="en-GB" sz="3500" dirty="0"/>
              <a:t> </a:t>
            </a:r>
            <a:r>
              <a:rPr lang="en-GB" sz="3500" dirty="0" err="1"/>
              <a:t>oujwk</a:t>
            </a:r>
            <a:endParaRPr lang="en-GB" sz="3500" dirty="0"/>
          </a:p>
          <a:p>
            <a:pPr>
              <a:spcBef>
                <a:spcPts val="0"/>
              </a:spcBef>
            </a:pPr>
            <a:r>
              <a:rPr lang="en-GB" sz="3500" dirty="0"/>
              <a:t> `</a:t>
            </a:r>
            <a:r>
              <a:rPr lang="en-GB" sz="3500" dirty="0" err="1"/>
              <a:t>ebol</a:t>
            </a:r>
            <a:r>
              <a:rPr lang="en-GB" sz="3500" dirty="0"/>
              <a:t>@ `mV] </a:t>
            </a:r>
            <a:r>
              <a:rPr lang="en-GB" sz="3500" dirty="0" err="1"/>
              <a:t>pidimiourgoc</a:t>
            </a:r>
            <a:r>
              <a:rPr lang="en-GB" sz="3500" dirty="0"/>
              <a:t>@ </a:t>
            </a:r>
            <a:r>
              <a:rPr lang="en-GB" sz="3500" dirty="0" err="1"/>
              <a:t>ouoh</a:t>
            </a:r>
            <a:r>
              <a:rPr lang="en-GB" sz="3500" dirty="0"/>
              <a:t> `</a:t>
            </a:r>
            <a:r>
              <a:rPr lang="en-GB" sz="3500" dirty="0" err="1"/>
              <a:t>nLogoc</a:t>
            </a:r>
            <a:r>
              <a:rPr lang="en-GB" sz="3500" dirty="0"/>
              <a:t> `</a:t>
            </a:r>
            <a:r>
              <a:rPr lang="en-GB" sz="3500" dirty="0" err="1"/>
              <a:t>nte</a:t>
            </a:r>
            <a:r>
              <a:rPr lang="en-GB" sz="3500" dirty="0"/>
              <a:t> `</a:t>
            </a:r>
            <a:r>
              <a:rPr lang="en-GB" sz="3500" dirty="0" err="1"/>
              <a:t>Viwt</a:t>
            </a:r>
            <a:r>
              <a:rPr lang="en-GB" sz="3500" dirty="0"/>
              <a:t>.</a:t>
            </a:r>
          </a:p>
        </p:txBody>
      </p:sp>
    </p:spTree>
    <p:extLst>
      <p:ext uri="{BB962C8B-B14F-4D97-AF65-F5344CB8AC3E}">
        <p14:creationId xmlns:p14="http://schemas.microsoft.com/office/powerpoint/2010/main" val="3012403920"/>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extLst>
              <p:ext uri="{D42A27DB-BD31-4B8C-83A1-F6EECF244321}">
                <p14:modId xmlns:p14="http://schemas.microsoft.com/office/powerpoint/2010/main" val="3403528317"/>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الأمـــم ســمعوا وغــضـبوا</a:t>
                      </a:r>
                      <a:r>
                        <a:rPr lang="ar-EG" sz="4400" b="1" dirty="0">
                          <a:solidFill>
                            <a:schemeClr val="bg1"/>
                          </a:solidFill>
                          <a:latin typeface="+mj-lt"/>
                        </a:rPr>
                        <a:t>. </a:t>
                      </a:r>
                      <a:r>
                        <a:rPr lang="ar-SA" sz="4400" b="1" dirty="0">
                          <a:solidFill>
                            <a:schemeClr val="bg1"/>
                          </a:solidFill>
                          <a:cs typeface="Times New Roman" pitchFamily="18" charset="0"/>
                        </a:rPr>
                        <a:t>و</a:t>
                      </a:r>
                      <a:r>
                        <a:rPr lang="ar-EG" sz="4400" b="1" dirty="0">
                          <a:solidFill>
                            <a:schemeClr val="bg1"/>
                          </a:solidFill>
                          <a:cs typeface="Times New Roman" pitchFamily="18" charset="0"/>
                        </a:rPr>
                        <a:t>أخذهم رعب</a:t>
                      </a:r>
                      <a:r>
                        <a:rPr lang="ar-SA" sz="4400" b="1" dirty="0">
                          <a:solidFill>
                            <a:schemeClr val="bg1"/>
                          </a:solidFill>
                          <a:cs typeface="Times New Roman" pitchFamily="18" charset="0"/>
                        </a:rPr>
                        <a:t> عظيم</a:t>
                      </a:r>
                      <a:r>
                        <a:rPr lang="ar-EG" sz="4400" b="1" dirty="0">
                          <a:solidFill>
                            <a:schemeClr val="bg1"/>
                          </a:solidFill>
                          <a:latin typeface="+mj-lt"/>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SA" sz="4400" b="1" dirty="0">
                          <a:solidFill>
                            <a:schemeClr val="bg1"/>
                          </a:solidFill>
                          <a:cs typeface="Times New Roman" pitchFamily="18" charset="0"/>
                        </a:rPr>
                        <a:t>وأهـــل فـلسطيـن هربوا</a:t>
                      </a:r>
                      <a:r>
                        <a:rPr lang="ar-EG" sz="4400" b="1" dirty="0">
                          <a:solidFill>
                            <a:schemeClr val="bg1"/>
                          </a:solidFill>
                          <a:latin typeface="+mj-lt"/>
                        </a:rPr>
                        <a:t>. </a:t>
                      </a:r>
                      <a:r>
                        <a:rPr lang="ar-SA" sz="4400" b="1" dirty="0">
                          <a:solidFill>
                            <a:schemeClr val="bg1"/>
                          </a:solidFill>
                          <a:cs typeface="Times New Roman" pitchFamily="18" charset="0"/>
                        </a:rPr>
                        <a:t>وش</a:t>
                      </a:r>
                      <a:r>
                        <a:rPr lang="ar-EG" sz="4400" b="1" dirty="0">
                          <a:solidFill>
                            <a:schemeClr val="bg1"/>
                          </a:solidFill>
                          <a:cs typeface="Times New Roman" pitchFamily="18" charset="0"/>
                        </a:rPr>
                        <a:t>ـ</a:t>
                      </a:r>
                      <a:r>
                        <a:rPr lang="ar-SA" sz="4400" b="1" dirty="0">
                          <a:solidFill>
                            <a:schemeClr val="bg1"/>
                          </a:solidFill>
                          <a:cs typeface="Times New Roman" pitchFamily="18" charset="0"/>
                        </a:rPr>
                        <a:t>ملهم ح</a:t>
                      </a:r>
                      <a:r>
                        <a:rPr lang="ar-EG" sz="4400" b="1" dirty="0">
                          <a:solidFill>
                            <a:schemeClr val="bg1"/>
                          </a:solidFill>
                          <a:cs typeface="Times New Roman" pitchFamily="18" charset="0"/>
                        </a:rPr>
                        <a:t>ـ</a:t>
                      </a:r>
                      <a:r>
                        <a:rPr lang="ar-SA" sz="4400" b="1" dirty="0">
                          <a:solidFill>
                            <a:schemeClr val="bg1"/>
                          </a:solidFill>
                          <a:cs typeface="Times New Roman" pitchFamily="18" charset="0"/>
                        </a:rPr>
                        <a:t>زن جسي</a:t>
                      </a:r>
                      <a:r>
                        <a:rPr lang="ar-EG" sz="4400" b="1" dirty="0">
                          <a:solidFill>
                            <a:schemeClr val="bg1"/>
                          </a:solidFill>
                          <a:cs typeface="Times New Roman" pitchFamily="18" charset="0"/>
                        </a:rPr>
                        <a:t>ــ</a:t>
                      </a:r>
                      <a:r>
                        <a:rPr lang="ar-SA" sz="4400" b="1" dirty="0">
                          <a:solidFill>
                            <a:schemeClr val="bg1"/>
                          </a:solidFill>
                          <a:cs typeface="Times New Roman" pitchFamily="18" charset="0"/>
                        </a:rPr>
                        <a:t>م</a:t>
                      </a:r>
                      <a:r>
                        <a:rPr lang="ar-EG" sz="4400" b="1" dirty="0">
                          <a:solidFill>
                            <a:schemeClr val="bg1"/>
                          </a:solidFill>
                          <a:latin typeface="+mj-lt"/>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endParaRPr>
                    </a:p>
                  </a:txBody>
                  <a:tcPr anchor="ctr"/>
                </a:tc>
                <a:extLst>
                  <a:ext uri="{0D108BD9-81ED-4DB2-BD59-A6C34878D82A}">
                    <a16:rowId xmlns:a16="http://schemas.microsoft.com/office/drawing/2014/main" val="3772709020"/>
                  </a:ext>
                </a:extLst>
              </a:tr>
              <a:tr h="725150">
                <a:tc>
                  <a:txBody>
                    <a:bodyPr/>
                    <a:lstStyle/>
                    <a:p>
                      <a:pPr algn="ctr" rtl="1"/>
                      <a:r>
                        <a:rPr lang="ar-EG" sz="4400" b="1" dirty="0">
                          <a:solidFill>
                            <a:schemeClr val="bg1"/>
                          </a:solidFill>
                          <a:cs typeface="Times New Roman" pitchFamily="18" charset="0"/>
                        </a:rPr>
                        <a:t>فـانصرعت</a:t>
                      </a:r>
                      <a:r>
                        <a:rPr lang="ar-SA" sz="4400" b="1" dirty="0">
                          <a:solidFill>
                            <a:schemeClr val="bg1"/>
                          </a:solidFill>
                          <a:cs typeface="Times New Roman" pitchFamily="18" charset="0"/>
                        </a:rPr>
                        <a:t> رؤساء آدوم</a:t>
                      </a:r>
                      <a:r>
                        <a:rPr lang="ar-EG" sz="4400" b="1" dirty="0">
                          <a:solidFill>
                            <a:schemeClr val="bg1"/>
                          </a:solidFill>
                          <a:latin typeface="+mj-lt"/>
                        </a:rPr>
                        <a:t>. </a:t>
                      </a:r>
                      <a:r>
                        <a:rPr lang="ar-SA" sz="4400" b="1" dirty="0">
                          <a:solidFill>
                            <a:schemeClr val="bg1"/>
                          </a:solidFill>
                          <a:cs typeface="Times New Roman" pitchFamily="18" charset="0"/>
                        </a:rPr>
                        <a:t>وق</a:t>
                      </a:r>
                      <a:r>
                        <a:rPr lang="ar-EG" sz="4400" b="1" dirty="0">
                          <a:solidFill>
                            <a:schemeClr val="bg1"/>
                          </a:solidFill>
                          <a:cs typeface="Times New Roman" pitchFamily="18" charset="0"/>
                        </a:rPr>
                        <a:t>ـ</a:t>
                      </a:r>
                      <a:r>
                        <a:rPr lang="ar-SA" sz="4400" b="1" dirty="0">
                          <a:solidFill>
                            <a:schemeClr val="bg1"/>
                          </a:solidFill>
                          <a:cs typeface="Times New Roman" pitchFamily="18" charset="0"/>
                        </a:rPr>
                        <a:t>ل</a:t>
                      </a:r>
                      <a:r>
                        <a:rPr lang="ar-EG" sz="4400" b="1" dirty="0">
                          <a:solidFill>
                            <a:schemeClr val="bg1"/>
                          </a:solidFill>
                          <a:cs typeface="Times New Roman" pitchFamily="18" charset="0"/>
                        </a:rPr>
                        <a:t>ـ</a:t>
                      </a:r>
                      <a:r>
                        <a:rPr lang="ar-SA" sz="4400" b="1" dirty="0">
                          <a:solidFill>
                            <a:schemeClr val="bg1"/>
                          </a:solidFill>
                          <a:cs typeface="Times New Roman" pitchFamily="18" charset="0"/>
                        </a:rPr>
                        <a:t>ق م</a:t>
                      </a:r>
                      <a:r>
                        <a:rPr lang="ar-EG" sz="4400" b="1" dirty="0">
                          <a:solidFill>
                            <a:schemeClr val="bg1"/>
                          </a:solidFill>
                          <a:cs typeface="Times New Roman" pitchFamily="18" charset="0"/>
                        </a:rPr>
                        <a:t>ــ</a:t>
                      </a:r>
                      <a:r>
                        <a:rPr lang="ar-SA" sz="4400" b="1" dirty="0">
                          <a:solidFill>
                            <a:schemeClr val="bg1"/>
                          </a:solidFill>
                          <a:cs typeface="Times New Roman" pitchFamily="18" charset="0"/>
                        </a:rPr>
                        <a:t>وآب وإحتار</a:t>
                      </a:r>
                      <a:r>
                        <a:rPr lang="ar-EG" sz="4400" b="1" dirty="0">
                          <a:solidFill>
                            <a:schemeClr val="bg1"/>
                          </a:solidFill>
                          <a:latin typeface="+mj-lt"/>
                        </a:rPr>
                        <a:t>.</a:t>
                      </a:r>
                    </a:p>
                  </a:txBody>
                  <a:tcPr anchor="ctr"/>
                </a:tc>
                <a:extLst>
                  <a:ext uri="{0D108BD9-81ED-4DB2-BD59-A6C34878D82A}">
                    <a16:rowId xmlns:a16="http://schemas.microsoft.com/office/drawing/2014/main" val="3986428576"/>
                  </a:ext>
                </a:extLst>
              </a:tr>
              <a:tr h="725150">
                <a:tc>
                  <a:txBody>
                    <a:bodyPr/>
                    <a:lstStyle/>
                    <a:p>
                      <a:pPr algn="ctr" rtl="1"/>
                      <a:r>
                        <a:rPr lang="ar-SA" sz="4400" b="1" dirty="0">
                          <a:solidFill>
                            <a:schemeClr val="bg1"/>
                          </a:solidFill>
                          <a:cs typeface="Times New Roman" pitchFamily="18" charset="0"/>
                        </a:rPr>
                        <a:t>وف</a:t>
                      </a:r>
                      <a:r>
                        <a:rPr lang="ar-EG" sz="4400" b="1" dirty="0">
                          <a:solidFill>
                            <a:schemeClr val="bg1"/>
                          </a:solidFill>
                          <a:cs typeface="Times New Roman" pitchFamily="18" charset="0"/>
                        </a:rPr>
                        <a:t>ــ</a:t>
                      </a:r>
                      <a:r>
                        <a:rPr lang="ar-SA" sz="4400" b="1" dirty="0">
                          <a:solidFill>
                            <a:schemeClr val="bg1"/>
                          </a:solidFill>
                          <a:cs typeface="Times New Roman" pitchFamily="18" charset="0"/>
                        </a:rPr>
                        <a:t>زع</a:t>
                      </a:r>
                      <a:r>
                        <a:rPr lang="ar-EG" sz="4400" b="1" dirty="0">
                          <a:solidFill>
                            <a:schemeClr val="bg1"/>
                          </a:solidFill>
                          <a:cs typeface="Times New Roman" pitchFamily="18" charset="0"/>
                        </a:rPr>
                        <a:t>ـ</a:t>
                      </a:r>
                      <a:r>
                        <a:rPr lang="ar-SA" sz="4400" b="1" dirty="0">
                          <a:solidFill>
                            <a:schemeClr val="bg1"/>
                          </a:solidFill>
                          <a:cs typeface="Times New Roman" pitchFamily="18" charset="0"/>
                        </a:rPr>
                        <a:t>ت كـــل التــخــوم</a:t>
                      </a:r>
                      <a:r>
                        <a:rPr lang="ar-EG" sz="4400" b="1" dirty="0">
                          <a:solidFill>
                            <a:schemeClr val="bg1"/>
                          </a:solidFill>
                          <a:latin typeface="+mj-lt"/>
                        </a:rPr>
                        <a:t>. </a:t>
                      </a:r>
                      <a:r>
                        <a:rPr lang="ar-SA" sz="4400" b="1" dirty="0">
                          <a:solidFill>
                            <a:schemeClr val="bg1"/>
                          </a:solidFill>
                          <a:cs typeface="Times New Roman" pitchFamily="18" charset="0"/>
                        </a:rPr>
                        <a:t>لمّا سمعـ</a:t>
                      </a:r>
                      <a:r>
                        <a:rPr lang="ar-EG" sz="4400" b="1" dirty="0">
                          <a:solidFill>
                            <a:schemeClr val="bg1"/>
                          </a:solidFill>
                          <a:cs typeface="Times New Roman" pitchFamily="18" charset="0"/>
                        </a:rPr>
                        <a:t>ـــ</a:t>
                      </a:r>
                      <a:r>
                        <a:rPr lang="ar-SA" sz="4400" b="1" dirty="0">
                          <a:solidFill>
                            <a:schemeClr val="bg1"/>
                          </a:solidFill>
                          <a:cs typeface="Times New Roman" pitchFamily="18" charset="0"/>
                        </a:rPr>
                        <a:t>ــوا الأخبار</a:t>
                      </a:r>
                      <a:r>
                        <a:rPr lang="ar-EG" sz="4400" b="1" dirty="0">
                          <a:solidFill>
                            <a:schemeClr val="bg1"/>
                          </a:solidFill>
                          <a:latin typeface="+mj-lt"/>
                        </a:rPr>
                        <a:t>.</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405222216"/>
      </p:ext>
    </p:extLst>
  </p:cSld>
  <p:clrMapOvr>
    <a:masterClrMapping/>
  </p:clrMapOvr>
</p:sld>
</file>

<file path=ppt/slides/slide17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678029C-44B2-43D5-AA0A-A8338C0E13CA}"/>
              </a:ext>
            </a:extLst>
          </p:cNvPr>
          <p:cNvSpPr>
            <a:spLocks noGrp="1"/>
          </p:cNvSpPr>
          <p:nvPr>
            <p:ph type="body" sz="quarter" idx="10"/>
          </p:nvPr>
        </p:nvSpPr>
        <p:spPr/>
        <p:txBody>
          <a:bodyPr/>
          <a:lstStyle/>
          <a:p>
            <a:pPr>
              <a:spcBef>
                <a:spcPts val="0"/>
              </a:spcBef>
            </a:pPr>
            <a:r>
              <a:rPr lang="ar-EG" dirty="0"/>
              <a:t>فاي إيطافتشي ساركس إيڤول إنخيتس: </a:t>
            </a:r>
            <a:endParaRPr lang="en-US" dirty="0"/>
          </a:p>
          <a:p>
            <a:pPr>
              <a:spcBef>
                <a:spcPts val="0"/>
              </a:spcBef>
            </a:pPr>
            <a:r>
              <a:rPr lang="ar-EG" dirty="0"/>
              <a:t>خين أوميت أتشيبتي إيه أسماسف: </a:t>
            </a:r>
            <a:endParaRPr lang="en-GB" dirty="0"/>
          </a:p>
        </p:txBody>
      </p:sp>
      <p:sp>
        <p:nvSpPr>
          <p:cNvPr id="3" name="Text Placeholder 2">
            <a:extLst>
              <a:ext uri="{FF2B5EF4-FFF2-40B4-BE49-F238E27FC236}">
                <a16:creationId xmlns:a16="http://schemas.microsoft.com/office/drawing/2014/main" id="{F7D5E9DE-454F-4815-A10F-89CB7E241AA4}"/>
              </a:ext>
            </a:extLst>
          </p:cNvPr>
          <p:cNvSpPr>
            <a:spLocks noGrp="1"/>
          </p:cNvSpPr>
          <p:nvPr>
            <p:ph type="body" sz="quarter" idx="11"/>
          </p:nvPr>
        </p:nvSpPr>
        <p:spPr/>
        <p:txBody>
          <a:bodyPr anchor="ctr"/>
          <a:lstStyle/>
          <a:p>
            <a:r>
              <a:rPr lang="ar-EG" dirty="0"/>
              <a:t>هذا الذى تجسد منها، بغير تغير، </a:t>
            </a:r>
            <a:endParaRPr lang="en-GB" dirty="0"/>
          </a:p>
        </p:txBody>
      </p:sp>
      <p:sp>
        <p:nvSpPr>
          <p:cNvPr id="4" name="Text Placeholder 3">
            <a:extLst>
              <a:ext uri="{FF2B5EF4-FFF2-40B4-BE49-F238E27FC236}">
                <a16:creationId xmlns:a16="http://schemas.microsoft.com/office/drawing/2014/main" id="{45B51721-0F79-40CC-BF04-1D7DE1CBBCCE}"/>
              </a:ext>
            </a:extLst>
          </p:cNvPr>
          <p:cNvSpPr>
            <a:spLocks noGrp="1"/>
          </p:cNvSpPr>
          <p:nvPr>
            <p:ph type="body" sz="quarter" idx="12"/>
          </p:nvPr>
        </p:nvSpPr>
        <p:spPr/>
        <p:txBody>
          <a:bodyPr/>
          <a:lstStyle/>
          <a:p>
            <a:pPr>
              <a:spcBef>
                <a:spcPts val="0"/>
              </a:spcBef>
            </a:pPr>
            <a:r>
              <a:rPr lang="en-GB" dirty="0" err="1"/>
              <a:t>Vai</a:t>
            </a:r>
            <a:r>
              <a:rPr lang="en-GB" dirty="0"/>
              <a:t> </a:t>
            </a:r>
            <a:r>
              <a:rPr lang="en-GB" dirty="0" err="1"/>
              <a:t>etaf</a:t>
            </a:r>
            <a:r>
              <a:rPr lang="en-GB" dirty="0"/>
              <a:t>[</a:t>
            </a:r>
            <a:r>
              <a:rPr lang="en-GB" dirty="0" err="1"/>
              <a:t>icarx</a:t>
            </a:r>
            <a:r>
              <a:rPr lang="en-GB" dirty="0"/>
              <a:t> `</a:t>
            </a:r>
            <a:r>
              <a:rPr lang="en-GB" dirty="0" err="1"/>
              <a:t>ebol</a:t>
            </a:r>
            <a:r>
              <a:rPr lang="en-GB" dirty="0"/>
              <a:t> `</a:t>
            </a:r>
            <a:r>
              <a:rPr lang="en-GB" dirty="0" err="1"/>
              <a:t>nqytc</a:t>
            </a:r>
            <a:r>
              <a:rPr lang="en-GB" dirty="0"/>
              <a:t>@</a:t>
            </a:r>
          </a:p>
          <a:p>
            <a:pPr>
              <a:spcBef>
                <a:spcPts val="0"/>
              </a:spcBef>
            </a:pPr>
            <a:r>
              <a:rPr lang="en-GB" dirty="0"/>
              <a:t> </a:t>
            </a:r>
            <a:r>
              <a:rPr lang="en-GB" dirty="0" err="1"/>
              <a:t>qen</a:t>
            </a:r>
            <a:r>
              <a:rPr lang="en-GB" dirty="0"/>
              <a:t> </a:t>
            </a:r>
            <a:r>
              <a:rPr lang="en-GB" dirty="0" err="1"/>
              <a:t>oumetatsib</a:t>
            </a:r>
            <a:r>
              <a:rPr lang="en-GB" dirty="0"/>
              <a:t>] `</a:t>
            </a:r>
            <a:r>
              <a:rPr lang="en-GB" dirty="0" err="1"/>
              <a:t>eacmacf</a:t>
            </a:r>
            <a:r>
              <a:rPr lang="en-GB" dirty="0"/>
              <a:t>@</a:t>
            </a:r>
          </a:p>
        </p:txBody>
      </p:sp>
    </p:spTree>
    <p:extLst>
      <p:ext uri="{BB962C8B-B14F-4D97-AF65-F5344CB8AC3E}">
        <p14:creationId xmlns:p14="http://schemas.microsoft.com/office/powerpoint/2010/main" val="2190895410"/>
      </p:ext>
    </p:extLst>
  </p:cSld>
  <p:clrMapOvr>
    <a:masterClrMapping/>
  </p:clrMapOvr>
</p:sld>
</file>

<file path=ppt/slides/slide17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CE518B0-4069-4F69-AF9A-63BFF8664039}"/>
              </a:ext>
            </a:extLst>
          </p:cNvPr>
          <p:cNvSpPr>
            <a:spLocks noGrp="1"/>
          </p:cNvSpPr>
          <p:nvPr>
            <p:ph type="body" sz="quarter" idx="10"/>
          </p:nvPr>
        </p:nvSpPr>
        <p:spPr/>
        <p:txBody>
          <a:bodyPr anchor="ctr"/>
          <a:lstStyle/>
          <a:p>
            <a:r>
              <a:rPr lang="ar-EG" dirty="0"/>
              <a:t>هوس رومي أڤموتي إيه بيف ران: چيه إممانوئيل. </a:t>
            </a:r>
            <a:endParaRPr lang="en-GB" dirty="0"/>
          </a:p>
        </p:txBody>
      </p:sp>
      <p:sp>
        <p:nvSpPr>
          <p:cNvPr id="3" name="Text Placeholder 2">
            <a:extLst>
              <a:ext uri="{FF2B5EF4-FFF2-40B4-BE49-F238E27FC236}">
                <a16:creationId xmlns:a16="http://schemas.microsoft.com/office/drawing/2014/main" id="{F438853F-FBA9-4EDA-9F5F-A1B156C5CEE8}"/>
              </a:ext>
            </a:extLst>
          </p:cNvPr>
          <p:cNvSpPr>
            <a:spLocks noGrp="1"/>
          </p:cNvSpPr>
          <p:nvPr>
            <p:ph type="body" sz="quarter" idx="11"/>
          </p:nvPr>
        </p:nvSpPr>
        <p:spPr/>
        <p:txBody>
          <a:bodyPr anchor="ctr"/>
          <a:lstStyle/>
          <a:p>
            <a:r>
              <a:rPr lang="ar-EG" dirty="0"/>
              <a:t>ولدته كإنسان، ودعى إسمه عمانوئيل. </a:t>
            </a:r>
            <a:endParaRPr lang="en-GB" dirty="0"/>
          </a:p>
        </p:txBody>
      </p:sp>
      <p:sp>
        <p:nvSpPr>
          <p:cNvPr id="4" name="Text Placeholder 3">
            <a:extLst>
              <a:ext uri="{FF2B5EF4-FFF2-40B4-BE49-F238E27FC236}">
                <a16:creationId xmlns:a16="http://schemas.microsoft.com/office/drawing/2014/main" id="{5267B4C2-2C1B-416E-82E2-629DAFFC6554}"/>
              </a:ext>
            </a:extLst>
          </p:cNvPr>
          <p:cNvSpPr>
            <a:spLocks noGrp="1"/>
          </p:cNvSpPr>
          <p:nvPr>
            <p:ph type="body" sz="quarter" idx="12"/>
          </p:nvPr>
        </p:nvSpPr>
        <p:spPr/>
        <p:txBody>
          <a:bodyPr anchor="ctr"/>
          <a:lstStyle/>
          <a:p>
            <a:r>
              <a:rPr lang="en-GB" dirty="0" err="1"/>
              <a:t>hwc</a:t>
            </a:r>
            <a:r>
              <a:rPr lang="en-GB" dirty="0"/>
              <a:t> </a:t>
            </a:r>
            <a:r>
              <a:rPr lang="en-GB" dirty="0" err="1"/>
              <a:t>rwmi</a:t>
            </a:r>
            <a:r>
              <a:rPr lang="en-GB" dirty="0"/>
              <a:t> </a:t>
            </a:r>
            <a:r>
              <a:rPr lang="en-GB" dirty="0" err="1"/>
              <a:t>aumou</a:t>
            </a:r>
            <a:r>
              <a:rPr lang="en-GB" dirty="0"/>
              <a:t>] </a:t>
            </a:r>
            <a:r>
              <a:rPr lang="en-GB" dirty="0" err="1"/>
              <a:t>epefran</a:t>
            </a:r>
            <a:r>
              <a:rPr lang="en-GB" dirty="0"/>
              <a:t>@ je </a:t>
            </a:r>
            <a:r>
              <a:rPr lang="en-GB" dirty="0" err="1"/>
              <a:t>Emmanouyl</a:t>
            </a:r>
            <a:r>
              <a:rPr lang="en-GB" dirty="0"/>
              <a:t>.</a:t>
            </a:r>
          </a:p>
        </p:txBody>
      </p:sp>
    </p:spTree>
    <p:extLst>
      <p:ext uri="{BB962C8B-B14F-4D97-AF65-F5344CB8AC3E}">
        <p14:creationId xmlns:p14="http://schemas.microsoft.com/office/powerpoint/2010/main" val="265248377"/>
      </p:ext>
    </p:extLst>
  </p:cSld>
  <p:clrMapOvr>
    <a:masterClrMapping/>
  </p:clrMapOvr>
</p:sld>
</file>

<file path=ppt/slides/slide17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48D9F92-BBDA-4553-BBCE-5368A7B8434D}"/>
              </a:ext>
            </a:extLst>
          </p:cNvPr>
          <p:cNvSpPr>
            <a:spLocks noGrp="1"/>
          </p:cNvSpPr>
          <p:nvPr>
            <p:ph type="body" sz="quarter" idx="10"/>
          </p:nvPr>
        </p:nvSpPr>
        <p:spPr/>
        <p:txBody>
          <a:bodyPr/>
          <a:lstStyle/>
          <a:p>
            <a:pPr>
              <a:spcBef>
                <a:spcPts val="0"/>
              </a:spcBef>
            </a:pPr>
            <a:r>
              <a:rPr lang="ar-EG" dirty="0"/>
              <a:t>ثاي إممون مارين طوبه إمموس: </a:t>
            </a:r>
            <a:endParaRPr lang="en-US" dirty="0"/>
          </a:p>
          <a:p>
            <a:pPr>
              <a:spcBef>
                <a:spcPts val="0"/>
              </a:spcBef>
            </a:pPr>
            <a:r>
              <a:rPr lang="ar-EG" dirty="0"/>
              <a:t>هوس ثيؤطوكوس إنسيو نيڤين:</a:t>
            </a:r>
            <a:endParaRPr lang="en-GB" dirty="0"/>
          </a:p>
        </p:txBody>
      </p:sp>
      <p:sp>
        <p:nvSpPr>
          <p:cNvPr id="3" name="Text Placeholder 2">
            <a:extLst>
              <a:ext uri="{FF2B5EF4-FFF2-40B4-BE49-F238E27FC236}">
                <a16:creationId xmlns:a16="http://schemas.microsoft.com/office/drawing/2014/main" id="{337892AB-4831-4634-8318-9C97EBDAAE41}"/>
              </a:ext>
            </a:extLst>
          </p:cNvPr>
          <p:cNvSpPr>
            <a:spLocks noGrp="1"/>
          </p:cNvSpPr>
          <p:nvPr>
            <p:ph type="body" sz="quarter" idx="11"/>
          </p:nvPr>
        </p:nvSpPr>
        <p:spPr/>
        <p:txBody>
          <a:bodyPr anchor="ctr"/>
          <a:lstStyle/>
          <a:p>
            <a:r>
              <a:rPr lang="ar-EG" dirty="0"/>
              <a:t>هي أيضاً فلنطلب إليها، كوالدة الإله كل حين، </a:t>
            </a:r>
            <a:endParaRPr lang="en-GB" dirty="0"/>
          </a:p>
        </p:txBody>
      </p:sp>
      <p:sp>
        <p:nvSpPr>
          <p:cNvPr id="4" name="Text Placeholder 3">
            <a:extLst>
              <a:ext uri="{FF2B5EF4-FFF2-40B4-BE49-F238E27FC236}">
                <a16:creationId xmlns:a16="http://schemas.microsoft.com/office/drawing/2014/main" id="{9FFE5307-09B5-4DA6-B7D7-D8388F64D088}"/>
              </a:ext>
            </a:extLst>
          </p:cNvPr>
          <p:cNvSpPr>
            <a:spLocks noGrp="1"/>
          </p:cNvSpPr>
          <p:nvPr>
            <p:ph type="body" sz="quarter" idx="12"/>
          </p:nvPr>
        </p:nvSpPr>
        <p:spPr/>
        <p:txBody>
          <a:bodyPr/>
          <a:lstStyle/>
          <a:p>
            <a:pPr>
              <a:spcBef>
                <a:spcPts val="0"/>
              </a:spcBef>
            </a:pPr>
            <a:r>
              <a:rPr lang="en-GB" dirty="0"/>
              <a:t>:ai on </a:t>
            </a:r>
            <a:r>
              <a:rPr lang="en-GB" dirty="0" err="1"/>
              <a:t>marentwbh</a:t>
            </a:r>
            <a:r>
              <a:rPr lang="en-GB" dirty="0"/>
              <a:t> `</a:t>
            </a:r>
            <a:r>
              <a:rPr lang="en-GB" dirty="0" err="1"/>
              <a:t>mmoc</a:t>
            </a:r>
            <a:r>
              <a:rPr lang="en-GB" dirty="0"/>
              <a:t>@</a:t>
            </a:r>
          </a:p>
          <a:p>
            <a:pPr>
              <a:spcBef>
                <a:spcPts val="0"/>
              </a:spcBef>
            </a:pPr>
            <a:r>
              <a:rPr lang="en-GB" dirty="0"/>
              <a:t> </a:t>
            </a:r>
            <a:r>
              <a:rPr lang="en-GB" dirty="0" err="1"/>
              <a:t>hwc</a:t>
            </a:r>
            <a:r>
              <a:rPr lang="en-GB" dirty="0"/>
              <a:t> ;</a:t>
            </a:r>
            <a:r>
              <a:rPr lang="en-GB" dirty="0" err="1"/>
              <a:t>eotokoc</a:t>
            </a:r>
            <a:r>
              <a:rPr lang="en-GB" dirty="0"/>
              <a:t> `</a:t>
            </a:r>
            <a:r>
              <a:rPr lang="en-GB" dirty="0" err="1"/>
              <a:t>ncyou</a:t>
            </a:r>
            <a:r>
              <a:rPr lang="en-GB" dirty="0"/>
              <a:t> </a:t>
            </a:r>
            <a:r>
              <a:rPr lang="en-GB" dirty="0" err="1"/>
              <a:t>niben</a:t>
            </a:r>
            <a:r>
              <a:rPr lang="en-GB" dirty="0"/>
              <a:t>@</a:t>
            </a:r>
          </a:p>
        </p:txBody>
      </p:sp>
    </p:spTree>
    <p:extLst>
      <p:ext uri="{BB962C8B-B14F-4D97-AF65-F5344CB8AC3E}">
        <p14:creationId xmlns:p14="http://schemas.microsoft.com/office/powerpoint/2010/main" val="1392951955"/>
      </p:ext>
    </p:extLst>
  </p:cSld>
  <p:clrMapOvr>
    <a:masterClrMapping/>
  </p:clrMapOvr>
</p:sld>
</file>

<file path=ppt/slides/slide17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FB49552-ED39-40DF-B459-ADA5F7D019FC}"/>
              </a:ext>
            </a:extLst>
          </p:cNvPr>
          <p:cNvSpPr>
            <a:spLocks noGrp="1"/>
          </p:cNvSpPr>
          <p:nvPr>
            <p:ph type="body" sz="quarter" idx="10"/>
          </p:nvPr>
        </p:nvSpPr>
        <p:spPr/>
        <p:txBody>
          <a:bodyPr/>
          <a:lstStyle/>
          <a:p>
            <a:pPr>
              <a:spcBef>
                <a:spcPts val="0"/>
              </a:spcBef>
            </a:pPr>
            <a:r>
              <a:rPr lang="ar-EG" dirty="0"/>
              <a:t>إثريس إيرإبريس ڤيه ڤين إيه إهري إيجون: </a:t>
            </a:r>
            <a:endParaRPr lang="en-US" dirty="0"/>
          </a:p>
          <a:p>
            <a:pPr>
              <a:spcBef>
                <a:spcPts val="0"/>
              </a:spcBef>
            </a:pPr>
            <a:r>
              <a:rPr lang="ar-EG" dirty="0"/>
              <a:t>ناهرين بيس شيري إم مينريت.</a:t>
            </a:r>
            <a:endParaRPr lang="en-GB" dirty="0"/>
          </a:p>
        </p:txBody>
      </p:sp>
      <p:sp>
        <p:nvSpPr>
          <p:cNvPr id="3" name="Text Placeholder 2">
            <a:extLst>
              <a:ext uri="{FF2B5EF4-FFF2-40B4-BE49-F238E27FC236}">
                <a16:creationId xmlns:a16="http://schemas.microsoft.com/office/drawing/2014/main" id="{B71A18F1-B856-4A52-94F0-DCDDC59DEB22}"/>
              </a:ext>
            </a:extLst>
          </p:cNvPr>
          <p:cNvSpPr>
            <a:spLocks noGrp="1"/>
          </p:cNvSpPr>
          <p:nvPr>
            <p:ph type="body" sz="quarter" idx="11"/>
          </p:nvPr>
        </p:nvSpPr>
        <p:spPr/>
        <p:txBody>
          <a:bodyPr anchor="ctr"/>
          <a:lstStyle/>
          <a:p>
            <a:r>
              <a:rPr lang="ar-EG" dirty="0"/>
              <a:t>أن تشفع فينا، لدى ابنها الحبيب. </a:t>
            </a:r>
            <a:endParaRPr lang="en-GB" dirty="0"/>
          </a:p>
        </p:txBody>
      </p:sp>
      <p:sp>
        <p:nvSpPr>
          <p:cNvPr id="4" name="Text Placeholder 3">
            <a:extLst>
              <a:ext uri="{FF2B5EF4-FFF2-40B4-BE49-F238E27FC236}">
                <a16:creationId xmlns:a16="http://schemas.microsoft.com/office/drawing/2014/main" id="{839FE04C-41B9-4CEA-A227-252FDCED55F7}"/>
              </a:ext>
            </a:extLst>
          </p:cNvPr>
          <p:cNvSpPr>
            <a:spLocks noGrp="1"/>
          </p:cNvSpPr>
          <p:nvPr>
            <p:ph type="body" sz="quarter" idx="12"/>
          </p:nvPr>
        </p:nvSpPr>
        <p:spPr/>
        <p:txBody>
          <a:bodyPr/>
          <a:lstStyle/>
          <a:p>
            <a:pPr>
              <a:spcBef>
                <a:spcPts val="0"/>
              </a:spcBef>
            </a:pPr>
            <a:r>
              <a:rPr lang="it-IT" dirty="0"/>
              <a:t>e;recer`precbeuin `e`hryi ejwn@</a:t>
            </a:r>
          </a:p>
          <a:p>
            <a:pPr>
              <a:spcBef>
                <a:spcPts val="0"/>
              </a:spcBef>
            </a:pPr>
            <a:r>
              <a:rPr lang="it-IT" dirty="0"/>
              <a:t> nahren pecSyri `mmenrit.</a:t>
            </a:r>
            <a:endParaRPr lang="en-GB" dirty="0"/>
          </a:p>
        </p:txBody>
      </p:sp>
    </p:spTree>
    <p:extLst>
      <p:ext uri="{BB962C8B-B14F-4D97-AF65-F5344CB8AC3E}">
        <p14:creationId xmlns:p14="http://schemas.microsoft.com/office/powerpoint/2010/main" val="3875847916"/>
      </p:ext>
    </p:extLst>
  </p:cSld>
  <p:clrMapOvr>
    <a:masterClrMapping/>
  </p:clrMapOvr>
</p:sld>
</file>

<file path=ppt/slides/slide17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00964C5-1997-4D16-AD7A-533ADAAC4E52}"/>
              </a:ext>
            </a:extLst>
          </p:cNvPr>
          <p:cNvSpPr>
            <a:spLocks noGrp="1"/>
          </p:cNvSpPr>
          <p:nvPr>
            <p:ph type="body" sz="quarter" idx="10"/>
          </p:nvPr>
        </p:nvSpPr>
        <p:spPr/>
        <p:txBody>
          <a:bodyPr/>
          <a:lstStyle/>
          <a:p>
            <a:pPr>
              <a:spcBef>
                <a:spcPts val="0"/>
              </a:spcBef>
            </a:pPr>
            <a:r>
              <a:rPr lang="ar-EG" dirty="0"/>
              <a:t>چيه إسطايوت غار إيه ماشو</a:t>
            </a:r>
            <a:r>
              <a:rPr lang="en-US" dirty="0"/>
              <a:t>:</a:t>
            </a:r>
            <a:r>
              <a:rPr lang="ar-EG" dirty="0"/>
              <a:t> </a:t>
            </a:r>
            <a:endParaRPr lang="en-US" dirty="0"/>
          </a:p>
          <a:p>
            <a:pPr>
              <a:spcBef>
                <a:spcPts val="0"/>
              </a:spcBef>
            </a:pPr>
            <a:r>
              <a:rPr lang="ar-EG" dirty="0"/>
              <a:t>إنتوتو إن ني إثؤاب تيرو:</a:t>
            </a:r>
            <a:endParaRPr lang="en-GB" dirty="0"/>
          </a:p>
        </p:txBody>
      </p:sp>
      <p:sp>
        <p:nvSpPr>
          <p:cNvPr id="3" name="Text Placeholder 2">
            <a:extLst>
              <a:ext uri="{FF2B5EF4-FFF2-40B4-BE49-F238E27FC236}">
                <a16:creationId xmlns:a16="http://schemas.microsoft.com/office/drawing/2014/main" id="{B622AA13-ED89-431C-B782-333584D3D95D}"/>
              </a:ext>
            </a:extLst>
          </p:cNvPr>
          <p:cNvSpPr>
            <a:spLocks noGrp="1"/>
          </p:cNvSpPr>
          <p:nvPr>
            <p:ph type="body" sz="quarter" idx="11"/>
          </p:nvPr>
        </p:nvSpPr>
        <p:spPr/>
        <p:txBody>
          <a:bodyPr anchor="ctr"/>
          <a:lstStyle/>
          <a:p>
            <a:r>
              <a:rPr lang="ar-EG" dirty="0"/>
              <a:t>لأنها مكرمة جداً، عند جميع القديسين، </a:t>
            </a:r>
            <a:endParaRPr lang="en-GB" dirty="0"/>
          </a:p>
        </p:txBody>
      </p:sp>
      <p:sp>
        <p:nvSpPr>
          <p:cNvPr id="4" name="Text Placeholder 3">
            <a:extLst>
              <a:ext uri="{FF2B5EF4-FFF2-40B4-BE49-F238E27FC236}">
                <a16:creationId xmlns:a16="http://schemas.microsoft.com/office/drawing/2014/main" id="{445E9BD8-AF42-475A-AD57-2487F8E1E548}"/>
              </a:ext>
            </a:extLst>
          </p:cNvPr>
          <p:cNvSpPr>
            <a:spLocks noGrp="1"/>
          </p:cNvSpPr>
          <p:nvPr>
            <p:ph type="body" sz="quarter" idx="12"/>
          </p:nvPr>
        </p:nvSpPr>
        <p:spPr/>
        <p:txBody>
          <a:bodyPr/>
          <a:lstStyle/>
          <a:p>
            <a:pPr>
              <a:spcBef>
                <a:spcPts val="0"/>
              </a:spcBef>
            </a:pPr>
            <a:r>
              <a:rPr lang="en-GB" dirty="0"/>
              <a:t>Je `</a:t>
            </a:r>
            <a:r>
              <a:rPr lang="en-GB" dirty="0" err="1"/>
              <a:t>ctaiyout</a:t>
            </a:r>
            <a:r>
              <a:rPr lang="en-GB" dirty="0"/>
              <a:t> gar `</a:t>
            </a:r>
            <a:r>
              <a:rPr lang="en-GB" dirty="0" err="1"/>
              <a:t>emasw</a:t>
            </a:r>
            <a:r>
              <a:rPr lang="en-GB" dirty="0"/>
              <a:t>@</a:t>
            </a:r>
          </a:p>
          <a:p>
            <a:pPr>
              <a:spcBef>
                <a:spcPts val="0"/>
              </a:spcBef>
            </a:pPr>
            <a:r>
              <a:rPr lang="en-GB" dirty="0"/>
              <a:t> `</a:t>
            </a:r>
            <a:r>
              <a:rPr lang="en-GB" dirty="0" err="1"/>
              <a:t>ntotou</a:t>
            </a:r>
            <a:r>
              <a:rPr lang="en-GB" dirty="0"/>
              <a:t> `</a:t>
            </a:r>
            <a:r>
              <a:rPr lang="en-GB" dirty="0" err="1"/>
              <a:t>nny</a:t>
            </a:r>
            <a:r>
              <a:rPr lang="en-GB" dirty="0"/>
              <a:t>=e=;=u </a:t>
            </a:r>
            <a:r>
              <a:rPr lang="en-GB" dirty="0" err="1"/>
              <a:t>tyrou</a:t>
            </a:r>
            <a:r>
              <a:rPr lang="en-GB" dirty="0"/>
              <a:t>@</a:t>
            </a:r>
          </a:p>
        </p:txBody>
      </p:sp>
    </p:spTree>
    <p:extLst>
      <p:ext uri="{BB962C8B-B14F-4D97-AF65-F5344CB8AC3E}">
        <p14:creationId xmlns:p14="http://schemas.microsoft.com/office/powerpoint/2010/main" val="4233571422"/>
      </p:ext>
    </p:extLst>
  </p:cSld>
  <p:clrMapOvr>
    <a:masterClrMapping/>
  </p:clrMapOvr>
</p:sld>
</file>

<file path=ppt/slides/slide17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97E4C68-3F18-4682-85F3-670F7383F826}"/>
              </a:ext>
            </a:extLst>
          </p:cNvPr>
          <p:cNvSpPr>
            <a:spLocks noGrp="1"/>
          </p:cNvSpPr>
          <p:nvPr>
            <p:ph type="body" sz="quarter" idx="10"/>
          </p:nvPr>
        </p:nvSpPr>
        <p:spPr/>
        <p:txBody>
          <a:bodyPr/>
          <a:lstStyle/>
          <a:p>
            <a:pPr>
              <a:spcBef>
                <a:spcPts val="0"/>
              </a:spcBef>
            </a:pPr>
            <a:r>
              <a:rPr lang="ar-EG" dirty="0"/>
              <a:t>ني بطريارشيس چيه أي إيني نوؤ: </a:t>
            </a:r>
            <a:endParaRPr lang="en-US" dirty="0"/>
          </a:p>
          <a:p>
            <a:pPr>
              <a:spcBef>
                <a:spcPts val="0"/>
              </a:spcBef>
            </a:pPr>
            <a:r>
              <a:rPr lang="ar-EG" dirty="0"/>
              <a:t>إمفي إيه تو جوشت إيڤول خاجوف. </a:t>
            </a:r>
            <a:endParaRPr lang="en-GB" dirty="0"/>
          </a:p>
        </p:txBody>
      </p:sp>
      <p:sp>
        <p:nvSpPr>
          <p:cNvPr id="3" name="Text Placeholder 2">
            <a:extLst>
              <a:ext uri="{FF2B5EF4-FFF2-40B4-BE49-F238E27FC236}">
                <a16:creationId xmlns:a16="http://schemas.microsoft.com/office/drawing/2014/main" id="{393E4671-188B-4485-999A-C95235799FDB}"/>
              </a:ext>
            </a:extLst>
          </p:cNvPr>
          <p:cNvSpPr>
            <a:spLocks noGrp="1"/>
          </p:cNvSpPr>
          <p:nvPr>
            <p:ph type="body" sz="quarter" idx="11"/>
          </p:nvPr>
        </p:nvSpPr>
        <p:spPr/>
        <p:txBody>
          <a:bodyPr anchor="ctr"/>
          <a:lstStyle/>
          <a:p>
            <a:r>
              <a:rPr lang="ar-EG" dirty="0"/>
              <a:t>ورؤساء الأباء لأنها أتت لهم، بمن كانوا ينتظرونه. </a:t>
            </a:r>
            <a:endParaRPr lang="en-GB" dirty="0"/>
          </a:p>
        </p:txBody>
      </p:sp>
      <p:sp>
        <p:nvSpPr>
          <p:cNvPr id="4" name="Text Placeholder 3">
            <a:extLst>
              <a:ext uri="{FF2B5EF4-FFF2-40B4-BE49-F238E27FC236}">
                <a16:creationId xmlns:a16="http://schemas.microsoft.com/office/drawing/2014/main" id="{16A7ABB1-1EC2-49B4-8DB3-01439547757E}"/>
              </a:ext>
            </a:extLst>
          </p:cNvPr>
          <p:cNvSpPr>
            <a:spLocks noGrp="1"/>
          </p:cNvSpPr>
          <p:nvPr>
            <p:ph type="body" sz="quarter" idx="12"/>
          </p:nvPr>
        </p:nvSpPr>
        <p:spPr/>
        <p:txBody>
          <a:bodyPr/>
          <a:lstStyle/>
          <a:p>
            <a:pPr>
              <a:spcBef>
                <a:spcPts val="0"/>
              </a:spcBef>
            </a:pPr>
            <a:r>
              <a:rPr lang="en-GB" dirty="0" err="1"/>
              <a:t>nipatriar,yc</a:t>
            </a:r>
            <a:r>
              <a:rPr lang="en-GB" dirty="0"/>
              <a:t> je </a:t>
            </a:r>
            <a:r>
              <a:rPr lang="en-GB" dirty="0" err="1"/>
              <a:t>ac`ini</a:t>
            </a:r>
            <a:r>
              <a:rPr lang="en-GB" dirty="0"/>
              <a:t> </a:t>
            </a:r>
            <a:r>
              <a:rPr lang="en-GB" dirty="0" err="1"/>
              <a:t>nwou</a:t>
            </a:r>
            <a:r>
              <a:rPr lang="en-GB" dirty="0"/>
              <a:t>@</a:t>
            </a:r>
          </a:p>
          <a:p>
            <a:pPr>
              <a:spcBef>
                <a:spcPts val="0"/>
              </a:spcBef>
            </a:pPr>
            <a:r>
              <a:rPr lang="en-GB" dirty="0"/>
              <a:t> `</a:t>
            </a:r>
            <a:r>
              <a:rPr lang="en-GB" dirty="0" err="1"/>
              <a:t>mvy`etoujoust</a:t>
            </a:r>
            <a:r>
              <a:rPr lang="en-GB" dirty="0"/>
              <a:t> `</a:t>
            </a:r>
            <a:r>
              <a:rPr lang="en-GB" dirty="0" err="1"/>
              <a:t>ebol</a:t>
            </a:r>
            <a:r>
              <a:rPr lang="en-GB" dirty="0"/>
              <a:t> </a:t>
            </a:r>
            <a:r>
              <a:rPr lang="en-GB" dirty="0" err="1"/>
              <a:t>qajwf</a:t>
            </a:r>
            <a:endParaRPr lang="en-GB" dirty="0"/>
          </a:p>
        </p:txBody>
      </p:sp>
    </p:spTree>
    <p:extLst>
      <p:ext uri="{BB962C8B-B14F-4D97-AF65-F5344CB8AC3E}">
        <p14:creationId xmlns:p14="http://schemas.microsoft.com/office/powerpoint/2010/main" val="1696137682"/>
      </p:ext>
    </p:extLst>
  </p:cSld>
  <p:clrMapOvr>
    <a:masterClrMapping/>
  </p:clrMapOvr>
</p:sld>
</file>

<file path=ppt/slides/slide17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CD42D59-D789-417D-810D-F75F0BDB25F7}"/>
              </a:ext>
            </a:extLst>
          </p:cNvPr>
          <p:cNvSpPr>
            <a:spLocks noGrp="1"/>
          </p:cNvSpPr>
          <p:nvPr>
            <p:ph type="body" sz="quarter" idx="10"/>
          </p:nvPr>
        </p:nvSpPr>
        <p:spPr/>
        <p:txBody>
          <a:bodyPr/>
          <a:lstStyle/>
          <a:p>
            <a:pPr>
              <a:spcBef>
                <a:spcPts val="0"/>
              </a:spcBef>
            </a:pPr>
            <a:r>
              <a:rPr lang="ar-EG" dirty="0"/>
              <a:t>نيم ني إبروفيتيس ذيه أون أو مويوس: </a:t>
            </a:r>
            <a:endParaRPr lang="en-US" dirty="0"/>
          </a:p>
          <a:p>
            <a:pPr>
              <a:spcBef>
                <a:spcPts val="0"/>
              </a:spcBef>
            </a:pPr>
            <a:r>
              <a:rPr lang="ar-EG" dirty="0"/>
              <a:t>في إيطاف إير إبروفيتيه ڤين إثفيتف: </a:t>
            </a:r>
            <a:endParaRPr lang="en-GB" dirty="0"/>
          </a:p>
        </p:txBody>
      </p:sp>
      <p:sp>
        <p:nvSpPr>
          <p:cNvPr id="3" name="Text Placeholder 2">
            <a:extLst>
              <a:ext uri="{FF2B5EF4-FFF2-40B4-BE49-F238E27FC236}">
                <a16:creationId xmlns:a16="http://schemas.microsoft.com/office/drawing/2014/main" id="{3045D2EA-AEA7-4234-A311-B55FD01124E9}"/>
              </a:ext>
            </a:extLst>
          </p:cNvPr>
          <p:cNvSpPr>
            <a:spLocks noGrp="1"/>
          </p:cNvSpPr>
          <p:nvPr>
            <p:ph type="body" sz="quarter" idx="11"/>
          </p:nvPr>
        </p:nvSpPr>
        <p:spPr/>
        <p:txBody>
          <a:bodyPr anchor="ctr"/>
          <a:lstStyle/>
          <a:p>
            <a:r>
              <a:rPr lang="ar-EG" dirty="0"/>
              <a:t>كذلك الأنبياء، الذين تنبأوا من اجله، </a:t>
            </a:r>
            <a:endParaRPr lang="en-GB" dirty="0"/>
          </a:p>
        </p:txBody>
      </p:sp>
      <p:sp>
        <p:nvSpPr>
          <p:cNvPr id="4" name="Text Placeholder 3">
            <a:extLst>
              <a:ext uri="{FF2B5EF4-FFF2-40B4-BE49-F238E27FC236}">
                <a16:creationId xmlns:a16="http://schemas.microsoft.com/office/drawing/2014/main" id="{7A18A35D-E1C8-47B6-BEBF-7142F5F5B903}"/>
              </a:ext>
            </a:extLst>
          </p:cNvPr>
          <p:cNvSpPr>
            <a:spLocks noGrp="1"/>
          </p:cNvSpPr>
          <p:nvPr>
            <p:ph type="body" sz="quarter" idx="12"/>
          </p:nvPr>
        </p:nvSpPr>
        <p:spPr/>
        <p:txBody>
          <a:bodyPr/>
          <a:lstStyle/>
          <a:p>
            <a:r>
              <a:rPr lang="en-GB" dirty="0" err="1"/>
              <a:t>Nem</a:t>
            </a:r>
            <a:r>
              <a:rPr lang="en-GB" dirty="0"/>
              <a:t> </a:t>
            </a:r>
            <a:r>
              <a:rPr lang="en-GB" dirty="0" err="1"/>
              <a:t>ni`provytyc</a:t>
            </a:r>
            <a:r>
              <a:rPr lang="en-GB" dirty="0"/>
              <a:t> de on `</a:t>
            </a:r>
            <a:r>
              <a:rPr lang="en-GB" dirty="0" err="1"/>
              <a:t>omoiwc</a:t>
            </a:r>
            <a:r>
              <a:rPr lang="en-GB" dirty="0"/>
              <a:t>@ </a:t>
            </a:r>
            <a:r>
              <a:rPr lang="en-GB" dirty="0" err="1"/>
              <a:t>vy`etafer`provyteuin</a:t>
            </a:r>
            <a:r>
              <a:rPr lang="en-GB" dirty="0"/>
              <a:t> </a:t>
            </a:r>
            <a:r>
              <a:rPr lang="en-GB" dirty="0" err="1"/>
              <a:t>e;bytf</a:t>
            </a:r>
            <a:r>
              <a:rPr lang="en-GB" dirty="0"/>
              <a:t>@ </a:t>
            </a:r>
          </a:p>
        </p:txBody>
      </p:sp>
    </p:spTree>
    <p:extLst>
      <p:ext uri="{BB962C8B-B14F-4D97-AF65-F5344CB8AC3E}">
        <p14:creationId xmlns:p14="http://schemas.microsoft.com/office/powerpoint/2010/main" val="3965425183"/>
      </p:ext>
    </p:extLst>
  </p:cSld>
  <p:clrMapOvr>
    <a:masterClrMapping/>
  </p:clrMapOvr>
</p:sld>
</file>

<file path=ppt/slides/slide17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9A26C94-AE70-4535-A73E-EF66287E30A2}"/>
              </a:ext>
            </a:extLst>
          </p:cNvPr>
          <p:cNvSpPr>
            <a:spLocks noGrp="1"/>
          </p:cNvSpPr>
          <p:nvPr>
            <p:ph type="body" sz="quarter" idx="10"/>
          </p:nvPr>
        </p:nvSpPr>
        <p:spPr/>
        <p:txBody>
          <a:bodyPr/>
          <a:lstStyle/>
          <a:p>
            <a:pPr>
              <a:spcBef>
                <a:spcPts val="0"/>
              </a:spcBef>
            </a:pPr>
            <a:r>
              <a:rPr lang="ar-EG" dirty="0"/>
              <a:t>خين أوثو إنريتي نيم أوميش إن إسموت: </a:t>
            </a:r>
            <a:endParaRPr lang="en-US" dirty="0"/>
          </a:p>
          <a:p>
            <a:pPr>
              <a:spcBef>
                <a:spcPts val="0"/>
              </a:spcBef>
            </a:pPr>
            <a:r>
              <a:rPr lang="ar-EG" dirty="0"/>
              <a:t>چيه تي إي كوميه ني تيرس. </a:t>
            </a:r>
            <a:endParaRPr lang="en-GB" dirty="0"/>
          </a:p>
        </p:txBody>
      </p:sp>
      <p:sp>
        <p:nvSpPr>
          <p:cNvPr id="3" name="Text Placeholder 2">
            <a:extLst>
              <a:ext uri="{FF2B5EF4-FFF2-40B4-BE49-F238E27FC236}">
                <a16:creationId xmlns:a16="http://schemas.microsoft.com/office/drawing/2014/main" id="{4D15B932-4B41-4207-8BE7-7146BFA8D60C}"/>
              </a:ext>
            </a:extLst>
          </p:cNvPr>
          <p:cNvSpPr>
            <a:spLocks noGrp="1"/>
          </p:cNvSpPr>
          <p:nvPr>
            <p:ph type="body" sz="quarter" idx="11"/>
          </p:nvPr>
        </p:nvSpPr>
        <p:spPr/>
        <p:txBody>
          <a:bodyPr anchor="ctr"/>
          <a:lstStyle/>
          <a:p>
            <a:r>
              <a:rPr lang="ar-EG" dirty="0"/>
              <a:t>بأنواع كثيرة وأشباه شتى، بأنه يأتى ويخلصنا. </a:t>
            </a:r>
            <a:endParaRPr lang="en-GB" dirty="0"/>
          </a:p>
        </p:txBody>
      </p:sp>
      <p:sp>
        <p:nvSpPr>
          <p:cNvPr id="4" name="Text Placeholder 3">
            <a:extLst>
              <a:ext uri="{FF2B5EF4-FFF2-40B4-BE49-F238E27FC236}">
                <a16:creationId xmlns:a16="http://schemas.microsoft.com/office/drawing/2014/main" id="{2F6C1281-A458-4779-ABBB-CB9E04DFECD9}"/>
              </a:ext>
            </a:extLst>
          </p:cNvPr>
          <p:cNvSpPr>
            <a:spLocks noGrp="1"/>
          </p:cNvSpPr>
          <p:nvPr>
            <p:ph type="body" sz="quarter" idx="12"/>
          </p:nvPr>
        </p:nvSpPr>
        <p:spPr/>
        <p:txBody>
          <a:bodyPr/>
          <a:lstStyle/>
          <a:p>
            <a:r>
              <a:rPr lang="en-GB" dirty="0" err="1"/>
              <a:t>qen</a:t>
            </a:r>
            <a:r>
              <a:rPr lang="en-GB" dirty="0"/>
              <a:t> </a:t>
            </a:r>
            <a:r>
              <a:rPr lang="en-GB" dirty="0" err="1"/>
              <a:t>ou;o</a:t>
            </a:r>
            <a:r>
              <a:rPr lang="en-GB" dirty="0"/>
              <a:t> `</a:t>
            </a:r>
            <a:r>
              <a:rPr lang="en-GB" dirty="0" err="1"/>
              <a:t>nry</a:t>
            </a:r>
            <a:r>
              <a:rPr lang="en-GB" dirty="0"/>
              <a:t>] </a:t>
            </a:r>
            <a:r>
              <a:rPr lang="en-GB" dirty="0" err="1"/>
              <a:t>nem</a:t>
            </a:r>
            <a:r>
              <a:rPr lang="en-GB" dirty="0"/>
              <a:t> </a:t>
            </a:r>
            <a:r>
              <a:rPr lang="en-GB" dirty="0" err="1"/>
              <a:t>oumys</a:t>
            </a:r>
            <a:r>
              <a:rPr lang="en-GB" dirty="0"/>
              <a:t> `</a:t>
            </a:r>
            <a:r>
              <a:rPr lang="en-GB" dirty="0" err="1"/>
              <a:t>n`cmot</a:t>
            </a:r>
            <a:r>
              <a:rPr lang="en-GB" dirty="0"/>
              <a:t>@ je `</a:t>
            </a:r>
            <a:r>
              <a:rPr lang="en-GB" dirty="0" err="1"/>
              <a:t>fna`i</a:t>
            </a:r>
            <a:r>
              <a:rPr lang="en-GB" dirty="0"/>
              <a:t> `</a:t>
            </a:r>
            <a:r>
              <a:rPr lang="en-GB" dirty="0" err="1"/>
              <a:t>ntefcw</a:t>
            </a:r>
            <a:r>
              <a:rPr lang="en-GB" dirty="0"/>
              <a:t>] </a:t>
            </a:r>
            <a:r>
              <a:rPr lang="en-GB" dirty="0" err="1"/>
              <a:t>mmon</a:t>
            </a:r>
            <a:r>
              <a:rPr lang="en-GB" dirty="0"/>
              <a:t>.</a:t>
            </a:r>
          </a:p>
        </p:txBody>
      </p:sp>
    </p:spTree>
    <p:extLst>
      <p:ext uri="{BB962C8B-B14F-4D97-AF65-F5344CB8AC3E}">
        <p14:creationId xmlns:p14="http://schemas.microsoft.com/office/powerpoint/2010/main" val="509539598"/>
      </p:ext>
    </p:extLst>
  </p:cSld>
  <p:clrMapOvr>
    <a:masterClrMapping/>
  </p:clrMapOvr>
</p:sld>
</file>

<file path=ppt/slides/slide17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AC2003-3E52-4A3D-ACF8-84F89F23C719}"/>
              </a:ext>
            </a:extLst>
          </p:cNvPr>
          <p:cNvSpPr>
            <a:spLocks noGrp="1"/>
          </p:cNvSpPr>
          <p:nvPr>
            <p:ph type="body" sz="quarter" idx="10"/>
          </p:nvPr>
        </p:nvSpPr>
        <p:spPr>
          <a:xfrm>
            <a:off x="-1" y="5661635"/>
            <a:ext cx="9144001" cy="1189740"/>
          </a:xfrm>
        </p:spPr>
        <p:txBody>
          <a:bodyPr anchor="ctr"/>
          <a:lstStyle/>
          <a:p>
            <a:pPr>
              <a:spcBef>
                <a:spcPts val="0"/>
              </a:spcBef>
            </a:pPr>
            <a:r>
              <a:rPr lang="ar-EG" sz="3500" dirty="0"/>
              <a:t>نيم ني آبسطولوس إڤسوب: چيه إنثوس بيه تيرف إجفيه: </a:t>
            </a:r>
            <a:endParaRPr lang="en-US" sz="3500" dirty="0"/>
          </a:p>
          <a:p>
            <a:pPr>
              <a:spcBef>
                <a:spcPts val="0"/>
              </a:spcBef>
            </a:pPr>
            <a:r>
              <a:rPr lang="ar-EG" sz="3500" dirty="0"/>
              <a:t>إمفي إيه تو إيركيريزين إمموف: خين تي إي كوميه ني تيرس. </a:t>
            </a:r>
            <a:endParaRPr lang="en-GB" sz="3500" dirty="0"/>
          </a:p>
        </p:txBody>
      </p:sp>
      <p:sp>
        <p:nvSpPr>
          <p:cNvPr id="3" name="Text Placeholder 2">
            <a:extLst>
              <a:ext uri="{FF2B5EF4-FFF2-40B4-BE49-F238E27FC236}">
                <a16:creationId xmlns:a16="http://schemas.microsoft.com/office/drawing/2014/main" id="{0A904B81-15C8-4400-88AB-899A48D03A23}"/>
              </a:ext>
            </a:extLst>
          </p:cNvPr>
          <p:cNvSpPr>
            <a:spLocks noGrp="1"/>
          </p:cNvSpPr>
          <p:nvPr>
            <p:ph type="body" sz="quarter" idx="11"/>
          </p:nvPr>
        </p:nvSpPr>
        <p:spPr/>
        <p:txBody>
          <a:bodyPr anchor="ctr"/>
          <a:lstStyle/>
          <a:p>
            <a:r>
              <a:rPr lang="ar-EG" sz="3500" dirty="0"/>
              <a:t>والرسل معا، لأنها هى والدة، الذى كرزوا به، في كل المسكونة. </a:t>
            </a:r>
            <a:endParaRPr lang="en-GB" sz="3500" dirty="0"/>
          </a:p>
        </p:txBody>
      </p:sp>
      <p:sp>
        <p:nvSpPr>
          <p:cNvPr id="4" name="Text Placeholder 3">
            <a:extLst>
              <a:ext uri="{FF2B5EF4-FFF2-40B4-BE49-F238E27FC236}">
                <a16:creationId xmlns:a16="http://schemas.microsoft.com/office/drawing/2014/main" id="{0630D4CB-0596-49BB-AC7C-215EDDA52857}"/>
              </a:ext>
            </a:extLst>
          </p:cNvPr>
          <p:cNvSpPr>
            <a:spLocks noGrp="1"/>
          </p:cNvSpPr>
          <p:nvPr>
            <p:ph type="body" sz="quarter" idx="12"/>
          </p:nvPr>
        </p:nvSpPr>
        <p:spPr/>
        <p:txBody>
          <a:bodyPr/>
          <a:lstStyle/>
          <a:p>
            <a:pPr>
              <a:spcBef>
                <a:spcPts val="0"/>
              </a:spcBef>
            </a:pPr>
            <a:r>
              <a:rPr lang="en-GB" sz="3700" dirty="0" err="1"/>
              <a:t>Nem</a:t>
            </a:r>
            <a:r>
              <a:rPr lang="en-GB" sz="3700" dirty="0"/>
              <a:t> </a:t>
            </a:r>
            <a:r>
              <a:rPr lang="en-GB" sz="3700" dirty="0" err="1"/>
              <a:t>ni`apoctoloc</a:t>
            </a:r>
            <a:r>
              <a:rPr lang="en-GB" sz="3700" dirty="0"/>
              <a:t> </a:t>
            </a:r>
            <a:r>
              <a:rPr lang="en-GB" sz="3700" dirty="0" err="1"/>
              <a:t>eucop</a:t>
            </a:r>
            <a:r>
              <a:rPr lang="en-GB" sz="3700" dirty="0"/>
              <a:t>@ je `</a:t>
            </a:r>
            <a:r>
              <a:rPr lang="en-GB" sz="3700" dirty="0" err="1"/>
              <a:t>n;oc</a:t>
            </a:r>
            <a:r>
              <a:rPr lang="en-GB" sz="3700" dirty="0"/>
              <a:t> pe ]</a:t>
            </a:r>
            <a:r>
              <a:rPr lang="en-GB" sz="3700" dirty="0" err="1"/>
              <a:t>refjve</a:t>
            </a:r>
            <a:r>
              <a:rPr lang="en-GB" sz="3700" dirty="0"/>
              <a:t>@</a:t>
            </a:r>
          </a:p>
          <a:p>
            <a:pPr>
              <a:spcBef>
                <a:spcPts val="0"/>
              </a:spcBef>
            </a:pPr>
            <a:r>
              <a:rPr lang="en-GB" sz="3700" dirty="0"/>
              <a:t> `</a:t>
            </a:r>
            <a:r>
              <a:rPr lang="en-GB" sz="3700" dirty="0" err="1"/>
              <a:t>mvy`etou`erkurizin</a:t>
            </a:r>
            <a:r>
              <a:rPr lang="en-GB" sz="3700" dirty="0"/>
              <a:t>@ `</a:t>
            </a:r>
            <a:r>
              <a:rPr lang="en-GB" sz="3700" dirty="0" err="1"/>
              <a:t>mmof</a:t>
            </a:r>
            <a:r>
              <a:rPr lang="en-GB" sz="3700" dirty="0"/>
              <a:t> </a:t>
            </a:r>
            <a:r>
              <a:rPr lang="en-GB" sz="3700" dirty="0" err="1"/>
              <a:t>qen</a:t>
            </a:r>
            <a:r>
              <a:rPr lang="en-GB" sz="3700" dirty="0"/>
              <a:t> ]</a:t>
            </a:r>
            <a:r>
              <a:rPr lang="en-GB" sz="3700" dirty="0" err="1"/>
              <a:t>oikoumeny</a:t>
            </a:r>
            <a:r>
              <a:rPr lang="en-GB" sz="3700" dirty="0"/>
              <a:t> </a:t>
            </a:r>
            <a:r>
              <a:rPr lang="en-GB" sz="3700" dirty="0" err="1"/>
              <a:t>tyrc</a:t>
            </a:r>
            <a:r>
              <a:rPr lang="en-GB" sz="3700" dirty="0"/>
              <a:t>.</a:t>
            </a:r>
          </a:p>
        </p:txBody>
      </p:sp>
    </p:spTree>
    <p:extLst>
      <p:ext uri="{BB962C8B-B14F-4D97-AF65-F5344CB8AC3E}">
        <p14:creationId xmlns:p14="http://schemas.microsoft.com/office/powerpoint/2010/main" val="3686931411"/>
      </p:ext>
    </p:extLst>
  </p:cSld>
  <p:clrMapOvr>
    <a:masterClrMapping/>
  </p:clrMapOvr>
</p:sld>
</file>

<file path=ppt/slides/slide17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9DA0F9-791C-427D-A7AB-6ABD3CA2D841}"/>
              </a:ext>
            </a:extLst>
          </p:cNvPr>
          <p:cNvSpPr>
            <a:spLocks noGrp="1"/>
          </p:cNvSpPr>
          <p:nvPr>
            <p:ph type="body" sz="quarter" idx="10"/>
          </p:nvPr>
        </p:nvSpPr>
        <p:spPr/>
        <p:txBody>
          <a:bodyPr/>
          <a:lstStyle/>
          <a:p>
            <a:r>
              <a:rPr lang="ar-EG" sz="3800" dirty="0"/>
              <a:t>ني إثليتيس إممارتيروس: چيه أفئي إيڤول إنخيتس: إنچيه بو إغينو ثيتيس إممي: بين تشويس إيسوس بخرستوس. </a:t>
            </a:r>
            <a:endParaRPr lang="en-GB" sz="3800" dirty="0"/>
          </a:p>
        </p:txBody>
      </p:sp>
      <p:sp>
        <p:nvSpPr>
          <p:cNvPr id="3" name="Text Placeholder 2">
            <a:extLst>
              <a:ext uri="{FF2B5EF4-FFF2-40B4-BE49-F238E27FC236}">
                <a16:creationId xmlns:a16="http://schemas.microsoft.com/office/drawing/2014/main" id="{DF7A4E79-F1AE-4280-9E71-C67581F81D6D}"/>
              </a:ext>
            </a:extLst>
          </p:cNvPr>
          <p:cNvSpPr>
            <a:spLocks noGrp="1"/>
          </p:cNvSpPr>
          <p:nvPr>
            <p:ph type="body" sz="quarter" idx="11"/>
          </p:nvPr>
        </p:nvSpPr>
        <p:spPr>
          <a:xfrm>
            <a:off x="0" y="3710609"/>
            <a:ext cx="9144000" cy="903876"/>
          </a:xfrm>
        </p:spPr>
        <p:txBody>
          <a:bodyPr/>
          <a:lstStyle/>
          <a:p>
            <a:r>
              <a:rPr lang="ar-EG" sz="3300" dirty="0"/>
              <a:t>والشهداء المجاهدين، لأنه قد خرج منها، واضع جهادهم الحقيقي، ربنا يسوع المسيح. </a:t>
            </a:r>
            <a:endParaRPr lang="en-GB" sz="3300" dirty="0"/>
          </a:p>
        </p:txBody>
      </p:sp>
      <p:sp>
        <p:nvSpPr>
          <p:cNvPr id="4" name="Text Placeholder 3">
            <a:extLst>
              <a:ext uri="{FF2B5EF4-FFF2-40B4-BE49-F238E27FC236}">
                <a16:creationId xmlns:a16="http://schemas.microsoft.com/office/drawing/2014/main" id="{76F5383D-AB93-43C0-AC94-79F6E8E53E3B}"/>
              </a:ext>
            </a:extLst>
          </p:cNvPr>
          <p:cNvSpPr>
            <a:spLocks noGrp="1"/>
          </p:cNvSpPr>
          <p:nvPr>
            <p:ph type="body" sz="quarter" idx="12"/>
          </p:nvPr>
        </p:nvSpPr>
        <p:spPr>
          <a:xfrm>
            <a:off x="0" y="4614485"/>
            <a:ext cx="9144000" cy="1189740"/>
          </a:xfrm>
        </p:spPr>
        <p:txBody>
          <a:bodyPr/>
          <a:lstStyle/>
          <a:p>
            <a:pPr>
              <a:spcBef>
                <a:spcPts val="0"/>
              </a:spcBef>
            </a:pPr>
            <a:r>
              <a:rPr lang="en-GB" dirty="0" err="1"/>
              <a:t>Ni`a;lityc</a:t>
            </a:r>
            <a:r>
              <a:rPr lang="en-GB" dirty="0"/>
              <a:t> `</a:t>
            </a:r>
            <a:r>
              <a:rPr lang="en-GB" dirty="0" err="1"/>
              <a:t>mmarturoc</a:t>
            </a:r>
            <a:r>
              <a:rPr lang="en-GB" dirty="0"/>
              <a:t>@ je </a:t>
            </a:r>
            <a:r>
              <a:rPr lang="en-GB" dirty="0" err="1"/>
              <a:t>af`i</a:t>
            </a:r>
            <a:r>
              <a:rPr lang="en-GB" dirty="0"/>
              <a:t> `</a:t>
            </a:r>
            <a:r>
              <a:rPr lang="en-GB" dirty="0" err="1"/>
              <a:t>ebol</a:t>
            </a:r>
            <a:r>
              <a:rPr lang="en-GB" dirty="0"/>
              <a:t> `</a:t>
            </a:r>
            <a:r>
              <a:rPr lang="en-GB" dirty="0" err="1"/>
              <a:t>nqytc</a:t>
            </a:r>
            <a:r>
              <a:rPr lang="en-GB" dirty="0"/>
              <a:t>@</a:t>
            </a:r>
          </a:p>
          <a:p>
            <a:pPr>
              <a:spcBef>
                <a:spcPts val="0"/>
              </a:spcBef>
            </a:pPr>
            <a:r>
              <a:rPr lang="en-GB" dirty="0"/>
              <a:t> `</a:t>
            </a:r>
            <a:r>
              <a:rPr lang="en-GB" dirty="0" err="1"/>
              <a:t>nje</a:t>
            </a:r>
            <a:r>
              <a:rPr lang="en-GB" dirty="0"/>
              <a:t> </a:t>
            </a:r>
            <a:r>
              <a:rPr lang="en-GB" dirty="0" err="1"/>
              <a:t>pou`agoino;etyc</a:t>
            </a:r>
            <a:r>
              <a:rPr lang="en-GB" dirty="0"/>
              <a:t>@ `</a:t>
            </a:r>
            <a:r>
              <a:rPr lang="en-GB" dirty="0" err="1"/>
              <a:t>mmyi</a:t>
            </a:r>
            <a:r>
              <a:rPr lang="en-GB" dirty="0"/>
              <a:t> pen=o=c I=y=c P=,=c.</a:t>
            </a:r>
          </a:p>
        </p:txBody>
      </p:sp>
    </p:spTree>
    <p:extLst>
      <p:ext uri="{BB962C8B-B14F-4D97-AF65-F5344CB8AC3E}">
        <p14:creationId xmlns:p14="http://schemas.microsoft.com/office/powerpoint/2010/main" val="2570719621"/>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extLst>
              <p:ext uri="{D42A27DB-BD31-4B8C-83A1-F6EECF244321}">
                <p14:modId xmlns:p14="http://schemas.microsoft.com/office/powerpoint/2010/main" val="157862968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إنحلت ســكان كــنــعـان</a:t>
                      </a:r>
                      <a:r>
                        <a:rPr lang="ar-EG" sz="4400" b="1" dirty="0">
                          <a:solidFill>
                            <a:schemeClr val="bg1"/>
                          </a:solidFill>
                          <a:latin typeface="+mj-lt"/>
                        </a:rPr>
                        <a:t>. </a:t>
                      </a:r>
                      <a:r>
                        <a:rPr lang="ar-SA" sz="4400" b="1" dirty="0">
                          <a:solidFill>
                            <a:schemeClr val="bg1"/>
                          </a:solidFill>
                          <a:cs typeface="Times New Roman" pitchFamily="18" charset="0"/>
                        </a:rPr>
                        <a:t>والرعـــدة أخذتـــهم</a:t>
                      </a:r>
                      <a:r>
                        <a:rPr lang="ar-EG" sz="4400" b="1" dirty="0">
                          <a:solidFill>
                            <a:schemeClr val="bg1"/>
                          </a:solidFill>
                          <a:latin typeface="+mj-lt"/>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SA" sz="4400" b="1" dirty="0">
                          <a:solidFill>
                            <a:schemeClr val="bg1"/>
                          </a:solidFill>
                          <a:cs typeface="Times New Roman" pitchFamily="18" charset="0"/>
                        </a:rPr>
                        <a:t>ولحقهم خوف وأحـزان</a:t>
                      </a:r>
                      <a:r>
                        <a:rPr lang="ar-EG" sz="4400" b="1" dirty="0">
                          <a:solidFill>
                            <a:schemeClr val="bg1"/>
                          </a:solidFill>
                          <a:latin typeface="+mj-lt"/>
                        </a:rPr>
                        <a:t>. </a:t>
                      </a:r>
                      <a:r>
                        <a:rPr lang="ar-SA" sz="4400" b="1" dirty="0">
                          <a:solidFill>
                            <a:schemeClr val="bg1"/>
                          </a:solidFill>
                          <a:cs typeface="Times New Roman" pitchFamily="18" charset="0"/>
                        </a:rPr>
                        <a:t>وبـطـلـت حـركـتـهم</a:t>
                      </a:r>
                      <a:r>
                        <a:rPr lang="ar-EG" sz="4400" b="1" dirty="0">
                          <a:solidFill>
                            <a:schemeClr val="bg1"/>
                          </a:solidFill>
                          <a:latin typeface="+mj-lt"/>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endParaRPr>
                    </a:p>
                  </a:txBody>
                  <a:tcPr anchor="ctr"/>
                </a:tc>
                <a:extLst>
                  <a:ext uri="{0D108BD9-81ED-4DB2-BD59-A6C34878D82A}">
                    <a16:rowId xmlns:a16="http://schemas.microsoft.com/office/drawing/2014/main" val="3772709020"/>
                  </a:ext>
                </a:extLst>
              </a:tr>
              <a:tr h="725150">
                <a:tc>
                  <a:txBody>
                    <a:bodyPr/>
                    <a:lstStyle/>
                    <a:p>
                      <a:pPr algn="ctr" rtl="1"/>
                      <a:r>
                        <a:rPr lang="ar-EG" sz="4400" b="1" dirty="0">
                          <a:solidFill>
                            <a:schemeClr val="bg1"/>
                          </a:solidFill>
                          <a:cs typeface="Times New Roman" pitchFamily="18" charset="0"/>
                        </a:rPr>
                        <a:t>بـقوة ذراعيــك</a:t>
                      </a:r>
                      <a:r>
                        <a:rPr lang="ar-EG" sz="4400" b="1" dirty="0">
                          <a:solidFill>
                            <a:schemeClr val="bg1"/>
                          </a:solidFill>
                          <a:latin typeface="+mj-lt"/>
                        </a:rPr>
                        <a:t>. </a:t>
                      </a:r>
                      <a:r>
                        <a:rPr lang="ar-SA" sz="4400" b="1" dirty="0">
                          <a:solidFill>
                            <a:schemeClr val="bg1"/>
                          </a:solidFill>
                          <a:cs typeface="Times New Roman" pitchFamily="18" charset="0"/>
                        </a:rPr>
                        <a:t>صاروا كالأحجار</a:t>
                      </a:r>
                      <a:r>
                        <a:rPr lang="ar-EG" sz="4400" b="1" dirty="0">
                          <a:solidFill>
                            <a:schemeClr val="bg1"/>
                          </a:solidFill>
                          <a:latin typeface="+mj-lt"/>
                        </a:rPr>
                        <a:t>.</a:t>
                      </a:r>
                    </a:p>
                  </a:txBody>
                  <a:tcPr anchor="ctr"/>
                </a:tc>
                <a:extLst>
                  <a:ext uri="{0D108BD9-81ED-4DB2-BD59-A6C34878D82A}">
                    <a16:rowId xmlns:a16="http://schemas.microsoft.com/office/drawing/2014/main" val="3986428576"/>
                  </a:ext>
                </a:extLst>
              </a:tr>
              <a:tr h="725150">
                <a:tc>
                  <a:txBody>
                    <a:bodyPr/>
                    <a:lstStyle/>
                    <a:p>
                      <a:pPr algn="ctr" rtl="1"/>
                      <a:r>
                        <a:rPr lang="ar-EG" sz="4400" b="1" dirty="0">
                          <a:solidFill>
                            <a:schemeClr val="bg1"/>
                          </a:solidFill>
                          <a:cs typeface="Times New Roman" pitchFamily="18" charset="0"/>
                        </a:rPr>
                        <a:t>ح</a:t>
                      </a:r>
                      <a:r>
                        <a:rPr lang="ar-SA" sz="4400" b="1" dirty="0">
                          <a:solidFill>
                            <a:schemeClr val="bg1"/>
                          </a:solidFill>
                          <a:cs typeface="Times New Roman" pitchFamily="18" charset="0"/>
                        </a:rPr>
                        <a:t>تى جاز شعـبـك</a:t>
                      </a:r>
                      <a:r>
                        <a:rPr lang="ar-EG" sz="4400" b="1" dirty="0">
                          <a:solidFill>
                            <a:schemeClr val="bg1"/>
                          </a:solidFill>
                          <a:latin typeface="+mj-lt"/>
                        </a:rPr>
                        <a:t>. </a:t>
                      </a:r>
                      <a:r>
                        <a:rPr lang="ar-SA" sz="4400" b="1" dirty="0">
                          <a:solidFill>
                            <a:schemeClr val="bg1"/>
                          </a:solidFill>
                          <a:cs typeface="Times New Roman" pitchFamily="18" charset="0"/>
                        </a:rPr>
                        <a:t>جـاز شعبك المختار</a:t>
                      </a:r>
                      <a:r>
                        <a:rPr lang="ar-EG" sz="4400" b="1" dirty="0">
                          <a:solidFill>
                            <a:schemeClr val="bg1"/>
                          </a:solidFill>
                          <a:latin typeface="+mj-lt"/>
                        </a:rPr>
                        <a:t>.</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4051800876"/>
      </p:ext>
    </p:extLst>
  </p:cSld>
  <p:clrMapOvr>
    <a:masterClrMapping/>
  </p:clrMapOvr>
</p:sld>
</file>

<file path=ppt/slides/slide17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74DCF3E-7F82-47D0-8FF8-E7272995B82E}"/>
              </a:ext>
            </a:extLst>
          </p:cNvPr>
          <p:cNvSpPr>
            <a:spLocks noGrp="1"/>
          </p:cNvSpPr>
          <p:nvPr>
            <p:ph type="body" sz="quarter" idx="10"/>
          </p:nvPr>
        </p:nvSpPr>
        <p:spPr/>
        <p:txBody>
          <a:bodyPr/>
          <a:lstStyle/>
          <a:p>
            <a:pPr>
              <a:spcBef>
                <a:spcPts val="0"/>
              </a:spcBef>
            </a:pPr>
            <a:r>
              <a:rPr lang="ar-EG" dirty="0"/>
              <a:t>فاي مارين تي أو أوو إنتي ميت نيشتي: </a:t>
            </a:r>
            <a:endParaRPr lang="en-US" dirty="0"/>
          </a:p>
          <a:p>
            <a:pPr>
              <a:spcBef>
                <a:spcPts val="0"/>
              </a:spcBef>
            </a:pPr>
            <a:r>
              <a:rPr lang="ar-EG" dirty="0"/>
              <a:t>إنتيه تيف ميت راماؤ إتؤش:</a:t>
            </a:r>
            <a:endParaRPr lang="en-GB" dirty="0"/>
          </a:p>
        </p:txBody>
      </p:sp>
      <p:sp>
        <p:nvSpPr>
          <p:cNvPr id="3" name="Text Placeholder 2">
            <a:extLst>
              <a:ext uri="{FF2B5EF4-FFF2-40B4-BE49-F238E27FC236}">
                <a16:creationId xmlns:a16="http://schemas.microsoft.com/office/drawing/2014/main" id="{B9101F9D-AED0-4BB7-8E30-4A3FBD925742}"/>
              </a:ext>
            </a:extLst>
          </p:cNvPr>
          <p:cNvSpPr>
            <a:spLocks noGrp="1"/>
          </p:cNvSpPr>
          <p:nvPr>
            <p:ph type="body" sz="quarter" idx="11"/>
          </p:nvPr>
        </p:nvSpPr>
        <p:spPr/>
        <p:txBody>
          <a:bodyPr anchor="ctr"/>
          <a:lstStyle/>
          <a:p>
            <a:r>
              <a:rPr lang="ar-EG" dirty="0"/>
              <a:t>هذا فلنمجد عظمة، غناه الجزيل، </a:t>
            </a:r>
            <a:endParaRPr lang="en-GB" dirty="0"/>
          </a:p>
        </p:txBody>
      </p:sp>
      <p:sp>
        <p:nvSpPr>
          <p:cNvPr id="4" name="Text Placeholder 3">
            <a:extLst>
              <a:ext uri="{FF2B5EF4-FFF2-40B4-BE49-F238E27FC236}">
                <a16:creationId xmlns:a16="http://schemas.microsoft.com/office/drawing/2014/main" id="{E8F4FAD8-2A41-4FAC-A961-CB1A57953DBB}"/>
              </a:ext>
            </a:extLst>
          </p:cNvPr>
          <p:cNvSpPr>
            <a:spLocks noGrp="1"/>
          </p:cNvSpPr>
          <p:nvPr>
            <p:ph type="body" sz="quarter" idx="12"/>
          </p:nvPr>
        </p:nvSpPr>
        <p:spPr/>
        <p:txBody>
          <a:bodyPr/>
          <a:lstStyle/>
          <a:p>
            <a:pPr>
              <a:spcBef>
                <a:spcPts val="0"/>
              </a:spcBef>
            </a:pPr>
            <a:r>
              <a:rPr lang="pt-BR" dirty="0"/>
              <a:t>Vai maren]`wou `n]metnis]@</a:t>
            </a:r>
          </a:p>
          <a:p>
            <a:pPr>
              <a:spcBef>
                <a:spcPts val="0"/>
              </a:spcBef>
            </a:pPr>
            <a:r>
              <a:rPr lang="pt-BR" dirty="0"/>
              <a:t> `nte tefmetrama`o etos@</a:t>
            </a:r>
          </a:p>
        </p:txBody>
      </p:sp>
    </p:spTree>
    <p:extLst>
      <p:ext uri="{BB962C8B-B14F-4D97-AF65-F5344CB8AC3E}">
        <p14:creationId xmlns:p14="http://schemas.microsoft.com/office/powerpoint/2010/main" val="2152298310"/>
      </p:ext>
    </p:extLst>
  </p:cSld>
  <p:clrMapOvr>
    <a:masterClrMapping/>
  </p:clrMapOvr>
</p:sld>
</file>

<file path=ppt/slides/slide17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EBA113B-D4B3-4283-B6B3-1C553AFDFCD8}"/>
              </a:ext>
            </a:extLst>
          </p:cNvPr>
          <p:cNvSpPr>
            <a:spLocks noGrp="1"/>
          </p:cNvSpPr>
          <p:nvPr>
            <p:ph type="body" sz="quarter" idx="10"/>
          </p:nvPr>
        </p:nvSpPr>
        <p:spPr/>
        <p:txBody>
          <a:bodyPr/>
          <a:lstStyle/>
          <a:p>
            <a:pPr>
              <a:spcBef>
                <a:spcPts val="0"/>
              </a:spcBef>
            </a:pPr>
            <a:r>
              <a:rPr lang="ar-EG" dirty="0"/>
              <a:t>نيم تيف سوفيا إن آطاڤ ريجس: </a:t>
            </a:r>
            <a:endParaRPr lang="en-US" dirty="0"/>
          </a:p>
          <a:p>
            <a:pPr>
              <a:spcBef>
                <a:spcPts val="0"/>
              </a:spcBef>
            </a:pPr>
            <a:r>
              <a:rPr lang="ar-EG" dirty="0"/>
              <a:t>إن إريتين إمبيف نيشتي إنناي.</a:t>
            </a:r>
            <a:endParaRPr lang="en-GB" dirty="0"/>
          </a:p>
        </p:txBody>
      </p:sp>
      <p:sp>
        <p:nvSpPr>
          <p:cNvPr id="3" name="Text Placeholder 2">
            <a:extLst>
              <a:ext uri="{FF2B5EF4-FFF2-40B4-BE49-F238E27FC236}">
                <a16:creationId xmlns:a16="http://schemas.microsoft.com/office/drawing/2014/main" id="{D6003960-7897-40A4-8F16-74AAA8371D84}"/>
              </a:ext>
            </a:extLst>
          </p:cNvPr>
          <p:cNvSpPr>
            <a:spLocks noGrp="1"/>
          </p:cNvSpPr>
          <p:nvPr>
            <p:ph type="body" sz="quarter" idx="11"/>
          </p:nvPr>
        </p:nvSpPr>
        <p:spPr/>
        <p:txBody>
          <a:bodyPr anchor="ctr"/>
          <a:lstStyle/>
          <a:p>
            <a:r>
              <a:rPr lang="ar-EG" dirty="0"/>
              <a:t>وحكمته التى لا تحد، سائلين رحمته العظيمة. </a:t>
            </a:r>
            <a:endParaRPr lang="en-GB" dirty="0"/>
          </a:p>
        </p:txBody>
      </p:sp>
      <p:sp>
        <p:nvSpPr>
          <p:cNvPr id="4" name="Text Placeholder 3">
            <a:extLst>
              <a:ext uri="{FF2B5EF4-FFF2-40B4-BE49-F238E27FC236}">
                <a16:creationId xmlns:a16="http://schemas.microsoft.com/office/drawing/2014/main" id="{B6BFD989-F3EA-48CE-B0DE-D326BA61AEF3}"/>
              </a:ext>
            </a:extLst>
          </p:cNvPr>
          <p:cNvSpPr>
            <a:spLocks noGrp="1"/>
          </p:cNvSpPr>
          <p:nvPr>
            <p:ph type="body" sz="quarter" idx="12"/>
          </p:nvPr>
        </p:nvSpPr>
        <p:spPr/>
        <p:txBody>
          <a:bodyPr/>
          <a:lstStyle/>
          <a:p>
            <a:pPr>
              <a:spcBef>
                <a:spcPts val="0"/>
              </a:spcBef>
            </a:pPr>
            <a:r>
              <a:rPr lang="pt-BR" sz="4000" dirty="0"/>
              <a:t>nem tefcovia `natauryjc@ en`eretin `mpefnis] `nnai.</a:t>
            </a:r>
            <a:endParaRPr lang="en-GB" dirty="0"/>
          </a:p>
        </p:txBody>
      </p:sp>
    </p:spTree>
    <p:extLst>
      <p:ext uri="{BB962C8B-B14F-4D97-AF65-F5344CB8AC3E}">
        <p14:creationId xmlns:p14="http://schemas.microsoft.com/office/powerpoint/2010/main" val="3736653260"/>
      </p:ext>
    </p:extLst>
  </p:cSld>
  <p:clrMapOvr>
    <a:masterClrMapping/>
  </p:clrMapOvr>
</p:sld>
</file>

<file path=ppt/slides/slide17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99D2817-2987-4B3F-81D4-3F89E67B4148}"/>
              </a:ext>
            </a:extLst>
          </p:cNvPr>
          <p:cNvSpPr>
            <a:spLocks noGrp="1"/>
          </p:cNvSpPr>
          <p:nvPr>
            <p:ph type="body" sz="quarter" idx="10"/>
          </p:nvPr>
        </p:nvSpPr>
        <p:spPr/>
        <p:txBody>
          <a:bodyPr/>
          <a:lstStyle/>
          <a:p>
            <a:r>
              <a:rPr lang="ar-EG" sz="3400" dirty="0"/>
              <a:t>إيطاف كين آن إف أوي إن نوتي: أفئي أفشوبي إنشيري إنرومي: آلا إنثوف بيه إفنوتي إممي: أفئي أووه أفسوتي إممون.</a:t>
            </a:r>
            <a:endParaRPr lang="en-GB" sz="3400" dirty="0"/>
          </a:p>
        </p:txBody>
      </p:sp>
      <p:sp>
        <p:nvSpPr>
          <p:cNvPr id="3" name="Text Placeholder 2">
            <a:extLst>
              <a:ext uri="{FF2B5EF4-FFF2-40B4-BE49-F238E27FC236}">
                <a16:creationId xmlns:a16="http://schemas.microsoft.com/office/drawing/2014/main" id="{F9DE540C-0E29-4245-8FC0-9C1BBE1B0A7E}"/>
              </a:ext>
            </a:extLst>
          </p:cNvPr>
          <p:cNvSpPr>
            <a:spLocks noGrp="1"/>
          </p:cNvSpPr>
          <p:nvPr>
            <p:ph type="body" sz="quarter" idx="11"/>
          </p:nvPr>
        </p:nvSpPr>
        <p:spPr/>
        <p:txBody>
          <a:bodyPr/>
          <a:lstStyle/>
          <a:p>
            <a:r>
              <a:rPr lang="ar-EG" sz="3600" dirty="0"/>
              <a:t>لم يزل إلها، أتى وصار إبن بشر، لكنه هو الإله الحقيقي، أتى وخلصنا. </a:t>
            </a:r>
            <a:endParaRPr lang="en-GB" sz="3600" dirty="0"/>
          </a:p>
        </p:txBody>
      </p:sp>
      <p:sp>
        <p:nvSpPr>
          <p:cNvPr id="4" name="Text Placeholder 3">
            <a:extLst>
              <a:ext uri="{FF2B5EF4-FFF2-40B4-BE49-F238E27FC236}">
                <a16:creationId xmlns:a16="http://schemas.microsoft.com/office/drawing/2014/main" id="{36368613-2599-4C6D-90D1-47B010912586}"/>
              </a:ext>
            </a:extLst>
          </p:cNvPr>
          <p:cNvSpPr>
            <a:spLocks noGrp="1"/>
          </p:cNvSpPr>
          <p:nvPr>
            <p:ph type="body" sz="quarter" idx="12"/>
          </p:nvPr>
        </p:nvSpPr>
        <p:spPr>
          <a:xfrm>
            <a:off x="0" y="4738269"/>
            <a:ext cx="9144000" cy="1189740"/>
          </a:xfrm>
        </p:spPr>
        <p:txBody>
          <a:bodyPr/>
          <a:lstStyle/>
          <a:p>
            <a:pPr>
              <a:spcBef>
                <a:spcPts val="0"/>
              </a:spcBef>
            </a:pPr>
            <a:r>
              <a:rPr lang="en-GB" sz="3500" dirty="0" err="1"/>
              <a:t>Etafkyn</a:t>
            </a:r>
            <a:r>
              <a:rPr lang="en-GB" sz="3500" dirty="0"/>
              <a:t> an </a:t>
            </a:r>
            <a:r>
              <a:rPr lang="en-GB" sz="3500" dirty="0" err="1"/>
              <a:t>efoi</a:t>
            </a:r>
            <a:r>
              <a:rPr lang="en-GB" sz="3500" dirty="0"/>
              <a:t> `</a:t>
            </a:r>
            <a:r>
              <a:rPr lang="en-GB" sz="3500" dirty="0" err="1"/>
              <a:t>nNou</a:t>
            </a:r>
            <a:r>
              <a:rPr lang="en-GB" sz="3500" dirty="0"/>
              <a:t>]@ </a:t>
            </a:r>
            <a:r>
              <a:rPr lang="en-GB" sz="3500" dirty="0" err="1"/>
              <a:t>af`i</a:t>
            </a:r>
            <a:r>
              <a:rPr lang="en-GB" sz="3500" dirty="0"/>
              <a:t> </a:t>
            </a:r>
            <a:r>
              <a:rPr lang="en-GB" sz="3500" dirty="0" err="1"/>
              <a:t>afswpi</a:t>
            </a:r>
            <a:r>
              <a:rPr lang="en-GB" sz="3500" dirty="0"/>
              <a:t> `</a:t>
            </a:r>
            <a:r>
              <a:rPr lang="en-GB" sz="3500" dirty="0" err="1"/>
              <a:t>nSyri</a:t>
            </a:r>
            <a:r>
              <a:rPr lang="en-GB" sz="3500" dirty="0"/>
              <a:t> `</a:t>
            </a:r>
            <a:r>
              <a:rPr lang="en-GB" sz="3500" dirty="0" err="1"/>
              <a:t>nrwmi</a:t>
            </a:r>
            <a:r>
              <a:rPr lang="en-GB" sz="3500" dirty="0"/>
              <a:t>@</a:t>
            </a:r>
          </a:p>
          <a:p>
            <a:pPr>
              <a:spcBef>
                <a:spcPts val="0"/>
              </a:spcBef>
            </a:pPr>
            <a:r>
              <a:rPr lang="en-GB" sz="3500" dirty="0"/>
              <a:t> </a:t>
            </a:r>
            <a:r>
              <a:rPr lang="en-GB" sz="3500" dirty="0" err="1"/>
              <a:t>alla</a:t>
            </a:r>
            <a:r>
              <a:rPr lang="en-GB" sz="3500" dirty="0"/>
              <a:t> `</a:t>
            </a:r>
            <a:r>
              <a:rPr lang="en-GB" sz="3500" dirty="0" err="1"/>
              <a:t>n;of</a:t>
            </a:r>
            <a:r>
              <a:rPr lang="en-GB" sz="3500" dirty="0"/>
              <a:t> pe V] `</a:t>
            </a:r>
            <a:r>
              <a:rPr lang="en-GB" sz="3500" dirty="0" err="1"/>
              <a:t>mmyi</a:t>
            </a:r>
            <a:r>
              <a:rPr lang="en-GB" sz="3500" dirty="0"/>
              <a:t>@ </a:t>
            </a:r>
            <a:r>
              <a:rPr lang="en-GB" sz="3500" dirty="0" err="1"/>
              <a:t>af`i</a:t>
            </a:r>
            <a:r>
              <a:rPr lang="en-GB" sz="3500" dirty="0"/>
              <a:t> </a:t>
            </a:r>
            <a:r>
              <a:rPr lang="en-GB" sz="3500" dirty="0" err="1"/>
              <a:t>ouoh</a:t>
            </a:r>
            <a:r>
              <a:rPr lang="en-GB" sz="3500" dirty="0"/>
              <a:t> </a:t>
            </a:r>
            <a:r>
              <a:rPr lang="en-GB" sz="3500" dirty="0" err="1"/>
              <a:t>afcw</a:t>
            </a:r>
            <a:r>
              <a:rPr lang="en-GB" sz="3500" dirty="0"/>
              <a:t>] `</a:t>
            </a:r>
            <a:r>
              <a:rPr lang="en-GB" sz="3500" dirty="0" err="1"/>
              <a:t>mmon</a:t>
            </a:r>
            <a:r>
              <a:rPr lang="en-GB" sz="3500" dirty="0"/>
              <a:t>.</a:t>
            </a:r>
          </a:p>
        </p:txBody>
      </p:sp>
    </p:spTree>
    <p:extLst>
      <p:ext uri="{BB962C8B-B14F-4D97-AF65-F5344CB8AC3E}">
        <p14:creationId xmlns:p14="http://schemas.microsoft.com/office/powerpoint/2010/main" val="4207069556"/>
      </p:ext>
    </p:extLst>
  </p:cSld>
  <p:clrMapOvr>
    <a:masterClrMapping/>
  </p:clrMapOvr>
</p:sld>
</file>

<file path=ppt/slides/slide17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F4FC1B8-7614-4C79-8886-E5D9CB284E05}"/>
              </a:ext>
            </a:extLst>
          </p:cNvPr>
          <p:cNvSpPr>
            <a:spLocks noGrp="1"/>
          </p:cNvSpPr>
          <p:nvPr>
            <p:ph type="body" sz="quarter" idx="10"/>
          </p:nvPr>
        </p:nvSpPr>
        <p:spPr/>
        <p:txBody>
          <a:bodyPr/>
          <a:lstStyle/>
          <a:p>
            <a:pPr>
              <a:spcBef>
                <a:spcPts val="0"/>
              </a:spcBef>
            </a:pPr>
            <a:r>
              <a:rPr lang="ar-EG" dirty="0"/>
              <a:t>آفورك إنچيڤ إبتشويس إن داڤيد خين أو ميثمي: </a:t>
            </a:r>
            <a:endParaRPr lang="en-US" dirty="0"/>
          </a:p>
          <a:p>
            <a:pPr>
              <a:spcBef>
                <a:spcPts val="0"/>
              </a:spcBef>
            </a:pPr>
            <a:r>
              <a:rPr lang="ar-EG" dirty="0"/>
              <a:t>أووه إن نيف جولف چيه:</a:t>
            </a:r>
            <a:endParaRPr lang="en-GB" dirty="0"/>
          </a:p>
        </p:txBody>
      </p:sp>
      <p:sp>
        <p:nvSpPr>
          <p:cNvPr id="7" name="Text Placeholder 6">
            <a:extLst>
              <a:ext uri="{FF2B5EF4-FFF2-40B4-BE49-F238E27FC236}">
                <a16:creationId xmlns:a16="http://schemas.microsoft.com/office/drawing/2014/main" id="{24F908C6-B945-4FC2-A8F3-194829CB548C}"/>
              </a:ext>
            </a:extLst>
          </p:cNvPr>
          <p:cNvSpPr>
            <a:spLocks noGrp="1"/>
          </p:cNvSpPr>
          <p:nvPr>
            <p:ph type="body" sz="quarter" idx="11"/>
          </p:nvPr>
        </p:nvSpPr>
        <p:spPr/>
        <p:txBody>
          <a:bodyPr anchor="ctr"/>
          <a:lstStyle/>
          <a:p>
            <a:r>
              <a:rPr lang="ar-EG" dirty="0"/>
              <a:t>أقسم الرب لداود بالحق، ولم يحنث، </a:t>
            </a:r>
            <a:endParaRPr lang="en-GB" dirty="0"/>
          </a:p>
        </p:txBody>
      </p:sp>
      <p:sp>
        <p:nvSpPr>
          <p:cNvPr id="8" name="Text Placeholder 7">
            <a:extLst>
              <a:ext uri="{FF2B5EF4-FFF2-40B4-BE49-F238E27FC236}">
                <a16:creationId xmlns:a16="http://schemas.microsoft.com/office/drawing/2014/main" id="{FA5602DE-378B-4D3D-A732-78EEDA0FC119}"/>
              </a:ext>
            </a:extLst>
          </p:cNvPr>
          <p:cNvSpPr>
            <a:spLocks noGrp="1"/>
          </p:cNvSpPr>
          <p:nvPr>
            <p:ph type="body" sz="quarter" idx="12"/>
          </p:nvPr>
        </p:nvSpPr>
        <p:spPr/>
        <p:txBody>
          <a:bodyPr/>
          <a:lstStyle/>
          <a:p>
            <a:r>
              <a:rPr lang="en-GB" sz="4400" dirty="0" err="1"/>
              <a:t>Afwrk</a:t>
            </a:r>
            <a:r>
              <a:rPr lang="en-GB" sz="4400" dirty="0"/>
              <a:t> `</a:t>
            </a:r>
            <a:r>
              <a:rPr lang="en-GB" sz="4400" dirty="0" err="1"/>
              <a:t>nje</a:t>
            </a:r>
            <a:r>
              <a:rPr lang="en-GB" sz="4400" dirty="0"/>
              <a:t> P=o=c `</a:t>
            </a:r>
            <a:r>
              <a:rPr lang="en-GB" sz="4400" dirty="0" err="1"/>
              <a:t>nDauid</a:t>
            </a:r>
            <a:r>
              <a:rPr lang="en-GB" sz="4400" dirty="0"/>
              <a:t> </a:t>
            </a:r>
            <a:r>
              <a:rPr lang="en-GB" sz="4400" dirty="0" err="1"/>
              <a:t>qen</a:t>
            </a:r>
            <a:r>
              <a:rPr lang="en-GB" sz="4400" dirty="0"/>
              <a:t> </a:t>
            </a:r>
            <a:r>
              <a:rPr lang="en-GB" sz="4400" dirty="0" err="1"/>
              <a:t>oume;myi</a:t>
            </a:r>
            <a:r>
              <a:rPr lang="en-GB" sz="4400" dirty="0"/>
              <a:t>@ </a:t>
            </a:r>
            <a:r>
              <a:rPr lang="en-GB" sz="4400" dirty="0" err="1"/>
              <a:t>ouoh</a:t>
            </a:r>
            <a:r>
              <a:rPr lang="en-GB" sz="4400" dirty="0"/>
              <a:t> `</a:t>
            </a:r>
            <a:r>
              <a:rPr lang="en-GB" sz="4400" dirty="0" err="1"/>
              <a:t>nnefjolf</a:t>
            </a:r>
            <a:r>
              <a:rPr lang="en-GB" sz="4400" dirty="0"/>
              <a:t> je@ </a:t>
            </a:r>
          </a:p>
        </p:txBody>
      </p:sp>
      <p:sp>
        <p:nvSpPr>
          <p:cNvPr id="5" name="Title 4">
            <a:extLst>
              <a:ext uri="{FF2B5EF4-FFF2-40B4-BE49-F238E27FC236}">
                <a16:creationId xmlns:a16="http://schemas.microsoft.com/office/drawing/2014/main" id="{C9B2EF32-703C-45E9-9C5D-B3EB0F4CDF24}"/>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707605975"/>
      </p:ext>
    </p:extLst>
  </p:cSld>
  <p:clrMapOvr>
    <a:masterClrMapping/>
  </p:clrMapOvr>
</p:sld>
</file>

<file path=ppt/slides/slide17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ECE4273-09AC-41AD-85B5-6EB712F0FFBF}"/>
              </a:ext>
            </a:extLst>
          </p:cNvPr>
          <p:cNvSpPr>
            <a:spLocks noGrp="1"/>
          </p:cNvSpPr>
          <p:nvPr>
            <p:ph type="body" sz="quarter" idx="10"/>
          </p:nvPr>
        </p:nvSpPr>
        <p:spPr/>
        <p:txBody>
          <a:bodyPr/>
          <a:lstStyle/>
          <a:p>
            <a:pPr>
              <a:spcBef>
                <a:spcPts val="0"/>
              </a:spcBef>
            </a:pPr>
            <a:r>
              <a:rPr lang="ar-EG" dirty="0"/>
              <a:t>إيڤول خين إبؤطاه إنتيه تيك نيه چي: </a:t>
            </a:r>
            <a:endParaRPr lang="en-US" dirty="0"/>
          </a:p>
          <a:p>
            <a:pPr>
              <a:spcBef>
                <a:spcPts val="0"/>
              </a:spcBef>
            </a:pPr>
            <a:r>
              <a:rPr lang="ar-EG" dirty="0"/>
              <a:t>تي ناكو هيچين بيك إثرونوس.</a:t>
            </a:r>
            <a:endParaRPr lang="en-GB" dirty="0"/>
          </a:p>
        </p:txBody>
      </p:sp>
      <p:sp>
        <p:nvSpPr>
          <p:cNvPr id="3" name="Text Placeholder 2">
            <a:extLst>
              <a:ext uri="{FF2B5EF4-FFF2-40B4-BE49-F238E27FC236}">
                <a16:creationId xmlns:a16="http://schemas.microsoft.com/office/drawing/2014/main" id="{A5CA31CA-A30C-453D-A120-9C35FF15FCB9}"/>
              </a:ext>
            </a:extLst>
          </p:cNvPr>
          <p:cNvSpPr>
            <a:spLocks noGrp="1"/>
          </p:cNvSpPr>
          <p:nvPr>
            <p:ph type="body" sz="quarter" idx="11"/>
          </p:nvPr>
        </p:nvSpPr>
        <p:spPr/>
        <p:txBody>
          <a:bodyPr anchor="ctr"/>
          <a:lstStyle/>
          <a:p>
            <a:r>
              <a:rPr lang="ar-EG" dirty="0"/>
              <a:t>أن من ثمرة بطنك، أضع على كرسيك. </a:t>
            </a:r>
            <a:endParaRPr lang="en-GB" dirty="0"/>
          </a:p>
        </p:txBody>
      </p:sp>
      <p:sp>
        <p:nvSpPr>
          <p:cNvPr id="4" name="Text Placeholder 3">
            <a:extLst>
              <a:ext uri="{FF2B5EF4-FFF2-40B4-BE49-F238E27FC236}">
                <a16:creationId xmlns:a16="http://schemas.microsoft.com/office/drawing/2014/main" id="{23695A67-38F1-4F2C-BBBE-A3EE51605005}"/>
              </a:ext>
            </a:extLst>
          </p:cNvPr>
          <p:cNvSpPr>
            <a:spLocks noGrp="1"/>
          </p:cNvSpPr>
          <p:nvPr>
            <p:ph type="body" sz="quarter" idx="12"/>
          </p:nvPr>
        </p:nvSpPr>
        <p:spPr/>
        <p:txBody>
          <a:bodyPr/>
          <a:lstStyle/>
          <a:p>
            <a:pPr>
              <a:spcBef>
                <a:spcPts val="0"/>
              </a:spcBef>
            </a:pPr>
            <a:r>
              <a:rPr lang="en-GB" sz="4400" dirty="0"/>
              <a:t>`</a:t>
            </a:r>
            <a:r>
              <a:rPr lang="en-GB" sz="4400" dirty="0" err="1"/>
              <a:t>ebolqen</a:t>
            </a:r>
            <a:r>
              <a:rPr lang="en-GB" sz="4400" dirty="0"/>
              <a:t> `</a:t>
            </a:r>
            <a:r>
              <a:rPr lang="en-GB" sz="4400" dirty="0" err="1"/>
              <a:t>poutah</a:t>
            </a:r>
            <a:r>
              <a:rPr lang="en-GB" sz="4400" dirty="0"/>
              <a:t> `</a:t>
            </a:r>
            <a:r>
              <a:rPr lang="en-GB" sz="4400" dirty="0" err="1"/>
              <a:t>nte</a:t>
            </a:r>
            <a:r>
              <a:rPr lang="en-GB" sz="4400" dirty="0"/>
              <a:t> </a:t>
            </a:r>
            <a:r>
              <a:rPr lang="en-GB" sz="4400" dirty="0" err="1"/>
              <a:t>tekneji</a:t>
            </a:r>
            <a:r>
              <a:rPr lang="en-GB" sz="4400" dirty="0"/>
              <a:t>@</a:t>
            </a:r>
          </a:p>
          <a:p>
            <a:pPr>
              <a:spcBef>
                <a:spcPts val="0"/>
              </a:spcBef>
            </a:pPr>
            <a:r>
              <a:rPr lang="en-GB" sz="4400" dirty="0"/>
              <a:t> ]</a:t>
            </a:r>
            <a:r>
              <a:rPr lang="en-GB" sz="4400" dirty="0" err="1"/>
              <a:t>na,w</a:t>
            </a:r>
            <a:r>
              <a:rPr lang="en-GB" sz="4400" dirty="0"/>
              <a:t> </a:t>
            </a:r>
            <a:r>
              <a:rPr lang="en-GB" sz="4400" dirty="0" err="1"/>
              <a:t>hijen</a:t>
            </a:r>
            <a:r>
              <a:rPr lang="en-GB" sz="4400" dirty="0"/>
              <a:t> </a:t>
            </a:r>
            <a:r>
              <a:rPr lang="en-GB" sz="4400" dirty="0" err="1"/>
              <a:t>pek</a:t>
            </a:r>
            <a:r>
              <a:rPr lang="en-GB" sz="4400" dirty="0"/>
              <a:t>`;</a:t>
            </a:r>
            <a:r>
              <a:rPr lang="en-GB" sz="4400" dirty="0" err="1"/>
              <a:t>ronoc</a:t>
            </a:r>
            <a:r>
              <a:rPr lang="en-GB" sz="4400" dirty="0"/>
              <a:t>.</a:t>
            </a:r>
          </a:p>
        </p:txBody>
      </p:sp>
      <p:sp>
        <p:nvSpPr>
          <p:cNvPr id="5" name="Title 4">
            <a:extLst>
              <a:ext uri="{FF2B5EF4-FFF2-40B4-BE49-F238E27FC236}">
                <a16:creationId xmlns:a16="http://schemas.microsoft.com/office/drawing/2014/main" id="{6B09ACC9-F0E5-4ABF-8DFD-ED84FDFD4CEB}"/>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693062146"/>
      </p:ext>
    </p:extLst>
  </p:cSld>
  <p:clrMapOvr>
    <a:masterClrMapping/>
  </p:clrMapOvr>
</p:sld>
</file>

<file path=ppt/slides/slide17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2DB57C4-12AB-4ACB-BD68-05508C9598D8}"/>
              </a:ext>
            </a:extLst>
          </p:cNvPr>
          <p:cNvSpPr>
            <a:spLocks noGrp="1"/>
          </p:cNvSpPr>
          <p:nvPr>
            <p:ph type="body" sz="quarter" idx="10"/>
          </p:nvPr>
        </p:nvSpPr>
        <p:spPr>
          <a:xfrm>
            <a:off x="0" y="5782235"/>
            <a:ext cx="9144000" cy="1069140"/>
          </a:xfrm>
        </p:spPr>
        <p:txBody>
          <a:bodyPr/>
          <a:lstStyle/>
          <a:p>
            <a:r>
              <a:rPr lang="ar-EG" sz="3600" dirty="0"/>
              <a:t>أوثين إيطاف ثوت إنهيت: إنچيه بي إثمي چيه إيڤول إمموف: سينا إجفو إمبخرستوس كاطا ساركس: أفكوتي أكريڤوس. </a:t>
            </a:r>
            <a:endParaRPr lang="en-GB" sz="3600" dirty="0"/>
          </a:p>
        </p:txBody>
      </p:sp>
      <p:sp>
        <p:nvSpPr>
          <p:cNvPr id="3" name="Text Placeholder 2">
            <a:extLst>
              <a:ext uri="{FF2B5EF4-FFF2-40B4-BE49-F238E27FC236}">
                <a16:creationId xmlns:a16="http://schemas.microsoft.com/office/drawing/2014/main" id="{E343CEA5-B2B0-4A0C-839C-D7A93B88FA59}"/>
              </a:ext>
            </a:extLst>
          </p:cNvPr>
          <p:cNvSpPr>
            <a:spLocks noGrp="1"/>
          </p:cNvSpPr>
          <p:nvPr>
            <p:ph type="body" sz="quarter" idx="11"/>
          </p:nvPr>
        </p:nvSpPr>
        <p:spPr>
          <a:xfrm>
            <a:off x="0" y="3710608"/>
            <a:ext cx="9144000" cy="998199"/>
          </a:xfrm>
        </p:spPr>
        <p:txBody>
          <a:bodyPr/>
          <a:lstStyle/>
          <a:p>
            <a:r>
              <a:rPr lang="ar-EG" sz="3600" dirty="0"/>
              <a:t>فلهذا لما طلب البار، قلباً أن منه، يولد المسيح حسب الجسد، طلب باجتهاد. </a:t>
            </a:r>
            <a:endParaRPr lang="en-GB" sz="3600" dirty="0"/>
          </a:p>
        </p:txBody>
      </p:sp>
      <p:sp>
        <p:nvSpPr>
          <p:cNvPr id="4" name="Text Placeholder 3">
            <a:extLst>
              <a:ext uri="{FF2B5EF4-FFF2-40B4-BE49-F238E27FC236}">
                <a16:creationId xmlns:a16="http://schemas.microsoft.com/office/drawing/2014/main" id="{17FD27D4-4844-4806-90C0-5AF751F14C27}"/>
              </a:ext>
            </a:extLst>
          </p:cNvPr>
          <p:cNvSpPr>
            <a:spLocks noGrp="1"/>
          </p:cNvSpPr>
          <p:nvPr>
            <p:ph type="body" sz="quarter" idx="12"/>
          </p:nvPr>
        </p:nvSpPr>
        <p:spPr>
          <a:xfrm>
            <a:off x="0" y="4708808"/>
            <a:ext cx="9144000" cy="1189740"/>
          </a:xfrm>
        </p:spPr>
        <p:txBody>
          <a:bodyPr/>
          <a:lstStyle/>
          <a:p>
            <a:pPr>
              <a:spcBef>
                <a:spcPts val="0"/>
              </a:spcBef>
            </a:pPr>
            <a:r>
              <a:rPr lang="en-GB" sz="3700" dirty="0" err="1"/>
              <a:t>O;en</a:t>
            </a:r>
            <a:r>
              <a:rPr lang="en-GB" sz="3700" dirty="0"/>
              <a:t> </a:t>
            </a:r>
            <a:r>
              <a:rPr lang="en-GB" sz="3700" dirty="0" err="1"/>
              <a:t>etaf;wt</a:t>
            </a:r>
            <a:r>
              <a:rPr lang="en-GB" sz="3700" dirty="0"/>
              <a:t> `</a:t>
            </a:r>
            <a:r>
              <a:rPr lang="en-GB" sz="3700" dirty="0" err="1"/>
              <a:t>nhyt</a:t>
            </a:r>
            <a:r>
              <a:rPr lang="en-GB" sz="3700" dirty="0"/>
              <a:t>@ `</a:t>
            </a:r>
            <a:r>
              <a:rPr lang="en-GB" sz="3700" dirty="0" err="1"/>
              <a:t>nje</a:t>
            </a:r>
            <a:r>
              <a:rPr lang="en-GB" sz="3700" dirty="0"/>
              <a:t> pi`;</a:t>
            </a:r>
            <a:r>
              <a:rPr lang="en-GB" sz="3700" dirty="0" err="1"/>
              <a:t>myi</a:t>
            </a:r>
            <a:r>
              <a:rPr lang="en-GB" sz="3700" dirty="0"/>
              <a:t> je `</a:t>
            </a:r>
            <a:r>
              <a:rPr lang="en-GB" sz="3700" dirty="0" err="1"/>
              <a:t>ebol</a:t>
            </a:r>
            <a:r>
              <a:rPr lang="en-GB" sz="3700" dirty="0"/>
              <a:t> `</a:t>
            </a:r>
            <a:r>
              <a:rPr lang="en-GB" sz="3700" dirty="0" err="1"/>
              <a:t>mmof</a:t>
            </a:r>
            <a:r>
              <a:rPr lang="en-GB" sz="3700" dirty="0"/>
              <a:t>@</a:t>
            </a:r>
          </a:p>
          <a:p>
            <a:pPr>
              <a:spcBef>
                <a:spcPts val="0"/>
              </a:spcBef>
            </a:pPr>
            <a:r>
              <a:rPr lang="en-GB" sz="3700" dirty="0"/>
              <a:t> </a:t>
            </a:r>
            <a:r>
              <a:rPr lang="en-GB" sz="3700" dirty="0" err="1"/>
              <a:t>cena`jvo</a:t>
            </a:r>
            <a:r>
              <a:rPr lang="en-GB" sz="3700" dirty="0"/>
              <a:t> `</a:t>
            </a:r>
            <a:r>
              <a:rPr lang="en-GB" sz="3700" dirty="0" err="1"/>
              <a:t>mP</a:t>
            </a:r>
            <a:r>
              <a:rPr lang="en-GB" sz="3700" dirty="0"/>
              <a:t>=,=c kata </a:t>
            </a:r>
            <a:r>
              <a:rPr lang="en-GB" sz="3700" dirty="0" err="1"/>
              <a:t>carx</a:t>
            </a:r>
            <a:r>
              <a:rPr lang="en-GB" sz="3700" dirty="0"/>
              <a:t>@ </a:t>
            </a:r>
            <a:r>
              <a:rPr lang="en-GB" sz="3700" dirty="0" err="1"/>
              <a:t>afkw</a:t>
            </a:r>
            <a:r>
              <a:rPr lang="en-GB" sz="3700" dirty="0"/>
              <a:t>] </a:t>
            </a:r>
            <a:r>
              <a:rPr lang="en-GB" sz="3700" dirty="0" err="1"/>
              <a:t>akribwc</a:t>
            </a:r>
            <a:r>
              <a:rPr lang="en-GB" sz="3700" dirty="0"/>
              <a:t>.</a:t>
            </a:r>
          </a:p>
        </p:txBody>
      </p:sp>
      <p:sp>
        <p:nvSpPr>
          <p:cNvPr id="5" name="Title 4">
            <a:extLst>
              <a:ext uri="{FF2B5EF4-FFF2-40B4-BE49-F238E27FC236}">
                <a16:creationId xmlns:a16="http://schemas.microsoft.com/office/drawing/2014/main" id="{9E7DAF7F-C73F-41E4-8493-3797CCBF8FF2}"/>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271743817"/>
      </p:ext>
    </p:extLst>
  </p:cSld>
  <p:clrMapOvr>
    <a:masterClrMapping/>
  </p:clrMapOvr>
</p:sld>
</file>

<file path=ppt/slides/slide17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A8DC45E-5D3A-47CF-A389-8B67C0B65517}"/>
              </a:ext>
            </a:extLst>
          </p:cNvPr>
          <p:cNvSpPr>
            <a:spLocks noGrp="1"/>
          </p:cNvSpPr>
          <p:nvPr>
            <p:ph type="body" sz="quarter" idx="10"/>
          </p:nvPr>
        </p:nvSpPr>
        <p:spPr/>
        <p:txBody>
          <a:bodyPr/>
          <a:lstStyle/>
          <a:p>
            <a:r>
              <a:rPr lang="ar-EG" sz="3700" dirty="0"/>
              <a:t>إيه چيمي إنؤما إنشوبي: إم إبتشويس إفنوتي بي لوغوس: أووه فاي أفجوكف إيڤول: خين أو نيشتي إن إشرويس. </a:t>
            </a:r>
            <a:endParaRPr lang="en-GB" sz="3700" dirty="0"/>
          </a:p>
        </p:txBody>
      </p:sp>
      <p:sp>
        <p:nvSpPr>
          <p:cNvPr id="3" name="Text Placeholder 2">
            <a:extLst>
              <a:ext uri="{FF2B5EF4-FFF2-40B4-BE49-F238E27FC236}">
                <a16:creationId xmlns:a16="http://schemas.microsoft.com/office/drawing/2014/main" id="{D2134303-4194-49F8-A506-17D3D673DB54}"/>
              </a:ext>
            </a:extLst>
          </p:cNvPr>
          <p:cNvSpPr>
            <a:spLocks noGrp="1"/>
          </p:cNvSpPr>
          <p:nvPr>
            <p:ph type="body" sz="quarter" idx="11"/>
          </p:nvPr>
        </p:nvSpPr>
        <p:spPr/>
        <p:txBody>
          <a:bodyPr anchor="ctr"/>
          <a:lstStyle/>
          <a:p>
            <a:r>
              <a:rPr lang="ar-EG" sz="3800" dirty="0"/>
              <a:t>أن يجد مسكناً، للرب الإله الكلمة، وهذا أكمله، بسر عظيم. </a:t>
            </a:r>
            <a:endParaRPr lang="en-GB" sz="3800" dirty="0"/>
          </a:p>
        </p:txBody>
      </p:sp>
      <p:sp>
        <p:nvSpPr>
          <p:cNvPr id="4" name="Text Placeholder 3">
            <a:extLst>
              <a:ext uri="{FF2B5EF4-FFF2-40B4-BE49-F238E27FC236}">
                <a16:creationId xmlns:a16="http://schemas.microsoft.com/office/drawing/2014/main" id="{41CD937A-A5E1-43B1-858D-660F504C0D80}"/>
              </a:ext>
            </a:extLst>
          </p:cNvPr>
          <p:cNvSpPr>
            <a:spLocks noGrp="1"/>
          </p:cNvSpPr>
          <p:nvPr>
            <p:ph type="body" sz="quarter" idx="12"/>
          </p:nvPr>
        </p:nvSpPr>
        <p:spPr/>
        <p:txBody>
          <a:bodyPr/>
          <a:lstStyle/>
          <a:p>
            <a:r>
              <a:rPr lang="en-GB" dirty="0" err="1"/>
              <a:t>Ejimi</a:t>
            </a:r>
            <a:r>
              <a:rPr lang="en-GB" dirty="0"/>
              <a:t> `</a:t>
            </a:r>
            <a:r>
              <a:rPr lang="en-GB" dirty="0" err="1"/>
              <a:t>nouma`nswpi</a:t>
            </a:r>
            <a:r>
              <a:rPr lang="en-GB" dirty="0"/>
              <a:t>@ `</a:t>
            </a:r>
            <a:r>
              <a:rPr lang="en-GB" dirty="0" err="1"/>
              <a:t>mP</a:t>
            </a:r>
            <a:r>
              <a:rPr lang="en-GB" dirty="0"/>
              <a:t>=o=c V] </a:t>
            </a:r>
            <a:r>
              <a:rPr lang="en-GB" dirty="0" err="1"/>
              <a:t>piLogoc</a:t>
            </a:r>
            <a:r>
              <a:rPr lang="en-GB" dirty="0"/>
              <a:t>@ </a:t>
            </a:r>
            <a:r>
              <a:rPr lang="en-GB" dirty="0" err="1"/>
              <a:t>ouoh</a:t>
            </a:r>
            <a:r>
              <a:rPr lang="en-GB" dirty="0"/>
              <a:t> </a:t>
            </a:r>
            <a:r>
              <a:rPr lang="en-GB" dirty="0" err="1"/>
              <a:t>vai</a:t>
            </a:r>
            <a:r>
              <a:rPr lang="en-GB" dirty="0"/>
              <a:t> </a:t>
            </a:r>
            <a:r>
              <a:rPr lang="en-GB" dirty="0" err="1"/>
              <a:t>afkojf</a:t>
            </a:r>
            <a:r>
              <a:rPr lang="en-GB" dirty="0"/>
              <a:t> `</a:t>
            </a:r>
            <a:r>
              <a:rPr lang="en-GB" dirty="0" err="1"/>
              <a:t>ebol</a:t>
            </a:r>
            <a:r>
              <a:rPr lang="en-GB" dirty="0"/>
              <a:t>@ </a:t>
            </a:r>
            <a:r>
              <a:rPr lang="en-GB" dirty="0" err="1"/>
              <a:t>qen</a:t>
            </a:r>
            <a:r>
              <a:rPr lang="en-GB" dirty="0"/>
              <a:t> </a:t>
            </a:r>
            <a:r>
              <a:rPr lang="en-GB" dirty="0" err="1"/>
              <a:t>ounis</a:t>
            </a:r>
            <a:r>
              <a:rPr lang="en-GB" dirty="0"/>
              <a:t>] `</a:t>
            </a:r>
            <a:r>
              <a:rPr lang="en-GB" dirty="0" err="1"/>
              <a:t>n`srwic</a:t>
            </a:r>
            <a:r>
              <a:rPr lang="en-GB" dirty="0"/>
              <a:t>.</a:t>
            </a:r>
          </a:p>
        </p:txBody>
      </p:sp>
      <p:sp>
        <p:nvSpPr>
          <p:cNvPr id="5" name="Title 4">
            <a:extLst>
              <a:ext uri="{FF2B5EF4-FFF2-40B4-BE49-F238E27FC236}">
                <a16:creationId xmlns:a16="http://schemas.microsoft.com/office/drawing/2014/main" id="{40AD4624-628B-4ACB-B5FC-B9837240CCB2}"/>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061053225"/>
      </p:ext>
    </p:extLst>
  </p:cSld>
  <p:clrMapOvr>
    <a:masterClrMapping/>
  </p:clrMapOvr>
</p:sld>
</file>

<file path=ppt/slides/slide17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02A3F8D-FAFC-409F-9166-05583D1F4865}"/>
              </a:ext>
            </a:extLst>
          </p:cNvPr>
          <p:cNvSpPr>
            <a:spLocks noGrp="1"/>
          </p:cNvSpPr>
          <p:nvPr>
            <p:ph type="body" sz="quarter" idx="10"/>
          </p:nvPr>
        </p:nvSpPr>
        <p:spPr>
          <a:xfrm>
            <a:off x="-80683" y="5661635"/>
            <a:ext cx="9278471" cy="1189740"/>
          </a:xfrm>
        </p:spPr>
        <p:txBody>
          <a:bodyPr/>
          <a:lstStyle/>
          <a:p>
            <a:r>
              <a:rPr lang="ar-EG" sz="3700" dirty="0"/>
              <a:t>أووه ساتو تف أف أوش إيڤول: خين بي بنڤما إفجو إمموس: چيه أنسوثميس خين إفراثا: إيه تيه ڤيثليئيم تيه. </a:t>
            </a:r>
            <a:endParaRPr lang="en-GB" sz="3700" dirty="0"/>
          </a:p>
        </p:txBody>
      </p:sp>
      <p:sp>
        <p:nvSpPr>
          <p:cNvPr id="3" name="Text Placeholder 2">
            <a:extLst>
              <a:ext uri="{FF2B5EF4-FFF2-40B4-BE49-F238E27FC236}">
                <a16:creationId xmlns:a16="http://schemas.microsoft.com/office/drawing/2014/main" id="{51C21C78-C0A8-4B7D-9C41-893C4677035B}"/>
              </a:ext>
            </a:extLst>
          </p:cNvPr>
          <p:cNvSpPr>
            <a:spLocks noGrp="1"/>
          </p:cNvSpPr>
          <p:nvPr>
            <p:ph type="body" sz="quarter" idx="11"/>
          </p:nvPr>
        </p:nvSpPr>
        <p:spPr/>
        <p:txBody>
          <a:bodyPr/>
          <a:lstStyle/>
          <a:p>
            <a:r>
              <a:rPr lang="ar-EG" sz="3600" dirty="0"/>
              <a:t>وللوقت صرخ، بالروح قائلاً، أنا قد سمعنا في أفراثه، التي هى بيت لحم. </a:t>
            </a:r>
            <a:endParaRPr lang="en-GB" sz="3600" dirty="0"/>
          </a:p>
        </p:txBody>
      </p:sp>
      <p:sp>
        <p:nvSpPr>
          <p:cNvPr id="4" name="Text Placeholder 3">
            <a:extLst>
              <a:ext uri="{FF2B5EF4-FFF2-40B4-BE49-F238E27FC236}">
                <a16:creationId xmlns:a16="http://schemas.microsoft.com/office/drawing/2014/main" id="{CF486B7E-ECDE-4D2D-B630-610262AFF21B}"/>
              </a:ext>
            </a:extLst>
          </p:cNvPr>
          <p:cNvSpPr>
            <a:spLocks noGrp="1"/>
          </p:cNvSpPr>
          <p:nvPr>
            <p:ph type="body" sz="quarter" idx="12"/>
          </p:nvPr>
        </p:nvSpPr>
        <p:spPr>
          <a:xfrm>
            <a:off x="0" y="4671034"/>
            <a:ext cx="9144000" cy="1189740"/>
          </a:xfrm>
        </p:spPr>
        <p:txBody>
          <a:bodyPr/>
          <a:lstStyle/>
          <a:p>
            <a:pPr>
              <a:spcBef>
                <a:spcPts val="0"/>
              </a:spcBef>
            </a:pPr>
            <a:r>
              <a:rPr lang="en-GB" sz="3600" dirty="0" err="1"/>
              <a:t>Ouoh</a:t>
            </a:r>
            <a:r>
              <a:rPr lang="en-GB" sz="3600" dirty="0"/>
              <a:t> </a:t>
            </a:r>
            <a:r>
              <a:rPr lang="en-GB" sz="3600" dirty="0" err="1"/>
              <a:t>catotf</a:t>
            </a:r>
            <a:r>
              <a:rPr lang="en-GB" sz="3600" dirty="0"/>
              <a:t> </a:t>
            </a:r>
            <a:r>
              <a:rPr lang="en-GB" sz="3600" dirty="0" err="1"/>
              <a:t>afws</a:t>
            </a:r>
            <a:r>
              <a:rPr lang="en-GB" sz="3600" dirty="0"/>
              <a:t> `</a:t>
            </a:r>
            <a:r>
              <a:rPr lang="en-GB" sz="3600" dirty="0" err="1"/>
              <a:t>ebol</a:t>
            </a:r>
            <a:r>
              <a:rPr lang="en-GB" sz="3600" dirty="0"/>
              <a:t>@ </a:t>
            </a:r>
            <a:r>
              <a:rPr lang="en-GB" sz="3600" dirty="0" err="1"/>
              <a:t>qen</a:t>
            </a:r>
            <a:r>
              <a:rPr lang="en-GB" sz="3600" dirty="0"/>
              <a:t> </a:t>
            </a:r>
            <a:r>
              <a:rPr lang="en-GB" sz="3600" dirty="0" err="1"/>
              <a:t>pi`Pneumva</a:t>
            </a:r>
            <a:r>
              <a:rPr lang="en-GB" sz="3600" dirty="0"/>
              <a:t> </a:t>
            </a:r>
            <a:r>
              <a:rPr lang="en-GB" sz="3600" dirty="0" err="1"/>
              <a:t>efjw</a:t>
            </a:r>
            <a:endParaRPr lang="en-GB" sz="3600" dirty="0"/>
          </a:p>
          <a:p>
            <a:pPr>
              <a:spcBef>
                <a:spcPts val="0"/>
              </a:spcBef>
            </a:pPr>
            <a:r>
              <a:rPr lang="en-GB" sz="3600" dirty="0"/>
              <a:t> `</a:t>
            </a:r>
            <a:r>
              <a:rPr lang="en-GB" sz="3600" dirty="0" err="1"/>
              <a:t>mmoc</a:t>
            </a:r>
            <a:r>
              <a:rPr lang="en-GB" sz="3600" dirty="0"/>
              <a:t>@ je </a:t>
            </a:r>
            <a:r>
              <a:rPr lang="en-GB" sz="3600" dirty="0" err="1"/>
              <a:t>anco;mec</a:t>
            </a:r>
            <a:r>
              <a:rPr lang="en-GB" sz="3600" dirty="0"/>
              <a:t> </a:t>
            </a:r>
            <a:r>
              <a:rPr lang="en-GB" sz="3600" dirty="0" err="1"/>
              <a:t>qen</a:t>
            </a:r>
            <a:r>
              <a:rPr lang="en-GB" sz="3600" dirty="0"/>
              <a:t> </a:t>
            </a:r>
            <a:r>
              <a:rPr lang="en-GB" sz="3600" dirty="0" err="1"/>
              <a:t>Evra;a</a:t>
            </a:r>
            <a:r>
              <a:rPr lang="en-GB" sz="3600" dirty="0"/>
              <a:t>@ </a:t>
            </a:r>
            <a:r>
              <a:rPr lang="en-GB" sz="3600" dirty="0" err="1"/>
              <a:t>ete</a:t>
            </a:r>
            <a:r>
              <a:rPr lang="en-GB" sz="3600" dirty="0"/>
              <a:t> </a:t>
            </a:r>
            <a:r>
              <a:rPr lang="en-GB" sz="3600" dirty="0" err="1"/>
              <a:t>By;leem</a:t>
            </a:r>
            <a:r>
              <a:rPr lang="en-GB" sz="3600" dirty="0"/>
              <a:t> </a:t>
            </a:r>
            <a:r>
              <a:rPr lang="en-GB" sz="3600" dirty="0" err="1"/>
              <a:t>te</a:t>
            </a:r>
            <a:r>
              <a:rPr lang="en-GB" sz="3600" dirty="0"/>
              <a:t>.</a:t>
            </a:r>
          </a:p>
        </p:txBody>
      </p:sp>
      <p:sp>
        <p:nvSpPr>
          <p:cNvPr id="5" name="Title 4">
            <a:extLst>
              <a:ext uri="{FF2B5EF4-FFF2-40B4-BE49-F238E27FC236}">
                <a16:creationId xmlns:a16="http://schemas.microsoft.com/office/drawing/2014/main" id="{671E806D-D42B-40F3-BBB0-9654EDB64D20}"/>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660958246"/>
      </p:ext>
    </p:extLst>
  </p:cSld>
  <p:clrMapOvr>
    <a:masterClrMapping/>
  </p:clrMapOvr>
</p:sld>
</file>

<file path=ppt/slides/slide17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6FEC278-B69C-44E3-8E98-0306F7B739E9}"/>
              </a:ext>
            </a:extLst>
          </p:cNvPr>
          <p:cNvSpPr>
            <a:spLocks noGrp="1"/>
          </p:cNvSpPr>
          <p:nvPr>
            <p:ph type="body" sz="quarter" idx="10"/>
          </p:nvPr>
        </p:nvSpPr>
        <p:spPr/>
        <p:txBody>
          <a:bodyPr/>
          <a:lstStyle/>
          <a:p>
            <a:pPr>
              <a:spcBef>
                <a:spcPts val="0"/>
              </a:spcBef>
            </a:pPr>
            <a:r>
              <a:rPr lang="ar-EG" dirty="0"/>
              <a:t>بي ما إيطاف إير كاطا كسيوين إمموف: </a:t>
            </a:r>
            <a:endParaRPr lang="en-US" dirty="0"/>
          </a:p>
          <a:p>
            <a:pPr>
              <a:spcBef>
                <a:spcPts val="0"/>
              </a:spcBef>
            </a:pPr>
            <a:r>
              <a:rPr lang="ar-EG" dirty="0"/>
              <a:t>إنچيه إمانوئيل بين نوتي:</a:t>
            </a:r>
            <a:endParaRPr lang="en-GB" dirty="0"/>
          </a:p>
        </p:txBody>
      </p:sp>
      <p:sp>
        <p:nvSpPr>
          <p:cNvPr id="3" name="Text Placeholder 2">
            <a:extLst>
              <a:ext uri="{FF2B5EF4-FFF2-40B4-BE49-F238E27FC236}">
                <a16:creationId xmlns:a16="http://schemas.microsoft.com/office/drawing/2014/main" id="{2F8B6160-7641-4741-8BF8-DBD14FF5C567}"/>
              </a:ext>
            </a:extLst>
          </p:cNvPr>
          <p:cNvSpPr>
            <a:spLocks noGrp="1"/>
          </p:cNvSpPr>
          <p:nvPr>
            <p:ph type="body" sz="quarter" idx="11"/>
          </p:nvPr>
        </p:nvSpPr>
        <p:spPr/>
        <p:txBody>
          <a:bodyPr anchor="ctr"/>
          <a:lstStyle/>
          <a:p>
            <a:r>
              <a:rPr lang="ar-EG" dirty="0"/>
              <a:t>الموضع الذى تفضل، عمانوئيل إلهنا، </a:t>
            </a:r>
            <a:endParaRPr lang="en-GB" dirty="0"/>
          </a:p>
        </p:txBody>
      </p:sp>
      <p:sp>
        <p:nvSpPr>
          <p:cNvPr id="4" name="Text Placeholder 3">
            <a:extLst>
              <a:ext uri="{FF2B5EF4-FFF2-40B4-BE49-F238E27FC236}">
                <a16:creationId xmlns:a16="http://schemas.microsoft.com/office/drawing/2014/main" id="{0487A48E-B80A-4C34-AEEC-885B095135CC}"/>
              </a:ext>
            </a:extLst>
          </p:cNvPr>
          <p:cNvSpPr>
            <a:spLocks noGrp="1"/>
          </p:cNvSpPr>
          <p:nvPr>
            <p:ph type="body" sz="quarter" idx="12"/>
          </p:nvPr>
        </p:nvSpPr>
        <p:spPr/>
        <p:txBody>
          <a:bodyPr/>
          <a:lstStyle/>
          <a:p>
            <a:pPr>
              <a:spcBef>
                <a:spcPts val="0"/>
              </a:spcBef>
            </a:pPr>
            <a:r>
              <a:rPr lang="en-GB" dirty="0"/>
              <a:t>Pima `</a:t>
            </a:r>
            <a:r>
              <a:rPr lang="en-GB" dirty="0" err="1"/>
              <a:t>etaferkataxioin</a:t>
            </a:r>
            <a:r>
              <a:rPr lang="en-GB" dirty="0"/>
              <a:t> `</a:t>
            </a:r>
            <a:r>
              <a:rPr lang="en-GB" dirty="0" err="1"/>
              <a:t>mmof</a:t>
            </a:r>
            <a:r>
              <a:rPr lang="en-GB" dirty="0"/>
              <a:t>@</a:t>
            </a:r>
          </a:p>
          <a:p>
            <a:pPr>
              <a:spcBef>
                <a:spcPts val="0"/>
              </a:spcBef>
            </a:pPr>
            <a:r>
              <a:rPr lang="en-GB" dirty="0"/>
              <a:t> `</a:t>
            </a:r>
            <a:r>
              <a:rPr lang="en-GB" dirty="0" err="1"/>
              <a:t>nje</a:t>
            </a:r>
            <a:r>
              <a:rPr lang="en-GB" dirty="0"/>
              <a:t> </a:t>
            </a:r>
            <a:r>
              <a:rPr lang="en-GB" dirty="0" err="1"/>
              <a:t>Emmanouyl</a:t>
            </a:r>
            <a:r>
              <a:rPr lang="en-GB" dirty="0"/>
              <a:t> </a:t>
            </a:r>
            <a:r>
              <a:rPr lang="en-GB" dirty="0" err="1"/>
              <a:t>pennou</a:t>
            </a:r>
            <a:r>
              <a:rPr lang="en-GB" dirty="0"/>
              <a:t>]@</a:t>
            </a:r>
          </a:p>
        </p:txBody>
      </p:sp>
      <p:sp>
        <p:nvSpPr>
          <p:cNvPr id="5" name="Title 4">
            <a:extLst>
              <a:ext uri="{FF2B5EF4-FFF2-40B4-BE49-F238E27FC236}">
                <a16:creationId xmlns:a16="http://schemas.microsoft.com/office/drawing/2014/main" id="{88D6C96F-E4FF-4A91-B39C-129C2498349D}"/>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801709851"/>
      </p:ext>
    </p:extLst>
  </p:cSld>
  <p:clrMapOvr>
    <a:masterClrMapping/>
  </p:clrMapOvr>
</p:sld>
</file>

<file path=ppt/slides/slide17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EFCFD41-D648-41CE-9D7A-6359030B05F4}"/>
              </a:ext>
            </a:extLst>
          </p:cNvPr>
          <p:cNvSpPr>
            <a:spLocks noGrp="1"/>
          </p:cNvSpPr>
          <p:nvPr>
            <p:ph type="body" sz="quarter" idx="10"/>
          </p:nvPr>
        </p:nvSpPr>
        <p:spPr/>
        <p:txBody>
          <a:bodyPr/>
          <a:lstStyle/>
          <a:p>
            <a:pPr>
              <a:spcBef>
                <a:spcPts val="0"/>
              </a:spcBef>
            </a:pPr>
            <a:r>
              <a:rPr lang="ar-EG" dirty="0"/>
              <a:t>إثرو إجفوف إنخيتف كاطا ساركس: </a:t>
            </a:r>
            <a:endParaRPr lang="en-US" dirty="0"/>
          </a:p>
          <a:p>
            <a:pPr>
              <a:spcBef>
                <a:spcPts val="0"/>
              </a:spcBef>
            </a:pPr>
            <a:r>
              <a:rPr lang="ar-EG" dirty="0"/>
              <a:t>إثڤيه في إيته فون إن إوجاي. </a:t>
            </a:r>
            <a:endParaRPr lang="en-GB" dirty="0"/>
          </a:p>
        </p:txBody>
      </p:sp>
      <p:sp>
        <p:nvSpPr>
          <p:cNvPr id="3" name="Text Placeholder 2">
            <a:extLst>
              <a:ext uri="{FF2B5EF4-FFF2-40B4-BE49-F238E27FC236}">
                <a16:creationId xmlns:a16="http://schemas.microsoft.com/office/drawing/2014/main" id="{7FF60A0A-A66C-4B9F-9641-68FDB9159991}"/>
              </a:ext>
            </a:extLst>
          </p:cNvPr>
          <p:cNvSpPr>
            <a:spLocks noGrp="1"/>
          </p:cNvSpPr>
          <p:nvPr>
            <p:ph type="body" sz="quarter" idx="11"/>
          </p:nvPr>
        </p:nvSpPr>
        <p:spPr/>
        <p:txBody>
          <a:bodyPr anchor="ctr"/>
          <a:lstStyle/>
          <a:p>
            <a:r>
              <a:rPr lang="ar-EG" dirty="0"/>
              <a:t>أن يولد فيه حسب الجسد، من أجل خلاصنا. </a:t>
            </a:r>
            <a:endParaRPr lang="en-GB" dirty="0"/>
          </a:p>
        </p:txBody>
      </p:sp>
      <p:sp>
        <p:nvSpPr>
          <p:cNvPr id="4" name="Text Placeholder 3">
            <a:extLst>
              <a:ext uri="{FF2B5EF4-FFF2-40B4-BE49-F238E27FC236}">
                <a16:creationId xmlns:a16="http://schemas.microsoft.com/office/drawing/2014/main" id="{C3352BD1-946E-4261-9273-BB6E678F1FFA}"/>
              </a:ext>
            </a:extLst>
          </p:cNvPr>
          <p:cNvSpPr>
            <a:spLocks noGrp="1"/>
          </p:cNvSpPr>
          <p:nvPr>
            <p:ph type="body" sz="quarter" idx="12"/>
          </p:nvPr>
        </p:nvSpPr>
        <p:spPr/>
        <p:txBody>
          <a:bodyPr/>
          <a:lstStyle/>
          <a:p>
            <a:pPr>
              <a:spcBef>
                <a:spcPts val="0"/>
              </a:spcBef>
            </a:pPr>
            <a:r>
              <a:rPr lang="en-GB" dirty="0" err="1"/>
              <a:t>e;rou`jvof</a:t>
            </a:r>
            <a:r>
              <a:rPr lang="en-GB" dirty="0"/>
              <a:t> `</a:t>
            </a:r>
            <a:r>
              <a:rPr lang="en-GB" dirty="0" err="1"/>
              <a:t>nqytf</a:t>
            </a:r>
            <a:r>
              <a:rPr lang="en-GB" dirty="0"/>
              <a:t> kata </a:t>
            </a:r>
            <a:r>
              <a:rPr lang="en-GB" dirty="0" err="1"/>
              <a:t>carx</a:t>
            </a:r>
            <a:r>
              <a:rPr lang="en-GB" dirty="0"/>
              <a:t>@</a:t>
            </a:r>
          </a:p>
          <a:p>
            <a:pPr>
              <a:spcBef>
                <a:spcPts val="0"/>
              </a:spcBef>
            </a:pPr>
            <a:r>
              <a:rPr lang="en-GB" dirty="0"/>
              <a:t> </a:t>
            </a:r>
            <a:r>
              <a:rPr lang="en-GB" dirty="0" err="1"/>
              <a:t>e;be</a:t>
            </a:r>
            <a:r>
              <a:rPr lang="en-GB" dirty="0"/>
              <a:t> </a:t>
            </a:r>
            <a:r>
              <a:rPr lang="en-GB" dirty="0" err="1"/>
              <a:t>vyete</a:t>
            </a:r>
            <a:r>
              <a:rPr lang="en-GB" dirty="0"/>
              <a:t> </a:t>
            </a:r>
            <a:r>
              <a:rPr lang="en-GB" dirty="0" err="1"/>
              <a:t>vwn</a:t>
            </a:r>
            <a:r>
              <a:rPr lang="en-GB" dirty="0"/>
              <a:t> `</a:t>
            </a:r>
            <a:r>
              <a:rPr lang="en-GB" dirty="0" err="1"/>
              <a:t>noujai</a:t>
            </a:r>
            <a:r>
              <a:rPr lang="en-GB" dirty="0"/>
              <a:t>.</a:t>
            </a:r>
          </a:p>
        </p:txBody>
      </p:sp>
      <p:sp>
        <p:nvSpPr>
          <p:cNvPr id="5" name="Title 4">
            <a:extLst>
              <a:ext uri="{FF2B5EF4-FFF2-40B4-BE49-F238E27FC236}">
                <a16:creationId xmlns:a16="http://schemas.microsoft.com/office/drawing/2014/main" id="{D9A18038-DFE2-441D-B62C-A19BEE108E5B}"/>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230250405"/>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extLst>
              <p:ext uri="{D42A27DB-BD31-4B8C-83A1-F6EECF244321}">
                <p14:modId xmlns:p14="http://schemas.microsoft.com/office/powerpoint/2010/main" val="208906297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إدخـــلهم جبـل ميراثك</a:t>
                      </a:r>
                      <a:r>
                        <a:rPr lang="ar-EG" sz="4400" b="1" dirty="0">
                          <a:solidFill>
                            <a:schemeClr val="bg1"/>
                          </a:solidFill>
                          <a:latin typeface="+mj-lt"/>
                        </a:rPr>
                        <a:t>. </a:t>
                      </a:r>
                      <a:r>
                        <a:rPr lang="ar-SA" sz="4400" b="1" dirty="0">
                          <a:solidFill>
                            <a:schemeClr val="bg1"/>
                          </a:solidFill>
                          <a:cs typeface="Times New Roman" pitchFamily="18" charset="0"/>
                        </a:rPr>
                        <a:t>وإغرسهم في ذاك الدار</a:t>
                      </a:r>
                      <a:r>
                        <a:rPr lang="ar-EG" sz="4400" b="1" dirty="0">
                          <a:solidFill>
                            <a:schemeClr val="bg1"/>
                          </a:solidFill>
                          <a:latin typeface="+mj-lt"/>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SA" sz="4400" b="1" dirty="0">
                          <a:solidFill>
                            <a:schemeClr val="bg1"/>
                          </a:solidFill>
                          <a:cs typeface="Times New Roman" pitchFamily="18" charset="0"/>
                        </a:rPr>
                        <a:t>ف</a:t>
                      </a:r>
                      <a:r>
                        <a:rPr lang="ar-EG" sz="4400" b="1" dirty="0">
                          <a:solidFill>
                            <a:schemeClr val="bg1"/>
                          </a:solidFill>
                          <a:cs typeface="Times New Roman" pitchFamily="18" charset="0"/>
                        </a:rPr>
                        <a:t>ــ</a:t>
                      </a:r>
                      <a:r>
                        <a:rPr lang="ar-SA" sz="4400" b="1" dirty="0">
                          <a:solidFill>
                            <a:schemeClr val="bg1"/>
                          </a:solidFill>
                          <a:cs typeface="Times New Roman" pitchFamily="18" charset="0"/>
                        </a:rPr>
                        <a:t>ي م</a:t>
                      </a:r>
                      <a:r>
                        <a:rPr lang="ar-EG" sz="4400" b="1" dirty="0">
                          <a:solidFill>
                            <a:schemeClr val="bg1"/>
                          </a:solidFill>
                          <a:cs typeface="Times New Roman" pitchFamily="18" charset="0"/>
                        </a:rPr>
                        <a:t>ـ</a:t>
                      </a:r>
                      <a:r>
                        <a:rPr lang="ar-SA" sz="4400" b="1" dirty="0">
                          <a:solidFill>
                            <a:schemeClr val="bg1"/>
                          </a:solidFill>
                          <a:cs typeface="Times New Roman" pitchFamily="18" charset="0"/>
                        </a:rPr>
                        <a:t>س</a:t>
                      </a:r>
                      <a:r>
                        <a:rPr lang="ar-EG" sz="4400" b="1" dirty="0">
                          <a:solidFill>
                            <a:schemeClr val="bg1"/>
                          </a:solidFill>
                          <a:cs typeface="Times New Roman" pitchFamily="18" charset="0"/>
                        </a:rPr>
                        <a:t>ــ</a:t>
                      </a:r>
                      <a:r>
                        <a:rPr lang="ar-SA" sz="4400" b="1" dirty="0">
                          <a:solidFill>
                            <a:schemeClr val="bg1"/>
                          </a:solidFill>
                          <a:cs typeface="Times New Roman" pitchFamily="18" charset="0"/>
                        </a:rPr>
                        <a:t>ك</a:t>
                      </a:r>
                      <a:r>
                        <a:rPr lang="ar-EG" sz="4400" b="1" dirty="0">
                          <a:solidFill>
                            <a:schemeClr val="bg1"/>
                          </a:solidFill>
                          <a:cs typeface="Times New Roman" pitchFamily="18" charset="0"/>
                        </a:rPr>
                        <a:t>ـ</a:t>
                      </a:r>
                      <a:r>
                        <a:rPr lang="ar-SA" sz="4400" b="1" dirty="0">
                          <a:solidFill>
                            <a:schemeClr val="bg1"/>
                          </a:solidFill>
                          <a:cs typeface="Times New Roman" pitchFamily="18" charset="0"/>
                        </a:rPr>
                        <a:t>نك ومح</a:t>
                      </a:r>
                      <a:r>
                        <a:rPr lang="ar-EG" sz="4400" b="1" dirty="0">
                          <a:solidFill>
                            <a:schemeClr val="bg1"/>
                          </a:solidFill>
                          <a:cs typeface="Times New Roman" pitchFamily="18" charset="0"/>
                        </a:rPr>
                        <a:t>ــ</a:t>
                      </a:r>
                      <a:r>
                        <a:rPr lang="ar-SA" sz="4400" b="1" dirty="0">
                          <a:solidFill>
                            <a:schemeClr val="bg1"/>
                          </a:solidFill>
                          <a:cs typeface="Times New Roman" pitchFamily="18" charset="0"/>
                        </a:rPr>
                        <a:t>لك</a:t>
                      </a:r>
                      <a:r>
                        <a:rPr lang="ar-EG" sz="4400" b="1" dirty="0">
                          <a:solidFill>
                            <a:schemeClr val="bg1"/>
                          </a:solidFill>
                          <a:latin typeface="+mj-lt"/>
                        </a:rPr>
                        <a:t>. </a:t>
                      </a:r>
                      <a:r>
                        <a:rPr lang="ar-SA" sz="4400" b="1" dirty="0">
                          <a:solidFill>
                            <a:schemeClr val="bg1"/>
                          </a:solidFill>
                          <a:cs typeface="Times New Roman" pitchFamily="18" charset="0"/>
                        </a:rPr>
                        <a:t>الذي أعددته للأط</a:t>
                      </a:r>
                      <a:r>
                        <a:rPr lang="ar-EG" sz="4400" b="1" dirty="0">
                          <a:solidFill>
                            <a:schemeClr val="bg1"/>
                          </a:solidFill>
                          <a:cs typeface="Times New Roman" pitchFamily="18" charset="0"/>
                        </a:rPr>
                        <a:t>ــ</a:t>
                      </a:r>
                      <a:r>
                        <a:rPr lang="ar-SA" sz="4400" b="1" dirty="0">
                          <a:solidFill>
                            <a:schemeClr val="bg1"/>
                          </a:solidFill>
                          <a:cs typeface="Times New Roman" pitchFamily="18" charset="0"/>
                        </a:rPr>
                        <a:t>هار</a:t>
                      </a:r>
                      <a:r>
                        <a:rPr lang="ar-EG" sz="4400" b="1" dirty="0">
                          <a:solidFill>
                            <a:schemeClr val="bg1"/>
                          </a:solidFill>
                          <a:latin typeface="+mj-lt"/>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endParaRPr>
                    </a:p>
                  </a:txBody>
                  <a:tcPr anchor="ctr"/>
                </a:tc>
                <a:extLst>
                  <a:ext uri="{0D108BD9-81ED-4DB2-BD59-A6C34878D82A}">
                    <a16:rowId xmlns:a16="http://schemas.microsoft.com/office/drawing/2014/main" val="3772709020"/>
                  </a:ext>
                </a:extLst>
              </a:tr>
              <a:tr h="725150">
                <a:tc>
                  <a:txBody>
                    <a:bodyPr/>
                    <a:lstStyle/>
                    <a:p>
                      <a:pPr algn="ctr" rtl="1"/>
                      <a:r>
                        <a:rPr lang="ar-EG" sz="4400" b="1" dirty="0">
                          <a:solidFill>
                            <a:schemeClr val="bg1"/>
                          </a:solidFill>
                          <a:cs typeface="Times New Roman" pitchFamily="18" charset="0"/>
                        </a:rPr>
                        <a:t>الــمُــلك لك وحــدك</a:t>
                      </a:r>
                      <a:r>
                        <a:rPr lang="ar-EG" sz="4400" b="1" dirty="0">
                          <a:solidFill>
                            <a:schemeClr val="bg1"/>
                          </a:solidFill>
                          <a:latin typeface="+mj-lt"/>
                        </a:rPr>
                        <a:t>. </a:t>
                      </a:r>
                      <a:r>
                        <a:rPr lang="ar-EG" sz="4400" b="1" dirty="0">
                          <a:solidFill>
                            <a:schemeClr val="bg1"/>
                          </a:solidFill>
                          <a:cs typeface="Times New Roman" pitchFamily="18" charset="0"/>
                        </a:rPr>
                        <a:t>والعــظـمة والسلطان</a:t>
                      </a:r>
                      <a:r>
                        <a:rPr lang="ar-EG" sz="4400" b="1" dirty="0">
                          <a:solidFill>
                            <a:schemeClr val="bg1"/>
                          </a:solidFill>
                          <a:latin typeface="+mj-lt"/>
                        </a:rPr>
                        <a:t>.</a:t>
                      </a:r>
                    </a:p>
                  </a:txBody>
                  <a:tcPr anchor="ctr"/>
                </a:tc>
                <a:extLst>
                  <a:ext uri="{0D108BD9-81ED-4DB2-BD59-A6C34878D82A}">
                    <a16:rowId xmlns:a16="http://schemas.microsoft.com/office/drawing/2014/main" val="3986428576"/>
                  </a:ext>
                </a:extLst>
              </a:tr>
              <a:tr h="725150">
                <a:tc>
                  <a:txBody>
                    <a:bodyPr/>
                    <a:lstStyle/>
                    <a:p>
                      <a:pPr algn="ctr" rtl="1"/>
                      <a:r>
                        <a:rPr lang="ar-EG" sz="4400" b="1" dirty="0">
                          <a:solidFill>
                            <a:schemeClr val="bg1"/>
                          </a:solidFill>
                          <a:cs typeface="Times New Roman" pitchFamily="18" charset="0"/>
                        </a:rPr>
                        <a:t>دخــــل فــرعــون ضــدّك</a:t>
                      </a:r>
                      <a:r>
                        <a:rPr lang="ar-EG" sz="4400" b="1" dirty="0">
                          <a:solidFill>
                            <a:schemeClr val="bg1"/>
                          </a:solidFill>
                          <a:latin typeface="+mj-lt"/>
                        </a:rPr>
                        <a:t>. </a:t>
                      </a:r>
                      <a:r>
                        <a:rPr lang="ar-SA" sz="4400" b="1" dirty="0">
                          <a:solidFill>
                            <a:schemeClr val="bg1"/>
                          </a:solidFill>
                          <a:cs typeface="Times New Roman" pitchFamily="18" charset="0"/>
                        </a:rPr>
                        <a:t>بالعسكر والفرسان</a:t>
                      </a:r>
                      <a:r>
                        <a:rPr lang="ar-EG" sz="4400" b="1" dirty="0">
                          <a:solidFill>
                            <a:schemeClr val="bg1"/>
                          </a:solidFill>
                          <a:latin typeface="+mj-lt"/>
                        </a:rPr>
                        <a:t>.</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686011736"/>
      </p:ext>
    </p:extLst>
  </p:cSld>
  <p:clrMapOvr>
    <a:masterClrMapping/>
  </p:clrMapOvr>
</p:sld>
</file>

<file path=ppt/slides/slide17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CB4C479-2F0E-40DF-9FD9-E83FE8E3F601}"/>
              </a:ext>
            </a:extLst>
          </p:cNvPr>
          <p:cNvSpPr>
            <a:spLocks noGrp="1"/>
          </p:cNvSpPr>
          <p:nvPr>
            <p:ph type="body" sz="quarter" idx="10"/>
          </p:nvPr>
        </p:nvSpPr>
        <p:spPr>
          <a:xfrm>
            <a:off x="0" y="5768787"/>
            <a:ext cx="9144000" cy="1082587"/>
          </a:xfrm>
        </p:spPr>
        <p:txBody>
          <a:bodyPr/>
          <a:lstStyle/>
          <a:p>
            <a:r>
              <a:rPr lang="ar-EG" sz="3800" dirty="0"/>
              <a:t>كاطا إفريتي أون إيطاف جوس: إنچيه ميخيؤس بي إبروفيتيس: چيه نيم إنثو هوي ڤيثليئيم: إبكاهي إن إفراثا. </a:t>
            </a:r>
            <a:endParaRPr lang="en-GB" sz="3800" dirty="0"/>
          </a:p>
        </p:txBody>
      </p:sp>
      <p:sp>
        <p:nvSpPr>
          <p:cNvPr id="3" name="Text Placeholder 2">
            <a:extLst>
              <a:ext uri="{FF2B5EF4-FFF2-40B4-BE49-F238E27FC236}">
                <a16:creationId xmlns:a16="http://schemas.microsoft.com/office/drawing/2014/main" id="{C829EAD6-2B83-4AB7-8E9D-65616972664B}"/>
              </a:ext>
            </a:extLst>
          </p:cNvPr>
          <p:cNvSpPr>
            <a:spLocks noGrp="1"/>
          </p:cNvSpPr>
          <p:nvPr>
            <p:ph type="body" sz="quarter" idx="11"/>
          </p:nvPr>
        </p:nvSpPr>
        <p:spPr>
          <a:xfrm>
            <a:off x="0" y="3710609"/>
            <a:ext cx="9144000" cy="715617"/>
          </a:xfrm>
        </p:spPr>
        <p:txBody>
          <a:bodyPr anchor="ctr"/>
          <a:lstStyle/>
          <a:p>
            <a:r>
              <a:rPr lang="ar-EG" sz="3400" dirty="0"/>
              <a:t>كما قال أيضاً، ميخا النبى، وأنت أيضاً يا بيت لحم، أرض أفراثه. </a:t>
            </a:r>
            <a:endParaRPr lang="en-GB" sz="3400" dirty="0"/>
          </a:p>
        </p:txBody>
      </p:sp>
      <p:sp>
        <p:nvSpPr>
          <p:cNvPr id="4" name="Text Placeholder 3">
            <a:extLst>
              <a:ext uri="{FF2B5EF4-FFF2-40B4-BE49-F238E27FC236}">
                <a16:creationId xmlns:a16="http://schemas.microsoft.com/office/drawing/2014/main" id="{715BCBC6-EF9F-4FC7-907E-5BCA189A9EC0}"/>
              </a:ext>
            </a:extLst>
          </p:cNvPr>
          <p:cNvSpPr>
            <a:spLocks noGrp="1"/>
          </p:cNvSpPr>
          <p:nvPr>
            <p:ph type="body" sz="quarter" idx="12"/>
          </p:nvPr>
        </p:nvSpPr>
        <p:spPr>
          <a:xfrm>
            <a:off x="0" y="4502636"/>
            <a:ext cx="9144000" cy="1189740"/>
          </a:xfrm>
        </p:spPr>
        <p:txBody>
          <a:bodyPr/>
          <a:lstStyle/>
          <a:p>
            <a:r>
              <a:rPr lang="en-GB" sz="3600" dirty="0"/>
              <a:t>Kata `</a:t>
            </a:r>
            <a:r>
              <a:rPr lang="en-GB" sz="3600" dirty="0" err="1"/>
              <a:t>vry</a:t>
            </a:r>
            <a:r>
              <a:rPr lang="en-GB" sz="3600" dirty="0"/>
              <a:t>] on `</a:t>
            </a:r>
            <a:r>
              <a:rPr lang="en-GB" sz="3600" dirty="0" err="1"/>
              <a:t>etafjoc</a:t>
            </a:r>
            <a:r>
              <a:rPr lang="en-GB" sz="3600" dirty="0"/>
              <a:t>@ `</a:t>
            </a:r>
            <a:r>
              <a:rPr lang="en-GB" sz="3600" dirty="0" err="1"/>
              <a:t>nje</a:t>
            </a:r>
            <a:r>
              <a:rPr lang="en-GB" sz="3600" dirty="0"/>
              <a:t> </a:t>
            </a:r>
            <a:r>
              <a:rPr lang="en-GB" sz="3600" dirty="0" err="1"/>
              <a:t>Mi,eoc</a:t>
            </a:r>
            <a:r>
              <a:rPr lang="en-GB" sz="3600" dirty="0"/>
              <a:t> </a:t>
            </a:r>
            <a:r>
              <a:rPr lang="en-GB" sz="3600" dirty="0" err="1"/>
              <a:t>pi`provytyc</a:t>
            </a:r>
            <a:r>
              <a:rPr lang="en-GB" sz="3600" dirty="0"/>
              <a:t>@ je </a:t>
            </a:r>
            <a:r>
              <a:rPr lang="en-GB" sz="3600" dirty="0" err="1"/>
              <a:t>nem</a:t>
            </a:r>
            <a:r>
              <a:rPr lang="en-GB" sz="3600" dirty="0"/>
              <a:t> `</a:t>
            </a:r>
            <a:r>
              <a:rPr lang="en-GB" sz="3600" dirty="0" err="1"/>
              <a:t>n;o</a:t>
            </a:r>
            <a:r>
              <a:rPr lang="en-GB" sz="3600" dirty="0"/>
              <a:t> </a:t>
            </a:r>
            <a:r>
              <a:rPr lang="en-GB" sz="3600" dirty="0" err="1"/>
              <a:t>hwi</a:t>
            </a:r>
            <a:r>
              <a:rPr lang="en-GB" sz="3600" dirty="0"/>
              <a:t> </a:t>
            </a:r>
            <a:r>
              <a:rPr lang="en-GB" sz="3600" dirty="0" err="1"/>
              <a:t>By;leem</a:t>
            </a:r>
            <a:r>
              <a:rPr lang="en-GB" sz="3600" dirty="0"/>
              <a:t>@ `</a:t>
            </a:r>
            <a:r>
              <a:rPr lang="en-GB" sz="3600" dirty="0" err="1"/>
              <a:t>pkahi</a:t>
            </a:r>
            <a:r>
              <a:rPr lang="en-GB" sz="3600" dirty="0"/>
              <a:t> `</a:t>
            </a:r>
            <a:r>
              <a:rPr lang="en-GB" sz="3600" dirty="0" err="1"/>
              <a:t>nEvra;a</a:t>
            </a:r>
            <a:r>
              <a:rPr lang="en-GB" sz="3600" dirty="0"/>
              <a:t>.</a:t>
            </a:r>
          </a:p>
        </p:txBody>
      </p:sp>
      <p:sp>
        <p:nvSpPr>
          <p:cNvPr id="5" name="Title 4">
            <a:extLst>
              <a:ext uri="{FF2B5EF4-FFF2-40B4-BE49-F238E27FC236}">
                <a16:creationId xmlns:a16="http://schemas.microsoft.com/office/drawing/2014/main" id="{E824ED2C-17C8-4D3F-91AF-FD5908271D4C}"/>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235579026"/>
      </p:ext>
    </p:extLst>
  </p:cSld>
  <p:clrMapOvr>
    <a:masterClrMapping/>
  </p:clrMapOvr>
</p:sld>
</file>

<file path=ppt/slides/slide17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C7FFBFF-98D0-47B5-BD27-0B98D5BD7114}"/>
              </a:ext>
            </a:extLst>
          </p:cNvPr>
          <p:cNvSpPr>
            <a:spLocks noGrp="1"/>
          </p:cNvSpPr>
          <p:nvPr>
            <p:ph type="body" sz="quarter" idx="10"/>
          </p:nvPr>
        </p:nvSpPr>
        <p:spPr/>
        <p:txBody>
          <a:bodyPr/>
          <a:lstStyle/>
          <a:p>
            <a:pPr>
              <a:spcBef>
                <a:spcPts val="0"/>
              </a:spcBef>
            </a:pPr>
            <a:r>
              <a:rPr lang="ar-EG" dirty="0"/>
              <a:t>إنثو أوكوجي آن إيفول: </a:t>
            </a:r>
            <a:endParaRPr lang="en-US" dirty="0"/>
          </a:p>
          <a:p>
            <a:pPr>
              <a:spcBef>
                <a:spcPts val="0"/>
              </a:spcBef>
            </a:pPr>
            <a:r>
              <a:rPr lang="ar-EG" dirty="0"/>
              <a:t>خين ني ميت هيجيمون إنتيه يودا:</a:t>
            </a:r>
            <a:endParaRPr lang="en-GB" dirty="0"/>
          </a:p>
        </p:txBody>
      </p:sp>
      <p:sp>
        <p:nvSpPr>
          <p:cNvPr id="3" name="Text Placeholder 2">
            <a:extLst>
              <a:ext uri="{FF2B5EF4-FFF2-40B4-BE49-F238E27FC236}">
                <a16:creationId xmlns:a16="http://schemas.microsoft.com/office/drawing/2014/main" id="{F91BE1C9-5C63-4775-A384-900E551B5FCC}"/>
              </a:ext>
            </a:extLst>
          </p:cNvPr>
          <p:cNvSpPr>
            <a:spLocks noGrp="1"/>
          </p:cNvSpPr>
          <p:nvPr>
            <p:ph type="body" sz="quarter" idx="11"/>
          </p:nvPr>
        </p:nvSpPr>
        <p:spPr/>
        <p:txBody>
          <a:bodyPr anchor="ctr"/>
          <a:lstStyle/>
          <a:p>
            <a:r>
              <a:rPr lang="ar-EG" dirty="0"/>
              <a:t>لست الصغرى، بين ولايات يهوذا، </a:t>
            </a:r>
            <a:endParaRPr lang="en-GB" dirty="0"/>
          </a:p>
        </p:txBody>
      </p:sp>
      <p:sp>
        <p:nvSpPr>
          <p:cNvPr id="4" name="Text Placeholder 3">
            <a:extLst>
              <a:ext uri="{FF2B5EF4-FFF2-40B4-BE49-F238E27FC236}">
                <a16:creationId xmlns:a16="http://schemas.microsoft.com/office/drawing/2014/main" id="{F4634044-0CBE-4EB9-8C0D-94F4DA545748}"/>
              </a:ext>
            </a:extLst>
          </p:cNvPr>
          <p:cNvSpPr>
            <a:spLocks noGrp="1"/>
          </p:cNvSpPr>
          <p:nvPr>
            <p:ph type="body" sz="quarter" idx="12"/>
          </p:nvPr>
        </p:nvSpPr>
        <p:spPr/>
        <p:txBody>
          <a:bodyPr/>
          <a:lstStyle/>
          <a:p>
            <a:pPr>
              <a:spcBef>
                <a:spcPts val="0"/>
              </a:spcBef>
            </a:pPr>
            <a:r>
              <a:rPr lang="en-GB" dirty="0" err="1"/>
              <a:t>N;o</a:t>
            </a:r>
            <a:r>
              <a:rPr lang="en-GB" dirty="0"/>
              <a:t> </a:t>
            </a:r>
            <a:r>
              <a:rPr lang="en-GB" dirty="0" err="1"/>
              <a:t>oukouji</a:t>
            </a:r>
            <a:r>
              <a:rPr lang="en-GB" dirty="0"/>
              <a:t> an `</a:t>
            </a:r>
            <a:r>
              <a:rPr lang="en-GB" dirty="0" err="1"/>
              <a:t>ebol</a:t>
            </a:r>
            <a:r>
              <a:rPr lang="en-GB" dirty="0"/>
              <a:t>@</a:t>
            </a:r>
          </a:p>
          <a:p>
            <a:pPr>
              <a:spcBef>
                <a:spcPts val="0"/>
              </a:spcBef>
            </a:pPr>
            <a:r>
              <a:rPr lang="en-GB" dirty="0"/>
              <a:t> </a:t>
            </a:r>
            <a:r>
              <a:rPr lang="en-GB" dirty="0" err="1"/>
              <a:t>qen</a:t>
            </a:r>
            <a:r>
              <a:rPr lang="en-GB" dirty="0"/>
              <a:t> </a:t>
            </a:r>
            <a:r>
              <a:rPr lang="en-GB" dirty="0" err="1"/>
              <a:t>nimethygemwn</a:t>
            </a:r>
            <a:r>
              <a:rPr lang="en-GB" dirty="0"/>
              <a:t> `</a:t>
            </a:r>
            <a:r>
              <a:rPr lang="en-GB" dirty="0" err="1"/>
              <a:t>nte</a:t>
            </a:r>
            <a:r>
              <a:rPr lang="en-GB" dirty="0"/>
              <a:t> </a:t>
            </a:r>
            <a:r>
              <a:rPr lang="en-GB" dirty="0" err="1"/>
              <a:t>Ioude`a</a:t>
            </a:r>
            <a:r>
              <a:rPr lang="en-GB" dirty="0"/>
              <a:t>@ </a:t>
            </a:r>
          </a:p>
        </p:txBody>
      </p:sp>
      <p:sp>
        <p:nvSpPr>
          <p:cNvPr id="5" name="Title 4">
            <a:extLst>
              <a:ext uri="{FF2B5EF4-FFF2-40B4-BE49-F238E27FC236}">
                <a16:creationId xmlns:a16="http://schemas.microsoft.com/office/drawing/2014/main" id="{768A95AF-BB9E-46FF-86D1-D1E2DD20731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264244342"/>
      </p:ext>
    </p:extLst>
  </p:cSld>
  <p:clrMapOvr>
    <a:masterClrMapping/>
  </p:clrMapOvr>
</p:sld>
</file>

<file path=ppt/slides/slide17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F500C0A-922B-4DE3-8AE0-1FB951A315A6}"/>
              </a:ext>
            </a:extLst>
          </p:cNvPr>
          <p:cNvSpPr>
            <a:spLocks noGrp="1"/>
          </p:cNvSpPr>
          <p:nvPr>
            <p:ph type="body" sz="quarter" idx="10"/>
          </p:nvPr>
        </p:nvSpPr>
        <p:spPr/>
        <p:txBody>
          <a:bodyPr/>
          <a:lstStyle/>
          <a:p>
            <a:r>
              <a:rPr lang="ar-EG" dirty="0"/>
              <a:t>إف إيه إي غار إيفول إنخيتي إنچيه أو هيغومينوس: في إثنا آموني إمبالاؤس بيسرائيل. </a:t>
            </a:r>
            <a:endParaRPr lang="en-GB" dirty="0"/>
          </a:p>
        </p:txBody>
      </p:sp>
      <p:sp>
        <p:nvSpPr>
          <p:cNvPr id="3" name="Text Placeholder 2">
            <a:extLst>
              <a:ext uri="{FF2B5EF4-FFF2-40B4-BE49-F238E27FC236}">
                <a16:creationId xmlns:a16="http://schemas.microsoft.com/office/drawing/2014/main" id="{7B4C152E-1E7A-47FD-A89D-362C02B8B621}"/>
              </a:ext>
            </a:extLst>
          </p:cNvPr>
          <p:cNvSpPr>
            <a:spLocks noGrp="1"/>
          </p:cNvSpPr>
          <p:nvPr>
            <p:ph type="body" sz="quarter" idx="11"/>
          </p:nvPr>
        </p:nvSpPr>
        <p:spPr/>
        <p:txBody>
          <a:bodyPr anchor="ctr"/>
          <a:lstStyle/>
          <a:p>
            <a:r>
              <a:rPr lang="ar-EG" dirty="0"/>
              <a:t>لأنه منك يخرج، مدبر يرعى شعبى إسرائيل. </a:t>
            </a:r>
            <a:endParaRPr lang="en-GB" dirty="0"/>
          </a:p>
        </p:txBody>
      </p:sp>
      <p:sp>
        <p:nvSpPr>
          <p:cNvPr id="4" name="Text Placeholder 3">
            <a:extLst>
              <a:ext uri="{FF2B5EF4-FFF2-40B4-BE49-F238E27FC236}">
                <a16:creationId xmlns:a16="http://schemas.microsoft.com/office/drawing/2014/main" id="{B5826B17-DFCF-48CB-A2C7-C9EA49BB7212}"/>
              </a:ext>
            </a:extLst>
          </p:cNvPr>
          <p:cNvSpPr>
            <a:spLocks noGrp="1"/>
          </p:cNvSpPr>
          <p:nvPr>
            <p:ph type="body" sz="quarter" idx="12"/>
          </p:nvPr>
        </p:nvSpPr>
        <p:spPr/>
        <p:txBody>
          <a:bodyPr/>
          <a:lstStyle/>
          <a:p>
            <a:r>
              <a:rPr lang="pt-BR" dirty="0"/>
              <a:t>ef`e`i gar `ebol `nqy] `nje ouhygoumenoc@ vy`e;na`amoni `mpalaoc pIsrayl.</a:t>
            </a:r>
            <a:endParaRPr lang="en-GB" dirty="0"/>
          </a:p>
        </p:txBody>
      </p:sp>
      <p:sp>
        <p:nvSpPr>
          <p:cNvPr id="5" name="Title 4">
            <a:extLst>
              <a:ext uri="{FF2B5EF4-FFF2-40B4-BE49-F238E27FC236}">
                <a16:creationId xmlns:a16="http://schemas.microsoft.com/office/drawing/2014/main" id="{2F22B804-FD3D-4639-9787-DECCFE0FB11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881666474"/>
      </p:ext>
    </p:extLst>
  </p:cSld>
  <p:clrMapOvr>
    <a:masterClrMapping/>
  </p:clrMapOvr>
</p:sld>
</file>

<file path=ppt/slides/slide17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C5C8B21-D4D0-4672-AB7F-0FCCC8185D7E}"/>
              </a:ext>
            </a:extLst>
          </p:cNvPr>
          <p:cNvSpPr>
            <a:spLocks noGrp="1"/>
          </p:cNvSpPr>
          <p:nvPr>
            <p:ph type="body" sz="quarter" idx="10"/>
          </p:nvPr>
        </p:nvSpPr>
        <p:spPr/>
        <p:txBody>
          <a:bodyPr anchor="ctr"/>
          <a:lstStyle/>
          <a:p>
            <a:r>
              <a:rPr lang="ar-EG" dirty="0"/>
              <a:t>أونيم ناي سيمفونيا: إنيه ناي إبروفيتيس إڤسوب: </a:t>
            </a:r>
            <a:endParaRPr lang="en-GB" dirty="0"/>
          </a:p>
        </p:txBody>
      </p:sp>
      <p:sp>
        <p:nvSpPr>
          <p:cNvPr id="3" name="Text Placeholder 2">
            <a:extLst>
              <a:ext uri="{FF2B5EF4-FFF2-40B4-BE49-F238E27FC236}">
                <a16:creationId xmlns:a16="http://schemas.microsoft.com/office/drawing/2014/main" id="{242B63A0-4239-4282-8BE5-3C2EA1F515C4}"/>
              </a:ext>
            </a:extLst>
          </p:cNvPr>
          <p:cNvSpPr>
            <a:spLocks noGrp="1"/>
          </p:cNvSpPr>
          <p:nvPr>
            <p:ph type="body" sz="quarter" idx="11"/>
          </p:nvPr>
        </p:nvSpPr>
        <p:spPr/>
        <p:txBody>
          <a:bodyPr anchor="ctr"/>
          <a:lstStyle/>
          <a:p>
            <a:r>
              <a:rPr lang="ar-EG" dirty="0"/>
              <a:t>يا لهذا التوافق، الذي لأولئك الأنبياء، </a:t>
            </a:r>
            <a:endParaRPr lang="en-GB" dirty="0"/>
          </a:p>
        </p:txBody>
      </p:sp>
      <p:sp>
        <p:nvSpPr>
          <p:cNvPr id="4" name="Text Placeholder 3">
            <a:extLst>
              <a:ext uri="{FF2B5EF4-FFF2-40B4-BE49-F238E27FC236}">
                <a16:creationId xmlns:a16="http://schemas.microsoft.com/office/drawing/2014/main" id="{92426E05-D67D-4165-9F89-FEA14DBA25E5}"/>
              </a:ext>
            </a:extLst>
          </p:cNvPr>
          <p:cNvSpPr>
            <a:spLocks noGrp="1"/>
          </p:cNvSpPr>
          <p:nvPr>
            <p:ph type="body" sz="quarter" idx="12"/>
          </p:nvPr>
        </p:nvSpPr>
        <p:spPr/>
        <p:txBody>
          <a:bodyPr/>
          <a:lstStyle/>
          <a:p>
            <a:pPr>
              <a:spcBef>
                <a:spcPts val="0"/>
              </a:spcBef>
            </a:pPr>
            <a:r>
              <a:rPr lang="en-GB" dirty="0"/>
              <a:t> `W </a:t>
            </a:r>
            <a:r>
              <a:rPr lang="en-GB" dirty="0" err="1"/>
              <a:t>nim</a:t>
            </a:r>
            <a:r>
              <a:rPr lang="en-GB" dirty="0"/>
              <a:t> </a:t>
            </a:r>
            <a:r>
              <a:rPr lang="en-GB" dirty="0" err="1"/>
              <a:t>naicumvwnia</a:t>
            </a:r>
            <a:r>
              <a:rPr lang="en-GB" dirty="0"/>
              <a:t>@</a:t>
            </a:r>
          </a:p>
          <a:p>
            <a:pPr>
              <a:spcBef>
                <a:spcPts val="0"/>
              </a:spcBef>
            </a:pPr>
            <a:r>
              <a:rPr lang="en-GB" dirty="0"/>
              <a:t> `</a:t>
            </a:r>
            <a:r>
              <a:rPr lang="en-GB" dirty="0" err="1"/>
              <a:t>nte</a:t>
            </a:r>
            <a:r>
              <a:rPr lang="en-GB" dirty="0"/>
              <a:t> </a:t>
            </a:r>
            <a:r>
              <a:rPr lang="en-GB" dirty="0" err="1"/>
              <a:t>nai`provytyc</a:t>
            </a:r>
            <a:r>
              <a:rPr lang="en-GB" dirty="0"/>
              <a:t> </a:t>
            </a:r>
            <a:r>
              <a:rPr lang="en-GB" dirty="0" err="1"/>
              <a:t>eucop</a:t>
            </a:r>
            <a:r>
              <a:rPr lang="en-GB" dirty="0"/>
              <a:t>@</a:t>
            </a:r>
          </a:p>
        </p:txBody>
      </p:sp>
      <p:sp>
        <p:nvSpPr>
          <p:cNvPr id="5" name="Title 4">
            <a:extLst>
              <a:ext uri="{FF2B5EF4-FFF2-40B4-BE49-F238E27FC236}">
                <a16:creationId xmlns:a16="http://schemas.microsoft.com/office/drawing/2014/main" id="{1E279209-043D-4108-8CAB-C5E680715A1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755660579"/>
      </p:ext>
    </p:extLst>
  </p:cSld>
  <p:clrMapOvr>
    <a:masterClrMapping/>
  </p:clrMapOvr>
</p:sld>
</file>

<file path=ppt/slides/slide17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9815B24-5B01-46DF-88DC-31996798A92E}"/>
              </a:ext>
            </a:extLst>
          </p:cNvPr>
          <p:cNvSpPr>
            <a:spLocks noGrp="1"/>
          </p:cNvSpPr>
          <p:nvPr>
            <p:ph type="body" sz="quarter" idx="10"/>
          </p:nvPr>
        </p:nvSpPr>
        <p:spPr/>
        <p:txBody>
          <a:bodyPr/>
          <a:lstStyle/>
          <a:p>
            <a:r>
              <a:rPr lang="ar-EG" sz="3800" dirty="0"/>
              <a:t>ني إيطاف إير إبروفيتيه ڤين خين باي بنڤما إن أوو أوت:</a:t>
            </a:r>
            <a:br>
              <a:rPr lang="ar-EG" sz="3800" dirty="0"/>
            </a:br>
            <a:r>
              <a:rPr lang="ar-EG" sz="3800" dirty="0"/>
              <a:t>إثڤيه إبچين إي إم بخرستوس. </a:t>
            </a:r>
            <a:endParaRPr lang="en-GB" sz="3800" dirty="0"/>
          </a:p>
        </p:txBody>
      </p:sp>
      <p:sp>
        <p:nvSpPr>
          <p:cNvPr id="3" name="Text Placeholder 2">
            <a:extLst>
              <a:ext uri="{FF2B5EF4-FFF2-40B4-BE49-F238E27FC236}">
                <a16:creationId xmlns:a16="http://schemas.microsoft.com/office/drawing/2014/main" id="{9DF9DA02-BF6A-4279-B38F-57547D32036C}"/>
              </a:ext>
            </a:extLst>
          </p:cNvPr>
          <p:cNvSpPr>
            <a:spLocks noGrp="1"/>
          </p:cNvSpPr>
          <p:nvPr>
            <p:ph type="body" sz="quarter" idx="11"/>
          </p:nvPr>
        </p:nvSpPr>
        <p:spPr/>
        <p:txBody>
          <a:bodyPr anchor="ctr"/>
          <a:lstStyle/>
          <a:p>
            <a:r>
              <a:rPr lang="ar-EG" dirty="0"/>
              <a:t>الذين تنبأوا لهذا الروح الواحد، من اجل مجئ المسيح. </a:t>
            </a:r>
            <a:endParaRPr lang="en-GB" dirty="0"/>
          </a:p>
        </p:txBody>
      </p:sp>
      <p:sp>
        <p:nvSpPr>
          <p:cNvPr id="4" name="Text Placeholder 3">
            <a:extLst>
              <a:ext uri="{FF2B5EF4-FFF2-40B4-BE49-F238E27FC236}">
                <a16:creationId xmlns:a16="http://schemas.microsoft.com/office/drawing/2014/main" id="{C4C09723-8C71-43DF-BCFA-B0DC5346C283}"/>
              </a:ext>
            </a:extLst>
          </p:cNvPr>
          <p:cNvSpPr>
            <a:spLocks noGrp="1"/>
          </p:cNvSpPr>
          <p:nvPr>
            <p:ph type="body" sz="quarter" idx="12"/>
          </p:nvPr>
        </p:nvSpPr>
        <p:spPr/>
        <p:txBody>
          <a:bodyPr/>
          <a:lstStyle/>
          <a:p>
            <a:r>
              <a:rPr lang="en-GB" dirty="0" err="1"/>
              <a:t>ny`etau`er`provyteuin</a:t>
            </a:r>
            <a:r>
              <a:rPr lang="en-GB" dirty="0"/>
              <a:t> </a:t>
            </a:r>
            <a:r>
              <a:rPr lang="en-GB" dirty="0" err="1"/>
              <a:t>qen</a:t>
            </a:r>
            <a:r>
              <a:rPr lang="en-GB" dirty="0"/>
              <a:t> </a:t>
            </a:r>
            <a:r>
              <a:rPr lang="en-GB" dirty="0" err="1"/>
              <a:t>pai`Pneuma</a:t>
            </a:r>
            <a:r>
              <a:rPr lang="en-GB" dirty="0"/>
              <a:t> `</a:t>
            </a:r>
            <a:r>
              <a:rPr lang="en-GB" dirty="0" err="1"/>
              <a:t>nouwt</a:t>
            </a:r>
            <a:r>
              <a:rPr lang="en-GB" dirty="0"/>
              <a:t>@ </a:t>
            </a:r>
            <a:r>
              <a:rPr lang="en-GB" dirty="0" err="1"/>
              <a:t>e;be</a:t>
            </a:r>
            <a:r>
              <a:rPr lang="en-GB" dirty="0"/>
              <a:t> `</a:t>
            </a:r>
            <a:r>
              <a:rPr lang="en-GB" dirty="0" err="1"/>
              <a:t>pjin`i</a:t>
            </a:r>
            <a:r>
              <a:rPr lang="en-GB" dirty="0"/>
              <a:t> `</a:t>
            </a:r>
            <a:r>
              <a:rPr lang="en-GB" dirty="0" err="1"/>
              <a:t>mP</a:t>
            </a:r>
            <a:r>
              <a:rPr lang="en-GB" dirty="0"/>
              <a:t>=,=c.</a:t>
            </a:r>
          </a:p>
        </p:txBody>
      </p:sp>
      <p:sp>
        <p:nvSpPr>
          <p:cNvPr id="5" name="Title 4">
            <a:extLst>
              <a:ext uri="{FF2B5EF4-FFF2-40B4-BE49-F238E27FC236}">
                <a16:creationId xmlns:a16="http://schemas.microsoft.com/office/drawing/2014/main" id="{2B326535-03E9-45CF-BB54-95ED551ED3C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194873266"/>
      </p:ext>
    </p:extLst>
  </p:cSld>
  <p:clrMapOvr>
    <a:masterClrMapping/>
  </p:clrMapOvr>
</p:sld>
</file>

<file path=ppt/slides/slide17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092D261-A88D-4BC3-B48F-6B556D56AA27}"/>
              </a:ext>
            </a:extLst>
          </p:cNvPr>
          <p:cNvSpPr>
            <a:spLocks noGrp="1"/>
          </p:cNvSpPr>
          <p:nvPr>
            <p:ph type="body" sz="quarter" idx="10"/>
          </p:nvPr>
        </p:nvSpPr>
        <p:spPr/>
        <p:txBody>
          <a:bodyPr/>
          <a:lstStyle/>
          <a:p>
            <a:r>
              <a:rPr lang="ar-EG" sz="3900" dirty="0"/>
              <a:t>فاي إريه بي أو أوو إير إبريه بي ناف: نيم بيف يوت إن آغاثوس: نيم بي بنڤما إثؤاب: إيسجين تينو نيم شا إينيه. </a:t>
            </a:r>
            <a:endParaRPr lang="en-GB" sz="3900" dirty="0"/>
          </a:p>
        </p:txBody>
      </p:sp>
      <p:sp>
        <p:nvSpPr>
          <p:cNvPr id="3" name="Text Placeholder 2">
            <a:extLst>
              <a:ext uri="{FF2B5EF4-FFF2-40B4-BE49-F238E27FC236}">
                <a16:creationId xmlns:a16="http://schemas.microsoft.com/office/drawing/2014/main" id="{48B3D5BF-C44D-4044-A85A-B7AF003A5B84}"/>
              </a:ext>
            </a:extLst>
          </p:cNvPr>
          <p:cNvSpPr>
            <a:spLocks noGrp="1"/>
          </p:cNvSpPr>
          <p:nvPr>
            <p:ph type="body" sz="quarter" idx="11"/>
          </p:nvPr>
        </p:nvSpPr>
        <p:spPr/>
        <p:txBody>
          <a:bodyPr/>
          <a:lstStyle/>
          <a:p>
            <a:r>
              <a:rPr lang="ar-EG" sz="3600" dirty="0"/>
              <a:t>هذا الذى ينبغى له، المجد مع أبيه الصالح، والروح القدس، منذ الآن وإلى الأبد.</a:t>
            </a:r>
            <a:endParaRPr lang="en-GB" sz="3600" dirty="0"/>
          </a:p>
        </p:txBody>
      </p:sp>
      <p:sp>
        <p:nvSpPr>
          <p:cNvPr id="4" name="Text Placeholder 3">
            <a:extLst>
              <a:ext uri="{FF2B5EF4-FFF2-40B4-BE49-F238E27FC236}">
                <a16:creationId xmlns:a16="http://schemas.microsoft.com/office/drawing/2014/main" id="{B57FB72D-196A-4DC9-8C67-704B3D6D3256}"/>
              </a:ext>
            </a:extLst>
          </p:cNvPr>
          <p:cNvSpPr>
            <a:spLocks noGrp="1"/>
          </p:cNvSpPr>
          <p:nvPr>
            <p:ph type="body" sz="quarter" idx="12"/>
          </p:nvPr>
        </p:nvSpPr>
        <p:spPr>
          <a:xfrm>
            <a:off x="0" y="4657587"/>
            <a:ext cx="9144000" cy="1189740"/>
          </a:xfrm>
        </p:spPr>
        <p:txBody>
          <a:bodyPr/>
          <a:lstStyle/>
          <a:p>
            <a:r>
              <a:rPr lang="pt-BR" sz="3600" dirty="0"/>
              <a:t>Vai `ere pi`wou er`prepi naf@ nem Pefiwt `n`aga;oc@ nem pi`Pneuma =e=;=u@ icjen ]nou nem sa `eneh.</a:t>
            </a:r>
          </a:p>
        </p:txBody>
      </p:sp>
      <p:sp>
        <p:nvSpPr>
          <p:cNvPr id="5" name="Title 4">
            <a:extLst>
              <a:ext uri="{FF2B5EF4-FFF2-40B4-BE49-F238E27FC236}">
                <a16:creationId xmlns:a16="http://schemas.microsoft.com/office/drawing/2014/main" id="{C5AE997B-E3D5-4A8F-94CA-C35658D3C70F}"/>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926882099"/>
      </p:ext>
    </p:extLst>
  </p:cSld>
  <p:clrMapOvr>
    <a:masterClrMapping/>
  </p:clrMapOvr>
</p:sld>
</file>

<file path=ppt/slides/slide17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99D2817-2987-4B3F-81D4-3F89E67B4148}"/>
              </a:ext>
            </a:extLst>
          </p:cNvPr>
          <p:cNvSpPr>
            <a:spLocks noGrp="1"/>
          </p:cNvSpPr>
          <p:nvPr>
            <p:ph type="body" sz="quarter" idx="10"/>
          </p:nvPr>
        </p:nvSpPr>
        <p:spPr/>
        <p:txBody>
          <a:bodyPr/>
          <a:lstStyle/>
          <a:p>
            <a:r>
              <a:rPr lang="ar-EG" sz="3400" dirty="0"/>
              <a:t>إيطاف كين آن إف أوي إن نوتي: أفئي أفشوبي إنشيري إنرومي: آلا إنثوف بيه إفنوتي إممي: أفئي أووه أفسوتي إممون.</a:t>
            </a:r>
            <a:endParaRPr lang="en-GB" sz="3400" dirty="0"/>
          </a:p>
        </p:txBody>
      </p:sp>
      <p:sp>
        <p:nvSpPr>
          <p:cNvPr id="3" name="Text Placeholder 2">
            <a:extLst>
              <a:ext uri="{FF2B5EF4-FFF2-40B4-BE49-F238E27FC236}">
                <a16:creationId xmlns:a16="http://schemas.microsoft.com/office/drawing/2014/main" id="{F9DE540C-0E29-4245-8FC0-9C1BBE1B0A7E}"/>
              </a:ext>
            </a:extLst>
          </p:cNvPr>
          <p:cNvSpPr>
            <a:spLocks noGrp="1"/>
          </p:cNvSpPr>
          <p:nvPr>
            <p:ph type="body" sz="quarter" idx="11"/>
          </p:nvPr>
        </p:nvSpPr>
        <p:spPr/>
        <p:txBody>
          <a:bodyPr/>
          <a:lstStyle/>
          <a:p>
            <a:r>
              <a:rPr lang="ar-EG" sz="3600" dirty="0"/>
              <a:t>لم يزل إلها، أتى وصار إبن بشر، لكنه هو الإله الحقيقي، أتى وخلصنا. </a:t>
            </a:r>
            <a:endParaRPr lang="en-GB" sz="3600" dirty="0"/>
          </a:p>
        </p:txBody>
      </p:sp>
      <p:sp>
        <p:nvSpPr>
          <p:cNvPr id="4" name="Text Placeholder 3">
            <a:extLst>
              <a:ext uri="{FF2B5EF4-FFF2-40B4-BE49-F238E27FC236}">
                <a16:creationId xmlns:a16="http://schemas.microsoft.com/office/drawing/2014/main" id="{36368613-2599-4C6D-90D1-47B010912586}"/>
              </a:ext>
            </a:extLst>
          </p:cNvPr>
          <p:cNvSpPr>
            <a:spLocks noGrp="1"/>
          </p:cNvSpPr>
          <p:nvPr>
            <p:ph type="body" sz="quarter" idx="12"/>
          </p:nvPr>
        </p:nvSpPr>
        <p:spPr>
          <a:xfrm>
            <a:off x="0" y="4711375"/>
            <a:ext cx="9144000" cy="1189740"/>
          </a:xfrm>
        </p:spPr>
        <p:txBody>
          <a:bodyPr/>
          <a:lstStyle/>
          <a:p>
            <a:pPr>
              <a:spcBef>
                <a:spcPts val="0"/>
              </a:spcBef>
            </a:pPr>
            <a:r>
              <a:rPr lang="en-GB" sz="3500" dirty="0" err="1"/>
              <a:t>Etafkyn</a:t>
            </a:r>
            <a:r>
              <a:rPr lang="en-GB" sz="3500" dirty="0"/>
              <a:t> an </a:t>
            </a:r>
            <a:r>
              <a:rPr lang="en-GB" sz="3500" dirty="0" err="1"/>
              <a:t>efoi</a:t>
            </a:r>
            <a:r>
              <a:rPr lang="en-GB" sz="3500" dirty="0"/>
              <a:t> `</a:t>
            </a:r>
            <a:r>
              <a:rPr lang="en-GB" sz="3500" dirty="0" err="1"/>
              <a:t>nNou</a:t>
            </a:r>
            <a:r>
              <a:rPr lang="en-GB" sz="3500" dirty="0"/>
              <a:t>]@ </a:t>
            </a:r>
            <a:r>
              <a:rPr lang="en-GB" sz="3500" dirty="0" err="1"/>
              <a:t>af`i</a:t>
            </a:r>
            <a:r>
              <a:rPr lang="en-GB" sz="3500" dirty="0"/>
              <a:t> </a:t>
            </a:r>
            <a:r>
              <a:rPr lang="en-GB" sz="3500" dirty="0" err="1"/>
              <a:t>afswpi</a:t>
            </a:r>
            <a:r>
              <a:rPr lang="en-GB" sz="3500" dirty="0"/>
              <a:t> `</a:t>
            </a:r>
            <a:r>
              <a:rPr lang="en-GB" sz="3500" dirty="0" err="1"/>
              <a:t>nSyri</a:t>
            </a:r>
            <a:r>
              <a:rPr lang="en-GB" sz="3500" dirty="0"/>
              <a:t> `</a:t>
            </a:r>
            <a:r>
              <a:rPr lang="en-GB" sz="3500" dirty="0" err="1"/>
              <a:t>nrwmi</a:t>
            </a:r>
            <a:r>
              <a:rPr lang="en-GB" sz="3500" dirty="0"/>
              <a:t>@</a:t>
            </a:r>
          </a:p>
          <a:p>
            <a:pPr>
              <a:spcBef>
                <a:spcPts val="0"/>
              </a:spcBef>
            </a:pPr>
            <a:r>
              <a:rPr lang="en-GB" sz="3500" dirty="0"/>
              <a:t> </a:t>
            </a:r>
            <a:r>
              <a:rPr lang="en-GB" sz="3500" dirty="0" err="1"/>
              <a:t>alla</a:t>
            </a:r>
            <a:r>
              <a:rPr lang="en-GB" sz="3500" dirty="0"/>
              <a:t> `</a:t>
            </a:r>
            <a:r>
              <a:rPr lang="en-GB" sz="3500" dirty="0" err="1"/>
              <a:t>n;of</a:t>
            </a:r>
            <a:r>
              <a:rPr lang="en-GB" sz="3500" dirty="0"/>
              <a:t> pe V] `</a:t>
            </a:r>
            <a:r>
              <a:rPr lang="en-GB" sz="3500" dirty="0" err="1"/>
              <a:t>mmyi</a:t>
            </a:r>
            <a:r>
              <a:rPr lang="en-GB" sz="3500" dirty="0"/>
              <a:t>@ </a:t>
            </a:r>
            <a:r>
              <a:rPr lang="en-GB" sz="3500" dirty="0" err="1"/>
              <a:t>af`i</a:t>
            </a:r>
            <a:r>
              <a:rPr lang="en-GB" sz="3500" dirty="0"/>
              <a:t> </a:t>
            </a:r>
            <a:r>
              <a:rPr lang="en-GB" sz="3500" dirty="0" err="1"/>
              <a:t>ouoh</a:t>
            </a:r>
            <a:r>
              <a:rPr lang="en-GB" sz="3500" dirty="0"/>
              <a:t> </a:t>
            </a:r>
            <a:r>
              <a:rPr lang="en-GB" sz="3500" dirty="0" err="1"/>
              <a:t>afcw</a:t>
            </a:r>
            <a:r>
              <a:rPr lang="en-GB" sz="3500" dirty="0"/>
              <a:t>] `</a:t>
            </a:r>
            <a:r>
              <a:rPr lang="en-GB" sz="3500" dirty="0" err="1"/>
              <a:t>mmon</a:t>
            </a:r>
            <a:r>
              <a:rPr lang="en-GB" sz="3500" dirty="0"/>
              <a:t>.</a:t>
            </a:r>
          </a:p>
        </p:txBody>
      </p:sp>
      <p:sp>
        <p:nvSpPr>
          <p:cNvPr id="5" name="Title 4">
            <a:extLst>
              <a:ext uri="{FF2B5EF4-FFF2-40B4-BE49-F238E27FC236}">
                <a16:creationId xmlns:a16="http://schemas.microsoft.com/office/drawing/2014/main" id="{BDA1CE07-C7EE-4666-9514-CEFE4A5C52A9}"/>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231236191"/>
      </p:ext>
    </p:extLst>
  </p:cSld>
  <p:clrMapOvr>
    <a:masterClrMapping/>
  </p:clrMapOvr>
</p:sld>
</file>

<file path=ppt/slides/slide17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D5C5539A-CD35-4B84-94A0-A88FE764259D}"/>
              </a:ext>
            </a:extLst>
          </p:cNvPr>
          <p:cNvSpPr>
            <a:spLocks noGrp="1"/>
          </p:cNvSpPr>
          <p:nvPr>
            <p:ph type="body" sz="quarter" idx="10"/>
          </p:nvPr>
        </p:nvSpPr>
        <p:spPr>
          <a:xfrm>
            <a:off x="0" y="5809129"/>
            <a:ext cx="9144000" cy="1042246"/>
          </a:xfrm>
        </p:spPr>
        <p:txBody>
          <a:bodyPr/>
          <a:lstStyle/>
          <a:p>
            <a:r>
              <a:rPr lang="ar-EG" sz="3300" dirty="0"/>
              <a:t>بي أوواي إيڤول خين تي إترياس: بي أومو أووسيوس نيم إفيوت: إيطا ناڤ إيه بين ثيبيو: نيم تين ميت ڤوك إتؤي إنشاشني.</a:t>
            </a:r>
            <a:endParaRPr lang="en-GB" sz="3300" dirty="0"/>
          </a:p>
        </p:txBody>
      </p:sp>
      <p:sp>
        <p:nvSpPr>
          <p:cNvPr id="7" name="Text Placeholder 6">
            <a:extLst>
              <a:ext uri="{FF2B5EF4-FFF2-40B4-BE49-F238E27FC236}">
                <a16:creationId xmlns:a16="http://schemas.microsoft.com/office/drawing/2014/main" id="{DD4A72D6-6C39-4E71-BE43-7CDBCBEF5999}"/>
              </a:ext>
            </a:extLst>
          </p:cNvPr>
          <p:cNvSpPr>
            <a:spLocks noGrp="1"/>
          </p:cNvSpPr>
          <p:nvPr>
            <p:ph type="body" sz="quarter" idx="11"/>
          </p:nvPr>
        </p:nvSpPr>
        <p:spPr>
          <a:xfrm>
            <a:off x="0" y="3710609"/>
            <a:ext cx="9144000" cy="942073"/>
          </a:xfrm>
        </p:spPr>
        <p:txBody>
          <a:bodyPr/>
          <a:lstStyle/>
          <a:p>
            <a:r>
              <a:rPr lang="ar-EG" sz="3600" dirty="0"/>
              <a:t>الواحد من الثالوث، المساوى للأب في الجوهر، لما نظر إلى ذلنا، وعبوديتنا المرة. </a:t>
            </a:r>
            <a:endParaRPr lang="en-GB" sz="3600" dirty="0"/>
          </a:p>
        </p:txBody>
      </p:sp>
      <p:sp>
        <p:nvSpPr>
          <p:cNvPr id="4" name="Text Placeholder 3">
            <a:extLst>
              <a:ext uri="{FF2B5EF4-FFF2-40B4-BE49-F238E27FC236}">
                <a16:creationId xmlns:a16="http://schemas.microsoft.com/office/drawing/2014/main" id="{D998FB05-C880-4803-941F-360BDFD47D84}"/>
              </a:ext>
            </a:extLst>
          </p:cNvPr>
          <p:cNvSpPr>
            <a:spLocks noGrp="1"/>
          </p:cNvSpPr>
          <p:nvPr>
            <p:ph type="body" sz="quarter" idx="12"/>
          </p:nvPr>
        </p:nvSpPr>
        <p:spPr>
          <a:xfrm>
            <a:off x="0" y="4766883"/>
            <a:ext cx="9144000" cy="1156447"/>
          </a:xfrm>
        </p:spPr>
        <p:txBody>
          <a:bodyPr/>
          <a:lstStyle/>
          <a:p>
            <a:pPr>
              <a:spcBef>
                <a:spcPts val="0"/>
              </a:spcBef>
            </a:pPr>
            <a:r>
              <a:rPr lang="en-GB" sz="3600" dirty="0" err="1"/>
              <a:t>Piouai</a:t>
            </a:r>
            <a:r>
              <a:rPr lang="en-GB" sz="3600" dirty="0"/>
              <a:t> `</a:t>
            </a:r>
            <a:r>
              <a:rPr lang="en-GB" sz="3600" dirty="0" err="1"/>
              <a:t>ebolqen</a:t>
            </a:r>
            <a:r>
              <a:rPr lang="en-GB" sz="3600" dirty="0"/>
              <a:t> ]`</a:t>
            </a:r>
            <a:r>
              <a:rPr lang="en-GB" sz="3600" dirty="0" err="1"/>
              <a:t>Triac</a:t>
            </a:r>
            <a:r>
              <a:rPr lang="en-GB" sz="3600" dirty="0"/>
              <a:t>@ </a:t>
            </a:r>
            <a:r>
              <a:rPr lang="en-GB" sz="3600" dirty="0" err="1"/>
              <a:t>pi`omoucioc</a:t>
            </a:r>
            <a:r>
              <a:rPr lang="en-GB" sz="3600" dirty="0"/>
              <a:t> </a:t>
            </a:r>
            <a:r>
              <a:rPr lang="en-GB" sz="3600" dirty="0" err="1"/>
              <a:t>nem</a:t>
            </a:r>
            <a:r>
              <a:rPr lang="en-GB" sz="3600" dirty="0"/>
              <a:t> `</a:t>
            </a:r>
            <a:r>
              <a:rPr lang="en-GB" sz="3600" dirty="0" err="1"/>
              <a:t>Viwt</a:t>
            </a:r>
            <a:r>
              <a:rPr lang="en-GB" sz="3600" dirty="0"/>
              <a:t>@</a:t>
            </a:r>
          </a:p>
          <a:p>
            <a:pPr>
              <a:spcBef>
                <a:spcPts val="0"/>
              </a:spcBef>
            </a:pPr>
            <a:r>
              <a:rPr lang="en-GB" sz="3600" dirty="0"/>
              <a:t> `</a:t>
            </a:r>
            <a:r>
              <a:rPr lang="en-GB" sz="3600" dirty="0" err="1"/>
              <a:t>etafnau</a:t>
            </a:r>
            <a:r>
              <a:rPr lang="en-GB" sz="3600" dirty="0"/>
              <a:t> `</a:t>
            </a:r>
            <a:r>
              <a:rPr lang="en-GB" sz="3600" dirty="0" err="1"/>
              <a:t>epen;ebi`o</a:t>
            </a:r>
            <a:r>
              <a:rPr lang="en-GB" sz="3600" dirty="0"/>
              <a:t>@ </a:t>
            </a:r>
            <a:r>
              <a:rPr lang="en-GB" sz="3600" dirty="0" err="1"/>
              <a:t>nem</a:t>
            </a:r>
            <a:r>
              <a:rPr lang="en-GB" sz="3600" dirty="0"/>
              <a:t> </a:t>
            </a:r>
            <a:r>
              <a:rPr lang="en-GB" sz="3600" dirty="0" err="1"/>
              <a:t>tenmetbwk</a:t>
            </a:r>
            <a:r>
              <a:rPr lang="en-GB" sz="3600" dirty="0"/>
              <a:t> </a:t>
            </a:r>
            <a:r>
              <a:rPr lang="en-GB" sz="3600" dirty="0" err="1"/>
              <a:t>etoi</a:t>
            </a:r>
            <a:r>
              <a:rPr lang="en-GB" sz="3600" dirty="0"/>
              <a:t> `</a:t>
            </a:r>
            <a:r>
              <a:rPr lang="en-GB" sz="3600" dirty="0" err="1"/>
              <a:t>nsasi</a:t>
            </a:r>
            <a:r>
              <a:rPr lang="en-GB" sz="3600" dirty="0"/>
              <a:t>.</a:t>
            </a:r>
          </a:p>
          <a:p>
            <a:pPr>
              <a:spcBef>
                <a:spcPts val="0"/>
              </a:spcBef>
            </a:pPr>
            <a:endParaRPr lang="en-GB" sz="3600" dirty="0"/>
          </a:p>
        </p:txBody>
      </p:sp>
    </p:spTree>
    <p:extLst>
      <p:ext uri="{BB962C8B-B14F-4D97-AF65-F5344CB8AC3E}">
        <p14:creationId xmlns:p14="http://schemas.microsoft.com/office/powerpoint/2010/main" val="4154559500"/>
      </p:ext>
    </p:extLst>
  </p:cSld>
  <p:clrMapOvr>
    <a:masterClrMapping/>
  </p:clrMapOvr>
</p:sld>
</file>

<file path=ppt/slides/slide17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A0F32C0-6937-4B51-A1F8-DE448493B223}"/>
              </a:ext>
            </a:extLst>
          </p:cNvPr>
          <p:cNvSpPr>
            <a:spLocks noGrp="1"/>
          </p:cNvSpPr>
          <p:nvPr>
            <p:ph type="body" sz="quarter" idx="10"/>
          </p:nvPr>
        </p:nvSpPr>
        <p:spPr/>
        <p:txBody>
          <a:bodyPr/>
          <a:lstStyle/>
          <a:p>
            <a:pPr>
              <a:spcBef>
                <a:spcPts val="0"/>
              </a:spcBef>
            </a:pPr>
            <a:r>
              <a:rPr lang="ar-EG" dirty="0"/>
              <a:t>أفريك ني فيؤيي إنتيه ني فيؤيي: </a:t>
            </a:r>
            <a:endParaRPr lang="en-US" dirty="0"/>
          </a:p>
          <a:p>
            <a:pPr>
              <a:spcBef>
                <a:spcPts val="0"/>
              </a:spcBef>
            </a:pPr>
            <a:r>
              <a:rPr lang="ar-EG" dirty="0"/>
              <a:t>أفئي إيه إثميترا إن تي بارثينوس:</a:t>
            </a:r>
            <a:endParaRPr lang="en-GB" dirty="0"/>
          </a:p>
        </p:txBody>
      </p:sp>
      <p:sp>
        <p:nvSpPr>
          <p:cNvPr id="3" name="Text Placeholder 2">
            <a:extLst>
              <a:ext uri="{FF2B5EF4-FFF2-40B4-BE49-F238E27FC236}">
                <a16:creationId xmlns:a16="http://schemas.microsoft.com/office/drawing/2014/main" id="{397E7932-8C34-41D4-979F-C43D582A94DB}"/>
              </a:ext>
            </a:extLst>
          </p:cNvPr>
          <p:cNvSpPr>
            <a:spLocks noGrp="1"/>
          </p:cNvSpPr>
          <p:nvPr>
            <p:ph type="body" sz="quarter" idx="11"/>
          </p:nvPr>
        </p:nvSpPr>
        <p:spPr/>
        <p:txBody>
          <a:bodyPr anchor="ctr"/>
          <a:lstStyle/>
          <a:p>
            <a:r>
              <a:rPr lang="ar-EG" dirty="0"/>
              <a:t>طاطأ سموات السموات، وأتى إلى بطن العذراء، </a:t>
            </a:r>
            <a:endParaRPr lang="en-GB" dirty="0"/>
          </a:p>
        </p:txBody>
      </p:sp>
      <p:sp>
        <p:nvSpPr>
          <p:cNvPr id="4" name="Text Placeholder 3">
            <a:extLst>
              <a:ext uri="{FF2B5EF4-FFF2-40B4-BE49-F238E27FC236}">
                <a16:creationId xmlns:a16="http://schemas.microsoft.com/office/drawing/2014/main" id="{2B38B0CD-92CD-4F58-91D6-18A9372E9626}"/>
              </a:ext>
            </a:extLst>
          </p:cNvPr>
          <p:cNvSpPr>
            <a:spLocks noGrp="1"/>
          </p:cNvSpPr>
          <p:nvPr>
            <p:ph type="body" sz="quarter" idx="12"/>
          </p:nvPr>
        </p:nvSpPr>
        <p:spPr/>
        <p:txBody>
          <a:bodyPr/>
          <a:lstStyle/>
          <a:p>
            <a:r>
              <a:rPr lang="en-GB" dirty="0" err="1"/>
              <a:t>Afrek</a:t>
            </a:r>
            <a:r>
              <a:rPr lang="en-GB" dirty="0"/>
              <a:t> </a:t>
            </a:r>
            <a:r>
              <a:rPr lang="en-GB" dirty="0" err="1"/>
              <a:t>nivyou`i</a:t>
            </a:r>
            <a:r>
              <a:rPr lang="en-GB" dirty="0"/>
              <a:t> `</a:t>
            </a:r>
            <a:r>
              <a:rPr lang="en-GB" dirty="0" err="1"/>
              <a:t>nte</a:t>
            </a:r>
            <a:r>
              <a:rPr lang="en-GB" dirty="0"/>
              <a:t> </a:t>
            </a:r>
            <a:r>
              <a:rPr lang="en-GB" dirty="0" err="1"/>
              <a:t>nivyou`i</a:t>
            </a:r>
            <a:r>
              <a:rPr lang="en-GB" dirty="0"/>
              <a:t>@ </a:t>
            </a:r>
            <a:r>
              <a:rPr lang="en-GB" dirty="0" err="1"/>
              <a:t>af`i</a:t>
            </a:r>
            <a:r>
              <a:rPr lang="en-GB" dirty="0"/>
              <a:t> `</a:t>
            </a:r>
            <a:r>
              <a:rPr lang="en-GB" dirty="0" err="1"/>
              <a:t>e;mytra</a:t>
            </a:r>
            <a:r>
              <a:rPr lang="en-GB" dirty="0"/>
              <a:t> `n]</a:t>
            </a:r>
            <a:r>
              <a:rPr lang="en-GB" dirty="0" err="1"/>
              <a:t>Par;enoc</a:t>
            </a:r>
            <a:r>
              <a:rPr lang="en-GB" dirty="0"/>
              <a:t>@</a:t>
            </a:r>
          </a:p>
        </p:txBody>
      </p:sp>
    </p:spTree>
    <p:extLst>
      <p:ext uri="{BB962C8B-B14F-4D97-AF65-F5344CB8AC3E}">
        <p14:creationId xmlns:p14="http://schemas.microsoft.com/office/powerpoint/2010/main" val="1110127952"/>
      </p:ext>
    </p:extLst>
  </p:cSld>
  <p:clrMapOvr>
    <a:masterClrMapping/>
  </p:clrMapOvr>
</p:sld>
</file>

<file path=ppt/slides/slide17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216E53B-DB45-4E4B-AFF0-53BE8715562B}"/>
              </a:ext>
            </a:extLst>
          </p:cNvPr>
          <p:cNvSpPr>
            <a:spLocks noGrp="1"/>
          </p:cNvSpPr>
          <p:nvPr>
            <p:ph type="body" sz="quarter" idx="10"/>
          </p:nvPr>
        </p:nvSpPr>
        <p:spPr/>
        <p:txBody>
          <a:bodyPr anchor="ctr"/>
          <a:lstStyle/>
          <a:p>
            <a:r>
              <a:rPr lang="ar-EG" dirty="0"/>
              <a:t>أف إير رومي إمبين ريتي: شاتين إفنوڤي إمما ڤاطف. </a:t>
            </a:r>
            <a:endParaRPr lang="en-GB" dirty="0"/>
          </a:p>
        </p:txBody>
      </p:sp>
      <p:sp>
        <p:nvSpPr>
          <p:cNvPr id="3" name="Text Placeholder 2">
            <a:extLst>
              <a:ext uri="{FF2B5EF4-FFF2-40B4-BE49-F238E27FC236}">
                <a16:creationId xmlns:a16="http://schemas.microsoft.com/office/drawing/2014/main" id="{AE5F8936-A547-4E2B-885A-0909C7579BE4}"/>
              </a:ext>
            </a:extLst>
          </p:cNvPr>
          <p:cNvSpPr>
            <a:spLocks noGrp="1"/>
          </p:cNvSpPr>
          <p:nvPr>
            <p:ph type="body" sz="quarter" idx="11"/>
          </p:nvPr>
        </p:nvSpPr>
        <p:spPr/>
        <p:txBody>
          <a:bodyPr anchor="ctr"/>
          <a:lstStyle/>
          <a:p>
            <a:r>
              <a:rPr lang="ar-EG" dirty="0"/>
              <a:t>وصار إنساناً مثلنا، ما خلا الخطية وحدها.</a:t>
            </a:r>
            <a:endParaRPr lang="en-GB" dirty="0"/>
          </a:p>
        </p:txBody>
      </p:sp>
      <p:sp>
        <p:nvSpPr>
          <p:cNvPr id="4" name="Text Placeholder 3">
            <a:extLst>
              <a:ext uri="{FF2B5EF4-FFF2-40B4-BE49-F238E27FC236}">
                <a16:creationId xmlns:a16="http://schemas.microsoft.com/office/drawing/2014/main" id="{528F5114-DD13-485B-8B4D-9DC188209B5D}"/>
              </a:ext>
            </a:extLst>
          </p:cNvPr>
          <p:cNvSpPr>
            <a:spLocks noGrp="1"/>
          </p:cNvSpPr>
          <p:nvPr>
            <p:ph type="body" sz="quarter" idx="12"/>
          </p:nvPr>
        </p:nvSpPr>
        <p:spPr/>
        <p:txBody>
          <a:bodyPr anchor="ctr"/>
          <a:lstStyle/>
          <a:p>
            <a:r>
              <a:rPr lang="en-GB" dirty="0" err="1"/>
              <a:t>aferrwmi</a:t>
            </a:r>
            <a:r>
              <a:rPr lang="en-GB" dirty="0"/>
              <a:t> `</a:t>
            </a:r>
            <a:r>
              <a:rPr lang="en-GB" dirty="0" err="1"/>
              <a:t>mpenry</a:t>
            </a:r>
            <a:r>
              <a:rPr lang="en-GB" dirty="0"/>
              <a:t>]@ </a:t>
            </a:r>
            <a:r>
              <a:rPr lang="en-GB" dirty="0" err="1"/>
              <a:t>saten</a:t>
            </a:r>
            <a:r>
              <a:rPr lang="en-GB" dirty="0"/>
              <a:t> `</a:t>
            </a:r>
            <a:r>
              <a:rPr lang="en-GB" dirty="0" err="1"/>
              <a:t>vnobi</a:t>
            </a:r>
            <a:r>
              <a:rPr lang="en-GB" dirty="0"/>
              <a:t> `</a:t>
            </a:r>
            <a:r>
              <a:rPr lang="en-GB" dirty="0" err="1"/>
              <a:t>mmauatf</a:t>
            </a:r>
            <a:r>
              <a:rPr lang="en-GB" dirty="0"/>
              <a:t>.</a:t>
            </a:r>
          </a:p>
        </p:txBody>
      </p:sp>
    </p:spTree>
    <p:extLst>
      <p:ext uri="{BB962C8B-B14F-4D97-AF65-F5344CB8AC3E}">
        <p14:creationId xmlns:p14="http://schemas.microsoft.com/office/powerpoint/2010/main" val="3975680438"/>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extLst>
              <p:ext uri="{D42A27DB-BD31-4B8C-83A1-F6EECF244321}">
                <p14:modId xmlns:p14="http://schemas.microsoft.com/office/powerpoint/2010/main" val="752421592"/>
              </p:ext>
            </p:extLst>
          </p:nvPr>
        </p:nvGraphicFramePr>
        <p:xfrm>
          <a:off x="0" y="3688080"/>
          <a:ext cx="9144000" cy="313944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لأنهم دخلوا في البحر</a:t>
                      </a:r>
                      <a:r>
                        <a:rPr lang="ar-EG" sz="4400" b="1" dirty="0">
                          <a:solidFill>
                            <a:schemeClr val="bg1"/>
                          </a:solidFill>
                          <a:latin typeface="+mj-lt"/>
                        </a:rPr>
                        <a:t>. </a:t>
                      </a:r>
                      <a:r>
                        <a:rPr lang="ar-SA" sz="4400" b="1" dirty="0">
                          <a:solidFill>
                            <a:schemeClr val="bg1"/>
                          </a:solidFill>
                          <a:cs typeface="Times New Roman" pitchFamily="18" charset="0"/>
                        </a:rPr>
                        <a:t>ومشوا الكل فى وسطه</a:t>
                      </a:r>
                      <a:r>
                        <a:rPr lang="ar-EG" sz="4400" b="1" dirty="0">
                          <a:solidFill>
                            <a:schemeClr val="bg1"/>
                          </a:solidFill>
                          <a:latin typeface="+mj-lt"/>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SA" sz="4400" b="1" dirty="0">
                          <a:solidFill>
                            <a:schemeClr val="bg1"/>
                          </a:solidFill>
                          <a:cs typeface="Times New Roman" pitchFamily="18" charset="0"/>
                        </a:rPr>
                        <a:t>بمراكب وعساكر</a:t>
                      </a:r>
                      <a:r>
                        <a:rPr lang="ar-EG" sz="4400" b="1" dirty="0">
                          <a:solidFill>
                            <a:schemeClr val="bg1"/>
                          </a:solidFill>
                          <a:latin typeface="+mj-lt"/>
                        </a:rPr>
                        <a:t>. </a:t>
                      </a:r>
                      <a:r>
                        <a:rPr lang="ar-SA" sz="4400" b="1" dirty="0">
                          <a:solidFill>
                            <a:schemeClr val="bg1"/>
                          </a:solidFill>
                          <a:cs typeface="Times New Roman" pitchFamily="18" charset="0"/>
                        </a:rPr>
                        <a:t>نيم نيف تشاسى إهثو</a:t>
                      </a:r>
                      <a:r>
                        <a:rPr lang="ar-EG" sz="4400" b="1" baseline="30000" dirty="0">
                          <a:solidFill>
                            <a:srgbClr val="FFC000"/>
                          </a:solidFill>
                          <a:cs typeface="Times New Roman" pitchFamily="18" charset="0"/>
                        </a:rPr>
                        <a:t>(1)</a:t>
                      </a:r>
                      <a:r>
                        <a:rPr lang="ar-EG" sz="4400" b="1" dirty="0">
                          <a:solidFill>
                            <a:schemeClr val="bg1"/>
                          </a:solidFill>
                          <a:latin typeface="+mj-lt"/>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endParaRPr>
                    </a:p>
                  </a:txBody>
                  <a:tcPr anchor="ctr"/>
                </a:tc>
                <a:extLst>
                  <a:ext uri="{0D108BD9-81ED-4DB2-BD59-A6C34878D82A}">
                    <a16:rowId xmlns:a16="http://schemas.microsoft.com/office/drawing/2014/main" val="3772709020"/>
                  </a:ext>
                </a:extLst>
              </a:tr>
              <a:tr h="725150">
                <a:tc>
                  <a:txBody>
                    <a:bodyPr/>
                    <a:lstStyle/>
                    <a:p>
                      <a:pPr algn="ctr" rtl="1"/>
                      <a:r>
                        <a:rPr lang="ar-EG" sz="4400" b="1" dirty="0">
                          <a:solidFill>
                            <a:schemeClr val="bg1"/>
                          </a:solidFill>
                          <a:cs typeface="Times New Roman" pitchFamily="18" charset="0"/>
                        </a:rPr>
                        <a:t>الرب جاء بالماء</a:t>
                      </a:r>
                      <a:r>
                        <a:rPr lang="ar-EG" sz="4400" b="1" dirty="0">
                          <a:solidFill>
                            <a:schemeClr val="bg1"/>
                          </a:solidFill>
                          <a:latin typeface="+mj-lt"/>
                        </a:rPr>
                        <a:t>.</a:t>
                      </a:r>
                      <a:r>
                        <a:rPr lang="ar-EG" sz="4400" b="1" dirty="0">
                          <a:solidFill>
                            <a:schemeClr val="bg1"/>
                          </a:solidFill>
                          <a:cs typeface="Times New Roman" pitchFamily="18" charset="0"/>
                        </a:rPr>
                        <a:t> وجثم</a:t>
                      </a:r>
                      <a:r>
                        <a:rPr lang="ar-EG" sz="4400" b="1" dirty="0">
                          <a:solidFill>
                            <a:schemeClr val="bg1"/>
                          </a:solidFill>
                          <a:latin typeface="+mj-lt"/>
                        </a:rPr>
                        <a:t> </a:t>
                      </a:r>
                      <a:r>
                        <a:rPr lang="ar-EG" sz="4400" b="1" dirty="0">
                          <a:solidFill>
                            <a:schemeClr val="bg1"/>
                          </a:solidFill>
                          <a:cs typeface="Times New Roman" pitchFamily="18" charset="0"/>
                        </a:rPr>
                        <a:t>على الخيول و القوم</a:t>
                      </a:r>
                      <a:r>
                        <a:rPr lang="ar-EG" sz="4400" b="1" dirty="0">
                          <a:solidFill>
                            <a:schemeClr val="bg1"/>
                          </a:solidFill>
                          <a:latin typeface="+mj-lt"/>
                        </a:rPr>
                        <a:t>.</a:t>
                      </a:r>
                    </a:p>
                  </a:txBody>
                  <a:tcPr anchor="ctr"/>
                </a:tc>
                <a:extLst>
                  <a:ext uri="{0D108BD9-81ED-4DB2-BD59-A6C34878D82A}">
                    <a16:rowId xmlns:a16="http://schemas.microsoft.com/office/drawing/2014/main" val="3986428576"/>
                  </a:ext>
                </a:extLst>
              </a:tr>
              <a:tr h="725150">
                <a:tc>
                  <a:txBody>
                    <a:bodyPr/>
                    <a:lstStyle/>
                    <a:p>
                      <a:pPr algn="ctr" rtl="1"/>
                      <a:r>
                        <a:rPr lang="ar-EG" sz="4200" b="1" dirty="0">
                          <a:solidFill>
                            <a:schemeClr val="bg1"/>
                          </a:solidFill>
                          <a:cs typeface="Times New Roman" pitchFamily="18" charset="0"/>
                        </a:rPr>
                        <a:t>وإسرائيل مشى على اليابس</a:t>
                      </a:r>
                      <a:r>
                        <a:rPr lang="ar-EG" sz="4200" b="1" dirty="0">
                          <a:solidFill>
                            <a:schemeClr val="bg1"/>
                          </a:solidFill>
                          <a:latin typeface="+mj-lt"/>
                        </a:rPr>
                        <a:t>. </a:t>
                      </a:r>
                      <a:r>
                        <a:rPr lang="ar-SA" sz="4200" b="1" dirty="0">
                          <a:solidFill>
                            <a:schemeClr val="bg1"/>
                          </a:solidFill>
                          <a:cs typeface="Times New Roman" pitchFamily="18" charset="0"/>
                        </a:rPr>
                        <a:t>خين إثميتى ام إفيوم</a:t>
                      </a:r>
                      <a:r>
                        <a:rPr lang="ar-EG" sz="4200" b="1" baseline="30000" dirty="0">
                          <a:solidFill>
                            <a:srgbClr val="FFC000"/>
                          </a:solidFill>
                          <a:cs typeface="Times New Roman" pitchFamily="18" charset="0"/>
                        </a:rPr>
                        <a:t>(2)</a:t>
                      </a:r>
                      <a:r>
                        <a:rPr lang="ar-EG" sz="4200" b="1" dirty="0">
                          <a:solidFill>
                            <a:schemeClr val="bg1"/>
                          </a:solidFill>
                          <a:latin typeface="+mj-lt"/>
                        </a:rPr>
                        <a:t>.</a:t>
                      </a:r>
                    </a:p>
                  </a:txBody>
                  <a:tcPr anchor="ctr"/>
                </a:tc>
                <a:extLst>
                  <a:ext uri="{0D108BD9-81ED-4DB2-BD59-A6C34878D82A}">
                    <a16:rowId xmlns:a16="http://schemas.microsoft.com/office/drawing/2014/main" val="3462753071"/>
                  </a:ext>
                </a:extLst>
              </a:tr>
            </a:tbl>
          </a:graphicData>
        </a:graphic>
      </p:graphicFrame>
      <p:sp>
        <p:nvSpPr>
          <p:cNvPr id="9" name="TextBox 8">
            <a:extLst>
              <a:ext uri="{FF2B5EF4-FFF2-40B4-BE49-F238E27FC236}">
                <a16:creationId xmlns:a16="http://schemas.microsoft.com/office/drawing/2014/main" id="{87A8E13E-BA73-4993-AE95-B21D9D9665E9}"/>
              </a:ext>
            </a:extLst>
          </p:cNvPr>
          <p:cNvSpPr txBox="1"/>
          <p:nvPr/>
        </p:nvSpPr>
        <p:spPr>
          <a:xfrm>
            <a:off x="7086601" y="3169920"/>
            <a:ext cx="2057399" cy="584775"/>
          </a:xfrm>
          <a:prstGeom prst="rect">
            <a:avLst/>
          </a:prstGeom>
          <a:noFill/>
        </p:spPr>
        <p:txBody>
          <a:bodyPr wrap="square">
            <a:spAutoFit/>
          </a:bodyPr>
          <a:lstStyle/>
          <a:p>
            <a:pPr algn="r" rtl="1"/>
            <a:r>
              <a:rPr kumimoji="0" lang="ar-EG" sz="32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(1) و فرسانه</a:t>
            </a:r>
            <a:endParaRPr lang="en-GB" sz="1400" dirty="0"/>
          </a:p>
        </p:txBody>
      </p:sp>
      <p:sp>
        <p:nvSpPr>
          <p:cNvPr id="10" name="TextBox 9">
            <a:extLst>
              <a:ext uri="{FF2B5EF4-FFF2-40B4-BE49-F238E27FC236}">
                <a16:creationId xmlns:a16="http://schemas.microsoft.com/office/drawing/2014/main" id="{DA60936F-F14B-49B3-BB35-FEAD596A2DE1}"/>
              </a:ext>
            </a:extLst>
          </p:cNvPr>
          <p:cNvSpPr txBox="1"/>
          <p:nvPr/>
        </p:nvSpPr>
        <p:spPr>
          <a:xfrm>
            <a:off x="4424082" y="3169920"/>
            <a:ext cx="2662519" cy="584775"/>
          </a:xfrm>
          <a:prstGeom prst="rect">
            <a:avLst/>
          </a:prstGeom>
          <a:noFill/>
        </p:spPr>
        <p:txBody>
          <a:bodyPr wrap="square">
            <a:spAutoFit/>
          </a:bodyPr>
          <a:lstStyle/>
          <a:p>
            <a:pPr algn="r" rtl="1"/>
            <a:r>
              <a:rPr kumimoji="0" lang="ar-EG" sz="32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(2) فى وسط البحر</a:t>
            </a:r>
            <a:endParaRPr lang="en-GB" sz="1400" dirty="0"/>
          </a:p>
        </p:txBody>
      </p:sp>
    </p:spTree>
    <p:extLst>
      <p:ext uri="{BB962C8B-B14F-4D97-AF65-F5344CB8AC3E}">
        <p14:creationId xmlns:p14="http://schemas.microsoft.com/office/powerpoint/2010/main" val="3819223089"/>
      </p:ext>
    </p:extLst>
  </p:cSld>
  <p:clrMapOvr>
    <a:masterClrMapping/>
  </p:clrMapOvr>
</p:sld>
</file>

<file path=ppt/slides/slide17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2E5BC59-D61E-460E-8FD3-EF1FB710BAA1}"/>
              </a:ext>
            </a:extLst>
          </p:cNvPr>
          <p:cNvSpPr>
            <a:spLocks noGrp="1"/>
          </p:cNvSpPr>
          <p:nvPr>
            <p:ph type="body" sz="quarter" idx="10"/>
          </p:nvPr>
        </p:nvSpPr>
        <p:spPr/>
        <p:txBody>
          <a:bodyPr/>
          <a:lstStyle/>
          <a:p>
            <a:pPr>
              <a:spcBef>
                <a:spcPts val="0"/>
              </a:spcBef>
            </a:pPr>
            <a:r>
              <a:rPr lang="ar-EG" dirty="0"/>
              <a:t>إيطاڤ ماسف خين ڤيثـليئيم: </a:t>
            </a:r>
            <a:endParaRPr lang="en-US" dirty="0"/>
          </a:p>
          <a:p>
            <a:pPr>
              <a:spcBef>
                <a:spcPts val="0"/>
              </a:spcBef>
            </a:pPr>
            <a:r>
              <a:rPr lang="ar-EG" dirty="0"/>
              <a:t>كاطا ني إسمي إنتيه ني إبروفيتـس:</a:t>
            </a:r>
            <a:endParaRPr lang="en-GB" dirty="0"/>
          </a:p>
        </p:txBody>
      </p:sp>
      <p:sp>
        <p:nvSpPr>
          <p:cNvPr id="3" name="Text Placeholder 2">
            <a:extLst>
              <a:ext uri="{FF2B5EF4-FFF2-40B4-BE49-F238E27FC236}">
                <a16:creationId xmlns:a16="http://schemas.microsoft.com/office/drawing/2014/main" id="{0A963865-536F-432D-A629-31D056B33729}"/>
              </a:ext>
            </a:extLst>
          </p:cNvPr>
          <p:cNvSpPr>
            <a:spLocks noGrp="1"/>
          </p:cNvSpPr>
          <p:nvPr>
            <p:ph type="body" sz="quarter" idx="11"/>
          </p:nvPr>
        </p:nvSpPr>
        <p:spPr/>
        <p:txBody>
          <a:bodyPr anchor="ctr"/>
          <a:lstStyle/>
          <a:p>
            <a:r>
              <a:rPr lang="ar-EG" dirty="0"/>
              <a:t>لما ولد في بيت لحم، كأخبار الأنبياء، </a:t>
            </a:r>
            <a:endParaRPr lang="en-GB" dirty="0"/>
          </a:p>
        </p:txBody>
      </p:sp>
      <p:sp>
        <p:nvSpPr>
          <p:cNvPr id="4" name="Text Placeholder 3">
            <a:extLst>
              <a:ext uri="{FF2B5EF4-FFF2-40B4-BE49-F238E27FC236}">
                <a16:creationId xmlns:a16="http://schemas.microsoft.com/office/drawing/2014/main" id="{0F302110-33CF-4078-919B-3E1B746A127E}"/>
              </a:ext>
            </a:extLst>
          </p:cNvPr>
          <p:cNvSpPr>
            <a:spLocks noGrp="1"/>
          </p:cNvSpPr>
          <p:nvPr>
            <p:ph type="body" sz="quarter" idx="12"/>
          </p:nvPr>
        </p:nvSpPr>
        <p:spPr/>
        <p:txBody>
          <a:bodyPr/>
          <a:lstStyle/>
          <a:p>
            <a:pPr>
              <a:spcBef>
                <a:spcPts val="0"/>
              </a:spcBef>
            </a:pPr>
            <a:r>
              <a:rPr lang="en-GB" sz="3600" dirty="0" err="1"/>
              <a:t>Etaumacf</a:t>
            </a:r>
            <a:r>
              <a:rPr lang="en-GB" sz="3600" dirty="0"/>
              <a:t> </a:t>
            </a:r>
            <a:r>
              <a:rPr lang="en-GB" sz="3600" dirty="0" err="1"/>
              <a:t>qen</a:t>
            </a:r>
            <a:r>
              <a:rPr lang="en-GB" sz="3600" dirty="0"/>
              <a:t> </a:t>
            </a:r>
            <a:r>
              <a:rPr lang="en-GB" sz="3600" dirty="0" err="1"/>
              <a:t>By;leem</a:t>
            </a:r>
            <a:r>
              <a:rPr lang="en-GB" sz="3600" dirty="0"/>
              <a:t>@</a:t>
            </a:r>
          </a:p>
          <a:p>
            <a:pPr>
              <a:spcBef>
                <a:spcPts val="0"/>
              </a:spcBef>
            </a:pPr>
            <a:r>
              <a:rPr lang="en-GB" sz="3600" dirty="0"/>
              <a:t> kata </a:t>
            </a:r>
            <a:r>
              <a:rPr lang="en-GB" sz="3600" dirty="0" err="1"/>
              <a:t>ni`cmy</a:t>
            </a:r>
            <a:r>
              <a:rPr lang="en-GB" sz="3600" dirty="0"/>
              <a:t> `</a:t>
            </a:r>
            <a:r>
              <a:rPr lang="en-GB" sz="3600" dirty="0" err="1"/>
              <a:t>nte</a:t>
            </a:r>
            <a:r>
              <a:rPr lang="en-GB" sz="3600" dirty="0"/>
              <a:t> </a:t>
            </a:r>
            <a:r>
              <a:rPr lang="en-GB" sz="3600" dirty="0" err="1"/>
              <a:t>ni`provytyc</a:t>
            </a:r>
            <a:r>
              <a:rPr lang="en-GB" sz="3600" dirty="0"/>
              <a:t>@</a:t>
            </a:r>
          </a:p>
        </p:txBody>
      </p:sp>
    </p:spTree>
    <p:extLst>
      <p:ext uri="{BB962C8B-B14F-4D97-AF65-F5344CB8AC3E}">
        <p14:creationId xmlns:p14="http://schemas.microsoft.com/office/powerpoint/2010/main" val="4038702450"/>
      </p:ext>
    </p:extLst>
  </p:cSld>
  <p:clrMapOvr>
    <a:masterClrMapping/>
  </p:clrMapOvr>
</p:sld>
</file>

<file path=ppt/slides/slide17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D4C8E0B-3F69-4270-ACD6-FF9594B729B6}"/>
              </a:ext>
            </a:extLst>
          </p:cNvPr>
          <p:cNvSpPr>
            <a:spLocks noGrp="1"/>
          </p:cNvSpPr>
          <p:nvPr>
            <p:ph type="body" sz="quarter" idx="10"/>
          </p:nvPr>
        </p:nvSpPr>
        <p:spPr/>
        <p:txBody>
          <a:bodyPr anchor="ctr"/>
          <a:lstStyle/>
          <a:p>
            <a:r>
              <a:rPr lang="ar-EG" dirty="0"/>
              <a:t>أفتوجون أفسوتي إممون: چيه آنون بيه بيف لاؤس.</a:t>
            </a:r>
            <a:endParaRPr lang="en-GB" dirty="0"/>
          </a:p>
        </p:txBody>
      </p:sp>
      <p:sp>
        <p:nvSpPr>
          <p:cNvPr id="3" name="Text Placeholder 2">
            <a:extLst>
              <a:ext uri="{FF2B5EF4-FFF2-40B4-BE49-F238E27FC236}">
                <a16:creationId xmlns:a16="http://schemas.microsoft.com/office/drawing/2014/main" id="{32C33BE2-C7B1-4FCE-9EE7-C994057F8F77}"/>
              </a:ext>
            </a:extLst>
          </p:cNvPr>
          <p:cNvSpPr>
            <a:spLocks noGrp="1"/>
          </p:cNvSpPr>
          <p:nvPr>
            <p:ph type="body" sz="quarter" idx="11"/>
          </p:nvPr>
        </p:nvSpPr>
        <p:spPr/>
        <p:txBody>
          <a:bodyPr anchor="ctr"/>
          <a:lstStyle/>
          <a:p>
            <a:r>
              <a:rPr lang="ar-EG" dirty="0"/>
              <a:t>أنقذنا و خلصنا، لأننا نحن شعبه. </a:t>
            </a:r>
            <a:endParaRPr lang="en-GB" dirty="0"/>
          </a:p>
        </p:txBody>
      </p:sp>
      <p:sp>
        <p:nvSpPr>
          <p:cNvPr id="4" name="Text Placeholder 3">
            <a:extLst>
              <a:ext uri="{FF2B5EF4-FFF2-40B4-BE49-F238E27FC236}">
                <a16:creationId xmlns:a16="http://schemas.microsoft.com/office/drawing/2014/main" id="{E1AED63E-5721-41BC-9CF5-C090CB4BB958}"/>
              </a:ext>
            </a:extLst>
          </p:cNvPr>
          <p:cNvSpPr>
            <a:spLocks noGrp="1"/>
          </p:cNvSpPr>
          <p:nvPr>
            <p:ph type="body" sz="quarter" idx="12"/>
          </p:nvPr>
        </p:nvSpPr>
        <p:spPr/>
        <p:txBody>
          <a:bodyPr anchor="ctr"/>
          <a:lstStyle/>
          <a:p>
            <a:r>
              <a:rPr lang="en-GB" dirty="0" err="1"/>
              <a:t>aftoujon</a:t>
            </a:r>
            <a:r>
              <a:rPr lang="en-GB" dirty="0"/>
              <a:t> </a:t>
            </a:r>
            <a:r>
              <a:rPr lang="en-GB" dirty="0" err="1"/>
              <a:t>afcw</a:t>
            </a:r>
            <a:r>
              <a:rPr lang="en-GB" dirty="0"/>
              <a:t>] `</a:t>
            </a:r>
            <a:r>
              <a:rPr lang="en-GB" dirty="0" err="1"/>
              <a:t>mmon</a:t>
            </a:r>
            <a:r>
              <a:rPr lang="en-GB" dirty="0"/>
              <a:t>@ je anon pe </a:t>
            </a:r>
            <a:r>
              <a:rPr lang="en-GB" dirty="0" err="1"/>
              <a:t>peflaoc</a:t>
            </a:r>
            <a:r>
              <a:rPr lang="en-GB" dirty="0"/>
              <a:t>.</a:t>
            </a:r>
          </a:p>
        </p:txBody>
      </p:sp>
    </p:spTree>
    <p:extLst>
      <p:ext uri="{BB962C8B-B14F-4D97-AF65-F5344CB8AC3E}">
        <p14:creationId xmlns:p14="http://schemas.microsoft.com/office/powerpoint/2010/main" val="911425349"/>
      </p:ext>
    </p:extLst>
  </p:cSld>
  <p:clrMapOvr>
    <a:masterClrMapping/>
  </p:clrMapOvr>
</p:sld>
</file>

<file path=ppt/slides/slide17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99D2817-2987-4B3F-81D4-3F89E67B4148}"/>
              </a:ext>
            </a:extLst>
          </p:cNvPr>
          <p:cNvSpPr>
            <a:spLocks noGrp="1"/>
          </p:cNvSpPr>
          <p:nvPr>
            <p:ph type="body" sz="quarter" idx="10"/>
          </p:nvPr>
        </p:nvSpPr>
        <p:spPr/>
        <p:txBody>
          <a:bodyPr/>
          <a:lstStyle/>
          <a:p>
            <a:r>
              <a:rPr lang="ar-EG" sz="3400" dirty="0"/>
              <a:t>إيطاف كين آن إف أوي إن نوتي: أفئي أفشوبي إنشيري إنرومي: آلا إنثوف بيه إفنوتي إممي: أفئي أووه أفسوتي إممون.</a:t>
            </a:r>
            <a:endParaRPr lang="en-GB" sz="3400" dirty="0"/>
          </a:p>
        </p:txBody>
      </p:sp>
      <p:sp>
        <p:nvSpPr>
          <p:cNvPr id="3" name="Text Placeholder 2">
            <a:extLst>
              <a:ext uri="{FF2B5EF4-FFF2-40B4-BE49-F238E27FC236}">
                <a16:creationId xmlns:a16="http://schemas.microsoft.com/office/drawing/2014/main" id="{F9DE540C-0E29-4245-8FC0-9C1BBE1B0A7E}"/>
              </a:ext>
            </a:extLst>
          </p:cNvPr>
          <p:cNvSpPr>
            <a:spLocks noGrp="1"/>
          </p:cNvSpPr>
          <p:nvPr>
            <p:ph type="body" sz="quarter" idx="11"/>
          </p:nvPr>
        </p:nvSpPr>
        <p:spPr/>
        <p:txBody>
          <a:bodyPr/>
          <a:lstStyle/>
          <a:p>
            <a:r>
              <a:rPr lang="ar-EG" sz="3600" dirty="0"/>
              <a:t>لم يزل إلها، أتى وصار إبن بشر، لكنه هو الإله الحقيقي، أتى وخلصنا. </a:t>
            </a:r>
            <a:endParaRPr lang="en-GB" sz="3600" dirty="0"/>
          </a:p>
        </p:txBody>
      </p:sp>
      <p:sp>
        <p:nvSpPr>
          <p:cNvPr id="4" name="Text Placeholder 3">
            <a:extLst>
              <a:ext uri="{FF2B5EF4-FFF2-40B4-BE49-F238E27FC236}">
                <a16:creationId xmlns:a16="http://schemas.microsoft.com/office/drawing/2014/main" id="{36368613-2599-4C6D-90D1-47B010912586}"/>
              </a:ext>
            </a:extLst>
          </p:cNvPr>
          <p:cNvSpPr>
            <a:spLocks noGrp="1"/>
          </p:cNvSpPr>
          <p:nvPr>
            <p:ph type="body" sz="quarter" idx="12"/>
          </p:nvPr>
        </p:nvSpPr>
        <p:spPr>
          <a:xfrm>
            <a:off x="0" y="4684481"/>
            <a:ext cx="9144000" cy="1189740"/>
          </a:xfrm>
        </p:spPr>
        <p:txBody>
          <a:bodyPr/>
          <a:lstStyle/>
          <a:p>
            <a:pPr>
              <a:spcBef>
                <a:spcPts val="0"/>
              </a:spcBef>
            </a:pPr>
            <a:r>
              <a:rPr lang="en-GB" sz="3500" dirty="0" err="1"/>
              <a:t>Etafkyn</a:t>
            </a:r>
            <a:r>
              <a:rPr lang="en-GB" sz="3500" dirty="0"/>
              <a:t> an </a:t>
            </a:r>
            <a:r>
              <a:rPr lang="en-GB" sz="3500" dirty="0" err="1"/>
              <a:t>efoi</a:t>
            </a:r>
            <a:r>
              <a:rPr lang="en-GB" sz="3500" dirty="0"/>
              <a:t> `</a:t>
            </a:r>
            <a:r>
              <a:rPr lang="en-GB" sz="3500" dirty="0" err="1"/>
              <a:t>nNou</a:t>
            </a:r>
            <a:r>
              <a:rPr lang="en-GB" sz="3500" dirty="0"/>
              <a:t>]@ </a:t>
            </a:r>
            <a:r>
              <a:rPr lang="en-GB" sz="3500" dirty="0" err="1"/>
              <a:t>af`i</a:t>
            </a:r>
            <a:r>
              <a:rPr lang="en-GB" sz="3500" dirty="0"/>
              <a:t> </a:t>
            </a:r>
            <a:r>
              <a:rPr lang="en-GB" sz="3500" dirty="0" err="1"/>
              <a:t>afswpi</a:t>
            </a:r>
            <a:r>
              <a:rPr lang="en-GB" sz="3500" dirty="0"/>
              <a:t> `</a:t>
            </a:r>
            <a:r>
              <a:rPr lang="en-GB" sz="3500" dirty="0" err="1"/>
              <a:t>nSyri</a:t>
            </a:r>
            <a:r>
              <a:rPr lang="en-GB" sz="3500" dirty="0"/>
              <a:t> `</a:t>
            </a:r>
            <a:r>
              <a:rPr lang="en-GB" sz="3500" dirty="0" err="1"/>
              <a:t>nrwmi</a:t>
            </a:r>
            <a:r>
              <a:rPr lang="en-GB" sz="3500" dirty="0"/>
              <a:t>@</a:t>
            </a:r>
          </a:p>
          <a:p>
            <a:pPr>
              <a:spcBef>
                <a:spcPts val="0"/>
              </a:spcBef>
            </a:pPr>
            <a:r>
              <a:rPr lang="en-GB" sz="3500" dirty="0"/>
              <a:t> </a:t>
            </a:r>
            <a:r>
              <a:rPr lang="en-GB" sz="3500" dirty="0" err="1"/>
              <a:t>alla</a:t>
            </a:r>
            <a:r>
              <a:rPr lang="en-GB" sz="3500" dirty="0"/>
              <a:t> `</a:t>
            </a:r>
            <a:r>
              <a:rPr lang="en-GB" sz="3500" dirty="0" err="1"/>
              <a:t>n;of</a:t>
            </a:r>
            <a:r>
              <a:rPr lang="en-GB" sz="3500" dirty="0"/>
              <a:t> pe V] `</a:t>
            </a:r>
            <a:r>
              <a:rPr lang="en-GB" sz="3500" dirty="0" err="1"/>
              <a:t>mmyi</a:t>
            </a:r>
            <a:r>
              <a:rPr lang="en-GB" sz="3500" dirty="0"/>
              <a:t>@ </a:t>
            </a:r>
            <a:r>
              <a:rPr lang="en-GB" sz="3500" dirty="0" err="1"/>
              <a:t>af`i</a:t>
            </a:r>
            <a:r>
              <a:rPr lang="en-GB" sz="3500" dirty="0"/>
              <a:t> </a:t>
            </a:r>
            <a:r>
              <a:rPr lang="en-GB" sz="3500" dirty="0" err="1"/>
              <a:t>ouoh</a:t>
            </a:r>
            <a:r>
              <a:rPr lang="en-GB" sz="3500" dirty="0"/>
              <a:t> </a:t>
            </a:r>
            <a:r>
              <a:rPr lang="en-GB" sz="3500" dirty="0" err="1"/>
              <a:t>afcw</a:t>
            </a:r>
            <a:r>
              <a:rPr lang="en-GB" sz="3500" dirty="0"/>
              <a:t>] `</a:t>
            </a:r>
            <a:r>
              <a:rPr lang="en-GB" sz="3500" dirty="0" err="1"/>
              <a:t>mmon</a:t>
            </a:r>
            <a:r>
              <a:rPr lang="en-GB" sz="3500" dirty="0"/>
              <a:t>.</a:t>
            </a:r>
          </a:p>
        </p:txBody>
      </p:sp>
    </p:spTree>
    <p:extLst>
      <p:ext uri="{BB962C8B-B14F-4D97-AF65-F5344CB8AC3E}">
        <p14:creationId xmlns:p14="http://schemas.microsoft.com/office/powerpoint/2010/main" val="2411758484"/>
      </p:ext>
    </p:extLst>
  </p:cSld>
  <p:clrMapOvr>
    <a:masterClrMapping/>
  </p:clrMapOvr>
</p:sld>
</file>

<file path=ppt/slides/slide17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2E6D003-E42C-4C76-8E66-8B543B62586A}"/>
              </a:ext>
            </a:extLst>
          </p:cNvPr>
          <p:cNvSpPr>
            <a:spLocks noGrp="1"/>
          </p:cNvSpPr>
          <p:nvPr>
            <p:ph type="body" sz="quarter" idx="10"/>
          </p:nvPr>
        </p:nvSpPr>
        <p:spPr/>
        <p:txBody>
          <a:bodyPr/>
          <a:lstStyle/>
          <a:p>
            <a:pPr>
              <a:spcBef>
                <a:spcPts val="0"/>
              </a:spcBef>
            </a:pPr>
            <a:r>
              <a:rPr lang="ar-EG" dirty="0"/>
              <a:t>أيناڤ إيه أوميني أف أوو أونهف خين إتفيه: </a:t>
            </a:r>
            <a:endParaRPr lang="en-US" dirty="0"/>
          </a:p>
          <a:p>
            <a:pPr>
              <a:spcBef>
                <a:spcPts val="0"/>
              </a:spcBef>
            </a:pPr>
            <a:r>
              <a:rPr lang="ar-EG" dirty="0"/>
              <a:t>إيس أو إسهيمي إسجوله إم إفري: </a:t>
            </a:r>
            <a:endParaRPr lang="en-GB" dirty="0"/>
          </a:p>
        </p:txBody>
      </p:sp>
      <p:sp>
        <p:nvSpPr>
          <p:cNvPr id="6" name="Text Placeholder 5">
            <a:extLst>
              <a:ext uri="{FF2B5EF4-FFF2-40B4-BE49-F238E27FC236}">
                <a16:creationId xmlns:a16="http://schemas.microsoft.com/office/drawing/2014/main" id="{8F5C3F21-F8F5-4FA7-BC98-4D2A223F5C4F}"/>
              </a:ext>
            </a:extLst>
          </p:cNvPr>
          <p:cNvSpPr>
            <a:spLocks noGrp="1"/>
          </p:cNvSpPr>
          <p:nvPr>
            <p:ph type="body" sz="quarter" idx="11"/>
          </p:nvPr>
        </p:nvSpPr>
        <p:spPr/>
        <p:txBody>
          <a:bodyPr anchor="ctr"/>
          <a:lstStyle/>
          <a:p>
            <a:r>
              <a:rPr lang="ar-EG" sz="3600" dirty="0"/>
              <a:t>رأيت آية ظهرت في السماء، إذ بامرأة متسربلة بالشمس، </a:t>
            </a:r>
            <a:endParaRPr lang="en-GB" sz="3600" dirty="0"/>
          </a:p>
        </p:txBody>
      </p:sp>
      <p:sp>
        <p:nvSpPr>
          <p:cNvPr id="7" name="Text Placeholder 6">
            <a:extLst>
              <a:ext uri="{FF2B5EF4-FFF2-40B4-BE49-F238E27FC236}">
                <a16:creationId xmlns:a16="http://schemas.microsoft.com/office/drawing/2014/main" id="{13B8674C-79C2-46F7-9440-584E9ABDE615}"/>
              </a:ext>
            </a:extLst>
          </p:cNvPr>
          <p:cNvSpPr>
            <a:spLocks noGrp="1"/>
          </p:cNvSpPr>
          <p:nvPr>
            <p:ph type="body" sz="quarter" idx="12"/>
          </p:nvPr>
        </p:nvSpPr>
        <p:spPr/>
        <p:txBody>
          <a:bodyPr/>
          <a:lstStyle/>
          <a:p>
            <a:pPr>
              <a:spcBef>
                <a:spcPts val="0"/>
              </a:spcBef>
            </a:pPr>
            <a:r>
              <a:rPr lang="en-GB" sz="4400" dirty="0" err="1"/>
              <a:t>Ainau</a:t>
            </a:r>
            <a:r>
              <a:rPr lang="en-GB" sz="4400" dirty="0"/>
              <a:t> `</a:t>
            </a:r>
            <a:r>
              <a:rPr lang="en-GB" sz="4400" dirty="0" err="1"/>
              <a:t>eoumyini</a:t>
            </a:r>
            <a:r>
              <a:rPr lang="en-GB" sz="4400" dirty="0"/>
              <a:t> </a:t>
            </a:r>
            <a:r>
              <a:rPr lang="en-GB" sz="4400" dirty="0" err="1"/>
              <a:t>afou`onhf</a:t>
            </a:r>
            <a:r>
              <a:rPr lang="en-GB" sz="4400" dirty="0"/>
              <a:t> </a:t>
            </a:r>
            <a:r>
              <a:rPr lang="en-GB" sz="4400" dirty="0" err="1"/>
              <a:t>qen</a:t>
            </a:r>
            <a:r>
              <a:rPr lang="en-GB" sz="4400" dirty="0"/>
              <a:t> `</a:t>
            </a:r>
            <a:r>
              <a:rPr lang="en-GB" sz="4400" dirty="0" err="1"/>
              <a:t>tve</a:t>
            </a:r>
            <a:r>
              <a:rPr lang="en-GB" sz="4400" dirty="0"/>
              <a:t>@</a:t>
            </a:r>
          </a:p>
          <a:p>
            <a:pPr>
              <a:spcBef>
                <a:spcPts val="0"/>
              </a:spcBef>
            </a:pPr>
            <a:r>
              <a:rPr lang="en-GB" sz="4400" dirty="0"/>
              <a:t> </a:t>
            </a:r>
            <a:r>
              <a:rPr lang="en-GB" sz="4400" dirty="0" err="1"/>
              <a:t>ic</a:t>
            </a:r>
            <a:r>
              <a:rPr lang="en-GB" sz="4400" dirty="0"/>
              <a:t> </a:t>
            </a:r>
            <a:r>
              <a:rPr lang="en-GB" sz="4400" dirty="0" err="1"/>
              <a:t>ou`chimi</a:t>
            </a:r>
            <a:r>
              <a:rPr lang="en-GB" sz="4400" dirty="0"/>
              <a:t> </a:t>
            </a:r>
            <a:r>
              <a:rPr lang="en-GB" sz="4400" dirty="0" err="1"/>
              <a:t>ecjolh</a:t>
            </a:r>
            <a:r>
              <a:rPr lang="en-GB" sz="4400" dirty="0"/>
              <a:t> `</a:t>
            </a:r>
            <a:r>
              <a:rPr lang="en-GB" sz="4400" dirty="0" err="1"/>
              <a:t>m`vry</a:t>
            </a:r>
            <a:r>
              <a:rPr lang="en-GB" sz="4400" dirty="0"/>
              <a:t>@</a:t>
            </a:r>
          </a:p>
        </p:txBody>
      </p:sp>
    </p:spTree>
    <p:extLst>
      <p:ext uri="{BB962C8B-B14F-4D97-AF65-F5344CB8AC3E}">
        <p14:creationId xmlns:p14="http://schemas.microsoft.com/office/powerpoint/2010/main" val="1529564138"/>
      </p:ext>
    </p:extLst>
  </p:cSld>
  <p:clrMapOvr>
    <a:masterClrMapping/>
  </p:clrMapOvr>
</p:sld>
</file>

<file path=ppt/slides/slide17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B2D78FD-E88A-469C-BA70-9BE1A55A75AF}"/>
              </a:ext>
            </a:extLst>
          </p:cNvPr>
          <p:cNvSpPr>
            <a:spLocks noGrp="1"/>
          </p:cNvSpPr>
          <p:nvPr>
            <p:ph type="body" sz="quarter" idx="10"/>
          </p:nvPr>
        </p:nvSpPr>
        <p:spPr/>
        <p:txBody>
          <a:bodyPr anchor="ctr"/>
          <a:lstStyle/>
          <a:p>
            <a:r>
              <a:rPr lang="ar-EG" dirty="0"/>
              <a:t>إنثس أون إيريه بيوه سابيسيت إن نيس تشالاڤج.</a:t>
            </a:r>
            <a:endParaRPr lang="en-GB" dirty="0"/>
          </a:p>
        </p:txBody>
      </p:sp>
      <p:sp>
        <p:nvSpPr>
          <p:cNvPr id="3" name="Text Placeholder 2">
            <a:extLst>
              <a:ext uri="{FF2B5EF4-FFF2-40B4-BE49-F238E27FC236}">
                <a16:creationId xmlns:a16="http://schemas.microsoft.com/office/drawing/2014/main" id="{75C71C49-9B91-4DA5-9691-4602DCB89857}"/>
              </a:ext>
            </a:extLst>
          </p:cNvPr>
          <p:cNvSpPr>
            <a:spLocks noGrp="1"/>
          </p:cNvSpPr>
          <p:nvPr>
            <p:ph type="body" sz="quarter" idx="11"/>
          </p:nvPr>
        </p:nvSpPr>
        <p:spPr/>
        <p:txBody>
          <a:bodyPr anchor="ctr"/>
          <a:lstStyle/>
          <a:p>
            <a:r>
              <a:rPr lang="ar-EG" dirty="0"/>
              <a:t>والقمر أيضاً، تحت رجلها.</a:t>
            </a:r>
            <a:endParaRPr lang="en-GB" dirty="0"/>
          </a:p>
        </p:txBody>
      </p:sp>
      <p:sp>
        <p:nvSpPr>
          <p:cNvPr id="4" name="Text Placeholder 3">
            <a:extLst>
              <a:ext uri="{FF2B5EF4-FFF2-40B4-BE49-F238E27FC236}">
                <a16:creationId xmlns:a16="http://schemas.microsoft.com/office/drawing/2014/main" id="{6C6DF8BE-4D6A-4CC3-A2D2-986ED75F0069}"/>
              </a:ext>
            </a:extLst>
          </p:cNvPr>
          <p:cNvSpPr>
            <a:spLocks noGrp="1"/>
          </p:cNvSpPr>
          <p:nvPr>
            <p:ph type="body" sz="quarter" idx="12"/>
          </p:nvPr>
        </p:nvSpPr>
        <p:spPr/>
        <p:txBody>
          <a:bodyPr anchor="ctr"/>
          <a:lstStyle/>
          <a:p>
            <a:r>
              <a:rPr lang="en-US" sz="4400" dirty="0"/>
              <a:t> `</a:t>
            </a:r>
            <a:r>
              <a:rPr lang="en-US" sz="4400" dirty="0" err="1"/>
              <a:t>n;oc</a:t>
            </a:r>
            <a:r>
              <a:rPr lang="en-US" sz="4400" dirty="0"/>
              <a:t> on `ere </a:t>
            </a:r>
            <a:r>
              <a:rPr lang="en-US" sz="4400" dirty="0" err="1"/>
              <a:t>piioh</a:t>
            </a:r>
            <a:r>
              <a:rPr lang="en-US" sz="4400" dirty="0"/>
              <a:t>@ </a:t>
            </a:r>
            <a:r>
              <a:rPr lang="en-US" sz="4400" dirty="0" err="1"/>
              <a:t>capecyt</a:t>
            </a:r>
            <a:r>
              <a:rPr lang="en-US" sz="4400" dirty="0"/>
              <a:t> `</a:t>
            </a:r>
            <a:r>
              <a:rPr lang="en-US" sz="4400" dirty="0" err="1"/>
              <a:t>nnec</a:t>
            </a:r>
            <a:r>
              <a:rPr lang="en-US" sz="4400" dirty="0"/>
              <a:t>[</a:t>
            </a:r>
            <a:r>
              <a:rPr lang="en-US" sz="4400" dirty="0" err="1"/>
              <a:t>alauj</a:t>
            </a:r>
            <a:r>
              <a:rPr lang="en-US" sz="4400" dirty="0"/>
              <a:t>.</a:t>
            </a:r>
          </a:p>
        </p:txBody>
      </p:sp>
    </p:spTree>
    <p:extLst>
      <p:ext uri="{BB962C8B-B14F-4D97-AF65-F5344CB8AC3E}">
        <p14:creationId xmlns:p14="http://schemas.microsoft.com/office/powerpoint/2010/main" val="1991975302"/>
      </p:ext>
    </p:extLst>
  </p:cSld>
  <p:clrMapOvr>
    <a:masterClrMapping/>
  </p:clrMapOvr>
</p:sld>
</file>

<file path=ppt/slides/slide17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09FB04D-98CA-4457-9BF8-0ECB7B5BD1C8}"/>
              </a:ext>
            </a:extLst>
          </p:cNvPr>
          <p:cNvSpPr>
            <a:spLocks noGrp="1"/>
          </p:cNvSpPr>
          <p:nvPr>
            <p:ph type="body" sz="quarter" idx="10"/>
          </p:nvPr>
        </p:nvSpPr>
        <p:spPr/>
        <p:txBody>
          <a:bodyPr/>
          <a:lstStyle/>
          <a:p>
            <a:r>
              <a:rPr lang="ar-EG" sz="3500" dirty="0"/>
              <a:t>إريه أوو أونا ميت إسناڤ إنسيو: إي إكلوم إيه چين تيس آفيه: إس إمڤوكي إس تي ناكهي: إس أوش إيڤول إسناميسي.</a:t>
            </a:r>
            <a:endParaRPr lang="en-GB" sz="3500" dirty="0"/>
          </a:p>
        </p:txBody>
      </p:sp>
      <p:sp>
        <p:nvSpPr>
          <p:cNvPr id="3" name="Text Placeholder 2">
            <a:extLst>
              <a:ext uri="{FF2B5EF4-FFF2-40B4-BE49-F238E27FC236}">
                <a16:creationId xmlns:a16="http://schemas.microsoft.com/office/drawing/2014/main" id="{8F961AAE-63FF-4272-96E2-CB20E209D6B7}"/>
              </a:ext>
            </a:extLst>
          </p:cNvPr>
          <p:cNvSpPr>
            <a:spLocks noGrp="1"/>
          </p:cNvSpPr>
          <p:nvPr>
            <p:ph type="body" sz="quarter" idx="11"/>
          </p:nvPr>
        </p:nvSpPr>
        <p:spPr/>
        <p:txBody>
          <a:bodyPr/>
          <a:lstStyle/>
          <a:p>
            <a:r>
              <a:rPr lang="ar-EG" dirty="0"/>
              <a:t>واثنا عشر كوكبا، تكلل رأسها، وهى حبلى تتمخض، صارخة لتلد.</a:t>
            </a:r>
            <a:endParaRPr lang="en-GB" dirty="0"/>
          </a:p>
        </p:txBody>
      </p:sp>
      <p:sp>
        <p:nvSpPr>
          <p:cNvPr id="4" name="Text Placeholder 3">
            <a:extLst>
              <a:ext uri="{FF2B5EF4-FFF2-40B4-BE49-F238E27FC236}">
                <a16:creationId xmlns:a16="http://schemas.microsoft.com/office/drawing/2014/main" id="{CB183DB7-E85B-4E25-9E12-58E09C2DD6A5}"/>
              </a:ext>
            </a:extLst>
          </p:cNvPr>
          <p:cNvSpPr>
            <a:spLocks noGrp="1"/>
          </p:cNvSpPr>
          <p:nvPr>
            <p:ph type="body" sz="quarter" idx="12"/>
          </p:nvPr>
        </p:nvSpPr>
        <p:spPr>
          <a:xfrm>
            <a:off x="0" y="4765164"/>
            <a:ext cx="9144000" cy="1189740"/>
          </a:xfrm>
        </p:spPr>
        <p:txBody>
          <a:bodyPr/>
          <a:lstStyle/>
          <a:p>
            <a:r>
              <a:rPr lang="en-GB" sz="3700" dirty="0"/>
              <a:t> `Ere </a:t>
            </a:r>
            <a:r>
              <a:rPr lang="en-GB" sz="3700" dirty="0" err="1"/>
              <a:t>ouon</a:t>
            </a:r>
            <a:r>
              <a:rPr lang="en-GB" sz="3700" dirty="0"/>
              <a:t> </a:t>
            </a:r>
            <a:r>
              <a:rPr lang="en-GB" sz="3700" dirty="0" err="1"/>
              <a:t>met`cnau</a:t>
            </a:r>
            <a:r>
              <a:rPr lang="en-GB" sz="3700" dirty="0"/>
              <a:t>@ `</a:t>
            </a:r>
            <a:r>
              <a:rPr lang="en-GB" sz="3700" dirty="0" err="1"/>
              <a:t>nciou</a:t>
            </a:r>
            <a:r>
              <a:rPr lang="en-GB" sz="3700" dirty="0"/>
              <a:t> oi `,</a:t>
            </a:r>
            <a:r>
              <a:rPr lang="en-GB" sz="3700" dirty="0" err="1"/>
              <a:t>lom</a:t>
            </a:r>
            <a:r>
              <a:rPr lang="en-GB" sz="3700" dirty="0"/>
              <a:t> </a:t>
            </a:r>
            <a:r>
              <a:rPr lang="en-GB" sz="3700" dirty="0" err="1"/>
              <a:t>ejen</a:t>
            </a:r>
            <a:r>
              <a:rPr lang="en-GB" sz="3700" dirty="0"/>
              <a:t> </a:t>
            </a:r>
            <a:r>
              <a:rPr lang="en-GB" sz="3700" dirty="0" err="1"/>
              <a:t>tec`ave</a:t>
            </a:r>
            <a:r>
              <a:rPr lang="en-GB" sz="3700" dirty="0"/>
              <a:t>@ </a:t>
            </a:r>
            <a:r>
              <a:rPr lang="en-GB" sz="3700" dirty="0" err="1"/>
              <a:t>ec`mboki</a:t>
            </a:r>
            <a:r>
              <a:rPr lang="en-GB" sz="3700" dirty="0"/>
              <a:t> </a:t>
            </a:r>
            <a:r>
              <a:rPr lang="en-GB" sz="3700" dirty="0" err="1"/>
              <a:t>ec</a:t>
            </a:r>
            <a:r>
              <a:rPr lang="en-GB" sz="3700" dirty="0"/>
              <a:t>]</a:t>
            </a:r>
            <a:r>
              <a:rPr lang="en-GB" sz="3700" dirty="0" err="1"/>
              <a:t>nakhi</a:t>
            </a:r>
            <a:r>
              <a:rPr lang="en-GB" sz="3700" dirty="0"/>
              <a:t>@ </a:t>
            </a:r>
            <a:r>
              <a:rPr lang="en-GB" sz="3700" dirty="0" err="1"/>
              <a:t>ecws</a:t>
            </a:r>
            <a:r>
              <a:rPr lang="en-GB" sz="3700" dirty="0"/>
              <a:t> `</a:t>
            </a:r>
            <a:r>
              <a:rPr lang="en-GB" sz="3700" dirty="0" err="1"/>
              <a:t>ebol</a:t>
            </a:r>
            <a:r>
              <a:rPr lang="en-GB" sz="3700" dirty="0"/>
              <a:t> </a:t>
            </a:r>
            <a:r>
              <a:rPr lang="en-GB" sz="3700" dirty="0" err="1"/>
              <a:t>ecnamici</a:t>
            </a:r>
            <a:r>
              <a:rPr lang="en-GB" sz="3700" dirty="0"/>
              <a:t>.</a:t>
            </a:r>
          </a:p>
          <a:p>
            <a:endParaRPr lang="en-GB" sz="3700" dirty="0"/>
          </a:p>
        </p:txBody>
      </p:sp>
    </p:spTree>
    <p:extLst>
      <p:ext uri="{BB962C8B-B14F-4D97-AF65-F5344CB8AC3E}">
        <p14:creationId xmlns:p14="http://schemas.microsoft.com/office/powerpoint/2010/main" val="1540805389"/>
      </p:ext>
    </p:extLst>
  </p:cSld>
  <p:clrMapOvr>
    <a:masterClrMapping/>
  </p:clrMapOvr>
</p:sld>
</file>

<file path=ppt/slides/slide17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30BC659-7CFA-4309-A6AD-56A6E0BD4A70}"/>
              </a:ext>
            </a:extLst>
          </p:cNvPr>
          <p:cNvSpPr>
            <a:spLocks noGrp="1"/>
          </p:cNvSpPr>
          <p:nvPr>
            <p:ph type="body" sz="quarter" idx="10"/>
          </p:nvPr>
        </p:nvSpPr>
        <p:spPr/>
        <p:txBody>
          <a:bodyPr/>
          <a:lstStyle/>
          <a:p>
            <a:r>
              <a:rPr lang="ar-EG" sz="3700" dirty="0"/>
              <a:t>إيه تي ثاي تيه ماريا: تي فيه إمڤيه ري إتهيچين بي كاهي: إيه طا بيري إنتيه تي ميثمي: شاي نان إيڤول إنخيتس.</a:t>
            </a:r>
            <a:endParaRPr lang="en-GB" sz="3700" dirty="0"/>
          </a:p>
        </p:txBody>
      </p:sp>
      <p:sp>
        <p:nvSpPr>
          <p:cNvPr id="3" name="Text Placeholder 2">
            <a:extLst>
              <a:ext uri="{FF2B5EF4-FFF2-40B4-BE49-F238E27FC236}">
                <a16:creationId xmlns:a16="http://schemas.microsoft.com/office/drawing/2014/main" id="{CC603734-D28E-459A-90AD-444FCF82CE79}"/>
              </a:ext>
            </a:extLst>
          </p:cNvPr>
          <p:cNvSpPr>
            <a:spLocks noGrp="1"/>
          </p:cNvSpPr>
          <p:nvPr>
            <p:ph type="body" sz="quarter" idx="11"/>
          </p:nvPr>
        </p:nvSpPr>
        <p:spPr/>
        <p:txBody>
          <a:bodyPr/>
          <a:lstStyle/>
          <a:p>
            <a:r>
              <a:rPr lang="ar-EG" sz="3600" dirty="0"/>
              <a:t>هى مريم، السماء الجديدة، التى على الأرض، المشرق لنا منها شمس البر.</a:t>
            </a:r>
            <a:endParaRPr lang="en-GB" sz="3600" dirty="0"/>
          </a:p>
        </p:txBody>
      </p:sp>
      <p:sp>
        <p:nvSpPr>
          <p:cNvPr id="4" name="Text Placeholder 3">
            <a:extLst>
              <a:ext uri="{FF2B5EF4-FFF2-40B4-BE49-F238E27FC236}">
                <a16:creationId xmlns:a16="http://schemas.microsoft.com/office/drawing/2014/main" id="{1177BC05-249F-41C6-886D-390CE18C4CE1}"/>
              </a:ext>
            </a:extLst>
          </p:cNvPr>
          <p:cNvSpPr>
            <a:spLocks noGrp="1"/>
          </p:cNvSpPr>
          <p:nvPr>
            <p:ph type="body" sz="quarter" idx="12"/>
          </p:nvPr>
        </p:nvSpPr>
        <p:spPr>
          <a:xfrm>
            <a:off x="13447" y="4646707"/>
            <a:ext cx="9144000" cy="1189740"/>
          </a:xfrm>
        </p:spPr>
        <p:txBody>
          <a:bodyPr/>
          <a:lstStyle/>
          <a:p>
            <a:pPr>
              <a:spcBef>
                <a:spcPts val="0"/>
              </a:spcBef>
            </a:pPr>
            <a:r>
              <a:rPr lang="en-GB" dirty="0" err="1"/>
              <a:t>Ete</a:t>
            </a:r>
            <a:r>
              <a:rPr lang="en-GB" dirty="0"/>
              <a:t> ;ai </a:t>
            </a:r>
            <a:r>
              <a:rPr lang="en-GB" dirty="0" err="1"/>
              <a:t>te</a:t>
            </a:r>
            <a:r>
              <a:rPr lang="en-GB" dirty="0"/>
              <a:t> Maria@ ]</a:t>
            </a:r>
            <a:r>
              <a:rPr lang="en-GB" dirty="0" err="1"/>
              <a:t>ve</a:t>
            </a:r>
            <a:r>
              <a:rPr lang="en-GB" dirty="0"/>
              <a:t> `</a:t>
            </a:r>
            <a:r>
              <a:rPr lang="en-GB" dirty="0" err="1"/>
              <a:t>mberi</a:t>
            </a:r>
            <a:r>
              <a:rPr lang="en-GB" dirty="0"/>
              <a:t> </a:t>
            </a:r>
            <a:r>
              <a:rPr lang="en-GB" dirty="0" err="1"/>
              <a:t>ethijen</a:t>
            </a:r>
            <a:r>
              <a:rPr lang="en-GB" dirty="0"/>
              <a:t> </a:t>
            </a:r>
            <a:r>
              <a:rPr lang="en-GB" dirty="0" err="1"/>
              <a:t>pikahi</a:t>
            </a:r>
            <a:r>
              <a:rPr lang="en-GB" dirty="0"/>
              <a:t>@</a:t>
            </a:r>
          </a:p>
          <a:p>
            <a:pPr>
              <a:spcBef>
                <a:spcPts val="0"/>
              </a:spcBef>
            </a:pPr>
            <a:r>
              <a:rPr lang="en-GB" dirty="0"/>
              <a:t> `eta </a:t>
            </a:r>
            <a:r>
              <a:rPr lang="en-GB" dirty="0" err="1"/>
              <a:t>piry</a:t>
            </a:r>
            <a:r>
              <a:rPr lang="en-GB" dirty="0"/>
              <a:t> `</a:t>
            </a:r>
            <a:r>
              <a:rPr lang="en-GB" dirty="0" err="1"/>
              <a:t>nte</a:t>
            </a:r>
            <a:r>
              <a:rPr lang="en-GB" dirty="0"/>
              <a:t> ]</a:t>
            </a:r>
            <a:r>
              <a:rPr lang="en-GB" dirty="0" err="1"/>
              <a:t>me;myi</a:t>
            </a:r>
            <a:r>
              <a:rPr lang="en-GB" dirty="0"/>
              <a:t>@ </a:t>
            </a:r>
            <a:r>
              <a:rPr lang="en-GB" dirty="0" err="1"/>
              <a:t>sai</a:t>
            </a:r>
            <a:r>
              <a:rPr lang="en-GB" dirty="0"/>
              <a:t> nan `</a:t>
            </a:r>
            <a:r>
              <a:rPr lang="en-GB" dirty="0" err="1"/>
              <a:t>ebol</a:t>
            </a:r>
            <a:r>
              <a:rPr lang="en-GB" dirty="0"/>
              <a:t> `</a:t>
            </a:r>
            <a:r>
              <a:rPr lang="en-GB" dirty="0" err="1"/>
              <a:t>nqytc</a:t>
            </a:r>
            <a:r>
              <a:rPr lang="en-GB" dirty="0"/>
              <a:t>.</a:t>
            </a:r>
          </a:p>
        </p:txBody>
      </p:sp>
    </p:spTree>
    <p:extLst>
      <p:ext uri="{BB962C8B-B14F-4D97-AF65-F5344CB8AC3E}">
        <p14:creationId xmlns:p14="http://schemas.microsoft.com/office/powerpoint/2010/main" val="1505574594"/>
      </p:ext>
    </p:extLst>
  </p:cSld>
  <p:clrMapOvr>
    <a:masterClrMapping/>
  </p:clrMapOvr>
</p:sld>
</file>

<file path=ppt/slides/slide17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DFA0AF9-6909-430B-A8B8-C870EFA03AF1}"/>
              </a:ext>
            </a:extLst>
          </p:cNvPr>
          <p:cNvSpPr>
            <a:spLocks noGrp="1"/>
          </p:cNvSpPr>
          <p:nvPr>
            <p:ph type="body" sz="quarter" idx="10"/>
          </p:nvPr>
        </p:nvSpPr>
        <p:spPr>
          <a:xfrm>
            <a:off x="0" y="5661635"/>
            <a:ext cx="9144000" cy="1189740"/>
          </a:xfrm>
        </p:spPr>
        <p:txBody>
          <a:bodyPr/>
          <a:lstStyle/>
          <a:p>
            <a:pPr>
              <a:spcBef>
                <a:spcPts val="0"/>
              </a:spcBef>
            </a:pPr>
            <a:r>
              <a:rPr lang="ar-EG" dirty="0"/>
              <a:t>بيري غار إيه تيس جوله إمموف: </a:t>
            </a:r>
            <a:endParaRPr lang="en-US" dirty="0"/>
          </a:p>
          <a:p>
            <a:pPr>
              <a:spcBef>
                <a:spcPts val="0"/>
              </a:spcBef>
            </a:pPr>
            <a:r>
              <a:rPr lang="ar-EG" dirty="0"/>
              <a:t>بيه بين تشويس إيسوس بخرستوس:</a:t>
            </a:r>
            <a:endParaRPr lang="en-GB" dirty="0"/>
          </a:p>
        </p:txBody>
      </p:sp>
      <p:sp>
        <p:nvSpPr>
          <p:cNvPr id="3" name="Text Placeholder 2">
            <a:extLst>
              <a:ext uri="{FF2B5EF4-FFF2-40B4-BE49-F238E27FC236}">
                <a16:creationId xmlns:a16="http://schemas.microsoft.com/office/drawing/2014/main" id="{B4370FE6-AAF3-43B4-9986-5C3F63395F20}"/>
              </a:ext>
            </a:extLst>
          </p:cNvPr>
          <p:cNvSpPr>
            <a:spLocks noGrp="1"/>
          </p:cNvSpPr>
          <p:nvPr>
            <p:ph type="body" sz="quarter" idx="11"/>
          </p:nvPr>
        </p:nvSpPr>
        <p:spPr/>
        <p:txBody>
          <a:bodyPr anchor="ctr"/>
          <a:lstStyle/>
          <a:p>
            <a:r>
              <a:rPr lang="ar-EG" dirty="0"/>
              <a:t>لأن الشمس المتسربلة بها، هى ربنا يسوع المسيح، </a:t>
            </a:r>
            <a:endParaRPr lang="en-GB" dirty="0"/>
          </a:p>
        </p:txBody>
      </p:sp>
      <p:sp>
        <p:nvSpPr>
          <p:cNvPr id="4" name="Text Placeholder 3">
            <a:extLst>
              <a:ext uri="{FF2B5EF4-FFF2-40B4-BE49-F238E27FC236}">
                <a16:creationId xmlns:a16="http://schemas.microsoft.com/office/drawing/2014/main" id="{4C217277-A560-4182-80FE-38637F2E2A7B}"/>
              </a:ext>
            </a:extLst>
          </p:cNvPr>
          <p:cNvSpPr>
            <a:spLocks noGrp="1"/>
          </p:cNvSpPr>
          <p:nvPr>
            <p:ph type="body" sz="quarter" idx="12"/>
          </p:nvPr>
        </p:nvSpPr>
        <p:spPr/>
        <p:txBody>
          <a:bodyPr anchor="ctr"/>
          <a:lstStyle/>
          <a:p>
            <a:r>
              <a:rPr lang="en-GB" dirty="0" err="1"/>
              <a:t>Piry</a:t>
            </a:r>
            <a:r>
              <a:rPr lang="en-GB" dirty="0"/>
              <a:t> gar `</a:t>
            </a:r>
            <a:r>
              <a:rPr lang="en-GB" dirty="0" err="1"/>
              <a:t>etecjolh</a:t>
            </a:r>
            <a:r>
              <a:rPr lang="en-GB" dirty="0"/>
              <a:t> `</a:t>
            </a:r>
            <a:r>
              <a:rPr lang="en-GB" dirty="0" err="1"/>
              <a:t>mmof</a:t>
            </a:r>
            <a:r>
              <a:rPr lang="en-GB" dirty="0"/>
              <a:t>@ pe pen=o=c I=y=c P=,=c@</a:t>
            </a:r>
          </a:p>
        </p:txBody>
      </p:sp>
    </p:spTree>
    <p:extLst>
      <p:ext uri="{BB962C8B-B14F-4D97-AF65-F5344CB8AC3E}">
        <p14:creationId xmlns:p14="http://schemas.microsoft.com/office/powerpoint/2010/main" val="2418351195"/>
      </p:ext>
    </p:extLst>
  </p:cSld>
  <p:clrMapOvr>
    <a:masterClrMapping/>
  </p:clrMapOvr>
</p:sld>
</file>

<file path=ppt/slides/slide17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026F90C-61F9-4FC2-A9CC-0E2E915C4DED}"/>
              </a:ext>
            </a:extLst>
          </p:cNvPr>
          <p:cNvSpPr>
            <a:spLocks noGrp="1"/>
          </p:cNvSpPr>
          <p:nvPr>
            <p:ph type="body" sz="quarter" idx="10"/>
          </p:nvPr>
        </p:nvSpPr>
        <p:spPr/>
        <p:txBody>
          <a:bodyPr/>
          <a:lstStyle/>
          <a:p>
            <a:pPr>
              <a:spcBef>
                <a:spcPts val="0"/>
              </a:spcBef>
            </a:pPr>
            <a:r>
              <a:rPr lang="ar-EG" dirty="0"/>
              <a:t>أووه بيو إت خانيس تشالاڤج: </a:t>
            </a:r>
            <a:endParaRPr lang="en-US" dirty="0"/>
          </a:p>
          <a:p>
            <a:pPr>
              <a:spcBef>
                <a:spcPts val="0"/>
              </a:spcBef>
            </a:pPr>
            <a:r>
              <a:rPr lang="ar-EG" dirty="0"/>
              <a:t>بيه يؤانس بي ريفتي أومس. </a:t>
            </a:r>
            <a:endParaRPr lang="en-GB" dirty="0"/>
          </a:p>
        </p:txBody>
      </p:sp>
      <p:sp>
        <p:nvSpPr>
          <p:cNvPr id="3" name="Text Placeholder 2">
            <a:extLst>
              <a:ext uri="{FF2B5EF4-FFF2-40B4-BE49-F238E27FC236}">
                <a16:creationId xmlns:a16="http://schemas.microsoft.com/office/drawing/2014/main" id="{44C99385-7EC1-4808-960A-19C7605197A0}"/>
              </a:ext>
            </a:extLst>
          </p:cNvPr>
          <p:cNvSpPr>
            <a:spLocks noGrp="1"/>
          </p:cNvSpPr>
          <p:nvPr>
            <p:ph type="body" sz="quarter" idx="11"/>
          </p:nvPr>
        </p:nvSpPr>
        <p:spPr/>
        <p:txBody>
          <a:bodyPr anchor="ctr"/>
          <a:lstStyle/>
          <a:p>
            <a:r>
              <a:rPr lang="ar-EG" dirty="0"/>
              <a:t>والقمر الذى تحت رجليها، هو يوحنا المعمدان.</a:t>
            </a:r>
            <a:endParaRPr lang="en-GB" dirty="0"/>
          </a:p>
        </p:txBody>
      </p:sp>
      <p:sp>
        <p:nvSpPr>
          <p:cNvPr id="4" name="Text Placeholder 3">
            <a:extLst>
              <a:ext uri="{FF2B5EF4-FFF2-40B4-BE49-F238E27FC236}">
                <a16:creationId xmlns:a16="http://schemas.microsoft.com/office/drawing/2014/main" id="{62572A7E-6C97-40AB-A669-B6ED022B3300}"/>
              </a:ext>
            </a:extLst>
          </p:cNvPr>
          <p:cNvSpPr>
            <a:spLocks noGrp="1"/>
          </p:cNvSpPr>
          <p:nvPr>
            <p:ph type="body" sz="quarter" idx="12"/>
          </p:nvPr>
        </p:nvSpPr>
        <p:spPr/>
        <p:txBody>
          <a:bodyPr/>
          <a:lstStyle/>
          <a:p>
            <a:pPr>
              <a:spcBef>
                <a:spcPts val="0"/>
              </a:spcBef>
            </a:pPr>
            <a:r>
              <a:rPr lang="en-GB" dirty="0" err="1"/>
              <a:t>ouoh</a:t>
            </a:r>
            <a:r>
              <a:rPr lang="en-GB" dirty="0"/>
              <a:t> </a:t>
            </a:r>
            <a:r>
              <a:rPr lang="en-GB" dirty="0" err="1"/>
              <a:t>piioh</a:t>
            </a:r>
            <a:r>
              <a:rPr lang="en-GB" dirty="0"/>
              <a:t> </a:t>
            </a:r>
            <a:r>
              <a:rPr lang="en-GB" dirty="0" err="1"/>
              <a:t>etqa</a:t>
            </a:r>
            <a:r>
              <a:rPr lang="en-GB" dirty="0"/>
              <a:t> </a:t>
            </a:r>
            <a:r>
              <a:rPr lang="en-GB" dirty="0" err="1"/>
              <a:t>nec</a:t>
            </a:r>
            <a:r>
              <a:rPr lang="en-GB" dirty="0"/>
              <a:t>[</a:t>
            </a:r>
            <a:r>
              <a:rPr lang="en-GB" dirty="0" err="1"/>
              <a:t>alauj</a:t>
            </a:r>
            <a:r>
              <a:rPr lang="en-GB" dirty="0"/>
              <a:t>@</a:t>
            </a:r>
          </a:p>
          <a:p>
            <a:pPr>
              <a:spcBef>
                <a:spcPts val="0"/>
              </a:spcBef>
            </a:pPr>
            <a:r>
              <a:rPr lang="en-GB" dirty="0"/>
              <a:t> pe </a:t>
            </a:r>
            <a:r>
              <a:rPr lang="en-GB" dirty="0" err="1"/>
              <a:t>Iwannyc</a:t>
            </a:r>
            <a:r>
              <a:rPr lang="en-GB" dirty="0"/>
              <a:t> </a:t>
            </a:r>
            <a:r>
              <a:rPr lang="en-GB" dirty="0" err="1"/>
              <a:t>piref</a:t>
            </a:r>
            <a:r>
              <a:rPr lang="en-GB" dirty="0"/>
              <a:t>]</a:t>
            </a:r>
            <a:r>
              <a:rPr lang="en-GB" dirty="0" err="1"/>
              <a:t>wmc</a:t>
            </a:r>
            <a:r>
              <a:rPr lang="en-GB" dirty="0"/>
              <a:t>.</a:t>
            </a:r>
          </a:p>
        </p:txBody>
      </p:sp>
    </p:spTree>
    <p:extLst>
      <p:ext uri="{BB962C8B-B14F-4D97-AF65-F5344CB8AC3E}">
        <p14:creationId xmlns:p14="http://schemas.microsoft.com/office/powerpoint/2010/main" val="2496179141"/>
      </p:ext>
    </p:extLst>
  </p:cSld>
  <p:clrMapOvr>
    <a:masterClrMapping/>
  </p:clrMapOvr>
</p:sld>
</file>

<file path=ppt/slides/slide17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D8A54FB-849B-418E-BB08-96209EE9EEF3}"/>
              </a:ext>
            </a:extLst>
          </p:cNvPr>
          <p:cNvSpPr>
            <a:spLocks noGrp="1"/>
          </p:cNvSpPr>
          <p:nvPr>
            <p:ph type="body" sz="quarter" idx="10"/>
          </p:nvPr>
        </p:nvSpPr>
        <p:spPr>
          <a:xfrm>
            <a:off x="0" y="5795681"/>
            <a:ext cx="9144000" cy="1055693"/>
          </a:xfrm>
        </p:spPr>
        <p:txBody>
          <a:bodyPr/>
          <a:lstStyle/>
          <a:p>
            <a:r>
              <a:rPr lang="ar-EG" sz="3300" dirty="0"/>
              <a:t>بي ميت إسناڤ غار إنسيو: إتؤي إن إكلوم إيه چين تيس آفيه: بيه بي ميت إسناڤ إن آبو سطولوس: إڤكوتي إيروس إڤتي طايو ناس.</a:t>
            </a:r>
            <a:endParaRPr lang="en-GB" sz="3300" dirty="0"/>
          </a:p>
        </p:txBody>
      </p:sp>
      <p:sp>
        <p:nvSpPr>
          <p:cNvPr id="3" name="Text Placeholder 2">
            <a:extLst>
              <a:ext uri="{FF2B5EF4-FFF2-40B4-BE49-F238E27FC236}">
                <a16:creationId xmlns:a16="http://schemas.microsoft.com/office/drawing/2014/main" id="{D7EC8D3A-74DE-4C62-818E-6C88D4E16C23}"/>
              </a:ext>
            </a:extLst>
          </p:cNvPr>
          <p:cNvSpPr>
            <a:spLocks noGrp="1"/>
          </p:cNvSpPr>
          <p:nvPr>
            <p:ph type="body" sz="quarter" idx="11"/>
          </p:nvPr>
        </p:nvSpPr>
        <p:spPr>
          <a:xfrm>
            <a:off x="0" y="3710610"/>
            <a:ext cx="9144000" cy="895332"/>
          </a:xfrm>
        </p:spPr>
        <p:txBody>
          <a:bodyPr/>
          <a:lstStyle/>
          <a:p>
            <a:r>
              <a:rPr lang="ar-EG" sz="3600" dirty="0"/>
              <a:t>والأثنا عشر كوكبا، المكللة رأسها، هى الأثنا عشر رسولا، يحيطون بها ويكرمونها.</a:t>
            </a:r>
            <a:endParaRPr lang="en-GB" sz="3600" dirty="0"/>
          </a:p>
        </p:txBody>
      </p:sp>
      <p:sp>
        <p:nvSpPr>
          <p:cNvPr id="4" name="Text Placeholder 3">
            <a:extLst>
              <a:ext uri="{FF2B5EF4-FFF2-40B4-BE49-F238E27FC236}">
                <a16:creationId xmlns:a16="http://schemas.microsoft.com/office/drawing/2014/main" id="{EDB96952-79D8-499C-9157-C6E23F6395FE}"/>
              </a:ext>
            </a:extLst>
          </p:cNvPr>
          <p:cNvSpPr>
            <a:spLocks noGrp="1"/>
          </p:cNvSpPr>
          <p:nvPr>
            <p:ph type="body" sz="quarter" idx="12"/>
          </p:nvPr>
        </p:nvSpPr>
        <p:spPr>
          <a:xfrm>
            <a:off x="-53788" y="4753859"/>
            <a:ext cx="9251576" cy="1189740"/>
          </a:xfrm>
        </p:spPr>
        <p:txBody>
          <a:bodyPr anchor="b"/>
          <a:lstStyle/>
          <a:p>
            <a:r>
              <a:rPr lang="pt-BR" sz="3600" dirty="0"/>
              <a:t>Pimet`cnau gar `nciou@ etoi `n`,lom `ejen tec`ave@ pe pimet`cnau `n`apoctoloc@ eukw] eroc eu]taio nac.</a:t>
            </a:r>
          </a:p>
        </p:txBody>
      </p:sp>
    </p:spTree>
    <p:extLst>
      <p:ext uri="{BB962C8B-B14F-4D97-AF65-F5344CB8AC3E}">
        <p14:creationId xmlns:p14="http://schemas.microsoft.com/office/powerpoint/2010/main" val="3966634357"/>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extLst>
              <p:ext uri="{D42A27DB-BD31-4B8C-83A1-F6EECF244321}">
                <p14:modId xmlns:p14="http://schemas.microsoft.com/office/powerpoint/2010/main" val="4176682705"/>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فأخذت مريم أخت هارون</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الدف 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يديها</a:t>
                      </a:r>
                      <a:r>
                        <a:rPr lang="ar-EG" sz="4400" b="1" dirty="0">
                          <a:solidFill>
                            <a:schemeClr val="bg1"/>
                          </a:solidFill>
                          <a:latin typeface="+mj-lt"/>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والنسوة معها يغنون</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بطبولهم حواليها</a:t>
                      </a:r>
                      <a:r>
                        <a:rPr lang="ar-EG" sz="4400" b="1" dirty="0">
                          <a:solidFill>
                            <a:schemeClr val="bg1"/>
                          </a:solidFill>
                          <a:latin typeface="+mj-lt"/>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فبدأت مريم النبية</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تغني قدام وتقول</a:t>
                      </a:r>
                      <a:r>
                        <a:rPr lang="ar-EG" sz="4400" b="1" dirty="0">
                          <a:solidFill>
                            <a:schemeClr val="bg1"/>
                          </a:solidFill>
                          <a:latin typeface="+mj-lt"/>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والنسوة معها سوية</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فون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صنوج</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و</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طبول</a:t>
                      </a:r>
                      <a:r>
                        <a:rPr lang="ar-EG" sz="4400" b="1" dirty="0">
                          <a:solidFill>
                            <a:schemeClr val="bg1"/>
                          </a:solidFill>
                          <a:latin typeface="+mj-lt"/>
                        </a:rPr>
                        <a:t>.</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406795495"/>
      </p:ext>
    </p:extLst>
  </p:cSld>
  <p:clrMapOvr>
    <a:masterClrMapping/>
  </p:clrMapOvr>
</p:sld>
</file>

<file path=ppt/slides/slide17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A9CC465-F22C-4BC7-A74B-46D2F0AAB1F7}"/>
              </a:ext>
            </a:extLst>
          </p:cNvPr>
          <p:cNvSpPr>
            <a:spLocks noGrp="1"/>
          </p:cNvSpPr>
          <p:nvPr>
            <p:ph type="body" sz="quarter" idx="10"/>
          </p:nvPr>
        </p:nvSpPr>
        <p:spPr/>
        <p:txBody>
          <a:bodyPr/>
          <a:lstStyle/>
          <a:p>
            <a:r>
              <a:rPr lang="ar-EG" sz="3500" dirty="0"/>
              <a:t>إثڤيه فاي ني لاؤس تيرو: مارين تي أو أوو إن تي بارثينوس: چيه أسميسي نان إمفنوتي: إسطوب إنچيه تيس بارثينيا. </a:t>
            </a:r>
            <a:endParaRPr lang="en-GB" sz="3500" dirty="0"/>
          </a:p>
        </p:txBody>
      </p:sp>
      <p:sp>
        <p:nvSpPr>
          <p:cNvPr id="3" name="Text Placeholder 2">
            <a:extLst>
              <a:ext uri="{FF2B5EF4-FFF2-40B4-BE49-F238E27FC236}">
                <a16:creationId xmlns:a16="http://schemas.microsoft.com/office/drawing/2014/main" id="{6B5E915F-F19C-4841-8196-320FB4993944}"/>
              </a:ext>
            </a:extLst>
          </p:cNvPr>
          <p:cNvSpPr>
            <a:spLocks noGrp="1"/>
          </p:cNvSpPr>
          <p:nvPr>
            <p:ph type="body" sz="quarter" idx="11"/>
          </p:nvPr>
        </p:nvSpPr>
        <p:spPr>
          <a:xfrm>
            <a:off x="0" y="3710609"/>
            <a:ext cx="9144000" cy="1189740"/>
          </a:xfrm>
        </p:spPr>
        <p:txBody>
          <a:bodyPr/>
          <a:lstStyle/>
          <a:p>
            <a:r>
              <a:rPr lang="ar-EG" sz="3600" dirty="0"/>
              <a:t>فلهذا يا جميع الشعوب، نمجد العذراء، لأنها ولدت لنا، الله وبتوليتها مختومة. </a:t>
            </a:r>
            <a:endParaRPr lang="en-GB" sz="3600" dirty="0"/>
          </a:p>
        </p:txBody>
      </p:sp>
      <p:sp>
        <p:nvSpPr>
          <p:cNvPr id="4" name="Text Placeholder 3">
            <a:extLst>
              <a:ext uri="{FF2B5EF4-FFF2-40B4-BE49-F238E27FC236}">
                <a16:creationId xmlns:a16="http://schemas.microsoft.com/office/drawing/2014/main" id="{E28728F8-E779-49AA-ABA8-0D3B4892CF5E}"/>
              </a:ext>
            </a:extLst>
          </p:cNvPr>
          <p:cNvSpPr>
            <a:spLocks noGrp="1"/>
          </p:cNvSpPr>
          <p:nvPr>
            <p:ph type="body" sz="quarter" idx="12"/>
          </p:nvPr>
        </p:nvSpPr>
        <p:spPr>
          <a:xfrm>
            <a:off x="0" y="4711375"/>
            <a:ext cx="9144000" cy="1189740"/>
          </a:xfrm>
        </p:spPr>
        <p:txBody>
          <a:bodyPr/>
          <a:lstStyle/>
          <a:p>
            <a:r>
              <a:rPr lang="en-GB" sz="3600" dirty="0" err="1"/>
              <a:t>E;be</a:t>
            </a:r>
            <a:r>
              <a:rPr lang="en-GB" sz="3600" dirty="0"/>
              <a:t> </a:t>
            </a:r>
            <a:r>
              <a:rPr lang="en-GB" sz="3600" dirty="0" err="1"/>
              <a:t>vai</a:t>
            </a:r>
            <a:r>
              <a:rPr lang="en-GB" sz="3600" dirty="0"/>
              <a:t> </a:t>
            </a:r>
            <a:r>
              <a:rPr lang="en-GB" sz="3600" dirty="0" err="1"/>
              <a:t>nilaoc</a:t>
            </a:r>
            <a:r>
              <a:rPr lang="en-GB" sz="3600" dirty="0"/>
              <a:t> </a:t>
            </a:r>
            <a:r>
              <a:rPr lang="en-GB" sz="3600" dirty="0" err="1"/>
              <a:t>tyrou</a:t>
            </a:r>
            <a:r>
              <a:rPr lang="en-GB" sz="3600" dirty="0"/>
              <a:t>@ </a:t>
            </a:r>
            <a:r>
              <a:rPr lang="en-GB" sz="3600" dirty="0" err="1"/>
              <a:t>maren</a:t>
            </a:r>
            <a:r>
              <a:rPr lang="en-GB" sz="3600" dirty="0"/>
              <a:t>]`</a:t>
            </a:r>
            <a:r>
              <a:rPr lang="en-GB" sz="3600" dirty="0" err="1"/>
              <a:t>wou</a:t>
            </a:r>
            <a:r>
              <a:rPr lang="en-GB" sz="3600" dirty="0"/>
              <a:t> `n]</a:t>
            </a:r>
            <a:r>
              <a:rPr lang="en-GB" sz="3600" dirty="0" err="1"/>
              <a:t>Par;enoc</a:t>
            </a:r>
            <a:r>
              <a:rPr lang="en-GB" sz="3600" dirty="0"/>
              <a:t>@ je </a:t>
            </a:r>
            <a:r>
              <a:rPr lang="en-GB" sz="3600" dirty="0" err="1"/>
              <a:t>acmici</a:t>
            </a:r>
            <a:r>
              <a:rPr lang="en-GB" sz="3600" dirty="0"/>
              <a:t> nan `mV]@ </a:t>
            </a:r>
            <a:r>
              <a:rPr lang="en-GB" sz="3600" dirty="0" err="1"/>
              <a:t>ectob</a:t>
            </a:r>
            <a:r>
              <a:rPr lang="en-GB" sz="3600" dirty="0"/>
              <a:t> `</a:t>
            </a:r>
            <a:r>
              <a:rPr lang="en-GB" sz="3600" dirty="0" err="1"/>
              <a:t>nje</a:t>
            </a:r>
            <a:r>
              <a:rPr lang="en-GB" sz="3600" dirty="0"/>
              <a:t> </a:t>
            </a:r>
            <a:r>
              <a:rPr lang="en-GB" sz="3600" dirty="0" err="1"/>
              <a:t>tecpar;eni`a</a:t>
            </a:r>
            <a:r>
              <a:rPr lang="en-GB" sz="3600" dirty="0"/>
              <a:t>.</a:t>
            </a:r>
          </a:p>
        </p:txBody>
      </p:sp>
    </p:spTree>
    <p:extLst>
      <p:ext uri="{BB962C8B-B14F-4D97-AF65-F5344CB8AC3E}">
        <p14:creationId xmlns:p14="http://schemas.microsoft.com/office/powerpoint/2010/main" val="3058051992"/>
      </p:ext>
    </p:extLst>
  </p:cSld>
  <p:clrMapOvr>
    <a:masterClrMapping/>
  </p:clrMapOvr>
</p:sld>
</file>

<file path=ppt/slides/slide17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99D2817-2987-4B3F-81D4-3F89E67B4148}"/>
              </a:ext>
            </a:extLst>
          </p:cNvPr>
          <p:cNvSpPr>
            <a:spLocks noGrp="1"/>
          </p:cNvSpPr>
          <p:nvPr>
            <p:ph type="body" sz="quarter" idx="10"/>
          </p:nvPr>
        </p:nvSpPr>
        <p:spPr/>
        <p:txBody>
          <a:bodyPr/>
          <a:lstStyle/>
          <a:p>
            <a:r>
              <a:rPr lang="ar-EG" sz="3400" dirty="0"/>
              <a:t>إيطاف كين آن إف أوي إن نوتي: أفئي أفشوبي إنشيري إنرومي: آلا إنثوف بيه إفنوتي إممي: أفئي أووه أفسوتي إممون.</a:t>
            </a:r>
            <a:endParaRPr lang="en-GB" sz="3400" dirty="0"/>
          </a:p>
        </p:txBody>
      </p:sp>
      <p:sp>
        <p:nvSpPr>
          <p:cNvPr id="3" name="Text Placeholder 2">
            <a:extLst>
              <a:ext uri="{FF2B5EF4-FFF2-40B4-BE49-F238E27FC236}">
                <a16:creationId xmlns:a16="http://schemas.microsoft.com/office/drawing/2014/main" id="{F9DE540C-0E29-4245-8FC0-9C1BBE1B0A7E}"/>
              </a:ext>
            </a:extLst>
          </p:cNvPr>
          <p:cNvSpPr>
            <a:spLocks noGrp="1"/>
          </p:cNvSpPr>
          <p:nvPr>
            <p:ph type="body" sz="quarter" idx="11"/>
          </p:nvPr>
        </p:nvSpPr>
        <p:spPr/>
        <p:txBody>
          <a:bodyPr/>
          <a:lstStyle/>
          <a:p>
            <a:r>
              <a:rPr lang="ar-EG" sz="3600" dirty="0"/>
              <a:t>لم يزل إلها، أتى وصار إبن بشر، لكنه هو الإله الحقيقي، أتى وخلصنا. </a:t>
            </a:r>
            <a:endParaRPr lang="en-GB" sz="3600" dirty="0"/>
          </a:p>
        </p:txBody>
      </p:sp>
      <p:sp>
        <p:nvSpPr>
          <p:cNvPr id="4" name="Text Placeholder 3">
            <a:extLst>
              <a:ext uri="{FF2B5EF4-FFF2-40B4-BE49-F238E27FC236}">
                <a16:creationId xmlns:a16="http://schemas.microsoft.com/office/drawing/2014/main" id="{36368613-2599-4C6D-90D1-47B010912586}"/>
              </a:ext>
            </a:extLst>
          </p:cNvPr>
          <p:cNvSpPr>
            <a:spLocks noGrp="1"/>
          </p:cNvSpPr>
          <p:nvPr>
            <p:ph type="body" sz="quarter" idx="12"/>
          </p:nvPr>
        </p:nvSpPr>
        <p:spPr>
          <a:xfrm>
            <a:off x="0" y="4738269"/>
            <a:ext cx="9144000" cy="1189740"/>
          </a:xfrm>
        </p:spPr>
        <p:txBody>
          <a:bodyPr/>
          <a:lstStyle/>
          <a:p>
            <a:pPr>
              <a:spcBef>
                <a:spcPts val="0"/>
              </a:spcBef>
            </a:pPr>
            <a:r>
              <a:rPr lang="en-GB" sz="3500" dirty="0" err="1"/>
              <a:t>Etafkyn</a:t>
            </a:r>
            <a:r>
              <a:rPr lang="en-GB" sz="3500" dirty="0"/>
              <a:t> an </a:t>
            </a:r>
            <a:r>
              <a:rPr lang="en-GB" sz="3500" dirty="0" err="1"/>
              <a:t>efoi</a:t>
            </a:r>
            <a:r>
              <a:rPr lang="en-GB" sz="3500" dirty="0"/>
              <a:t> `</a:t>
            </a:r>
            <a:r>
              <a:rPr lang="en-GB" sz="3500" dirty="0" err="1"/>
              <a:t>nNou</a:t>
            </a:r>
            <a:r>
              <a:rPr lang="en-GB" sz="3500" dirty="0"/>
              <a:t>]@ </a:t>
            </a:r>
            <a:r>
              <a:rPr lang="en-GB" sz="3500" dirty="0" err="1"/>
              <a:t>af`i</a:t>
            </a:r>
            <a:r>
              <a:rPr lang="en-GB" sz="3500" dirty="0"/>
              <a:t> </a:t>
            </a:r>
            <a:r>
              <a:rPr lang="en-GB" sz="3500" dirty="0" err="1"/>
              <a:t>afswpi</a:t>
            </a:r>
            <a:r>
              <a:rPr lang="en-GB" sz="3500" dirty="0"/>
              <a:t> `</a:t>
            </a:r>
            <a:r>
              <a:rPr lang="en-GB" sz="3500" dirty="0" err="1"/>
              <a:t>nSyri</a:t>
            </a:r>
            <a:r>
              <a:rPr lang="en-GB" sz="3500" dirty="0"/>
              <a:t> `</a:t>
            </a:r>
            <a:r>
              <a:rPr lang="en-GB" sz="3500" dirty="0" err="1"/>
              <a:t>nrwmi</a:t>
            </a:r>
            <a:r>
              <a:rPr lang="en-GB" sz="3500" dirty="0"/>
              <a:t>@</a:t>
            </a:r>
          </a:p>
          <a:p>
            <a:pPr>
              <a:spcBef>
                <a:spcPts val="0"/>
              </a:spcBef>
            </a:pPr>
            <a:r>
              <a:rPr lang="en-GB" sz="3500" dirty="0"/>
              <a:t> </a:t>
            </a:r>
            <a:r>
              <a:rPr lang="en-GB" sz="3500" dirty="0" err="1"/>
              <a:t>alla</a:t>
            </a:r>
            <a:r>
              <a:rPr lang="en-GB" sz="3500" dirty="0"/>
              <a:t> `</a:t>
            </a:r>
            <a:r>
              <a:rPr lang="en-GB" sz="3500" dirty="0" err="1"/>
              <a:t>n;of</a:t>
            </a:r>
            <a:r>
              <a:rPr lang="en-GB" sz="3500" dirty="0"/>
              <a:t> pe V] `</a:t>
            </a:r>
            <a:r>
              <a:rPr lang="en-GB" sz="3500" dirty="0" err="1"/>
              <a:t>mmyi</a:t>
            </a:r>
            <a:r>
              <a:rPr lang="en-GB" sz="3500" dirty="0"/>
              <a:t>@ </a:t>
            </a:r>
            <a:r>
              <a:rPr lang="en-GB" sz="3500" dirty="0" err="1"/>
              <a:t>af`i</a:t>
            </a:r>
            <a:r>
              <a:rPr lang="en-GB" sz="3500" dirty="0"/>
              <a:t> </a:t>
            </a:r>
            <a:r>
              <a:rPr lang="en-GB" sz="3500" dirty="0" err="1"/>
              <a:t>ouoh</a:t>
            </a:r>
            <a:r>
              <a:rPr lang="en-GB" sz="3500" dirty="0"/>
              <a:t> </a:t>
            </a:r>
            <a:r>
              <a:rPr lang="en-GB" sz="3500" dirty="0" err="1"/>
              <a:t>afcw</a:t>
            </a:r>
            <a:r>
              <a:rPr lang="en-GB" sz="3500" dirty="0"/>
              <a:t>] `</a:t>
            </a:r>
            <a:r>
              <a:rPr lang="en-GB" sz="3500" dirty="0" err="1"/>
              <a:t>mmon</a:t>
            </a:r>
            <a:r>
              <a:rPr lang="en-GB" sz="3500" dirty="0"/>
              <a:t>.</a:t>
            </a:r>
          </a:p>
        </p:txBody>
      </p:sp>
    </p:spTree>
    <p:extLst>
      <p:ext uri="{BB962C8B-B14F-4D97-AF65-F5344CB8AC3E}">
        <p14:creationId xmlns:p14="http://schemas.microsoft.com/office/powerpoint/2010/main" val="3976005562"/>
      </p:ext>
    </p:extLst>
  </p:cSld>
  <p:clrMapOvr>
    <a:masterClrMapping/>
  </p:clrMapOvr>
</p:sld>
</file>

<file path=ppt/slides/slide17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D9669-DDAF-4396-B887-AF857D8F845E}"/>
              </a:ext>
            </a:extLst>
          </p:cNvPr>
          <p:cNvSpPr>
            <a:spLocks noGrp="1"/>
          </p:cNvSpPr>
          <p:nvPr>
            <p:ph type="title"/>
          </p:nvPr>
        </p:nvSpPr>
        <p:spPr/>
        <p:txBody>
          <a:bodyPr/>
          <a:lstStyle/>
          <a:p>
            <a:pPr algn="r"/>
            <a:r>
              <a:rPr lang="ar-EG" b="1" dirty="0">
                <a:solidFill>
                  <a:srgbClr val="FFC000"/>
                </a:solidFill>
              </a:rPr>
              <a:t>ثيؤطوكية الجمعة</a:t>
            </a:r>
            <a:endParaRPr lang="en-GB" b="1" dirty="0">
              <a:solidFill>
                <a:srgbClr val="FFC000"/>
              </a:solidFill>
            </a:endParaRPr>
          </a:p>
        </p:txBody>
      </p:sp>
      <p:sp>
        <p:nvSpPr>
          <p:cNvPr id="3" name="Text Placeholder 2">
            <a:extLst>
              <a:ext uri="{FF2B5EF4-FFF2-40B4-BE49-F238E27FC236}">
                <a16:creationId xmlns:a16="http://schemas.microsoft.com/office/drawing/2014/main" id="{3FFF1B3D-5BB3-43A1-9984-BCE618E5F79D}"/>
              </a:ext>
            </a:extLst>
          </p:cNvPr>
          <p:cNvSpPr>
            <a:spLocks noGrp="1"/>
          </p:cNvSpPr>
          <p:nvPr>
            <p:ph type="body" sz="quarter" idx="10"/>
          </p:nvPr>
        </p:nvSpPr>
        <p:spPr/>
        <p:txBody>
          <a:bodyPr/>
          <a:lstStyle/>
          <a:p>
            <a:r>
              <a:rPr lang="ar-EG" sz="3400" dirty="0"/>
              <a:t>تي إسمارو أووت خين ني هيومي: إف إسمارأو أووت إنـچيه بي كاربوس: أو ماريا إثماڤ إمفنوتي: تي بارثينوس إن أتثوليب.</a:t>
            </a:r>
            <a:endParaRPr lang="en-GB" sz="3400" dirty="0"/>
          </a:p>
        </p:txBody>
      </p:sp>
      <p:sp>
        <p:nvSpPr>
          <p:cNvPr id="4" name="Text Placeholder 3">
            <a:extLst>
              <a:ext uri="{FF2B5EF4-FFF2-40B4-BE49-F238E27FC236}">
                <a16:creationId xmlns:a16="http://schemas.microsoft.com/office/drawing/2014/main" id="{56CCDEFE-2E46-46DA-AC75-4E2A300498BE}"/>
              </a:ext>
            </a:extLst>
          </p:cNvPr>
          <p:cNvSpPr>
            <a:spLocks noGrp="1"/>
          </p:cNvSpPr>
          <p:nvPr>
            <p:ph type="body" sz="quarter" idx="11"/>
          </p:nvPr>
        </p:nvSpPr>
        <p:spPr>
          <a:xfrm>
            <a:off x="0" y="3710609"/>
            <a:ext cx="9144000" cy="1189740"/>
          </a:xfrm>
        </p:spPr>
        <p:txBody>
          <a:bodyPr anchor="ctr"/>
          <a:lstStyle/>
          <a:p>
            <a:r>
              <a:rPr lang="ar-EG" sz="3600" dirty="0"/>
              <a:t>مباركة أنت في النساء، ومباركة ثمرتك، يا مريم أم الله، العذراء غير الدنسة. </a:t>
            </a:r>
            <a:endParaRPr lang="en-GB" sz="3600" dirty="0"/>
          </a:p>
        </p:txBody>
      </p:sp>
      <p:sp>
        <p:nvSpPr>
          <p:cNvPr id="5" name="Text Placeholder 4">
            <a:extLst>
              <a:ext uri="{FF2B5EF4-FFF2-40B4-BE49-F238E27FC236}">
                <a16:creationId xmlns:a16="http://schemas.microsoft.com/office/drawing/2014/main" id="{9C74732D-9326-43A2-BE40-BBC4441C4476}"/>
              </a:ext>
            </a:extLst>
          </p:cNvPr>
          <p:cNvSpPr>
            <a:spLocks noGrp="1"/>
          </p:cNvSpPr>
          <p:nvPr>
            <p:ph type="body" sz="quarter" idx="12"/>
          </p:nvPr>
        </p:nvSpPr>
        <p:spPr>
          <a:xfrm>
            <a:off x="0" y="4642459"/>
            <a:ext cx="9144000" cy="1189740"/>
          </a:xfrm>
        </p:spPr>
        <p:txBody>
          <a:bodyPr anchor="b"/>
          <a:lstStyle/>
          <a:p>
            <a:r>
              <a:rPr kumimoji="0" lang="pt-BR" sz="340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Te`cmarwout qen nihi`omi@ `f`cmarwout `nje pekarpoc @ `w Mari`a `;mau `mV]@ ]Par;enoc `nat;wleb.</a:t>
            </a:r>
          </a:p>
        </p:txBody>
      </p:sp>
      <p:sp>
        <p:nvSpPr>
          <p:cNvPr id="6" name="Rectangle 5">
            <a:hlinkClick r:id="rId2" action="ppaction://hlinksldjump"/>
            <a:extLst>
              <a:ext uri="{FF2B5EF4-FFF2-40B4-BE49-F238E27FC236}">
                <a16:creationId xmlns:a16="http://schemas.microsoft.com/office/drawing/2014/main" id="{2E842BF0-D4B6-4384-995C-798C18EEF210}"/>
              </a:ext>
            </a:extLst>
          </p:cNvPr>
          <p:cNvSpPr/>
          <p:nvPr/>
        </p:nvSpPr>
        <p:spPr>
          <a:xfrm flipH="1">
            <a:off x="5647764" y="3281082"/>
            <a:ext cx="3496235" cy="391784"/>
          </a:xfrm>
          <a:prstGeom prst="rect">
            <a:avLst/>
          </a:prstGeom>
          <a:noFill/>
          <a:ln w="28575">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p>
            <a:pPr algn="ctr" rtl="1" eaLnBrk="1" fontAlgn="auto" hangingPunct="1">
              <a:spcBef>
                <a:spcPts val="0"/>
              </a:spcBef>
              <a:spcAft>
                <a:spcPts val="0"/>
              </a:spcAft>
              <a:defRPr/>
            </a:pPr>
            <a:r>
              <a:rPr lang="ar-EG" sz="2200" b="1" dirty="0">
                <a:solidFill>
                  <a:srgbClr val="FFC000"/>
                </a:solidFill>
                <a:latin typeface="Times New Roman" pitchFamily="18" charset="0"/>
                <a:cs typeface="Times New Roman" pitchFamily="18" charset="0"/>
              </a:rPr>
              <a:t>مديح 1 </a:t>
            </a:r>
            <a:r>
              <a:rPr lang="ar-EG" sz="2200" b="1" dirty="0">
                <a:solidFill>
                  <a:schemeClr val="bg1"/>
                </a:solidFill>
                <a:latin typeface="Times New Roman" pitchFamily="18" charset="0"/>
                <a:cs typeface="Times New Roman" pitchFamily="18" charset="0"/>
              </a:rPr>
              <a:t>(أنا أفتح فاي بكرامتها)</a:t>
            </a:r>
            <a:endParaRPr lang="en-US" sz="2200" b="1" dirty="0">
              <a:solidFill>
                <a:schemeClr val="bg1"/>
              </a:solidFill>
            </a:endParaRPr>
          </a:p>
        </p:txBody>
      </p:sp>
      <p:sp>
        <p:nvSpPr>
          <p:cNvPr id="7" name="Rectangle 6">
            <a:hlinkClick r:id="rId3" action="ppaction://hlinksldjump"/>
            <a:extLst>
              <a:ext uri="{FF2B5EF4-FFF2-40B4-BE49-F238E27FC236}">
                <a16:creationId xmlns:a16="http://schemas.microsoft.com/office/drawing/2014/main" id="{C8931114-A6C7-4C7A-B05F-175FC399C9DC}"/>
              </a:ext>
            </a:extLst>
          </p:cNvPr>
          <p:cNvSpPr/>
          <p:nvPr/>
        </p:nvSpPr>
        <p:spPr>
          <a:xfrm flipH="1">
            <a:off x="2" y="3279262"/>
            <a:ext cx="3496235" cy="391785"/>
          </a:xfrm>
          <a:prstGeom prst="rect">
            <a:avLst/>
          </a:prstGeom>
          <a:noFill/>
          <a:ln w="28575">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p>
            <a:pPr algn="ctr" rtl="1" eaLnBrk="1" fontAlgn="auto" hangingPunct="1">
              <a:spcBef>
                <a:spcPts val="0"/>
              </a:spcBef>
              <a:spcAft>
                <a:spcPts val="0"/>
              </a:spcAft>
              <a:defRPr/>
            </a:pPr>
            <a:r>
              <a:rPr lang="ar-EG" sz="2200" b="1" dirty="0">
                <a:solidFill>
                  <a:srgbClr val="FFC000"/>
                </a:solidFill>
                <a:latin typeface="Times New Roman" pitchFamily="18" charset="0"/>
                <a:cs typeface="Times New Roman" pitchFamily="18" charset="0"/>
              </a:rPr>
              <a:t>مديح 2 </a:t>
            </a:r>
            <a:r>
              <a:rPr lang="ar-EG" sz="2200" b="1" dirty="0">
                <a:solidFill>
                  <a:schemeClr val="bg1"/>
                </a:solidFill>
                <a:latin typeface="Times New Roman" pitchFamily="18" charset="0"/>
                <a:cs typeface="Times New Roman" pitchFamily="18" charset="0"/>
              </a:rPr>
              <a:t>(أبدأ باسم الرب يسوع)</a:t>
            </a:r>
            <a:endParaRPr lang="en-US" sz="2200" b="1" dirty="0">
              <a:solidFill>
                <a:schemeClr val="bg1"/>
              </a:solidFill>
            </a:endParaRPr>
          </a:p>
        </p:txBody>
      </p:sp>
    </p:spTree>
    <p:extLst>
      <p:ext uri="{BB962C8B-B14F-4D97-AF65-F5344CB8AC3E}">
        <p14:creationId xmlns:p14="http://schemas.microsoft.com/office/powerpoint/2010/main" val="2507129060"/>
      </p:ext>
    </p:extLst>
  </p:cSld>
  <p:clrMapOvr>
    <a:masterClrMapping/>
  </p:clrMapOvr>
</p:sld>
</file>

<file path=ppt/slides/slide17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88EE5-DA12-44E9-8C6E-833C3DA5ABB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EF9368B-D603-4B41-8B02-0DCBBD86AE8F}"/>
              </a:ext>
            </a:extLst>
          </p:cNvPr>
          <p:cNvSpPr>
            <a:spLocks noGrp="1"/>
          </p:cNvSpPr>
          <p:nvPr>
            <p:ph type="body" sz="quarter" idx="10"/>
          </p:nvPr>
        </p:nvSpPr>
        <p:spPr>
          <a:xfrm>
            <a:off x="0" y="5699827"/>
            <a:ext cx="9144000" cy="1151547"/>
          </a:xfrm>
        </p:spPr>
        <p:txBody>
          <a:bodyPr/>
          <a:lstStyle/>
          <a:p>
            <a:r>
              <a:rPr lang="ar-EG" sz="3400" dirty="0"/>
              <a:t>چيه أفشاي نان إيڤول إنخيتي: إنـچيه بيرى إنتيه تي ميثمي: إيه ريه بي طالتشو كي خا نيف تينه: چيه أنثوف بيه بي ريف ثاميو. </a:t>
            </a:r>
            <a:endParaRPr lang="en-GB" sz="3400" dirty="0"/>
          </a:p>
        </p:txBody>
      </p:sp>
      <p:sp>
        <p:nvSpPr>
          <p:cNvPr id="4" name="Text Placeholder 3">
            <a:extLst>
              <a:ext uri="{FF2B5EF4-FFF2-40B4-BE49-F238E27FC236}">
                <a16:creationId xmlns:a16="http://schemas.microsoft.com/office/drawing/2014/main" id="{F7EC29CE-C7FE-447D-87EE-5547E5928ABB}"/>
              </a:ext>
            </a:extLst>
          </p:cNvPr>
          <p:cNvSpPr>
            <a:spLocks noGrp="1"/>
          </p:cNvSpPr>
          <p:nvPr>
            <p:ph type="body" sz="quarter" idx="11"/>
          </p:nvPr>
        </p:nvSpPr>
        <p:spPr/>
        <p:txBody>
          <a:bodyPr/>
          <a:lstStyle/>
          <a:p>
            <a:r>
              <a:rPr lang="ar-EG" sz="3700" dirty="0"/>
              <a:t>لأنه قد أشرق لنا، منك شمس البر، والشفاء في جناحيها، لأنه هو الخالق.</a:t>
            </a:r>
            <a:endParaRPr lang="en-GB" sz="3700" dirty="0"/>
          </a:p>
        </p:txBody>
      </p:sp>
      <p:sp>
        <p:nvSpPr>
          <p:cNvPr id="5" name="Text Placeholder 4">
            <a:extLst>
              <a:ext uri="{FF2B5EF4-FFF2-40B4-BE49-F238E27FC236}">
                <a16:creationId xmlns:a16="http://schemas.microsoft.com/office/drawing/2014/main" id="{1DB37332-1CC5-47F9-85EC-C3C69514211D}"/>
              </a:ext>
            </a:extLst>
          </p:cNvPr>
          <p:cNvSpPr>
            <a:spLocks noGrp="1"/>
          </p:cNvSpPr>
          <p:nvPr>
            <p:ph type="body" sz="quarter" idx="12"/>
          </p:nvPr>
        </p:nvSpPr>
        <p:spPr>
          <a:xfrm>
            <a:off x="0" y="4738780"/>
            <a:ext cx="9144000" cy="961047"/>
          </a:xfrm>
        </p:spPr>
        <p:txBody>
          <a:bodyPr/>
          <a:lstStyle/>
          <a:p>
            <a:r>
              <a:rPr lang="en-GB" sz="3450" dirty="0"/>
              <a:t>Je </a:t>
            </a:r>
            <a:r>
              <a:rPr lang="en-GB" sz="3450" dirty="0" err="1"/>
              <a:t>afsai</a:t>
            </a:r>
            <a:r>
              <a:rPr lang="en-GB" sz="3450" dirty="0"/>
              <a:t> nan `</a:t>
            </a:r>
            <a:r>
              <a:rPr lang="en-GB" sz="3450" dirty="0" err="1"/>
              <a:t>ebol</a:t>
            </a:r>
            <a:r>
              <a:rPr lang="en-GB" sz="3450" dirty="0"/>
              <a:t> `</a:t>
            </a:r>
            <a:r>
              <a:rPr lang="en-GB" sz="3450" dirty="0" err="1"/>
              <a:t>nqy</a:t>
            </a:r>
            <a:r>
              <a:rPr lang="en-GB" sz="3450" dirty="0"/>
              <a:t>]@ `</a:t>
            </a:r>
            <a:r>
              <a:rPr lang="en-GB" sz="3450" dirty="0" err="1"/>
              <a:t>nje</a:t>
            </a:r>
            <a:r>
              <a:rPr lang="en-GB" sz="3450" dirty="0"/>
              <a:t> </a:t>
            </a:r>
            <a:r>
              <a:rPr lang="en-GB" sz="3450" dirty="0" err="1"/>
              <a:t>piry</a:t>
            </a:r>
            <a:r>
              <a:rPr lang="en-GB" sz="3450" dirty="0"/>
              <a:t> `</a:t>
            </a:r>
            <a:r>
              <a:rPr lang="en-GB" sz="3450" dirty="0" err="1"/>
              <a:t>nte</a:t>
            </a:r>
            <a:r>
              <a:rPr lang="en-GB" sz="3450" dirty="0"/>
              <a:t> ]</a:t>
            </a:r>
            <a:r>
              <a:rPr lang="en-GB" sz="3450" dirty="0" err="1"/>
              <a:t>me;myi</a:t>
            </a:r>
            <a:r>
              <a:rPr lang="en-GB" sz="3450" dirty="0"/>
              <a:t>@</a:t>
            </a:r>
          </a:p>
          <a:p>
            <a:r>
              <a:rPr lang="en-GB" sz="3450" dirty="0"/>
              <a:t> `ere </a:t>
            </a:r>
            <a:r>
              <a:rPr lang="en-GB" sz="3450" dirty="0" err="1"/>
              <a:t>pital</a:t>
            </a:r>
            <a:r>
              <a:rPr lang="en-GB" sz="3450" dirty="0"/>
              <a:t>[o ,y </a:t>
            </a:r>
            <a:r>
              <a:rPr lang="en-GB" sz="3450" dirty="0" err="1"/>
              <a:t>qa</a:t>
            </a:r>
            <a:r>
              <a:rPr lang="en-GB" sz="3450" dirty="0"/>
              <a:t> </a:t>
            </a:r>
            <a:r>
              <a:rPr lang="en-GB" sz="3450" dirty="0" err="1"/>
              <a:t>neftenh</a:t>
            </a:r>
            <a:r>
              <a:rPr lang="en-GB" sz="3450" dirty="0"/>
              <a:t>@ je `</a:t>
            </a:r>
            <a:r>
              <a:rPr lang="en-GB" sz="3450" dirty="0" err="1"/>
              <a:t>n;of</a:t>
            </a:r>
            <a:r>
              <a:rPr lang="en-GB" sz="3450" dirty="0"/>
              <a:t> pe </a:t>
            </a:r>
            <a:r>
              <a:rPr lang="en-GB" sz="3450" dirty="0" err="1"/>
              <a:t>piref;ami`o</a:t>
            </a:r>
            <a:r>
              <a:rPr lang="en-GB" sz="3450" dirty="0"/>
              <a:t>.</a:t>
            </a:r>
          </a:p>
        </p:txBody>
      </p:sp>
    </p:spTree>
    <p:extLst>
      <p:ext uri="{BB962C8B-B14F-4D97-AF65-F5344CB8AC3E}">
        <p14:creationId xmlns:p14="http://schemas.microsoft.com/office/powerpoint/2010/main" val="504426978"/>
      </p:ext>
    </p:extLst>
  </p:cSld>
  <p:clrMapOvr>
    <a:masterClrMapping/>
  </p:clrMapOvr>
</p:sld>
</file>

<file path=ppt/slides/slide17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8E27D-6A6F-4B42-A0A0-5C9E9114FEA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FCA8D4A-1248-4A75-A252-86209D80BACD}"/>
              </a:ext>
            </a:extLst>
          </p:cNvPr>
          <p:cNvSpPr>
            <a:spLocks noGrp="1"/>
          </p:cNvSpPr>
          <p:nvPr>
            <p:ph type="body" sz="quarter" idx="10"/>
          </p:nvPr>
        </p:nvSpPr>
        <p:spPr>
          <a:xfrm>
            <a:off x="0" y="5772149"/>
            <a:ext cx="9144000" cy="1079225"/>
          </a:xfrm>
        </p:spPr>
        <p:txBody>
          <a:bodyPr/>
          <a:lstStyle/>
          <a:p>
            <a:r>
              <a:rPr lang="ar-EG" sz="3300" dirty="0"/>
              <a:t>إنثوف أفتشي إنني إيه تيه نون: أفتي نان إنني إيه تين نوف: تين هوس إيروف تين تي أو أوو ناف: تين إرهوو أو تشيسي إمموف. </a:t>
            </a:r>
            <a:endParaRPr lang="en-GB" sz="3300" dirty="0"/>
          </a:p>
        </p:txBody>
      </p:sp>
      <p:sp>
        <p:nvSpPr>
          <p:cNvPr id="4" name="Text Placeholder 3">
            <a:extLst>
              <a:ext uri="{FF2B5EF4-FFF2-40B4-BE49-F238E27FC236}">
                <a16:creationId xmlns:a16="http://schemas.microsoft.com/office/drawing/2014/main" id="{5AC45A3D-23F6-4E49-BB28-1F9658C4B73D}"/>
              </a:ext>
            </a:extLst>
          </p:cNvPr>
          <p:cNvSpPr>
            <a:spLocks noGrp="1"/>
          </p:cNvSpPr>
          <p:nvPr>
            <p:ph type="body" sz="quarter" idx="11"/>
          </p:nvPr>
        </p:nvSpPr>
        <p:spPr>
          <a:xfrm>
            <a:off x="0" y="3710609"/>
            <a:ext cx="9144000" cy="852572"/>
          </a:xfrm>
        </p:spPr>
        <p:txBody>
          <a:bodyPr/>
          <a:lstStyle/>
          <a:p>
            <a:r>
              <a:rPr lang="ar-EG" dirty="0"/>
              <a:t>هو أخذ الذى لنا، وأعطانا الذى له، نسبحه ونمجده، ونزيده علواً.</a:t>
            </a:r>
            <a:endParaRPr lang="en-GB" dirty="0"/>
          </a:p>
        </p:txBody>
      </p:sp>
      <p:sp>
        <p:nvSpPr>
          <p:cNvPr id="5" name="Text Placeholder 4">
            <a:extLst>
              <a:ext uri="{FF2B5EF4-FFF2-40B4-BE49-F238E27FC236}">
                <a16:creationId xmlns:a16="http://schemas.microsoft.com/office/drawing/2014/main" id="{395ECFA1-4FF8-4CEF-98B4-02C2B8EEEA80}"/>
              </a:ext>
            </a:extLst>
          </p:cNvPr>
          <p:cNvSpPr>
            <a:spLocks noGrp="1"/>
          </p:cNvSpPr>
          <p:nvPr>
            <p:ph type="body" sz="quarter" idx="12"/>
          </p:nvPr>
        </p:nvSpPr>
        <p:spPr>
          <a:xfrm>
            <a:off x="0" y="4777493"/>
            <a:ext cx="9144000" cy="994656"/>
          </a:xfrm>
        </p:spPr>
        <p:txBody>
          <a:bodyPr/>
          <a:lstStyle/>
          <a:p>
            <a:r>
              <a:rPr lang="en-GB" sz="3700" dirty="0" err="1"/>
              <a:t>N;of</a:t>
            </a:r>
            <a:r>
              <a:rPr lang="en-GB" sz="3700" dirty="0"/>
              <a:t> </a:t>
            </a:r>
            <a:r>
              <a:rPr lang="en-GB" sz="3700" dirty="0" err="1"/>
              <a:t>af</a:t>
            </a:r>
            <a:r>
              <a:rPr lang="en-GB" sz="3700" dirty="0"/>
              <a:t>[</a:t>
            </a:r>
            <a:r>
              <a:rPr lang="en-GB" sz="3700" dirty="0" err="1"/>
              <a:t>i</a:t>
            </a:r>
            <a:r>
              <a:rPr lang="en-GB" sz="3700" dirty="0"/>
              <a:t> `</a:t>
            </a:r>
            <a:r>
              <a:rPr lang="en-GB" sz="3700" dirty="0" err="1"/>
              <a:t>nny`ete</a:t>
            </a:r>
            <a:r>
              <a:rPr lang="en-GB" sz="3700" dirty="0"/>
              <a:t> noun@ </a:t>
            </a:r>
            <a:r>
              <a:rPr lang="en-GB" sz="3700" dirty="0" err="1"/>
              <a:t>af</a:t>
            </a:r>
            <a:r>
              <a:rPr lang="en-GB" sz="3700" dirty="0"/>
              <a:t>] nan `</a:t>
            </a:r>
            <a:r>
              <a:rPr lang="en-GB" sz="3700" dirty="0" err="1"/>
              <a:t>nny`ete</a:t>
            </a:r>
            <a:r>
              <a:rPr lang="en-GB" sz="3700" dirty="0"/>
              <a:t> </a:t>
            </a:r>
            <a:r>
              <a:rPr lang="en-GB" sz="3700" dirty="0" err="1"/>
              <a:t>nouf</a:t>
            </a:r>
            <a:r>
              <a:rPr lang="en-GB" sz="3700" dirty="0"/>
              <a:t>@ </a:t>
            </a:r>
            <a:r>
              <a:rPr lang="en-GB" sz="3700" dirty="0" err="1"/>
              <a:t>tehwc</a:t>
            </a:r>
            <a:r>
              <a:rPr lang="en-GB" sz="3700" dirty="0"/>
              <a:t> `</a:t>
            </a:r>
            <a:r>
              <a:rPr lang="en-GB" sz="3700" dirty="0" err="1"/>
              <a:t>erof</a:t>
            </a:r>
            <a:r>
              <a:rPr lang="en-GB" sz="3700" dirty="0"/>
              <a:t> ten]`</a:t>
            </a:r>
            <a:r>
              <a:rPr lang="en-GB" sz="3700" dirty="0" err="1"/>
              <a:t>wou</a:t>
            </a:r>
            <a:r>
              <a:rPr lang="en-GB" sz="3700" dirty="0"/>
              <a:t> </a:t>
            </a:r>
            <a:r>
              <a:rPr lang="en-GB" sz="3700" dirty="0" err="1"/>
              <a:t>naf</a:t>
            </a:r>
            <a:r>
              <a:rPr lang="en-GB" sz="3700" dirty="0"/>
              <a:t>@ </a:t>
            </a:r>
            <a:r>
              <a:rPr lang="en-GB" sz="3700" dirty="0" err="1"/>
              <a:t>ten`erhou`o</a:t>
            </a:r>
            <a:r>
              <a:rPr lang="en-GB" sz="3700" dirty="0"/>
              <a:t> [</a:t>
            </a:r>
            <a:r>
              <a:rPr lang="en-GB" sz="3700" dirty="0" err="1"/>
              <a:t>ici</a:t>
            </a:r>
            <a:r>
              <a:rPr lang="en-GB" sz="3700" dirty="0"/>
              <a:t> `</a:t>
            </a:r>
            <a:r>
              <a:rPr lang="en-GB" sz="3700" dirty="0" err="1"/>
              <a:t>mmof</a:t>
            </a:r>
            <a:r>
              <a:rPr lang="en-GB" sz="3700" dirty="0"/>
              <a:t>.</a:t>
            </a:r>
          </a:p>
        </p:txBody>
      </p:sp>
    </p:spTree>
    <p:extLst>
      <p:ext uri="{BB962C8B-B14F-4D97-AF65-F5344CB8AC3E}">
        <p14:creationId xmlns:p14="http://schemas.microsoft.com/office/powerpoint/2010/main" val="3389230335"/>
      </p:ext>
    </p:extLst>
  </p:cSld>
  <p:clrMapOvr>
    <a:masterClrMapping/>
  </p:clrMapOvr>
</p:sld>
</file>

<file path=ppt/slides/slide17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E50FB-F2B4-4288-B806-C94235DE160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417678B-AA95-4C4D-A951-0354FCA9C230}"/>
              </a:ext>
            </a:extLst>
          </p:cNvPr>
          <p:cNvSpPr>
            <a:spLocks noGrp="1"/>
          </p:cNvSpPr>
          <p:nvPr>
            <p:ph type="body" sz="quarter" idx="10"/>
          </p:nvPr>
        </p:nvSpPr>
        <p:spPr>
          <a:xfrm>
            <a:off x="0" y="5835097"/>
            <a:ext cx="9144000" cy="1016277"/>
          </a:xfrm>
        </p:spPr>
        <p:txBody>
          <a:bodyPr/>
          <a:lstStyle/>
          <a:p>
            <a:r>
              <a:rPr lang="ar-EG" sz="3300" dirty="0"/>
              <a:t>تيه إسمارو أووت إيه هوتيه إتفيه: تيه طايوت إيه هوتيه إبكاهي: تيصا إبشوي إم مڤئي نيڤين: نيم بيثنا إشصاچي إيه بيه طايو.</a:t>
            </a:r>
            <a:endParaRPr lang="en-GB" sz="3300" dirty="0"/>
          </a:p>
        </p:txBody>
      </p:sp>
      <p:sp>
        <p:nvSpPr>
          <p:cNvPr id="4" name="Text Placeholder 3">
            <a:extLst>
              <a:ext uri="{FF2B5EF4-FFF2-40B4-BE49-F238E27FC236}">
                <a16:creationId xmlns:a16="http://schemas.microsoft.com/office/drawing/2014/main" id="{8C5F5886-7717-47B4-BC34-16CD63FAF721}"/>
              </a:ext>
            </a:extLst>
          </p:cNvPr>
          <p:cNvSpPr>
            <a:spLocks noGrp="1"/>
          </p:cNvSpPr>
          <p:nvPr>
            <p:ph type="body" sz="quarter" idx="11"/>
          </p:nvPr>
        </p:nvSpPr>
        <p:spPr>
          <a:xfrm>
            <a:off x="0" y="3710609"/>
            <a:ext cx="9144000" cy="1121464"/>
          </a:xfrm>
        </p:spPr>
        <p:txBody>
          <a:bodyPr/>
          <a:lstStyle/>
          <a:p>
            <a:r>
              <a:rPr lang="ar-EG" sz="3600" dirty="0"/>
              <a:t>مباركة أنت أفضل من السماء، ومكرمة أفضل من الأرض، أنت فقت كل فكر، من يقدر أن يصف كرامتك.</a:t>
            </a:r>
            <a:endParaRPr lang="en-GB" sz="3600" dirty="0"/>
          </a:p>
        </p:txBody>
      </p:sp>
      <p:sp>
        <p:nvSpPr>
          <p:cNvPr id="5" name="Text Placeholder 4">
            <a:extLst>
              <a:ext uri="{FF2B5EF4-FFF2-40B4-BE49-F238E27FC236}">
                <a16:creationId xmlns:a16="http://schemas.microsoft.com/office/drawing/2014/main" id="{3B92E355-1292-42F3-BC4C-0BD4FDFEDA5A}"/>
              </a:ext>
            </a:extLst>
          </p:cNvPr>
          <p:cNvSpPr>
            <a:spLocks noGrp="1"/>
          </p:cNvSpPr>
          <p:nvPr>
            <p:ph type="body" sz="quarter" idx="12"/>
          </p:nvPr>
        </p:nvSpPr>
        <p:spPr>
          <a:xfrm>
            <a:off x="0" y="4832073"/>
            <a:ext cx="9144000" cy="1003024"/>
          </a:xfrm>
        </p:spPr>
        <p:txBody>
          <a:bodyPr anchor="b"/>
          <a:lstStyle/>
          <a:p>
            <a:r>
              <a:rPr lang="en-GB" sz="3600" dirty="0" err="1"/>
              <a:t>Te`cmarwout</a:t>
            </a:r>
            <a:r>
              <a:rPr lang="en-GB" sz="3600" dirty="0"/>
              <a:t> `</a:t>
            </a:r>
            <a:r>
              <a:rPr lang="en-GB" sz="3600" dirty="0" err="1"/>
              <a:t>ehote</a:t>
            </a:r>
            <a:r>
              <a:rPr lang="en-GB" sz="3600" dirty="0"/>
              <a:t> `</a:t>
            </a:r>
            <a:r>
              <a:rPr lang="en-GB" sz="3600" dirty="0" err="1"/>
              <a:t>tve</a:t>
            </a:r>
            <a:r>
              <a:rPr lang="en-GB" sz="3600" dirty="0"/>
              <a:t>@ </a:t>
            </a:r>
            <a:r>
              <a:rPr lang="en-GB" sz="3600" dirty="0" err="1"/>
              <a:t>tetaiyout</a:t>
            </a:r>
            <a:r>
              <a:rPr lang="en-GB" sz="3600" dirty="0"/>
              <a:t> `</a:t>
            </a:r>
            <a:r>
              <a:rPr lang="en-GB" sz="3600" dirty="0" err="1"/>
              <a:t>ehote</a:t>
            </a:r>
            <a:r>
              <a:rPr lang="en-GB" sz="3600" dirty="0"/>
              <a:t> `</a:t>
            </a:r>
            <a:r>
              <a:rPr lang="en-GB" sz="3600" dirty="0" err="1"/>
              <a:t>pkahi</a:t>
            </a:r>
            <a:r>
              <a:rPr lang="en-GB" sz="3600" dirty="0"/>
              <a:t> @ </a:t>
            </a:r>
            <a:r>
              <a:rPr lang="en-GB" sz="3600" dirty="0" err="1"/>
              <a:t>teca`pswi</a:t>
            </a:r>
            <a:r>
              <a:rPr lang="en-GB" sz="3600" dirty="0"/>
              <a:t> `</a:t>
            </a:r>
            <a:r>
              <a:rPr lang="en-GB" sz="3600" dirty="0" err="1"/>
              <a:t>mmeu`i</a:t>
            </a:r>
            <a:r>
              <a:rPr lang="en-GB" sz="3600" dirty="0"/>
              <a:t> </a:t>
            </a:r>
            <a:r>
              <a:rPr lang="en-GB" sz="3600" dirty="0" err="1"/>
              <a:t>niben</a:t>
            </a:r>
            <a:r>
              <a:rPr lang="en-GB" sz="3600" dirty="0"/>
              <a:t>@ </a:t>
            </a:r>
            <a:r>
              <a:rPr lang="en-GB" sz="3600" dirty="0" err="1"/>
              <a:t>nim</a:t>
            </a:r>
            <a:r>
              <a:rPr lang="en-GB" sz="3600" dirty="0"/>
              <a:t> </a:t>
            </a:r>
            <a:r>
              <a:rPr lang="en-GB" sz="3600" dirty="0" err="1"/>
              <a:t>pe;na`scaji</a:t>
            </a:r>
            <a:r>
              <a:rPr lang="en-GB" sz="3600" dirty="0"/>
              <a:t> </a:t>
            </a:r>
            <a:r>
              <a:rPr lang="en-GB" sz="3600" dirty="0" err="1"/>
              <a:t>epetai`o</a:t>
            </a:r>
            <a:r>
              <a:rPr lang="en-GB" sz="3600" dirty="0"/>
              <a:t>.</a:t>
            </a:r>
          </a:p>
        </p:txBody>
      </p:sp>
    </p:spTree>
    <p:extLst>
      <p:ext uri="{BB962C8B-B14F-4D97-AF65-F5344CB8AC3E}">
        <p14:creationId xmlns:p14="http://schemas.microsoft.com/office/powerpoint/2010/main" val="697358559"/>
      </p:ext>
    </p:extLst>
  </p:cSld>
  <p:clrMapOvr>
    <a:masterClrMapping/>
  </p:clrMapOvr>
</p:sld>
</file>

<file path=ppt/slides/slide17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01A43-CBD9-4524-9941-49A4D15860F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B1E267A-D03A-4AFF-84EE-E80D0D4B50EF}"/>
              </a:ext>
            </a:extLst>
          </p:cNvPr>
          <p:cNvSpPr>
            <a:spLocks noGrp="1"/>
          </p:cNvSpPr>
          <p:nvPr>
            <p:ph type="body" sz="quarter" idx="10"/>
          </p:nvPr>
        </p:nvSpPr>
        <p:spPr/>
        <p:txBody>
          <a:bodyPr/>
          <a:lstStyle/>
          <a:p>
            <a:r>
              <a:rPr lang="ar-EG" sz="3600" dirty="0"/>
              <a:t>إممون في إت تين ثونت إيرو: أو ماريا تيبارثينوس: ني آنجيلوس سيه طايو إممو:</a:t>
            </a:r>
            <a:r>
              <a:rPr lang="en-US" sz="3600" dirty="0"/>
              <a:t> </a:t>
            </a:r>
            <a:r>
              <a:rPr lang="ar-EG" sz="3600" dirty="0"/>
              <a:t>ني سيرافيم سيه تي أو أوو نيه.</a:t>
            </a:r>
            <a:endParaRPr lang="en-GB" sz="3600" dirty="0"/>
          </a:p>
        </p:txBody>
      </p:sp>
      <p:sp>
        <p:nvSpPr>
          <p:cNvPr id="4" name="Text Placeholder 3">
            <a:extLst>
              <a:ext uri="{FF2B5EF4-FFF2-40B4-BE49-F238E27FC236}">
                <a16:creationId xmlns:a16="http://schemas.microsoft.com/office/drawing/2014/main" id="{DABA8751-AFDE-4B5C-B4DD-2950B3491E4D}"/>
              </a:ext>
            </a:extLst>
          </p:cNvPr>
          <p:cNvSpPr>
            <a:spLocks noGrp="1"/>
          </p:cNvSpPr>
          <p:nvPr>
            <p:ph type="body" sz="quarter" idx="11"/>
          </p:nvPr>
        </p:nvSpPr>
        <p:spPr/>
        <p:txBody>
          <a:bodyPr anchor="ctr"/>
          <a:lstStyle/>
          <a:p>
            <a:r>
              <a:rPr lang="ar-EG" sz="3100" dirty="0"/>
              <a:t>ليس من يشبهك، يا مريم العذراء، الملائكة تكرمك، والسيرافيم تمجدك.</a:t>
            </a:r>
            <a:endParaRPr lang="en-GB" sz="3100" dirty="0"/>
          </a:p>
        </p:txBody>
      </p:sp>
      <p:sp>
        <p:nvSpPr>
          <p:cNvPr id="5" name="Text Placeholder 4">
            <a:extLst>
              <a:ext uri="{FF2B5EF4-FFF2-40B4-BE49-F238E27FC236}">
                <a16:creationId xmlns:a16="http://schemas.microsoft.com/office/drawing/2014/main" id="{A5A9F6DD-58F0-42C8-A705-B7CDA0364F08}"/>
              </a:ext>
            </a:extLst>
          </p:cNvPr>
          <p:cNvSpPr>
            <a:spLocks noGrp="1"/>
          </p:cNvSpPr>
          <p:nvPr>
            <p:ph type="body" sz="quarter" idx="12"/>
          </p:nvPr>
        </p:nvSpPr>
        <p:spPr/>
        <p:txBody>
          <a:bodyPr/>
          <a:lstStyle/>
          <a:p>
            <a:r>
              <a:rPr lang="en-GB" sz="3800" dirty="0" err="1"/>
              <a:t>Mmon</a:t>
            </a:r>
            <a:r>
              <a:rPr lang="en-GB" sz="3800" dirty="0"/>
              <a:t> </a:t>
            </a:r>
            <a:r>
              <a:rPr lang="en-GB" sz="3800" dirty="0" err="1"/>
              <a:t>vy`etten;wnt</a:t>
            </a:r>
            <a:r>
              <a:rPr lang="en-GB" sz="3800" dirty="0"/>
              <a:t> `</a:t>
            </a:r>
            <a:r>
              <a:rPr lang="en-GB" sz="3800" dirty="0" err="1"/>
              <a:t>ero</a:t>
            </a:r>
            <a:r>
              <a:rPr lang="en-GB" sz="3800" dirty="0"/>
              <a:t>@ `w Maria ]</a:t>
            </a:r>
            <a:r>
              <a:rPr lang="en-GB" sz="3800" dirty="0" err="1"/>
              <a:t>Par;enoc</a:t>
            </a:r>
            <a:r>
              <a:rPr lang="en-GB" sz="3800" dirty="0"/>
              <a:t>@ </a:t>
            </a:r>
            <a:r>
              <a:rPr lang="en-GB" sz="3800" dirty="0" err="1"/>
              <a:t>ni`aggeloc</a:t>
            </a:r>
            <a:r>
              <a:rPr lang="en-GB" sz="3800" dirty="0"/>
              <a:t> </a:t>
            </a:r>
            <a:r>
              <a:rPr lang="en-GB" sz="3800" dirty="0" err="1"/>
              <a:t>cetai`o</a:t>
            </a:r>
            <a:r>
              <a:rPr lang="en-GB" sz="3800" dirty="0"/>
              <a:t> `</a:t>
            </a:r>
            <a:r>
              <a:rPr lang="en-GB" sz="3800" dirty="0" err="1"/>
              <a:t>mmo</a:t>
            </a:r>
            <a:r>
              <a:rPr lang="en-GB" sz="3800" dirty="0"/>
              <a:t>@ </a:t>
            </a:r>
            <a:r>
              <a:rPr lang="en-GB" sz="3800" dirty="0" err="1"/>
              <a:t>niCeravim</a:t>
            </a:r>
            <a:r>
              <a:rPr lang="en-GB" sz="3800" dirty="0"/>
              <a:t> </a:t>
            </a:r>
            <a:r>
              <a:rPr lang="en-GB" sz="3800" dirty="0" err="1"/>
              <a:t>ce</a:t>
            </a:r>
            <a:r>
              <a:rPr lang="en-GB" sz="3800" dirty="0"/>
              <a:t>]`</a:t>
            </a:r>
            <a:r>
              <a:rPr lang="en-GB" sz="3800" dirty="0" err="1"/>
              <a:t>wou</a:t>
            </a:r>
            <a:r>
              <a:rPr lang="en-GB" sz="3800" dirty="0"/>
              <a:t> ne.</a:t>
            </a:r>
          </a:p>
        </p:txBody>
      </p:sp>
    </p:spTree>
    <p:extLst>
      <p:ext uri="{BB962C8B-B14F-4D97-AF65-F5344CB8AC3E}">
        <p14:creationId xmlns:p14="http://schemas.microsoft.com/office/powerpoint/2010/main" val="2707876187"/>
      </p:ext>
    </p:extLst>
  </p:cSld>
  <p:clrMapOvr>
    <a:masterClrMapping/>
  </p:clrMapOvr>
</p:sld>
</file>

<file path=ppt/slides/slide17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582AD-0294-41B4-A4CF-C58105CD5C9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2DF87EB-75AB-4918-B7AD-BC481277D02C}"/>
              </a:ext>
            </a:extLst>
          </p:cNvPr>
          <p:cNvSpPr>
            <a:spLocks noGrp="1"/>
          </p:cNvSpPr>
          <p:nvPr>
            <p:ph type="body" sz="quarter" idx="10"/>
          </p:nvPr>
        </p:nvSpPr>
        <p:spPr/>
        <p:txBody>
          <a:bodyPr/>
          <a:lstStyle/>
          <a:p>
            <a:r>
              <a:rPr lang="ar-EG" sz="3600" dirty="0"/>
              <a:t>چيه آفي إت هيچين ني شيروبيم: إي آفتشي ساركس إيڤول إنخيتي: شا إنتيف هوتبين إيروف: هيتين تيف ميت آغاثوس. </a:t>
            </a:r>
            <a:endParaRPr lang="en-GB" sz="3600" dirty="0"/>
          </a:p>
        </p:txBody>
      </p:sp>
      <p:sp>
        <p:nvSpPr>
          <p:cNvPr id="4" name="Text Placeholder 3">
            <a:extLst>
              <a:ext uri="{FF2B5EF4-FFF2-40B4-BE49-F238E27FC236}">
                <a16:creationId xmlns:a16="http://schemas.microsoft.com/office/drawing/2014/main" id="{6E6BE1A1-A687-4D57-B236-9096009B5A0E}"/>
              </a:ext>
            </a:extLst>
          </p:cNvPr>
          <p:cNvSpPr>
            <a:spLocks noGrp="1"/>
          </p:cNvSpPr>
          <p:nvPr>
            <p:ph type="body" sz="quarter" idx="11"/>
          </p:nvPr>
        </p:nvSpPr>
        <p:spPr/>
        <p:txBody>
          <a:bodyPr/>
          <a:lstStyle/>
          <a:p>
            <a:r>
              <a:rPr lang="ar-EG" sz="3600" dirty="0"/>
              <a:t>لأن الذى على الشاروبيم، أتى وتجسد منك، حتى اتحدنا به، من قبل صلاحه. </a:t>
            </a:r>
            <a:endParaRPr lang="en-GB" sz="3600" dirty="0"/>
          </a:p>
        </p:txBody>
      </p:sp>
      <p:sp>
        <p:nvSpPr>
          <p:cNvPr id="5" name="Text Placeholder 4">
            <a:extLst>
              <a:ext uri="{FF2B5EF4-FFF2-40B4-BE49-F238E27FC236}">
                <a16:creationId xmlns:a16="http://schemas.microsoft.com/office/drawing/2014/main" id="{46D6509B-A6D3-4E6D-BB09-38A570199536}"/>
              </a:ext>
            </a:extLst>
          </p:cNvPr>
          <p:cNvSpPr>
            <a:spLocks noGrp="1"/>
          </p:cNvSpPr>
          <p:nvPr>
            <p:ph type="body" sz="quarter" idx="12"/>
          </p:nvPr>
        </p:nvSpPr>
        <p:spPr>
          <a:xfrm>
            <a:off x="0" y="4671034"/>
            <a:ext cx="9144000" cy="990601"/>
          </a:xfrm>
        </p:spPr>
        <p:txBody>
          <a:bodyPr anchor="ctr"/>
          <a:lstStyle/>
          <a:p>
            <a:r>
              <a:rPr lang="en-GB" sz="3400" dirty="0"/>
              <a:t>Je `a </a:t>
            </a:r>
            <a:r>
              <a:rPr lang="en-GB" sz="3400" dirty="0" err="1"/>
              <a:t>vy`et</a:t>
            </a:r>
            <a:r>
              <a:rPr lang="en-GB" sz="3400" dirty="0"/>
              <a:t> </a:t>
            </a:r>
            <a:r>
              <a:rPr lang="en-GB" sz="3400" dirty="0" err="1"/>
              <a:t>hijen</a:t>
            </a:r>
            <a:r>
              <a:rPr lang="en-GB" sz="3400" dirty="0"/>
              <a:t> </a:t>
            </a:r>
            <a:r>
              <a:rPr lang="en-GB" sz="3400" dirty="0" err="1"/>
              <a:t>ni</a:t>
            </a:r>
            <a:r>
              <a:rPr lang="en-GB" sz="3400" dirty="0"/>
              <a:t>&lt;</a:t>
            </a:r>
            <a:r>
              <a:rPr lang="en-GB" sz="3400" dirty="0" err="1"/>
              <a:t>eroubim</a:t>
            </a:r>
            <a:r>
              <a:rPr lang="en-GB" sz="3400" dirty="0"/>
              <a:t>@ `</a:t>
            </a:r>
            <a:r>
              <a:rPr lang="en-GB" sz="3400" dirty="0" err="1"/>
              <a:t>i</a:t>
            </a:r>
            <a:r>
              <a:rPr lang="en-GB" sz="3400" dirty="0"/>
              <a:t> </a:t>
            </a:r>
            <a:r>
              <a:rPr lang="en-GB" sz="3400" dirty="0" err="1"/>
              <a:t>af</a:t>
            </a:r>
            <a:r>
              <a:rPr lang="en-GB" sz="3400" dirty="0"/>
              <a:t>[</a:t>
            </a:r>
            <a:r>
              <a:rPr lang="en-GB" sz="3400" dirty="0" err="1"/>
              <a:t>icarx</a:t>
            </a:r>
            <a:r>
              <a:rPr lang="en-GB" sz="3400" dirty="0"/>
              <a:t> `</a:t>
            </a:r>
            <a:r>
              <a:rPr lang="en-GB" sz="3400" dirty="0" err="1"/>
              <a:t>ebol</a:t>
            </a:r>
            <a:r>
              <a:rPr lang="en-GB" sz="3400" dirty="0"/>
              <a:t> `</a:t>
            </a:r>
            <a:r>
              <a:rPr lang="en-GB" sz="3400" dirty="0" err="1"/>
              <a:t>nqy</a:t>
            </a:r>
            <a:r>
              <a:rPr lang="en-GB" sz="3400" dirty="0"/>
              <a:t>]@ </a:t>
            </a:r>
            <a:r>
              <a:rPr lang="en-GB" sz="3400" dirty="0" err="1"/>
              <a:t>sa</a:t>
            </a:r>
            <a:r>
              <a:rPr lang="en-GB" sz="3400" dirty="0"/>
              <a:t> `</a:t>
            </a:r>
            <a:r>
              <a:rPr lang="en-GB" sz="3400" dirty="0" err="1"/>
              <a:t>ntefhotpen</a:t>
            </a:r>
            <a:r>
              <a:rPr lang="en-GB" sz="3400" dirty="0"/>
              <a:t> `</a:t>
            </a:r>
            <a:r>
              <a:rPr lang="en-GB" sz="3400" dirty="0" err="1"/>
              <a:t>erof</a:t>
            </a:r>
            <a:r>
              <a:rPr lang="en-GB" sz="3400" dirty="0"/>
              <a:t>@ </a:t>
            </a:r>
            <a:r>
              <a:rPr lang="en-GB" sz="3400" dirty="0" err="1"/>
              <a:t>hiten</a:t>
            </a:r>
            <a:r>
              <a:rPr lang="en-GB" sz="3400" dirty="0"/>
              <a:t> </a:t>
            </a:r>
            <a:r>
              <a:rPr lang="en-GB" sz="3400" dirty="0" err="1"/>
              <a:t>tefmet`aga;oc</a:t>
            </a:r>
            <a:r>
              <a:rPr lang="en-GB" sz="3400" dirty="0"/>
              <a:t>.</a:t>
            </a:r>
          </a:p>
        </p:txBody>
      </p:sp>
    </p:spTree>
    <p:extLst>
      <p:ext uri="{BB962C8B-B14F-4D97-AF65-F5344CB8AC3E}">
        <p14:creationId xmlns:p14="http://schemas.microsoft.com/office/powerpoint/2010/main" val="2486667844"/>
      </p:ext>
    </p:extLst>
  </p:cSld>
  <p:clrMapOvr>
    <a:masterClrMapping/>
  </p:clrMapOvr>
</p:sld>
</file>

<file path=ppt/slides/slide17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D7AB12F-3E54-4C54-A2C4-69AE3AA9786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FCA8D4A-1248-4A75-A252-86209D80BACD}"/>
              </a:ext>
            </a:extLst>
          </p:cNvPr>
          <p:cNvSpPr>
            <a:spLocks noGrp="1"/>
          </p:cNvSpPr>
          <p:nvPr>
            <p:ph type="body" sz="quarter" idx="10"/>
          </p:nvPr>
        </p:nvSpPr>
        <p:spPr/>
        <p:txBody>
          <a:bodyPr/>
          <a:lstStyle/>
          <a:p>
            <a:r>
              <a:rPr lang="ar-EG" sz="3300" dirty="0"/>
              <a:t>إنثوف أفتشي إنني إيه تيه نون: أفتي نان إنني إيه تين نوف: تين هوس إيروف تين تي أو أوو ناف: تين إرهوو أو تشيسي إمموف. </a:t>
            </a:r>
            <a:endParaRPr lang="en-GB" sz="3300" dirty="0"/>
          </a:p>
        </p:txBody>
      </p:sp>
      <p:sp>
        <p:nvSpPr>
          <p:cNvPr id="4" name="Text Placeholder 3">
            <a:extLst>
              <a:ext uri="{FF2B5EF4-FFF2-40B4-BE49-F238E27FC236}">
                <a16:creationId xmlns:a16="http://schemas.microsoft.com/office/drawing/2014/main" id="{5AC45A3D-23F6-4E49-BB28-1F9658C4B73D}"/>
              </a:ext>
            </a:extLst>
          </p:cNvPr>
          <p:cNvSpPr>
            <a:spLocks noGrp="1"/>
          </p:cNvSpPr>
          <p:nvPr>
            <p:ph type="body" sz="quarter" idx="11"/>
          </p:nvPr>
        </p:nvSpPr>
        <p:spPr/>
        <p:txBody>
          <a:bodyPr/>
          <a:lstStyle/>
          <a:p>
            <a:r>
              <a:rPr lang="ar-EG" dirty="0"/>
              <a:t>هو أخذ الذى لنا، وأعطانا الذى له، نسبحه ونمجده، ونزيده علواً.</a:t>
            </a:r>
            <a:endParaRPr lang="en-GB" dirty="0"/>
          </a:p>
        </p:txBody>
      </p:sp>
      <p:sp>
        <p:nvSpPr>
          <p:cNvPr id="5" name="Text Placeholder 4">
            <a:extLst>
              <a:ext uri="{FF2B5EF4-FFF2-40B4-BE49-F238E27FC236}">
                <a16:creationId xmlns:a16="http://schemas.microsoft.com/office/drawing/2014/main" id="{395ECFA1-4FF8-4CEF-98B4-02C2B8EEEA80}"/>
              </a:ext>
            </a:extLst>
          </p:cNvPr>
          <p:cNvSpPr>
            <a:spLocks noGrp="1"/>
          </p:cNvSpPr>
          <p:nvPr>
            <p:ph type="body" sz="quarter" idx="12"/>
          </p:nvPr>
        </p:nvSpPr>
        <p:spPr>
          <a:xfrm>
            <a:off x="0" y="4786313"/>
            <a:ext cx="9144000" cy="1060174"/>
          </a:xfrm>
        </p:spPr>
        <p:txBody>
          <a:bodyPr/>
          <a:lstStyle/>
          <a:p>
            <a:r>
              <a:rPr lang="en-GB" sz="3700" dirty="0" err="1"/>
              <a:t>N;of</a:t>
            </a:r>
            <a:r>
              <a:rPr lang="en-GB" sz="3700" dirty="0"/>
              <a:t> </a:t>
            </a:r>
            <a:r>
              <a:rPr lang="en-GB" sz="3700" dirty="0" err="1"/>
              <a:t>af</a:t>
            </a:r>
            <a:r>
              <a:rPr lang="en-GB" sz="3700" dirty="0"/>
              <a:t>[</a:t>
            </a:r>
            <a:r>
              <a:rPr lang="en-GB" sz="3700" dirty="0" err="1"/>
              <a:t>i</a:t>
            </a:r>
            <a:r>
              <a:rPr lang="en-GB" sz="3700" dirty="0"/>
              <a:t> `</a:t>
            </a:r>
            <a:r>
              <a:rPr lang="en-GB" sz="3700" dirty="0" err="1"/>
              <a:t>nny`ete</a:t>
            </a:r>
            <a:r>
              <a:rPr lang="en-GB" sz="3700" dirty="0"/>
              <a:t> noun@ </a:t>
            </a:r>
            <a:r>
              <a:rPr lang="en-GB" sz="3700" dirty="0" err="1"/>
              <a:t>af</a:t>
            </a:r>
            <a:r>
              <a:rPr lang="en-GB" sz="3700" dirty="0"/>
              <a:t>] nan `</a:t>
            </a:r>
            <a:r>
              <a:rPr lang="en-GB" sz="3700" dirty="0" err="1"/>
              <a:t>nny`ete</a:t>
            </a:r>
            <a:r>
              <a:rPr lang="en-GB" sz="3700" dirty="0"/>
              <a:t> </a:t>
            </a:r>
            <a:r>
              <a:rPr lang="en-GB" sz="3700" dirty="0" err="1"/>
              <a:t>nouf</a:t>
            </a:r>
            <a:r>
              <a:rPr lang="en-GB" sz="3700" dirty="0"/>
              <a:t>@ </a:t>
            </a:r>
            <a:r>
              <a:rPr lang="en-GB" sz="3700" dirty="0" err="1"/>
              <a:t>tehwc</a:t>
            </a:r>
            <a:r>
              <a:rPr lang="en-GB" sz="3700" dirty="0"/>
              <a:t> `</a:t>
            </a:r>
            <a:r>
              <a:rPr lang="en-GB" sz="3700" dirty="0" err="1"/>
              <a:t>erof</a:t>
            </a:r>
            <a:r>
              <a:rPr lang="en-GB" sz="3700" dirty="0"/>
              <a:t> ten]`</a:t>
            </a:r>
            <a:r>
              <a:rPr lang="en-GB" sz="3700" dirty="0" err="1"/>
              <a:t>wou</a:t>
            </a:r>
            <a:r>
              <a:rPr lang="en-GB" sz="3700" dirty="0"/>
              <a:t> </a:t>
            </a:r>
            <a:r>
              <a:rPr lang="en-GB" sz="3700" dirty="0" err="1"/>
              <a:t>naf</a:t>
            </a:r>
            <a:r>
              <a:rPr lang="en-GB" sz="3700" dirty="0"/>
              <a:t>@ </a:t>
            </a:r>
            <a:r>
              <a:rPr lang="en-GB" sz="3700" dirty="0" err="1"/>
              <a:t>ten`erhou`o</a:t>
            </a:r>
            <a:r>
              <a:rPr lang="en-GB" sz="3700" dirty="0"/>
              <a:t> [</a:t>
            </a:r>
            <a:r>
              <a:rPr lang="en-GB" sz="3700" dirty="0" err="1"/>
              <a:t>ici</a:t>
            </a:r>
            <a:r>
              <a:rPr lang="en-GB" sz="3700" dirty="0"/>
              <a:t> `</a:t>
            </a:r>
            <a:r>
              <a:rPr lang="en-GB" sz="3700" dirty="0" err="1"/>
              <a:t>mmof</a:t>
            </a:r>
            <a:r>
              <a:rPr lang="en-GB" sz="3700" dirty="0"/>
              <a:t>.</a:t>
            </a:r>
          </a:p>
        </p:txBody>
      </p:sp>
    </p:spTree>
    <p:extLst>
      <p:ext uri="{BB962C8B-B14F-4D97-AF65-F5344CB8AC3E}">
        <p14:creationId xmlns:p14="http://schemas.microsoft.com/office/powerpoint/2010/main" val="4074176177"/>
      </p:ext>
    </p:extLst>
  </p:cSld>
  <p:clrMapOvr>
    <a:masterClrMapping/>
  </p:clrMapOvr>
</p:sld>
</file>

<file path=ppt/slides/slide17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0EC5973-0222-4810-BDEC-2CB02DC3D2CB}"/>
              </a:ext>
            </a:extLst>
          </p:cNvPr>
          <p:cNvSpPr>
            <a:spLocks noGrp="1"/>
          </p:cNvSpPr>
          <p:nvPr>
            <p:ph type="title"/>
          </p:nvPr>
        </p:nvSpPr>
        <p:spPr/>
        <p:txBody>
          <a:bodyPr/>
          <a:lstStyle/>
          <a:p>
            <a:endParaRPr lang="en-GB"/>
          </a:p>
        </p:txBody>
      </p:sp>
      <p:sp>
        <p:nvSpPr>
          <p:cNvPr id="7" name="Text Placeholder 6">
            <a:extLst>
              <a:ext uri="{FF2B5EF4-FFF2-40B4-BE49-F238E27FC236}">
                <a16:creationId xmlns:a16="http://schemas.microsoft.com/office/drawing/2014/main" id="{A0B8C0B4-B3A7-4FE8-8A55-E5336959BF03}"/>
              </a:ext>
            </a:extLst>
          </p:cNvPr>
          <p:cNvSpPr>
            <a:spLocks noGrp="1"/>
          </p:cNvSpPr>
          <p:nvPr>
            <p:ph type="body" sz="quarter" idx="10"/>
          </p:nvPr>
        </p:nvSpPr>
        <p:spPr>
          <a:xfrm>
            <a:off x="0" y="5786437"/>
            <a:ext cx="9144000" cy="1064937"/>
          </a:xfrm>
        </p:spPr>
        <p:txBody>
          <a:bodyPr/>
          <a:lstStyle/>
          <a:p>
            <a:r>
              <a:rPr lang="ar-EG" sz="3300" dirty="0"/>
              <a:t>تيه إسمارو أووت إنثو ماريا: أف إسمارو أوت إنـچيه بي كاربوس: أو تي بارثينوس إثماڤ إمفنوتي: إبشوشو إنتيه تي بارثينيا. </a:t>
            </a:r>
            <a:endParaRPr lang="en-GB" sz="3300" dirty="0"/>
          </a:p>
        </p:txBody>
      </p:sp>
      <p:sp>
        <p:nvSpPr>
          <p:cNvPr id="8" name="Text Placeholder 7">
            <a:extLst>
              <a:ext uri="{FF2B5EF4-FFF2-40B4-BE49-F238E27FC236}">
                <a16:creationId xmlns:a16="http://schemas.microsoft.com/office/drawing/2014/main" id="{267957E8-1868-457C-9B0A-79540CEB1AD3}"/>
              </a:ext>
            </a:extLst>
          </p:cNvPr>
          <p:cNvSpPr>
            <a:spLocks noGrp="1"/>
          </p:cNvSpPr>
          <p:nvPr>
            <p:ph type="body" sz="quarter" idx="11"/>
          </p:nvPr>
        </p:nvSpPr>
        <p:spPr>
          <a:xfrm>
            <a:off x="0" y="3710609"/>
            <a:ext cx="9144000" cy="1010889"/>
          </a:xfrm>
        </p:spPr>
        <p:txBody>
          <a:bodyPr/>
          <a:lstStyle/>
          <a:p>
            <a:r>
              <a:rPr lang="ar-EG" sz="3600" dirty="0"/>
              <a:t>مباركة أنت يا مريم، ومباركة ثمرتك، أيتها العذراء أم الله، فخر البتولية. </a:t>
            </a:r>
            <a:endParaRPr lang="en-GB" sz="3600" dirty="0"/>
          </a:p>
        </p:txBody>
      </p:sp>
      <p:sp>
        <p:nvSpPr>
          <p:cNvPr id="9" name="Text Placeholder 8">
            <a:extLst>
              <a:ext uri="{FF2B5EF4-FFF2-40B4-BE49-F238E27FC236}">
                <a16:creationId xmlns:a16="http://schemas.microsoft.com/office/drawing/2014/main" id="{04538783-FE73-4D07-A196-7B628739EBD1}"/>
              </a:ext>
            </a:extLst>
          </p:cNvPr>
          <p:cNvSpPr>
            <a:spLocks noGrp="1"/>
          </p:cNvSpPr>
          <p:nvPr>
            <p:ph type="body" sz="quarter" idx="12"/>
          </p:nvPr>
        </p:nvSpPr>
        <p:spPr>
          <a:xfrm>
            <a:off x="0" y="4721499"/>
            <a:ext cx="9144000" cy="1064937"/>
          </a:xfrm>
        </p:spPr>
        <p:txBody>
          <a:bodyPr anchor="ctr"/>
          <a:lstStyle/>
          <a:p>
            <a:r>
              <a:rPr lang="en-GB" sz="3400" dirty="0" err="1"/>
              <a:t>Te`cmarwout</a:t>
            </a:r>
            <a:r>
              <a:rPr lang="en-GB" sz="3400" dirty="0"/>
              <a:t> `</a:t>
            </a:r>
            <a:r>
              <a:rPr lang="en-GB" sz="3400" dirty="0" err="1"/>
              <a:t>n;o</a:t>
            </a:r>
            <a:r>
              <a:rPr lang="en-GB" sz="3400" dirty="0"/>
              <a:t> </a:t>
            </a:r>
            <a:r>
              <a:rPr lang="en-GB" sz="3400" dirty="0" err="1"/>
              <a:t>Mar`ia</a:t>
            </a:r>
            <a:r>
              <a:rPr lang="en-GB" sz="3400" dirty="0"/>
              <a:t>@ `</a:t>
            </a:r>
            <a:r>
              <a:rPr lang="en-GB" sz="3400" dirty="0" err="1"/>
              <a:t>f`cmarwout</a:t>
            </a:r>
            <a:r>
              <a:rPr lang="en-GB" sz="3400" dirty="0"/>
              <a:t> `</a:t>
            </a:r>
            <a:r>
              <a:rPr lang="en-GB" sz="3400" dirty="0" err="1"/>
              <a:t>nje</a:t>
            </a:r>
            <a:r>
              <a:rPr lang="en-GB" sz="3400" dirty="0"/>
              <a:t> </a:t>
            </a:r>
            <a:r>
              <a:rPr lang="en-GB" sz="3400" dirty="0" err="1"/>
              <a:t>pekarpoc</a:t>
            </a:r>
            <a:r>
              <a:rPr lang="en-GB" sz="3400" dirty="0"/>
              <a:t> @ `w ]</a:t>
            </a:r>
            <a:r>
              <a:rPr lang="en-GB" sz="3400" dirty="0" err="1"/>
              <a:t>Par;enoc</a:t>
            </a:r>
            <a:r>
              <a:rPr lang="en-GB" sz="3400" dirty="0"/>
              <a:t> `;</a:t>
            </a:r>
            <a:r>
              <a:rPr lang="en-GB" sz="3400" dirty="0" err="1"/>
              <a:t>mau</a:t>
            </a:r>
            <a:r>
              <a:rPr lang="en-GB" sz="3400" dirty="0"/>
              <a:t> `mV]@ `</a:t>
            </a:r>
            <a:r>
              <a:rPr lang="en-GB" sz="3400" dirty="0" err="1"/>
              <a:t>psousou</a:t>
            </a:r>
            <a:r>
              <a:rPr lang="en-GB" sz="3400" dirty="0"/>
              <a:t> `</a:t>
            </a:r>
            <a:r>
              <a:rPr lang="en-GB" sz="3400" dirty="0" err="1"/>
              <a:t>nte</a:t>
            </a:r>
            <a:r>
              <a:rPr lang="en-GB" sz="3400" dirty="0"/>
              <a:t> ]</a:t>
            </a:r>
            <a:r>
              <a:rPr lang="en-GB" sz="3400" dirty="0" err="1"/>
              <a:t>par;eni`a</a:t>
            </a:r>
            <a:r>
              <a:rPr lang="en-GB" sz="3400" dirty="0"/>
              <a:t>.</a:t>
            </a:r>
          </a:p>
        </p:txBody>
      </p:sp>
    </p:spTree>
    <p:extLst>
      <p:ext uri="{BB962C8B-B14F-4D97-AF65-F5344CB8AC3E}">
        <p14:creationId xmlns:p14="http://schemas.microsoft.com/office/powerpoint/2010/main" val="15528418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2A5D2E7-03D1-41A7-92C8-0D010AFF3966}"/>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sz="3600" dirty="0"/>
              <a:t>إس ايؤنخ انچى تابسي كى اووه اس اازمو ايروك: اووه نيك هاب اڤ يرفويثين ايروي: ذوكصاصي فيلا نثروبي</a:t>
            </a:r>
          </a:p>
        </p:txBody>
      </p:sp>
      <p:sp>
        <p:nvSpPr>
          <p:cNvPr id="3" name="Text Placeholder 2"/>
          <p:cNvSpPr>
            <a:spLocks noGrp="1"/>
          </p:cNvSpPr>
          <p:nvPr>
            <p:ph type="body" sz="quarter" idx="11"/>
          </p:nvPr>
        </p:nvSpPr>
        <p:spPr/>
        <p:txBody>
          <a:bodyPr/>
          <a:lstStyle/>
          <a:p>
            <a:r>
              <a:rPr lang="ar-EG" sz="3600" dirty="0"/>
              <a:t>تحيا نفسي واسبحك  وأحكامك تعينني :المجد لك يا مُحب البشر</a:t>
            </a:r>
          </a:p>
          <a:p>
            <a:endParaRPr lang="en-US" sz="3600" dirty="0"/>
          </a:p>
        </p:txBody>
      </p:sp>
      <p:sp>
        <p:nvSpPr>
          <p:cNvPr id="4" name="Text Placeholder 3"/>
          <p:cNvSpPr>
            <a:spLocks noGrp="1"/>
          </p:cNvSpPr>
          <p:nvPr>
            <p:ph type="body" sz="quarter" idx="12"/>
          </p:nvPr>
        </p:nvSpPr>
        <p:spPr>
          <a:xfrm>
            <a:off x="0" y="4476506"/>
            <a:ext cx="9144000" cy="1189740"/>
          </a:xfrm>
        </p:spPr>
        <p:txBody>
          <a:bodyPr/>
          <a:lstStyle/>
          <a:p>
            <a:r>
              <a:rPr lang="en-US" sz="3600" dirty="0" err="1"/>
              <a:t>Ec`ewnq</a:t>
            </a:r>
            <a:r>
              <a:rPr lang="en-US" sz="3600" dirty="0"/>
              <a:t> `</a:t>
            </a:r>
            <a:r>
              <a:rPr lang="en-US" sz="3600" dirty="0" err="1"/>
              <a:t>nje</a:t>
            </a:r>
            <a:r>
              <a:rPr lang="en-US" sz="3600" dirty="0"/>
              <a:t> </a:t>
            </a:r>
            <a:r>
              <a:rPr lang="en-US" sz="3600" dirty="0" err="1"/>
              <a:t>ta'u,y</a:t>
            </a:r>
            <a:r>
              <a:rPr lang="en-US" sz="3600" dirty="0"/>
              <a:t> </a:t>
            </a:r>
            <a:r>
              <a:rPr lang="en-US" sz="3600" dirty="0" err="1"/>
              <a:t>ouoh</a:t>
            </a:r>
            <a:r>
              <a:rPr lang="en-US" sz="3600" dirty="0"/>
              <a:t> </a:t>
            </a:r>
            <a:r>
              <a:rPr lang="en-US" sz="3600" dirty="0" err="1"/>
              <a:t>ec`e`cmou</a:t>
            </a:r>
            <a:r>
              <a:rPr lang="en-US" sz="3600" dirty="0"/>
              <a:t> `</a:t>
            </a:r>
            <a:r>
              <a:rPr lang="en-US" sz="3600" dirty="0" err="1"/>
              <a:t>erok</a:t>
            </a:r>
            <a:r>
              <a:rPr lang="en-US" sz="3600" dirty="0"/>
              <a:t>@ </a:t>
            </a:r>
            <a:r>
              <a:rPr lang="en-US" sz="3600" dirty="0" err="1"/>
              <a:t>ouoh</a:t>
            </a:r>
            <a:r>
              <a:rPr lang="en-US" sz="3600" dirty="0"/>
              <a:t> </a:t>
            </a:r>
            <a:r>
              <a:rPr lang="en-US" sz="3600" dirty="0" err="1"/>
              <a:t>nekhap</a:t>
            </a:r>
            <a:r>
              <a:rPr lang="en-US" sz="3600" dirty="0"/>
              <a:t> </a:t>
            </a:r>
            <a:r>
              <a:rPr lang="en-US" sz="3600" dirty="0" err="1"/>
              <a:t>eu`eerbo`y;in</a:t>
            </a:r>
            <a:r>
              <a:rPr lang="en-US" sz="3600" dirty="0"/>
              <a:t> `</a:t>
            </a:r>
            <a:r>
              <a:rPr lang="en-US" sz="3600" dirty="0" err="1"/>
              <a:t>eroi</a:t>
            </a:r>
            <a:r>
              <a:rPr lang="en-US" sz="3600" dirty="0"/>
              <a:t>. Doxa ci </a:t>
            </a:r>
            <a:r>
              <a:rPr lang="en-US" sz="3600" dirty="0" err="1"/>
              <a:t>Vilan</a:t>
            </a:r>
            <a:r>
              <a:rPr lang="en-US" sz="3600" dirty="0"/>
              <a:t>`;</a:t>
            </a:r>
            <a:r>
              <a:rPr lang="en-US" sz="3600" dirty="0" err="1"/>
              <a:t>rwpe</a:t>
            </a:r>
            <a:r>
              <a:rPr lang="en-US" sz="3600" dirty="0"/>
              <a:t>.</a:t>
            </a:r>
          </a:p>
          <a:p>
            <a:endParaRPr lang="en-US" sz="3600" dirty="0"/>
          </a:p>
        </p:txBody>
      </p:sp>
    </p:spTree>
    <p:extLst>
      <p:ext uri="{BB962C8B-B14F-4D97-AF65-F5344CB8AC3E}">
        <p14:creationId xmlns:p14="http://schemas.microsoft.com/office/powerpoint/2010/main" val="2343892407"/>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extLst>
              <p:ext uri="{D42A27DB-BD31-4B8C-83A1-F6EECF244321}">
                <p14:modId xmlns:p14="http://schemas.microsoft.com/office/powerpoint/2010/main" val="1505290374"/>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يغنون بغناء يطرب</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ويقولون بفم واحد</a:t>
                      </a:r>
                      <a:r>
                        <a:rPr lang="ar-EG" sz="4400" b="1" dirty="0">
                          <a:solidFill>
                            <a:schemeClr val="bg1"/>
                          </a:solidFill>
                          <a:latin typeface="+mj-lt"/>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تعالوا نسبح الرب</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لأنه بالمجد تمجد</a:t>
                      </a:r>
                      <a:r>
                        <a:rPr lang="ar-EG" sz="4400" b="1" dirty="0">
                          <a:solidFill>
                            <a:schemeClr val="bg1"/>
                          </a:solidFill>
                          <a:latin typeface="+mj-lt"/>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الخيل وركاب الخيل</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طرحهم في البحر الأحمر</a:t>
                      </a:r>
                      <a:r>
                        <a:rPr lang="ar-EG" sz="4400" b="1" dirty="0">
                          <a:solidFill>
                            <a:schemeClr val="bg1"/>
                          </a:solidFill>
                          <a:latin typeface="+mj-lt"/>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يافرحة اسرائيل</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بخلاصه من الأشرار</a:t>
                      </a:r>
                      <a:r>
                        <a:rPr lang="ar-EG" sz="4400" b="1" dirty="0">
                          <a:solidFill>
                            <a:schemeClr val="bg1"/>
                          </a:solidFill>
                          <a:latin typeface="+mj-lt"/>
                        </a:rPr>
                        <a:t>.</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299792627"/>
      </p:ext>
    </p:extLst>
  </p:cSld>
  <p:clrMapOvr>
    <a:masterClrMapping/>
  </p:clrMapOvr>
</p:sld>
</file>

<file path=ppt/slides/slide18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827E6-0699-416A-8686-100254D0BCD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3E92AA1-FA26-4C76-ABD2-FE662E700605}"/>
              </a:ext>
            </a:extLst>
          </p:cNvPr>
          <p:cNvSpPr>
            <a:spLocks noGrp="1"/>
          </p:cNvSpPr>
          <p:nvPr>
            <p:ph type="body" sz="quarter" idx="10"/>
          </p:nvPr>
        </p:nvSpPr>
        <p:spPr>
          <a:xfrm>
            <a:off x="-57150" y="5648382"/>
            <a:ext cx="9258300" cy="1189740"/>
          </a:xfrm>
        </p:spPr>
        <p:txBody>
          <a:bodyPr/>
          <a:lstStyle/>
          <a:p>
            <a:r>
              <a:rPr lang="ar-EG" sz="3400" dirty="0"/>
              <a:t>في إتشوب خاچين ني إيه أون: إي أفتشي ساركس إيڤول إنخيتي: بي آباس إنتيه ني إيه هو أوو: أفئي إيڤول خين تي ميترا. </a:t>
            </a:r>
            <a:endParaRPr lang="en-GB" sz="3400" dirty="0"/>
          </a:p>
        </p:txBody>
      </p:sp>
      <p:sp>
        <p:nvSpPr>
          <p:cNvPr id="4" name="Text Placeholder 3">
            <a:extLst>
              <a:ext uri="{FF2B5EF4-FFF2-40B4-BE49-F238E27FC236}">
                <a16:creationId xmlns:a16="http://schemas.microsoft.com/office/drawing/2014/main" id="{CF048A24-DBDE-44D6-A13F-1BC4C1688B69}"/>
              </a:ext>
            </a:extLst>
          </p:cNvPr>
          <p:cNvSpPr>
            <a:spLocks noGrp="1"/>
          </p:cNvSpPr>
          <p:nvPr>
            <p:ph type="body" sz="quarter" idx="11"/>
          </p:nvPr>
        </p:nvSpPr>
        <p:spPr/>
        <p:txBody>
          <a:bodyPr anchor="ctr"/>
          <a:lstStyle/>
          <a:p>
            <a:r>
              <a:rPr lang="ar-EG" sz="3400" dirty="0"/>
              <a:t>الكائن قبل الدهور، أتى وتجسد منك، عتيق الأيام،خرج من بطنك.</a:t>
            </a:r>
            <a:endParaRPr lang="en-GB" sz="3400" dirty="0"/>
          </a:p>
        </p:txBody>
      </p:sp>
      <p:sp>
        <p:nvSpPr>
          <p:cNvPr id="5" name="Text Placeholder 4">
            <a:extLst>
              <a:ext uri="{FF2B5EF4-FFF2-40B4-BE49-F238E27FC236}">
                <a16:creationId xmlns:a16="http://schemas.microsoft.com/office/drawing/2014/main" id="{3AC82FD5-EF3E-48DF-B7A4-6333D0F51641}"/>
              </a:ext>
            </a:extLst>
          </p:cNvPr>
          <p:cNvSpPr>
            <a:spLocks noGrp="1"/>
          </p:cNvSpPr>
          <p:nvPr>
            <p:ph type="body" sz="quarter" idx="12"/>
          </p:nvPr>
        </p:nvSpPr>
        <p:spPr/>
        <p:txBody>
          <a:bodyPr/>
          <a:lstStyle/>
          <a:p>
            <a:r>
              <a:rPr lang="en-GB" sz="3900" dirty="0" err="1"/>
              <a:t>Vy`etsop</a:t>
            </a:r>
            <a:r>
              <a:rPr lang="en-GB" sz="3900" dirty="0"/>
              <a:t> </a:t>
            </a:r>
            <a:r>
              <a:rPr lang="en-GB" sz="3900" dirty="0" err="1"/>
              <a:t>qajen</a:t>
            </a:r>
            <a:r>
              <a:rPr lang="en-GB" sz="3900" dirty="0"/>
              <a:t> </a:t>
            </a:r>
            <a:r>
              <a:rPr lang="en-GB" sz="3900" dirty="0" err="1"/>
              <a:t>ni`ewn</a:t>
            </a:r>
            <a:r>
              <a:rPr lang="en-GB" sz="3900" dirty="0"/>
              <a:t>@ `</a:t>
            </a:r>
            <a:r>
              <a:rPr lang="en-GB" sz="3900" dirty="0" err="1"/>
              <a:t>i</a:t>
            </a:r>
            <a:r>
              <a:rPr lang="en-GB" sz="3900" dirty="0"/>
              <a:t> </a:t>
            </a:r>
            <a:r>
              <a:rPr lang="en-GB" sz="3900" dirty="0" err="1"/>
              <a:t>af</a:t>
            </a:r>
            <a:r>
              <a:rPr lang="en-GB" sz="3900" dirty="0"/>
              <a:t>[</a:t>
            </a:r>
            <a:r>
              <a:rPr lang="en-GB" sz="3900" dirty="0" err="1"/>
              <a:t>icarx</a:t>
            </a:r>
            <a:r>
              <a:rPr lang="en-GB" sz="3900" dirty="0"/>
              <a:t> `</a:t>
            </a:r>
            <a:r>
              <a:rPr lang="en-GB" sz="3900" dirty="0" err="1"/>
              <a:t>ebol</a:t>
            </a:r>
            <a:r>
              <a:rPr lang="en-GB" sz="3900" dirty="0"/>
              <a:t> `</a:t>
            </a:r>
            <a:r>
              <a:rPr lang="en-GB" sz="3900" dirty="0" err="1"/>
              <a:t>nqy</a:t>
            </a:r>
            <a:r>
              <a:rPr lang="en-GB" sz="3900" dirty="0"/>
              <a:t>]@ </a:t>
            </a:r>
            <a:r>
              <a:rPr lang="en-GB" sz="3900" dirty="0" err="1"/>
              <a:t>pi`Apac</a:t>
            </a:r>
            <a:r>
              <a:rPr lang="en-GB" sz="3900" dirty="0"/>
              <a:t> `</a:t>
            </a:r>
            <a:r>
              <a:rPr lang="en-GB" sz="3900" dirty="0" err="1"/>
              <a:t>nte</a:t>
            </a:r>
            <a:r>
              <a:rPr lang="en-GB" sz="3900" dirty="0"/>
              <a:t> </a:t>
            </a:r>
            <a:r>
              <a:rPr lang="en-GB" sz="3900" dirty="0" err="1"/>
              <a:t>ni`ehoou</a:t>
            </a:r>
            <a:r>
              <a:rPr lang="en-GB" sz="3900" dirty="0"/>
              <a:t>@ </a:t>
            </a:r>
            <a:r>
              <a:rPr lang="en-GB" sz="3900" dirty="0" err="1"/>
              <a:t>af`i</a:t>
            </a:r>
            <a:r>
              <a:rPr lang="en-GB" sz="3900" dirty="0"/>
              <a:t> `</a:t>
            </a:r>
            <a:r>
              <a:rPr lang="en-GB" sz="3900" dirty="0" err="1"/>
              <a:t>ebol</a:t>
            </a:r>
            <a:r>
              <a:rPr lang="en-GB" sz="3900" dirty="0"/>
              <a:t> </a:t>
            </a:r>
            <a:r>
              <a:rPr lang="en-GB" sz="3900" dirty="0" err="1"/>
              <a:t>qen</a:t>
            </a:r>
            <a:r>
              <a:rPr lang="en-GB" sz="3900" dirty="0"/>
              <a:t> </a:t>
            </a:r>
            <a:r>
              <a:rPr lang="en-GB" sz="3900" dirty="0" err="1"/>
              <a:t>temytra</a:t>
            </a:r>
            <a:r>
              <a:rPr lang="en-GB" sz="3900" dirty="0"/>
              <a:t>.</a:t>
            </a:r>
          </a:p>
        </p:txBody>
      </p:sp>
    </p:spTree>
    <p:extLst>
      <p:ext uri="{BB962C8B-B14F-4D97-AF65-F5344CB8AC3E}">
        <p14:creationId xmlns:p14="http://schemas.microsoft.com/office/powerpoint/2010/main" val="2067887105"/>
      </p:ext>
    </p:extLst>
  </p:cSld>
  <p:clrMapOvr>
    <a:masterClrMapping/>
  </p:clrMapOvr>
</p:sld>
</file>

<file path=ppt/slides/slide18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55BF6-4DB0-4CF2-BB63-65461757277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456621C-659E-4E60-8154-52F6E605C468}"/>
              </a:ext>
            </a:extLst>
          </p:cNvPr>
          <p:cNvSpPr>
            <a:spLocks noGrp="1"/>
          </p:cNvSpPr>
          <p:nvPr>
            <p:ph type="body" sz="quarter" idx="10"/>
          </p:nvPr>
        </p:nvSpPr>
        <p:spPr>
          <a:xfrm>
            <a:off x="0" y="5815013"/>
            <a:ext cx="9144000" cy="1036362"/>
          </a:xfrm>
        </p:spPr>
        <p:txBody>
          <a:bodyPr/>
          <a:lstStyle/>
          <a:p>
            <a:r>
              <a:rPr lang="ar-EG" sz="3600" dirty="0"/>
              <a:t>إنثوف أفتشي إنتين ساركس: أفتي نان إمبيف بنـڤما إثؤاب: أف آيتين إن أواي نيه ماف: هيتين تيف ميت آغاثوس. </a:t>
            </a:r>
            <a:endParaRPr lang="en-GB" sz="3600" dirty="0"/>
          </a:p>
        </p:txBody>
      </p:sp>
      <p:sp>
        <p:nvSpPr>
          <p:cNvPr id="4" name="Text Placeholder 3">
            <a:extLst>
              <a:ext uri="{FF2B5EF4-FFF2-40B4-BE49-F238E27FC236}">
                <a16:creationId xmlns:a16="http://schemas.microsoft.com/office/drawing/2014/main" id="{653979B5-8056-4A30-9C85-B527B6E36055}"/>
              </a:ext>
            </a:extLst>
          </p:cNvPr>
          <p:cNvSpPr>
            <a:spLocks noGrp="1"/>
          </p:cNvSpPr>
          <p:nvPr>
            <p:ph type="body" sz="quarter" idx="11"/>
          </p:nvPr>
        </p:nvSpPr>
        <p:spPr>
          <a:xfrm>
            <a:off x="0" y="3710609"/>
            <a:ext cx="9144000" cy="914664"/>
          </a:xfrm>
        </p:spPr>
        <p:txBody>
          <a:bodyPr/>
          <a:lstStyle/>
          <a:p>
            <a:r>
              <a:rPr lang="ar-EG" sz="3600" dirty="0"/>
              <a:t>هو أخذ جسدنا، وأعطانا روحه القدوس، وجعلنا واحد معه، من قبل صلاحه. </a:t>
            </a:r>
            <a:endParaRPr lang="en-GB" sz="3600" dirty="0"/>
          </a:p>
        </p:txBody>
      </p:sp>
      <p:sp>
        <p:nvSpPr>
          <p:cNvPr id="5" name="Text Placeholder 4">
            <a:extLst>
              <a:ext uri="{FF2B5EF4-FFF2-40B4-BE49-F238E27FC236}">
                <a16:creationId xmlns:a16="http://schemas.microsoft.com/office/drawing/2014/main" id="{8173A6EA-C04A-428E-A3FA-79AE97D57610}"/>
              </a:ext>
            </a:extLst>
          </p:cNvPr>
          <p:cNvSpPr>
            <a:spLocks noGrp="1"/>
          </p:cNvSpPr>
          <p:nvPr>
            <p:ph type="body" sz="quarter" idx="12"/>
          </p:nvPr>
        </p:nvSpPr>
        <p:spPr>
          <a:xfrm>
            <a:off x="0" y="4625273"/>
            <a:ext cx="9144000" cy="1189740"/>
          </a:xfrm>
        </p:spPr>
        <p:txBody>
          <a:bodyPr anchor="ctr"/>
          <a:lstStyle/>
          <a:p>
            <a:r>
              <a:rPr lang="en-GB" sz="3700" dirty="0" err="1"/>
              <a:t>N;of</a:t>
            </a:r>
            <a:r>
              <a:rPr lang="en-GB" sz="3700" dirty="0"/>
              <a:t> </a:t>
            </a:r>
            <a:r>
              <a:rPr lang="en-GB" sz="3700" dirty="0" err="1"/>
              <a:t>af</a:t>
            </a:r>
            <a:r>
              <a:rPr lang="en-GB" sz="3700" dirty="0"/>
              <a:t>[</a:t>
            </a:r>
            <a:r>
              <a:rPr lang="en-GB" sz="3700" dirty="0" err="1"/>
              <a:t>i</a:t>
            </a:r>
            <a:r>
              <a:rPr lang="en-GB" sz="3700" dirty="0"/>
              <a:t> `</a:t>
            </a:r>
            <a:r>
              <a:rPr lang="en-GB" sz="3700" dirty="0" err="1"/>
              <a:t>ntencarx</a:t>
            </a:r>
            <a:r>
              <a:rPr lang="en-GB" sz="3700" dirty="0"/>
              <a:t>@ </a:t>
            </a:r>
            <a:r>
              <a:rPr lang="en-GB" sz="3700" dirty="0" err="1"/>
              <a:t>af</a:t>
            </a:r>
            <a:r>
              <a:rPr lang="en-GB" sz="3700" dirty="0"/>
              <a:t>] nan `</a:t>
            </a:r>
            <a:r>
              <a:rPr lang="en-GB" sz="3700" dirty="0" err="1"/>
              <a:t>mPef`Pneuma</a:t>
            </a:r>
            <a:r>
              <a:rPr lang="en-GB" sz="3700" dirty="0"/>
              <a:t> =e=;=u@ </a:t>
            </a:r>
            <a:r>
              <a:rPr lang="en-GB" sz="3700" dirty="0" err="1"/>
              <a:t>afaiten</a:t>
            </a:r>
            <a:r>
              <a:rPr lang="en-GB" sz="3700" dirty="0"/>
              <a:t> `</a:t>
            </a:r>
            <a:r>
              <a:rPr lang="en-GB" sz="3700" dirty="0" err="1"/>
              <a:t>nouai</a:t>
            </a:r>
            <a:r>
              <a:rPr lang="en-GB" sz="3700" dirty="0"/>
              <a:t> </a:t>
            </a:r>
            <a:r>
              <a:rPr lang="en-GB" sz="3700" dirty="0" err="1"/>
              <a:t>nemaf</a:t>
            </a:r>
            <a:r>
              <a:rPr lang="en-GB" sz="3700" dirty="0"/>
              <a:t>@ </a:t>
            </a:r>
            <a:r>
              <a:rPr lang="en-GB" sz="3700" dirty="0" err="1"/>
              <a:t>hiten</a:t>
            </a:r>
            <a:r>
              <a:rPr lang="en-GB" sz="3700" dirty="0"/>
              <a:t> </a:t>
            </a:r>
            <a:r>
              <a:rPr lang="en-GB" sz="3700" dirty="0" err="1"/>
              <a:t>tefmet`aga;oc</a:t>
            </a:r>
            <a:r>
              <a:rPr lang="en-GB" sz="3700" dirty="0"/>
              <a:t>.</a:t>
            </a:r>
          </a:p>
        </p:txBody>
      </p:sp>
    </p:spTree>
    <p:extLst>
      <p:ext uri="{BB962C8B-B14F-4D97-AF65-F5344CB8AC3E}">
        <p14:creationId xmlns:p14="http://schemas.microsoft.com/office/powerpoint/2010/main" val="3346978026"/>
      </p:ext>
    </p:extLst>
  </p:cSld>
  <p:clrMapOvr>
    <a:masterClrMapping/>
  </p:clrMapOvr>
</p:sld>
</file>

<file path=ppt/slides/slide18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33420-DF8A-4851-8701-0791496D0F0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FCA8D4A-1248-4A75-A252-86209D80BACD}"/>
              </a:ext>
            </a:extLst>
          </p:cNvPr>
          <p:cNvSpPr>
            <a:spLocks noGrp="1"/>
          </p:cNvSpPr>
          <p:nvPr>
            <p:ph type="body" sz="quarter" idx="10"/>
          </p:nvPr>
        </p:nvSpPr>
        <p:spPr>
          <a:xfrm>
            <a:off x="0" y="5786437"/>
            <a:ext cx="9144000" cy="1064937"/>
          </a:xfrm>
        </p:spPr>
        <p:txBody>
          <a:bodyPr/>
          <a:lstStyle/>
          <a:p>
            <a:r>
              <a:rPr lang="ar-EG" sz="3300" dirty="0"/>
              <a:t>إنثوف أفتشي إنني إيه تيه نون: أفتي نان إنني إيه تين نوف: تين هوس إيروف تين تي أو أوو ناف: تين إرهوو أو تشيسي إمموف. </a:t>
            </a:r>
            <a:endParaRPr lang="en-GB" sz="3300" dirty="0"/>
          </a:p>
        </p:txBody>
      </p:sp>
      <p:sp>
        <p:nvSpPr>
          <p:cNvPr id="4" name="Text Placeholder 3">
            <a:extLst>
              <a:ext uri="{FF2B5EF4-FFF2-40B4-BE49-F238E27FC236}">
                <a16:creationId xmlns:a16="http://schemas.microsoft.com/office/drawing/2014/main" id="{5AC45A3D-23F6-4E49-BB28-1F9658C4B73D}"/>
              </a:ext>
            </a:extLst>
          </p:cNvPr>
          <p:cNvSpPr>
            <a:spLocks noGrp="1"/>
          </p:cNvSpPr>
          <p:nvPr>
            <p:ph type="body" sz="quarter" idx="11"/>
          </p:nvPr>
        </p:nvSpPr>
        <p:spPr/>
        <p:txBody>
          <a:bodyPr/>
          <a:lstStyle/>
          <a:p>
            <a:r>
              <a:rPr lang="ar-EG" dirty="0"/>
              <a:t>هو أخذ الذى لنا، وأعطانا الذى له، نسبحه ونمجده، ونزيده علواً.</a:t>
            </a:r>
            <a:endParaRPr lang="en-GB" dirty="0"/>
          </a:p>
        </p:txBody>
      </p:sp>
      <p:sp>
        <p:nvSpPr>
          <p:cNvPr id="5" name="Text Placeholder 4">
            <a:extLst>
              <a:ext uri="{FF2B5EF4-FFF2-40B4-BE49-F238E27FC236}">
                <a16:creationId xmlns:a16="http://schemas.microsoft.com/office/drawing/2014/main" id="{395ECFA1-4FF8-4CEF-98B4-02C2B8EEEA80}"/>
              </a:ext>
            </a:extLst>
          </p:cNvPr>
          <p:cNvSpPr>
            <a:spLocks noGrp="1"/>
          </p:cNvSpPr>
          <p:nvPr>
            <p:ph type="body" sz="quarter" idx="12"/>
          </p:nvPr>
        </p:nvSpPr>
        <p:spPr>
          <a:xfrm>
            <a:off x="0" y="4721499"/>
            <a:ext cx="9144000" cy="1064937"/>
          </a:xfrm>
        </p:spPr>
        <p:txBody>
          <a:bodyPr/>
          <a:lstStyle/>
          <a:p>
            <a:r>
              <a:rPr lang="en-GB" sz="3700" dirty="0" err="1"/>
              <a:t>N;of</a:t>
            </a:r>
            <a:r>
              <a:rPr lang="en-GB" sz="3700" dirty="0"/>
              <a:t> </a:t>
            </a:r>
            <a:r>
              <a:rPr lang="en-GB" sz="3700" dirty="0" err="1"/>
              <a:t>af</a:t>
            </a:r>
            <a:r>
              <a:rPr lang="en-GB" sz="3700" dirty="0"/>
              <a:t>[</a:t>
            </a:r>
            <a:r>
              <a:rPr lang="en-GB" sz="3700" dirty="0" err="1"/>
              <a:t>i</a:t>
            </a:r>
            <a:r>
              <a:rPr lang="en-GB" sz="3700" dirty="0"/>
              <a:t> `</a:t>
            </a:r>
            <a:r>
              <a:rPr lang="en-GB" sz="3700" dirty="0" err="1"/>
              <a:t>nny`ete</a:t>
            </a:r>
            <a:r>
              <a:rPr lang="en-GB" sz="3700" dirty="0"/>
              <a:t> noun@ </a:t>
            </a:r>
            <a:r>
              <a:rPr lang="en-GB" sz="3700" dirty="0" err="1"/>
              <a:t>af</a:t>
            </a:r>
            <a:r>
              <a:rPr lang="en-GB" sz="3700" dirty="0"/>
              <a:t>] nan `</a:t>
            </a:r>
            <a:r>
              <a:rPr lang="en-GB" sz="3700" dirty="0" err="1"/>
              <a:t>nny`ete</a:t>
            </a:r>
            <a:r>
              <a:rPr lang="en-GB" sz="3700" dirty="0"/>
              <a:t> </a:t>
            </a:r>
            <a:r>
              <a:rPr lang="en-GB" sz="3700" dirty="0" err="1"/>
              <a:t>nouf</a:t>
            </a:r>
            <a:r>
              <a:rPr lang="en-GB" sz="3700" dirty="0"/>
              <a:t>@ </a:t>
            </a:r>
            <a:r>
              <a:rPr lang="en-GB" sz="3700" dirty="0" err="1"/>
              <a:t>tehwc</a:t>
            </a:r>
            <a:r>
              <a:rPr lang="en-GB" sz="3700" dirty="0"/>
              <a:t> `</a:t>
            </a:r>
            <a:r>
              <a:rPr lang="en-GB" sz="3700" dirty="0" err="1"/>
              <a:t>erof</a:t>
            </a:r>
            <a:r>
              <a:rPr lang="en-GB" sz="3700" dirty="0"/>
              <a:t> ten]`</a:t>
            </a:r>
            <a:r>
              <a:rPr lang="en-GB" sz="3700" dirty="0" err="1"/>
              <a:t>wou</a:t>
            </a:r>
            <a:r>
              <a:rPr lang="en-GB" sz="3700" dirty="0"/>
              <a:t> </a:t>
            </a:r>
            <a:r>
              <a:rPr lang="en-GB" sz="3700" dirty="0" err="1"/>
              <a:t>naf</a:t>
            </a:r>
            <a:r>
              <a:rPr lang="en-GB" sz="3700" dirty="0"/>
              <a:t>@ </a:t>
            </a:r>
            <a:r>
              <a:rPr lang="en-GB" sz="3700" dirty="0" err="1"/>
              <a:t>ten`erhou`o</a:t>
            </a:r>
            <a:r>
              <a:rPr lang="en-GB" sz="3700" dirty="0"/>
              <a:t> [</a:t>
            </a:r>
            <a:r>
              <a:rPr lang="en-GB" sz="3700" dirty="0" err="1"/>
              <a:t>ici</a:t>
            </a:r>
            <a:r>
              <a:rPr lang="en-GB" sz="3700" dirty="0"/>
              <a:t> `</a:t>
            </a:r>
            <a:r>
              <a:rPr lang="en-GB" sz="3700" dirty="0" err="1"/>
              <a:t>mmof</a:t>
            </a:r>
            <a:r>
              <a:rPr lang="en-GB" sz="3700" dirty="0"/>
              <a:t>.</a:t>
            </a:r>
          </a:p>
        </p:txBody>
      </p:sp>
    </p:spTree>
    <p:extLst>
      <p:ext uri="{BB962C8B-B14F-4D97-AF65-F5344CB8AC3E}">
        <p14:creationId xmlns:p14="http://schemas.microsoft.com/office/powerpoint/2010/main" val="1522396516"/>
      </p:ext>
    </p:extLst>
  </p:cSld>
  <p:clrMapOvr>
    <a:masterClrMapping/>
  </p:clrMapOvr>
</p:sld>
</file>

<file path=ppt/slides/slide18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7A16B-E79B-469B-BEA3-13F46C12502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CDD6A45-0F7C-46B3-884C-FC966E2BE105}"/>
              </a:ext>
            </a:extLst>
          </p:cNvPr>
          <p:cNvSpPr>
            <a:spLocks noGrp="1"/>
          </p:cNvSpPr>
          <p:nvPr>
            <p:ph type="body" sz="quarter" idx="10"/>
          </p:nvPr>
        </p:nvSpPr>
        <p:spPr/>
        <p:txBody>
          <a:bodyPr/>
          <a:lstStyle/>
          <a:p>
            <a:r>
              <a:rPr lang="ar-EG" dirty="0"/>
              <a:t>آ أوميش إن إسهيمي تشي طايو: آريه تشيسي إنثو إيه هوتيه رو أوو تيرو</a:t>
            </a:r>
            <a:endParaRPr lang="en-GB" dirty="0"/>
          </a:p>
        </p:txBody>
      </p:sp>
      <p:sp>
        <p:nvSpPr>
          <p:cNvPr id="4" name="Text Placeholder 3">
            <a:extLst>
              <a:ext uri="{FF2B5EF4-FFF2-40B4-BE49-F238E27FC236}">
                <a16:creationId xmlns:a16="http://schemas.microsoft.com/office/drawing/2014/main" id="{08ACB61B-A596-4978-98B6-877CD0D76155}"/>
              </a:ext>
            </a:extLst>
          </p:cNvPr>
          <p:cNvSpPr>
            <a:spLocks noGrp="1"/>
          </p:cNvSpPr>
          <p:nvPr>
            <p:ph type="body" sz="quarter" idx="11"/>
          </p:nvPr>
        </p:nvSpPr>
        <p:spPr/>
        <p:txBody>
          <a:bodyPr anchor="ctr"/>
          <a:lstStyle/>
          <a:p>
            <a:r>
              <a:rPr lang="ar-EG" sz="3800" dirty="0"/>
              <a:t>نساء كثيرات نلن كرامات، تعاليت أنت أكثر من جميعهن، </a:t>
            </a:r>
            <a:endParaRPr lang="en-GB" sz="3800" dirty="0"/>
          </a:p>
        </p:txBody>
      </p:sp>
      <p:sp>
        <p:nvSpPr>
          <p:cNvPr id="5" name="Text Placeholder 4">
            <a:extLst>
              <a:ext uri="{FF2B5EF4-FFF2-40B4-BE49-F238E27FC236}">
                <a16:creationId xmlns:a16="http://schemas.microsoft.com/office/drawing/2014/main" id="{AEDB9A19-742D-49EF-BA8C-03BB04515A0F}"/>
              </a:ext>
            </a:extLst>
          </p:cNvPr>
          <p:cNvSpPr>
            <a:spLocks noGrp="1"/>
          </p:cNvSpPr>
          <p:nvPr>
            <p:ph type="body" sz="quarter" idx="12"/>
          </p:nvPr>
        </p:nvSpPr>
        <p:spPr/>
        <p:txBody>
          <a:bodyPr/>
          <a:lstStyle/>
          <a:p>
            <a:r>
              <a:rPr lang="en-GB" sz="4400" dirty="0" err="1"/>
              <a:t>Aoumys</a:t>
            </a:r>
            <a:r>
              <a:rPr lang="en-GB" sz="4400" dirty="0"/>
              <a:t> `</a:t>
            </a:r>
            <a:r>
              <a:rPr lang="en-GB" sz="4400" dirty="0" err="1"/>
              <a:t>n`chimi</a:t>
            </a:r>
            <a:r>
              <a:rPr lang="en-GB" sz="4400" dirty="0"/>
              <a:t> [</a:t>
            </a:r>
            <a:r>
              <a:rPr lang="en-GB" sz="4400" dirty="0" err="1"/>
              <a:t>itai`o</a:t>
            </a:r>
            <a:r>
              <a:rPr lang="en-GB" sz="4400" dirty="0"/>
              <a:t>@ `are[</a:t>
            </a:r>
            <a:r>
              <a:rPr lang="en-GB" sz="4400" dirty="0" err="1"/>
              <a:t>ici</a:t>
            </a:r>
            <a:r>
              <a:rPr lang="en-GB" sz="4400" dirty="0"/>
              <a:t> `</a:t>
            </a:r>
            <a:r>
              <a:rPr lang="en-GB" sz="4400" dirty="0" err="1"/>
              <a:t>n;o</a:t>
            </a:r>
            <a:r>
              <a:rPr lang="en-GB" sz="4400" dirty="0"/>
              <a:t> `</a:t>
            </a:r>
            <a:r>
              <a:rPr lang="en-GB" sz="4400" dirty="0" err="1"/>
              <a:t>ehote</a:t>
            </a:r>
            <a:r>
              <a:rPr lang="en-GB" sz="4400" dirty="0"/>
              <a:t> </a:t>
            </a:r>
            <a:r>
              <a:rPr lang="en-GB" sz="4400" dirty="0" err="1"/>
              <a:t>erwou</a:t>
            </a:r>
            <a:r>
              <a:rPr lang="en-GB" sz="4400" dirty="0"/>
              <a:t> </a:t>
            </a:r>
            <a:r>
              <a:rPr lang="en-GB" sz="4400" dirty="0" err="1"/>
              <a:t>tyrou</a:t>
            </a:r>
            <a:r>
              <a:rPr lang="en-GB" sz="4400" dirty="0"/>
              <a:t> @</a:t>
            </a:r>
          </a:p>
        </p:txBody>
      </p:sp>
    </p:spTree>
    <p:extLst>
      <p:ext uri="{BB962C8B-B14F-4D97-AF65-F5344CB8AC3E}">
        <p14:creationId xmlns:p14="http://schemas.microsoft.com/office/powerpoint/2010/main" val="2027923343"/>
      </p:ext>
    </p:extLst>
  </p:cSld>
  <p:clrMapOvr>
    <a:masterClrMapping/>
  </p:clrMapOvr>
</p:sld>
</file>

<file path=ppt/slides/slide18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0A2AA-FF6C-4186-888A-F515B0A40D5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87CE892A-36D0-449D-8127-C82727BD11F4}"/>
              </a:ext>
            </a:extLst>
          </p:cNvPr>
          <p:cNvSpPr>
            <a:spLocks noGrp="1"/>
          </p:cNvSpPr>
          <p:nvPr>
            <p:ph type="body" sz="quarter" idx="10"/>
          </p:nvPr>
        </p:nvSpPr>
        <p:spPr/>
        <p:txBody>
          <a:bodyPr/>
          <a:lstStyle/>
          <a:p>
            <a:r>
              <a:rPr lang="ar-EG" dirty="0"/>
              <a:t>: چيه إنثوف بيه إبشوشو إن ني بارثينوس: تي ثيؤطوكوس ماريا.</a:t>
            </a:r>
            <a:endParaRPr lang="en-GB" dirty="0"/>
          </a:p>
        </p:txBody>
      </p:sp>
      <p:sp>
        <p:nvSpPr>
          <p:cNvPr id="4" name="Text Placeholder 3">
            <a:extLst>
              <a:ext uri="{FF2B5EF4-FFF2-40B4-BE49-F238E27FC236}">
                <a16:creationId xmlns:a16="http://schemas.microsoft.com/office/drawing/2014/main" id="{7560DE28-2B51-4416-9018-868EC35333EF}"/>
              </a:ext>
            </a:extLst>
          </p:cNvPr>
          <p:cNvSpPr>
            <a:spLocks noGrp="1"/>
          </p:cNvSpPr>
          <p:nvPr>
            <p:ph type="body" sz="quarter" idx="11"/>
          </p:nvPr>
        </p:nvSpPr>
        <p:spPr/>
        <p:txBody>
          <a:bodyPr anchor="ctr"/>
          <a:lstStyle/>
          <a:p>
            <a:r>
              <a:rPr lang="ar-EG" dirty="0"/>
              <a:t>لأنك أنت فخر العذارى، يا مريم والدة الإله.</a:t>
            </a:r>
            <a:endParaRPr lang="en-GB" dirty="0"/>
          </a:p>
        </p:txBody>
      </p:sp>
      <p:sp>
        <p:nvSpPr>
          <p:cNvPr id="5" name="Text Placeholder 4">
            <a:extLst>
              <a:ext uri="{FF2B5EF4-FFF2-40B4-BE49-F238E27FC236}">
                <a16:creationId xmlns:a16="http://schemas.microsoft.com/office/drawing/2014/main" id="{01FD3C6A-F0B4-4B63-A0C9-115093D0137B}"/>
              </a:ext>
            </a:extLst>
          </p:cNvPr>
          <p:cNvSpPr>
            <a:spLocks noGrp="1"/>
          </p:cNvSpPr>
          <p:nvPr>
            <p:ph type="body" sz="quarter" idx="12"/>
          </p:nvPr>
        </p:nvSpPr>
        <p:spPr/>
        <p:txBody>
          <a:bodyPr/>
          <a:lstStyle/>
          <a:p>
            <a:r>
              <a:rPr lang="en-GB" dirty="0"/>
              <a:t>je `</a:t>
            </a:r>
            <a:r>
              <a:rPr lang="en-GB" dirty="0" err="1"/>
              <a:t>n;o</a:t>
            </a:r>
            <a:r>
              <a:rPr lang="en-GB" dirty="0"/>
              <a:t> pe `</a:t>
            </a:r>
            <a:r>
              <a:rPr lang="en-GB" dirty="0" err="1"/>
              <a:t>psousou</a:t>
            </a:r>
            <a:r>
              <a:rPr lang="en-GB" dirty="0"/>
              <a:t> `</a:t>
            </a:r>
            <a:r>
              <a:rPr lang="en-GB" dirty="0" err="1"/>
              <a:t>nnipar;enoc</a:t>
            </a:r>
            <a:r>
              <a:rPr lang="en-GB" dirty="0"/>
              <a:t>@ ];</a:t>
            </a:r>
            <a:r>
              <a:rPr lang="en-GB" dirty="0" err="1"/>
              <a:t>eotokoc</a:t>
            </a:r>
            <a:r>
              <a:rPr lang="en-GB" dirty="0"/>
              <a:t> Maria.</a:t>
            </a:r>
          </a:p>
        </p:txBody>
      </p:sp>
    </p:spTree>
    <p:extLst>
      <p:ext uri="{BB962C8B-B14F-4D97-AF65-F5344CB8AC3E}">
        <p14:creationId xmlns:p14="http://schemas.microsoft.com/office/powerpoint/2010/main" val="3378193257"/>
      </p:ext>
    </p:extLst>
  </p:cSld>
  <p:clrMapOvr>
    <a:masterClrMapping/>
  </p:clrMapOvr>
</p:sld>
</file>

<file path=ppt/slides/slide18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6246B-7C6D-4449-B548-E056C01C1BF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CEC1BF1-3BB7-4034-9E93-0074E92E1DA1}"/>
              </a:ext>
            </a:extLst>
          </p:cNvPr>
          <p:cNvSpPr>
            <a:spLocks noGrp="1"/>
          </p:cNvSpPr>
          <p:nvPr>
            <p:ph type="body" sz="quarter" idx="10"/>
          </p:nvPr>
        </p:nvSpPr>
        <p:spPr/>
        <p:txBody>
          <a:bodyPr/>
          <a:lstStyle/>
          <a:p>
            <a:r>
              <a:rPr lang="ar-EG" sz="3800" dirty="0"/>
              <a:t>تي بوليس إم إبسيخون: إيطا في إتشوسي شوبي إنخيتس: في إتهيمسي إيه إهري هيـچين: إبهارما إنني شيروبيم.</a:t>
            </a:r>
            <a:endParaRPr lang="en-GB" sz="3800" dirty="0"/>
          </a:p>
        </p:txBody>
      </p:sp>
      <p:sp>
        <p:nvSpPr>
          <p:cNvPr id="4" name="Text Placeholder 3">
            <a:extLst>
              <a:ext uri="{FF2B5EF4-FFF2-40B4-BE49-F238E27FC236}">
                <a16:creationId xmlns:a16="http://schemas.microsoft.com/office/drawing/2014/main" id="{08D250CE-5A67-4CD2-A95F-137C33EBC20A}"/>
              </a:ext>
            </a:extLst>
          </p:cNvPr>
          <p:cNvSpPr>
            <a:spLocks noGrp="1"/>
          </p:cNvSpPr>
          <p:nvPr>
            <p:ph type="body" sz="quarter" idx="11"/>
          </p:nvPr>
        </p:nvSpPr>
        <p:spPr>
          <a:xfrm>
            <a:off x="0" y="3710609"/>
            <a:ext cx="9144000" cy="989979"/>
          </a:xfrm>
        </p:spPr>
        <p:txBody>
          <a:bodyPr anchor="t"/>
          <a:lstStyle/>
          <a:p>
            <a:pPr>
              <a:spcBef>
                <a:spcPts val="0"/>
              </a:spcBef>
            </a:pPr>
            <a:r>
              <a:rPr lang="ar-EG" sz="3300" dirty="0"/>
              <a:t>المدينة النفسانية، التى سكن فيها العلى، الجالس على،</a:t>
            </a:r>
            <a:endParaRPr lang="en-US" sz="3300" dirty="0"/>
          </a:p>
          <a:p>
            <a:pPr>
              <a:spcBef>
                <a:spcPts val="0"/>
              </a:spcBef>
            </a:pPr>
            <a:r>
              <a:rPr lang="ar-EG" sz="3300" dirty="0"/>
              <a:t> مركبة الشاروبيم. </a:t>
            </a:r>
            <a:endParaRPr lang="en-GB" sz="3300" dirty="0"/>
          </a:p>
        </p:txBody>
      </p:sp>
      <p:sp>
        <p:nvSpPr>
          <p:cNvPr id="5" name="Text Placeholder 4">
            <a:extLst>
              <a:ext uri="{FF2B5EF4-FFF2-40B4-BE49-F238E27FC236}">
                <a16:creationId xmlns:a16="http://schemas.microsoft.com/office/drawing/2014/main" id="{24DF4474-A65C-4C6F-A0B1-A1FCB2EDBD81}"/>
              </a:ext>
            </a:extLst>
          </p:cNvPr>
          <p:cNvSpPr>
            <a:spLocks noGrp="1"/>
          </p:cNvSpPr>
          <p:nvPr>
            <p:ph type="body" sz="quarter" idx="12"/>
          </p:nvPr>
        </p:nvSpPr>
        <p:spPr>
          <a:xfrm>
            <a:off x="0" y="4585309"/>
            <a:ext cx="9144000" cy="1076326"/>
          </a:xfrm>
        </p:spPr>
        <p:txBody>
          <a:bodyPr/>
          <a:lstStyle/>
          <a:p>
            <a:r>
              <a:rPr lang="en-GB" sz="3800" dirty="0"/>
              <a:t>}</a:t>
            </a:r>
            <a:r>
              <a:rPr lang="en-GB" sz="3800" dirty="0" err="1"/>
              <a:t>polic</a:t>
            </a:r>
            <a:r>
              <a:rPr lang="en-GB" sz="3800" dirty="0"/>
              <a:t> `</a:t>
            </a:r>
            <a:r>
              <a:rPr lang="en-GB" sz="3800" dirty="0" err="1"/>
              <a:t>m'u,on</a:t>
            </a:r>
            <a:r>
              <a:rPr lang="en-GB" sz="3800" dirty="0"/>
              <a:t>@ `eta </a:t>
            </a:r>
            <a:r>
              <a:rPr lang="en-GB" sz="3800" dirty="0" err="1"/>
              <a:t>vy`et</a:t>
            </a:r>
            <a:r>
              <a:rPr lang="en-GB" sz="3800" dirty="0"/>
              <a:t>[</a:t>
            </a:r>
            <a:r>
              <a:rPr lang="en-GB" sz="3800" dirty="0" err="1"/>
              <a:t>oci</a:t>
            </a:r>
            <a:r>
              <a:rPr lang="en-GB" sz="3800" dirty="0"/>
              <a:t> </a:t>
            </a:r>
            <a:r>
              <a:rPr lang="en-GB" sz="3800" dirty="0" err="1"/>
              <a:t>swpi</a:t>
            </a:r>
            <a:r>
              <a:rPr lang="en-GB" sz="3800" dirty="0"/>
              <a:t> `</a:t>
            </a:r>
            <a:r>
              <a:rPr lang="en-GB" sz="3800" dirty="0" err="1"/>
              <a:t>nqytc</a:t>
            </a:r>
            <a:r>
              <a:rPr lang="en-GB" sz="3800" dirty="0"/>
              <a:t>@ </a:t>
            </a:r>
            <a:r>
              <a:rPr lang="en-GB" sz="3800" dirty="0" err="1"/>
              <a:t>vy`ethemci</a:t>
            </a:r>
            <a:r>
              <a:rPr lang="en-GB" sz="3800" dirty="0"/>
              <a:t> `</a:t>
            </a:r>
            <a:r>
              <a:rPr lang="en-GB" sz="3800" dirty="0" err="1"/>
              <a:t>e`hryi</a:t>
            </a:r>
            <a:r>
              <a:rPr lang="en-GB" sz="3800" dirty="0"/>
              <a:t> </a:t>
            </a:r>
            <a:r>
              <a:rPr lang="en-GB" sz="3800" dirty="0" err="1"/>
              <a:t>hijen</a:t>
            </a:r>
            <a:r>
              <a:rPr lang="en-GB" sz="3800" dirty="0"/>
              <a:t>@ `pharma `</a:t>
            </a:r>
            <a:r>
              <a:rPr lang="en-GB" sz="3800" dirty="0" err="1"/>
              <a:t>nni</a:t>
            </a:r>
            <a:r>
              <a:rPr lang="en-GB" sz="3800" dirty="0"/>
              <a:t>&lt;</a:t>
            </a:r>
            <a:r>
              <a:rPr lang="en-GB" sz="3800" dirty="0" err="1"/>
              <a:t>eroubim</a:t>
            </a:r>
            <a:r>
              <a:rPr lang="en-GB" sz="3800" dirty="0"/>
              <a:t>.</a:t>
            </a:r>
          </a:p>
        </p:txBody>
      </p:sp>
    </p:spTree>
    <p:extLst>
      <p:ext uri="{BB962C8B-B14F-4D97-AF65-F5344CB8AC3E}">
        <p14:creationId xmlns:p14="http://schemas.microsoft.com/office/powerpoint/2010/main" val="1648910600"/>
      </p:ext>
    </p:extLst>
  </p:cSld>
  <p:clrMapOvr>
    <a:masterClrMapping/>
  </p:clrMapOvr>
</p:sld>
</file>

<file path=ppt/slides/slide18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B531E-3335-4C6B-8209-9B0E74EF8E2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A227C77-8A63-498B-8EB3-266682B9CA2A}"/>
              </a:ext>
            </a:extLst>
          </p:cNvPr>
          <p:cNvSpPr>
            <a:spLocks noGrp="1"/>
          </p:cNvSpPr>
          <p:nvPr>
            <p:ph type="body" sz="quarter" idx="10"/>
          </p:nvPr>
        </p:nvSpPr>
        <p:spPr>
          <a:xfrm>
            <a:off x="-57153" y="5829299"/>
            <a:ext cx="9244013" cy="1022075"/>
          </a:xfrm>
        </p:spPr>
        <p:txBody>
          <a:bodyPr/>
          <a:lstStyle/>
          <a:p>
            <a:r>
              <a:rPr lang="ar-EG" sz="3400" dirty="0"/>
              <a:t>ني سيرافيم سيه تي أو أوو ناف: آريه طالوف إيـچين نيه إجفوي: في إت تي إخريه إنساركس نيڤين: هيتين تيف ميت شان إهثيف. </a:t>
            </a:r>
            <a:endParaRPr lang="en-GB" sz="3400" dirty="0"/>
          </a:p>
        </p:txBody>
      </p:sp>
      <p:sp>
        <p:nvSpPr>
          <p:cNvPr id="4" name="Text Placeholder 3">
            <a:extLst>
              <a:ext uri="{FF2B5EF4-FFF2-40B4-BE49-F238E27FC236}">
                <a16:creationId xmlns:a16="http://schemas.microsoft.com/office/drawing/2014/main" id="{0FBD0D28-69F5-4E80-98EA-E42734400D02}"/>
              </a:ext>
            </a:extLst>
          </p:cNvPr>
          <p:cNvSpPr>
            <a:spLocks noGrp="1"/>
          </p:cNvSpPr>
          <p:nvPr>
            <p:ph type="body" sz="quarter" idx="11"/>
          </p:nvPr>
        </p:nvSpPr>
        <p:spPr>
          <a:xfrm>
            <a:off x="0" y="3710609"/>
            <a:ext cx="9144000" cy="1096615"/>
          </a:xfrm>
        </p:spPr>
        <p:txBody>
          <a:bodyPr/>
          <a:lstStyle/>
          <a:p>
            <a:r>
              <a:rPr lang="ar-EG" sz="3600" dirty="0"/>
              <a:t>والساروفيم يمجدونه، حملته على ذراعيك، المعطى طعاماً لكل ذى جسد، من قبل رأفته. </a:t>
            </a:r>
            <a:endParaRPr lang="en-GB" sz="3600" dirty="0"/>
          </a:p>
        </p:txBody>
      </p:sp>
      <p:sp>
        <p:nvSpPr>
          <p:cNvPr id="5" name="Text Placeholder 4">
            <a:extLst>
              <a:ext uri="{FF2B5EF4-FFF2-40B4-BE49-F238E27FC236}">
                <a16:creationId xmlns:a16="http://schemas.microsoft.com/office/drawing/2014/main" id="{DEAD6E39-D1D2-418F-9FA0-804C8D1B2D5E}"/>
              </a:ext>
            </a:extLst>
          </p:cNvPr>
          <p:cNvSpPr>
            <a:spLocks noGrp="1"/>
          </p:cNvSpPr>
          <p:nvPr>
            <p:ph type="body" sz="quarter" idx="12"/>
          </p:nvPr>
        </p:nvSpPr>
        <p:spPr>
          <a:xfrm>
            <a:off x="28570" y="4807224"/>
            <a:ext cx="9144000" cy="1022075"/>
          </a:xfrm>
        </p:spPr>
        <p:txBody>
          <a:bodyPr/>
          <a:lstStyle/>
          <a:p>
            <a:r>
              <a:rPr lang="en-GB" sz="3700" dirty="0" err="1"/>
              <a:t>NiCeravim</a:t>
            </a:r>
            <a:r>
              <a:rPr lang="en-GB" sz="3700" dirty="0"/>
              <a:t> </a:t>
            </a:r>
            <a:r>
              <a:rPr lang="en-GB" sz="3700" dirty="0" err="1"/>
              <a:t>ce</a:t>
            </a:r>
            <a:r>
              <a:rPr lang="en-GB" sz="3700" dirty="0"/>
              <a:t>]`</a:t>
            </a:r>
            <a:r>
              <a:rPr lang="en-GB" sz="3700" dirty="0" err="1"/>
              <a:t>wou</a:t>
            </a:r>
            <a:r>
              <a:rPr lang="en-GB" sz="3700" dirty="0"/>
              <a:t> </a:t>
            </a:r>
            <a:r>
              <a:rPr lang="en-GB" sz="3700" dirty="0" err="1"/>
              <a:t>naf</a:t>
            </a:r>
            <a:r>
              <a:rPr lang="en-GB" sz="3700" dirty="0"/>
              <a:t>@ `</a:t>
            </a:r>
            <a:r>
              <a:rPr lang="en-GB" sz="3700" dirty="0" err="1"/>
              <a:t>aretalof</a:t>
            </a:r>
            <a:r>
              <a:rPr lang="en-GB" sz="3700" dirty="0"/>
              <a:t> `</a:t>
            </a:r>
            <a:r>
              <a:rPr lang="en-GB" sz="3700" dirty="0" err="1"/>
              <a:t>ejen</a:t>
            </a:r>
            <a:r>
              <a:rPr lang="en-GB" sz="3700" dirty="0"/>
              <a:t> </a:t>
            </a:r>
            <a:r>
              <a:rPr lang="en-GB" sz="3700" dirty="0" err="1"/>
              <a:t>ne`jvoi</a:t>
            </a:r>
            <a:r>
              <a:rPr lang="en-GB" sz="3700" dirty="0"/>
              <a:t>@ </a:t>
            </a:r>
            <a:r>
              <a:rPr lang="en-GB" sz="3700" dirty="0" err="1"/>
              <a:t>vy`et</a:t>
            </a:r>
            <a:r>
              <a:rPr lang="en-GB" sz="3700" dirty="0"/>
              <a:t> ]`</a:t>
            </a:r>
            <a:r>
              <a:rPr lang="en-GB" sz="3700" dirty="0" err="1"/>
              <a:t>qre</a:t>
            </a:r>
            <a:r>
              <a:rPr lang="en-GB" sz="3700" dirty="0"/>
              <a:t> `</a:t>
            </a:r>
            <a:r>
              <a:rPr lang="en-GB" sz="3700" dirty="0" err="1"/>
              <a:t>ncarx</a:t>
            </a:r>
            <a:r>
              <a:rPr lang="en-GB" sz="3700" dirty="0"/>
              <a:t> </a:t>
            </a:r>
            <a:r>
              <a:rPr lang="en-GB" sz="3700" dirty="0" err="1"/>
              <a:t>niben</a:t>
            </a:r>
            <a:r>
              <a:rPr lang="en-GB" sz="3700" dirty="0"/>
              <a:t>@ </a:t>
            </a:r>
            <a:r>
              <a:rPr lang="en-GB" sz="3700" dirty="0" err="1"/>
              <a:t>hiten</a:t>
            </a:r>
            <a:r>
              <a:rPr lang="en-GB" sz="3700" dirty="0"/>
              <a:t> </a:t>
            </a:r>
            <a:r>
              <a:rPr lang="en-GB" sz="3700" dirty="0" err="1"/>
              <a:t>tefmetsana`h;yf</a:t>
            </a:r>
            <a:r>
              <a:rPr lang="en-GB" sz="3700" dirty="0"/>
              <a:t>.</a:t>
            </a:r>
          </a:p>
        </p:txBody>
      </p:sp>
    </p:spTree>
    <p:extLst>
      <p:ext uri="{BB962C8B-B14F-4D97-AF65-F5344CB8AC3E}">
        <p14:creationId xmlns:p14="http://schemas.microsoft.com/office/powerpoint/2010/main" val="2748016917"/>
      </p:ext>
    </p:extLst>
  </p:cSld>
  <p:clrMapOvr>
    <a:masterClrMapping/>
  </p:clrMapOvr>
</p:sld>
</file>

<file path=ppt/slides/slide18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5B5D5-8B17-480C-BD37-398CC7406BB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94DA8B9-7B3C-41EA-9954-D39099E26877}"/>
              </a:ext>
            </a:extLst>
          </p:cNvPr>
          <p:cNvSpPr>
            <a:spLocks noGrp="1"/>
          </p:cNvSpPr>
          <p:nvPr>
            <p:ph type="body" sz="quarter" idx="10"/>
          </p:nvPr>
        </p:nvSpPr>
        <p:spPr/>
        <p:txBody>
          <a:bodyPr/>
          <a:lstStyle/>
          <a:p>
            <a:r>
              <a:rPr lang="ar-EG" sz="3500" dirty="0"/>
              <a:t>آف آموني إننيه إمنوتي: أريه تي إيروتي إيخون إيروف: كيه غار إنثوف بيه بين نووتي: أووه إبسوتير إنتيه أو أوون نيڤين. </a:t>
            </a:r>
            <a:endParaRPr lang="en-GB" sz="3500" dirty="0"/>
          </a:p>
        </p:txBody>
      </p:sp>
      <p:sp>
        <p:nvSpPr>
          <p:cNvPr id="4" name="Text Placeholder 3">
            <a:extLst>
              <a:ext uri="{FF2B5EF4-FFF2-40B4-BE49-F238E27FC236}">
                <a16:creationId xmlns:a16="http://schemas.microsoft.com/office/drawing/2014/main" id="{8A25E648-A60E-4371-BE6E-4B84DEF4D462}"/>
              </a:ext>
            </a:extLst>
          </p:cNvPr>
          <p:cNvSpPr>
            <a:spLocks noGrp="1"/>
          </p:cNvSpPr>
          <p:nvPr>
            <p:ph type="body" sz="quarter" idx="11"/>
          </p:nvPr>
        </p:nvSpPr>
        <p:spPr/>
        <p:txBody>
          <a:bodyPr anchor="ctr"/>
          <a:lstStyle/>
          <a:p>
            <a:r>
              <a:rPr lang="ar-EG" sz="3500" dirty="0"/>
              <a:t>مسك ثدييك، وأرضعتيه اللبن، لأنه هو إلهنا، ومخلص كل أحد. </a:t>
            </a:r>
            <a:endParaRPr lang="en-GB" sz="3500" dirty="0"/>
          </a:p>
        </p:txBody>
      </p:sp>
      <p:sp>
        <p:nvSpPr>
          <p:cNvPr id="5" name="Text Placeholder 4">
            <a:extLst>
              <a:ext uri="{FF2B5EF4-FFF2-40B4-BE49-F238E27FC236}">
                <a16:creationId xmlns:a16="http://schemas.microsoft.com/office/drawing/2014/main" id="{D633AD52-E214-4B75-BEDD-172D82D0211C}"/>
              </a:ext>
            </a:extLst>
          </p:cNvPr>
          <p:cNvSpPr>
            <a:spLocks noGrp="1"/>
          </p:cNvSpPr>
          <p:nvPr>
            <p:ph type="body" sz="quarter" idx="12"/>
          </p:nvPr>
        </p:nvSpPr>
        <p:spPr>
          <a:xfrm>
            <a:off x="0" y="4426226"/>
            <a:ext cx="9144000" cy="1390650"/>
          </a:xfrm>
        </p:spPr>
        <p:txBody>
          <a:bodyPr anchor="ctr"/>
          <a:lstStyle/>
          <a:p>
            <a:pPr>
              <a:spcBef>
                <a:spcPts val="0"/>
              </a:spcBef>
            </a:pPr>
            <a:r>
              <a:rPr lang="en-GB" sz="3600" dirty="0" err="1"/>
              <a:t>Af`amoni</a:t>
            </a:r>
            <a:r>
              <a:rPr lang="en-GB" sz="3600" dirty="0"/>
              <a:t> `</a:t>
            </a:r>
            <a:r>
              <a:rPr lang="en-GB" sz="3600" dirty="0" err="1"/>
              <a:t>nne`mno</a:t>
            </a:r>
            <a:r>
              <a:rPr lang="en-GB" sz="3600" dirty="0"/>
              <a:t>] @ `are] `</a:t>
            </a:r>
            <a:r>
              <a:rPr lang="en-GB" sz="3600" dirty="0" err="1"/>
              <a:t>erw</a:t>
            </a:r>
            <a:r>
              <a:rPr lang="en-GB" sz="3600" dirty="0"/>
              <a:t>] `</a:t>
            </a:r>
            <a:r>
              <a:rPr lang="en-GB" sz="3600" dirty="0" err="1"/>
              <a:t>eqoun</a:t>
            </a:r>
            <a:r>
              <a:rPr lang="en-GB" sz="3600" dirty="0"/>
              <a:t> `</a:t>
            </a:r>
            <a:r>
              <a:rPr lang="en-GB" sz="3600" dirty="0" err="1"/>
              <a:t>erof</a:t>
            </a:r>
            <a:r>
              <a:rPr lang="en-GB" sz="3600" dirty="0"/>
              <a:t> @ je gar `</a:t>
            </a:r>
            <a:r>
              <a:rPr lang="en-GB" sz="3600" dirty="0" err="1"/>
              <a:t>n;of</a:t>
            </a:r>
            <a:r>
              <a:rPr lang="en-GB" sz="3600" dirty="0"/>
              <a:t> pe </a:t>
            </a:r>
            <a:r>
              <a:rPr lang="en-GB" sz="3600" dirty="0" err="1"/>
              <a:t>pennou</a:t>
            </a:r>
            <a:r>
              <a:rPr lang="en-GB" sz="3600" dirty="0"/>
              <a:t>] @ </a:t>
            </a:r>
            <a:r>
              <a:rPr lang="en-GB" sz="3600" dirty="0" err="1"/>
              <a:t>ouoh</a:t>
            </a:r>
            <a:r>
              <a:rPr lang="en-GB" sz="3600" dirty="0"/>
              <a:t> `</a:t>
            </a:r>
            <a:r>
              <a:rPr lang="en-GB" sz="3600" dirty="0" err="1"/>
              <a:t>pCwtyr</a:t>
            </a:r>
            <a:r>
              <a:rPr lang="en-GB" sz="3600" dirty="0"/>
              <a:t> `</a:t>
            </a:r>
            <a:r>
              <a:rPr lang="en-GB" sz="3600" dirty="0" err="1"/>
              <a:t>nte</a:t>
            </a:r>
            <a:r>
              <a:rPr lang="en-GB" sz="3600" dirty="0"/>
              <a:t> </a:t>
            </a:r>
            <a:r>
              <a:rPr lang="en-GB" sz="3600" dirty="0" err="1"/>
              <a:t>ouon</a:t>
            </a:r>
            <a:r>
              <a:rPr lang="en-GB" sz="3600" dirty="0"/>
              <a:t> </a:t>
            </a:r>
            <a:r>
              <a:rPr lang="en-GB" sz="3600" dirty="0" err="1"/>
              <a:t>niben</a:t>
            </a:r>
            <a:r>
              <a:rPr lang="en-GB" sz="3600" dirty="0"/>
              <a:t>.</a:t>
            </a:r>
          </a:p>
        </p:txBody>
      </p:sp>
    </p:spTree>
    <p:extLst>
      <p:ext uri="{BB962C8B-B14F-4D97-AF65-F5344CB8AC3E}">
        <p14:creationId xmlns:p14="http://schemas.microsoft.com/office/powerpoint/2010/main" val="1330450463"/>
      </p:ext>
    </p:extLst>
  </p:cSld>
  <p:clrMapOvr>
    <a:masterClrMapping/>
  </p:clrMapOvr>
</p:sld>
</file>

<file path=ppt/slides/slide18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C7C1A-D14A-47B7-B894-7A8A08B7EE2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8244C985-FB79-4A44-87D4-0A53826863B5}"/>
              </a:ext>
            </a:extLst>
          </p:cNvPr>
          <p:cNvSpPr>
            <a:spLocks noGrp="1"/>
          </p:cNvSpPr>
          <p:nvPr>
            <p:ph type="body" sz="quarter" idx="10"/>
          </p:nvPr>
        </p:nvSpPr>
        <p:spPr/>
        <p:txBody>
          <a:bodyPr/>
          <a:lstStyle/>
          <a:p>
            <a:r>
              <a:rPr lang="ar-EG" sz="3600" dirty="0"/>
              <a:t>إنثوف بيثنا آموني إيمون: شا إيه نيه إنتيه بي إيه نيه: تين هوس إيروف تين تي أو أوو ناف: تينيرهوؤ تشيسي إمموف. </a:t>
            </a:r>
            <a:endParaRPr lang="en-GB" sz="3600" dirty="0"/>
          </a:p>
        </p:txBody>
      </p:sp>
      <p:sp>
        <p:nvSpPr>
          <p:cNvPr id="4" name="Text Placeholder 3">
            <a:extLst>
              <a:ext uri="{FF2B5EF4-FFF2-40B4-BE49-F238E27FC236}">
                <a16:creationId xmlns:a16="http://schemas.microsoft.com/office/drawing/2014/main" id="{6762F233-EC06-4A47-B18E-639FEA18177C}"/>
              </a:ext>
            </a:extLst>
          </p:cNvPr>
          <p:cNvSpPr>
            <a:spLocks noGrp="1"/>
          </p:cNvSpPr>
          <p:nvPr>
            <p:ph type="body" sz="quarter" idx="11"/>
          </p:nvPr>
        </p:nvSpPr>
        <p:spPr/>
        <p:txBody>
          <a:bodyPr anchor="ctr"/>
          <a:lstStyle/>
          <a:p>
            <a:r>
              <a:rPr lang="ar-EG" dirty="0"/>
              <a:t>هو يرعانا، إلى أبد الأبد، نسبحه ونمجده، ونزيده علواً.</a:t>
            </a:r>
            <a:endParaRPr lang="en-GB" dirty="0"/>
          </a:p>
        </p:txBody>
      </p:sp>
      <p:sp>
        <p:nvSpPr>
          <p:cNvPr id="5" name="Text Placeholder 4">
            <a:extLst>
              <a:ext uri="{FF2B5EF4-FFF2-40B4-BE49-F238E27FC236}">
                <a16:creationId xmlns:a16="http://schemas.microsoft.com/office/drawing/2014/main" id="{AD6ECB2B-307D-4899-917B-C1CB2FE4F769}"/>
              </a:ext>
            </a:extLst>
          </p:cNvPr>
          <p:cNvSpPr>
            <a:spLocks noGrp="1"/>
          </p:cNvSpPr>
          <p:nvPr>
            <p:ph type="body" sz="quarter" idx="12"/>
          </p:nvPr>
        </p:nvSpPr>
        <p:spPr/>
        <p:txBody>
          <a:bodyPr/>
          <a:lstStyle/>
          <a:p>
            <a:r>
              <a:rPr lang="en-GB" sz="3700" dirty="0"/>
              <a:t>`</a:t>
            </a:r>
            <a:r>
              <a:rPr lang="en-GB" sz="3700" dirty="0" err="1"/>
              <a:t>N;of</a:t>
            </a:r>
            <a:r>
              <a:rPr lang="en-GB" sz="3700" dirty="0"/>
              <a:t> </a:t>
            </a:r>
            <a:r>
              <a:rPr lang="en-GB" sz="3700" dirty="0" err="1"/>
              <a:t>pe;na`amoni</a:t>
            </a:r>
            <a:r>
              <a:rPr lang="en-GB" sz="3700" dirty="0"/>
              <a:t> `</a:t>
            </a:r>
            <a:r>
              <a:rPr lang="en-GB" sz="3700" dirty="0" err="1"/>
              <a:t>mmon</a:t>
            </a:r>
            <a:r>
              <a:rPr lang="en-GB" sz="3700" dirty="0"/>
              <a:t>@ </a:t>
            </a:r>
            <a:r>
              <a:rPr lang="en-GB" sz="3700" dirty="0" err="1"/>
              <a:t>sa</a:t>
            </a:r>
            <a:r>
              <a:rPr lang="en-GB" sz="3700" dirty="0"/>
              <a:t> `</a:t>
            </a:r>
            <a:r>
              <a:rPr lang="en-GB" sz="3700" dirty="0" err="1"/>
              <a:t>eneh</a:t>
            </a:r>
            <a:r>
              <a:rPr lang="en-GB" sz="3700" dirty="0"/>
              <a:t> `</a:t>
            </a:r>
            <a:r>
              <a:rPr lang="en-GB" sz="3700" dirty="0" err="1"/>
              <a:t>nte</a:t>
            </a:r>
            <a:r>
              <a:rPr lang="en-GB" sz="3700" dirty="0"/>
              <a:t> </a:t>
            </a:r>
            <a:r>
              <a:rPr lang="en-GB" sz="3700" dirty="0" err="1"/>
              <a:t>pi`eneh</a:t>
            </a:r>
            <a:r>
              <a:rPr lang="en-GB" sz="3700" dirty="0"/>
              <a:t>@ </a:t>
            </a:r>
            <a:r>
              <a:rPr lang="en-GB" sz="3700" dirty="0" err="1"/>
              <a:t>tenhwc</a:t>
            </a:r>
            <a:r>
              <a:rPr lang="en-GB" sz="3700" dirty="0"/>
              <a:t> `</a:t>
            </a:r>
            <a:r>
              <a:rPr lang="en-GB" sz="3700" dirty="0" err="1"/>
              <a:t>erof</a:t>
            </a:r>
            <a:r>
              <a:rPr lang="en-GB" sz="3700" dirty="0"/>
              <a:t> ten]`</a:t>
            </a:r>
            <a:r>
              <a:rPr lang="en-GB" sz="3700" dirty="0" err="1"/>
              <a:t>wou</a:t>
            </a:r>
            <a:r>
              <a:rPr lang="en-GB" sz="3700" dirty="0"/>
              <a:t> </a:t>
            </a:r>
            <a:r>
              <a:rPr lang="en-GB" sz="3700" dirty="0" err="1"/>
              <a:t>naf</a:t>
            </a:r>
            <a:r>
              <a:rPr lang="en-GB" sz="3700" dirty="0"/>
              <a:t>@ </a:t>
            </a:r>
            <a:r>
              <a:rPr lang="en-GB" sz="3700" dirty="0" err="1"/>
              <a:t>tenerhou`o</a:t>
            </a:r>
            <a:r>
              <a:rPr lang="en-GB" sz="3700" dirty="0"/>
              <a:t> [</a:t>
            </a:r>
            <a:r>
              <a:rPr lang="en-GB" sz="3700" dirty="0" err="1"/>
              <a:t>ici</a:t>
            </a:r>
            <a:r>
              <a:rPr lang="en-GB" sz="3700" dirty="0"/>
              <a:t> `</a:t>
            </a:r>
            <a:r>
              <a:rPr lang="en-GB" sz="3700" dirty="0" err="1"/>
              <a:t>mmof</a:t>
            </a:r>
            <a:r>
              <a:rPr lang="en-GB" sz="3700" dirty="0"/>
              <a:t>.</a:t>
            </a:r>
          </a:p>
        </p:txBody>
      </p:sp>
    </p:spTree>
    <p:extLst>
      <p:ext uri="{BB962C8B-B14F-4D97-AF65-F5344CB8AC3E}">
        <p14:creationId xmlns:p14="http://schemas.microsoft.com/office/powerpoint/2010/main" val="3961502657"/>
      </p:ext>
    </p:extLst>
  </p:cSld>
  <p:clrMapOvr>
    <a:masterClrMapping/>
  </p:clrMapOvr>
</p:sld>
</file>

<file path=ppt/slides/slide18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24B6E49-03AC-406D-AFE1-7A48C01084E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FCA8D4A-1248-4A75-A252-86209D80BACD}"/>
              </a:ext>
            </a:extLst>
          </p:cNvPr>
          <p:cNvSpPr>
            <a:spLocks noGrp="1"/>
          </p:cNvSpPr>
          <p:nvPr>
            <p:ph type="body" sz="quarter" idx="10"/>
          </p:nvPr>
        </p:nvSpPr>
        <p:spPr/>
        <p:txBody>
          <a:bodyPr/>
          <a:lstStyle/>
          <a:p>
            <a:r>
              <a:rPr lang="ar-EG" sz="3300" dirty="0"/>
              <a:t>إنثوف أفتشي إنني إيه تيه نون: أفتي نان إنني إيه تين نوف: تين هوس إيروف تين تي أو أوو ناف: تين إرهوو أو تشيسي إمموف. </a:t>
            </a:r>
            <a:endParaRPr lang="en-GB" sz="3300" dirty="0"/>
          </a:p>
        </p:txBody>
      </p:sp>
      <p:sp>
        <p:nvSpPr>
          <p:cNvPr id="4" name="Text Placeholder 3">
            <a:extLst>
              <a:ext uri="{FF2B5EF4-FFF2-40B4-BE49-F238E27FC236}">
                <a16:creationId xmlns:a16="http://schemas.microsoft.com/office/drawing/2014/main" id="{5AC45A3D-23F6-4E49-BB28-1F9658C4B73D}"/>
              </a:ext>
            </a:extLst>
          </p:cNvPr>
          <p:cNvSpPr>
            <a:spLocks noGrp="1"/>
          </p:cNvSpPr>
          <p:nvPr>
            <p:ph type="body" sz="quarter" idx="11"/>
          </p:nvPr>
        </p:nvSpPr>
        <p:spPr/>
        <p:txBody>
          <a:bodyPr/>
          <a:lstStyle/>
          <a:p>
            <a:r>
              <a:rPr lang="ar-EG" dirty="0"/>
              <a:t>هو أخذ الذى لنا، وأعطانا الذى له، نسبحه ونمجده، ونزيده علواً.</a:t>
            </a:r>
            <a:endParaRPr lang="en-GB" dirty="0"/>
          </a:p>
        </p:txBody>
      </p:sp>
      <p:sp>
        <p:nvSpPr>
          <p:cNvPr id="5" name="Text Placeholder 4">
            <a:extLst>
              <a:ext uri="{FF2B5EF4-FFF2-40B4-BE49-F238E27FC236}">
                <a16:creationId xmlns:a16="http://schemas.microsoft.com/office/drawing/2014/main" id="{395ECFA1-4FF8-4CEF-98B4-02C2B8EEEA80}"/>
              </a:ext>
            </a:extLst>
          </p:cNvPr>
          <p:cNvSpPr>
            <a:spLocks noGrp="1"/>
          </p:cNvSpPr>
          <p:nvPr>
            <p:ph type="body" sz="quarter" idx="12"/>
          </p:nvPr>
        </p:nvSpPr>
        <p:spPr>
          <a:xfrm>
            <a:off x="0" y="4785334"/>
            <a:ext cx="9144000" cy="1189740"/>
          </a:xfrm>
        </p:spPr>
        <p:txBody>
          <a:bodyPr/>
          <a:lstStyle/>
          <a:p>
            <a:r>
              <a:rPr lang="en-GB" sz="3700" dirty="0" err="1"/>
              <a:t>N;of</a:t>
            </a:r>
            <a:r>
              <a:rPr lang="en-GB" sz="3700" dirty="0"/>
              <a:t> </a:t>
            </a:r>
            <a:r>
              <a:rPr lang="en-GB" sz="3700" dirty="0" err="1"/>
              <a:t>af</a:t>
            </a:r>
            <a:r>
              <a:rPr lang="en-GB" sz="3700" dirty="0"/>
              <a:t>[</a:t>
            </a:r>
            <a:r>
              <a:rPr lang="en-GB" sz="3700" dirty="0" err="1"/>
              <a:t>i</a:t>
            </a:r>
            <a:r>
              <a:rPr lang="en-GB" sz="3700" dirty="0"/>
              <a:t> `</a:t>
            </a:r>
            <a:r>
              <a:rPr lang="en-GB" sz="3700" dirty="0" err="1"/>
              <a:t>nny`ete</a:t>
            </a:r>
            <a:r>
              <a:rPr lang="en-GB" sz="3700" dirty="0"/>
              <a:t> noun@ </a:t>
            </a:r>
            <a:r>
              <a:rPr lang="en-GB" sz="3700" dirty="0" err="1"/>
              <a:t>af</a:t>
            </a:r>
            <a:r>
              <a:rPr lang="en-GB" sz="3700" dirty="0"/>
              <a:t>] nan `</a:t>
            </a:r>
            <a:r>
              <a:rPr lang="en-GB" sz="3700" dirty="0" err="1"/>
              <a:t>nny`ete</a:t>
            </a:r>
            <a:r>
              <a:rPr lang="en-GB" sz="3700" dirty="0"/>
              <a:t> </a:t>
            </a:r>
            <a:r>
              <a:rPr lang="en-GB" sz="3700" dirty="0" err="1"/>
              <a:t>nouf</a:t>
            </a:r>
            <a:r>
              <a:rPr lang="en-GB" sz="3700" dirty="0"/>
              <a:t>@ </a:t>
            </a:r>
            <a:r>
              <a:rPr lang="en-GB" sz="3700" dirty="0" err="1"/>
              <a:t>tehwc</a:t>
            </a:r>
            <a:r>
              <a:rPr lang="en-GB" sz="3700" dirty="0"/>
              <a:t> `</a:t>
            </a:r>
            <a:r>
              <a:rPr lang="en-GB" sz="3700" dirty="0" err="1"/>
              <a:t>erof</a:t>
            </a:r>
            <a:r>
              <a:rPr lang="en-GB" sz="3700" dirty="0"/>
              <a:t> ten]`</a:t>
            </a:r>
            <a:r>
              <a:rPr lang="en-GB" sz="3700" dirty="0" err="1"/>
              <a:t>wou</a:t>
            </a:r>
            <a:r>
              <a:rPr lang="en-GB" sz="3700" dirty="0"/>
              <a:t> </a:t>
            </a:r>
            <a:r>
              <a:rPr lang="en-GB" sz="3700" dirty="0" err="1"/>
              <a:t>naf</a:t>
            </a:r>
            <a:r>
              <a:rPr lang="en-GB" sz="3700" dirty="0"/>
              <a:t>@ </a:t>
            </a:r>
            <a:r>
              <a:rPr lang="en-GB" sz="3700" dirty="0" err="1"/>
              <a:t>ten`erhou`o</a:t>
            </a:r>
            <a:r>
              <a:rPr lang="en-GB" sz="3700" dirty="0"/>
              <a:t> [</a:t>
            </a:r>
            <a:r>
              <a:rPr lang="en-GB" sz="3700" dirty="0" err="1"/>
              <a:t>ici</a:t>
            </a:r>
            <a:r>
              <a:rPr lang="en-GB" sz="3700" dirty="0"/>
              <a:t> `</a:t>
            </a:r>
            <a:r>
              <a:rPr lang="en-GB" sz="3700" dirty="0" err="1"/>
              <a:t>mmof</a:t>
            </a:r>
            <a:r>
              <a:rPr lang="en-GB" sz="3700" dirty="0"/>
              <a:t>.</a:t>
            </a:r>
          </a:p>
        </p:txBody>
      </p:sp>
    </p:spTree>
    <p:extLst>
      <p:ext uri="{BB962C8B-B14F-4D97-AF65-F5344CB8AC3E}">
        <p14:creationId xmlns:p14="http://schemas.microsoft.com/office/powerpoint/2010/main" val="1933204034"/>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extLst>
              <p:ext uri="{D42A27DB-BD31-4B8C-83A1-F6EECF244321}">
                <p14:modId xmlns:p14="http://schemas.microsoft.com/office/powerpoint/2010/main" val="34467352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بالقطع انقطع ماء البحر</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والأعماق صارت مسلك</a:t>
                      </a:r>
                      <a:r>
                        <a:rPr lang="ar-EG" sz="4400" b="1" dirty="0">
                          <a:solidFill>
                            <a:schemeClr val="bg1"/>
                          </a:solidFill>
                          <a:latin typeface="+mj-lt"/>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وموسي فيها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خطر</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والعدو</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سقط في مهلك</a:t>
                      </a:r>
                      <a:r>
                        <a:rPr lang="ar-EG" sz="4400" b="1" dirty="0">
                          <a:solidFill>
                            <a:schemeClr val="bg1"/>
                          </a:solidFill>
                          <a:latin typeface="+mj-lt"/>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أرض غير منظورة</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أشرقت الشمس عليها</a:t>
                      </a:r>
                      <a:r>
                        <a:rPr lang="ar-EG" sz="4400" b="1" dirty="0">
                          <a:solidFill>
                            <a:schemeClr val="bg1"/>
                          </a:solidFill>
                          <a:latin typeface="+mj-lt"/>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وطريق مستورة</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افموشي هيوتف</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lang="ar-EG" sz="4400" b="1" dirty="0">
                          <a:solidFill>
                            <a:schemeClr val="bg1"/>
                          </a:solidFill>
                          <a:latin typeface="+mj-lt"/>
                        </a:rPr>
                        <a:t>.</a:t>
                      </a:r>
                    </a:p>
                  </a:txBody>
                  <a:tcPr anchor="ctr"/>
                </a:tc>
                <a:extLst>
                  <a:ext uri="{0D108BD9-81ED-4DB2-BD59-A6C34878D82A}">
                    <a16:rowId xmlns:a16="http://schemas.microsoft.com/office/drawing/2014/main" val="3462753071"/>
                  </a:ext>
                </a:extLst>
              </a:tr>
            </a:tbl>
          </a:graphicData>
        </a:graphic>
      </p:graphicFrame>
      <p:sp>
        <p:nvSpPr>
          <p:cNvPr id="7" name="TextBox 6">
            <a:extLst>
              <a:ext uri="{FF2B5EF4-FFF2-40B4-BE49-F238E27FC236}">
                <a16:creationId xmlns:a16="http://schemas.microsoft.com/office/drawing/2014/main" id="{20B2A3CA-C5DD-47F2-BCCC-51C6C284974D}"/>
              </a:ext>
            </a:extLst>
          </p:cNvPr>
          <p:cNvSpPr txBox="1"/>
          <p:nvPr/>
        </p:nvSpPr>
        <p:spPr>
          <a:xfrm>
            <a:off x="6938682" y="3206675"/>
            <a:ext cx="2205318" cy="584775"/>
          </a:xfrm>
          <a:prstGeom prst="rect">
            <a:avLst/>
          </a:prstGeom>
          <a:noFill/>
        </p:spPr>
        <p:txBody>
          <a:bodyPr wrap="square">
            <a:spAutoFit/>
          </a:bodyPr>
          <a:lstStyle/>
          <a:p>
            <a:pPr algn="r" rtl="1"/>
            <a:r>
              <a:rPr lang="ar-EG" sz="3200" b="1" dirty="0">
                <a:solidFill>
                  <a:srgbClr val="FFC000"/>
                </a:solidFill>
                <a:latin typeface="Times New Roman" pitchFamily="18" charset="0"/>
                <a:cs typeface="Times New Roman" pitchFamily="18" charset="0"/>
              </a:rPr>
              <a:t>*(</a:t>
            </a:r>
            <a:r>
              <a:rPr kumimoji="0" lang="ar-EG" sz="32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مشوا عليها)</a:t>
            </a:r>
            <a:endParaRPr lang="en-GB" sz="1400" dirty="0"/>
          </a:p>
        </p:txBody>
      </p:sp>
    </p:spTree>
    <p:extLst>
      <p:ext uri="{BB962C8B-B14F-4D97-AF65-F5344CB8AC3E}">
        <p14:creationId xmlns:p14="http://schemas.microsoft.com/office/powerpoint/2010/main" val="3696989466"/>
      </p:ext>
    </p:extLst>
  </p:cSld>
  <p:clrMapOvr>
    <a:masterClrMapping/>
  </p:clrMapOvr>
</p:sld>
</file>

<file path=ppt/slides/slide18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0562666-E578-4112-A2AD-5BAE093BEC51}"/>
              </a:ext>
            </a:extLst>
          </p:cNvPr>
          <p:cNvSpPr>
            <a:spLocks noGrp="1"/>
          </p:cNvSpPr>
          <p:nvPr>
            <p:ph type="title"/>
          </p:nvPr>
        </p:nvSpPr>
        <p:spPr/>
        <p:txBody>
          <a:bodyPr/>
          <a:lstStyle/>
          <a:p>
            <a:endParaRPr lang="en-GB"/>
          </a:p>
        </p:txBody>
      </p:sp>
      <p:sp>
        <p:nvSpPr>
          <p:cNvPr id="7" name="Text Placeholder 6">
            <a:extLst>
              <a:ext uri="{FF2B5EF4-FFF2-40B4-BE49-F238E27FC236}">
                <a16:creationId xmlns:a16="http://schemas.microsoft.com/office/drawing/2014/main" id="{5255669E-500C-40A3-8ABC-F9F6C8207CC9}"/>
              </a:ext>
            </a:extLst>
          </p:cNvPr>
          <p:cNvSpPr>
            <a:spLocks noGrp="1"/>
          </p:cNvSpPr>
          <p:nvPr>
            <p:ph type="body" sz="quarter" idx="10"/>
          </p:nvPr>
        </p:nvSpPr>
        <p:spPr/>
        <p:txBody>
          <a:bodyPr/>
          <a:lstStyle/>
          <a:p>
            <a:r>
              <a:rPr lang="ar-EG" sz="3600" dirty="0"/>
              <a:t>تي بارثينوس ماريام: تي ماسنوتي إنساڤي: بي كيبوس إنتيه بي إسطوي نوفي: تي مومي إثؤاب إنتيه بي موؤ إنؤنخ.</a:t>
            </a:r>
            <a:endParaRPr lang="en-GB" sz="3600" dirty="0"/>
          </a:p>
        </p:txBody>
      </p:sp>
      <p:sp>
        <p:nvSpPr>
          <p:cNvPr id="8" name="Text Placeholder 7">
            <a:extLst>
              <a:ext uri="{FF2B5EF4-FFF2-40B4-BE49-F238E27FC236}">
                <a16:creationId xmlns:a16="http://schemas.microsoft.com/office/drawing/2014/main" id="{70AEE59A-1AB7-4A35-8B3A-4465527C0561}"/>
              </a:ext>
            </a:extLst>
          </p:cNvPr>
          <p:cNvSpPr>
            <a:spLocks noGrp="1"/>
          </p:cNvSpPr>
          <p:nvPr>
            <p:ph type="body" sz="quarter" idx="11"/>
          </p:nvPr>
        </p:nvSpPr>
        <p:spPr>
          <a:xfrm>
            <a:off x="0" y="3710609"/>
            <a:ext cx="9144000" cy="1072541"/>
          </a:xfrm>
        </p:spPr>
        <p:txBody>
          <a:bodyPr/>
          <a:lstStyle/>
          <a:p>
            <a:r>
              <a:rPr lang="ar-EG" sz="3600" dirty="0"/>
              <a:t>أيتها العذراء مريم، والدة الإله الحكيمة، بستان العطر، ينبوع ماء الحياة المقدس.</a:t>
            </a:r>
            <a:endParaRPr lang="en-GB" sz="3600" dirty="0"/>
          </a:p>
        </p:txBody>
      </p:sp>
      <p:sp>
        <p:nvSpPr>
          <p:cNvPr id="9" name="Text Placeholder 8">
            <a:extLst>
              <a:ext uri="{FF2B5EF4-FFF2-40B4-BE49-F238E27FC236}">
                <a16:creationId xmlns:a16="http://schemas.microsoft.com/office/drawing/2014/main" id="{66DF8ABC-D199-4664-A335-6FF4D4948F3D}"/>
              </a:ext>
            </a:extLst>
          </p:cNvPr>
          <p:cNvSpPr>
            <a:spLocks noGrp="1"/>
          </p:cNvSpPr>
          <p:nvPr>
            <p:ph type="body" sz="quarter" idx="12"/>
          </p:nvPr>
        </p:nvSpPr>
        <p:spPr>
          <a:xfrm>
            <a:off x="-57150" y="4699610"/>
            <a:ext cx="9258300" cy="1189739"/>
          </a:xfrm>
        </p:spPr>
        <p:txBody>
          <a:bodyPr anchor="ctr"/>
          <a:lstStyle/>
          <a:p>
            <a:r>
              <a:rPr lang="en-GB" sz="3500" dirty="0"/>
              <a:t>}</a:t>
            </a:r>
            <a:r>
              <a:rPr lang="en-GB" sz="3500" dirty="0" err="1"/>
              <a:t>Par;enoc</a:t>
            </a:r>
            <a:r>
              <a:rPr lang="en-GB" sz="3500" dirty="0"/>
              <a:t> Mariam@ ]</a:t>
            </a:r>
            <a:r>
              <a:rPr lang="en-GB" sz="3500" dirty="0" err="1"/>
              <a:t>macnou</a:t>
            </a:r>
            <a:r>
              <a:rPr lang="en-GB" sz="3500" dirty="0"/>
              <a:t>] `</a:t>
            </a:r>
            <a:r>
              <a:rPr lang="en-GB" sz="3500" dirty="0" err="1"/>
              <a:t>ncaby</a:t>
            </a:r>
            <a:r>
              <a:rPr lang="en-GB" sz="3500" dirty="0"/>
              <a:t>@ </a:t>
            </a:r>
            <a:r>
              <a:rPr lang="en-GB" sz="3500" dirty="0" err="1"/>
              <a:t>pikupoc</a:t>
            </a:r>
            <a:r>
              <a:rPr lang="en-GB" sz="3500" dirty="0"/>
              <a:t> `</a:t>
            </a:r>
            <a:r>
              <a:rPr lang="en-GB" sz="3500" dirty="0" err="1"/>
              <a:t>nte</a:t>
            </a:r>
            <a:r>
              <a:rPr lang="en-GB" sz="3500" dirty="0"/>
              <a:t> </a:t>
            </a:r>
            <a:r>
              <a:rPr lang="en-GB" sz="3500" dirty="0" err="1"/>
              <a:t>pi`c;oinoufi</a:t>
            </a:r>
            <a:r>
              <a:rPr lang="en-GB" sz="3500" dirty="0"/>
              <a:t>@ ]</a:t>
            </a:r>
            <a:r>
              <a:rPr lang="en-GB" sz="3500" dirty="0" err="1"/>
              <a:t>moumi</a:t>
            </a:r>
            <a:r>
              <a:rPr lang="en-GB" sz="3500" dirty="0"/>
              <a:t> =e=;=u `</a:t>
            </a:r>
            <a:r>
              <a:rPr lang="en-GB" sz="3500" dirty="0" err="1"/>
              <a:t>nte</a:t>
            </a:r>
            <a:r>
              <a:rPr lang="en-GB" sz="3500" dirty="0"/>
              <a:t> </a:t>
            </a:r>
            <a:r>
              <a:rPr lang="en-GB" sz="3500" dirty="0" err="1"/>
              <a:t>pimwou</a:t>
            </a:r>
            <a:r>
              <a:rPr lang="en-GB" sz="3500" dirty="0"/>
              <a:t> `</a:t>
            </a:r>
            <a:r>
              <a:rPr lang="en-GB" sz="3500" dirty="0" err="1"/>
              <a:t>nwnq</a:t>
            </a:r>
            <a:r>
              <a:rPr lang="en-GB" sz="3500" dirty="0"/>
              <a:t>.</a:t>
            </a:r>
          </a:p>
        </p:txBody>
      </p:sp>
    </p:spTree>
    <p:extLst>
      <p:ext uri="{BB962C8B-B14F-4D97-AF65-F5344CB8AC3E}">
        <p14:creationId xmlns:p14="http://schemas.microsoft.com/office/powerpoint/2010/main" val="3715952502"/>
      </p:ext>
    </p:extLst>
  </p:cSld>
  <p:clrMapOvr>
    <a:masterClrMapping/>
  </p:clrMapOvr>
</p:sld>
</file>

<file path=ppt/slides/slide18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B565A-EB8D-4562-8573-72B50815C8A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541B5A1-D999-4A77-82F9-A8840CBD94F2}"/>
              </a:ext>
            </a:extLst>
          </p:cNvPr>
          <p:cNvSpPr>
            <a:spLocks noGrp="1"/>
          </p:cNvSpPr>
          <p:nvPr>
            <p:ph type="body" sz="quarter" idx="10"/>
          </p:nvPr>
        </p:nvSpPr>
        <p:spPr>
          <a:xfrm>
            <a:off x="0" y="5843587"/>
            <a:ext cx="9144000" cy="1007787"/>
          </a:xfrm>
        </p:spPr>
        <p:txBody>
          <a:bodyPr/>
          <a:lstStyle/>
          <a:p>
            <a:r>
              <a:rPr lang="ar-EG" sz="3300" dirty="0"/>
              <a:t>آبي كاربوس إنتيه تيه ني چي: أفئي أفسوتي إنتي إيكوميه ني: أف ڤيل تي ميت جاچي إيڤول هارون: أفسيمني نان إنتيف هيريني. </a:t>
            </a:r>
            <a:endParaRPr lang="en-GB" sz="3300" dirty="0"/>
          </a:p>
        </p:txBody>
      </p:sp>
      <p:sp>
        <p:nvSpPr>
          <p:cNvPr id="4" name="Text Placeholder 3">
            <a:extLst>
              <a:ext uri="{FF2B5EF4-FFF2-40B4-BE49-F238E27FC236}">
                <a16:creationId xmlns:a16="http://schemas.microsoft.com/office/drawing/2014/main" id="{99B8B9D4-D0A1-4DA4-9F83-DA4574533D12}"/>
              </a:ext>
            </a:extLst>
          </p:cNvPr>
          <p:cNvSpPr>
            <a:spLocks noGrp="1"/>
          </p:cNvSpPr>
          <p:nvPr>
            <p:ph type="body" sz="quarter" idx="11"/>
          </p:nvPr>
        </p:nvSpPr>
        <p:spPr>
          <a:xfrm>
            <a:off x="0" y="3710609"/>
            <a:ext cx="9144000" cy="575641"/>
          </a:xfrm>
        </p:spPr>
        <p:txBody>
          <a:bodyPr anchor="b"/>
          <a:lstStyle/>
          <a:p>
            <a:r>
              <a:rPr lang="ar-EG" sz="3000" dirty="0"/>
              <a:t>ثمرة بطنك، أتى وخلص المسكونة، ونقض العداوة عنا، وقرر لنا سلامه. </a:t>
            </a:r>
            <a:endParaRPr lang="en-GB" sz="3000" dirty="0"/>
          </a:p>
        </p:txBody>
      </p:sp>
      <p:sp>
        <p:nvSpPr>
          <p:cNvPr id="5" name="Text Placeholder 4">
            <a:extLst>
              <a:ext uri="{FF2B5EF4-FFF2-40B4-BE49-F238E27FC236}">
                <a16:creationId xmlns:a16="http://schemas.microsoft.com/office/drawing/2014/main" id="{E8A0A233-00CC-42D4-B20D-0939EA2C2631}"/>
              </a:ext>
            </a:extLst>
          </p:cNvPr>
          <p:cNvSpPr>
            <a:spLocks noGrp="1"/>
          </p:cNvSpPr>
          <p:nvPr>
            <p:ph type="body" sz="quarter" idx="12"/>
          </p:nvPr>
        </p:nvSpPr>
        <p:spPr>
          <a:xfrm>
            <a:off x="0" y="4286249"/>
            <a:ext cx="9144000" cy="1557337"/>
          </a:xfrm>
        </p:spPr>
        <p:txBody>
          <a:bodyPr/>
          <a:lstStyle/>
          <a:p>
            <a:r>
              <a:rPr lang="en-GB" sz="3700" dirty="0" err="1"/>
              <a:t>Apikarpoc</a:t>
            </a:r>
            <a:r>
              <a:rPr lang="en-GB" sz="3700" dirty="0"/>
              <a:t> `</a:t>
            </a:r>
            <a:r>
              <a:rPr lang="en-GB" sz="3700" dirty="0" err="1"/>
              <a:t>nte</a:t>
            </a:r>
            <a:r>
              <a:rPr lang="en-GB" sz="3700" dirty="0"/>
              <a:t> </a:t>
            </a:r>
            <a:r>
              <a:rPr lang="en-GB" sz="3700" dirty="0" err="1"/>
              <a:t>teneji</a:t>
            </a:r>
            <a:r>
              <a:rPr lang="en-GB" sz="3700" dirty="0"/>
              <a:t>@ </a:t>
            </a:r>
            <a:r>
              <a:rPr lang="en-GB" sz="3700" dirty="0" err="1"/>
              <a:t>af`i</a:t>
            </a:r>
            <a:r>
              <a:rPr lang="en-GB" sz="3700" dirty="0"/>
              <a:t> </a:t>
            </a:r>
            <a:r>
              <a:rPr lang="en-GB" sz="3700" dirty="0" err="1"/>
              <a:t>afcw</a:t>
            </a:r>
            <a:r>
              <a:rPr lang="en-GB" sz="3700" dirty="0"/>
              <a:t>] `n]</a:t>
            </a:r>
            <a:r>
              <a:rPr lang="en-GB" sz="3700" dirty="0" err="1"/>
              <a:t>oikoumeny</a:t>
            </a:r>
            <a:r>
              <a:rPr lang="en-GB" sz="3700" dirty="0"/>
              <a:t>@ </a:t>
            </a:r>
            <a:r>
              <a:rPr lang="en-GB" sz="3700" dirty="0" err="1"/>
              <a:t>afbel</a:t>
            </a:r>
            <a:r>
              <a:rPr lang="en-GB" sz="3700" dirty="0"/>
              <a:t> ]</a:t>
            </a:r>
            <a:r>
              <a:rPr lang="en-GB" sz="3700" dirty="0" err="1"/>
              <a:t>metjaji</a:t>
            </a:r>
            <a:r>
              <a:rPr lang="en-GB" sz="3700" dirty="0"/>
              <a:t> `</a:t>
            </a:r>
            <a:r>
              <a:rPr lang="en-GB" sz="3700" dirty="0" err="1"/>
              <a:t>ebolharon</a:t>
            </a:r>
            <a:r>
              <a:rPr lang="en-GB" sz="3700" dirty="0"/>
              <a:t>@ </a:t>
            </a:r>
            <a:r>
              <a:rPr lang="en-GB" sz="3700" dirty="0" err="1"/>
              <a:t>afcemni</a:t>
            </a:r>
            <a:r>
              <a:rPr lang="en-GB" sz="3700" dirty="0"/>
              <a:t> nan `</a:t>
            </a:r>
            <a:r>
              <a:rPr lang="en-GB" sz="3700" dirty="0" err="1"/>
              <a:t>ntefhiryny</a:t>
            </a:r>
            <a:r>
              <a:rPr lang="en-GB" sz="3700" dirty="0"/>
              <a:t>.</a:t>
            </a:r>
          </a:p>
        </p:txBody>
      </p:sp>
    </p:spTree>
    <p:extLst>
      <p:ext uri="{BB962C8B-B14F-4D97-AF65-F5344CB8AC3E}">
        <p14:creationId xmlns:p14="http://schemas.microsoft.com/office/powerpoint/2010/main" val="4271140129"/>
      </p:ext>
    </p:extLst>
  </p:cSld>
  <p:clrMapOvr>
    <a:masterClrMapping/>
  </p:clrMapOvr>
</p:sld>
</file>

<file path=ppt/slides/slide18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67979-327A-4A6C-A086-6EB4C26562D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A1DCA5F-D6A0-4E98-99BD-7BC66B9D9CD5}"/>
              </a:ext>
            </a:extLst>
          </p:cNvPr>
          <p:cNvSpPr>
            <a:spLocks noGrp="1"/>
          </p:cNvSpPr>
          <p:nvPr>
            <p:ph type="body" sz="quarter" idx="10"/>
          </p:nvPr>
        </p:nvSpPr>
        <p:spPr/>
        <p:txBody>
          <a:bodyPr/>
          <a:lstStyle/>
          <a:p>
            <a:r>
              <a:rPr lang="ar-EG" sz="3700" dirty="0"/>
              <a:t>إيڤول هيتين بيف إستافروس: نيم تيف آناسطاسيس إثؤاب: أفطاسو إمبي رومي إنكيه صوب: إيخون إبي باراذيسوس. </a:t>
            </a:r>
            <a:endParaRPr lang="en-GB" sz="3700" dirty="0"/>
          </a:p>
        </p:txBody>
      </p:sp>
      <p:sp>
        <p:nvSpPr>
          <p:cNvPr id="4" name="Text Placeholder 3">
            <a:extLst>
              <a:ext uri="{FF2B5EF4-FFF2-40B4-BE49-F238E27FC236}">
                <a16:creationId xmlns:a16="http://schemas.microsoft.com/office/drawing/2014/main" id="{FEAF9E04-0F3A-4457-875B-E9450C4FFEC2}"/>
              </a:ext>
            </a:extLst>
          </p:cNvPr>
          <p:cNvSpPr>
            <a:spLocks noGrp="1"/>
          </p:cNvSpPr>
          <p:nvPr>
            <p:ph type="body" sz="quarter" idx="11"/>
          </p:nvPr>
        </p:nvSpPr>
        <p:spPr>
          <a:xfrm>
            <a:off x="0" y="3710609"/>
            <a:ext cx="9144000" cy="861389"/>
          </a:xfrm>
        </p:spPr>
        <p:txBody>
          <a:bodyPr/>
          <a:lstStyle/>
          <a:p>
            <a:pPr>
              <a:spcBef>
                <a:spcPts val="0"/>
              </a:spcBef>
            </a:pPr>
            <a:r>
              <a:rPr lang="ar-EG" sz="3600" dirty="0"/>
              <a:t>من قبل صليبه، وقيامته المقدسة، رد الإنسان مرة أخرى، </a:t>
            </a:r>
            <a:endParaRPr lang="en-US" sz="3600" dirty="0"/>
          </a:p>
          <a:p>
            <a:pPr>
              <a:spcBef>
                <a:spcPts val="0"/>
              </a:spcBef>
            </a:pPr>
            <a:r>
              <a:rPr lang="ar-EG" sz="3600" dirty="0"/>
              <a:t>إلى الفردوس.</a:t>
            </a:r>
            <a:endParaRPr lang="en-GB" sz="3600" dirty="0"/>
          </a:p>
        </p:txBody>
      </p:sp>
      <p:sp>
        <p:nvSpPr>
          <p:cNvPr id="5" name="Text Placeholder 4">
            <a:extLst>
              <a:ext uri="{FF2B5EF4-FFF2-40B4-BE49-F238E27FC236}">
                <a16:creationId xmlns:a16="http://schemas.microsoft.com/office/drawing/2014/main" id="{AD5D20D3-3D59-4454-89AB-98D30D255335}"/>
              </a:ext>
            </a:extLst>
          </p:cNvPr>
          <p:cNvSpPr>
            <a:spLocks noGrp="1"/>
          </p:cNvSpPr>
          <p:nvPr>
            <p:ph type="body" sz="quarter" idx="12"/>
          </p:nvPr>
        </p:nvSpPr>
        <p:spPr>
          <a:xfrm>
            <a:off x="0" y="4672104"/>
            <a:ext cx="9144000" cy="1089635"/>
          </a:xfrm>
        </p:spPr>
        <p:txBody>
          <a:bodyPr/>
          <a:lstStyle/>
          <a:p>
            <a:r>
              <a:rPr lang="en-GB" sz="3800" dirty="0" err="1"/>
              <a:t>Ebolhiten</a:t>
            </a:r>
            <a:r>
              <a:rPr lang="en-GB" sz="3800" dirty="0"/>
              <a:t> </a:t>
            </a:r>
            <a:r>
              <a:rPr lang="en-GB" sz="3800" dirty="0" err="1"/>
              <a:t>pef`ctauroc</a:t>
            </a:r>
            <a:r>
              <a:rPr lang="en-GB" sz="3800" dirty="0"/>
              <a:t>@ </a:t>
            </a:r>
            <a:r>
              <a:rPr lang="en-GB" sz="3800" dirty="0" err="1"/>
              <a:t>nem</a:t>
            </a:r>
            <a:r>
              <a:rPr lang="en-GB" sz="3800" dirty="0"/>
              <a:t> </a:t>
            </a:r>
            <a:r>
              <a:rPr lang="en-GB" sz="3800" dirty="0" err="1"/>
              <a:t>tef`anactacic</a:t>
            </a:r>
            <a:r>
              <a:rPr lang="en-GB" sz="3800" dirty="0"/>
              <a:t> =e=;=u@ </a:t>
            </a:r>
            <a:r>
              <a:rPr lang="en-GB" sz="3800" dirty="0" err="1"/>
              <a:t>aftac;o</a:t>
            </a:r>
            <a:r>
              <a:rPr lang="en-GB" sz="3800" dirty="0"/>
              <a:t> `</a:t>
            </a:r>
            <a:r>
              <a:rPr lang="en-GB" sz="3800" dirty="0" err="1"/>
              <a:t>mpirwmi</a:t>
            </a:r>
            <a:r>
              <a:rPr lang="en-GB" sz="3800" dirty="0"/>
              <a:t> `</a:t>
            </a:r>
            <a:r>
              <a:rPr lang="en-GB" sz="3800" dirty="0" err="1"/>
              <a:t>nkecop</a:t>
            </a:r>
            <a:r>
              <a:rPr lang="en-GB" sz="3800" dirty="0"/>
              <a:t>@ `</a:t>
            </a:r>
            <a:r>
              <a:rPr lang="en-GB" sz="3800" dirty="0" err="1"/>
              <a:t>eqoun</a:t>
            </a:r>
            <a:r>
              <a:rPr lang="en-GB" sz="3800" dirty="0"/>
              <a:t> `</a:t>
            </a:r>
            <a:r>
              <a:rPr lang="en-GB" sz="3800" dirty="0" err="1"/>
              <a:t>epiParadicoc</a:t>
            </a:r>
            <a:r>
              <a:rPr lang="en-GB" sz="3800" dirty="0"/>
              <a:t>.</a:t>
            </a:r>
          </a:p>
        </p:txBody>
      </p:sp>
    </p:spTree>
    <p:extLst>
      <p:ext uri="{BB962C8B-B14F-4D97-AF65-F5344CB8AC3E}">
        <p14:creationId xmlns:p14="http://schemas.microsoft.com/office/powerpoint/2010/main" val="4207816870"/>
      </p:ext>
    </p:extLst>
  </p:cSld>
  <p:clrMapOvr>
    <a:masterClrMapping/>
  </p:clrMapOvr>
</p:sld>
</file>

<file path=ppt/slides/slide18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75DE3-BD2D-4DBB-B192-DBD6EA71FB4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FCA8D4A-1248-4A75-A252-86209D80BACD}"/>
              </a:ext>
            </a:extLst>
          </p:cNvPr>
          <p:cNvSpPr>
            <a:spLocks noGrp="1"/>
          </p:cNvSpPr>
          <p:nvPr>
            <p:ph type="body" sz="quarter" idx="10"/>
          </p:nvPr>
        </p:nvSpPr>
        <p:spPr/>
        <p:txBody>
          <a:bodyPr/>
          <a:lstStyle/>
          <a:p>
            <a:r>
              <a:rPr lang="ar-EG" sz="3300" dirty="0"/>
              <a:t>إنثوف أفتشي إنني إيه تيه نون: أفتي نان إنني إيه تين نوف: تين هوس إيروف تين تي أو أوو ناف: تين إرهوو أو تشيسي إمموف. </a:t>
            </a:r>
            <a:endParaRPr lang="en-GB" sz="3300" dirty="0"/>
          </a:p>
        </p:txBody>
      </p:sp>
      <p:sp>
        <p:nvSpPr>
          <p:cNvPr id="4" name="Text Placeholder 3">
            <a:extLst>
              <a:ext uri="{FF2B5EF4-FFF2-40B4-BE49-F238E27FC236}">
                <a16:creationId xmlns:a16="http://schemas.microsoft.com/office/drawing/2014/main" id="{5AC45A3D-23F6-4E49-BB28-1F9658C4B73D}"/>
              </a:ext>
            </a:extLst>
          </p:cNvPr>
          <p:cNvSpPr>
            <a:spLocks noGrp="1"/>
          </p:cNvSpPr>
          <p:nvPr>
            <p:ph type="body" sz="quarter" idx="11"/>
          </p:nvPr>
        </p:nvSpPr>
        <p:spPr/>
        <p:txBody>
          <a:bodyPr/>
          <a:lstStyle/>
          <a:p>
            <a:r>
              <a:rPr lang="ar-EG" dirty="0"/>
              <a:t>هو أخذ الذى لنا، وأعطانا الذى له، نسبحه ونمجده، ونزيده علواً.</a:t>
            </a:r>
            <a:endParaRPr lang="en-GB" dirty="0"/>
          </a:p>
        </p:txBody>
      </p:sp>
      <p:sp>
        <p:nvSpPr>
          <p:cNvPr id="5" name="Text Placeholder 4">
            <a:extLst>
              <a:ext uri="{FF2B5EF4-FFF2-40B4-BE49-F238E27FC236}">
                <a16:creationId xmlns:a16="http://schemas.microsoft.com/office/drawing/2014/main" id="{395ECFA1-4FF8-4CEF-98B4-02C2B8EEEA80}"/>
              </a:ext>
            </a:extLst>
          </p:cNvPr>
          <p:cNvSpPr>
            <a:spLocks noGrp="1"/>
          </p:cNvSpPr>
          <p:nvPr>
            <p:ph type="body" sz="quarter" idx="12"/>
          </p:nvPr>
        </p:nvSpPr>
        <p:spPr>
          <a:xfrm>
            <a:off x="0" y="4756759"/>
            <a:ext cx="9144000" cy="1189740"/>
          </a:xfrm>
        </p:spPr>
        <p:txBody>
          <a:bodyPr/>
          <a:lstStyle/>
          <a:p>
            <a:r>
              <a:rPr lang="en-GB" sz="3700" dirty="0" err="1"/>
              <a:t>N;of</a:t>
            </a:r>
            <a:r>
              <a:rPr lang="en-GB" sz="3700" dirty="0"/>
              <a:t> </a:t>
            </a:r>
            <a:r>
              <a:rPr lang="en-GB" sz="3700" dirty="0" err="1"/>
              <a:t>af</a:t>
            </a:r>
            <a:r>
              <a:rPr lang="en-GB" sz="3700" dirty="0"/>
              <a:t>[</a:t>
            </a:r>
            <a:r>
              <a:rPr lang="en-GB" sz="3700" dirty="0" err="1"/>
              <a:t>i</a:t>
            </a:r>
            <a:r>
              <a:rPr lang="en-GB" sz="3700" dirty="0"/>
              <a:t> `</a:t>
            </a:r>
            <a:r>
              <a:rPr lang="en-GB" sz="3700" dirty="0" err="1"/>
              <a:t>nny`ete</a:t>
            </a:r>
            <a:r>
              <a:rPr lang="en-GB" sz="3700" dirty="0"/>
              <a:t> noun@ </a:t>
            </a:r>
            <a:r>
              <a:rPr lang="en-GB" sz="3700" dirty="0" err="1"/>
              <a:t>af</a:t>
            </a:r>
            <a:r>
              <a:rPr lang="en-GB" sz="3700" dirty="0"/>
              <a:t>] nan `</a:t>
            </a:r>
            <a:r>
              <a:rPr lang="en-GB" sz="3700" dirty="0" err="1"/>
              <a:t>nny`ete</a:t>
            </a:r>
            <a:r>
              <a:rPr lang="en-GB" sz="3700" dirty="0"/>
              <a:t> </a:t>
            </a:r>
            <a:r>
              <a:rPr lang="en-GB" sz="3700" dirty="0" err="1"/>
              <a:t>nouf</a:t>
            </a:r>
            <a:r>
              <a:rPr lang="en-GB" sz="3700" dirty="0"/>
              <a:t>@ </a:t>
            </a:r>
            <a:r>
              <a:rPr lang="en-GB" sz="3700" dirty="0" err="1"/>
              <a:t>tehwc</a:t>
            </a:r>
            <a:r>
              <a:rPr lang="en-GB" sz="3700" dirty="0"/>
              <a:t> `</a:t>
            </a:r>
            <a:r>
              <a:rPr lang="en-GB" sz="3700" dirty="0" err="1"/>
              <a:t>erof</a:t>
            </a:r>
            <a:r>
              <a:rPr lang="en-GB" sz="3700" dirty="0"/>
              <a:t> ten]`</a:t>
            </a:r>
            <a:r>
              <a:rPr lang="en-GB" sz="3700" dirty="0" err="1"/>
              <a:t>wou</a:t>
            </a:r>
            <a:r>
              <a:rPr lang="en-GB" sz="3700" dirty="0"/>
              <a:t> </a:t>
            </a:r>
            <a:r>
              <a:rPr lang="en-GB" sz="3700" dirty="0" err="1"/>
              <a:t>naf</a:t>
            </a:r>
            <a:r>
              <a:rPr lang="en-GB" sz="3700" dirty="0"/>
              <a:t>@ </a:t>
            </a:r>
            <a:r>
              <a:rPr lang="en-GB" sz="3700" dirty="0" err="1"/>
              <a:t>ten`erhou`o</a:t>
            </a:r>
            <a:r>
              <a:rPr lang="en-GB" sz="3700" dirty="0"/>
              <a:t> [</a:t>
            </a:r>
            <a:r>
              <a:rPr lang="en-GB" sz="3700" dirty="0" err="1"/>
              <a:t>ici</a:t>
            </a:r>
            <a:r>
              <a:rPr lang="en-GB" sz="3700" dirty="0"/>
              <a:t> `</a:t>
            </a:r>
            <a:r>
              <a:rPr lang="en-GB" sz="3700" dirty="0" err="1"/>
              <a:t>mmof</a:t>
            </a:r>
            <a:r>
              <a:rPr lang="en-GB" sz="3700" dirty="0"/>
              <a:t>.</a:t>
            </a:r>
          </a:p>
        </p:txBody>
      </p:sp>
    </p:spTree>
    <p:extLst>
      <p:ext uri="{BB962C8B-B14F-4D97-AF65-F5344CB8AC3E}">
        <p14:creationId xmlns:p14="http://schemas.microsoft.com/office/powerpoint/2010/main" val="3666781303"/>
      </p:ext>
    </p:extLst>
  </p:cSld>
  <p:clrMapOvr>
    <a:masterClrMapping/>
  </p:clrMapOvr>
</p:sld>
</file>

<file path=ppt/slides/slide18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407EDA3-1F6D-427D-B21A-08F2A854218D}"/>
              </a:ext>
            </a:extLst>
          </p:cNvPr>
          <p:cNvSpPr>
            <a:spLocks noGrp="1"/>
          </p:cNvSpPr>
          <p:nvPr>
            <p:ph type="title"/>
          </p:nvPr>
        </p:nvSpPr>
        <p:spPr/>
        <p:txBody>
          <a:bodyPr/>
          <a:lstStyle/>
          <a:p>
            <a:endParaRPr lang="en-GB"/>
          </a:p>
        </p:txBody>
      </p:sp>
      <p:sp>
        <p:nvSpPr>
          <p:cNvPr id="7" name="Text Placeholder 6">
            <a:extLst>
              <a:ext uri="{FF2B5EF4-FFF2-40B4-BE49-F238E27FC236}">
                <a16:creationId xmlns:a16="http://schemas.microsoft.com/office/drawing/2014/main" id="{A01E5D6A-5476-4CD5-BD7E-F99EAB46064C}"/>
              </a:ext>
            </a:extLst>
          </p:cNvPr>
          <p:cNvSpPr>
            <a:spLocks noGrp="1"/>
          </p:cNvSpPr>
          <p:nvPr>
            <p:ph type="body" sz="quarter" idx="10"/>
          </p:nvPr>
        </p:nvSpPr>
        <p:spPr>
          <a:xfrm>
            <a:off x="-71440" y="5772149"/>
            <a:ext cx="9272588" cy="1079225"/>
          </a:xfrm>
        </p:spPr>
        <p:txBody>
          <a:bodyPr/>
          <a:lstStyle/>
          <a:p>
            <a:r>
              <a:rPr lang="ar-EG" sz="3600" dirty="0"/>
              <a:t>تي بارثينوس ماريام: تي ثيؤطوكوس إثؤاب: تي إبروستاتيس إت إن هوت: إنتيه إبجينوس إنتيه تي ميت رومي. </a:t>
            </a:r>
            <a:endParaRPr lang="en-GB" sz="3600" dirty="0"/>
          </a:p>
        </p:txBody>
      </p:sp>
      <p:sp>
        <p:nvSpPr>
          <p:cNvPr id="8" name="Text Placeholder 7">
            <a:extLst>
              <a:ext uri="{FF2B5EF4-FFF2-40B4-BE49-F238E27FC236}">
                <a16:creationId xmlns:a16="http://schemas.microsoft.com/office/drawing/2014/main" id="{0E184A88-0EEF-44ED-A461-B5E27EA05082}"/>
              </a:ext>
            </a:extLst>
          </p:cNvPr>
          <p:cNvSpPr>
            <a:spLocks noGrp="1"/>
          </p:cNvSpPr>
          <p:nvPr>
            <p:ph type="body" sz="quarter" idx="11"/>
          </p:nvPr>
        </p:nvSpPr>
        <p:spPr>
          <a:xfrm>
            <a:off x="0" y="3710609"/>
            <a:ext cx="9144000" cy="1079225"/>
          </a:xfrm>
        </p:spPr>
        <p:txBody>
          <a:bodyPr/>
          <a:lstStyle/>
          <a:p>
            <a:r>
              <a:rPr lang="ar-EG" sz="3800" dirty="0"/>
              <a:t>أيتها العذراء مريم، والدة الإله القديسة، الشفيعة الأمينة، التي لجنس البشر. </a:t>
            </a:r>
            <a:endParaRPr lang="en-GB" sz="3800" dirty="0"/>
          </a:p>
        </p:txBody>
      </p:sp>
      <p:sp>
        <p:nvSpPr>
          <p:cNvPr id="9" name="Text Placeholder 8">
            <a:extLst>
              <a:ext uri="{FF2B5EF4-FFF2-40B4-BE49-F238E27FC236}">
                <a16:creationId xmlns:a16="http://schemas.microsoft.com/office/drawing/2014/main" id="{E78A21FD-299B-4A76-90E9-8757B5E9EF47}"/>
              </a:ext>
            </a:extLst>
          </p:cNvPr>
          <p:cNvSpPr>
            <a:spLocks noGrp="1"/>
          </p:cNvSpPr>
          <p:nvPr>
            <p:ph type="body" sz="quarter" idx="12"/>
          </p:nvPr>
        </p:nvSpPr>
        <p:spPr>
          <a:xfrm>
            <a:off x="-7146" y="4810123"/>
            <a:ext cx="9144000" cy="962026"/>
          </a:xfrm>
        </p:spPr>
        <p:txBody>
          <a:bodyPr anchor="ctr"/>
          <a:lstStyle/>
          <a:p>
            <a:r>
              <a:rPr lang="en-GB" sz="3600" dirty="0"/>
              <a:t>}</a:t>
            </a:r>
            <a:r>
              <a:rPr lang="en-GB" sz="3600" dirty="0" err="1"/>
              <a:t>Par;enoc</a:t>
            </a:r>
            <a:r>
              <a:rPr lang="en-GB" sz="3600" dirty="0"/>
              <a:t> Mariam@ ];</a:t>
            </a:r>
            <a:r>
              <a:rPr lang="en-GB" sz="3600" dirty="0" err="1"/>
              <a:t>eotokoc</a:t>
            </a:r>
            <a:r>
              <a:rPr lang="en-GB" sz="3600" dirty="0"/>
              <a:t> =e=;=u@ ]`</a:t>
            </a:r>
            <a:r>
              <a:rPr lang="en-GB" sz="3600" dirty="0" err="1"/>
              <a:t>proctatyc</a:t>
            </a:r>
            <a:r>
              <a:rPr lang="en-GB" sz="3600" dirty="0"/>
              <a:t> `</a:t>
            </a:r>
            <a:r>
              <a:rPr lang="en-GB" sz="3600" dirty="0" err="1"/>
              <a:t>etenhot</a:t>
            </a:r>
            <a:r>
              <a:rPr lang="en-GB" sz="3600" dirty="0"/>
              <a:t>@ `</a:t>
            </a:r>
            <a:r>
              <a:rPr lang="en-GB" sz="3600" dirty="0" err="1"/>
              <a:t>nte</a:t>
            </a:r>
            <a:r>
              <a:rPr lang="en-GB" sz="3600" dirty="0"/>
              <a:t> `</a:t>
            </a:r>
            <a:r>
              <a:rPr lang="en-GB" sz="3600" dirty="0" err="1"/>
              <a:t>pgenoc</a:t>
            </a:r>
            <a:r>
              <a:rPr lang="en-GB" sz="3600" dirty="0"/>
              <a:t> `</a:t>
            </a:r>
            <a:r>
              <a:rPr lang="en-GB" sz="3600" dirty="0" err="1"/>
              <a:t>nte</a:t>
            </a:r>
            <a:r>
              <a:rPr lang="en-GB" sz="3600" dirty="0"/>
              <a:t> ]</a:t>
            </a:r>
            <a:r>
              <a:rPr lang="en-GB" sz="3600" dirty="0" err="1"/>
              <a:t>metrwmi</a:t>
            </a:r>
            <a:r>
              <a:rPr lang="en-GB" sz="3600" dirty="0"/>
              <a:t>.</a:t>
            </a:r>
          </a:p>
        </p:txBody>
      </p:sp>
    </p:spTree>
    <p:extLst>
      <p:ext uri="{BB962C8B-B14F-4D97-AF65-F5344CB8AC3E}">
        <p14:creationId xmlns:p14="http://schemas.microsoft.com/office/powerpoint/2010/main" val="3951304602"/>
      </p:ext>
    </p:extLst>
  </p:cSld>
  <p:clrMapOvr>
    <a:masterClrMapping/>
  </p:clrMapOvr>
</p:sld>
</file>

<file path=ppt/slides/slide18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CCE88-C3CD-45B9-A9DB-B8AD2531814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686F640-3FE0-41F5-9FB3-4E68BDE8604B}"/>
              </a:ext>
            </a:extLst>
          </p:cNvPr>
          <p:cNvSpPr>
            <a:spLocks noGrp="1"/>
          </p:cNvSpPr>
          <p:nvPr>
            <p:ph type="body" sz="quarter" idx="10"/>
          </p:nvPr>
        </p:nvSpPr>
        <p:spPr/>
        <p:txBody>
          <a:bodyPr/>
          <a:lstStyle/>
          <a:p>
            <a:r>
              <a:rPr lang="ar-EG" dirty="0"/>
              <a:t>آري إبريس ڤيه ڤين إيه إهري إيجون: ناهرين بخرستوس في إيطاريه إجفوف:</a:t>
            </a:r>
            <a:endParaRPr lang="en-GB" dirty="0"/>
          </a:p>
        </p:txBody>
      </p:sp>
      <p:sp>
        <p:nvSpPr>
          <p:cNvPr id="4" name="Text Placeholder 3">
            <a:extLst>
              <a:ext uri="{FF2B5EF4-FFF2-40B4-BE49-F238E27FC236}">
                <a16:creationId xmlns:a16="http://schemas.microsoft.com/office/drawing/2014/main" id="{FCFF08BC-A2D4-43EE-805C-FA233FD58931}"/>
              </a:ext>
            </a:extLst>
          </p:cNvPr>
          <p:cNvSpPr>
            <a:spLocks noGrp="1"/>
          </p:cNvSpPr>
          <p:nvPr>
            <p:ph type="body" sz="quarter" idx="11"/>
          </p:nvPr>
        </p:nvSpPr>
        <p:spPr/>
        <p:txBody>
          <a:bodyPr anchor="ctr"/>
          <a:lstStyle/>
          <a:p>
            <a:r>
              <a:rPr lang="ar-EG" dirty="0"/>
              <a:t>اشفعى فينا، أمام المسيح الذى ولدته، </a:t>
            </a:r>
            <a:endParaRPr lang="en-GB" dirty="0"/>
          </a:p>
        </p:txBody>
      </p:sp>
      <p:sp>
        <p:nvSpPr>
          <p:cNvPr id="5" name="Text Placeholder 4">
            <a:extLst>
              <a:ext uri="{FF2B5EF4-FFF2-40B4-BE49-F238E27FC236}">
                <a16:creationId xmlns:a16="http://schemas.microsoft.com/office/drawing/2014/main" id="{275C9382-E287-469A-93D1-DCD08F7708CE}"/>
              </a:ext>
            </a:extLst>
          </p:cNvPr>
          <p:cNvSpPr>
            <a:spLocks noGrp="1"/>
          </p:cNvSpPr>
          <p:nvPr>
            <p:ph type="body" sz="quarter" idx="12"/>
          </p:nvPr>
        </p:nvSpPr>
        <p:spPr/>
        <p:txBody>
          <a:bodyPr/>
          <a:lstStyle/>
          <a:p>
            <a:r>
              <a:rPr lang="en-GB" dirty="0" err="1"/>
              <a:t>Ari`precbeuin</a:t>
            </a:r>
            <a:r>
              <a:rPr lang="en-GB" dirty="0"/>
              <a:t> `</a:t>
            </a:r>
            <a:r>
              <a:rPr lang="en-GB" dirty="0" err="1"/>
              <a:t>e`hryi</a:t>
            </a:r>
            <a:r>
              <a:rPr lang="en-GB" dirty="0"/>
              <a:t> `</a:t>
            </a:r>
            <a:r>
              <a:rPr lang="en-GB" dirty="0" err="1"/>
              <a:t>ejwn</a:t>
            </a:r>
            <a:r>
              <a:rPr lang="en-GB" dirty="0"/>
              <a:t>@ </a:t>
            </a:r>
            <a:r>
              <a:rPr lang="en-GB" dirty="0" err="1"/>
              <a:t>nahren</a:t>
            </a:r>
            <a:r>
              <a:rPr lang="en-GB" dirty="0"/>
              <a:t> P=,=c </a:t>
            </a:r>
            <a:r>
              <a:rPr lang="en-GB" dirty="0" err="1"/>
              <a:t>vy`etare`jvof</a:t>
            </a:r>
            <a:r>
              <a:rPr lang="en-GB" dirty="0"/>
              <a:t>@</a:t>
            </a:r>
          </a:p>
        </p:txBody>
      </p:sp>
    </p:spTree>
    <p:extLst>
      <p:ext uri="{BB962C8B-B14F-4D97-AF65-F5344CB8AC3E}">
        <p14:creationId xmlns:p14="http://schemas.microsoft.com/office/powerpoint/2010/main" val="1353338465"/>
      </p:ext>
    </p:extLst>
  </p:cSld>
  <p:clrMapOvr>
    <a:masterClrMapping/>
  </p:clrMapOvr>
</p:sld>
</file>

<file path=ppt/slides/slide18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DEF2A-2707-4676-8A74-7C774FC5B0B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609987A-69AF-48B5-B622-1DF17F6E7C6D}"/>
              </a:ext>
            </a:extLst>
          </p:cNvPr>
          <p:cNvSpPr>
            <a:spLocks noGrp="1"/>
          </p:cNvSpPr>
          <p:nvPr>
            <p:ph type="body" sz="quarter" idx="10"/>
          </p:nvPr>
        </p:nvSpPr>
        <p:spPr/>
        <p:txBody>
          <a:bodyPr/>
          <a:lstStyle/>
          <a:p>
            <a:r>
              <a:rPr lang="ar-EG" dirty="0"/>
              <a:t>هوبوس إنتيف إر إهموت نان: إمبيكو إيڤول إنتيه نين نوفي. </a:t>
            </a:r>
            <a:endParaRPr lang="en-GB" dirty="0"/>
          </a:p>
        </p:txBody>
      </p:sp>
      <p:sp>
        <p:nvSpPr>
          <p:cNvPr id="4" name="Text Placeholder 3">
            <a:extLst>
              <a:ext uri="{FF2B5EF4-FFF2-40B4-BE49-F238E27FC236}">
                <a16:creationId xmlns:a16="http://schemas.microsoft.com/office/drawing/2014/main" id="{10D1BF98-BE2E-4873-8301-DF2983748E56}"/>
              </a:ext>
            </a:extLst>
          </p:cNvPr>
          <p:cNvSpPr>
            <a:spLocks noGrp="1"/>
          </p:cNvSpPr>
          <p:nvPr>
            <p:ph type="body" sz="quarter" idx="11"/>
          </p:nvPr>
        </p:nvSpPr>
        <p:spPr/>
        <p:txBody>
          <a:bodyPr anchor="ctr"/>
          <a:lstStyle/>
          <a:p>
            <a:r>
              <a:rPr lang="ar-EG" dirty="0"/>
              <a:t>لكى ينعم علينا، بمغفرة خطايانا. </a:t>
            </a:r>
            <a:endParaRPr lang="en-GB" dirty="0"/>
          </a:p>
        </p:txBody>
      </p:sp>
      <p:sp>
        <p:nvSpPr>
          <p:cNvPr id="5" name="Text Placeholder 4">
            <a:extLst>
              <a:ext uri="{FF2B5EF4-FFF2-40B4-BE49-F238E27FC236}">
                <a16:creationId xmlns:a16="http://schemas.microsoft.com/office/drawing/2014/main" id="{59991B79-5896-469F-BD6D-025B836253FE}"/>
              </a:ext>
            </a:extLst>
          </p:cNvPr>
          <p:cNvSpPr>
            <a:spLocks noGrp="1"/>
          </p:cNvSpPr>
          <p:nvPr>
            <p:ph type="body" sz="quarter" idx="12"/>
          </p:nvPr>
        </p:nvSpPr>
        <p:spPr/>
        <p:txBody>
          <a:bodyPr/>
          <a:lstStyle/>
          <a:p>
            <a:r>
              <a:rPr lang="en-GB" dirty="0" err="1"/>
              <a:t>hopoc</a:t>
            </a:r>
            <a:r>
              <a:rPr lang="en-GB" dirty="0"/>
              <a:t> `</a:t>
            </a:r>
            <a:r>
              <a:rPr lang="en-GB" dirty="0" err="1"/>
              <a:t>ntef`erhmot</a:t>
            </a:r>
            <a:r>
              <a:rPr lang="en-GB" dirty="0"/>
              <a:t> nan@ `</a:t>
            </a:r>
            <a:r>
              <a:rPr lang="en-GB" dirty="0" err="1"/>
              <a:t>mpi,w</a:t>
            </a:r>
            <a:r>
              <a:rPr lang="en-GB" dirty="0"/>
              <a:t> `</a:t>
            </a:r>
            <a:r>
              <a:rPr lang="en-GB" dirty="0" err="1"/>
              <a:t>ebol</a:t>
            </a:r>
            <a:r>
              <a:rPr lang="en-GB" dirty="0"/>
              <a:t> `</a:t>
            </a:r>
            <a:r>
              <a:rPr lang="en-GB" dirty="0" err="1"/>
              <a:t>nte</a:t>
            </a:r>
            <a:r>
              <a:rPr lang="en-GB" dirty="0"/>
              <a:t> </a:t>
            </a:r>
            <a:r>
              <a:rPr lang="en-GB" dirty="0" err="1"/>
              <a:t>nennobi</a:t>
            </a:r>
            <a:r>
              <a:rPr lang="en-GB" dirty="0"/>
              <a:t>.</a:t>
            </a:r>
          </a:p>
        </p:txBody>
      </p:sp>
    </p:spTree>
    <p:extLst>
      <p:ext uri="{BB962C8B-B14F-4D97-AF65-F5344CB8AC3E}">
        <p14:creationId xmlns:p14="http://schemas.microsoft.com/office/powerpoint/2010/main" val="1192347837"/>
      </p:ext>
    </p:extLst>
  </p:cSld>
  <p:clrMapOvr>
    <a:masterClrMapping/>
  </p:clrMapOvr>
</p:sld>
</file>

<file path=ppt/slides/slide18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C17D0E3-7135-4883-9D7F-900A332F294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FCA8D4A-1248-4A75-A252-86209D80BACD}"/>
              </a:ext>
            </a:extLst>
          </p:cNvPr>
          <p:cNvSpPr>
            <a:spLocks noGrp="1"/>
          </p:cNvSpPr>
          <p:nvPr>
            <p:ph type="body" sz="quarter" idx="10"/>
          </p:nvPr>
        </p:nvSpPr>
        <p:spPr/>
        <p:txBody>
          <a:bodyPr/>
          <a:lstStyle/>
          <a:p>
            <a:r>
              <a:rPr lang="ar-EG" sz="3300" dirty="0"/>
              <a:t>إنثوف أفتشي إنني إيه تيه نون: أفتي نان إنني إيه تين نوف: تين هوس إيروف تين تي أو أوو ناف: تين إرهوو أو تشيسي إمموف. </a:t>
            </a:r>
            <a:endParaRPr lang="en-GB" sz="3300" dirty="0"/>
          </a:p>
        </p:txBody>
      </p:sp>
      <p:sp>
        <p:nvSpPr>
          <p:cNvPr id="4" name="Text Placeholder 3">
            <a:extLst>
              <a:ext uri="{FF2B5EF4-FFF2-40B4-BE49-F238E27FC236}">
                <a16:creationId xmlns:a16="http://schemas.microsoft.com/office/drawing/2014/main" id="{5AC45A3D-23F6-4E49-BB28-1F9658C4B73D}"/>
              </a:ext>
            </a:extLst>
          </p:cNvPr>
          <p:cNvSpPr>
            <a:spLocks noGrp="1"/>
          </p:cNvSpPr>
          <p:nvPr>
            <p:ph type="body" sz="quarter" idx="11"/>
          </p:nvPr>
        </p:nvSpPr>
        <p:spPr/>
        <p:txBody>
          <a:bodyPr/>
          <a:lstStyle/>
          <a:p>
            <a:r>
              <a:rPr lang="ar-EG" dirty="0"/>
              <a:t>هو أخذ الذى لنا، وأعطانا الذى له، نسبحه ونمجده، ونزيده علواً.</a:t>
            </a:r>
            <a:endParaRPr lang="en-GB" dirty="0"/>
          </a:p>
        </p:txBody>
      </p:sp>
      <p:sp>
        <p:nvSpPr>
          <p:cNvPr id="5" name="Text Placeholder 4">
            <a:extLst>
              <a:ext uri="{FF2B5EF4-FFF2-40B4-BE49-F238E27FC236}">
                <a16:creationId xmlns:a16="http://schemas.microsoft.com/office/drawing/2014/main" id="{395ECFA1-4FF8-4CEF-98B4-02C2B8EEEA80}"/>
              </a:ext>
            </a:extLst>
          </p:cNvPr>
          <p:cNvSpPr>
            <a:spLocks noGrp="1"/>
          </p:cNvSpPr>
          <p:nvPr>
            <p:ph type="body" sz="quarter" idx="12"/>
          </p:nvPr>
        </p:nvSpPr>
        <p:spPr>
          <a:xfrm>
            <a:off x="0" y="4785334"/>
            <a:ext cx="9144000" cy="1189740"/>
          </a:xfrm>
        </p:spPr>
        <p:txBody>
          <a:bodyPr/>
          <a:lstStyle/>
          <a:p>
            <a:r>
              <a:rPr lang="en-GB" sz="3700" dirty="0" err="1"/>
              <a:t>N;of</a:t>
            </a:r>
            <a:r>
              <a:rPr lang="en-GB" sz="3700" dirty="0"/>
              <a:t> </a:t>
            </a:r>
            <a:r>
              <a:rPr lang="en-GB" sz="3700" dirty="0" err="1"/>
              <a:t>af</a:t>
            </a:r>
            <a:r>
              <a:rPr lang="en-GB" sz="3700" dirty="0"/>
              <a:t>[</a:t>
            </a:r>
            <a:r>
              <a:rPr lang="en-GB" sz="3700" dirty="0" err="1"/>
              <a:t>i</a:t>
            </a:r>
            <a:r>
              <a:rPr lang="en-GB" sz="3700" dirty="0"/>
              <a:t> `</a:t>
            </a:r>
            <a:r>
              <a:rPr lang="en-GB" sz="3700" dirty="0" err="1"/>
              <a:t>nny`ete</a:t>
            </a:r>
            <a:r>
              <a:rPr lang="en-GB" sz="3700" dirty="0"/>
              <a:t> noun@ </a:t>
            </a:r>
            <a:r>
              <a:rPr lang="en-GB" sz="3700" dirty="0" err="1"/>
              <a:t>af</a:t>
            </a:r>
            <a:r>
              <a:rPr lang="en-GB" sz="3700" dirty="0"/>
              <a:t>] nan `</a:t>
            </a:r>
            <a:r>
              <a:rPr lang="en-GB" sz="3700" dirty="0" err="1"/>
              <a:t>nny`ete</a:t>
            </a:r>
            <a:r>
              <a:rPr lang="en-GB" sz="3700" dirty="0"/>
              <a:t> </a:t>
            </a:r>
            <a:r>
              <a:rPr lang="en-GB" sz="3700" dirty="0" err="1"/>
              <a:t>nouf</a:t>
            </a:r>
            <a:r>
              <a:rPr lang="en-GB" sz="3700" dirty="0"/>
              <a:t>@ </a:t>
            </a:r>
            <a:r>
              <a:rPr lang="en-GB" sz="3700" dirty="0" err="1"/>
              <a:t>tehwc</a:t>
            </a:r>
            <a:r>
              <a:rPr lang="en-GB" sz="3700" dirty="0"/>
              <a:t> `</a:t>
            </a:r>
            <a:r>
              <a:rPr lang="en-GB" sz="3700" dirty="0" err="1"/>
              <a:t>erof</a:t>
            </a:r>
            <a:r>
              <a:rPr lang="en-GB" sz="3700" dirty="0"/>
              <a:t> ten]`</a:t>
            </a:r>
            <a:r>
              <a:rPr lang="en-GB" sz="3700" dirty="0" err="1"/>
              <a:t>wou</a:t>
            </a:r>
            <a:r>
              <a:rPr lang="en-GB" sz="3700" dirty="0"/>
              <a:t> </a:t>
            </a:r>
            <a:r>
              <a:rPr lang="en-GB" sz="3700" dirty="0" err="1"/>
              <a:t>naf</a:t>
            </a:r>
            <a:r>
              <a:rPr lang="en-GB" sz="3700" dirty="0"/>
              <a:t>@ </a:t>
            </a:r>
            <a:r>
              <a:rPr lang="en-GB" sz="3700" dirty="0" err="1"/>
              <a:t>ten`erhou`o</a:t>
            </a:r>
            <a:r>
              <a:rPr lang="en-GB" sz="3700" dirty="0"/>
              <a:t> [</a:t>
            </a:r>
            <a:r>
              <a:rPr lang="en-GB" sz="3700" dirty="0" err="1"/>
              <a:t>ici</a:t>
            </a:r>
            <a:r>
              <a:rPr lang="en-GB" sz="3700" dirty="0"/>
              <a:t> `</a:t>
            </a:r>
            <a:r>
              <a:rPr lang="en-GB" sz="3700" dirty="0" err="1"/>
              <a:t>mmof</a:t>
            </a:r>
            <a:r>
              <a:rPr lang="en-GB" sz="3700" dirty="0"/>
              <a:t>.</a:t>
            </a:r>
          </a:p>
        </p:txBody>
      </p:sp>
    </p:spTree>
    <p:extLst>
      <p:ext uri="{BB962C8B-B14F-4D97-AF65-F5344CB8AC3E}">
        <p14:creationId xmlns:p14="http://schemas.microsoft.com/office/powerpoint/2010/main" val="2464770147"/>
      </p:ext>
    </p:extLst>
  </p:cSld>
  <p:clrMapOvr>
    <a:masterClrMapping/>
  </p:clrMapOvr>
</p:sld>
</file>

<file path=ppt/slides/slide18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0A25BEE-BE22-4050-93BF-754050BAF312}"/>
              </a:ext>
            </a:extLst>
          </p:cNvPr>
          <p:cNvSpPr>
            <a:spLocks noGrp="1"/>
          </p:cNvSpPr>
          <p:nvPr>
            <p:ph type="title"/>
          </p:nvPr>
        </p:nvSpPr>
        <p:spPr/>
        <p:txBody>
          <a:bodyPr/>
          <a:lstStyle/>
          <a:p>
            <a:endParaRPr lang="en-GB"/>
          </a:p>
        </p:txBody>
      </p:sp>
      <p:sp>
        <p:nvSpPr>
          <p:cNvPr id="7" name="Text Placeholder 6">
            <a:extLst>
              <a:ext uri="{FF2B5EF4-FFF2-40B4-BE49-F238E27FC236}">
                <a16:creationId xmlns:a16="http://schemas.microsoft.com/office/drawing/2014/main" id="{AF5F6288-D3CD-493A-8255-0EB164A72721}"/>
              </a:ext>
            </a:extLst>
          </p:cNvPr>
          <p:cNvSpPr>
            <a:spLocks noGrp="1"/>
          </p:cNvSpPr>
          <p:nvPr>
            <p:ph type="body" sz="quarter" idx="10"/>
          </p:nvPr>
        </p:nvSpPr>
        <p:spPr/>
        <p:txBody>
          <a:bodyPr/>
          <a:lstStyle/>
          <a:p>
            <a:r>
              <a:rPr lang="ar-EG" dirty="0"/>
              <a:t>تي بارثينوس ماريام: أوش إيڤول خين بي إرفيي: چيه با أسبازموس آنوك: إفنوتي بيت إيه مي إيروف.</a:t>
            </a:r>
            <a:endParaRPr lang="en-GB" dirty="0"/>
          </a:p>
        </p:txBody>
      </p:sp>
      <p:sp>
        <p:nvSpPr>
          <p:cNvPr id="8" name="Text Placeholder 7">
            <a:extLst>
              <a:ext uri="{FF2B5EF4-FFF2-40B4-BE49-F238E27FC236}">
                <a16:creationId xmlns:a16="http://schemas.microsoft.com/office/drawing/2014/main" id="{6D590B60-A7FC-41FE-B167-DFE75A0CF82C}"/>
              </a:ext>
            </a:extLst>
          </p:cNvPr>
          <p:cNvSpPr>
            <a:spLocks noGrp="1"/>
          </p:cNvSpPr>
          <p:nvPr>
            <p:ph type="body" sz="quarter" idx="11"/>
          </p:nvPr>
        </p:nvSpPr>
        <p:spPr/>
        <p:txBody>
          <a:bodyPr anchor="ctr"/>
          <a:lstStyle/>
          <a:p>
            <a:r>
              <a:rPr lang="ar-EG" sz="3600" dirty="0"/>
              <a:t>العذراء مريم، تصرخ في الهيكل قائلة، سلامى أنا، يعلمه الله. </a:t>
            </a:r>
            <a:endParaRPr lang="en-GB" sz="3600" dirty="0"/>
          </a:p>
        </p:txBody>
      </p:sp>
      <p:sp>
        <p:nvSpPr>
          <p:cNvPr id="9" name="Text Placeholder 8">
            <a:extLst>
              <a:ext uri="{FF2B5EF4-FFF2-40B4-BE49-F238E27FC236}">
                <a16:creationId xmlns:a16="http://schemas.microsoft.com/office/drawing/2014/main" id="{FA2F818D-93A5-42CA-B03F-C0BC31C14514}"/>
              </a:ext>
            </a:extLst>
          </p:cNvPr>
          <p:cNvSpPr>
            <a:spLocks noGrp="1"/>
          </p:cNvSpPr>
          <p:nvPr>
            <p:ph type="body" sz="quarter" idx="12"/>
          </p:nvPr>
        </p:nvSpPr>
        <p:spPr/>
        <p:txBody>
          <a:bodyPr/>
          <a:lstStyle/>
          <a:p>
            <a:r>
              <a:rPr lang="en-GB" dirty="0"/>
              <a:t>}</a:t>
            </a:r>
            <a:r>
              <a:rPr lang="en-GB" dirty="0" err="1"/>
              <a:t>Par;enoc</a:t>
            </a:r>
            <a:r>
              <a:rPr lang="en-GB" dirty="0"/>
              <a:t> Mariam@ </a:t>
            </a:r>
            <a:r>
              <a:rPr lang="en-GB" dirty="0" err="1"/>
              <a:t>ws</a:t>
            </a:r>
            <a:r>
              <a:rPr lang="en-GB" dirty="0"/>
              <a:t> `</a:t>
            </a:r>
            <a:r>
              <a:rPr lang="en-GB" dirty="0" err="1"/>
              <a:t>ebol</a:t>
            </a:r>
            <a:r>
              <a:rPr lang="en-GB" dirty="0"/>
              <a:t> </a:t>
            </a:r>
            <a:r>
              <a:rPr lang="en-GB" dirty="0" err="1"/>
              <a:t>qen</a:t>
            </a:r>
            <a:r>
              <a:rPr lang="en-GB" dirty="0"/>
              <a:t> </a:t>
            </a:r>
            <a:r>
              <a:rPr lang="en-GB" dirty="0" err="1"/>
              <a:t>pi`ervei</a:t>
            </a:r>
            <a:r>
              <a:rPr lang="en-GB" dirty="0"/>
              <a:t>@ je </a:t>
            </a:r>
            <a:r>
              <a:rPr lang="en-GB" dirty="0" err="1"/>
              <a:t>pa`acpacmoc</a:t>
            </a:r>
            <a:r>
              <a:rPr lang="en-GB" dirty="0"/>
              <a:t> `</a:t>
            </a:r>
            <a:r>
              <a:rPr lang="en-GB" dirty="0" err="1"/>
              <a:t>anok</a:t>
            </a:r>
            <a:r>
              <a:rPr lang="en-GB" dirty="0"/>
              <a:t>@ V] </a:t>
            </a:r>
            <a:r>
              <a:rPr lang="en-GB" dirty="0" err="1"/>
              <a:t>pet`emi</a:t>
            </a:r>
            <a:r>
              <a:rPr lang="en-GB" dirty="0"/>
              <a:t> `</a:t>
            </a:r>
            <a:r>
              <a:rPr lang="en-GB" dirty="0" err="1"/>
              <a:t>erof</a:t>
            </a:r>
            <a:r>
              <a:rPr lang="en-GB" dirty="0"/>
              <a:t>.</a:t>
            </a:r>
          </a:p>
        </p:txBody>
      </p:sp>
    </p:spTree>
    <p:extLst>
      <p:ext uri="{BB962C8B-B14F-4D97-AF65-F5344CB8AC3E}">
        <p14:creationId xmlns:p14="http://schemas.microsoft.com/office/powerpoint/2010/main" val="24423333"/>
      </p:ext>
    </p:extLst>
  </p:cSld>
  <p:clrMapOvr>
    <a:masterClrMapping/>
  </p:clrMapOvr>
</p:sld>
</file>

<file path=ppt/slides/slide18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33D54-62F4-4D4B-86EF-40B5D4ECD99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E6A79C1-26FF-4C14-A355-ABAF32F9AC29}"/>
              </a:ext>
            </a:extLst>
          </p:cNvPr>
          <p:cNvSpPr>
            <a:spLocks noGrp="1"/>
          </p:cNvSpPr>
          <p:nvPr>
            <p:ph type="body" sz="quarter" idx="10"/>
          </p:nvPr>
        </p:nvSpPr>
        <p:spPr>
          <a:xfrm>
            <a:off x="0" y="5875061"/>
            <a:ext cx="9144000" cy="976314"/>
          </a:xfrm>
        </p:spPr>
        <p:txBody>
          <a:bodyPr/>
          <a:lstStyle/>
          <a:p>
            <a:r>
              <a:rPr lang="ar-EG" sz="3300" dirty="0"/>
              <a:t>تي صو أوون غار إن إهلي آن: إڤيل إت إسمي إنتيه بي آنجيلوس: إفهيشينوفي ني إن أوو راشي: إف نيوتي إيڤول خين إتفيه.</a:t>
            </a:r>
            <a:endParaRPr lang="en-GB" sz="3300" dirty="0"/>
          </a:p>
        </p:txBody>
      </p:sp>
      <p:sp>
        <p:nvSpPr>
          <p:cNvPr id="4" name="Text Placeholder 3">
            <a:extLst>
              <a:ext uri="{FF2B5EF4-FFF2-40B4-BE49-F238E27FC236}">
                <a16:creationId xmlns:a16="http://schemas.microsoft.com/office/drawing/2014/main" id="{FB10BEFB-F7E1-4E60-A3A4-836F17DA139F}"/>
              </a:ext>
            </a:extLst>
          </p:cNvPr>
          <p:cNvSpPr>
            <a:spLocks noGrp="1"/>
          </p:cNvSpPr>
          <p:nvPr>
            <p:ph type="body" sz="quarter" idx="11"/>
          </p:nvPr>
        </p:nvSpPr>
        <p:spPr/>
        <p:txBody>
          <a:bodyPr/>
          <a:lstStyle/>
          <a:p>
            <a:r>
              <a:rPr lang="ar-EG" sz="3600" dirty="0"/>
              <a:t>لأنى لا أعرف شيئاً، سوى صوت الملاك، يبشرنى بفرح آت، إلى من السماء. </a:t>
            </a:r>
            <a:endParaRPr lang="en-GB" sz="3600" dirty="0"/>
          </a:p>
        </p:txBody>
      </p:sp>
      <p:sp>
        <p:nvSpPr>
          <p:cNvPr id="5" name="Text Placeholder 4">
            <a:extLst>
              <a:ext uri="{FF2B5EF4-FFF2-40B4-BE49-F238E27FC236}">
                <a16:creationId xmlns:a16="http://schemas.microsoft.com/office/drawing/2014/main" id="{22A5F1F8-BDA4-456C-8143-0C60160BEEE0}"/>
              </a:ext>
            </a:extLst>
          </p:cNvPr>
          <p:cNvSpPr>
            <a:spLocks noGrp="1"/>
          </p:cNvSpPr>
          <p:nvPr>
            <p:ph type="body" sz="quarter" idx="12"/>
          </p:nvPr>
        </p:nvSpPr>
        <p:spPr>
          <a:xfrm>
            <a:off x="0" y="4845382"/>
            <a:ext cx="9144000" cy="976314"/>
          </a:xfrm>
        </p:spPr>
        <p:txBody>
          <a:bodyPr/>
          <a:lstStyle/>
          <a:p>
            <a:r>
              <a:rPr lang="en-GB" sz="3400" dirty="0"/>
              <a:t>}</a:t>
            </a:r>
            <a:r>
              <a:rPr lang="en-GB" sz="3400" dirty="0" err="1"/>
              <a:t>cwoun</a:t>
            </a:r>
            <a:r>
              <a:rPr lang="en-GB" sz="3400" dirty="0"/>
              <a:t> gar `</a:t>
            </a:r>
            <a:r>
              <a:rPr lang="en-GB" sz="3400" dirty="0" err="1"/>
              <a:t>n`hli</a:t>
            </a:r>
            <a:r>
              <a:rPr lang="en-GB" sz="3400" dirty="0"/>
              <a:t> an@ `</a:t>
            </a:r>
            <a:r>
              <a:rPr lang="en-GB" sz="3400" dirty="0" err="1"/>
              <a:t>ebyl</a:t>
            </a:r>
            <a:r>
              <a:rPr lang="en-GB" sz="3400" dirty="0"/>
              <a:t> `</a:t>
            </a:r>
            <a:r>
              <a:rPr lang="en-GB" sz="3400" dirty="0" err="1"/>
              <a:t>e`tcmy</a:t>
            </a:r>
            <a:r>
              <a:rPr lang="en-GB" sz="3400" dirty="0"/>
              <a:t> `</a:t>
            </a:r>
            <a:r>
              <a:rPr lang="en-GB" sz="3400" dirty="0" err="1"/>
              <a:t>nte</a:t>
            </a:r>
            <a:r>
              <a:rPr lang="en-GB" sz="3400" dirty="0"/>
              <a:t> </a:t>
            </a:r>
            <a:r>
              <a:rPr lang="en-GB" sz="3400" dirty="0" err="1"/>
              <a:t>pi`aggeloc</a:t>
            </a:r>
            <a:r>
              <a:rPr lang="en-GB" sz="3400" dirty="0"/>
              <a:t>@ </a:t>
            </a:r>
            <a:r>
              <a:rPr lang="en-GB" sz="3400" dirty="0" err="1"/>
              <a:t>efhisennoufi</a:t>
            </a:r>
            <a:r>
              <a:rPr lang="en-GB" sz="3400" dirty="0"/>
              <a:t> </a:t>
            </a:r>
            <a:r>
              <a:rPr lang="en-GB" sz="3400" dirty="0" err="1"/>
              <a:t>nyi</a:t>
            </a:r>
            <a:r>
              <a:rPr lang="en-GB" sz="3400" dirty="0"/>
              <a:t> `</a:t>
            </a:r>
            <a:r>
              <a:rPr lang="en-GB" sz="3400" dirty="0" err="1"/>
              <a:t>nourasi</a:t>
            </a:r>
            <a:r>
              <a:rPr lang="en-GB" sz="3400" dirty="0"/>
              <a:t>@ </a:t>
            </a:r>
            <a:r>
              <a:rPr lang="en-GB" sz="3400" dirty="0" err="1"/>
              <a:t>efnyou</a:t>
            </a:r>
            <a:r>
              <a:rPr lang="en-GB" sz="3400" dirty="0"/>
              <a:t> </a:t>
            </a:r>
            <a:r>
              <a:rPr lang="en-GB" sz="3400" dirty="0" err="1"/>
              <a:t>nyi</a:t>
            </a:r>
            <a:r>
              <a:rPr lang="en-GB" sz="3400" dirty="0"/>
              <a:t> `</a:t>
            </a:r>
            <a:r>
              <a:rPr lang="en-GB" sz="3400" dirty="0" err="1"/>
              <a:t>ebol</a:t>
            </a:r>
            <a:r>
              <a:rPr lang="en-GB" sz="3400" dirty="0"/>
              <a:t> </a:t>
            </a:r>
            <a:r>
              <a:rPr lang="en-GB" sz="3400" dirty="0" err="1"/>
              <a:t>qen</a:t>
            </a:r>
            <a:r>
              <a:rPr lang="en-GB" sz="3400" dirty="0"/>
              <a:t> `</a:t>
            </a:r>
            <a:r>
              <a:rPr lang="en-GB" sz="3400" dirty="0" err="1"/>
              <a:t>tve</a:t>
            </a:r>
            <a:r>
              <a:rPr lang="en-GB" sz="3400" dirty="0"/>
              <a:t>.</a:t>
            </a:r>
          </a:p>
        </p:txBody>
      </p:sp>
    </p:spTree>
    <p:extLst>
      <p:ext uri="{BB962C8B-B14F-4D97-AF65-F5344CB8AC3E}">
        <p14:creationId xmlns:p14="http://schemas.microsoft.com/office/powerpoint/2010/main" val="2879757270"/>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extLst>
              <p:ext uri="{D42A27DB-BD31-4B8C-83A1-F6EECF244321}">
                <p14:modId xmlns:p14="http://schemas.microsoft.com/office/powerpoint/2010/main" val="205868191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الماء المحلول وقف</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قدام موسي وهارون</a:t>
                      </a:r>
                      <a:r>
                        <a:rPr lang="ar-EG" sz="4400" b="1" dirty="0">
                          <a:solidFill>
                            <a:schemeClr val="bg1"/>
                          </a:solidFill>
                          <a:latin typeface="+mj-lt"/>
                        </a:rPr>
                        <a:t>.</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بعجب لا يوصف</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أووه أمباراذوكسون</a:t>
                      </a:r>
                      <a:r>
                        <a:rPr kumimoji="0" lang="ar-EG" sz="4400" b="1" i="0" u="none" strike="noStrike" cap="none" normalizeH="0" baseline="20000" dirty="0">
                          <a:ln>
                            <a:noFill/>
                          </a:ln>
                          <a:solidFill>
                            <a:srgbClr val="FFC000"/>
                          </a:solidFill>
                          <a:effectLst/>
                          <a:latin typeface="Times New Roman" pitchFamily="18" charset="0"/>
                          <a:cs typeface="Times New Roman" pitchFamily="18" charset="0"/>
                        </a:rPr>
                        <a:t>(1)</a:t>
                      </a:r>
                      <a:r>
                        <a:rPr lang="ar-EG" sz="4400" b="1" dirty="0">
                          <a:solidFill>
                            <a:schemeClr val="bg1"/>
                          </a:solidFill>
                          <a:latin typeface="+mj-lt"/>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فرعون ومركباته غطسوا</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أسفل في عمق اليم</a:t>
                      </a:r>
                      <a:r>
                        <a:rPr lang="ar-EG" sz="4400" b="1" dirty="0">
                          <a:solidFill>
                            <a:schemeClr val="bg1"/>
                          </a:solidFill>
                          <a:latin typeface="+mj-lt"/>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بنى اسرائيل عدوا</a:t>
                      </a:r>
                      <a:r>
                        <a:rPr lang="ar-EG" sz="4400" b="1" dirty="0">
                          <a:solidFill>
                            <a:schemeClr val="bg1"/>
                          </a:solidFill>
                          <a:latin typeface="+mj-lt"/>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ناف جين يور ام افيوم</a:t>
                      </a:r>
                      <a:r>
                        <a:rPr kumimoji="0" lang="ar-EG" sz="4400" b="1" i="0" u="none" strike="noStrike" cap="none" normalizeH="0" baseline="30000" dirty="0">
                          <a:ln>
                            <a:noFill/>
                          </a:ln>
                          <a:solidFill>
                            <a:srgbClr val="FFC000"/>
                          </a:solidFill>
                          <a:effectLst/>
                          <a:latin typeface="Times New Roman" pitchFamily="18" charset="0"/>
                          <a:cs typeface="Times New Roman" pitchFamily="18" charset="0"/>
                        </a:rPr>
                        <a:t>(2)</a:t>
                      </a:r>
                      <a:r>
                        <a:rPr lang="ar-EG" sz="4400" b="1" dirty="0">
                          <a:solidFill>
                            <a:schemeClr val="bg1"/>
                          </a:solidFill>
                          <a:latin typeface="+mj-lt"/>
                        </a:rPr>
                        <a:t>.</a:t>
                      </a:r>
                    </a:p>
                  </a:txBody>
                  <a:tcPr anchor="ctr"/>
                </a:tc>
                <a:extLst>
                  <a:ext uri="{0D108BD9-81ED-4DB2-BD59-A6C34878D82A}">
                    <a16:rowId xmlns:a16="http://schemas.microsoft.com/office/drawing/2014/main" val="3462753071"/>
                  </a:ext>
                </a:extLst>
              </a:tr>
            </a:tbl>
          </a:graphicData>
        </a:graphic>
      </p:graphicFrame>
      <p:sp>
        <p:nvSpPr>
          <p:cNvPr id="4" name="TextBox 3">
            <a:extLst>
              <a:ext uri="{FF2B5EF4-FFF2-40B4-BE49-F238E27FC236}">
                <a16:creationId xmlns:a16="http://schemas.microsoft.com/office/drawing/2014/main" id="{4FC35EA9-EF11-4BEA-8080-41680E0AD870}"/>
              </a:ext>
            </a:extLst>
          </p:cNvPr>
          <p:cNvSpPr txBox="1"/>
          <p:nvPr/>
        </p:nvSpPr>
        <p:spPr>
          <a:xfrm>
            <a:off x="7086601" y="3169920"/>
            <a:ext cx="2057399" cy="584775"/>
          </a:xfrm>
          <a:prstGeom prst="rect">
            <a:avLst/>
          </a:prstGeom>
          <a:noFill/>
        </p:spPr>
        <p:txBody>
          <a:bodyPr wrap="square">
            <a:spAutoFit/>
          </a:bodyPr>
          <a:lstStyle/>
          <a:p>
            <a:pPr algn="r" rtl="1"/>
            <a:r>
              <a:rPr kumimoji="0" lang="ar-EG" sz="32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(1) </a:t>
            </a:r>
            <a:r>
              <a:rPr kumimoji="0" lang="ar-EG" sz="3200" b="1" i="0" u="none" strike="noStrike" cap="none" normalizeH="0" baseline="0" dirty="0">
                <a:ln>
                  <a:noFill/>
                </a:ln>
                <a:solidFill>
                  <a:srgbClr val="FFC000"/>
                </a:solidFill>
                <a:effectLst/>
                <a:latin typeface="Times New Roman" pitchFamily="18" charset="0"/>
                <a:cs typeface="Times New Roman" pitchFamily="18" charset="0"/>
              </a:rPr>
              <a:t>و معجز</a:t>
            </a:r>
            <a:endParaRPr lang="en-GB" sz="1400" dirty="0"/>
          </a:p>
        </p:txBody>
      </p:sp>
      <p:sp>
        <p:nvSpPr>
          <p:cNvPr id="5" name="TextBox 4">
            <a:extLst>
              <a:ext uri="{FF2B5EF4-FFF2-40B4-BE49-F238E27FC236}">
                <a16:creationId xmlns:a16="http://schemas.microsoft.com/office/drawing/2014/main" id="{C417CBFC-0E10-4CDB-8C55-CAA12691DD28}"/>
              </a:ext>
            </a:extLst>
          </p:cNvPr>
          <p:cNvSpPr txBox="1"/>
          <p:nvPr/>
        </p:nvSpPr>
        <p:spPr>
          <a:xfrm>
            <a:off x="4572000" y="3169920"/>
            <a:ext cx="2514601" cy="584775"/>
          </a:xfrm>
          <a:prstGeom prst="rect">
            <a:avLst/>
          </a:prstGeom>
          <a:noFill/>
        </p:spPr>
        <p:txBody>
          <a:bodyPr wrap="square">
            <a:spAutoFit/>
          </a:bodyPr>
          <a:lstStyle/>
          <a:p>
            <a:pPr algn="r" rtl="1"/>
            <a:r>
              <a:rPr kumimoji="0" lang="ar-EG" sz="32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(2) </a:t>
            </a:r>
            <a:r>
              <a:rPr kumimoji="0" lang="ar-EG" sz="3200" b="1" i="0" u="none" strike="noStrike" cap="none" normalizeH="0" baseline="0" dirty="0">
                <a:ln>
                  <a:noFill/>
                </a:ln>
                <a:solidFill>
                  <a:srgbClr val="FFC000"/>
                </a:solidFill>
                <a:effectLst/>
                <a:latin typeface="Times New Roman" pitchFamily="18" charset="0"/>
                <a:cs typeface="Times New Roman" pitchFamily="18" charset="0"/>
              </a:rPr>
              <a:t>عبروا البحر</a:t>
            </a:r>
            <a:endParaRPr lang="en-GB" sz="1400" dirty="0"/>
          </a:p>
        </p:txBody>
      </p:sp>
    </p:spTree>
    <p:extLst>
      <p:ext uri="{BB962C8B-B14F-4D97-AF65-F5344CB8AC3E}">
        <p14:creationId xmlns:p14="http://schemas.microsoft.com/office/powerpoint/2010/main" val="2268031388"/>
      </p:ext>
    </p:extLst>
  </p:cSld>
  <p:clrMapOvr>
    <a:masterClrMapping/>
  </p:clrMapOvr>
</p:sld>
</file>

<file path=ppt/slides/slide18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1C3A2-4DEB-4E61-92D9-2B566EC39D8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FCA8D4A-1248-4A75-A252-86209D80BACD}"/>
              </a:ext>
            </a:extLst>
          </p:cNvPr>
          <p:cNvSpPr>
            <a:spLocks noGrp="1"/>
          </p:cNvSpPr>
          <p:nvPr>
            <p:ph type="body" sz="quarter" idx="10"/>
          </p:nvPr>
        </p:nvSpPr>
        <p:spPr/>
        <p:txBody>
          <a:bodyPr/>
          <a:lstStyle/>
          <a:p>
            <a:r>
              <a:rPr lang="ar-EG" sz="3300" dirty="0"/>
              <a:t>إنثوف أفتشي إنني إيه تيه نون: أفتي نان إنني إيه تين نوف: تين هوس إيروف تين تي أو أوو ناف: تين إرهوو أو تشيسي إمموف. </a:t>
            </a:r>
            <a:endParaRPr lang="en-GB" sz="3300" dirty="0"/>
          </a:p>
        </p:txBody>
      </p:sp>
      <p:sp>
        <p:nvSpPr>
          <p:cNvPr id="4" name="Text Placeholder 3">
            <a:extLst>
              <a:ext uri="{FF2B5EF4-FFF2-40B4-BE49-F238E27FC236}">
                <a16:creationId xmlns:a16="http://schemas.microsoft.com/office/drawing/2014/main" id="{5AC45A3D-23F6-4E49-BB28-1F9658C4B73D}"/>
              </a:ext>
            </a:extLst>
          </p:cNvPr>
          <p:cNvSpPr>
            <a:spLocks noGrp="1"/>
          </p:cNvSpPr>
          <p:nvPr>
            <p:ph type="body" sz="quarter" idx="11"/>
          </p:nvPr>
        </p:nvSpPr>
        <p:spPr/>
        <p:txBody>
          <a:bodyPr/>
          <a:lstStyle/>
          <a:p>
            <a:r>
              <a:rPr lang="ar-EG" dirty="0"/>
              <a:t>هو أخذ الذى لنا، وأعطانا الذى له، نسبحه ونمجده، ونزيده علواً.</a:t>
            </a:r>
            <a:endParaRPr lang="en-GB" dirty="0"/>
          </a:p>
        </p:txBody>
      </p:sp>
      <p:sp>
        <p:nvSpPr>
          <p:cNvPr id="5" name="Text Placeholder 4">
            <a:extLst>
              <a:ext uri="{FF2B5EF4-FFF2-40B4-BE49-F238E27FC236}">
                <a16:creationId xmlns:a16="http://schemas.microsoft.com/office/drawing/2014/main" id="{395ECFA1-4FF8-4CEF-98B4-02C2B8EEEA80}"/>
              </a:ext>
            </a:extLst>
          </p:cNvPr>
          <p:cNvSpPr>
            <a:spLocks noGrp="1"/>
          </p:cNvSpPr>
          <p:nvPr>
            <p:ph type="body" sz="quarter" idx="12"/>
          </p:nvPr>
        </p:nvSpPr>
        <p:spPr>
          <a:xfrm>
            <a:off x="0" y="4800508"/>
            <a:ext cx="9144000" cy="1057368"/>
          </a:xfrm>
        </p:spPr>
        <p:txBody>
          <a:bodyPr/>
          <a:lstStyle/>
          <a:p>
            <a:r>
              <a:rPr lang="en-GB" sz="3700" dirty="0" err="1"/>
              <a:t>N;of</a:t>
            </a:r>
            <a:r>
              <a:rPr lang="en-GB" sz="3700" dirty="0"/>
              <a:t> </a:t>
            </a:r>
            <a:r>
              <a:rPr lang="en-GB" sz="3700" dirty="0" err="1"/>
              <a:t>af</a:t>
            </a:r>
            <a:r>
              <a:rPr lang="en-GB" sz="3700" dirty="0"/>
              <a:t>[</a:t>
            </a:r>
            <a:r>
              <a:rPr lang="en-GB" sz="3700" dirty="0" err="1"/>
              <a:t>i</a:t>
            </a:r>
            <a:r>
              <a:rPr lang="en-GB" sz="3700" dirty="0"/>
              <a:t> `</a:t>
            </a:r>
            <a:r>
              <a:rPr lang="en-GB" sz="3700" dirty="0" err="1"/>
              <a:t>nny`ete</a:t>
            </a:r>
            <a:r>
              <a:rPr lang="en-GB" sz="3700" dirty="0"/>
              <a:t> noun@ </a:t>
            </a:r>
            <a:r>
              <a:rPr lang="en-GB" sz="3700" dirty="0" err="1"/>
              <a:t>af</a:t>
            </a:r>
            <a:r>
              <a:rPr lang="en-GB" sz="3700" dirty="0"/>
              <a:t>] nan `</a:t>
            </a:r>
            <a:r>
              <a:rPr lang="en-GB" sz="3700" dirty="0" err="1"/>
              <a:t>nny`ete</a:t>
            </a:r>
            <a:r>
              <a:rPr lang="en-GB" sz="3700" dirty="0"/>
              <a:t> </a:t>
            </a:r>
            <a:r>
              <a:rPr lang="en-GB" sz="3700" dirty="0" err="1"/>
              <a:t>nouf</a:t>
            </a:r>
            <a:r>
              <a:rPr lang="en-GB" sz="3700" dirty="0"/>
              <a:t>@ </a:t>
            </a:r>
            <a:r>
              <a:rPr lang="en-GB" sz="3700" dirty="0" err="1"/>
              <a:t>tehwc</a:t>
            </a:r>
            <a:r>
              <a:rPr lang="en-GB" sz="3700" dirty="0"/>
              <a:t> `</a:t>
            </a:r>
            <a:r>
              <a:rPr lang="en-GB" sz="3700" dirty="0" err="1"/>
              <a:t>erof</a:t>
            </a:r>
            <a:r>
              <a:rPr lang="en-GB" sz="3700" dirty="0"/>
              <a:t> ten]`</a:t>
            </a:r>
            <a:r>
              <a:rPr lang="en-GB" sz="3700" dirty="0" err="1"/>
              <a:t>wou</a:t>
            </a:r>
            <a:r>
              <a:rPr lang="en-GB" sz="3700" dirty="0"/>
              <a:t> </a:t>
            </a:r>
            <a:r>
              <a:rPr lang="en-GB" sz="3700" dirty="0" err="1"/>
              <a:t>naf</a:t>
            </a:r>
            <a:r>
              <a:rPr lang="en-GB" sz="3700" dirty="0"/>
              <a:t>@ </a:t>
            </a:r>
            <a:r>
              <a:rPr lang="en-GB" sz="3700" dirty="0" err="1"/>
              <a:t>ten`erhou`o</a:t>
            </a:r>
            <a:r>
              <a:rPr lang="en-GB" sz="3700" dirty="0"/>
              <a:t> [</a:t>
            </a:r>
            <a:r>
              <a:rPr lang="en-GB" sz="3700" dirty="0" err="1"/>
              <a:t>ici</a:t>
            </a:r>
            <a:r>
              <a:rPr lang="en-GB" sz="3700" dirty="0"/>
              <a:t> `</a:t>
            </a:r>
            <a:r>
              <a:rPr lang="en-GB" sz="3700" dirty="0" err="1"/>
              <a:t>mmof</a:t>
            </a:r>
            <a:r>
              <a:rPr lang="en-GB" sz="3700" dirty="0"/>
              <a:t>.</a:t>
            </a:r>
          </a:p>
        </p:txBody>
      </p:sp>
    </p:spTree>
    <p:extLst>
      <p:ext uri="{BB962C8B-B14F-4D97-AF65-F5344CB8AC3E}">
        <p14:creationId xmlns:p14="http://schemas.microsoft.com/office/powerpoint/2010/main" val="4007671553"/>
      </p:ext>
    </p:extLst>
  </p:cSld>
  <p:clrMapOvr>
    <a:masterClrMapping/>
  </p:clrMapOvr>
</p:sld>
</file>

<file path=ppt/slides/slide18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DC0AF-9298-49BD-B334-00EA05DD6AEE}"/>
              </a:ext>
            </a:extLst>
          </p:cNvPr>
          <p:cNvSpPr>
            <a:spLocks noGrp="1"/>
          </p:cNvSpPr>
          <p:nvPr>
            <p:ph type="title"/>
          </p:nvPr>
        </p:nvSpPr>
        <p:spPr/>
        <p:txBody>
          <a:bodyPr/>
          <a:lstStyle/>
          <a:p>
            <a:pPr algn="r"/>
            <a:r>
              <a:rPr lang="ar-EG" b="1" dirty="0">
                <a:solidFill>
                  <a:srgbClr val="FFC000"/>
                </a:solidFill>
              </a:rPr>
              <a:t>ثيؤطوكية السبت</a:t>
            </a:r>
            <a:endParaRPr lang="en-GB" b="1" dirty="0">
              <a:solidFill>
                <a:srgbClr val="FFC000"/>
              </a:solidFill>
            </a:endParaRPr>
          </a:p>
        </p:txBody>
      </p:sp>
      <p:sp>
        <p:nvSpPr>
          <p:cNvPr id="3" name="Text Placeholder 2">
            <a:extLst>
              <a:ext uri="{FF2B5EF4-FFF2-40B4-BE49-F238E27FC236}">
                <a16:creationId xmlns:a16="http://schemas.microsoft.com/office/drawing/2014/main" id="{66A96328-1557-404E-84CF-AACF6B529039}"/>
              </a:ext>
            </a:extLst>
          </p:cNvPr>
          <p:cNvSpPr>
            <a:spLocks noGrp="1"/>
          </p:cNvSpPr>
          <p:nvPr>
            <p:ph type="body" sz="quarter" idx="10"/>
          </p:nvPr>
        </p:nvSpPr>
        <p:spPr/>
        <p:txBody>
          <a:bodyPr/>
          <a:lstStyle/>
          <a:p>
            <a:r>
              <a:rPr lang="ar-EG" sz="3800" dirty="0"/>
              <a:t>تي أتثوليب إنسيمنه: أووه إثؤاب خين هوب نيڤين: ثي إيطاس إيني نان إمفنوتي: إفطاليوت إيـچين نيس إجفوي.</a:t>
            </a:r>
            <a:endParaRPr lang="en-GB" sz="3800" dirty="0"/>
          </a:p>
        </p:txBody>
      </p:sp>
      <p:sp>
        <p:nvSpPr>
          <p:cNvPr id="4" name="Text Placeholder 3">
            <a:extLst>
              <a:ext uri="{FF2B5EF4-FFF2-40B4-BE49-F238E27FC236}">
                <a16:creationId xmlns:a16="http://schemas.microsoft.com/office/drawing/2014/main" id="{7BEFCA1E-50E5-475B-990A-1653705949C0}"/>
              </a:ext>
            </a:extLst>
          </p:cNvPr>
          <p:cNvSpPr>
            <a:spLocks noGrp="1"/>
          </p:cNvSpPr>
          <p:nvPr>
            <p:ph type="body" sz="quarter" idx="11"/>
          </p:nvPr>
        </p:nvSpPr>
        <p:spPr>
          <a:xfrm>
            <a:off x="0" y="3739184"/>
            <a:ext cx="9144000" cy="975513"/>
          </a:xfrm>
        </p:spPr>
        <p:txBody>
          <a:bodyPr/>
          <a:lstStyle/>
          <a:p>
            <a:r>
              <a:rPr lang="ar-EG" sz="3400" dirty="0"/>
              <a:t>أيتها الغير الدنسة العفيفة، القديسة في كل شئ، التي قدمت لنا اللـه، محمولا ً على ذراعيها.</a:t>
            </a:r>
            <a:endParaRPr lang="en-GB" sz="3400" dirty="0"/>
          </a:p>
        </p:txBody>
      </p:sp>
      <p:sp>
        <p:nvSpPr>
          <p:cNvPr id="5" name="Text Placeholder 4">
            <a:extLst>
              <a:ext uri="{FF2B5EF4-FFF2-40B4-BE49-F238E27FC236}">
                <a16:creationId xmlns:a16="http://schemas.microsoft.com/office/drawing/2014/main" id="{70434E17-BC72-4DD9-BA93-E03AF3BA77AA}"/>
              </a:ext>
            </a:extLst>
          </p:cNvPr>
          <p:cNvSpPr>
            <a:spLocks noGrp="1"/>
          </p:cNvSpPr>
          <p:nvPr>
            <p:ph type="body" sz="quarter" idx="12"/>
          </p:nvPr>
        </p:nvSpPr>
        <p:spPr>
          <a:xfrm>
            <a:off x="0" y="4686122"/>
            <a:ext cx="9144000" cy="975513"/>
          </a:xfrm>
        </p:spPr>
        <p:txBody>
          <a:bodyPr/>
          <a:lstStyle/>
          <a:p>
            <a:r>
              <a:rPr lang="en-GB" sz="3800" dirty="0"/>
              <a:t>}`</a:t>
            </a:r>
            <a:r>
              <a:rPr lang="en-GB" sz="3800" dirty="0" err="1"/>
              <a:t>at;wleb</a:t>
            </a:r>
            <a:r>
              <a:rPr lang="en-GB" sz="3800" dirty="0"/>
              <a:t> `</a:t>
            </a:r>
            <a:r>
              <a:rPr lang="en-GB" sz="3800" dirty="0" err="1"/>
              <a:t>ncemne</a:t>
            </a:r>
            <a:r>
              <a:rPr lang="en-GB" sz="3800" dirty="0"/>
              <a:t>@ </a:t>
            </a:r>
            <a:r>
              <a:rPr lang="en-GB" sz="3800" dirty="0" err="1"/>
              <a:t>ouoh</a:t>
            </a:r>
            <a:r>
              <a:rPr lang="en-GB" sz="3800" dirty="0"/>
              <a:t> =e=;=u </a:t>
            </a:r>
            <a:r>
              <a:rPr lang="en-GB" sz="3800" dirty="0" err="1"/>
              <a:t>qen</a:t>
            </a:r>
            <a:r>
              <a:rPr lang="en-GB" sz="3800" dirty="0"/>
              <a:t> </a:t>
            </a:r>
            <a:r>
              <a:rPr lang="en-GB" sz="3800" dirty="0" err="1"/>
              <a:t>hwb</a:t>
            </a:r>
            <a:r>
              <a:rPr lang="en-GB" sz="3800" dirty="0"/>
              <a:t> </a:t>
            </a:r>
            <a:r>
              <a:rPr lang="en-GB" sz="3800" dirty="0" err="1"/>
              <a:t>niben</a:t>
            </a:r>
            <a:r>
              <a:rPr lang="en-GB" sz="3800" dirty="0"/>
              <a:t>@ ;</a:t>
            </a:r>
            <a:r>
              <a:rPr lang="en-GB" sz="3800" dirty="0" err="1"/>
              <a:t>y`etac`ini</a:t>
            </a:r>
            <a:r>
              <a:rPr lang="en-GB" sz="3800" dirty="0"/>
              <a:t> nan `mV]@ </a:t>
            </a:r>
            <a:r>
              <a:rPr lang="en-GB" sz="3800" dirty="0" err="1"/>
              <a:t>eftalyout</a:t>
            </a:r>
            <a:r>
              <a:rPr lang="en-GB" sz="3800" dirty="0"/>
              <a:t> `</a:t>
            </a:r>
            <a:r>
              <a:rPr lang="en-GB" sz="3800" dirty="0" err="1"/>
              <a:t>ejen</a:t>
            </a:r>
            <a:r>
              <a:rPr lang="en-GB" sz="3800" dirty="0"/>
              <a:t> </a:t>
            </a:r>
            <a:r>
              <a:rPr lang="en-GB" sz="3800" dirty="0" err="1"/>
              <a:t>nec`jvoi</a:t>
            </a:r>
            <a:r>
              <a:rPr lang="en-GB" sz="3800" dirty="0"/>
              <a:t>.</a:t>
            </a:r>
          </a:p>
          <a:p>
            <a:endParaRPr lang="en-GB" sz="3800" dirty="0"/>
          </a:p>
        </p:txBody>
      </p:sp>
    </p:spTree>
    <p:extLst>
      <p:ext uri="{BB962C8B-B14F-4D97-AF65-F5344CB8AC3E}">
        <p14:creationId xmlns:p14="http://schemas.microsoft.com/office/powerpoint/2010/main" val="3012485140"/>
      </p:ext>
    </p:extLst>
  </p:cSld>
  <p:clrMapOvr>
    <a:masterClrMapping/>
  </p:clrMapOvr>
</p:sld>
</file>

<file path=ppt/slides/slide18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6A2E3-FF1B-4ACA-99FA-C490B3894D8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1F9E3EE-07DF-4EA6-B8E4-3D5079191380}"/>
              </a:ext>
            </a:extLst>
          </p:cNvPr>
          <p:cNvSpPr>
            <a:spLocks noGrp="1"/>
          </p:cNvSpPr>
          <p:nvPr>
            <p:ph type="body" sz="quarter" idx="10"/>
          </p:nvPr>
        </p:nvSpPr>
        <p:spPr>
          <a:xfrm>
            <a:off x="0" y="5661635"/>
            <a:ext cx="9144000" cy="1189740"/>
          </a:xfrm>
        </p:spPr>
        <p:txBody>
          <a:bodyPr/>
          <a:lstStyle/>
          <a:p>
            <a:r>
              <a:rPr lang="ar-EG" dirty="0"/>
              <a:t>إسراشي نيه ميه إنـچيه تي إكتيسيس تيرس: إس أوش إيڤول إسجو إمموس:</a:t>
            </a:r>
            <a:endParaRPr lang="en-GB" dirty="0"/>
          </a:p>
        </p:txBody>
      </p:sp>
      <p:sp>
        <p:nvSpPr>
          <p:cNvPr id="4" name="Text Placeholder 3">
            <a:extLst>
              <a:ext uri="{FF2B5EF4-FFF2-40B4-BE49-F238E27FC236}">
                <a16:creationId xmlns:a16="http://schemas.microsoft.com/office/drawing/2014/main" id="{985DCC07-656D-4964-A655-5BDE074DBC5F}"/>
              </a:ext>
            </a:extLst>
          </p:cNvPr>
          <p:cNvSpPr>
            <a:spLocks noGrp="1"/>
          </p:cNvSpPr>
          <p:nvPr>
            <p:ph type="body" sz="quarter" idx="11"/>
          </p:nvPr>
        </p:nvSpPr>
        <p:spPr/>
        <p:txBody>
          <a:bodyPr anchor="ctr"/>
          <a:lstStyle/>
          <a:p>
            <a:r>
              <a:rPr lang="ar-EG" dirty="0"/>
              <a:t>تفرح معكِ كل الخليقة، صارخة قائلة، </a:t>
            </a:r>
            <a:endParaRPr lang="en-GB" dirty="0"/>
          </a:p>
        </p:txBody>
      </p:sp>
      <p:sp>
        <p:nvSpPr>
          <p:cNvPr id="5" name="Text Placeholder 4">
            <a:extLst>
              <a:ext uri="{FF2B5EF4-FFF2-40B4-BE49-F238E27FC236}">
                <a16:creationId xmlns:a16="http://schemas.microsoft.com/office/drawing/2014/main" id="{C2AD07B2-5A18-4E61-87AC-0F2B79DAA7D7}"/>
              </a:ext>
            </a:extLst>
          </p:cNvPr>
          <p:cNvSpPr>
            <a:spLocks noGrp="1"/>
          </p:cNvSpPr>
          <p:nvPr>
            <p:ph type="body" sz="quarter" idx="12"/>
          </p:nvPr>
        </p:nvSpPr>
        <p:spPr/>
        <p:txBody>
          <a:bodyPr/>
          <a:lstStyle/>
          <a:p>
            <a:r>
              <a:rPr lang="en-GB" dirty="0" err="1"/>
              <a:t>Crasi</a:t>
            </a:r>
            <a:r>
              <a:rPr lang="en-GB" dirty="0"/>
              <a:t> </a:t>
            </a:r>
            <a:r>
              <a:rPr lang="en-GB" dirty="0" err="1"/>
              <a:t>neme</a:t>
            </a:r>
            <a:r>
              <a:rPr lang="en-GB" dirty="0"/>
              <a:t> `</a:t>
            </a:r>
            <a:r>
              <a:rPr lang="en-GB" dirty="0" err="1"/>
              <a:t>nje</a:t>
            </a:r>
            <a:r>
              <a:rPr lang="en-GB" dirty="0"/>
              <a:t> ]`</a:t>
            </a:r>
            <a:r>
              <a:rPr lang="en-GB" dirty="0" err="1"/>
              <a:t>ktycic</a:t>
            </a:r>
            <a:r>
              <a:rPr lang="en-GB" dirty="0"/>
              <a:t> </a:t>
            </a:r>
            <a:r>
              <a:rPr lang="en-GB" dirty="0" err="1"/>
              <a:t>tyrc</a:t>
            </a:r>
            <a:r>
              <a:rPr lang="en-GB" dirty="0"/>
              <a:t>@ </a:t>
            </a:r>
            <a:r>
              <a:rPr lang="en-GB" dirty="0" err="1"/>
              <a:t>ecws</a:t>
            </a:r>
            <a:r>
              <a:rPr lang="en-GB" dirty="0"/>
              <a:t> `</a:t>
            </a:r>
            <a:r>
              <a:rPr lang="en-GB" dirty="0" err="1"/>
              <a:t>ebol</a:t>
            </a:r>
            <a:r>
              <a:rPr lang="en-GB" dirty="0"/>
              <a:t> </a:t>
            </a:r>
            <a:r>
              <a:rPr lang="en-GB" dirty="0" err="1"/>
              <a:t>ecjw</a:t>
            </a:r>
            <a:r>
              <a:rPr lang="en-GB" dirty="0"/>
              <a:t> `</a:t>
            </a:r>
            <a:r>
              <a:rPr lang="en-GB" dirty="0" err="1"/>
              <a:t>mmoc</a:t>
            </a:r>
            <a:r>
              <a:rPr lang="en-GB" dirty="0"/>
              <a:t>@</a:t>
            </a:r>
          </a:p>
        </p:txBody>
      </p:sp>
    </p:spTree>
    <p:extLst>
      <p:ext uri="{BB962C8B-B14F-4D97-AF65-F5344CB8AC3E}">
        <p14:creationId xmlns:p14="http://schemas.microsoft.com/office/powerpoint/2010/main" val="3966882293"/>
      </p:ext>
    </p:extLst>
  </p:cSld>
  <p:clrMapOvr>
    <a:masterClrMapping/>
  </p:clrMapOvr>
</p:sld>
</file>

<file path=ppt/slides/slide18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BA58E-0596-46B5-BE42-5FC7465B270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E249440-0DA0-499D-8B69-C9369259FE1F}"/>
              </a:ext>
            </a:extLst>
          </p:cNvPr>
          <p:cNvSpPr>
            <a:spLocks noGrp="1"/>
          </p:cNvSpPr>
          <p:nvPr>
            <p:ph type="body" sz="quarter" idx="10"/>
          </p:nvPr>
        </p:nvSpPr>
        <p:spPr/>
        <p:txBody>
          <a:bodyPr/>
          <a:lstStyle/>
          <a:p>
            <a:r>
              <a:rPr lang="ar-EG" dirty="0"/>
              <a:t>چيه شيريه ثي إثميه إن إهموت: أووه إبتشويس شوب نيه ميه.</a:t>
            </a:r>
            <a:endParaRPr lang="en-GB" dirty="0"/>
          </a:p>
        </p:txBody>
      </p:sp>
      <p:sp>
        <p:nvSpPr>
          <p:cNvPr id="4" name="Text Placeholder 3">
            <a:extLst>
              <a:ext uri="{FF2B5EF4-FFF2-40B4-BE49-F238E27FC236}">
                <a16:creationId xmlns:a16="http://schemas.microsoft.com/office/drawing/2014/main" id="{91444565-E4F3-4A72-85B0-FB274D41CDD8}"/>
              </a:ext>
            </a:extLst>
          </p:cNvPr>
          <p:cNvSpPr>
            <a:spLocks noGrp="1"/>
          </p:cNvSpPr>
          <p:nvPr>
            <p:ph type="body" sz="quarter" idx="11"/>
          </p:nvPr>
        </p:nvSpPr>
        <p:spPr/>
        <p:txBody>
          <a:bodyPr anchor="ctr"/>
          <a:lstStyle/>
          <a:p>
            <a:r>
              <a:rPr lang="ar-EG" dirty="0"/>
              <a:t>السلام لكِ يا ممتلئة نعمة، الرب معكِ.</a:t>
            </a:r>
            <a:endParaRPr lang="en-GB" dirty="0"/>
          </a:p>
        </p:txBody>
      </p:sp>
      <p:sp>
        <p:nvSpPr>
          <p:cNvPr id="5" name="Text Placeholder 4">
            <a:extLst>
              <a:ext uri="{FF2B5EF4-FFF2-40B4-BE49-F238E27FC236}">
                <a16:creationId xmlns:a16="http://schemas.microsoft.com/office/drawing/2014/main" id="{FDB5E57E-9538-4EC8-8E53-1D0F205BA4A5}"/>
              </a:ext>
            </a:extLst>
          </p:cNvPr>
          <p:cNvSpPr>
            <a:spLocks noGrp="1"/>
          </p:cNvSpPr>
          <p:nvPr>
            <p:ph type="body" sz="quarter" idx="12"/>
          </p:nvPr>
        </p:nvSpPr>
        <p:spPr/>
        <p:txBody>
          <a:bodyPr/>
          <a:lstStyle/>
          <a:p>
            <a:r>
              <a:rPr lang="en-GB" dirty="0"/>
              <a:t>je ,ere ;</a:t>
            </a:r>
            <a:r>
              <a:rPr lang="en-GB" dirty="0" err="1"/>
              <a:t>ye;meh</a:t>
            </a:r>
            <a:r>
              <a:rPr lang="en-GB" dirty="0"/>
              <a:t> `</a:t>
            </a:r>
            <a:r>
              <a:rPr lang="en-GB" dirty="0" err="1"/>
              <a:t>n`hmot</a:t>
            </a:r>
            <a:r>
              <a:rPr lang="en-GB" dirty="0"/>
              <a:t>@ </a:t>
            </a:r>
            <a:r>
              <a:rPr lang="en-GB" dirty="0" err="1"/>
              <a:t>ouoh</a:t>
            </a:r>
            <a:r>
              <a:rPr lang="en-GB" dirty="0"/>
              <a:t> P=o=c sop </a:t>
            </a:r>
            <a:r>
              <a:rPr lang="en-GB" dirty="0" err="1"/>
              <a:t>neme</a:t>
            </a:r>
            <a:r>
              <a:rPr lang="en-GB" dirty="0"/>
              <a:t>.</a:t>
            </a:r>
          </a:p>
        </p:txBody>
      </p:sp>
    </p:spTree>
    <p:extLst>
      <p:ext uri="{BB962C8B-B14F-4D97-AF65-F5344CB8AC3E}">
        <p14:creationId xmlns:p14="http://schemas.microsoft.com/office/powerpoint/2010/main" val="2618721241"/>
      </p:ext>
    </p:extLst>
  </p:cSld>
  <p:clrMapOvr>
    <a:masterClrMapping/>
  </p:clrMapOvr>
</p:sld>
</file>

<file path=ppt/slides/slide18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E9048-89E9-4D2F-8A2B-C5AFEE9FD6C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A6A7188-D6A8-4A59-914A-9CD45791B8C4}"/>
              </a:ext>
            </a:extLst>
          </p:cNvPr>
          <p:cNvSpPr>
            <a:spLocks noGrp="1"/>
          </p:cNvSpPr>
          <p:nvPr>
            <p:ph type="body" sz="quarter" idx="10"/>
          </p:nvPr>
        </p:nvSpPr>
        <p:spPr>
          <a:xfrm>
            <a:off x="0" y="5661635"/>
            <a:ext cx="9144000" cy="1189740"/>
          </a:xfrm>
        </p:spPr>
        <p:txBody>
          <a:bodyPr/>
          <a:lstStyle/>
          <a:p>
            <a:r>
              <a:rPr lang="ar-EG" sz="3300" dirty="0"/>
              <a:t>شيريه ثي إثميه إن إهموت: شيريه ثي إيطاس چيم إهموت: شيريه ثي إيطاس ميس بخرستوس: أووه إبشويس شوب نيه ميه.</a:t>
            </a:r>
            <a:endParaRPr lang="en-GB" sz="3300" dirty="0"/>
          </a:p>
        </p:txBody>
      </p:sp>
      <p:sp>
        <p:nvSpPr>
          <p:cNvPr id="4" name="Text Placeholder 3">
            <a:extLst>
              <a:ext uri="{FF2B5EF4-FFF2-40B4-BE49-F238E27FC236}">
                <a16:creationId xmlns:a16="http://schemas.microsoft.com/office/drawing/2014/main" id="{AD5781D1-97FC-4391-97EF-A8816F10F956}"/>
              </a:ext>
            </a:extLst>
          </p:cNvPr>
          <p:cNvSpPr>
            <a:spLocks noGrp="1"/>
          </p:cNvSpPr>
          <p:nvPr>
            <p:ph type="body" sz="quarter" idx="11"/>
          </p:nvPr>
        </p:nvSpPr>
        <p:spPr/>
        <p:txBody>
          <a:bodyPr/>
          <a:lstStyle/>
          <a:p>
            <a:r>
              <a:rPr lang="ar-EG" dirty="0"/>
              <a:t>السلام لكِ يا ممتلئة نعمة، السلام لكِ يا من وجدتِ نعمة، السلام لكِ يا من ولدتِ المسيح، الرب معكِ.</a:t>
            </a:r>
            <a:endParaRPr lang="en-GB" dirty="0"/>
          </a:p>
        </p:txBody>
      </p:sp>
      <p:sp>
        <p:nvSpPr>
          <p:cNvPr id="5" name="Text Placeholder 4">
            <a:extLst>
              <a:ext uri="{FF2B5EF4-FFF2-40B4-BE49-F238E27FC236}">
                <a16:creationId xmlns:a16="http://schemas.microsoft.com/office/drawing/2014/main" id="{1236880A-D68F-4942-8216-0FEB2CCB214C}"/>
              </a:ext>
            </a:extLst>
          </p:cNvPr>
          <p:cNvSpPr>
            <a:spLocks noGrp="1"/>
          </p:cNvSpPr>
          <p:nvPr>
            <p:ph type="body" sz="quarter" idx="12"/>
          </p:nvPr>
        </p:nvSpPr>
        <p:spPr>
          <a:xfrm>
            <a:off x="0" y="4785334"/>
            <a:ext cx="9144000" cy="1189740"/>
          </a:xfrm>
        </p:spPr>
        <p:txBody>
          <a:bodyPr/>
          <a:lstStyle/>
          <a:p>
            <a:r>
              <a:rPr lang="en-GB" sz="3900" dirty="0"/>
              <a:t>&lt;ere ;</a:t>
            </a:r>
            <a:r>
              <a:rPr lang="en-GB" sz="3900" dirty="0" err="1"/>
              <a:t>ye;meh</a:t>
            </a:r>
            <a:r>
              <a:rPr lang="en-GB" sz="3900" dirty="0"/>
              <a:t> `</a:t>
            </a:r>
            <a:r>
              <a:rPr lang="en-GB" sz="3900" dirty="0" err="1"/>
              <a:t>n`hmot</a:t>
            </a:r>
            <a:r>
              <a:rPr lang="en-GB" sz="3900" dirty="0"/>
              <a:t>@ ,ere ;</a:t>
            </a:r>
            <a:r>
              <a:rPr lang="en-GB" sz="3900" dirty="0" err="1"/>
              <a:t>y`etacjem</a:t>
            </a:r>
            <a:r>
              <a:rPr lang="en-GB" sz="3900" dirty="0"/>
              <a:t> `</a:t>
            </a:r>
            <a:r>
              <a:rPr lang="en-GB" sz="3900" dirty="0" err="1"/>
              <a:t>hmot</a:t>
            </a:r>
            <a:r>
              <a:rPr lang="en-GB" sz="3900" dirty="0"/>
              <a:t>@ ,ere ;</a:t>
            </a:r>
            <a:r>
              <a:rPr lang="en-GB" sz="3900" dirty="0" err="1"/>
              <a:t>y`etacmec</a:t>
            </a:r>
            <a:r>
              <a:rPr lang="en-GB" sz="3900" dirty="0"/>
              <a:t> P=,=c@ </a:t>
            </a:r>
            <a:r>
              <a:rPr lang="en-GB" sz="3900" dirty="0" err="1"/>
              <a:t>ouoh</a:t>
            </a:r>
            <a:r>
              <a:rPr lang="en-GB" sz="3900" dirty="0"/>
              <a:t> P=o=c sop </a:t>
            </a:r>
            <a:r>
              <a:rPr lang="en-GB" sz="3900" dirty="0" err="1"/>
              <a:t>neme</a:t>
            </a:r>
            <a:r>
              <a:rPr lang="en-GB" sz="3900" dirty="0"/>
              <a:t>.</a:t>
            </a:r>
          </a:p>
        </p:txBody>
      </p:sp>
    </p:spTree>
    <p:extLst>
      <p:ext uri="{BB962C8B-B14F-4D97-AF65-F5344CB8AC3E}">
        <p14:creationId xmlns:p14="http://schemas.microsoft.com/office/powerpoint/2010/main" val="2445265851"/>
      </p:ext>
    </p:extLst>
  </p:cSld>
  <p:clrMapOvr>
    <a:masterClrMapping/>
  </p:clrMapOvr>
</p:sld>
</file>

<file path=ppt/slides/slide18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FAAF9A3-EC11-487E-9D82-EC214870082E}"/>
              </a:ext>
            </a:extLst>
          </p:cNvPr>
          <p:cNvSpPr>
            <a:spLocks noGrp="1"/>
          </p:cNvSpPr>
          <p:nvPr>
            <p:ph type="title"/>
          </p:nvPr>
        </p:nvSpPr>
        <p:spPr/>
        <p:txBody>
          <a:bodyPr/>
          <a:lstStyle/>
          <a:p>
            <a:endParaRPr lang="en-GB"/>
          </a:p>
        </p:txBody>
      </p:sp>
      <p:sp>
        <p:nvSpPr>
          <p:cNvPr id="7" name="Text Placeholder 6">
            <a:extLst>
              <a:ext uri="{FF2B5EF4-FFF2-40B4-BE49-F238E27FC236}">
                <a16:creationId xmlns:a16="http://schemas.microsoft.com/office/drawing/2014/main" id="{F2AE78A5-6D2A-4CD6-9262-8CAE87E6DF88}"/>
              </a:ext>
            </a:extLst>
          </p:cNvPr>
          <p:cNvSpPr>
            <a:spLocks noGrp="1"/>
          </p:cNvSpPr>
          <p:nvPr>
            <p:ph type="body" sz="quarter" idx="10"/>
          </p:nvPr>
        </p:nvSpPr>
        <p:spPr>
          <a:xfrm>
            <a:off x="0" y="5800725"/>
            <a:ext cx="9144000" cy="1050650"/>
          </a:xfrm>
        </p:spPr>
        <p:txBody>
          <a:bodyPr/>
          <a:lstStyle/>
          <a:p>
            <a:r>
              <a:rPr lang="ar-EG" sz="3400" dirty="0"/>
              <a:t>تين إرمكاريى زين إنتيه ميت نيشتي: أو تي بارثينوس إنصاڤي: تينتي نيه إمبي شيريه تيسموس: نيم غابرييل بي أنجيلوس.</a:t>
            </a:r>
            <a:endParaRPr lang="en-GB" sz="3400" dirty="0"/>
          </a:p>
        </p:txBody>
      </p:sp>
      <p:sp>
        <p:nvSpPr>
          <p:cNvPr id="8" name="Text Placeholder 7">
            <a:extLst>
              <a:ext uri="{FF2B5EF4-FFF2-40B4-BE49-F238E27FC236}">
                <a16:creationId xmlns:a16="http://schemas.microsoft.com/office/drawing/2014/main" id="{0D78DAE4-FFEA-4E4D-A811-8E79709E2B18}"/>
              </a:ext>
            </a:extLst>
          </p:cNvPr>
          <p:cNvSpPr>
            <a:spLocks noGrp="1"/>
          </p:cNvSpPr>
          <p:nvPr>
            <p:ph type="body" sz="quarter" idx="11"/>
          </p:nvPr>
        </p:nvSpPr>
        <p:spPr/>
        <p:txBody>
          <a:bodyPr/>
          <a:lstStyle/>
          <a:p>
            <a:r>
              <a:rPr lang="ar-EG" dirty="0"/>
              <a:t>نغبط عظمتكِ، أيتها العذراء الحكيمة، ونعطيكِ السلام، مع غبريال الملاك.</a:t>
            </a:r>
            <a:endParaRPr lang="en-GB" dirty="0"/>
          </a:p>
        </p:txBody>
      </p:sp>
      <p:sp>
        <p:nvSpPr>
          <p:cNvPr id="9" name="Text Placeholder 8">
            <a:extLst>
              <a:ext uri="{FF2B5EF4-FFF2-40B4-BE49-F238E27FC236}">
                <a16:creationId xmlns:a16="http://schemas.microsoft.com/office/drawing/2014/main" id="{A4BFA034-EA02-4467-8FB6-C595AFBD13AD}"/>
              </a:ext>
            </a:extLst>
          </p:cNvPr>
          <p:cNvSpPr>
            <a:spLocks noGrp="1"/>
          </p:cNvSpPr>
          <p:nvPr>
            <p:ph type="body" sz="quarter" idx="12"/>
          </p:nvPr>
        </p:nvSpPr>
        <p:spPr>
          <a:xfrm>
            <a:off x="0" y="4892948"/>
            <a:ext cx="9144000" cy="1050651"/>
          </a:xfrm>
        </p:spPr>
        <p:txBody>
          <a:bodyPr anchor="ctr"/>
          <a:lstStyle/>
          <a:p>
            <a:r>
              <a:rPr lang="en-GB" sz="3500" dirty="0" err="1"/>
              <a:t>Ten`ermakarizin</a:t>
            </a:r>
            <a:r>
              <a:rPr lang="en-GB" sz="3500" dirty="0"/>
              <a:t> `</a:t>
            </a:r>
            <a:r>
              <a:rPr lang="en-GB" sz="3500" dirty="0" err="1"/>
              <a:t>ntemetnis</a:t>
            </a:r>
            <a:r>
              <a:rPr lang="en-GB" sz="3500" dirty="0"/>
              <a:t>]@ `w ]</a:t>
            </a:r>
            <a:r>
              <a:rPr lang="en-GB" sz="3500" dirty="0" err="1"/>
              <a:t>Par;enoc</a:t>
            </a:r>
            <a:r>
              <a:rPr lang="en-GB" sz="3500" dirty="0"/>
              <a:t> `</a:t>
            </a:r>
            <a:r>
              <a:rPr lang="en-GB" sz="3500" dirty="0" err="1"/>
              <a:t>ncaby</a:t>
            </a:r>
            <a:r>
              <a:rPr lang="en-GB" sz="3500" dirty="0"/>
              <a:t>@ ten] ne `</a:t>
            </a:r>
            <a:r>
              <a:rPr lang="en-GB" sz="3500" dirty="0" err="1"/>
              <a:t>mpi,ereticmoc</a:t>
            </a:r>
            <a:r>
              <a:rPr lang="en-GB" sz="3500" dirty="0"/>
              <a:t>@ </a:t>
            </a:r>
            <a:r>
              <a:rPr lang="en-GB" sz="3500" dirty="0" err="1"/>
              <a:t>nem</a:t>
            </a:r>
            <a:r>
              <a:rPr lang="en-GB" sz="3500" dirty="0"/>
              <a:t> </a:t>
            </a:r>
            <a:r>
              <a:rPr lang="en-GB" sz="3500" dirty="0" err="1"/>
              <a:t>Gabriyl</a:t>
            </a:r>
            <a:r>
              <a:rPr lang="en-GB" sz="3500" dirty="0"/>
              <a:t> </a:t>
            </a:r>
            <a:r>
              <a:rPr lang="en-GB" sz="3500" dirty="0" err="1"/>
              <a:t>pi`aggeloc</a:t>
            </a:r>
            <a:r>
              <a:rPr lang="en-GB" sz="3500" dirty="0"/>
              <a:t>.</a:t>
            </a:r>
          </a:p>
        </p:txBody>
      </p:sp>
    </p:spTree>
    <p:extLst>
      <p:ext uri="{BB962C8B-B14F-4D97-AF65-F5344CB8AC3E}">
        <p14:creationId xmlns:p14="http://schemas.microsoft.com/office/powerpoint/2010/main" val="2988360811"/>
      </p:ext>
    </p:extLst>
  </p:cSld>
  <p:clrMapOvr>
    <a:masterClrMapping/>
  </p:clrMapOvr>
</p:sld>
</file>

<file path=ppt/slides/slide18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FA4BB-5978-4075-A548-5ADED6BD7C1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574A89B-804F-4CC6-A729-11A35B9349FD}"/>
              </a:ext>
            </a:extLst>
          </p:cNvPr>
          <p:cNvSpPr>
            <a:spLocks noGrp="1"/>
          </p:cNvSpPr>
          <p:nvPr>
            <p:ph type="body" sz="quarter" idx="10"/>
          </p:nvPr>
        </p:nvSpPr>
        <p:spPr/>
        <p:txBody>
          <a:bodyPr/>
          <a:lstStyle/>
          <a:p>
            <a:r>
              <a:rPr lang="ar-EG" sz="3500" dirty="0"/>
              <a:t>چيه إيڤول هيتين</a:t>
            </a:r>
            <a:r>
              <a:rPr lang="en-US" sz="3500" dirty="0"/>
              <a:t> </a:t>
            </a:r>
            <a:r>
              <a:rPr lang="ar-EG" sz="3500" dirty="0"/>
              <a:t>بيه كاربوس: آبي</a:t>
            </a:r>
            <a:r>
              <a:rPr lang="en-US" sz="3500" dirty="0"/>
              <a:t> </a:t>
            </a:r>
            <a:r>
              <a:rPr lang="ar-EG" sz="3500" dirty="0"/>
              <a:t>أوجاي طاهيه بين جينوس: آ إفنوتي هوتبين إيروف إنكيسوب: هيتين تيف ميت آغاثوس.</a:t>
            </a:r>
            <a:endParaRPr lang="en-GB" sz="3500" dirty="0"/>
          </a:p>
        </p:txBody>
      </p:sp>
      <p:sp>
        <p:nvSpPr>
          <p:cNvPr id="4" name="Text Placeholder 3">
            <a:extLst>
              <a:ext uri="{FF2B5EF4-FFF2-40B4-BE49-F238E27FC236}">
                <a16:creationId xmlns:a16="http://schemas.microsoft.com/office/drawing/2014/main" id="{277B35AE-6F5A-4148-917F-448DAD957CFE}"/>
              </a:ext>
            </a:extLst>
          </p:cNvPr>
          <p:cNvSpPr>
            <a:spLocks noGrp="1"/>
          </p:cNvSpPr>
          <p:nvPr>
            <p:ph type="body" sz="quarter" idx="11"/>
          </p:nvPr>
        </p:nvSpPr>
        <p:spPr/>
        <p:txBody>
          <a:bodyPr/>
          <a:lstStyle/>
          <a:p>
            <a:r>
              <a:rPr lang="ar-EG" sz="3600" dirty="0"/>
              <a:t>لأن من قـِـبل ثمرتكِ، أدرك الخلاص جنسنا، وأصلحنا اللـه مرة أخرى، من قـِـبل صلاحه.</a:t>
            </a:r>
            <a:endParaRPr lang="en-GB" sz="3600" dirty="0"/>
          </a:p>
        </p:txBody>
      </p:sp>
      <p:sp>
        <p:nvSpPr>
          <p:cNvPr id="5" name="Text Placeholder 4">
            <a:extLst>
              <a:ext uri="{FF2B5EF4-FFF2-40B4-BE49-F238E27FC236}">
                <a16:creationId xmlns:a16="http://schemas.microsoft.com/office/drawing/2014/main" id="{827394A0-7759-4673-9A6F-DAB937EE1300}"/>
              </a:ext>
            </a:extLst>
          </p:cNvPr>
          <p:cNvSpPr>
            <a:spLocks noGrp="1"/>
          </p:cNvSpPr>
          <p:nvPr>
            <p:ph type="body" sz="quarter" idx="12"/>
          </p:nvPr>
        </p:nvSpPr>
        <p:spPr>
          <a:xfrm>
            <a:off x="0" y="4642459"/>
            <a:ext cx="9144000" cy="1189740"/>
          </a:xfrm>
        </p:spPr>
        <p:txBody>
          <a:bodyPr anchor="ctr"/>
          <a:lstStyle/>
          <a:p>
            <a:r>
              <a:rPr lang="en-GB" sz="3500" dirty="0"/>
              <a:t>Je `</a:t>
            </a:r>
            <a:r>
              <a:rPr lang="en-GB" sz="3500" dirty="0" err="1"/>
              <a:t>ebolhiten</a:t>
            </a:r>
            <a:r>
              <a:rPr lang="en-GB" sz="3500" dirty="0"/>
              <a:t> </a:t>
            </a:r>
            <a:r>
              <a:rPr lang="en-GB" sz="3500" dirty="0" err="1"/>
              <a:t>pekarpoc</a:t>
            </a:r>
            <a:r>
              <a:rPr lang="en-GB" sz="3500" dirty="0"/>
              <a:t>@ `a </a:t>
            </a:r>
            <a:r>
              <a:rPr lang="en-GB" sz="3500" dirty="0" err="1"/>
              <a:t>pioujai</a:t>
            </a:r>
            <a:r>
              <a:rPr lang="en-GB" sz="3500" dirty="0"/>
              <a:t> </a:t>
            </a:r>
            <a:r>
              <a:rPr lang="en-GB" sz="3500" dirty="0" err="1"/>
              <a:t>tahe</a:t>
            </a:r>
            <a:r>
              <a:rPr lang="en-GB" sz="3500" dirty="0"/>
              <a:t> </a:t>
            </a:r>
            <a:r>
              <a:rPr lang="en-GB" sz="3500" dirty="0" err="1"/>
              <a:t>pengenoc</a:t>
            </a:r>
            <a:r>
              <a:rPr lang="en-GB" sz="3500" dirty="0"/>
              <a:t> @ `</a:t>
            </a:r>
            <a:r>
              <a:rPr lang="en-GB" sz="3500" dirty="0" err="1"/>
              <a:t>aV</a:t>
            </a:r>
            <a:r>
              <a:rPr lang="en-GB" sz="3500" dirty="0"/>
              <a:t>] </a:t>
            </a:r>
            <a:r>
              <a:rPr lang="en-GB" sz="3500" dirty="0" err="1"/>
              <a:t>hotpen</a:t>
            </a:r>
            <a:r>
              <a:rPr lang="en-GB" sz="3500" dirty="0"/>
              <a:t> `</a:t>
            </a:r>
            <a:r>
              <a:rPr lang="en-GB" sz="3500" dirty="0" err="1"/>
              <a:t>erof</a:t>
            </a:r>
            <a:r>
              <a:rPr lang="en-GB" sz="3500" dirty="0"/>
              <a:t> `</a:t>
            </a:r>
            <a:r>
              <a:rPr lang="en-GB" sz="3500" dirty="0" err="1"/>
              <a:t>nkecop</a:t>
            </a:r>
            <a:r>
              <a:rPr lang="en-GB" sz="3500" dirty="0"/>
              <a:t>@ </a:t>
            </a:r>
            <a:r>
              <a:rPr lang="en-GB" sz="3500" dirty="0" err="1"/>
              <a:t>hiten</a:t>
            </a:r>
            <a:r>
              <a:rPr lang="en-GB" sz="3500" dirty="0"/>
              <a:t> </a:t>
            </a:r>
            <a:r>
              <a:rPr lang="en-GB" sz="3500" dirty="0" err="1"/>
              <a:t>tefmet`aga;oc</a:t>
            </a:r>
            <a:r>
              <a:rPr lang="en-GB" sz="3500" dirty="0"/>
              <a:t>.</a:t>
            </a:r>
          </a:p>
        </p:txBody>
      </p:sp>
    </p:spTree>
    <p:extLst>
      <p:ext uri="{BB962C8B-B14F-4D97-AF65-F5344CB8AC3E}">
        <p14:creationId xmlns:p14="http://schemas.microsoft.com/office/powerpoint/2010/main" val="4123384627"/>
      </p:ext>
    </p:extLst>
  </p:cSld>
  <p:clrMapOvr>
    <a:masterClrMapping/>
  </p:clrMapOvr>
</p:sld>
</file>

<file path=ppt/slides/slide18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37F7D4C-EA64-4A9C-BFB2-BB96420FC8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A6A7188-D6A8-4A59-914A-9CD45791B8C4}"/>
              </a:ext>
            </a:extLst>
          </p:cNvPr>
          <p:cNvSpPr>
            <a:spLocks noGrp="1"/>
          </p:cNvSpPr>
          <p:nvPr>
            <p:ph type="body" sz="quarter" idx="10"/>
          </p:nvPr>
        </p:nvSpPr>
        <p:spPr/>
        <p:txBody>
          <a:bodyPr/>
          <a:lstStyle/>
          <a:p>
            <a:r>
              <a:rPr lang="ar-EG" sz="3300" dirty="0"/>
              <a:t>شيريه ثي إثميه إن إهموت: شيريه ثي إيطاس چيم إهموت: شيريه ثي إيطاس ميس بخرستوس: أووه إبشويس شوب نيه ميه.</a:t>
            </a:r>
            <a:endParaRPr lang="en-GB" sz="3300" dirty="0"/>
          </a:p>
        </p:txBody>
      </p:sp>
      <p:sp>
        <p:nvSpPr>
          <p:cNvPr id="4" name="Text Placeholder 3">
            <a:extLst>
              <a:ext uri="{FF2B5EF4-FFF2-40B4-BE49-F238E27FC236}">
                <a16:creationId xmlns:a16="http://schemas.microsoft.com/office/drawing/2014/main" id="{AD5781D1-97FC-4391-97EF-A8816F10F956}"/>
              </a:ext>
            </a:extLst>
          </p:cNvPr>
          <p:cNvSpPr>
            <a:spLocks noGrp="1"/>
          </p:cNvSpPr>
          <p:nvPr>
            <p:ph type="body" sz="quarter" idx="11"/>
          </p:nvPr>
        </p:nvSpPr>
        <p:spPr/>
        <p:txBody>
          <a:bodyPr/>
          <a:lstStyle/>
          <a:p>
            <a:r>
              <a:rPr lang="ar-EG" dirty="0"/>
              <a:t>السلام لكِ يا ممتلئة نعمة، السلام لكِ يا من وجدتِ نعمة، السلام لكِ يا من ولدتِ المسيح، الرب معكِ.</a:t>
            </a:r>
            <a:endParaRPr lang="en-GB" dirty="0"/>
          </a:p>
        </p:txBody>
      </p:sp>
      <p:sp>
        <p:nvSpPr>
          <p:cNvPr id="5" name="Text Placeholder 4">
            <a:extLst>
              <a:ext uri="{FF2B5EF4-FFF2-40B4-BE49-F238E27FC236}">
                <a16:creationId xmlns:a16="http://schemas.microsoft.com/office/drawing/2014/main" id="{1236880A-D68F-4942-8216-0FEB2CCB214C}"/>
              </a:ext>
            </a:extLst>
          </p:cNvPr>
          <p:cNvSpPr>
            <a:spLocks noGrp="1"/>
          </p:cNvSpPr>
          <p:nvPr>
            <p:ph type="body" sz="quarter" idx="12"/>
          </p:nvPr>
        </p:nvSpPr>
        <p:spPr>
          <a:xfrm>
            <a:off x="0" y="4799621"/>
            <a:ext cx="9144000" cy="1189740"/>
          </a:xfrm>
        </p:spPr>
        <p:txBody>
          <a:bodyPr/>
          <a:lstStyle/>
          <a:p>
            <a:r>
              <a:rPr lang="en-GB" sz="3900" dirty="0"/>
              <a:t>&lt;ere ;</a:t>
            </a:r>
            <a:r>
              <a:rPr lang="en-GB" sz="3900" dirty="0" err="1"/>
              <a:t>ye;meh</a:t>
            </a:r>
            <a:r>
              <a:rPr lang="en-GB" sz="3900" dirty="0"/>
              <a:t> `</a:t>
            </a:r>
            <a:r>
              <a:rPr lang="en-GB" sz="3900" dirty="0" err="1"/>
              <a:t>n`hmot</a:t>
            </a:r>
            <a:r>
              <a:rPr lang="en-GB" sz="3900" dirty="0"/>
              <a:t>@ ,ere ;</a:t>
            </a:r>
            <a:r>
              <a:rPr lang="en-GB" sz="3900" dirty="0" err="1"/>
              <a:t>y`etacjem</a:t>
            </a:r>
            <a:r>
              <a:rPr lang="en-GB" sz="3900" dirty="0"/>
              <a:t> `</a:t>
            </a:r>
            <a:r>
              <a:rPr lang="en-GB" sz="3900" dirty="0" err="1"/>
              <a:t>hmot</a:t>
            </a:r>
            <a:r>
              <a:rPr lang="en-GB" sz="3900" dirty="0"/>
              <a:t>@ ,ere ;</a:t>
            </a:r>
            <a:r>
              <a:rPr lang="en-GB" sz="3900" dirty="0" err="1"/>
              <a:t>y`etacmec</a:t>
            </a:r>
            <a:r>
              <a:rPr lang="en-GB" sz="3900" dirty="0"/>
              <a:t> P=,=c@ </a:t>
            </a:r>
            <a:r>
              <a:rPr lang="en-GB" sz="3900" dirty="0" err="1"/>
              <a:t>ouoh</a:t>
            </a:r>
            <a:r>
              <a:rPr lang="en-GB" sz="3900" dirty="0"/>
              <a:t> P=o=c sop </a:t>
            </a:r>
            <a:r>
              <a:rPr lang="en-GB" sz="3900" dirty="0" err="1"/>
              <a:t>neme</a:t>
            </a:r>
            <a:r>
              <a:rPr lang="en-GB" sz="3900" dirty="0"/>
              <a:t>.</a:t>
            </a:r>
          </a:p>
        </p:txBody>
      </p:sp>
    </p:spTree>
    <p:extLst>
      <p:ext uri="{BB962C8B-B14F-4D97-AF65-F5344CB8AC3E}">
        <p14:creationId xmlns:p14="http://schemas.microsoft.com/office/powerpoint/2010/main" val="2814767685"/>
      </p:ext>
    </p:extLst>
  </p:cSld>
  <p:clrMapOvr>
    <a:masterClrMapping/>
  </p:clrMapOvr>
</p:sld>
</file>

<file path=ppt/slides/slide18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2A7FAC6-A553-4BC2-9C88-7A417C3D38E3}"/>
              </a:ext>
            </a:extLst>
          </p:cNvPr>
          <p:cNvSpPr>
            <a:spLocks noGrp="1"/>
          </p:cNvSpPr>
          <p:nvPr>
            <p:ph type="title"/>
          </p:nvPr>
        </p:nvSpPr>
        <p:spPr/>
        <p:txBody>
          <a:bodyPr/>
          <a:lstStyle/>
          <a:p>
            <a:endParaRPr lang="en-GB"/>
          </a:p>
        </p:txBody>
      </p:sp>
      <p:sp>
        <p:nvSpPr>
          <p:cNvPr id="7" name="Text Placeholder 6">
            <a:extLst>
              <a:ext uri="{FF2B5EF4-FFF2-40B4-BE49-F238E27FC236}">
                <a16:creationId xmlns:a16="http://schemas.microsoft.com/office/drawing/2014/main" id="{EF95F023-31E5-48B4-ACE2-320CDBF7EA69}"/>
              </a:ext>
            </a:extLst>
          </p:cNvPr>
          <p:cNvSpPr>
            <a:spLocks noGrp="1"/>
          </p:cNvSpPr>
          <p:nvPr>
            <p:ph type="body" sz="quarter" idx="10"/>
          </p:nvPr>
        </p:nvSpPr>
        <p:spPr/>
        <p:txBody>
          <a:bodyPr/>
          <a:lstStyle/>
          <a:p>
            <a:r>
              <a:rPr lang="ar-EG" dirty="0"/>
              <a:t>هوس ما إنشيليت إن أت طاكو: آبي بنڤما إثؤاب إي إيه جو: أوجوم إنتيه في إتشوسي: إثنا إرخيڤي إيرو ماريا.</a:t>
            </a:r>
            <a:endParaRPr lang="en-GB" dirty="0"/>
          </a:p>
        </p:txBody>
      </p:sp>
      <p:sp>
        <p:nvSpPr>
          <p:cNvPr id="8" name="Text Placeholder 7">
            <a:extLst>
              <a:ext uri="{FF2B5EF4-FFF2-40B4-BE49-F238E27FC236}">
                <a16:creationId xmlns:a16="http://schemas.microsoft.com/office/drawing/2014/main" id="{6DEBC005-5603-403D-A28B-7735B78E6C94}"/>
              </a:ext>
            </a:extLst>
          </p:cNvPr>
          <p:cNvSpPr>
            <a:spLocks noGrp="1"/>
          </p:cNvSpPr>
          <p:nvPr>
            <p:ph type="body" sz="quarter" idx="11"/>
          </p:nvPr>
        </p:nvSpPr>
        <p:spPr>
          <a:xfrm>
            <a:off x="0" y="3710609"/>
            <a:ext cx="9144000" cy="889966"/>
          </a:xfrm>
        </p:spPr>
        <p:txBody>
          <a:bodyPr/>
          <a:lstStyle/>
          <a:p>
            <a:r>
              <a:rPr lang="ar-EG" sz="3600" dirty="0"/>
              <a:t>كخدر بغير فساد، الروح القدس حل عليكِ، وقوة العلي، ظللتكِ يا مريم.</a:t>
            </a:r>
            <a:endParaRPr lang="en-GB" sz="3600" dirty="0"/>
          </a:p>
        </p:txBody>
      </p:sp>
      <p:sp>
        <p:nvSpPr>
          <p:cNvPr id="9" name="Text Placeholder 8">
            <a:extLst>
              <a:ext uri="{FF2B5EF4-FFF2-40B4-BE49-F238E27FC236}">
                <a16:creationId xmlns:a16="http://schemas.microsoft.com/office/drawing/2014/main" id="{FC878D79-7349-4E6A-A8F4-FD33197511AC}"/>
              </a:ext>
            </a:extLst>
          </p:cNvPr>
          <p:cNvSpPr>
            <a:spLocks noGrp="1"/>
          </p:cNvSpPr>
          <p:nvPr>
            <p:ph type="body" sz="quarter" idx="12"/>
          </p:nvPr>
        </p:nvSpPr>
        <p:spPr>
          <a:xfrm>
            <a:off x="0" y="4600575"/>
            <a:ext cx="9144000" cy="1061060"/>
          </a:xfrm>
        </p:spPr>
        <p:txBody>
          <a:bodyPr/>
          <a:lstStyle/>
          <a:p>
            <a:r>
              <a:rPr lang="pt-BR" dirty="0"/>
              <a:t>Hwc ma`nselet `nattako@ `api`P=n=a =e=;=u `i `ejw@ oujom `nte vy`et[oci@ e;na`erqyibi `ero Maria.</a:t>
            </a:r>
          </a:p>
        </p:txBody>
      </p:sp>
    </p:spTree>
    <p:extLst>
      <p:ext uri="{BB962C8B-B14F-4D97-AF65-F5344CB8AC3E}">
        <p14:creationId xmlns:p14="http://schemas.microsoft.com/office/powerpoint/2010/main" val="3732771518"/>
      </p:ext>
    </p:extLst>
  </p:cSld>
  <p:clrMapOvr>
    <a:masterClrMapping/>
  </p:clrMapOvr>
</p:sld>
</file>

<file path=ppt/slides/slide18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0EA42-E13D-4DB2-A971-D1C4A6F26F2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12C8970-58AE-4947-A147-C189A3CA745D}"/>
              </a:ext>
            </a:extLst>
          </p:cNvPr>
          <p:cNvSpPr>
            <a:spLocks noGrp="1"/>
          </p:cNvSpPr>
          <p:nvPr>
            <p:ph type="body" sz="quarter" idx="10"/>
          </p:nvPr>
        </p:nvSpPr>
        <p:spPr/>
        <p:txBody>
          <a:bodyPr/>
          <a:lstStyle/>
          <a:p>
            <a:r>
              <a:rPr lang="ar-EG" sz="3500" dirty="0"/>
              <a:t>چيه آريه إجفو إمبي آليثينوس: إنلوغوس إنشيري إنتيه إفيوت: إثمين إيڤول شا إينيه: أفئي أفسوت تين خين نين نوڤي.</a:t>
            </a:r>
            <a:endParaRPr lang="en-GB" sz="3500" dirty="0"/>
          </a:p>
        </p:txBody>
      </p:sp>
      <p:sp>
        <p:nvSpPr>
          <p:cNvPr id="4" name="Text Placeholder 3">
            <a:extLst>
              <a:ext uri="{FF2B5EF4-FFF2-40B4-BE49-F238E27FC236}">
                <a16:creationId xmlns:a16="http://schemas.microsoft.com/office/drawing/2014/main" id="{ED998A8A-EF80-45EE-AF2F-1D8243AD4431}"/>
              </a:ext>
            </a:extLst>
          </p:cNvPr>
          <p:cNvSpPr>
            <a:spLocks noGrp="1"/>
          </p:cNvSpPr>
          <p:nvPr>
            <p:ph type="body" sz="quarter" idx="11"/>
          </p:nvPr>
        </p:nvSpPr>
        <p:spPr/>
        <p:txBody>
          <a:bodyPr/>
          <a:lstStyle/>
          <a:p>
            <a:r>
              <a:rPr lang="ar-EG" sz="3600" dirty="0"/>
              <a:t>لأنكِ ولدتِ الكلمة، الحقيقي إبن اللـه، الدائم إلي الآبد، أتى وخلصنا من خطايانا.</a:t>
            </a:r>
            <a:endParaRPr lang="en-GB" sz="3600" dirty="0"/>
          </a:p>
        </p:txBody>
      </p:sp>
      <p:sp>
        <p:nvSpPr>
          <p:cNvPr id="5" name="Text Placeholder 4">
            <a:extLst>
              <a:ext uri="{FF2B5EF4-FFF2-40B4-BE49-F238E27FC236}">
                <a16:creationId xmlns:a16="http://schemas.microsoft.com/office/drawing/2014/main" id="{A291EFC7-5F39-4E6C-9DD0-EBCDC6FC6EB2}"/>
              </a:ext>
            </a:extLst>
          </p:cNvPr>
          <p:cNvSpPr>
            <a:spLocks noGrp="1"/>
          </p:cNvSpPr>
          <p:nvPr>
            <p:ph type="body" sz="quarter" idx="12"/>
          </p:nvPr>
        </p:nvSpPr>
        <p:spPr>
          <a:xfrm>
            <a:off x="0" y="4728184"/>
            <a:ext cx="9144000" cy="1189740"/>
          </a:xfrm>
        </p:spPr>
        <p:txBody>
          <a:bodyPr/>
          <a:lstStyle/>
          <a:p>
            <a:r>
              <a:rPr lang="en-GB" sz="3500" dirty="0"/>
              <a:t>Je `</a:t>
            </a:r>
            <a:r>
              <a:rPr lang="en-GB" sz="3500" dirty="0" err="1"/>
              <a:t>are`jvo</a:t>
            </a:r>
            <a:r>
              <a:rPr lang="en-GB" sz="3500" dirty="0"/>
              <a:t> `</a:t>
            </a:r>
            <a:r>
              <a:rPr lang="en-GB" sz="3500" dirty="0" err="1"/>
              <a:t>mpi`aly;inoc</a:t>
            </a:r>
            <a:r>
              <a:rPr lang="en-GB" sz="3500" dirty="0"/>
              <a:t>@ `</a:t>
            </a:r>
            <a:r>
              <a:rPr lang="en-GB" sz="3500" dirty="0" err="1"/>
              <a:t>nLogoc</a:t>
            </a:r>
            <a:r>
              <a:rPr lang="en-GB" sz="3500" dirty="0"/>
              <a:t> `</a:t>
            </a:r>
            <a:r>
              <a:rPr lang="en-GB" sz="3500" dirty="0" err="1"/>
              <a:t>nSyri</a:t>
            </a:r>
            <a:r>
              <a:rPr lang="en-GB" sz="3500" dirty="0"/>
              <a:t> `</a:t>
            </a:r>
            <a:r>
              <a:rPr lang="en-GB" sz="3500" dirty="0" err="1"/>
              <a:t>nte</a:t>
            </a:r>
            <a:r>
              <a:rPr lang="en-GB" sz="3500" dirty="0"/>
              <a:t> `</a:t>
            </a:r>
            <a:r>
              <a:rPr lang="en-GB" sz="3500" dirty="0" err="1"/>
              <a:t>Viwt</a:t>
            </a:r>
            <a:r>
              <a:rPr lang="en-GB" sz="3500" dirty="0"/>
              <a:t>@ </a:t>
            </a:r>
            <a:r>
              <a:rPr lang="en-GB" sz="3500" dirty="0" err="1"/>
              <a:t>e;myn</a:t>
            </a:r>
            <a:r>
              <a:rPr lang="en-GB" sz="3500" dirty="0"/>
              <a:t> </a:t>
            </a:r>
            <a:r>
              <a:rPr lang="en-GB" sz="3500" dirty="0" err="1"/>
              <a:t>ebol</a:t>
            </a:r>
            <a:r>
              <a:rPr lang="en-GB" sz="3500" dirty="0"/>
              <a:t> </a:t>
            </a:r>
            <a:r>
              <a:rPr lang="en-GB" sz="3500" dirty="0" err="1"/>
              <a:t>sa</a:t>
            </a:r>
            <a:r>
              <a:rPr lang="en-GB" sz="3500" dirty="0"/>
              <a:t> `</a:t>
            </a:r>
            <a:r>
              <a:rPr lang="en-GB" sz="3500" dirty="0" err="1"/>
              <a:t>eneh</a:t>
            </a:r>
            <a:r>
              <a:rPr lang="en-GB" sz="3500" dirty="0"/>
              <a:t>@ </a:t>
            </a:r>
            <a:r>
              <a:rPr lang="en-GB" sz="3500" dirty="0" err="1"/>
              <a:t>af`i</a:t>
            </a:r>
            <a:r>
              <a:rPr lang="en-GB" sz="3500" dirty="0"/>
              <a:t> </a:t>
            </a:r>
            <a:r>
              <a:rPr lang="en-GB" sz="3500" dirty="0" err="1"/>
              <a:t>afcotten</a:t>
            </a:r>
            <a:r>
              <a:rPr lang="en-GB" sz="3500" dirty="0"/>
              <a:t> </a:t>
            </a:r>
            <a:r>
              <a:rPr lang="en-GB" sz="3500" dirty="0" err="1"/>
              <a:t>qen</a:t>
            </a:r>
            <a:r>
              <a:rPr lang="en-GB" sz="3500" dirty="0"/>
              <a:t> </a:t>
            </a:r>
            <a:r>
              <a:rPr lang="en-GB" sz="3500" dirty="0" err="1"/>
              <a:t>nennobi</a:t>
            </a:r>
            <a:r>
              <a:rPr lang="en-GB" sz="3500" dirty="0"/>
              <a:t>.</a:t>
            </a:r>
          </a:p>
        </p:txBody>
      </p:sp>
    </p:spTree>
    <p:extLst>
      <p:ext uri="{BB962C8B-B14F-4D97-AF65-F5344CB8AC3E}">
        <p14:creationId xmlns:p14="http://schemas.microsoft.com/office/powerpoint/2010/main" val="4275382845"/>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19844-69AB-4396-A6CC-9E182FB0CF24}"/>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7431E66D-0E9D-4CFE-B3B8-BE3A80D13C5C}"/>
              </a:ext>
            </a:extLst>
          </p:cNvPr>
          <p:cNvGraphicFramePr>
            <a:graphicFrameLocks noGrp="1"/>
          </p:cNvGraphicFramePr>
          <p:nvPr>
            <p:extLst>
              <p:ext uri="{D42A27DB-BD31-4B8C-83A1-F6EECF244321}">
                <p14:modId xmlns:p14="http://schemas.microsoft.com/office/powerpoint/2010/main" val="347744369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84960">
                <a:tc>
                  <a:txBody>
                    <a:bodyPr/>
                    <a:lstStyle/>
                    <a:p>
                      <a:pPr algn="ctr" rtl="1"/>
                      <a:r>
                        <a:rPr kumimoji="0" lang="ar-SA" sz="5000" b="1" i="0" u="none" strike="noStrike" cap="none" normalizeH="0" baseline="0" dirty="0">
                          <a:ln>
                            <a:noFill/>
                          </a:ln>
                          <a:solidFill>
                            <a:schemeClr val="bg1"/>
                          </a:solidFill>
                          <a:effectLst/>
                          <a:latin typeface="Times New Roman" pitchFamily="18" charset="0"/>
                          <a:cs typeface="Times New Roman" pitchFamily="18" charset="0"/>
                        </a:rPr>
                        <a:t>وكان موسي يسبح قدام</a:t>
                      </a:r>
                      <a:r>
                        <a:rPr lang="ar-EG" sz="5000" b="1" dirty="0">
                          <a:solidFill>
                            <a:schemeClr val="bg1"/>
                          </a:solidFill>
                          <a:latin typeface="+mj-lt"/>
                        </a:rPr>
                        <a:t>. </a:t>
                      </a:r>
                      <a:r>
                        <a:rPr kumimoji="0" lang="ar-SA" sz="5000" b="1" i="0" u="none" strike="noStrike" cap="none" normalizeH="0" baseline="0" dirty="0">
                          <a:ln>
                            <a:noFill/>
                          </a:ln>
                          <a:solidFill>
                            <a:schemeClr val="bg1"/>
                          </a:solidFill>
                          <a:effectLst/>
                          <a:latin typeface="Times New Roman" pitchFamily="18" charset="0"/>
                          <a:cs typeface="Times New Roman" pitchFamily="18" charset="0"/>
                        </a:rPr>
                        <a:t>وطلعوا من المينا</a:t>
                      </a:r>
                      <a:r>
                        <a:rPr lang="ar-EG" sz="5000" b="1" dirty="0">
                          <a:solidFill>
                            <a:schemeClr val="bg1"/>
                          </a:solidFill>
                          <a:latin typeface="+mj-lt"/>
                        </a:rPr>
                        <a:t>.</a:t>
                      </a:r>
                    </a:p>
                  </a:txBody>
                  <a:tcPr anchor="b"/>
                </a:tc>
                <a:extLst>
                  <a:ext uri="{0D108BD9-81ED-4DB2-BD59-A6C34878D82A}">
                    <a16:rowId xmlns:a16="http://schemas.microsoft.com/office/drawing/2014/main" val="2109366237"/>
                  </a:ext>
                </a:extLst>
              </a:tr>
              <a:tr h="158496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5000" b="1" i="0" u="none" strike="noStrike" cap="none" normalizeH="0" baseline="0" dirty="0">
                          <a:ln>
                            <a:noFill/>
                          </a:ln>
                          <a:solidFill>
                            <a:schemeClr val="bg1"/>
                          </a:solidFill>
                          <a:effectLst/>
                          <a:latin typeface="Times New Roman" pitchFamily="18" charset="0"/>
                          <a:cs typeface="Times New Roman" pitchFamily="18" charset="0"/>
                        </a:rPr>
                        <a:t>إلى حين وصلوا تمام</a:t>
                      </a:r>
                      <a:r>
                        <a:rPr lang="ar-EG" sz="5000" b="1" dirty="0">
                          <a:solidFill>
                            <a:schemeClr val="bg1"/>
                          </a:solidFill>
                          <a:latin typeface="+mj-lt"/>
                        </a:rPr>
                        <a:t>. </a:t>
                      </a:r>
                      <a:r>
                        <a:rPr kumimoji="0" lang="ar-SA" sz="5000" b="1" i="0" u="none" strike="noStrike" cap="none" normalizeH="0" baseline="0" dirty="0">
                          <a:ln>
                            <a:noFill/>
                          </a:ln>
                          <a:solidFill>
                            <a:schemeClr val="bg1"/>
                          </a:solidFill>
                          <a:effectLst/>
                          <a:latin typeface="Times New Roman" pitchFamily="18" charset="0"/>
                          <a:cs typeface="Times New Roman" pitchFamily="18" charset="0"/>
                        </a:rPr>
                        <a:t>هي ابشا في انسينا</a:t>
                      </a:r>
                      <a:r>
                        <a:rPr kumimoji="0" lang="ar-EG" sz="5000" b="1" i="0" u="none" strike="noStrike" cap="none" normalizeH="0" baseline="0" dirty="0">
                          <a:ln>
                            <a:noFill/>
                          </a:ln>
                          <a:solidFill>
                            <a:srgbClr val="FFC000"/>
                          </a:solidFill>
                          <a:effectLst/>
                          <a:latin typeface="Times New Roman" pitchFamily="18" charset="0"/>
                          <a:cs typeface="Times New Roman" pitchFamily="18" charset="0"/>
                        </a:rPr>
                        <a:t>*</a:t>
                      </a:r>
                      <a:r>
                        <a:rPr lang="ar-EG" sz="5000" b="1" dirty="0">
                          <a:solidFill>
                            <a:schemeClr val="bg1"/>
                          </a:solidFill>
                          <a:latin typeface="+mj-lt"/>
                        </a:rPr>
                        <a:t>.</a:t>
                      </a:r>
                    </a:p>
                  </a:txBody>
                  <a:tcPr/>
                </a:tc>
                <a:extLst>
                  <a:ext uri="{0D108BD9-81ED-4DB2-BD59-A6C34878D82A}">
                    <a16:rowId xmlns:a16="http://schemas.microsoft.com/office/drawing/2014/main" val="3887772770"/>
                  </a:ext>
                </a:extLst>
              </a:tr>
            </a:tbl>
          </a:graphicData>
        </a:graphic>
      </p:graphicFrame>
      <p:sp>
        <p:nvSpPr>
          <p:cNvPr id="4" name="TextBox 3">
            <a:extLst>
              <a:ext uri="{FF2B5EF4-FFF2-40B4-BE49-F238E27FC236}">
                <a16:creationId xmlns:a16="http://schemas.microsoft.com/office/drawing/2014/main" id="{4FC35EA9-EF11-4BEA-8080-41680E0AD870}"/>
              </a:ext>
            </a:extLst>
          </p:cNvPr>
          <p:cNvSpPr txBox="1"/>
          <p:nvPr/>
        </p:nvSpPr>
        <p:spPr>
          <a:xfrm>
            <a:off x="6508375" y="3169920"/>
            <a:ext cx="2635625" cy="584775"/>
          </a:xfrm>
          <a:prstGeom prst="rect">
            <a:avLst/>
          </a:prstGeom>
          <a:noFill/>
        </p:spPr>
        <p:txBody>
          <a:bodyPr wrap="square">
            <a:spAutoFit/>
          </a:bodyPr>
          <a:lstStyle/>
          <a:p>
            <a:pPr algn="r" rtl="1"/>
            <a:r>
              <a:rPr kumimoji="0" lang="ar-EG" sz="32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a:t>
            </a:r>
            <a:r>
              <a:rPr kumimoji="0" lang="ar-EG" sz="3200" b="1" i="0" u="none" strike="noStrike" cap="none" normalizeH="0" baseline="0" dirty="0">
                <a:ln>
                  <a:noFill/>
                </a:ln>
                <a:solidFill>
                  <a:srgbClr val="FFC000"/>
                </a:solidFill>
                <a:effectLst/>
                <a:latin typeface="Times New Roman" pitchFamily="18" charset="0"/>
                <a:cs typeface="Times New Roman" pitchFamily="18" charset="0"/>
              </a:rPr>
              <a:t>إلى برية سيناء)</a:t>
            </a:r>
            <a:endParaRPr lang="en-GB" sz="1400" dirty="0"/>
          </a:p>
        </p:txBody>
      </p:sp>
    </p:spTree>
    <p:extLst>
      <p:ext uri="{BB962C8B-B14F-4D97-AF65-F5344CB8AC3E}">
        <p14:creationId xmlns:p14="http://schemas.microsoft.com/office/powerpoint/2010/main" val="3700421369"/>
      </p:ext>
    </p:extLst>
  </p:cSld>
  <p:clrMapOvr>
    <a:masterClrMapping/>
  </p:clrMapOvr>
</p:sld>
</file>

<file path=ppt/slides/slide18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34E57-159F-437F-B0F2-8AAC764B08E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A6A7188-D6A8-4A59-914A-9CD45791B8C4}"/>
              </a:ext>
            </a:extLst>
          </p:cNvPr>
          <p:cNvSpPr>
            <a:spLocks noGrp="1"/>
          </p:cNvSpPr>
          <p:nvPr>
            <p:ph type="body" sz="quarter" idx="10"/>
          </p:nvPr>
        </p:nvSpPr>
        <p:spPr/>
        <p:txBody>
          <a:bodyPr/>
          <a:lstStyle/>
          <a:p>
            <a:r>
              <a:rPr lang="ar-EG" sz="3300" dirty="0"/>
              <a:t>شيريه ثي إثميه إن إهموت: شيريه ثي إيطاس چيم إهموت: شيريه ثي إيطاس ميس بخرستوس: أووه إبشويس شوب نيه ميه.</a:t>
            </a:r>
            <a:endParaRPr lang="en-GB" sz="3300" dirty="0"/>
          </a:p>
        </p:txBody>
      </p:sp>
      <p:sp>
        <p:nvSpPr>
          <p:cNvPr id="4" name="Text Placeholder 3">
            <a:extLst>
              <a:ext uri="{FF2B5EF4-FFF2-40B4-BE49-F238E27FC236}">
                <a16:creationId xmlns:a16="http://schemas.microsoft.com/office/drawing/2014/main" id="{AD5781D1-97FC-4391-97EF-A8816F10F956}"/>
              </a:ext>
            </a:extLst>
          </p:cNvPr>
          <p:cNvSpPr>
            <a:spLocks noGrp="1"/>
          </p:cNvSpPr>
          <p:nvPr>
            <p:ph type="body" sz="quarter" idx="11"/>
          </p:nvPr>
        </p:nvSpPr>
        <p:spPr/>
        <p:txBody>
          <a:bodyPr/>
          <a:lstStyle/>
          <a:p>
            <a:r>
              <a:rPr lang="ar-EG" sz="3600" dirty="0"/>
              <a:t>السلام لكِ يا ممتلئة نعمة، السلام لكِ يا من وجدتِ نعمة، السلام لكِ يا من ولدتِ المسيح، الرب معكِ.</a:t>
            </a:r>
            <a:endParaRPr lang="en-GB" sz="3600" dirty="0"/>
          </a:p>
        </p:txBody>
      </p:sp>
      <p:sp>
        <p:nvSpPr>
          <p:cNvPr id="5" name="Text Placeholder 4">
            <a:extLst>
              <a:ext uri="{FF2B5EF4-FFF2-40B4-BE49-F238E27FC236}">
                <a16:creationId xmlns:a16="http://schemas.microsoft.com/office/drawing/2014/main" id="{1236880A-D68F-4942-8216-0FEB2CCB214C}"/>
              </a:ext>
            </a:extLst>
          </p:cNvPr>
          <p:cNvSpPr>
            <a:spLocks noGrp="1"/>
          </p:cNvSpPr>
          <p:nvPr>
            <p:ph type="body" sz="quarter" idx="12"/>
          </p:nvPr>
        </p:nvSpPr>
        <p:spPr>
          <a:xfrm>
            <a:off x="0" y="4728184"/>
            <a:ext cx="9144000" cy="1189740"/>
          </a:xfrm>
        </p:spPr>
        <p:txBody>
          <a:bodyPr/>
          <a:lstStyle/>
          <a:p>
            <a:r>
              <a:rPr lang="en-GB" sz="3900" dirty="0"/>
              <a:t>&lt;ere ;</a:t>
            </a:r>
            <a:r>
              <a:rPr lang="en-GB" sz="3900" dirty="0" err="1"/>
              <a:t>ye;meh</a:t>
            </a:r>
            <a:r>
              <a:rPr lang="en-GB" sz="3900" dirty="0"/>
              <a:t> `</a:t>
            </a:r>
            <a:r>
              <a:rPr lang="en-GB" sz="3900" dirty="0" err="1"/>
              <a:t>n`hmot</a:t>
            </a:r>
            <a:r>
              <a:rPr lang="en-GB" sz="3900" dirty="0"/>
              <a:t>@ ,ere ;</a:t>
            </a:r>
            <a:r>
              <a:rPr lang="en-GB" sz="3900" dirty="0" err="1"/>
              <a:t>y`etacjem</a:t>
            </a:r>
            <a:r>
              <a:rPr lang="en-GB" sz="3900" dirty="0"/>
              <a:t> `</a:t>
            </a:r>
            <a:r>
              <a:rPr lang="en-GB" sz="3900" dirty="0" err="1"/>
              <a:t>hmot</a:t>
            </a:r>
            <a:r>
              <a:rPr lang="en-GB" sz="3900" dirty="0"/>
              <a:t>@ ,ere ;</a:t>
            </a:r>
            <a:r>
              <a:rPr lang="en-GB" sz="3900" dirty="0" err="1"/>
              <a:t>y`etacmec</a:t>
            </a:r>
            <a:r>
              <a:rPr lang="en-GB" sz="3900" dirty="0"/>
              <a:t> P=,=c@ </a:t>
            </a:r>
            <a:r>
              <a:rPr lang="en-GB" sz="3900" dirty="0" err="1"/>
              <a:t>ouoh</a:t>
            </a:r>
            <a:r>
              <a:rPr lang="en-GB" sz="3900" dirty="0"/>
              <a:t> P=o=c sop </a:t>
            </a:r>
            <a:r>
              <a:rPr lang="en-GB" sz="3900" dirty="0" err="1"/>
              <a:t>neme</a:t>
            </a:r>
            <a:r>
              <a:rPr lang="en-GB" sz="3900" dirty="0"/>
              <a:t>.</a:t>
            </a:r>
          </a:p>
        </p:txBody>
      </p:sp>
    </p:spTree>
    <p:extLst>
      <p:ext uri="{BB962C8B-B14F-4D97-AF65-F5344CB8AC3E}">
        <p14:creationId xmlns:p14="http://schemas.microsoft.com/office/powerpoint/2010/main" val="589819988"/>
      </p:ext>
    </p:extLst>
  </p:cSld>
  <p:clrMapOvr>
    <a:masterClrMapping/>
  </p:clrMapOvr>
</p:sld>
</file>

<file path=ppt/slides/slide18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7992101-F65D-44D9-8FDA-4DEA4F05350A}"/>
              </a:ext>
            </a:extLst>
          </p:cNvPr>
          <p:cNvSpPr>
            <a:spLocks noGrp="1"/>
          </p:cNvSpPr>
          <p:nvPr>
            <p:ph type="title"/>
          </p:nvPr>
        </p:nvSpPr>
        <p:spPr/>
        <p:txBody>
          <a:bodyPr/>
          <a:lstStyle/>
          <a:p>
            <a:endParaRPr lang="en-GB"/>
          </a:p>
        </p:txBody>
      </p:sp>
      <p:sp>
        <p:nvSpPr>
          <p:cNvPr id="7" name="Text Placeholder 6">
            <a:extLst>
              <a:ext uri="{FF2B5EF4-FFF2-40B4-BE49-F238E27FC236}">
                <a16:creationId xmlns:a16="http://schemas.microsoft.com/office/drawing/2014/main" id="{22308BE8-CC9E-4498-B06C-156E9ECA8B4E}"/>
              </a:ext>
            </a:extLst>
          </p:cNvPr>
          <p:cNvSpPr>
            <a:spLocks noGrp="1"/>
          </p:cNvSpPr>
          <p:nvPr>
            <p:ph type="body" sz="quarter" idx="10"/>
          </p:nvPr>
        </p:nvSpPr>
        <p:spPr/>
        <p:txBody>
          <a:bodyPr/>
          <a:lstStyle/>
          <a:p>
            <a:r>
              <a:rPr lang="ar-EG" sz="3700" dirty="0"/>
              <a:t>إنثو غار بي بيه جيه نوس: نيم تينوتي إنتيه داڤيد:</a:t>
            </a:r>
            <a:r>
              <a:rPr lang="en-US" sz="3700" dirty="0"/>
              <a:t> </a:t>
            </a:r>
            <a:r>
              <a:rPr lang="ar-EG" sz="3700" dirty="0"/>
              <a:t>آريه ميس نان كاطا ساركس: إمبين سوتير إيسوس</a:t>
            </a:r>
            <a:r>
              <a:rPr lang="en-US" sz="3700" dirty="0"/>
              <a:t> </a:t>
            </a:r>
            <a:r>
              <a:rPr lang="ar-EG" sz="3700" dirty="0"/>
              <a:t>بخرستوس.</a:t>
            </a:r>
          </a:p>
        </p:txBody>
      </p:sp>
      <p:sp>
        <p:nvSpPr>
          <p:cNvPr id="8" name="Text Placeholder 7">
            <a:extLst>
              <a:ext uri="{FF2B5EF4-FFF2-40B4-BE49-F238E27FC236}">
                <a16:creationId xmlns:a16="http://schemas.microsoft.com/office/drawing/2014/main" id="{470C6B2C-5EA6-41AE-B039-185ABEC95443}"/>
              </a:ext>
            </a:extLst>
          </p:cNvPr>
          <p:cNvSpPr>
            <a:spLocks noGrp="1"/>
          </p:cNvSpPr>
          <p:nvPr>
            <p:ph type="body" sz="quarter" idx="11"/>
          </p:nvPr>
        </p:nvSpPr>
        <p:spPr/>
        <p:txBody>
          <a:bodyPr/>
          <a:lstStyle/>
          <a:p>
            <a:r>
              <a:rPr lang="ar-EG" sz="3600" dirty="0"/>
              <a:t>أنتِ هي جنس، وأصل داود، ولدتِ لنا جسديا ً، مخلصنا يسوع المسيح.</a:t>
            </a:r>
          </a:p>
          <a:p>
            <a:endParaRPr lang="en-GB" sz="3600" dirty="0"/>
          </a:p>
        </p:txBody>
      </p:sp>
      <p:sp>
        <p:nvSpPr>
          <p:cNvPr id="9" name="Text Placeholder 8">
            <a:extLst>
              <a:ext uri="{FF2B5EF4-FFF2-40B4-BE49-F238E27FC236}">
                <a16:creationId xmlns:a16="http://schemas.microsoft.com/office/drawing/2014/main" id="{8875C6EE-FBF0-4B3E-84D6-6DCDF7FD0E3A}"/>
              </a:ext>
            </a:extLst>
          </p:cNvPr>
          <p:cNvSpPr>
            <a:spLocks noGrp="1"/>
          </p:cNvSpPr>
          <p:nvPr>
            <p:ph type="body" sz="quarter" idx="12"/>
          </p:nvPr>
        </p:nvSpPr>
        <p:spPr>
          <a:xfrm>
            <a:off x="0" y="4584349"/>
            <a:ext cx="9144000" cy="919163"/>
          </a:xfrm>
        </p:spPr>
        <p:txBody>
          <a:bodyPr/>
          <a:lstStyle/>
          <a:p>
            <a:r>
              <a:rPr lang="en-GB" sz="3800" dirty="0" err="1"/>
              <a:t>N;o</a:t>
            </a:r>
            <a:r>
              <a:rPr lang="en-GB" sz="3800" dirty="0"/>
              <a:t> gar pe </a:t>
            </a:r>
            <a:r>
              <a:rPr lang="en-GB" sz="3800" dirty="0" err="1"/>
              <a:t>pigenoc</a:t>
            </a:r>
            <a:r>
              <a:rPr lang="en-GB" sz="3800" dirty="0"/>
              <a:t>@ </a:t>
            </a:r>
            <a:r>
              <a:rPr lang="en-GB" sz="3800" dirty="0" err="1"/>
              <a:t>nem</a:t>
            </a:r>
            <a:r>
              <a:rPr lang="en-GB" sz="3800" dirty="0"/>
              <a:t> ]</a:t>
            </a:r>
            <a:r>
              <a:rPr lang="en-GB" sz="3800" dirty="0" err="1"/>
              <a:t>nouni</a:t>
            </a:r>
            <a:r>
              <a:rPr lang="en-GB" sz="3800" dirty="0"/>
              <a:t> `</a:t>
            </a:r>
            <a:r>
              <a:rPr lang="en-GB" sz="3800" dirty="0" err="1"/>
              <a:t>nte</a:t>
            </a:r>
            <a:r>
              <a:rPr lang="en-GB" sz="3800" dirty="0"/>
              <a:t> </a:t>
            </a:r>
            <a:r>
              <a:rPr lang="en-GB" sz="3800" dirty="0" err="1"/>
              <a:t>Dauid</a:t>
            </a:r>
            <a:r>
              <a:rPr lang="en-GB" sz="3800" dirty="0"/>
              <a:t> @ `</a:t>
            </a:r>
            <a:r>
              <a:rPr lang="en-GB" sz="3800" dirty="0" err="1"/>
              <a:t>aremici</a:t>
            </a:r>
            <a:r>
              <a:rPr lang="en-GB" sz="3800" dirty="0"/>
              <a:t> nan kata </a:t>
            </a:r>
            <a:r>
              <a:rPr lang="en-GB" sz="3800" dirty="0" err="1"/>
              <a:t>carx</a:t>
            </a:r>
            <a:r>
              <a:rPr lang="en-GB" sz="3800" dirty="0"/>
              <a:t>@ `</a:t>
            </a:r>
            <a:r>
              <a:rPr lang="en-GB" sz="3800" dirty="0" err="1"/>
              <a:t>mpenCwtyr</a:t>
            </a:r>
            <a:r>
              <a:rPr lang="en-GB" sz="3800" dirty="0"/>
              <a:t> I=y=c P=,=c.</a:t>
            </a:r>
          </a:p>
        </p:txBody>
      </p:sp>
    </p:spTree>
    <p:extLst>
      <p:ext uri="{BB962C8B-B14F-4D97-AF65-F5344CB8AC3E}">
        <p14:creationId xmlns:p14="http://schemas.microsoft.com/office/powerpoint/2010/main" val="4004950921"/>
      </p:ext>
    </p:extLst>
  </p:cSld>
  <p:clrMapOvr>
    <a:masterClrMapping/>
  </p:clrMapOvr>
</p:sld>
</file>

<file path=ppt/slides/slide18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46245-68FF-4B2D-B781-EEDE9B8D5B8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E9801DD-96C2-408E-8088-158E8DAE5DD6}"/>
              </a:ext>
            </a:extLst>
          </p:cNvPr>
          <p:cNvSpPr>
            <a:spLocks noGrp="1"/>
          </p:cNvSpPr>
          <p:nvPr>
            <p:ph type="body" sz="quarter" idx="10"/>
          </p:nvPr>
        </p:nvSpPr>
        <p:spPr/>
        <p:txBody>
          <a:bodyPr/>
          <a:lstStyle/>
          <a:p>
            <a:r>
              <a:rPr lang="ar-EG" dirty="0"/>
              <a:t>بي مونو جيه نيس إيڤول خين إفيوت: خاجوؤ إن ني إيه أون تيرو: </a:t>
            </a:r>
            <a:endParaRPr lang="en-GB" dirty="0"/>
          </a:p>
        </p:txBody>
      </p:sp>
      <p:sp>
        <p:nvSpPr>
          <p:cNvPr id="4" name="Text Placeholder 3">
            <a:extLst>
              <a:ext uri="{FF2B5EF4-FFF2-40B4-BE49-F238E27FC236}">
                <a16:creationId xmlns:a16="http://schemas.microsoft.com/office/drawing/2014/main" id="{062A3B86-4938-48D7-BBA6-92164BF3AF6A}"/>
              </a:ext>
            </a:extLst>
          </p:cNvPr>
          <p:cNvSpPr>
            <a:spLocks noGrp="1"/>
          </p:cNvSpPr>
          <p:nvPr>
            <p:ph type="body" sz="quarter" idx="11"/>
          </p:nvPr>
        </p:nvSpPr>
        <p:spPr/>
        <p:txBody>
          <a:bodyPr anchor="ctr"/>
          <a:lstStyle/>
          <a:p>
            <a:r>
              <a:rPr lang="ar-EG" dirty="0"/>
              <a:t>الوحيد الجنس من الآب، قبل كل الدهور،</a:t>
            </a:r>
            <a:endParaRPr lang="en-GB" dirty="0"/>
          </a:p>
        </p:txBody>
      </p:sp>
      <p:sp>
        <p:nvSpPr>
          <p:cNvPr id="5" name="Text Placeholder 4">
            <a:extLst>
              <a:ext uri="{FF2B5EF4-FFF2-40B4-BE49-F238E27FC236}">
                <a16:creationId xmlns:a16="http://schemas.microsoft.com/office/drawing/2014/main" id="{7DF4F8DB-684F-4E87-AA2C-E503F44CB49D}"/>
              </a:ext>
            </a:extLst>
          </p:cNvPr>
          <p:cNvSpPr>
            <a:spLocks noGrp="1"/>
          </p:cNvSpPr>
          <p:nvPr>
            <p:ph type="body" sz="quarter" idx="12"/>
          </p:nvPr>
        </p:nvSpPr>
        <p:spPr/>
        <p:txBody>
          <a:bodyPr/>
          <a:lstStyle/>
          <a:p>
            <a:r>
              <a:rPr lang="en-GB" sz="4400" dirty="0" err="1"/>
              <a:t>Pimonogenyc</a:t>
            </a:r>
            <a:r>
              <a:rPr lang="en-GB" sz="4400" dirty="0"/>
              <a:t> `</a:t>
            </a:r>
            <a:r>
              <a:rPr lang="en-GB" sz="4400" dirty="0" err="1"/>
              <a:t>ebolqen</a:t>
            </a:r>
            <a:r>
              <a:rPr lang="en-GB" sz="4400" dirty="0"/>
              <a:t> `</a:t>
            </a:r>
            <a:r>
              <a:rPr lang="en-GB" sz="4400" dirty="0" err="1"/>
              <a:t>Viwt</a:t>
            </a:r>
            <a:r>
              <a:rPr lang="en-GB" sz="4400" dirty="0"/>
              <a:t>@ </a:t>
            </a:r>
            <a:r>
              <a:rPr lang="en-GB" sz="4400" dirty="0" err="1"/>
              <a:t>qajwou</a:t>
            </a:r>
            <a:r>
              <a:rPr lang="en-GB" sz="4400" dirty="0"/>
              <a:t> `</a:t>
            </a:r>
            <a:r>
              <a:rPr lang="en-GB" sz="4400" dirty="0" err="1"/>
              <a:t>nni`ewn</a:t>
            </a:r>
            <a:r>
              <a:rPr lang="en-GB" sz="4400" dirty="0"/>
              <a:t> </a:t>
            </a:r>
            <a:r>
              <a:rPr lang="en-GB" sz="4400" dirty="0" err="1"/>
              <a:t>tyrou</a:t>
            </a:r>
            <a:r>
              <a:rPr lang="en-GB" sz="4400" dirty="0"/>
              <a:t>@</a:t>
            </a:r>
          </a:p>
        </p:txBody>
      </p:sp>
    </p:spTree>
    <p:extLst>
      <p:ext uri="{BB962C8B-B14F-4D97-AF65-F5344CB8AC3E}">
        <p14:creationId xmlns:p14="http://schemas.microsoft.com/office/powerpoint/2010/main" val="463249577"/>
      </p:ext>
    </p:extLst>
  </p:cSld>
  <p:clrMapOvr>
    <a:masterClrMapping/>
  </p:clrMapOvr>
</p:sld>
</file>

<file path=ppt/slides/slide18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819B8-DCF5-499C-8D8C-71A9F6B596E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CF5A485-218F-46BA-96CE-90AC76881CB7}"/>
              </a:ext>
            </a:extLst>
          </p:cNvPr>
          <p:cNvSpPr>
            <a:spLocks noGrp="1"/>
          </p:cNvSpPr>
          <p:nvPr>
            <p:ph type="body" sz="quarter" idx="10"/>
          </p:nvPr>
        </p:nvSpPr>
        <p:spPr/>
        <p:txBody>
          <a:bodyPr/>
          <a:lstStyle/>
          <a:p>
            <a:r>
              <a:rPr lang="ar-EG" dirty="0"/>
              <a:t>أف شوؤف إيڤول إممين إموف: آفتشي إن أومورفي إمڤوك إنخيتي: إثڤيه بين أوجاي</a:t>
            </a:r>
            <a:endParaRPr lang="en-GB" dirty="0"/>
          </a:p>
        </p:txBody>
      </p:sp>
      <p:sp>
        <p:nvSpPr>
          <p:cNvPr id="4" name="Text Placeholder 3">
            <a:extLst>
              <a:ext uri="{FF2B5EF4-FFF2-40B4-BE49-F238E27FC236}">
                <a16:creationId xmlns:a16="http://schemas.microsoft.com/office/drawing/2014/main" id="{B749BDC2-957D-4093-A98E-9E1C2204A3C9}"/>
              </a:ext>
            </a:extLst>
          </p:cNvPr>
          <p:cNvSpPr>
            <a:spLocks noGrp="1"/>
          </p:cNvSpPr>
          <p:nvPr>
            <p:ph type="body" sz="quarter" idx="11"/>
          </p:nvPr>
        </p:nvSpPr>
        <p:spPr/>
        <p:txBody>
          <a:bodyPr anchor="ctr"/>
          <a:lstStyle/>
          <a:p>
            <a:r>
              <a:rPr lang="ar-EG" dirty="0"/>
              <a:t>أخلى ذاته وأخذ شكل العبد، منكِ لأجل خلاصنا</a:t>
            </a:r>
            <a:endParaRPr lang="en-GB" dirty="0"/>
          </a:p>
        </p:txBody>
      </p:sp>
      <p:sp>
        <p:nvSpPr>
          <p:cNvPr id="5" name="Text Placeholder 4">
            <a:extLst>
              <a:ext uri="{FF2B5EF4-FFF2-40B4-BE49-F238E27FC236}">
                <a16:creationId xmlns:a16="http://schemas.microsoft.com/office/drawing/2014/main" id="{7596C00F-09A9-4192-BDEC-74557C0EAC10}"/>
              </a:ext>
            </a:extLst>
          </p:cNvPr>
          <p:cNvSpPr>
            <a:spLocks noGrp="1"/>
          </p:cNvSpPr>
          <p:nvPr>
            <p:ph type="body" sz="quarter" idx="12"/>
          </p:nvPr>
        </p:nvSpPr>
        <p:spPr/>
        <p:txBody>
          <a:bodyPr/>
          <a:lstStyle/>
          <a:p>
            <a:r>
              <a:rPr lang="en-GB" dirty="0" err="1"/>
              <a:t>afsouwf</a:t>
            </a:r>
            <a:r>
              <a:rPr lang="en-GB" dirty="0"/>
              <a:t> `</a:t>
            </a:r>
            <a:r>
              <a:rPr lang="en-GB" dirty="0" err="1"/>
              <a:t>ebol</a:t>
            </a:r>
            <a:r>
              <a:rPr lang="en-GB" dirty="0"/>
              <a:t> `</a:t>
            </a:r>
            <a:r>
              <a:rPr lang="en-GB" dirty="0" err="1"/>
              <a:t>mmin`mmof</a:t>
            </a:r>
            <a:r>
              <a:rPr lang="en-GB" dirty="0"/>
              <a:t> </a:t>
            </a:r>
            <a:r>
              <a:rPr lang="en-GB" dirty="0" err="1"/>
              <a:t>af</a:t>
            </a:r>
            <a:r>
              <a:rPr lang="en-GB" dirty="0"/>
              <a:t>[</a:t>
            </a:r>
            <a:r>
              <a:rPr lang="en-GB" dirty="0" err="1"/>
              <a:t>i</a:t>
            </a:r>
            <a:r>
              <a:rPr lang="en-GB" dirty="0"/>
              <a:t> `</a:t>
            </a:r>
            <a:r>
              <a:rPr lang="en-GB" dirty="0" err="1"/>
              <a:t>noumorvy</a:t>
            </a:r>
            <a:r>
              <a:rPr lang="en-GB" dirty="0"/>
              <a:t> `</a:t>
            </a:r>
            <a:r>
              <a:rPr lang="en-GB" dirty="0" err="1"/>
              <a:t>mbwk</a:t>
            </a:r>
            <a:r>
              <a:rPr lang="en-GB" dirty="0"/>
              <a:t> `</a:t>
            </a:r>
            <a:r>
              <a:rPr lang="en-GB" dirty="0" err="1"/>
              <a:t>nqy</a:t>
            </a:r>
            <a:r>
              <a:rPr lang="en-GB" dirty="0"/>
              <a:t>]@ </a:t>
            </a:r>
            <a:r>
              <a:rPr lang="en-GB" dirty="0" err="1"/>
              <a:t>e;be</a:t>
            </a:r>
            <a:r>
              <a:rPr lang="en-GB" dirty="0"/>
              <a:t> </a:t>
            </a:r>
            <a:r>
              <a:rPr lang="en-GB" dirty="0" err="1"/>
              <a:t>penoujai</a:t>
            </a:r>
            <a:r>
              <a:rPr lang="en-GB" dirty="0"/>
              <a:t>.</a:t>
            </a:r>
          </a:p>
        </p:txBody>
      </p:sp>
    </p:spTree>
    <p:extLst>
      <p:ext uri="{BB962C8B-B14F-4D97-AF65-F5344CB8AC3E}">
        <p14:creationId xmlns:p14="http://schemas.microsoft.com/office/powerpoint/2010/main" val="907251652"/>
      </p:ext>
    </p:extLst>
  </p:cSld>
  <p:clrMapOvr>
    <a:masterClrMapping/>
  </p:clrMapOvr>
</p:sld>
</file>

<file path=ppt/slides/slide18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22329F2-981F-4E7C-B9D0-DABACF4BCB5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A6A7188-D6A8-4A59-914A-9CD45791B8C4}"/>
              </a:ext>
            </a:extLst>
          </p:cNvPr>
          <p:cNvSpPr>
            <a:spLocks noGrp="1"/>
          </p:cNvSpPr>
          <p:nvPr>
            <p:ph type="body" sz="quarter" idx="10"/>
          </p:nvPr>
        </p:nvSpPr>
        <p:spPr/>
        <p:txBody>
          <a:bodyPr/>
          <a:lstStyle/>
          <a:p>
            <a:r>
              <a:rPr lang="ar-EG" sz="3300" dirty="0"/>
              <a:t>شيريه ثي إثميه إن إهموت: شيريه ثي إيطاس چيم إهموت: شيريه ثي إيطاس ميس بخرستوس: أووه إبشويس شوب نيه ميه.</a:t>
            </a:r>
            <a:endParaRPr lang="en-GB" sz="3300" dirty="0"/>
          </a:p>
        </p:txBody>
      </p:sp>
      <p:sp>
        <p:nvSpPr>
          <p:cNvPr id="4" name="Text Placeholder 3">
            <a:extLst>
              <a:ext uri="{FF2B5EF4-FFF2-40B4-BE49-F238E27FC236}">
                <a16:creationId xmlns:a16="http://schemas.microsoft.com/office/drawing/2014/main" id="{AD5781D1-97FC-4391-97EF-A8816F10F956}"/>
              </a:ext>
            </a:extLst>
          </p:cNvPr>
          <p:cNvSpPr>
            <a:spLocks noGrp="1"/>
          </p:cNvSpPr>
          <p:nvPr>
            <p:ph type="body" sz="quarter" idx="11"/>
          </p:nvPr>
        </p:nvSpPr>
        <p:spPr/>
        <p:txBody>
          <a:bodyPr/>
          <a:lstStyle/>
          <a:p>
            <a:r>
              <a:rPr lang="ar-EG" sz="3600" dirty="0"/>
              <a:t>السلام لكِ يا ممتلئة نعمة، السلام لكِ يا من وجدتِ نعمة، السلام لكِ يا من ولدتِ المسيح، الرب معكِ.</a:t>
            </a:r>
            <a:endParaRPr lang="en-GB" sz="3600" dirty="0"/>
          </a:p>
        </p:txBody>
      </p:sp>
      <p:sp>
        <p:nvSpPr>
          <p:cNvPr id="5" name="Text Placeholder 4">
            <a:extLst>
              <a:ext uri="{FF2B5EF4-FFF2-40B4-BE49-F238E27FC236}">
                <a16:creationId xmlns:a16="http://schemas.microsoft.com/office/drawing/2014/main" id="{1236880A-D68F-4942-8216-0FEB2CCB214C}"/>
              </a:ext>
            </a:extLst>
          </p:cNvPr>
          <p:cNvSpPr>
            <a:spLocks noGrp="1"/>
          </p:cNvSpPr>
          <p:nvPr>
            <p:ph type="body" sz="quarter" idx="12"/>
          </p:nvPr>
        </p:nvSpPr>
        <p:spPr>
          <a:xfrm>
            <a:off x="0" y="4742472"/>
            <a:ext cx="9144000" cy="1189740"/>
          </a:xfrm>
        </p:spPr>
        <p:txBody>
          <a:bodyPr/>
          <a:lstStyle/>
          <a:p>
            <a:r>
              <a:rPr lang="en-GB" sz="3900" dirty="0"/>
              <a:t>&lt;ere ;</a:t>
            </a:r>
            <a:r>
              <a:rPr lang="en-GB" sz="3900" dirty="0" err="1"/>
              <a:t>ye;meh</a:t>
            </a:r>
            <a:r>
              <a:rPr lang="en-GB" sz="3900" dirty="0"/>
              <a:t> `</a:t>
            </a:r>
            <a:r>
              <a:rPr lang="en-GB" sz="3900" dirty="0" err="1"/>
              <a:t>n`hmot</a:t>
            </a:r>
            <a:r>
              <a:rPr lang="en-GB" sz="3900" dirty="0"/>
              <a:t>@ ,ere ;</a:t>
            </a:r>
            <a:r>
              <a:rPr lang="en-GB" sz="3900" dirty="0" err="1"/>
              <a:t>y`etacjem</a:t>
            </a:r>
            <a:r>
              <a:rPr lang="en-GB" sz="3900" dirty="0"/>
              <a:t> `</a:t>
            </a:r>
            <a:r>
              <a:rPr lang="en-GB" sz="3900" dirty="0" err="1"/>
              <a:t>hmot</a:t>
            </a:r>
            <a:r>
              <a:rPr lang="en-GB" sz="3900" dirty="0"/>
              <a:t>@ ,ere ;</a:t>
            </a:r>
            <a:r>
              <a:rPr lang="en-GB" sz="3900" dirty="0" err="1"/>
              <a:t>y`etacmec</a:t>
            </a:r>
            <a:r>
              <a:rPr lang="en-GB" sz="3900" dirty="0"/>
              <a:t> P=,=c@ </a:t>
            </a:r>
            <a:r>
              <a:rPr lang="en-GB" sz="3900" dirty="0" err="1"/>
              <a:t>ouoh</a:t>
            </a:r>
            <a:r>
              <a:rPr lang="en-GB" sz="3900" dirty="0"/>
              <a:t> P=o=c sop </a:t>
            </a:r>
            <a:r>
              <a:rPr lang="en-GB" sz="3900" dirty="0" err="1"/>
              <a:t>neme</a:t>
            </a:r>
            <a:r>
              <a:rPr lang="en-GB" sz="3900" dirty="0"/>
              <a:t>.</a:t>
            </a:r>
          </a:p>
        </p:txBody>
      </p:sp>
    </p:spTree>
    <p:extLst>
      <p:ext uri="{BB962C8B-B14F-4D97-AF65-F5344CB8AC3E}">
        <p14:creationId xmlns:p14="http://schemas.microsoft.com/office/powerpoint/2010/main" val="2806734407"/>
      </p:ext>
    </p:extLst>
  </p:cSld>
  <p:clrMapOvr>
    <a:masterClrMapping/>
  </p:clrMapOvr>
</p:sld>
</file>

<file path=ppt/slides/slide18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8ADBD9C-4FFE-4022-8074-1BB6EBAF66F1}"/>
              </a:ext>
            </a:extLst>
          </p:cNvPr>
          <p:cNvSpPr>
            <a:spLocks noGrp="1"/>
          </p:cNvSpPr>
          <p:nvPr>
            <p:ph type="title"/>
          </p:nvPr>
        </p:nvSpPr>
        <p:spPr/>
        <p:txBody>
          <a:bodyPr/>
          <a:lstStyle/>
          <a:p>
            <a:endParaRPr lang="en-GB"/>
          </a:p>
        </p:txBody>
      </p:sp>
      <p:sp>
        <p:nvSpPr>
          <p:cNvPr id="7" name="Text Placeholder 6">
            <a:extLst>
              <a:ext uri="{FF2B5EF4-FFF2-40B4-BE49-F238E27FC236}">
                <a16:creationId xmlns:a16="http://schemas.microsoft.com/office/drawing/2014/main" id="{53A2A91F-EE0C-44DB-A865-6E3C8FDF1DAB}"/>
              </a:ext>
            </a:extLst>
          </p:cNvPr>
          <p:cNvSpPr>
            <a:spLocks noGrp="1"/>
          </p:cNvSpPr>
          <p:nvPr>
            <p:ph type="body" sz="quarter" idx="10"/>
          </p:nvPr>
        </p:nvSpPr>
        <p:spPr/>
        <p:txBody>
          <a:bodyPr/>
          <a:lstStyle/>
          <a:p>
            <a:r>
              <a:rPr lang="ar-EG" dirty="0"/>
              <a:t>آريه شوبي إن أوماه إسنوتي إمفيه: هيـچين بي كاهي أوتي ماسنوتي:</a:t>
            </a:r>
            <a:endParaRPr lang="en-GB" dirty="0"/>
          </a:p>
        </p:txBody>
      </p:sp>
      <p:sp>
        <p:nvSpPr>
          <p:cNvPr id="8" name="Text Placeholder 7">
            <a:extLst>
              <a:ext uri="{FF2B5EF4-FFF2-40B4-BE49-F238E27FC236}">
                <a16:creationId xmlns:a16="http://schemas.microsoft.com/office/drawing/2014/main" id="{0122F72F-7972-4BF9-A136-A7BDA84AAC4B}"/>
              </a:ext>
            </a:extLst>
          </p:cNvPr>
          <p:cNvSpPr>
            <a:spLocks noGrp="1"/>
          </p:cNvSpPr>
          <p:nvPr>
            <p:ph type="body" sz="quarter" idx="11"/>
          </p:nvPr>
        </p:nvSpPr>
        <p:spPr/>
        <p:txBody>
          <a:bodyPr anchor="ctr"/>
          <a:lstStyle/>
          <a:p>
            <a:r>
              <a:rPr lang="ar-EG" dirty="0"/>
              <a:t>صرتِ سماء ثانية، على الأرض يا والدة الإله، </a:t>
            </a:r>
            <a:endParaRPr lang="en-GB" dirty="0"/>
          </a:p>
        </p:txBody>
      </p:sp>
      <p:sp>
        <p:nvSpPr>
          <p:cNvPr id="9" name="Text Placeholder 8">
            <a:extLst>
              <a:ext uri="{FF2B5EF4-FFF2-40B4-BE49-F238E27FC236}">
                <a16:creationId xmlns:a16="http://schemas.microsoft.com/office/drawing/2014/main" id="{E79627F7-D3BE-4DAE-8D2B-FA7F52F5AE2D}"/>
              </a:ext>
            </a:extLst>
          </p:cNvPr>
          <p:cNvSpPr>
            <a:spLocks noGrp="1"/>
          </p:cNvSpPr>
          <p:nvPr>
            <p:ph type="body" sz="quarter" idx="12"/>
          </p:nvPr>
        </p:nvSpPr>
        <p:spPr/>
        <p:txBody>
          <a:bodyPr/>
          <a:lstStyle/>
          <a:p>
            <a:r>
              <a:rPr lang="en-GB" dirty="0" err="1"/>
              <a:t>Areswpi</a:t>
            </a:r>
            <a:r>
              <a:rPr lang="en-GB" dirty="0"/>
              <a:t> `</a:t>
            </a:r>
            <a:r>
              <a:rPr lang="en-GB" dirty="0" err="1"/>
              <a:t>noumah</a:t>
            </a:r>
            <a:r>
              <a:rPr lang="en-GB" dirty="0"/>
              <a:t> `</a:t>
            </a:r>
            <a:r>
              <a:rPr lang="en-GB" dirty="0" err="1"/>
              <a:t>cnou</a:t>
            </a:r>
            <a:r>
              <a:rPr lang="en-GB" dirty="0"/>
              <a:t>] `</a:t>
            </a:r>
            <a:r>
              <a:rPr lang="en-GB" dirty="0" err="1"/>
              <a:t>mve</a:t>
            </a:r>
            <a:r>
              <a:rPr lang="en-GB" dirty="0"/>
              <a:t>@ </a:t>
            </a:r>
            <a:r>
              <a:rPr lang="en-GB" dirty="0" err="1"/>
              <a:t>hijen</a:t>
            </a:r>
            <a:r>
              <a:rPr lang="en-GB" dirty="0"/>
              <a:t> </a:t>
            </a:r>
            <a:r>
              <a:rPr lang="en-GB" dirty="0" err="1"/>
              <a:t>pikahi</a:t>
            </a:r>
            <a:r>
              <a:rPr lang="en-GB" dirty="0"/>
              <a:t> `w ]</a:t>
            </a:r>
            <a:r>
              <a:rPr lang="en-GB" dirty="0" err="1"/>
              <a:t>macnou</a:t>
            </a:r>
            <a:r>
              <a:rPr lang="en-GB" dirty="0"/>
              <a:t>]@</a:t>
            </a:r>
          </a:p>
        </p:txBody>
      </p:sp>
    </p:spTree>
    <p:extLst>
      <p:ext uri="{BB962C8B-B14F-4D97-AF65-F5344CB8AC3E}">
        <p14:creationId xmlns:p14="http://schemas.microsoft.com/office/powerpoint/2010/main" val="613778129"/>
      </p:ext>
    </p:extLst>
  </p:cSld>
  <p:clrMapOvr>
    <a:masterClrMapping/>
  </p:clrMapOvr>
</p:sld>
</file>

<file path=ppt/slides/slide18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13EA1-A5BB-4BAC-AC0D-8CD429FF0B3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4E55245-0A97-40B8-92F9-5DEC987CA2E0}"/>
              </a:ext>
            </a:extLst>
          </p:cNvPr>
          <p:cNvSpPr>
            <a:spLocks noGrp="1"/>
          </p:cNvSpPr>
          <p:nvPr>
            <p:ph type="body" sz="quarter" idx="10"/>
          </p:nvPr>
        </p:nvSpPr>
        <p:spPr/>
        <p:txBody>
          <a:bodyPr/>
          <a:lstStyle/>
          <a:p>
            <a:r>
              <a:rPr lang="ar-EG" dirty="0"/>
              <a:t>چيه أفشاي نان إيڤول إنخيتي: إنـچيه بيري إنتيه تي ذيكيه أوسيني.</a:t>
            </a:r>
            <a:endParaRPr lang="en-GB" dirty="0"/>
          </a:p>
        </p:txBody>
      </p:sp>
      <p:sp>
        <p:nvSpPr>
          <p:cNvPr id="4" name="Text Placeholder 3">
            <a:extLst>
              <a:ext uri="{FF2B5EF4-FFF2-40B4-BE49-F238E27FC236}">
                <a16:creationId xmlns:a16="http://schemas.microsoft.com/office/drawing/2014/main" id="{16C39DFF-B150-4792-B8A2-4BF4B6FFE348}"/>
              </a:ext>
            </a:extLst>
          </p:cNvPr>
          <p:cNvSpPr>
            <a:spLocks noGrp="1"/>
          </p:cNvSpPr>
          <p:nvPr>
            <p:ph type="body" sz="quarter" idx="11"/>
          </p:nvPr>
        </p:nvSpPr>
        <p:spPr/>
        <p:txBody>
          <a:bodyPr anchor="ctr"/>
          <a:lstStyle/>
          <a:p>
            <a:r>
              <a:rPr lang="ar-EG" dirty="0"/>
              <a:t>لأنه أشرق لنا، منكِ شمسُ البر.</a:t>
            </a:r>
            <a:endParaRPr lang="en-GB" dirty="0"/>
          </a:p>
        </p:txBody>
      </p:sp>
      <p:sp>
        <p:nvSpPr>
          <p:cNvPr id="5" name="Text Placeholder 4">
            <a:extLst>
              <a:ext uri="{FF2B5EF4-FFF2-40B4-BE49-F238E27FC236}">
                <a16:creationId xmlns:a16="http://schemas.microsoft.com/office/drawing/2014/main" id="{1FEF4468-C8AF-403F-87E7-A781F8867BF9}"/>
              </a:ext>
            </a:extLst>
          </p:cNvPr>
          <p:cNvSpPr>
            <a:spLocks noGrp="1"/>
          </p:cNvSpPr>
          <p:nvPr>
            <p:ph type="body" sz="quarter" idx="12"/>
          </p:nvPr>
        </p:nvSpPr>
        <p:spPr/>
        <p:txBody>
          <a:bodyPr/>
          <a:lstStyle/>
          <a:p>
            <a:r>
              <a:rPr lang="en-GB" dirty="0"/>
              <a:t>je </a:t>
            </a:r>
            <a:r>
              <a:rPr lang="en-GB" dirty="0" err="1"/>
              <a:t>afsai</a:t>
            </a:r>
            <a:r>
              <a:rPr lang="en-GB" dirty="0"/>
              <a:t> nan `</a:t>
            </a:r>
            <a:r>
              <a:rPr lang="en-GB" dirty="0" err="1"/>
              <a:t>ebol</a:t>
            </a:r>
            <a:r>
              <a:rPr lang="en-GB" dirty="0"/>
              <a:t> `</a:t>
            </a:r>
            <a:r>
              <a:rPr lang="en-GB" dirty="0" err="1"/>
              <a:t>nqy</a:t>
            </a:r>
            <a:r>
              <a:rPr lang="en-GB" dirty="0"/>
              <a:t>]@ `</a:t>
            </a:r>
            <a:r>
              <a:rPr lang="en-GB" dirty="0" err="1"/>
              <a:t>nje</a:t>
            </a:r>
            <a:r>
              <a:rPr lang="en-GB" dirty="0"/>
              <a:t> </a:t>
            </a:r>
            <a:r>
              <a:rPr lang="en-GB" dirty="0" err="1"/>
              <a:t>piry</a:t>
            </a:r>
            <a:r>
              <a:rPr lang="en-GB" dirty="0"/>
              <a:t> `</a:t>
            </a:r>
            <a:r>
              <a:rPr lang="en-GB" dirty="0" err="1"/>
              <a:t>nte</a:t>
            </a:r>
            <a:r>
              <a:rPr lang="en-GB" dirty="0"/>
              <a:t> ]</a:t>
            </a:r>
            <a:r>
              <a:rPr lang="en-GB" dirty="0" err="1"/>
              <a:t>dike`ocuny</a:t>
            </a:r>
            <a:r>
              <a:rPr lang="en-GB" dirty="0"/>
              <a:t>.</a:t>
            </a:r>
          </a:p>
        </p:txBody>
      </p:sp>
    </p:spTree>
    <p:extLst>
      <p:ext uri="{BB962C8B-B14F-4D97-AF65-F5344CB8AC3E}">
        <p14:creationId xmlns:p14="http://schemas.microsoft.com/office/powerpoint/2010/main" val="436307239"/>
      </p:ext>
    </p:extLst>
  </p:cSld>
  <p:clrMapOvr>
    <a:masterClrMapping/>
  </p:clrMapOvr>
</p:sld>
</file>

<file path=ppt/slides/slide18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450D8-5E42-4565-8379-AA53DBA3715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8DA028A-3FBE-4816-9626-3F03361301D7}"/>
              </a:ext>
            </a:extLst>
          </p:cNvPr>
          <p:cNvSpPr>
            <a:spLocks noGrp="1"/>
          </p:cNvSpPr>
          <p:nvPr>
            <p:ph type="body" sz="quarter" idx="10"/>
          </p:nvPr>
        </p:nvSpPr>
        <p:spPr/>
        <p:txBody>
          <a:bodyPr/>
          <a:lstStyle/>
          <a:p>
            <a:r>
              <a:rPr lang="ar-EG" sz="3600" dirty="0"/>
              <a:t>آريه إجفوف هيتين أوو إبروفيتيا: أتشينيه إجروج إن أتطاكو: هوس ذيمي أورغوس: أووه إنلوغوس إنتيه إفيوت.</a:t>
            </a:r>
            <a:endParaRPr lang="en-GB" sz="3600" dirty="0"/>
          </a:p>
        </p:txBody>
      </p:sp>
      <p:sp>
        <p:nvSpPr>
          <p:cNvPr id="4" name="Text Placeholder 3">
            <a:extLst>
              <a:ext uri="{FF2B5EF4-FFF2-40B4-BE49-F238E27FC236}">
                <a16:creationId xmlns:a16="http://schemas.microsoft.com/office/drawing/2014/main" id="{F88EF488-F0AD-4BAA-8AC9-B3AB6168E03A}"/>
              </a:ext>
            </a:extLst>
          </p:cNvPr>
          <p:cNvSpPr>
            <a:spLocks noGrp="1"/>
          </p:cNvSpPr>
          <p:nvPr>
            <p:ph type="body" sz="quarter" idx="11"/>
          </p:nvPr>
        </p:nvSpPr>
        <p:spPr/>
        <p:txBody>
          <a:bodyPr anchor="ctr"/>
          <a:lstStyle/>
          <a:p>
            <a:r>
              <a:rPr lang="ar-EG" sz="3600" dirty="0"/>
              <a:t>ولدته كالنبوة، بغير زرع ولا فساد، وهو الخالق، وكلمةُ الآب.</a:t>
            </a:r>
            <a:endParaRPr lang="en-GB" sz="3600" dirty="0"/>
          </a:p>
        </p:txBody>
      </p:sp>
      <p:sp>
        <p:nvSpPr>
          <p:cNvPr id="5" name="Text Placeholder 4">
            <a:extLst>
              <a:ext uri="{FF2B5EF4-FFF2-40B4-BE49-F238E27FC236}">
                <a16:creationId xmlns:a16="http://schemas.microsoft.com/office/drawing/2014/main" id="{845B9EA0-1C72-467E-8638-7129C9D81591}"/>
              </a:ext>
            </a:extLst>
          </p:cNvPr>
          <p:cNvSpPr>
            <a:spLocks noGrp="1"/>
          </p:cNvSpPr>
          <p:nvPr>
            <p:ph type="body" sz="quarter" idx="12"/>
          </p:nvPr>
        </p:nvSpPr>
        <p:spPr>
          <a:xfrm>
            <a:off x="0" y="4426226"/>
            <a:ext cx="9144000" cy="1189740"/>
          </a:xfrm>
        </p:spPr>
        <p:txBody>
          <a:bodyPr anchor="ctr"/>
          <a:lstStyle/>
          <a:p>
            <a:r>
              <a:rPr lang="en-GB" sz="3600" dirty="0" err="1"/>
              <a:t>Are`jvof</a:t>
            </a:r>
            <a:r>
              <a:rPr lang="en-GB" sz="3600" dirty="0"/>
              <a:t> </a:t>
            </a:r>
            <a:r>
              <a:rPr lang="en-GB" sz="3600" dirty="0" err="1"/>
              <a:t>hiten</a:t>
            </a:r>
            <a:r>
              <a:rPr lang="en-GB" sz="3600" dirty="0"/>
              <a:t> </a:t>
            </a:r>
            <a:r>
              <a:rPr lang="en-GB" sz="3600" dirty="0" err="1"/>
              <a:t>ou`provyti`a</a:t>
            </a:r>
            <a:r>
              <a:rPr lang="en-GB" sz="3600" dirty="0"/>
              <a:t>@ a[ne `</a:t>
            </a:r>
            <a:r>
              <a:rPr lang="en-GB" sz="3600" dirty="0" err="1"/>
              <a:t>jroj</a:t>
            </a:r>
            <a:r>
              <a:rPr lang="en-GB" sz="3600" dirty="0"/>
              <a:t> `</a:t>
            </a:r>
            <a:r>
              <a:rPr lang="en-GB" sz="3600" dirty="0" err="1"/>
              <a:t>n`attako</a:t>
            </a:r>
            <a:r>
              <a:rPr lang="en-GB" sz="3600" dirty="0"/>
              <a:t> @ </a:t>
            </a:r>
            <a:r>
              <a:rPr lang="en-GB" sz="3600" dirty="0" err="1"/>
              <a:t>hwc</a:t>
            </a:r>
            <a:r>
              <a:rPr lang="en-GB" sz="3600" dirty="0"/>
              <a:t> </a:t>
            </a:r>
            <a:r>
              <a:rPr lang="en-GB" sz="3600" dirty="0" err="1"/>
              <a:t>dymiourgoc</a:t>
            </a:r>
            <a:r>
              <a:rPr lang="en-GB" sz="3600" dirty="0"/>
              <a:t>@ </a:t>
            </a:r>
            <a:r>
              <a:rPr lang="en-GB" sz="3600" dirty="0" err="1"/>
              <a:t>ouoh</a:t>
            </a:r>
            <a:r>
              <a:rPr lang="en-GB" sz="3600" dirty="0"/>
              <a:t> `</a:t>
            </a:r>
            <a:r>
              <a:rPr lang="en-GB" sz="3600" dirty="0" err="1"/>
              <a:t>nLogoc</a:t>
            </a:r>
            <a:r>
              <a:rPr lang="en-GB" sz="3600" dirty="0"/>
              <a:t> `</a:t>
            </a:r>
            <a:r>
              <a:rPr lang="en-GB" sz="3600" dirty="0" err="1"/>
              <a:t>nte</a:t>
            </a:r>
            <a:r>
              <a:rPr lang="en-GB" sz="3600" dirty="0"/>
              <a:t> `</a:t>
            </a:r>
            <a:r>
              <a:rPr lang="en-GB" sz="3600" dirty="0" err="1"/>
              <a:t>Viwt</a:t>
            </a:r>
            <a:r>
              <a:rPr lang="en-GB" sz="3600" dirty="0"/>
              <a:t>.</a:t>
            </a:r>
          </a:p>
        </p:txBody>
      </p:sp>
    </p:spTree>
    <p:extLst>
      <p:ext uri="{BB962C8B-B14F-4D97-AF65-F5344CB8AC3E}">
        <p14:creationId xmlns:p14="http://schemas.microsoft.com/office/powerpoint/2010/main" val="1124298942"/>
      </p:ext>
    </p:extLst>
  </p:cSld>
  <p:clrMapOvr>
    <a:masterClrMapping/>
  </p:clrMapOvr>
</p:sld>
</file>

<file path=ppt/slides/slide18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94189-380F-4219-8D1C-F31B1CD10CB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A6A7188-D6A8-4A59-914A-9CD45791B8C4}"/>
              </a:ext>
            </a:extLst>
          </p:cNvPr>
          <p:cNvSpPr>
            <a:spLocks noGrp="1"/>
          </p:cNvSpPr>
          <p:nvPr>
            <p:ph type="body" sz="quarter" idx="10"/>
          </p:nvPr>
        </p:nvSpPr>
        <p:spPr/>
        <p:txBody>
          <a:bodyPr/>
          <a:lstStyle/>
          <a:p>
            <a:r>
              <a:rPr lang="ar-EG" sz="3300" dirty="0"/>
              <a:t>شيريه ثي إثميه إن إهموت: شيريه ثي إيطاس چيم إهموت: شيريه ثي إيطاس ميس بخرستوس: أووه إبشويس شوب نيه ميه.</a:t>
            </a:r>
            <a:endParaRPr lang="en-GB" sz="3300" dirty="0"/>
          </a:p>
        </p:txBody>
      </p:sp>
      <p:sp>
        <p:nvSpPr>
          <p:cNvPr id="4" name="Text Placeholder 3">
            <a:extLst>
              <a:ext uri="{FF2B5EF4-FFF2-40B4-BE49-F238E27FC236}">
                <a16:creationId xmlns:a16="http://schemas.microsoft.com/office/drawing/2014/main" id="{AD5781D1-97FC-4391-97EF-A8816F10F956}"/>
              </a:ext>
            </a:extLst>
          </p:cNvPr>
          <p:cNvSpPr>
            <a:spLocks noGrp="1"/>
          </p:cNvSpPr>
          <p:nvPr>
            <p:ph type="body" sz="quarter" idx="11"/>
          </p:nvPr>
        </p:nvSpPr>
        <p:spPr/>
        <p:txBody>
          <a:bodyPr/>
          <a:lstStyle/>
          <a:p>
            <a:r>
              <a:rPr lang="ar-EG" sz="3600" dirty="0"/>
              <a:t>السلام لكِ يا ممتلئة نعمة، السلام لكِ يا من وجدتِ نعمة، السلام لكِ يا من ولدتِ المسيح، الرب معكِ.</a:t>
            </a:r>
            <a:endParaRPr lang="en-GB" sz="3600" dirty="0"/>
          </a:p>
        </p:txBody>
      </p:sp>
      <p:sp>
        <p:nvSpPr>
          <p:cNvPr id="5" name="Text Placeholder 4">
            <a:extLst>
              <a:ext uri="{FF2B5EF4-FFF2-40B4-BE49-F238E27FC236}">
                <a16:creationId xmlns:a16="http://schemas.microsoft.com/office/drawing/2014/main" id="{1236880A-D68F-4942-8216-0FEB2CCB214C}"/>
              </a:ext>
            </a:extLst>
          </p:cNvPr>
          <p:cNvSpPr>
            <a:spLocks noGrp="1"/>
          </p:cNvSpPr>
          <p:nvPr>
            <p:ph type="body" sz="quarter" idx="12"/>
          </p:nvPr>
        </p:nvSpPr>
        <p:spPr>
          <a:xfrm>
            <a:off x="0" y="4756759"/>
            <a:ext cx="9144000" cy="1189740"/>
          </a:xfrm>
        </p:spPr>
        <p:txBody>
          <a:bodyPr/>
          <a:lstStyle/>
          <a:p>
            <a:r>
              <a:rPr lang="en-GB" sz="3900" dirty="0"/>
              <a:t>&lt;ere ;</a:t>
            </a:r>
            <a:r>
              <a:rPr lang="en-GB" sz="3900" dirty="0" err="1"/>
              <a:t>ye;meh</a:t>
            </a:r>
            <a:r>
              <a:rPr lang="en-GB" sz="3900" dirty="0"/>
              <a:t> `</a:t>
            </a:r>
            <a:r>
              <a:rPr lang="en-GB" sz="3900" dirty="0" err="1"/>
              <a:t>n`hmot</a:t>
            </a:r>
            <a:r>
              <a:rPr lang="en-GB" sz="3900" dirty="0"/>
              <a:t>@ ,ere ;</a:t>
            </a:r>
            <a:r>
              <a:rPr lang="en-GB" sz="3900" dirty="0" err="1"/>
              <a:t>y`etacjem</a:t>
            </a:r>
            <a:r>
              <a:rPr lang="en-GB" sz="3900" dirty="0"/>
              <a:t> `</a:t>
            </a:r>
            <a:r>
              <a:rPr lang="en-GB" sz="3900" dirty="0" err="1"/>
              <a:t>hmot</a:t>
            </a:r>
            <a:r>
              <a:rPr lang="en-GB" sz="3900" dirty="0"/>
              <a:t>@ ,ere ;</a:t>
            </a:r>
            <a:r>
              <a:rPr lang="en-GB" sz="3900" dirty="0" err="1"/>
              <a:t>y`etacmec</a:t>
            </a:r>
            <a:r>
              <a:rPr lang="en-GB" sz="3900" dirty="0"/>
              <a:t> P=,=c@ </a:t>
            </a:r>
            <a:r>
              <a:rPr lang="en-GB" sz="3900" dirty="0" err="1"/>
              <a:t>ouoh</a:t>
            </a:r>
            <a:r>
              <a:rPr lang="en-GB" sz="3900" dirty="0"/>
              <a:t> P=o=c sop </a:t>
            </a:r>
            <a:r>
              <a:rPr lang="en-GB" sz="3900" dirty="0" err="1"/>
              <a:t>neme</a:t>
            </a:r>
            <a:r>
              <a:rPr lang="en-GB" sz="3900" dirty="0"/>
              <a:t>.</a:t>
            </a:r>
          </a:p>
        </p:txBody>
      </p:sp>
    </p:spTree>
    <p:extLst>
      <p:ext uri="{BB962C8B-B14F-4D97-AF65-F5344CB8AC3E}">
        <p14:creationId xmlns:p14="http://schemas.microsoft.com/office/powerpoint/2010/main" val="2470992252"/>
      </p:ext>
    </p:extLst>
  </p:cSld>
  <p:clrMapOvr>
    <a:masterClrMapping/>
  </p:clrMapOvr>
</p:sld>
</file>

<file path=ppt/slides/slide18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7F31D25-2C4C-4C0C-8920-EA771C8EA1EF}"/>
              </a:ext>
            </a:extLst>
          </p:cNvPr>
          <p:cNvSpPr>
            <a:spLocks noGrp="1"/>
          </p:cNvSpPr>
          <p:nvPr>
            <p:ph type="title"/>
          </p:nvPr>
        </p:nvSpPr>
        <p:spPr/>
        <p:txBody>
          <a:bodyPr/>
          <a:lstStyle/>
          <a:p>
            <a:endParaRPr lang="en-GB"/>
          </a:p>
        </p:txBody>
      </p:sp>
      <p:sp>
        <p:nvSpPr>
          <p:cNvPr id="7" name="Text Placeholder 6">
            <a:extLst>
              <a:ext uri="{FF2B5EF4-FFF2-40B4-BE49-F238E27FC236}">
                <a16:creationId xmlns:a16="http://schemas.microsoft.com/office/drawing/2014/main" id="{BDAB0592-4AFD-4CD4-921B-D9E9DBC633E0}"/>
              </a:ext>
            </a:extLst>
          </p:cNvPr>
          <p:cNvSpPr>
            <a:spLocks noGrp="1"/>
          </p:cNvSpPr>
          <p:nvPr>
            <p:ph type="body" sz="quarter" idx="10"/>
          </p:nvPr>
        </p:nvSpPr>
        <p:spPr/>
        <p:txBody>
          <a:bodyPr/>
          <a:lstStyle/>
          <a:p>
            <a:r>
              <a:rPr lang="ar-EG" sz="3300" dirty="0"/>
              <a:t>تي إسكيني ثي إيه توموتي إيروس: چيه ثي إثؤاب إنتيه ني إثؤاب: آريه تي كيـڤوتوس إنخيتس: إتؤشج إن نوب إن صاصا نيڤين.</a:t>
            </a:r>
            <a:endParaRPr lang="en-GB" sz="3300" dirty="0"/>
          </a:p>
        </p:txBody>
      </p:sp>
      <p:sp>
        <p:nvSpPr>
          <p:cNvPr id="8" name="Text Placeholder 7">
            <a:extLst>
              <a:ext uri="{FF2B5EF4-FFF2-40B4-BE49-F238E27FC236}">
                <a16:creationId xmlns:a16="http://schemas.microsoft.com/office/drawing/2014/main" id="{CB217C49-49E6-4DDB-AF3C-D55A98EAD60F}"/>
              </a:ext>
            </a:extLst>
          </p:cNvPr>
          <p:cNvSpPr>
            <a:spLocks noGrp="1"/>
          </p:cNvSpPr>
          <p:nvPr>
            <p:ph type="body" sz="quarter" idx="11"/>
          </p:nvPr>
        </p:nvSpPr>
        <p:spPr/>
        <p:txBody>
          <a:bodyPr/>
          <a:lstStyle/>
          <a:p>
            <a:r>
              <a:rPr lang="ar-EG" sz="3600" dirty="0"/>
              <a:t>القبة التي تــُدعى، قدس الأقداس، التي فيها التابوت، المصفح بالذهب من كل ناحية.</a:t>
            </a:r>
            <a:endParaRPr lang="en-GB" sz="3600" dirty="0"/>
          </a:p>
        </p:txBody>
      </p:sp>
      <p:sp>
        <p:nvSpPr>
          <p:cNvPr id="9" name="Text Placeholder 8">
            <a:extLst>
              <a:ext uri="{FF2B5EF4-FFF2-40B4-BE49-F238E27FC236}">
                <a16:creationId xmlns:a16="http://schemas.microsoft.com/office/drawing/2014/main" id="{FDB013DC-7E18-45F0-9697-A97E319184A4}"/>
              </a:ext>
            </a:extLst>
          </p:cNvPr>
          <p:cNvSpPr>
            <a:spLocks noGrp="1"/>
          </p:cNvSpPr>
          <p:nvPr>
            <p:ph type="body" sz="quarter" idx="12"/>
          </p:nvPr>
        </p:nvSpPr>
        <p:spPr>
          <a:xfrm>
            <a:off x="0" y="4685321"/>
            <a:ext cx="9144000" cy="1189740"/>
          </a:xfrm>
        </p:spPr>
        <p:txBody>
          <a:bodyPr anchor="b"/>
          <a:lstStyle/>
          <a:p>
            <a:r>
              <a:rPr lang="en-GB" sz="3550" dirty="0"/>
              <a:t>}`</a:t>
            </a:r>
            <a:r>
              <a:rPr lang="en-GB" sz="3550" dirty="0" err="1"/>
              <a:t>ckyny</a:t>
            </a:r>
            <a:r>
              <a:rPr lang="en-GB" sz="3550" dirty="0"/>
              <a:t> ;</a:t>
            </a:r>
            <a:r>
              <a:rPr lang="en-GB" sz="3550" dirty="0" err="1"/>
              <a:t>y`etoumou</a:t>
            </a:r>
            <a:r>
              <a:rPr lang="en-GB" sz="3550" dirty="0"/>
              <a:t>] `</a:t>
            </a:r>
            <a:r>
              <a:rPr lang="en-GB" sz="3550" dirty="0" err="1"/>
              <a:t>eroc</a:t>
            </a:r>
            <a:r>
              <a:rPr lang="en-GB" sz="3550" dirty="0"/>
              <a:t>@ je ;y=e=;=u `</a:t>
            </a:r>
            <a:r>
              <a:rPr lang="en-GB" sz="3550" dirty="0" err="1"/>
              <a:t>nte</a:t>
            </a:r>
            <a:r>
              <a:rPr lang="en-GB" sz="3550" dirty="0"/>
              <a:t> </a:t>
            </a:r>
            <a:r>
              <a:rPr lang="en-GB" sz="3550" dirty="0" err="1"/>
              <a:t>ni`e;ouab</a:t>
            </a:r>
            <a:r>
              <a:rPr lang="en-GB" sz="3550" dirty="0"/>
              <a:t> @ `ere ]</a:t>
            </a:r>
            <a:r>
              <a:rPr lang="en-GB" sz="3550" dirty="0" err="1"/>
              <a:t>kibwtoc</a:t>
            </a:r>
            <a:r>
              <a:rPr lang="en-GB" sz="3550" dirty="0"/>
              <a:t> `</a:t>
            </a:r>
            <a:r>
              <a:rPr lang="en-GB" sz="3550" dirty="0" err="1"/>
              <a:t>nqytc</a:t>
            </a:r>
            <a:r>
              <a:rPr lang="en-GB" sz="3550" dirty="0"/>
              <a:t>@ </a:t>
            </a:r>
            <a:r>
              <a:rPr lang="en-GB" sz="3550" dirty="0" err="1"/>
              <a:t>etosj</a:t>
            </a:r>
            <a:r>
              <a:rPr lang="en-GB" sz="3550" dirty="0"/>
              <a:t> `</a:t>
            </a:r>
            <a:r>
              <a:rPr lang="en-GB" sz="3550" dirty="0" err="1"/>
              <a:t>nnoub</a:t>
            </a:r>
            <a:r>
              <a:rPr lang="en-GB" sz="3550" dirty="0"/>
              <a:t> `</a:t>
            </a:r>
            <a:r>
              <a:rPr lang="en-GB" sz="3550" dirty="0" err="1"/>
              <a:t>ncaca</a:t>
            </a:r>
            <a:r>
              <a:rPr lang="en-GB" sz="3550" dirty="0"/>
              <a:t> </a:t>
            </a:r>
            <a:r>
              <a:rPr lang="en-GB" sz="3550" dirty="0" err="1"/>
              <a:t>niben</a:t>
            </a:r>
            <a:r>
              <a:rPr lang="en-GB" sz="3550" dirty="0"/>
              <a:t>.</a:t>
            </a:r>
          </a:p>
        </p:txBody>
      </p:sp>
    </p:spTree>
    <p:extLst>
      <p:ext uri="{BB962C8B-B14F-4D97-AF65-F5344CB8AC3E}">
        <p14:creationId xmlns:p14="http://schemas.microsoft.com/office/powerpoint/2010/main" val="241057118"/>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962DB-569C-42AB-B2CF-96986159A958}"/>
              </a:ext>
            </a:extLst>
          </p:cNvPr>
          <p:cNvSpPr>
            <a:spLocks noGrp="1"/>
          </p:cNvSpPr>
          <p:nvPr>
            <p:ph type="title"/>
          </p:nvPr>
        </p:nvSpPr>
        <p:spPr>
          <a:xfrm>
            <a:off x="-2057399" y="1"/>
            <a:ext cx="2057400" cy="1062318"/>
          </a:xfrm>
        </p:spPr>
        <p:txBody>
          <a:bodyPr/>
          <a:lstStyle/>
          <a:p>
            <a:r>
              <a:rPr lang="ar-EG" dirty="0"/>
              <a:t>طرح آدام على الهوس الاول</a:t>
            </a:r>
            <a:endParaRPr lang="en-GB" dirty="0"/>
          </a:p>
        </p:txBody>
      </p:sp>
      <p:sp>
        <p:nvSpPr>
          <p:cNvPr id="3" name="Text Placeholder 2">
            <a:extLst>
              <a:ext uri="{FF2B5EF4-FFF2-40B4-BE49-F238E27FC236}">
                <a16:creationId xmlns:a16="http://schemas.microsoft.com/office/drawing/2014/main" id="{07200EAC-5B42-462A-A93A-512A19D2A85B}"/>
              </a:ext>
            </a:extLst>
          </p:cNvPr>
          <p:cNvSpPr>
            <a:spLocks noGrp="1"/>
          </p:cNvSpPr>
          <p:nvPr>
            <p:ph type="body" sz="quarter" idx="10"/>
          </p:nvPr>
        </p:nvSpPr>
        <p:spPr/>
        <p:txBody>
          <a:bodyPr>
            <a:normAutofit fontScale="92500" lnSpcReduction="10000"/>
          </a:bodyPr>
          <a:lstStyle/>
          <a:p>
            <a:pPr>
              <a:lnSpc>
                <a:spcPct val="120000"/>
              </a:lnSpc>
            </a:pPr>
            <a:r>
              <a:rPr lang="ar-EG" sz="4400" dirty="0"/>
              <a:t>قال الرب لموسى، مد عصاك على البحر الأحمر فينشق نصفين ليدخل بنو إسرائيل في وسط البحر مثل اليابس، وليعلم أهل مصر أني أنا الرب وليس أحد غيري. فمد موسى يده على البحر، وضربه كما قال الرب، </a:t>
            </a:r>
          </a:p>
        </p:txBody>
      </p:sp>
    </p:spTree>
    <p:extLst>
      <p:ext uri="{BB962C8B-B14F-4D97-AF65-F5344CB8AC3E}">
        <p14:creationId xmlns:p14="http://schemas.microsoft.com/office/powerpoint/2010/main" val="4003496606"/>
      </p:ext>
    </p:extLst>
  </p:cSld>
  <p:clrMapOvr>
    <a:masterClrMapping/>
  </p:clrMapOvr>
</p:sld>
</file>

<file path=ppt/slides/slide18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73AD4A-95B3-4307-8F43-E09A9A2DBA0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C204FC9-6DE4-4CFC-B677-8A9803597A60}"/>
              </a:ext>
            </a:extLst>
          </p:cNvPr>
          <p:cNvSpPr>
            <a:spLocks noGrp="1"/>
          </p:cNvSpPr>
          <p:nvPr>
            <p:ph type="body" sz="quarter" idx="10"/>
          </p:nvPr>
        </p:nvSpPr>
        <p:spPr/>
        <p:txBody>
          <a:bodyPr/>
          <a:lstStyle/>
          <a:p>
            <a:r>
              <a:rPr lang="ar-EG" dirty="0"/>
              <a:t>ثي إيه ريه ني ابلاكس إنخيتس: إنتيه تي ذياثيكي: نيم بي إستامنوس إن نوب: إيه ريه بي ماننا هيب إنخيتف.</a:t>
            </a:r>
            <a:endParaRPr lang="en-GB" dirty="0"/>
          </a:p>
        </p:txBody>
      </p:sp>
      <p:sp>
        <p:nvSpPr>
          <p:cNvPr id="4" name="Text Placeholder 3">
            <a:extLst>
              <a:ext uri="{FF2B5EF4-FFF2-40B4-BE49-F238E27FC236}">
                <a16:creationId xmlns:a16="http://schemas.microsoft.com/office/drawing/2014/main" id="{704869B0-624D-47CF-B685-32B6A0B85349}"/>
              </a:ext>
            </a:extLst>
          </p:cNvPr>
          <p:cNvSpPr>
            <a:spLocks noGrp="1"/>
          </p:cNvSpPr>
          <p:nvPr>
            <p:ph type="body" sz="quarter" idx="11"/>
          </p:nvPr>
        </p:nvSpPr>
        <p:spPr/>
        <p:txBody>
          <a:bodyPr anchor="ctr"/>
          <a:lstStyle/>
          <a:p>
            <a:r>
              <a:rPr lang="ar-EG" sz="3800" dirty="0"/>
              <a:t>التي فيها، لوحا العهد، والقسط الذهبي، المُخفى فيه المن.</a:t>
            </a:r>
            <a:endParaRPr lang="en-GB" sz="3800" dirty="0"/>
          </a:p>
        </p:txBody>
      </p:sp>
      <p:sp>
        <p:nvSpPr>
          <p:cNvPr id="5" name="Text Placeholder 4">
            <a:extLst>
              <a:ext uri="{FF2B5EF4-FFF2-40B4-BE49-F238E27FC236}">
                <a16:creationId xmlns:a16="http://schemas.microsoft.com/office/drawing/2014/main" id="{FB45E69C-D8CB-489E-948D-1A0C719C8CD4}"/>
              </a:ext>
            </a:extLst>
          </p:cNvPr>
          <p:cNvSpPr>
            <a:spLocks noGrp="1"/>
          </p:cNvSpPr>
          <p:nvPr>
            <p:ph type="body" sz="quarter" idx="12"/>
          </p:nvPr>
        </p:nvSpPr>
        <p:spPr/>
        <p:txBody>
          <a:bodyPr/>
          <a:lstStyle/>
          <a:p>
            <a:r>
              <a:rPr lang="en-GB" dirty="0"/>
              <a:t>:y `ere </a:t>
            </a:r>
            <a:r>
              <a:rPr lang="en-GB" dirty="0" err="1"/>
              <a:t>ni`plax</a:t>
            </a:r>
            <a:r>
              <a:rPr lang="en-GB" dirty="0"/>
              <a:t> `</a:t>
            </a:r>
            <a:r>
              <a:rPr lang="en-GB" dirty="0" err="1"/>
              <a:t>nqytc</a:t>
            </a:r>
            <a:r>
              <a:rPr lang="en-GB" dirty="0"/>
              <a:t>@ `</a:t>
            </a:r>
            <a:r>
              <a:rPr lang="en-GB" dirty="0" err="1"/>
              <a:t>nte</a:t>
            </a:r>
            <a:r>
              <a:rPr lang="en-GB" dirty="0"/>
              <a:t> ]</a:t>
            </a:r>
            <a:r>
              <a:rPr lang="en-GB" dirty="0" err="1"/>
              <a:t>di`a;yky</a:t>
            </a:r>
            <a:r>
              <a:rPr lang="en-GB" dirty="0"/>
              <a:t>@ </a:t>
            </a:r>
            <a:r>
              <a:rPr lang="en-GB" dirty="0" err="1"/>
              <a:t>nem</a:t>
            </a:r>
            <a:r>
              <a:rPr lang="en-GB" dirty="0"/>
              <a:t> </a:t>
            </a:r>
            <a:r>
              <a:rPr lang="en-GB" dirty="0" err="1"/>
              <a:t>pi`ctamnoc</a:t>
            </a:r>
            <a:r>
              <a:rPr lang="en-GB" dirty="0"/>
              <a:t> `</a:t>
            </a:r>
            <a:r>
              <a:rPr lang="en-GB" dirty="0" err="1"/>
              <a:t>nnoub</a:t>
            </a:r>
            <a:r>
              <a:rPr lang="en-GB" dirty="0"/>
              <a:t>@ `ere </a:t>
            </a:r>
            <a:r>
              <a:rPr lang="en-GB" dirty="0" err="1"/>
              <a:t>pimanna</a:t>
            </a:r>
            <a:r>
              <a:rPr lang="en-GB" dirty="0"/>
              <a:t> </a:t>
            </a:r>
            <a:r>
              <a:rPr lang="en-GB" dirty="0" err="1"/>
              <a:t>hyp</a:t>
            </a:r>
            <a:r>
              <a:rPr lang="en-GB" dirty="0"/>
              <a:t> `</a:t>
            </a:r>
            <a:r>
              <a:rPr lang="en-GB" dirty="0" err="1"/>
              <a:t>nqytf</a:t>
            </a:r>
            <a:r>
              <a:rPr lang="en-GB" dirty="0"/>
              <a:t>.</a:t>
            </a:r>
          </a:p>
        </p:txBody>
      </p:sp>
    </p:spTree>
    <p:extLst>
      <p:ext uri="{BB962C8B-B14F-4D97-AF65-F5344CB8AC3E}">
        <p14:creationId xmlns:p14="http://schemas.microsoft.com/office/powerpoint/2010/main" val="2290040661"/>
      </p:ext>
    </p:extLst>
  </p:cSld>
  <p:clrMapOvr>
    <a:masterClrMapping/>
  </p:clrMapOvr>
</p:sld>
</file>

<file path=ppt/slides/slide18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EC896-F2FF-4C52-905B-8F2E6B40E62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D08CE27-BC8F-4953-80E9-9647D00579AE}"/>
              </a:ext>
            </a:extLst>
          </p:cNvPr>
          <p:cNvSpPr>
            <a:spLocks noGrp="1"/>
          </p:cNvSpPr>
          <p:nvPr>
            <p:ph type="body" sz="quarter" idx="10"/>
          </p:nvPr>
        </p:nvSpPr>
        <p:spPr>
          <a:xfrm>
            <a:off x="0" y="5772149"/>
            <a:ext cx="9144000" cy="1079225"/>
          </a:xfrm>
        </p:spPr>
        <p:txBody>
          <a:bodyPr/>
          <a:lstStyle/>
          <a:p>
            <a:r>
              <a:rPr lang="ar-EG" sz="3400" dirty="0"/>
              <a:t>إفؤي إنتيبوس إم إبشيري إمفنوتي: إيطافئي أفشوبي خين ماريا: تي بارثينوس إن آتثوليب: آفتشي ساركس إيڤول إنخيتس.</a:t>
            </a:r>
            <a:endParaRPr lang="en-GB" sz="3400" dirty="0"/>
          </a:p>
        </p:txBody>
      </p:sp>
      <p:sp>
        <p:nvSpPr>
          <p:cNvPr id="4" name="Text Placeholder 3">
            <a:extLst>
              <a:ext uri="{FF2B5EF4-FFF2-40B4-BE49-F238E27FC236}">
                <a16:creationId xmlns:a16="http://schemas.microsoft.com/office/drawing/2014/main" id="{FE3FA0BA-2CE2-43BA-BD80-94135E0618B3}"/>
              </a:ext>
            </a:extLst>
          </p:cNvPr>
          <p:cNvSpPr>
            <a:spLocks noGrp="1"/>
          </p:cNvSpPr>
          <p:nvPr>
            <p:ph type="body" sz="quarter" idx="11"/>
          </p:nvPr>
        </p:nvSpPr>
        <p:spPr>
          <a:xfrm>
            <a:off x="0" y="3710609"/>
            <a:ext cx="9144000" cy="1028078"/>
          </a:xfrm>
        </p:spPr>
        <p:txBody>
          <a:bodyPr/>
          <a:lstStyle/>
          <a:p>
            <a:r>
              <a:rPr lang="ar-EG" sz="3600" dirty="0"/>
              <a:t>هو مثال لإبن اللـه، الذي آتى وحـــل فـي مريم، العذراء غير الدنسة، وتجسد منها.</a:t>
            </a:r>
            <a:endParaRPr lang="en-GB" sz="3600" dirty="0"/>
          </a:p>
        </p:txBody>
      </p:sp>
      <p:sp>
        <p:nvSpPr>
          <p:cNvPr id="5" name="Text Placeholder 4">
            <a:extLst>
              <a:ext uri="{FF2B5EF4-FFF2-40B4-BE49-F238E27FC236}">
                <a16:creationId xmlns:a16="http://schemas.microsoft.com/office/drawing/2014/main" id="{936DAC36-BA0C-4374-B11E-2AE01C51D3FF}"/>
              </a:ext>
            </a:extLst>
          </p:cNvPr>
          <p:cNvSpPr>
            <a:spLocks noGrp="1"/>
          </p:cNvSpPr>
          <p:nvPr>
            <p:ph type="body" sz="quarter" idx="12"/>
          </p:nvPr>
        </p:nvSpPr>
        <p:spPr>
          <a:xfrm>
            <a:off x="0" y="4738687"/>
            <a:ext cx="9144000" cy="1189740"/>
          </a:xfrm>
        </p:spPr>
        <p:txBody>
          <a:bodyPr anchor="ctr"/>
          <a:lstStyle/>
          <a:p>
            <a:r>
              <a:rPr lang="en-GB" sz="3500" dirty="0" err="1"/>
              <a:t>Foi</a:t>
            </a:r>
            <a:r>
              <a:rPr lang="en-GB" sz="3500" dirty="0"/>
              <a:t> `</a:t>
            </a:r>
            <a:r>
              <a:rPr lang="en-GB" sz="3500" dirty="0" err="1"/>
              <a:t>ntupoc</a:t>
            </a:r>
            <a:r>
              <a:rPr lang="en-GB" sz="3500" dirty="0"/>
              <a:t> `</a:t>
            </a:r>
            <a:r>
              <a:rPr lang="en-GB" sz="3500" dirty="0" err="1"/>
              <a:t>m`pSyri</a:t>
            </a:r>
            <a:r>
              <a:rPr lang="en-GB" sz="3500" dirty="0"/>
              <a:t> `mV]@ `</a:t>
            </a:r>
            <a:r>
              <a:rPr lang="en-GB" sz="3500" dirty="0" err="1"/>
              <a:t>etaf`i</a:t>
            </a:r>
            <a:r>
              <a:rPr lang="en-GB" sz="3500" dirty="0"/>
              <a:t> </a:t>
            </a:r>
            <a:r>
              <a:rPr lang="en-GB" sz="3500" dirty="0" err="1"/>
              <a:t>afswpi</a:t>
            </a:r>
            <a:r>
              <a:rPr lang="en-GB" sz="3500" dirty="0"/>
              <a:t> </a:t>
            </a:r>
            <a:r>
              <a:rPr lang="en-GB" sz="3500" dirty="0" err="1"/>
              <a:t>qen</a:t>
            </a:r>
            <a:r>
              <a:rPr lang="en-GB" sz="3500" dirty="0"/>
              <a:t> Maria @ ]</a:t>
            </a:r>
            <a:r>
              <a:rPr lang="en-GB" sz="3500" dirty="0" err="1"/>
              <a:t>Par;enoc</a:t>
            </a:r>
            <a:r>
              <a:rPr lang="en-GB" sz="3500" dirty="0"/>
              <a:t> `</a:t>
            </a:r>
            <a:r>
              <a:rPr lang="en-GB" sz="3500" dirty="0" err="1"/>
              <a:t>n`at;wleb</a:t>
            </a:r>
            <a:r>
              <a:rPr lang="en-GB" sz="3500" dirty="0"/>
              <a:t>@ </a:t>
            </a:r>
            <a:r>
              <a:rPr lang="en-GB" sz="3500" dirty="0" err="1"/>
              <a:t>af</a:t>
            </a:r>
            <a:r>
              <a:rPr lang="en-GB" sz="3500" dirty="0"/>
              <a:t>[</a:t>
            </a:r>
            <a:r>
              <a:rPr lang="en-GB" sz="3500" dirty="0" err="1"/>
              <a:t>icarx</a:t>
            </a:r>
            <a:r>
              <a:rPr lang="en-GB" sz="3500" dirty="0"/>
              <a:t> `</a:t>
            </a:r>
            <a:r>
              <a:rPr lang="en-GB" sz="3500" dirty="0" err="1"/>
              <a:t>ebol`nqytc</a:t>
            </a:r>
            <a:r>
              <a:rPr lang="en-GB" sz="3500" dirty="0"/>
              <a:t>.</a:t>
            </a:r>
          </a:p>
        </p:txBody>
      </p:sp>
    </p:spTree>
    <p:extLst>
      <p:ext uri="{BB962C8B-B14F-4D97-AF65-F5344CB8AC3E}">
        <p14:creationId xmlns:p14="http://schemas.microsoft.com/office/powerpoint/2010/main" val="83484380"/>
      </p:ext>
    </p:extLst>
  </p:cSld>
  <p:clrMapOvr>
    <a:masterClrMapping/>
  </p:clrMapOvr>
</p:sld>
</file>

<file path=ppt/slides/slide18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D3109-BCD3-42A9-B08D-6D37164085D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CB7A1B3-B041-490D-AABB-8E1EA10F99AE}"/>
              </a:ext>
            </a:extLst>
          </p:cNvPr>
          <p:cNvSpPr>
            <a:spLocks noGrp="1"/>
          </p:cNvSpPr>
          <p:nvPr>
            <p:ph type="body" sz="quarter" idx="10"/>
          </p:nvPr>
        </p:nvSpPr>
        <p:spPr/>
        <p:txBody>
          <a:bodyPr/>
          <a:lstStyle/>
          <a:p>
            <a:r>
              <a:rPr lang="ar-EG" sz="3300" dirty="0"/>
              <a:t>آس إجفوف إيه بي كوزموس: خين أوميت أواي إن آتفورج: اللا إنثوف بيه إب أوو رو إنتيه إب أو أوو: أفئي أووه أفسوتي إممون.</a:t>
            </a:r>
            <a:endParaRPr lang="en-GB" sz="3300" dirty="0"/>
          </a:p>
        </p:txBody>
      </p:sp>
      <p:sp>
        <p:nvSpPr>
          <p:cNvPr id="4" name="Text Placeholder 3">
            <a:extLst>
              <a:ext uri="{FF2B5EF4-FFF2-40B4-BE49-F238E27FC236}">
                <a16:creationId xmlns:a16="http://schemas.microsoft.com/office/drawing/2014/main" id="{5979DB93-70F5-4BBF-B78B-3E51FD1DBB16}"/>
              </a:ext>
            </a:extLst>
          </p:cNvPr>
          <p:cNvSpPr>
            <a:spLocks noGrp="1"/>
          </p:cNvSpPr>
          <p:nvPr>
            <p:ph type="body" sz="quarter" idx="11"/>
          </p:nvPr>
        </p:nvSpPr>
        <p:spPr>
          <a:xfrm>
            <a:off x="0" y="3710610"/>
            <a:ext cx="9144000" cy="669948"/>
          </a:xfrm>
        </p:spPr>
        <p:txBody>
          <a:bodyPr anchor="ctr"/>
          <a:lstStyle/>
          <a:p>
            <a:r>
              <a:rPr lang="ar-EG" sz="3400" dirty="0"/>
              <a:t>ولدته للعالم، باتحاد بغير افتراق، إذ هو ملك المجد، أتى وخلصنا.</a:t>
            </a:r>
            <a:endParaRPr lang="en-GB" sz="3400" dirty="0"/>
          </a:p>
        </p:txBody>
      </p:sp>
      <p:sp>
        <p:nvSpPr>
          <p:cNvPr id="5" name="Text Placeholder 4">
            <a:extLst>
              <a:ext uri="{FF2B5EF4-FFF2-40B4-BE49-F238E27FC236}">
                <a16:creationId xmlns:a16="http://schemas.microsoft.com/office/drawing/2014/main" id="{5ACEB519-D084-4175-B567-81997D2A323A}"/>
              </a:ext>
            </a:extLst>
          </p:cNvPr>
          <p:cNvSpPr>
            <a:spLocks noGrp="1"/>
          </p:cNvSpPr>
          <p:nvPr>
            <p:ph type="body" sz="quarter" idx="12"/>
          </p:nvPr>
        </p:nvSpPr>
        <p:spPr>
          <a:xfrm>
            <a:off x="0" y="4351148"/>
            <a:ext cx="9144000" cy="1189740"/>
          </a:xfrm>
        </p:spPr>
        <p:txBody>
          <a:bodyPr/>
          <a:lstStyle/>
          <a:p>
            <a:r>
              <a:rPr lang="en-GB" sz="3600" dirty="0" err="1"/>
              <a:t>Ac`jvof</a:t>
            </a:r>
            <a:r>
              <a:rPr lang="en-GB" sz="3600" dirty="0"/>
              <a:t> `</a:t>
            </a:r>
            <a:r>
              <a:rPr lang="en-GB" sz="3600" dirty="0" err="1"/>
              <a:t>epikocmoc</a:t>
            </a:r>
            <a:r>
              <a:rPr lang="en-GB" sz="3600" dirty="0"/>
              <a:t>@ </a:t>
            </a:r>
            <a:r>
              <a:rPr lang="en-GB" sz="3600" dirty="0" err="1"/>
              <a:t>qen</a:t>
            </a:r>
            <a:r>
              <a:rPr lang="en-GB" sz="3600" dirty="0"/>
              <a:t> </a:t>
            </a:r>
            <a:r>
              <a:rPr lang="en-GB" sz="3600" dirty="0" err="1"/>
              <a:t>oumetouai</a:t>
            </a:r>
            <a:r>
              <a:rPr lang="en-GB" sz="3600" dirty="0"/>
              <a:t> `</a:t>
            </a:r>
            <a:r>
              <a:rPr lang="en-GB" sz="3600" dirty="0" err="1"/>
              <a:t>n`atvwrj</a:t>
            </a:r>
            <a:r>
              <a:rPr lang="en-GB" sz="3600" dirty="0"/>
              <a:t>@ </a:t>
            </a:r>
            <a:r>
              <a:rPr lang="en-GB" sz="3600" dirty="0" err="1"/>
              <a:t>alla</a:t>
            </a:r>
            <a:r>
              <a:rPr lang="en-GB" sz="3600" dirty="0"/>
              <a:t> `</a:t>
            </a:r>
            <a:r>
              <a:rPr lang="en-GB" sz="3600" dirty="0" err="1"/>
              <a:t>n;of</a:t>
            </a:r>
            <a:r>
              <a:rPr lang="en-GB" sz="3600" dirty="0"/>
              <a:t> pe `</a:t>
            </a:r>
            <a:r>
              <a:rPr lang="en-GB" sz="3600" dirty="0" err="1"/>
              <a:t>Pouro</a:t>
            </a:r>
            <a:r>
              <a:rPr lang="en-GB" sz="3600" dirty="0"/>
              <a:t> `</a:t>
            </a:r>
            <a:r>
              <a:rPr lang="en-GB" sz="3600" dirty="0" err="1"/>
              <a:t>nte</a:t>
            </a:r>
            <a:r>
              <a:rPr lang="en-GB" sz="3600" dirty="0"/>
              <a:t> `</a:t>
            </a:r>
            <a:r>
              <a:rPr lang="en-GB" sz="3600" dirty="0" err="1"/>
              <a:t>p`wou</a:t>
            </a:r>
            <a:r>
              <a:rPr lang="en-GB" sz="3600" dirty="0"/>
              <a:t>@ </a:t>
            </a:r>
            <a:r>
              <a:rPr lang="en-GB" sz="3600" dirty="0" err="1"/>
              <a:t>af`i</a:t>
            </a:r>
            <a:r>
              <a:rPr lang="en-GB" sz="3600" dirty="0"/>
              <a:t> </a:t>
            </a:r>
            <a:r>
              <a:rPr lang="en-GB" sz="3600" dirty="0" err="1"/>
              <a:t>ouoh</a:t>
            </a:r>
            <a:r>
              <a:rPr lang="en-GB" sz="3600" dirty="0"/>
              <a:t> </a:t>
            </a:r>
            <a:r>
              <a:rPr lang="en-GB" sz="3600" dirty="0" err="1"/>
              <a:t>afcw</a:t>
            </a:r>
            <a:r>
              <a:rPr lang="en-GB" sz="3600" dirty="0"/>
              <a:t>] `</a:t>
            </a:r>
            <a:r>
              <a:rPr lang="en-GB" sz="3600" dirty="0" err="1"/>
              <a:t>mmon</a:t>
            </a:r>
            <a:r>
              <a:rPr lang="en-GB" sz="3600" dirty="0"/>
              <a:t>.</a:t>
            </a:r>
          </a:p>
        </p:txBody>
      </p:sp>
    </p:spTree>
    <p:extLst>
      <p:ext uri="{BB962C8B-B14F-4D97-AF65-F5344CB8AC3E}">
        <p14:creationId xmlns:p14="http://schemas.microsoft.com/office/powerpoint/2010/main" val="2679690462"/>
      </p:ext>
    </p:extLst>
  </p:cSld>
  <p:clrMapOvr>
    <a:masterClrMapping/>
  </p:clrMapOvr>
</p:sld>
</file>

<file path=ppt/slides/slide18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83077-DA40-4807-9B41-B361FEB35E1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3002EAD-1558-4FA5-8F16-2289F0C5CC63}"/>
              </a:ext>
            </a:extLst>
          </p:cNvPr>
          <p:cNvSpPr>
            <a:spLocks noGrp="1"/>
          </p:cNvSpPr>
          <p:nvPr>
            <p:ph type="body" sz="quarter" idx="10"/>
          </p:nvPr>
        </p:nvSpPr>
        <p:spPr/>
        <p:txBody>
          <a:bodyPr/>
          <a:lstStyle/>
          <a:p>
            <a:r>
              <a:rPr lang="ar-EG" dirty="0"/>
              <a:t>بي باراذيسوس إيه إشليلوي: چيه أفئي إنـچيه بي هييب:</a:t>
            </a:r>
            <a:endParaRPr lang="en-GB" dirty="0"/>
          </a:p>
        </p:txBody>
      </p:sp>
      <p:sp>
        <p:nvSpPr>
          <p:cNvPr id="4" name="Text Placeholder 3">
            <a:extLst>
              <a:ext uri="{FF2B5EF4-FFF2-40B4-BE49-F238E27FC236}">
                <a16:creationId xmlns:a16="http://schemas.microsoft.com/office/drawing/2014/main" id="{986C32F3-5FD5-4C15-B8EC-D4E2E2AEE6B1}"/>
              </a:ext>
            </a:extLst>
          </p:cNvPr>
          <p:cNvSpPr>
            <a:spLocks noGrp="1"/>
          </p:cNvSpPr>
          <p:nvPr>
            <p:ph type="body" sz="quarter" idx="11"/>
          </p:nvPr>
        </p:nvSpPr>
        <p:spPr/>
        <p:txBody>
          <a:bodyPr anchor="ctr"/>
          <a:lstStyle/>
          <a:p>
            <a:r>
              <a:rPr lang="ar-EG" dirty="0"/>
              <a:t>يتهلل الفردوس بمجئ، الحمل الكلمة ابن الآب، </a:t>
            </a:r>
            <a:endParaRPr lang="en-GB" dirty="0"/>
          </a:p>
        </p:txBody>
      </p:sp>
      <p:sp>
        <p:nvSpPr>
          <p:cNvPr id="5" name="Text Placeholder 4">
            <a:extLst>
              <a:ext uri="{FF2B5EF4-FFF2-40B4-BE49-F238E27FC236}">
                <a16:creationId xmlns:a16="http://schemas.microsoft.com/office/drawing/2014/main" id="{23A8590D-2E98-4E40-B7A3-AC5AE5325976}"/>
              </a:ext>
            </a:extLst>
          </p:cNvPr>
          <p:cNvSpPr>
            <a:spLocks noGrp="1"/>
          </p:cNvSpPr>
          <p:nvPr>
            <p:ph type="body" sz="quarter" idx="12"/>
          </p:nvPr>
        </p:nvSpPr>
        <p:spPr/>
        <p:txBody>
          <a:bodyPr anchor="ctr"/>
          <a:lstStyle/>
          <a:p>
            <a:r>
              <a:rPr lang="en-GB" sz="4400" dirty="0" err="1"/>
              <a:t>Piparadicoc</a:t>
            </a:r>
            <a:r>
              <a:rPr lang="en-GB" sz="4400" dirty="0"/>
              <a:t> `</a:t>
            </a:r>
            <a:r>
              <a:rPr lang="en-GB" sz="4400" dirty="0" err="1"/>
              <a:t>e`slylou`i</a:t>
            </a:r>
            <a:r>
              <a:rPr lang="en-GB" sz="4400" dirty="0"/>
              <a:t>@ je </a:t>
            </a:r>
            <a:r>
              <a:rPr lang="en-GB" sz="4400" dirty="0" err="1"/>
              <a:t>af`i</a:t>
            </a:r>
            <a:r>
              <a:rPr lang="en-GB" sz="4400" dirty="0"/>
              <a:t> `</a:t>
            </a:r>
            <a:r>
              <a:rPr lang="en-GB" sz="4400" dirty="0" err="1"/>
              <a:t>nje</a:t>
            </a:r>
            <a:r>
              <a:rPr lang="en-GB" sz="4400" dirty="0"/>
              <a:t> </a:t>
            </a:r>
            <a:r>
              <a:rPr lang="en-GB" sz="4400" dirty="0" err="1"/>
              <a:t>piHiyb</a:t>
            </a:r>
            <a:r>
              <a:rPr lang="en-GB" sz="4400" dirty="0"/>
              <a:t>@</a:t>
            </a:r>
          </a:p>
        </p:txBody>
      </p:sp>
    </p:spTree>
    <p:extLst>
      <p:ext uri="{BB962C8B-B14F-4D97-AF65-F5344CB8AC3E}">
        <p14:creationId xmlns:p14="http://schemas.microsoft.com/office/powerpoint/2010/main" val="3439321588"/>
      </p:ext>
    </p:extLst>
  </p:cSld>
  <p:clrMapOvr>
    <a:masterClrMapping/>
  </p:clrMapOvr>
</p:sld>
</file>

<file path=ppt/slides/slide18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1C183-4EE7-40EE-89E9-739B7F47324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CF6BDAD-1356-4A98-AF33-8E6AEF16FC08}"/>
              </a:ext>
            </a:extLst>
          </p:cNvPr>
          <p:cNvSpPr>
            <a:spLocks noGrp="1"/>
          </p:cNvSpPr>
          <p:nvPr>
            <p:ph type="body" sz="quarter" idx="10"/>
          </p:nvPr>
        </p:nvSpPr>
        <p:spPr/>
        <p:txBody>
          <a:bodyPr/>
          <a:lstStyle/>
          <a:p>
            <a:r>
              <a:rPr lang="ar-EG" dirty="0"/>
              <a:t>إنلوغوس إنشيري إنتيه إفيوت: إثمين إيڤول شا إينيه: أفئي أفسوت تين خين نين نوڤي</a:t>
            </a:r>
            <a:endParaRPr lang="en-GB" dirty="0"/>
          </a:p>
        </p:txBody>
      </p:sp>
      <p:sp>
        <p:nvSpPr>
          <p:cNvPr id="4" name="Text Placeholder 3">
            <a:extLst>
              <a:ext uri="{FF2B5EF4-FFF2-40B4-BE49-F238E27FC236}">
                <a16:creationId xmlns:a16="http://schemas.microsoft.com/office/drawing/2014/main" id="{61BB6299-7268-4318-A3C0-629907899E8D}"/>
              </a:ext>
            </a:extLst>
          </p:cNvPr>
          <p:cNvSpPr>
            <a:spLocks noGrp="1"/>
          </p:cNvSpPr>
          <p:nvPr>
            <p:ph type="body" sz="quarter" idx="11"/>
          </p:nvPr>
        </p:nvSpPr>
        <p:spPr/>
        <p:txBody>
          <a:bodyPr anchor="ctr"/>
          <a:lstStyle/>
          <a:p>
            <a:r>
              <a:rPr lang="ar-EG" dirty="0"/>
              <a:t>الدائم إلي الآبد، ليخلــّصنا من خطايانا.</a:t>
            </a:r>
            <a:endParaRPr lang="en-GB" dirty="0"/>
          </a:p>
        </p:txBody>
      </p:sp>
      <p:sp>
        <p:nvSpPr>
          <p:cNvPr id="5" name="Text Placeholder 4">
            <a:extLst>
              <a:ext uri="{FF2B5EF4-FFF2-40B4-BE49-F238E27FC236}">
                <a16:creationId xmlns:a16="http://schemas.microsoft.com/office/drawing/2014/main" id="{64C2139F-8180-44FD-8526-9CBDEF19A4E3}"/>
              </a:ext>
            </a:extLst>
          </p:cNvPr>
          <p:cNvSpPr>
            <a:spLocks noGrp="1"/>
          </p:cNvSpPr>
          <p:nvPr>
            <p:ph type="body" sz="quarter" idx="12"/>
          </p:nvPr>
        </p:nvSpPr>
        <p:spPr/>
        <p:txBody>
          <a:bodyPr/>
          <a:lstStyle/>
          <a:p>
            <a:r>
              <a:rPr lang="en-GB" dirty="0"/>
              <a:t> `</a:t>
            </a:r>
            <a:r>
              <a:rPr lang="en-GB" dirty="0" err="1"/>
              <a:t>nLogoc</a:t>
            </a:r>
            <a:r>
              <a:rPr lang="en-GB" dirty="0"/>
              <a:t> `</a:t>
            </a:r>
            <a:r>
              <a:rPr lang="en-GB" dirty="0" err="1"/>
              <a:t>nSyri</a:t>
            </a:r>
            <a:r>
              <a:rPr lang="en-GB" dirty="0"/>
              <a:t> `</a:t>
            </a:r>
            <a:r>
              <a:rPr lang="en-GB" dirty="0" err="1"/>
              <a:t>nte</a:t>
            </a:r>
            <a:r>
              <a:rPr lang="en-GB" dirty="0"/>
              <a:t> </a:t>
            </a:r>
            <a:r>
              <a:rPr lang="en-GB" dirty="0" err="1"/>
              <a:t>Viwt</a:t>
            </a:r>
            <a:r>
              <a:rPr lang="en-GB" dirty="0"/>
              <a:t> </a:t>
            </a:r>
            <a:r>
              <a:rPr lang="en-GB" dirty="0" err="1"/>
              <a:t>e;myn</a:t>
            </a:r>
            <a:r>
              <a:rPr lang="en-GB" dirty="0"/>
              <a:t> `</a:t>
            </a:r>
            <a:r>
              <a:rPr lang="en-GB" dirty="0" err="1"/>
              <a:t>ebol</a:t>
            </a:r>
            <a:r>
              <a:rPr lang="en-GB" dirty="0"/>
              <a:t> </a:t>
            </a:r>
            <a:r>
              <a:rPr lang="en-GB" dirty="0" err="1"/>
              <a:t>sa</a:t>
            </a:r>
            <a:r>
              <a:rPr lang="en-GB" dirty="0"/>
              <a:t> `</a:t>
            </a:r>
            <a:r>
              <a:rPr lang="en-GB" dirty="0" err="1"/>
              <a:t>eneh</a:t>
            </a:r>
            <a:r>
              <a:rPr lang="en-GB" dirty="0"/>
              <a:t>@ </a:t>
            </a:r>
            <a:r>
              <a:rPr lang="en-GB" dirty="0" err="1"/>
              <a:t>af`i</a:t>
            </a:r>
            <a:r>
              <a:rPr lang="en-GB" dirty="0"/>
              <a:t> </a:t>
            </a:r>
            <a:r>
              <a:rPr lang="en-GB" dirty="0" err="1"/>
              <a:t>afcotten</a:t>
            </a:r>
            <a:r>
              <a:rPr lang="en-GB" dirty="0"/>
              <a:t> </a:t>
            </a:r>
            <a:r>
              <a:rPr lang="en-GB" dirty="0" err="1"/>
              <a:t>qen</a:t>
            </a:r>
            <a:r>
              <a:rPr lang="en-GB" dirty="0"/>
              <a:t> </a:t>
            </a:r>
            <a:r>
              <a:rPr lang="en-GB" dirty="0" err="1"/>
              <a:t>nennobi</a:t>
            </a:r>
            <a:r>
              <a:rPr lang="en-GB" dirty="0"/>
              <a:t>.</a:t>
            </a:r>
          </a:p>
        </p:txBody>
      </p:sp>
    </p:spTree>
    <p:extLst>
      <p:ext uri="{BB962C8B-B14F-4D97-AF65-F5344CB8AC3E}">
        <p14:creationId xmlns:p14="http://schemas.microsoft.com/office/powerpoint/2010/main" val="3974588154"/>
      </p:ext>
    </p:extLst>
  </p:cSld>
  <p:clrMapOvr>
    <a:masterClrMapping/>
  </p:clrMapOvr>
</p:sld>
</file>

<file path=ppt/slides/slide18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84F816B-4176-4D97-9D72-5C003F1CE81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A6A7188-D6A8-4A59-914A-9CD45791B8C4}"/>
              </a:ext>
            </a:extLst>
          </p:cNvPr>
          <p:cNvSpPr>
            <a:spLocks noGrp="1"/>
          </p:cNvSpPr>
          <p:nvPr>
            <p:ph type="body" sz="quarter" idx="10"/>
          </p:nvPr>
        </p:nvSpPr>
        <p:spPr/>
        <p:txBody>
          <a:bodyPr/>
          <a:lstStyle/>
          <a:p>
            <a:r>
              <a:rPr lang="ar-EG" sz="3300" dirty="0"/>
              <a:t>شيريه ثي إثميه إن إهموت: شيريه ثي إيطاس چيم إهموت: شيريه ثي إيطاس ميس بخرستوس: أووه إبشويس شوب نيه ميه.</a:t>
            </a:r>
            <a:endParaRPr lang="en-GB" sz="3300" dirty="0"/>
          </a:p>
        </p:txBody>
      </p:sp>
      <p:sp>
        <p:nvSpPr>
          <p:cNvPr id="4" name="Text Placeholder 3">
            <a:extLst>
              <a:ext uri="{FF2B5EF4-FFF2-40B4-BE49-F238E27FC236}">
                <a16:creationId xmlns:a16="http://schemas.microsoft.com/office/drawing/2014/main" id="{AD5781D1-97FC-4391-97EF-A8816F10F956}"/>
              </a:ext>
            </a:extLst>
          </p:cNvPr>
          <p:cNvSpPr>
            <a:spLocks noGrp="1"/>
          </p:cNvSpPr>
          <p:nvPr>
            <p:ph type="body" sz="quarter" idx="11"/>
          </p:nvPr>
        </p:nvSpPr>
        <p:spPr/>
        <p:txBody>
          <a:bodyPr/>
          <a:lstStyle/>
          <a:p>
            <a:r>
              <a:rPr lang="ar-EG" sz="3600" dirty="0"/>
              <a:t>السلام لكِ يا ممتلئة نعمة، السلام لكِ يا من وجدتِ نعمة، السلام لكِ يا من ولدتِ المسيح، الرب معكِ.</a:t>
            </a:r>
            <a:endParaRPr lang="en-GB" sz="3600" dirty="0"/>
          </a:p>
        </p:txBody>
      </p:sp>
      <p:sp>
        <p:nvSpPr>
          <p:cNvPr id="5" name="Text Placeholder 4">
            <a:extLst>
              <a:ext uri="{FF2B5EF4-FFF2-40B4-BE49-F238E27FC236}">
                <a16:creationId xmlns:a16="http://schemas.microsoft.com/office/drawing/2014/main" id="{1236880A-D68F-4942-8216-0FEB2CCB214C}"/>
              </a:ext>
            </a:extLst>
          </p:cNvPr>
          <p:cNvSpPr>
            <a:spLocks noGrp="1"/>
          </p:cNvSpPr>
          <p:nvPr>
            <p:ph type="body" sz="quarter" idx="12"/>
          </p:nvPr>
        </p:nvSpPr>
        <p:spPr>
          <a:xfrm>
            <a:off x="0" y="4713896"/>
            <a:ext cx="9144000" cy="1189740"/>
          </a:xfrm>
        </p:spPr>
        <p:txBody>
          <a:bodyPr/>
          <a:lstStyle/>
          <a:p>
            <a:r>
              <a:rPr lang="en-GB" sz="3900" dirty="0"/>
              <a:t>&lt;ere ;</a:t>
            </a:r>
            <a:r>
              <a:rPr lang="en-GB" sz="3900" dirty="0" err="1"/>
              <a:t>ye;meh</a:t>
            </a:r>
            <a:r>
              <a:rPr lang="en-GB" sz="3900" dirty="0"/>
              <a:t> `</a:t>
            </a:r>
            <a:r>
              <a:rPr lang="en-GB" sz="3900" dirty="0" err="1"/>
              <a:t>n`hmot</a:t>
            </a:r>
            <a:r>
              <a:rPr lang="en-GB" sz="3900" dirty="0"/>
              <a:t>@ ,ere ;</a:t>
            </a:r>
            <a:r>
              <a:rPr lang="en-GB" sz="3900" dirty="0" err="1"/>
              <a:t>y`etacjem</a:t>
            </a:r>
            <a:r>
              <a:rPr lang="en-GB" sz="3900" dirty="0"/>
              <a:t> `</a:t>
            </a:r>
            <a:r>
              <a:rPr lang="en-GB" sz="3900" dirty="0" err="1"/>
              <a:t>hmot</a:t>
            </a:r>
            <a:r>
              <a:rPr lang="en-GB" sz="3900" dirty="0"/>
              <a:t>@ ,ere ;</a:t>
            </a:r>
            <a:r>
              <a:rPr lang="en-GB" sz="3900" dirty="0" err="1"/>
              <a:t>y`etacmec</a:t>
            </a:r>
            <a:r>
              <a:rPr lang="en-GB" sz="3900" dirty="0"/>
              <a:t> P=,=c@ </a:t>
            </a:r>
            <a:r>
              <a:rPr lang="en-GB" sz="3900" dirty="0" err="1"/>
              <a:t>ouoh</a:t>
            </a:r>
            <a:r>
              <a:rPr lang="en-GB" sz="3900" dirty="0"/>
              <a:t> P=o=c sop </a:t>
            </a:r>
            <a:r>
              <a:rPr lang="en-GB" sz="3900" dirty="0" err="1"/>
              <a:t>neme</a:t>
            </a:r>
            <a:r>
              <a:rPr lang="en-GB" sz="3900" dirty="0"/>
              <a:t>.</a:t>
            </a:r>
          </a:p>
        </p:txBody>
      </p:sp>
    </p:spTree>
    <p:extLst>
      <p:ext uri="{BB962C8B-B14F-4D97-AF65-F5344CB8AC3E}">
        <p14:creationId xmlns:p14="http://schemas.microsoft.com/office/powerpoint/2010/main" val="388145438"/>
      </p:ext>
    </p:extLst>
  </p:cSld>
  <p:clrMapOvr>
    <a:masterClrMapping/>
  </p:clrMapOvr>
</p:sld>
</file>

<file path=ppt/slides/slide18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3B3B198-3989-49DE-874B-080CA6F813CE}"/>
              </a:ext>
            </a:extLst>
          </p:cNvPr>
          <p:cNvSpPr>
            <a:spLocks noGrp="1"/>
          </p:cNvSpPr>
          <p:nvPr>
            <p:ph type="title"/>
          </p:nvPr>
        </p:nvSpPr>
        <p:spPr/>
        <p:txBody>
          <a:bodyPr/>
          <a:lstStyle/>
          <a:p>
            <a:endParaRPr lang="en-GB"/>
          </a:p>
        </p:txBody>
      </p:sp>
      <p:sp>
        <p:nvSpPr>
          <p:cNvPr id="7" name="Text Placeholder 6">
            <a:extLst>
              <a:ext uri="{FF2B5EF4-FFF2-40B4-BE49-F238E27FC236}">
                <a16:creationId xmlns:a16="http://schemas.microsoft.com/office/drawing/2014/main" id="{DDFDEACA-6CA5-4A43-831B-DF7DB9A532D4}"/>
              </a:ext>
            </a:extLst>
          </p:cNvPr>
          <p:cNvSpPr>
            <a:spLocks noGrp="1"/>
          </p:cNvSpPr>
          <p:nvPr>
            <p:ph type="body" sz="quarter" idx="10"/>
          </p:nvPr>
        </p:nvSpPr>
        <p:spPr/>
        <p:txBody>
          <a:bodyPr/>
          <a:lstStyle/>
          <a:p>
            <a:r>
              <a:rPr lang="ar-EG" sz="3100" dirty="0"/>
              <a:t>أفموتي إيرو چيه إثماڤ إمفنوتي: بي أوورو إممي مينينسا إثريه ماسف: آريه أوهي إريه أوي إمبارثينوس: خين أوهوب إمباراذوكسون.</a:t>
            </a:r>
            <a:endParaRPr lang="en-GB" sz="3100" dirty="0"/>
          </a:p>
        </p:txBody>
      </p:sp>
      <p:sp>
        <p:nvSpPr>
          <p:cNvPr id="8" name="Text Placeholder 7">
            <a:extLst>
              <a:ext uri="{FF2B5EF4-FFF2-40B4-BE49-F238E27FC236}">
                <a16:creationId xmlns:a16="http://schemas.microsoft.com/office/drawing/2014/main" id="{7CD2D6F7-3660-4C85-91CA-C86017F06CA1}"/>
              </a:ext>
            </a:extLst>
          </p:cNvPr>
          <p:cNvSpPr>
            <a:spLocks noGrp="1"/>
          </p:cNvSpPr>
          <p:nvPr>
            <p:ph type="body" sz="quarter" idx="11"/>
          </p:nvPr>
        </p:nvSpPr>
        <p:spPr>
          <a:xfrm>
            <a:off x="0" y="3710610"/>
            <a:ext cx="9144000" cy="702364"/>
          </a:xfrm>
        </p:spPr>
        <p:txBody>
          <a:bodyPr anchor="ctr"/>
          <a:lstStyle/>
          <a:p>
            <a:r>
              <a:rPr lang="ar-EG" sz="3100" dirty="0"/>
              <a:t>دعيتِ أم اللـه، الملك الحقيقي، وبعدما ولدته بقيتِ، عذراء بأمرٍ عجيب.</a:t>
            </a:r>
            <a:endParaRPr lang="en-GB" sz="3100" dirty="0"/>
          </a:p>
        </p:txBody>
      </p:sp>
      <p:sp>
        <p:nvSpPr>
          <p:cNvPr id="9" name="Text Placeholder 8">
            <a:extLst>
              <a:ext uri="{FF2B5EF4-FFF2-40B4-BE49-F238E27FC236}">
                <a16:creationId xmlns:a16="http://schemas.microsoft.com/office/drawing/2014/main" id="{B45857BF-0E18-44C6-989D-8B03DC172590}"/>
              </a:ext>
            </a:extLst>
          </p:cNvPr>
          <p:cNvSpPr>
            <a:spLocks noGrp="1"/>
          </p:cNvSpPr>
          <p:nvPr>
            <p:ph type="body" sz="quarter" idx="12"/>
          </p:nvPr>
        </p:nvSpPr>
        <p:spPr>
          <a:xfrm>
            <a:off x="0" y="4334940"/>
            <a:ext cx="9144000" cy="1189740"/>
          </a:xfrm>
        </p:spPr>
        <p:txBody>
          <a:bodyPr/>
          <a:lstStyle/>
          <a:p>
            <a:r>
              <a:rPr lang="en-GB" sz="3600" dirty="0" err="1"/>
              <a:t>Aumou</a:t>
            </a:r>
            <a:r>
              <a:rPr lang="en-GB" sz="3600" dirty="0"/>
              <a:t>] `</a:t>
            </a:r>
            <a:r>
              <a:rPr lang="en-GB" sz="3600" dirty="0" err="1"/>
              <a:t>ero</a:t>
            </a:r>
            <a:r>
              <a:rPr lang="en-GB" sz="3600" dirty="0"/>
              <a:t> je `;</a:t>
            </a:r>
            <a:r>
              <a:rPr lang="en-GB" sz="3600" dirty="0" err="1"/>
              <a:t>mau</a:t>
            </a:r>
            <a:r>
              <a:rPr lang="en-GB" sz="3600" dirty="0"/>
              <a:t> `mV]@ </a:t>
            </a:r>
            <a:r>
              <a:rPr lang="en-GB" sz="3600" dirty="0" err="1"/>
              <a:t>piOuro</a:t>
            </a:r>
            <a:r>
              <a:rPr lang="en-GB" sz="3600" dirty="0"/>
              <a:t> `</a:t>
            </a:r>
            <a:r>
              <a:rPr lang="en-GB" sz="3600" dirty="0" err="1"/>
              <a:t>mmyi</a:t>
            </a:r>
            <a:r>
              <a:rPr lang="en-GB" sz="3600" dirty="0"/>
              <a:t> </a:t>
            </a:r>
            <a:r>
              <a:rPr lang="en-GB" sz="3600" dirty="0" err="1"/>
              <a:t>menenca</a:t>
            </a:r>
            <a:r>
              <a:rPr lang="en-GB" sz="3600" dirty="0"/>
              <a:t> `;</a:t>
            </a:r>
            <a:r>
              <a:rPr lang="en-GB" sz="3600" dirty="0" err="1"/>
              <a:t>remacf</a:t>
            </a:r>
            <a:r>
              <a:rPr lang="en-GB" sz="3600" dirty="0"/>
              <a:t>@ `</a:t>
            </a:r>
            <a:r>
              <a:rPr lang="en-GB" sz="3600" dirty="0" err="1"/>
              <a:t>are`ohi</a:t>
            </a:r>
            <a:r>
              <a:rPr lang="en-GB" sz="3600" dirty="0"/>
              <a:t> `</a:t>
            </a:r>
            <a:r>
              <a:rPr lang="en-GB" sz="3600" dirty="0" err="1"/>
              <a:t>ereoi</a:t>
            </a:r>
            <a:r>
              <a:rPr lang="en-GB" sz="3600" dirty="0"/>
              <a:t> `</a:t>
            </a:r>
            <a:r>
              <a:rPr lang="en-GB" sz="3600" dirty="0" err="1"/>
              <a:t>mpar;enoc</a:t>
            </a:r>
            <a:r>
              <a:rPr lang="en-GB" sz="3600" dirty="0"/>
              <a:t>@ </a:t>
            </a:r>
            <a:r>
              <a:rPr lang="en-GB" sz="3600" dirty="0" err="1"/>
              <a:t>qen</a:t>
            </a:r>
            <a:r>
              <a:rPr lang="en-GB" sz="3600" dirty="0"/>
              <a:t> </a:t>
            </a:r>
            <a:r>
              <a:rPr lang="en-GB" sz="3600" dirty="0" err="1"/>
              <a:t>ouhwb</a:t>
            </a:r>
            <a:r>
              <a:rPr lang="en-GB" sz="3600" dirty="0"/>
              <a:t> `</a:t>
            </a:r>
            <a:r>
              <a:rPr lang="en-GB" sz="3600" dirty="0" err="1"/>
              <a:t>mparadoxon</a:t>
            </a:r>
            <a:r>
              <a:rPr lang="en-GB" sz="3600" dirty="0"/>
              <a:t>.</a:t>
            </a:r>
          </a:p>
        </p:txBody>
      </p:sp>
    </p:spTree>
    <p:extLst>
      <p:ext uri="{BB962C8B-B14F-4D97-AF65-F5344CB8AC3E}">
        <p14:creationId xmlns:p14="http://schemas.microsoft.com/office/powerpoint/2010/main" val="4189747630"/>
      </p:ext>
    </p:extLst>
  </p:cSld>
  <p:clrMapOvr>
    <a:masterClrMapping/>
  </p:clrMapOvr>
</p:sld>
</file>

<file path=ppt/slides/slide18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05B32-763E-4B8F-8090-73C8C7634BF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D0B2ED7-D5CF-4DE8-BD4E-9120F4704D23}"/>
              </a:ext>
            </a:extLst>
          </p:cNvPr>
          <p:cNvSpPr>
            <a:spLocks noGrp="1"/>
          </p:cNvSpPr>
          <p:nvPr>
            <p:ph type="body" sz="quarter" idx="10"/>
          </p:nvPr>
        </p:nvSpPr>
        <p:spPr/>
        <p:txBody>
          <a:bodyPr/>
          <a:lstStyle/>
          <a:p>
            <a:r>
              <a:rPr lang="ar-EG" sz="3800" dirty="0"/>
              <a:t>إممانوئيل في إيطاريه إجفوف: إثڤيه فاي أف آريه إيرو: إريه أوي إن أت طاكو: إسطوب إنـچيه تيه بارثينيا.</a:t>
            </a:r>
            <a:endParaRPr lang="en-GB" sz="3800" dirty="0"/>
          </a:p>
        </p:txBody>
      </p:sp>
      <p:sp>
        <p:nvSpPr>
          <p:cNvPr id="4" name="Text Placeholder 3">
            <a:extLst>
              <a:ext uri="{FF2B5EF4-FFF2-40B4-BE49-F238E27FC236}">
                <a16:creationId xmlns:a16="http://schemas.microsoft.com/office/drawing/2014/main" id="{F2203449-AAC9-4DF0-8CDD-5CB8ED96AFE2}"/>
              </a:ext>
            </a:extLst>
          </p:cNvPr>
          <p:cNvSpPr>
            <a:spLocks noGrp="1"/>
          </p:cNvSpPr>
          <p:nvPr>
            <p:ph type="body" sz="quarter" idx="11"/>
          </p:nvPr>
        </p:nvSpPr>
        <p:spPr/>
        <p:txBody>
          <a:bodyPr/>
          <a:lstStyle/>
          <a:p>
            <a:r>
              <a:rPr lang="ar-EG" sz="3600" dirty="0"/>
              <a:t>عمانوئيل الذي ولدتيه، هو حفظكِ، بغير فساد، وبتوليتك مختومة.</a:t>
            </a:r>
            <a:endParaRPr lang="en-GB" sz="3600" dirty="0"/>
          </a:p>
        </p:txBody>
      </p:sp>
      <p:sp>
        <p:nvSpPr>
          <p:cNvPr id="5" name="Text Placeholder 4">
            <a:extLst>
              <a:ext uri="{FF2B5EF4-FFF2-40B4-BE49-F238E27FC236}">
                <a16:creationId xmlns:a16="http://schemas.microsoft.com/office/drawing/2014/main" id="{FE486C86-461A-4A17-A18A-C58BE42AF1A5}"/>
              </a:ext>
            </a:extLst>
          </p:cNvPr>
          <p:cNvSpPr>
            <a:spLocks noGrp="1"/>
          </p:cNvSpPr>
          <p:nvPr>
            <p:ph type="body" sz="quarter" idx="12"/>
          </p:nvPr>
        </p:nvSpPr>
        <p:spPr>
          <a:xfrm>
            <a:off x="0" y="4613882"/>
            <a:ext cx="9144000" cy="1189740"/>
          </a:xfrm>
        </p:spPr>
        <p:txBody>
          <a:bodyPr anchor="ctr"/>
          <a:lstStyle/>
          <a:p>
            <a:r>
              <a:rPr lang="en-GB" sz="3700" dirty="0" err="1"/>
              <a:t>Emmanouyl</a:t>
            </a:r>
            <a:r>
              <a:rPr lang="en-GB" sz="3700" dirty="0"/>
              <a:t> </a:t>
            </a:r>
            <a:r>
              <a:rPr lang="en-GB" sz="3700" dirty="0" err="1"/>
              <a:t>vy`etare`jvof</a:t>
            </a:r>
            <a:r>
              <a:rPr lang="en-GB" sz="3700" dirty="0"/>
              <a:t>@ </a:t>
            </a:r>
            <a:r>
              <a:rPr lang="en-GB" sz="3700" dirty="0" err="1"/>
              <a:t>e;be</a:t>
            </a:r>
            <a:r>
              <a:rPr lang="en-GB" sz="3700" dirty="0"/>
              <a:t> </a:t>
            </a:r>
            <a:r>
              <a:rPr lang="en-GB" sz="3700" dirty="0" err="1"/>
              <a:t>vai</a:t>
            </a:r>
            <a:r>
              <a:rPr lang="en-GB" sz="3700" dirty="0"/>
              <a:t> </a:t>
            </a:r>
            <a:r>
              <a:rPr lang="en-GB" sz="3700" dirty="0" err="1"/>
              <a:t>af`areh</a:t>
            </a:r>
            <a:r>
              <a:rPr lang="en-GB" sz="3700" dirty="0"/>
              <a:t> `</a:t>
            </a:r>
            <a:r>
              <a:rPr lang="en-GB" sz="3700" dirty="0" err="1"/>
              <a:t>ero</a:t>
            </a:r>
            <a:r>
              <a:rPr lang="en-GB" sz="3700" dirty="0"/>
              <a:t> @ `</a:t>
            </a:r>
            <a:r>
              <a:rPr lang="en-GB" sz="3700" dirty="0" err="1"/>
              <a:t>ereoi</a:t>
            </a:r>
            <a:r>
              <a:rPr lang="en-GB" sz="3700" dirty="0"/>
              <a:t> `</a:t>
            </a:r>
            <a:r>
              <a:rPr lang="en-GB" sz="3700" dirty="0" err="1"/>
              <a:t>n`attako</a:t>
            </a:r>
            <a:r>
              <a:rPr lang="en-GB" sz="3700" dirty="0"/>
              <a:t>@ </a:t>
            </a:r>
            <a:r>
              <a:rPr lang="en-GB" sz="3700" dirty="0" err="1"/>
              <a:t>ectob</a:t>
            </a:r>
            <a:r>
              <a:rPr lang="en-GB" sz="3700" dirty="0"/>
              <a:t> `</a:t>
            </a:r>
            <a:r>
              <a:rPr lang="en-GB" sz="3700" dirty="0" err="1"/>
              <a:t>nje</a:t>
            </a:r>
            <a:r>
              <a:rPr lang="en-GB" sz="3700" dirty="0"/>
              <a:t> </a:t>
            </a:r>
            <a:r>
              <a:rPr lang="en-GB" sz="3700" dirty="0" err="1"/>
              <a:t>tepar;eni`a</a:t>
            </a:r>
            <a:r>
              <a:rPr lang="en-GB" sz="3700" dirty="0"/>
              <a:t>.</a:t>
            </a:r>
          </a:p>
        </p:txBody>
      </p:sp>
    </p:spTree>
    <p:extLst>
      <p:ext uri="{BB962C8B-B14F-4D97-AF65-F5344CB8AC3E}">
        <p14:creationId xmlns:p14="http://schemas.microsoft.com/office/powerpoint/2010/main" val="758899746"/>
      </p:ext>
    </p:extLst>
  </p:cSld>
  <p:clrMapOvr>
    <a:masterClrMapping/>
  </p:clrMapOvr>
</p:sld>
</file>

<file path=ppt/slides/slide18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559D1-BF61-40E4-B49E-975406EBEC8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A6A7188-D6A8-4A59-914A-9CD45791B8C4}"/>
              </a:ext>
            </a:extLst>
          </p:cNvPr>
          <p:cNvSpPr>
            <a:spLocks noGrp="1"/>
          </p:cNvSpPr>
          <p:nvPr>
            <p:ph type="body" sz="quarter" idx="10"/>
          </p:nvPr>
        </p:nvSpPr>
        <p:spPr/>
        <p:txBody>
          <a:bodyPr/>
          <a:lstStyle/>
          <a:p>
            <a:r>
              <a:rPr lang="ar-EG" sz="3300" dirty="0"/>
              <a:t>شيريه ثي إثميه إن إهموت: شيريه ثي إيطاس چيم إهموت: شيريه ثي إيطاس ميس بخرستوس: أووه إبشويس شوب نيه ميه.</a:t>
            </a:r>
            <a:endParaRPr lang="en-GB" sz="3300" dirty="0"/>
          </a:p>
        </p:txBody>
      </p:sp>
      <p:sp>
        <p:nvSpPr>
          <p:cNvPr id="4" name="Text Placeholder 3">
            <a:extLst>
              <a:ext uri="{FF2B5EF4-FFF2-40B4-BE49-F238E27FC236}">
                <a16:creationId xmlns:a16="http://schemas.microsoft.com/office/drawing/2014/main" id="{AD5781D1-97FC-4391-97EF-A8816F10F956}"/>
              </a:ext>
            </a:extLst>
          </p:cNvPr>
          <p:cNvSpPr>
            <a:spLocks noGrp="1"/>
          </p:cNvSpPr>
          <p:nvPr>
            <p:ph type="body" sz="quarter" idx="11"/>
          </p:nvPr>
        </p:nvSpPr>
        <p:spPr/>
        <p:txBody>
          <a:bodyPr/>
          <a:lstStyle/>
          <a:p>
            <a:r>
              <a:rPr lang="ar-EG" sz="3600" dirty="0"/>
              <a:t>السلام لكِ يا ممتلئة نعمة، السلام لكِ يا من وجدتِ نعمة، السلام لكِ يا من ولدتِ المسيح، الرب معكِ.</a:t>
            </a:r>
            <a:endParaRPr lang="en-GB" sz="3600" dirty="0"/>
          </a:p>
        </p:txBody>
      </p:sp>
      <p:sp>
        <p:nvSpPr>
          <p:cNvPr id="5" name="Text Placeholder 4">
            <a:extLst>
              <a:ext uri="{FF2B5EF4-FFF2-40B4-BE49-F238E27FC236}">
                <a16:creationId xmlns:a16="http://schemas.microsoft.com/office/drawing/2014/main" id="{1236880A-D68F-4942-8216-0FEB2CCB214C}"/>
              </a:ext>
            </a:extLst>
          </p:cNvPr>
          <p:cNvSpPr>
            <a:spLocks noGrp="1"/>
          </p:cNvSpPr>
          <p:nvPr>
            <p:ph type="body" sz="quarter" idx="12"/>
          </p:nvPr>
        </p:nvSpPr>
        <p:spPr>
          <a:xfrm>
            <a:off x="0" y="4699609"/>
            <a:ext cx="9144000" cy="1189740"/>
          </a:xfrm>
        </p:spPr>
        <p:txBody>
          <a:bodyPr/>
          <a:lstStyle/>
          <a:p>
            <a:r>
              <a:rPr lang="en-GB" sz="3900" dirty="0"/>
              <a:t>&lt;ere ;</a:t>
            </a:r>
            <a:r>
              <a:rPr lang="en-GB" sz="3900" dirty="0" err="1"/>
              <a:t>ye;meh</a:t>
            </a:r>
            <a:r>
              <a:rPr lang="en-GB" sz="3900" dirty="0"/>
              <a:t> `</a:t>
            </a:r>
            <a:r>
              <a:rPr lang="en-GB" sz="3900" dirty="0" err="1"/>
              <a:t>n`hmot</a:t>
            </a:r>
            <a:r>
              <a:rPr lang="en-GB" sz="3900" dirty="0"/>
              <a:t>@ ,ere ;</a:t>
            </a:r>
            <a:r>
              <a:rPr lang="en-GB" sz="3900" dirty="0" err="1"/>
              <a:t>y`etacjem</a:t>
            </a:r>
            <a:r>
              <a:rPr lang="en-GB" sz="3900" dirty="0"/>
              <a:t> `</a:t>
            </a:r>
            <a:r>
              <a:rPr lang="en-GB" sz="3900" dirty="0" err="1"/>
              <a:t>hmot</a:t>
            </a:r>
            <a:r>
              <a:rPr lang="en-GB" sz="3900" dirty="0"/>
              <a:t>@ ,ere ;</a:t>
            </a:r>
            <a:r>
              <a:rPr lang="en-GB" sz="3900" dirty="0" err="1"/>
              <a:t>y`etacmec</a:t>
            </a:r>
            <a:r>
              <a:rPr lang="en-GB" sz="3900" dirty="0"/>
              <a:t> P=,=c@ </a:t>
            </a:r>
            <a:r>
              <a:rPr lang="en-GB" sz="3900" dirty="0" err="1"/>
              <a:t>ouoh</a:t>
            </a:r>
            <a:r>
              <a:rPr lang="en-GB" sz="3900" dirty="0"/>
              <a:t> P=o=c sop </a:t>
            </a:r>
            <a:r>
              <a:rPr lang="en-GB" sz="3900" dirty="0" err="1"/>
              <a:t>neme</a:t>
            </a:r>
            <a:r>
              <a:rPr lang="en-GB" sz="3900" dirty="0"/>
              <a:t>.</a:t>
            </a:r>
          </a:p>
        </p:txBody>
      </p:sp>
    </p:spTree>
    <p:extLst>
      <p:ext uri="{BB962C8B-B14F-4D97-AF65-F5344CB8AC3E}">
        <p14:creationId xmlns:p14="http://schemas.microsoft.com/office/powerpoint/2010/main" val="969998969"/>
      </p:ext>
    </p:extLst>
  </p:cSld>
  <p:clrMapOvr>
    <a:masterClrMapping/>
  </p:clrMapOvr>
</p:sld>
</file>

<file path=ppt/slides/slide18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161E4018-0AD5-4782-AA40-46A58C894044}"/>
              </a:ext>
            </a:extLst>
          </p:cNvPr>
          <p:cNvSpPr>
            <a:spLocks noGrp="1"/>
          </p:cNvSpPr>
          <p:nvPr>
            <p:ph type="title"/>
          </p:nvPr>
        </p:nvSpPr>
        <p:spPr/>
        <p:txBody>
          <a:bodyPr/>
          <a:lstStyle/>
          <a:p>
            <a:endParaRPr lang="en-GB"/>
          </a:p>
        </p:txBody>
      </p:sp>
      <p:sp>
        <p:nvSpPr>
          <p:cNvPr id="11" name="Text Placeholder 10">
            <a:extLst>
              <a:ext uri="{FF2B5EF4-FFF2-40B4-BE49-F238E27FC236}">
                <a16:creationId xmlns:a16="http://schemas.microsoft.com/office/drawing/2014/main" id="{4D7EF430-EA54-472B-BEDF-C73CAF154CF3}"/>
              </a:ext>
            </a:extLst>
          </p:cNvPr>
          <p:cNvSpPr>
            <a:spLocks noGrp="1"/>
          </p:cNvSpPr>
          <p:nvPr>
            <p:ph type="body" sz="quarter" idx="10"/>
          </p:nvPr>
        </p:nvSpPr>
        <p:spPr/>
        <p:txBody>
          <a:bodyPr/>
          <a:lstStyle/>
          <a:p>
            <a:r>
              <a:rPr lang="ar-EG" sz="3100" dirty="0"/>
              <a:t>آريه تين ثونتي إيه تي موكي: ثي إيطا ياكوب ناڤ إيروس: إستشوسي شا ايه إهري إيه إتفيه: إريه إبتشويس هيجوس خين أوو هوتي.</a:t>
            </a:r>
            <a:endParaRPr lang="en-GB" sz="3100" dirty="0"/>
          </a:p>
        </p:txBody>
      </p:sp>
      <p:sp>
        <p:nvSpPr>
          <p:cNvPr id="12" name="Text Placeholder 11">
            <a:extLst>
              <a:ext uri="{FF2B5EF4-FFF2-40B4-BE49-F238E27FC236}">
                <a16:creationId xmlns:a16="http://schemas.microsoft.com/office/drawing/2014/main" id="{3231376A-4D49-4245-A935-0A9AC732B5C1}"/>
              </a:ext>
            </a:extLst>
          </p:cNvPr>
          <p:cNvSpPr>
            <a:spLocks noGrp="1"/>
          </p:cNvSpPr>
          <p:nvPr>
            <p:ph type="body" sz="quarter" idx="11"/>
          </p:nvPr>
        </p:nvSpPr>
        <p:spPr/>
        <p:txBody>
          <a:bodyPr/>
          <a:lstStyle/>
          <a:p>
            <a:r>
              <a:rPr lang="ar-EG" dirty="0"/>
              <a:t>شـُبهتِ بالسلم، الذي رآه يعقوب، مرتفعا إلي السماء، والرب المخوف عليه.</a:t>
            </a:r>
            <a:endParaRPr lang="en-GB" dirty="0"/>
          </a:p>
        </p:txBody>
      </p:sp>
      <p:sp>
        <p:nvSpPr>
          <p:cNvPr id="13" name="Text Placeholder 12">
            <a:extLst>
              <a:ext uri="{FF2B5EF4-FFF2-40B4-BE49-F238E27FC236}">
                <a16:creationId xmlns:a16="http://schemas.microsoft.com/office/drawing/2014/main" id="{5E6BF17C-40D8-4EC9-98B9-1F26A3E3A77F}"/>
              </a:ext>
            </a:extLst>
          </p:cNvPr>
          <p:cNvSpPr>
            <a:spLocks noGrp="1"/>
          </p:cNvSpPr>
          <p:nvPr>
            <p:ph type="body" sz="quarter" idx="12"/>
          </p:nvPr>
        </p:nvSpPr>
        <p:spPr>
          <a:xfrm>
            <a:off x="0" y="4785334"/>
            <a:ext cx="9144000" cy="1189740"/>
          </a:xfrm>
        </p:spPr>
        <p:txBody>
          <a:bodyPr/>
          <a:lstStyle/>
          <a:p>
            <a:r>
              <a:rPr lang="en-GB" sz="3700" dirty="0" err="1"/>
              <a:t>Areten;wn</a:t>
            </a:r>
            <a:r>
              <a:rPr lang="en-GB" sz="3700" dirty="0"/>
              <a:t>] `e]</a:t>
            </a:r>
            <a:r>
              <a:rPr lang="en-GB" sz="3700" dirty="0" err="1"/>
              <a:t>mouki</a:t>
            </a:r>
            <a:r>
              <a:rPr lang="en-GB" sz="3700" dirty="0"/>
              <a:t>@ ;</a:t>
            </a:r>
            <a:r>
              <a:rPr lang="en-GB" sz="3700" dirty="0" err="1"/>
              <a:t>y`etaIakwb</a:t>
            </a:r>
            <a:r>
              <a:rPr lang="en-GB" sz="3700" dirty="0"/>
              <a:t> </a:t>
            </a:r>
            <a:r>
              <a:rPr lang="en-GB" sz="3700" dirty="0" err="1"/>
              <a:t>nau</a:t>
            </a:r>
            <a:r>
              <a:rPr lang="en-GB" sz="3700" dirty="0"/>
              <a:t> `</a:t>
            </a:r>
            <a:r>
              <a:rPr lang="en-GB" sz="3700" dirty="0" err="1"/>
              <a:t>eroc</a:t>
            </a:r>
            <a:r>
              <a:rPr lang="en-GB" sz="3700" dirty="0"/>
              <a:t>@ </a:t>
            </a:r>
            <a:r>
              <a:rPr lang="en-GB" sz="3700" dirty="0" err="1"/>
              <a:t>ec</a:t>
            </a:r>
            <a:r>
              <a:rPr lang="en-GB" sz="3700" dirty="0"/>
              <a:t>[</a:t>
            </a:r>
            <a:r>
              <a:rPr lang="en-GB" sz="3700" dirty="0" err="1"/>
              <a:t>oci</a:t>
            </a:r>
            <a:r>
              <a:rPr lang="en-GB" sz="3700" dirty="0"/>
              <a:t> </a:t>
            </a:r>
            <a:r>
              <a:rPr lang="en-GB" sz="3700" dirty="0" err="1"/>
              <a:t>sa</a:t>
            </a:r>
            <a:r>
              <a:rPr lang="en-GB" sz="3700" dirty="0"/>
              <a:t> `</a:t>
            </a:r>
            <a:r>
              <a:rPr lang="en-GB" sz="3700" dirty="0" err="1"/>
              <a:t>e`hryi</a:t>
            </a:r>
            <a:r>
              <a:rPr lang="en-GB" sz="3700" dirty="0"/>
              <a:t> `</a:t>
            </a:r>
            <a:r>
              <a:rPr lang="en-GB" sz="3700" dirty="0" err="1"/>
              <a:t>e`tve</a:t>
            </a:r>
            <a:r>
              <a:rPr lang="en-GB" sz="3700" dirty="0"/>
              <a:t>@ `ere P=o=c </a:t>
            </a:r>
            <a:r>
              <a:rPr lang="en-GB" sz="3700" dirty="0" err="1"/>
              <a:t>hijwc</a:t>
            </a:r>
            <a:r>
              <a:rPr lang="en-GB" sz="3700" dirty="0"/>
              <a:t> </a:t>
            </a:r>
            <a:r>
              <a:rPr lang="en-GB" sz="3700" dirty="0" err="1"/>
              <a:t>qen</a:t>
            </a:r>
            <a:r>
              <a:rPr lang="en-GB" sz="3700" dirty="0"/>
              <a:t> </a:t>
            </a:r>
            <a:r>
              <a:rPr lang="en-GB" sz="3700" dirty="0" err="1"/>
              <a:t>ouho</a:t>
            </a:r>
            <a:r>
              <a:rPr lang="en-GB" sz="3700" dirty="0"/>
              <a:t>].</a:t>
            </a:r>
          </a:p>
          <a:p>
            <a:endParaRPr lang="en-GB" sz="3700" dirty="0"/>
          </a:p>
        </p:txBody>
      </p:sp>
    </p:spTree>
    <p:extLst>
      <p:ext uri="{BB962C8B-B14F-4D97-AF65-F5344CB8AC3E}">
        <p14:creationId xmlns:p14="http://schemas.microsoft.com/office/powerpoint/2010/main" val="3329568296"/>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E905922-1515-451E-8F91-44D327E49331}"/>
              </a:ext>
            </a:extLst>
          </p:cNvPr>
          <p:cNvSpPr>
            <a:spLocks noGrp="1"/>
          </p:cNvSpPr>
          <p:nvPr>
            <p:ph type="title"/>
          </p:nvPr>
        </p:nvSpPr>
        <p:spPr/>
        <p:txBody>
          <a:bodyPr/>
          <a:lstStyle/>
          <a:p>
            <a:endParaRPr lang="en-GB"/>
          </a:p>
        </p:txBody>
      </p:sp>
      <p:sp>
        <p:nvSpPr>
          <p:cNvPr id="7" name="Text Placeholder 6">
            <a:extLst>
              <a:ext uri="{FF2B5EF4-FFF2-40B4-BE49-F238E27FC236}">
                <a16:creationId xmlns:a16="http://schemas.microsoft.com/office/drawing/2014/main" id="{D3948C9B-87DD-4536-9C5D-792845FAB79D}"/>
              </a:ext>
            </a:extLst>
          </p:cNvPr>
          <p:cNvSpPr>
            <a:spLocks noGrp="1"/>
          </p:cNvSpPr>
          <p:nvPr>
            <p:ph type="body" sz="quarter" idx="10"/>
          </p:nvPr>
        </p:nvSpPr>
        <p:spPr/>
        <p:txBody>
          <a:bodyPr>
            <a:normAutofit fontScale="92500" lnSpcReduction="10000"/>
          </a:bodyPr>
          <a:lstStyle/>
          <a:p>
            <a:pPr rtl="1"/>
            <a:r>
              <a:rPr lang="ar-EG" sz="4800" dirty="0">
                <a:solidFill>
                  <a:prstClr val="white"/>
                </a:solidFill>
              </a:rPr>
              <a:t>فانشق البحر والمياه جمدت وعبر بنو  إسرائيل البحر. فتبعهم المصريون وفرعون الملك، وكل مركباته وخيوله، فرجع الماء وغطس خيول فرعون، والراكبون عليها، </a:t>
            </a:r>
            <a:r>
              <a:rPr lang="ar-EG" sz="4800" dirty="0"/>
              <a:t>وغرق الجميع في وسط البحر ولم يبق منهم أحد. </a:t>
            </a:r>
            <a:endParaRPr lang="ar-EG" sz="4800" dirty="0">
              <a:solidFill>
                <a:prstClr val="white"/>
              </a:solidFill>
            </a:endParaRPr>
          </a:p>
        </p:txBody>
      </p:sp>
    </p:spTree>
    <p:extLst>
      <p:ext uri="{BB962C8B-B14F-4D97-AF65-F5344CB8AC3E}">
        <p14:creationId xmlns:p14="http://schemas.microsoft.com/office/powerpoint/2010/main" val="2244002765"/>
      </p:ext>
    </p:extLst>
  </p:cSld>
  <p:clrMapOvr>
    <a:masterClrMapping/>
  </p:clrMapOvr>
</p:sld>
</file>

<file path=ppt/slides/slide18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2B413-4ABF-40D1-8F49-062843138E1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C4A9A4-07BE-4260-A4D6-9CE6C4FE2343}"/>
              </a:ext>
            </a:extLst>
          </p:cNvPr>
          <p:cNvSpPr>
            <a:spLocks noGrp="1"/>
          </p:cNvSpPr>
          <p:nvPr>
            <p:ph type="body" sz="quarter" idx="10"/>
          </p:nvPr>
        </p:nvSpPr>
        <p:spPr/>
        <p:txBody>
          <a:bodyPr/>
          <a:lstStyle/>
          <a:p>
            <a:r>
              <a:rPr lang="ar-EG" dirty="0"/>
              <a:t>شيريه نيه إيڤول هي تو تين: أوثي إيطاس شوب إيروس إمبي آخوريتوس: </a:t>
            </a:r>
            <a:endParaRPr lang="en-GB" dirty="0"/>
          </a:p>
        </p:txBody>
      </p:sp>
      <p:sp>
        <p:nvSpPr>
          <p:cNvPr id="4" name="Text Placeholder 3">
            <a:extLst>
              <a:ext uri="{FF2B5EF4-FFF2-40B4-BE49-F238E27FC236}">
                <a16:creationId xmlns:a16="http://schemas.microsoft.com/office/drawing/2014/main" id="{FB298705-28B8-4A7E-80E0-523541A7D483}"/>
              </a:ext>
            </a:extLst>
          </p:cNvPr>
          <p:cNvSpPr>
            <a:spLocks noGrp="1"/>
          </p:cNvSpPr>
          <p:nvPr>
            <p:ph type="body" sz="quarter" idx="11"/>
          </p:nvPr>
        </p:nvSpPr>
        <p:spPr/>
        <p:txBody>
          <a:bodyPr/>
          <a:lstStyle/>
          <a:p>
            <a:r>
              <a:rPr lang="ar-EG" dirty="0"/>
              <a:t>سلامنا إلي من قبلت، غير المحوي في بطنها، </a:t>
            </a:r>
            <a:endParaRPr lang="en-GB" dirty="0"/>
          </a:p>
        </p:txBody>
      </p:sp>
      <p:sp>
        <p:nvSpPr>
          <p:cNvPr id="5" name="Text Placeholder 4">
            <a:extLst>
              <a:ext uri="{FF2B5EF4-FFF2-40B4-BE49-F238E27FC236}">
                <a16:creationId xmlns:a16="http://schemas.microsoft.com/office/drawing/2014/main" id="{A96FB790-890A-4ABC-B93F-C7B114530C81}"/>
              </a:ext>
            </a:extLst>
          </p:cNvPr>
          <p:cNvSpPr>
            <a:spLocks noGrp="1"/>
          </p:cNvSpPr>
          <p:nvPr>
            <p:ph type="body" sz="quarter" idx="12"/>
          </p:nvPr>
        </p:nvSpPr>
        <p:spPr/>
        <p:txBody>
          <a:bodyPr/>
          <a:lstStyle/>
          <a:p>
            <a:r>
              <a:rPr lang="en-GB" dirty="0"/>
              <a:t>&lt;ere ne `</a:t>
            </a:r>
            <a:r>
              <a:rPr lang="en-GB" dirty="0" err="1"/>
              <a:t>ebolhitoten</a:t>
            </a:r>
            <a:r>
              <a:rPr lang="en-GB" dirty="0"/>
              <a:t>@ `w ;</a:t>
            </a:r>
            <a:r>
              <a:rPr lang="en-GB" dirty="0" err="1"/>
              <a:t>y`etacswp</a:t>
            </a:r>
            <a:r>
              <a:rPr lang="en-GB" dirty="0"/>
              <a:t> `</a:t>
            </a:r>
            <a:r>
              <a:rPr lang="en-GB" dirty="0" err="1"/>
              <a:t>eroc</a:t>
            </a:r>
            <a:r>
              <a:rPr lang="en-GB" dirty="0"/>
              <a:t> `</a:t>
            </a:r>
            <a:r>
              <a:rPr lang="en-GB" dirty="0" err="1"/>
              <a:t>mpi`a,writoc</a:t>
            </a:r>
            <a:r>
              <a:rPr lang="en-GB" dirty="0"/>
              <a:t>@</a:t>
            </a:r>
          </a:p>
        </p:txBody>
      </p:sp>
    </p:spTree>
    <p:extLst>
      <p:ext uri="{BB962C8B-B14F-4D97-AF65-F5344CB8AC3E}">
        <p14:creationId xmlns:p14="http://schemas.microsoft.com/office/powerpoint/2010/main" val="1916774851"/>
      </p:ext>
    </p:extLst>
  </p:cSld>
  <p:clrMapOvr>
    <a:masterClrMapping/>
  </p:clrMapOvr>
</p:sld>
</file>

<file path=ppt/slides/slide18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D0C17-0E56-46BC-9000-48322461E5B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35289C3-3088-4AAB-BB8F-A0C7C8ED36DE}"/>
              </a:ext>
            </a:extLst>
          </p:cNvPr>
          <p:cNvSpPr>
            <a:spLocks noGrp="1"/>
          </p:cNvSpPr>
          <p:nvPr>
            <p:ph type="body" sz="quarter" idx="10"/>
          </p:nvPr>
        </p:nvSpPr>
        <p:spPr/>
        <p:txBody>
          <a:bodyPr/>
          <a:lstStyle/>
          <a:p>
            <a:r>
              <a:rPr lang="ar-EG" dirty="0"/>
              <a:t>خين تيس ميترا إمبارثيه نيكي: أووه إسشوتيم إنصاصا نيڤين.</a:t>
            </a:r>
            <a:endParaRPr lang="en-GB" dirty="0"/>
          </a:p>
        </p:txBody>
      </p:sp>
      <p:sp>
        <p:nvSpPr>
          <p:cNvPr id="4" name="Text Placeholder 3">
            <a:extLst>
              <a:ext uri="{FF2B5EF4-FFF2-40B4-BE49-F238E27FC236}">
                <a16:creationId xmlns:a16="http://schemas.microsoft.com/office/drawing/2014/main" id="{1BF0CF0C-12E9-4543-9AE7-6408139F28D1}"/>
              </a:ext>
            </a:extLst>
          </p:cNvPr>
          <p:cNvSpPr>
            <a:spLocks noGrp="1"/>
          </p:cNvSpPr>
          <p:nvPr>
            <p:ph type="body" sz="quarter" idx="11"/>
          </p:nvPr>
        </p:nvSpPr>
        <p:spPr/>
        <p:txBody>
          <a:bodyPr anchor="ctr"/>
          <a:lstStyle/>
          <a:p>
            <a:r>
              <a:rPr lang="ar-EG" dirty="0"/>
              <a:t>وبتوليتها مختومة، من كل ناحية.</a:t>
            </a:r>
            <a:endParaRPr lang="en-GB" dirty="0"/>
          </a:p>
        </p:txBody>
      </p:sp>
      <p:sp>
        <p:nvSpPr>
          <p:cNvPr id="5" name="Text Placeholder 4">
            <a:extLst>
              <a:ext uri="{FF2B5EF4-FFF2-40B4-BE49-F238E27FC236}">
                <a16:creationId xmlns:a16="http://schemas.microsoft.com/office/drawing/2014/main" id="{B0280731-686C-4A23-9A8B-5E09C8418E3C}"/>
              </a:ext>
            </a:extLst>
          </p:cNvPr>
          <p:cNvSpPr>
            <a:spLocks noGrp="1"/>
          </p:cNvSpPr>
          <p:nvPr>
            <p:ph type="body" sz="quarter" idx="12"/>
          </p:nvPr>
        </p:nvSpPr>
        <p:spPr/>
        <p:txBody>
          <a:bodyPr/>
          <a:lstStyle/>
          <a:p>
            <a:r>
              <a:rPr lang="pl-PL" dirty="0"/>
              <a:t>qen tecmytria `mpar;eniky@ ouoh ecsotem `ncaca niben.</a:t>
            </a:r>
          </a:p>
        </p:txBody>
      </p:sp>
    </p:spTree>
    <p:extLst>
      <p:ext uri="{BB962C8B-B14F-4D97-AF65-F5344CB8AC3E}">
        <p14:creationId xmlns:p14="http://schemas.microsoft.com/office/powerpoint/2010/main" val="1494141588"/>
      </p:ext>
    </p:extLst>
  </p:cSld>
  <p:clrMapOvr>
    <a:masterClrMapping/>
  </p:clrMapOvr>
</p:sld>
</file>

<file path=ppt/slides/slide18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272A6-3857-4A44-8432-E584590EE05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BC39E32-1D73-40DA-AD3D-049BD5232122}"/>
              </a:ext>
            </a:extLst>
          </p:cNvPr>
          <p:cNvSpPr>
            <a:spLocks noGrp="1"/>
          </p:cNvSpPr>
          <p:nvPr>
            <p:ph type="body" sz="quarter" idx="10"/>
          </p:nvPr>
        </p:nvSpPr>
        <p:spPr>
          <a:xfrm>
            <a:off x="0" y="5843587"/>
            <a:ext cx="9144000" cy="1007787"/>
          </a:xfrm>
        </p:spPr>
        <p:txBody>
          <a:bodyPr/>
          <a:lstStyle/>
          <a:p>
            <a:r>
              <a:rPr lang="ar-EG" sz="3200" dirty="0"/>
              <a:t>آريه شوبي نان إن أوو إبروسطاتيس: ناهرين إفنوتي بين ريفسوتي: </a:t>
            </a:r>
            <a:r>
              <a:rPr lang="ar-EG" sz="3600" dirty="0"/>
              <a:t>في إيطاف تشي ساركس إيڤول إنخيتي: إثڤيه بين أوجاي.</a:t>
            </a:r>
            <a:endParaRPr lang="en-GB" sz="3200" dirty="0"/>
          </a:p>
        </p:txBody>
      </p:sp>
      <p:sp>
        <p:nvSpPr>
          <p:cNvPr id="4" name="Text Placeholder 3">
            <a:extLst>
              <a:ext uri="{FF2B5EF4-FFF2-40B4-BE49-F238E27FC236}">
                <a16:creationId xmlns:a16="http://schemas.microsoft.com/office/drawing/2014/main" id="{8C5A78F4-6B43-424D-B324-442D9F546EE9}"/>
              </a:ext>
            </a:extLst>
          </p:cNvPr>
          <p:cNvSpPr>
            <a:spLocks noGrp="1"/>
          </p:cNvSpPr>
          <p:nvPr>
            <p:ph type="body" sz="quarter" idx="11"/>
          </p:nvPr>
        </p:nvSpPr>
        <p:spPr>
          <a:xfrm>
            <a:off x="0" y="3710609"/>
            <a:ext cx="9144000" cy="943238"/>
          </a:xfrm>
        </p:spPr>
        <p:txBody>
          <a:bodyPr/>
          <a:lstStyle/>
          <a:p>
            <a:r>
              <a:rPr lang="ar-EG" dirty="0"/>
              <a:t>صرتِ لنا شفيعة، أمام اللـه مخلــّصنا، الذي تجسد منكِ، لأجل خلاصنا.</a:t>
            </a:r>
            <a:endParaRPr lang="en-GB" dirty="0"/>
          </a:p>
        </p:txBody>
      </p:sp>
      <p:sp>
        <p:nvSpPr>
          <p:cNvPr id="5" name="Text Placeholder 4">
            <a:extLst>
              <a:ext uri="{FF2B5EF4-FFF2-40B4-BE49-F238E27FC236}">
                <a16:creationId xmlns:a16="http://schemas.microsoft.com/office/drawing/2014/main" id="{E57C84BF-88ED-444D-8091-E7A6A69F0847}"/>
              </a:ext>
            </a:extLst>
          </p:cNvPr>
          <p:cNvSpPr>
            <a:spLocks noGrp="1"/>
          </p:cNvSpPr>
          <p:nvPr>
            <p:ph type="body" sz="quarter" idx="12"/>
          </p:nvPr>
        </p:nvSpPr>
        <p:spPr>
          <a:xfrm>
            <a:off x="0" y="4653847"/>
            <a:ext cx="9144000" cy="1189740"/>
          </a:xfrm>
        </p:spPr>
        <p:txBody>
          <a:bodyPr anchor="ctr"/>
          <a:lstStyle/>
          <a:p>
            <a:r>
              <a:rPr lang="en-GB" sz="3400" dirty="0" err="1"/>
              <a:t>Areswpi</a:t>
            </a:r>
            <a:r>
              <a:rPr lang="en-GB" sz="3400" dirty="0"/>
              <a:t> nan `</a:t>
            </a:r>
            <a:r>
              <a:rPr lang="en-GB" sz="3400" dirty="0" err="1"/>
              <a:t>nou`proctatyc</a:t>
            </a:r>
            <a:r>
              <a:rPr lang="en-GB" sz="3400" dirty="0"/>
              <a:t>@ </a:t>
            </a:r>
            <a:r>
              <a:rPr lang="en-GB" sz="3400" dirty="0" err="1"/>
              <a:t>nahren</a:t>
            </a:r>
            <a:r>
              <a:rPr lang="en-GB" sz="3400" dirty="0"/>
              <a:t> V] </a:t>
            </a:r>
            <a:r>
              <a:rPr lang="en-GB" sz="3400" dirty="0" err="1"/>
              <a:t>penrefcw</a:t>
            </a:r>
            <a:r>
              <a:rPr lang="en-GB" sz="3400" dirty="0"/>
              <a:t>] </a:t>
            </a:r>
            <a:r>
              <a:rPr lang="en-GB" sz="3600" dirty="0"/>
              <a:t>@ </a:t>
            </a:r>
            <a:r>
              <a:rPr lang="en-GB" sz="3600" dirty="0" err="1"/>
              <a:t>vy`etaf</a:t>
            </a:r>
            <a:r>
              <a:rPr lang="en-GB" sz="3600" dirty="0"/>
              <a:t>[</a:t>
            </a:r>
            <a:r>
              <a:rPr lang="en-GB" sz="3600" dirty="0" err="1"/>
              <a:t>icarx</a:t>
            </a:r>
            <a:r>
              <a:rPr lang="en-GB" sz="3600" dirty="0"/>
              <a:t> `</a:t>
            </a:r>
            <a:r>
              <a:rPr lang="en-GB" sz="3600" dirty="0" err="1"/>
              <a:t>ebol`nqy</a:t>
            </a:r>
            <a:r>
              <a:rPr lang="en-GB" sz="3600" dirty="0"/>
              <a:t>]@ </a:t>
            </a:r>
            <a:r>
              <a:rPr lang="en-GB" sz="3600" dirty="0" err="1"/>
              <a:t>e;be</a:t>
            </a:r>
            <a:r>
              <a:rPr lang="en-GB" sz="3600" dirty="0"/>
              <a:t> </a:t>
            </a:r>
            <a:r>
              <a:rPr lang="en-GB" sz="3600" dirty="0" err="1"/>
              <a:t>penoujai</a:t>
            </a:r>
            <a:r>
              <a:rPr lang="en-GB" sz="3600" dirty="0"/>
              <a:t>.</a:t>
            </a:r>
            <a:endParaRPr lang="en-GB" sz="3400" dirty="0"/>
          </a:p>
        </p:txBody>
      </p:sp>
    </p:spTree>
    <p:extLst>
      <p:ext uri="{BB962C8B-B14F-4D97-AF65-F5344CB8AC3E}">
        <p14:creationId xmlns:p14="http://schemas.microsoft.com/office/powerpoint/2010/main" val="2861863700"/>
      </p:ext>
    </p:extLst>
  </p:cSld>
  <p:clrMapOvr>
    <a:masterClrMapping/>
  </p:clrMapOvr>
</p:sld>
</file>

<file path=ppt/slides/slide18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13416D1-4F26-4670-AB7B-3DD25858EBB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A6A7188-D6A8-4A59-914A-9CD45791B8C4}"/>
              </a:ext>
            </a:extLst>
          </p:cNvPr>
          <p:cNvSpPr>
            <a:spLocks noGrp="1"/>
          </p:cNvSpPr>
          <p:nvPr>
            <p:ph type="body" sz="quarter" idx="10"/>
          </p:nvPr>
        </p:nvSpPr>
        <p:spPr/>
        <p:txBody>
          <a:bodyPr/>
          <a:lstStyle/>
          <a:p>
            <a:r>
              <a:rPr lang="ar-EG" sz="3300" dirty="0"/>
              <a:t>شيريه ثي إثميه إن إهموت: شيريه ثي إيطاس چيم إهموت: شيريه ثي إيطاس ميس بخرستوس: أووه إبشويس شوب نيه ميه.</a:t>
            </a:r>
            <a:endParaRPr lang="en-GB" sz="3300" dirty="0"/>
          </a:p>
        </p:txBody>
      </p:sp>
      <p:sp>
        <p:nvSpPr>
          <p:cNvPr id="4" name="Text Placeholder 3">
            <a:extLst>
              <a:ext uri="{FF2B5EF4-FFF2-40B4-BE49-F238E27FC236}">
                <a16:creationId xmlns:a16="http://schemas.microsoft.com/office/drawing/2014/main" id="{AD5781D1-97FC-4391-97EF-A8816F10F956}"/>
              </a:ext>
            </a:extLst>
          </p:cNvPr>
          <p:cNvSpPr>
            <a:spLocks noGrp="1"/>
          </p:cNvSpPr>
          <p:nvPr>
            <p:ph type="body" sz="quarter" idx="11"/>
          </p:nvPr>
        </p:nvSpPr>
        <p:spPr/>
        <p:txBody>
          <a:bodyPr/>
          <a:lstStyle/>
          <a:p>
            <a:r>
              <a:rPr lang="ar-EG" sz="3600" dirty="0"/>
              <a:t>السلام لكِ يا ممتلئة نعمة، السلام لكِ يا من وجدتِ نعمة، السلام لكِ يا من ولدتِ المسيح، الرب معكِ.</a:t>
            </a:r>
            <a:endParaRPr lang="en-GB" sz="3600" dirty="0"/>
          </a:p>
        </p:txBody>
      </p:sp>
      <p:sp>
        <p:nvSpPr>
          <p:cNvPr id="5" name="Text Placeholder 4">
            <a:extLst>
              <a:ext uri="{FF2B5EF4-FFF2-40B4-BE49-F238E27FC236}">
                <a16:creationId xmlns:a16="http://schemas.microsoft.com/office/drawing/2014/main" id="{1236880A-D68F-4942-8216-0FEB2CCB214C}"/>
              </a:ext>
            </a:extLst>
          </p:cNvPr>
          <p:cNvSpPr>
            <a:spLocks noGrp="1"/>
          </p:cNvSpPr>
          <p:nvPr>
            <p:ph type="body" sz="quarter" idx="12"/>
          </p:nvPr>
        </p:nvSpPr>
        <p:spPr>
          <a:xfrm>
            <a:off x="0" y="4756759"/>
            <a:ext cx="9144000" cy="1189740"/>
          </a:xfrm>
        </p:spPr>
        <p:txBody>
          <a:bodyPr/>
          <a:lstStyle/>
          <a:p>
            <a:r>
              <a:rPr lang="en-GB" sz="3900" dirty="0"/>
              <a:t>&lt;ere ;</a:t>
            </a:r>
            <a:r>
              <a:rPr lang="en-GB" sz="3900" dirty="0" err="1"/>
              <a:t>ye;meh</a:t>
            </a:r>
            <a:r>
              <a:rPr lang="en-GB" sz="3900" dirty="0"/>
              <a:t> `</a:t>
            </a:r>
            <a:r>
              <a:rPr lang="en-GB" sz="3900" dirty="0" err="1"/>
              <a:t>n`hmot</a:t>
            </a:r>
            <a:r>
              <a:rPr lang="en-GB" sz="3900" dirty="0"/>
              <a:t>@ ,ere ;</a:t>
            </a:r>
            <a:r>
              <a:rPr lang="en-GB" sz="3900" dirty="0" err="1"/>
              <a:t>y`etacjem</a:t>
            </a:r>
            <a:r>
              <a:rPr lang="en-GB" sz="3900" dirty="0"/>
              <a:t> `</a:t>
            </a:r>
            <a:r>
              <a:rPr lang="en-GB" sz="3900" dirty="0" err="1"/>
              <a:t>hmot</a:t>
            </a:r>
            <a:r>
              <a:rPr lang="en-GB" sz="3900" dirty="0"/>
              <a:t>@ ,ere ;</a:t>
            </a:r>
            <a:r>
              <a:rPr lang="en-GB" sz="3900" dirty="0" err="1"/>
              <a:t>y`etacmec</a:t>
            </a:r>
            <a:r>
              <a:rPr lang="en-GB" sz="3900" dirty="0"/>
              <a:t> P=,=c@ </a:t>
            </a:r>
            <a:r>
              <a:rPr lang="en-GB" sz="3900" dirty="0" err="1"/>
              <a:t>ouoh</a:t>
            </a:r>
            <a:r>
              <a:rPr lang="en-GB" sz="3900" dirty="0"/>
              <a:t> P=o=c sop </a:t>
            </a:r>
            <a:r>
              <a:rPr lang="en-GB" sz="3900" dirty="0" err="1"/>
              <a:t>neme</a:t>
            </a:r>
            <a:r>
              <a:rPr lang="en-GB" sz="3900" dirty="0"/>
              <a:t>.</a:t>
            </a:r>
          </a:p>
        </p:txBody>
      </p:sp>
    </p:spTree>
    <p:extLst>
      <p:ext uri="{BB962C8B-B14F-4D97-AF65-F5344CB8AC3E}">
        <p14:creationId xmlns:p14="http://schemas.microsoft.com/office/powerpoint/2010/main" val="988748815"/>
      </p:ext>
    </p:extLst>
  </p:cSld>
  <p:clrMapOvr>
    <a:masterClrMapping/>
  </p:clrMapOvr>
</p:sld>
</file>

<file path=ppt/slides/slide18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03F49B0-65B3-48DE-BA2E-7B9D7256A3FA}"/>
              </a:ext>
            </a:extLst>
          </p:cNvPr>
          <p:cNvSpPr>
            <a:spLocks noGrp="1"/>
          </p:cNvSpPr>
          <p:nvPr>
            <p:ph type="title"/>
          </p:nvPr>
        </p:nvSpPr>
        <p:spPr/>
        <p:txBody>
          <a:bodyPr/>
          <a:lstStyle/>
          <a:p>
            <a:endParaRPr lang="en-GB"/>
          </a:p>
        </p:txBody>
      </p:sp>
      <p:sp>
        <p:nvSpPr>
          <p:cNvPr id="7" name="Text Placeholder 6">
            <a:extLst>
              <a:ext uri="{FF2B5EF4-FFF2-40B4-BE49-F238E27FC236}">
                <a16:creationId xmlns:a16="http://schemas.microsoft.com/office/drawing/2014/main" id="{23C6F0B9-CF2C-4280-8138-5801F4829140}"/>
              </a:ext>
            </a:extLst>
          </p:cNvPr>
          <p:cNvSpPr>
            <a:spLocks noGrp="1"/>
          </p:cNvSpPr>
          <p:nvPr>
            <p:ph type="body" sz="quarter" idx="10"/>
          </p:nvPr>
        </p:nvSpPr>
        <p:spPr/>
        <p:txBody>
          <a:bodyPr/>
          <a:lstStyle/>
          <a:p>
            <a:r>
              <a:rPr lang="ar-EG" dirty="0"/>
              <a:t>هيبي إيس إبتشويس أفئي إيڤول إنخيتي: أوثي إت إسمامات إتـچيك إيڤول: </a:t>
            </a:r>
            <a:endParaRPr lang="en-GB" dirty="0"/>
          </a:p>
        </p:txBody>
      </p:sp>
      <p:sp>
        <p:nvSpPr>
          <p:cNvPr id="8" name="Text Placeholder 7">
            <a:extLst>
              <a:ext uri="{FF2B5EF4-FFF2-40B4-BE49-F238E27FC236}">
                <a16:creationId xmlns:a16="http://schemas.microsoft.com/office/drawing/2014/main" id="{B5733AF3-D954-48CD-A0F6-B496D8F1EB02}"/>
              </a:ext>
            </a:extLst>
          </p:cNvPr>
          <p:cNvSpPr>
            <a:spLocks noGrp="1"/>
          </p:cNvSpPr>
          <p:nvPr>
            <p:ph type="body" sz="quarter" idx="11"/>
          </p:nvPr>
        </p:nvSpPr>
        <p:spPr/>
        <p:txBody>
          <a:bodyPr anchor="ctr"/>
          <a:lstStyle/>
          <a:p>
            <a:r>
              <a:rPr lang="ar-EG" dirty="0"/>
              <a:t>هوذا الرب خرج منكِ ،أيتها المباركة الكاملة، </a:t>
            </a:r>
            <a:endParaRPr lang="en-GB" dirty="0"/>
          </a:p>
        </p:txBody>
      </p:sp>
      <p:sp>
        <p:nvSpPr>
          <p:cNvPr id="9" name="Text Placeholder 8">
            <a:extLst>
              <a:ext uri="{FF2B5EF4-FFF2-40B4-BE49-F238E27FC236}">
                <a16:creationId xmlns:a16="http://schemas.microsoft.com/office/drawing/2014/main" id="{077FFE0A-8D44-4F4D-924F-D780878B90FA}"/>
              </a:ext>
            </a:extLst>
          </p:cNvPr>
          <p:cNvSpPr>
            <a:spLocks noGrp="1"/>
          </p:cNvSpPr>
          <p:nvPr>
            <p:ph type="body" sz="quarter" idx="12"/>
          </p:nvPr>
        </p:nvSpPr>
        <p:spPr/>
        <p:txBody>
          <a:bodyPr/>
          <a:lstStyle/>
          <a:p>
            <a:r>
              <a:rPr lang="en-GB" dirty="0" err="1"/>
              <a:t>Hyppe</a:t>
            </a:r>
            <a:r>
              <a:rPr lang="en-GB" dirty="0"/>
              <a:t> </a:t>
            </a:r>
            <a:r>
              <a:rPr lang="en-GB" dirty="0" err="1"/>
              <a:t>ic</a:t>
            </a:r>
            <a:r>
              <a:rPr lang="en-GB" dirty="0"/>
              <a:t> P=o=c </a:t>
            </a:r>
            <a:r>
              <a:rPr lang="en-GB" dirty="0" err="1"/>
              <a:t>af`i</a:t>
            </a:r>
            <a:r>
              <a:rPr lang="en-GB" dirty="0"/>
              <a:t> `</a:t>
            </a:r>
            <a:r>
              <a:rPr lang="en-GB" dirty="0" err="1"/>
              <a:t>ebol`nqy</a:t>
            </a:r>
            <a:r>
              <a:rPr lang="en-GB" dirty="0"/>
              <a:t>]@ `w ;</a:t>
            </a:r>
            <a:r>
              <a:rPr lang="en-GB" dirty="0" err="1"/>
              <a:t>yet`cmamat</a:t>
            </a:r>
            <a:r>
              <a:rPr lang="en-GB" dirty="0"/>
              <a:t> </a:t>
            </a:r>
            <a:r>
              <a:rPr lang="en-GB" dirty="0" err="1"/>
              <a:t>etjyk</a:t>
            </a:r>
            <a:r>
              <a:rPr lang="en-GB" dirty="0"/>
              <a:t> `</a:t>
            </a:r>
            <a:r>
              <a:rPr lang="en-GB" dirty="0" err="1"/>
              <a:t>ebol</a:t>
            </a:r>
            <a:r>
              <a:rPr lang="en-GB" dirty="0"/>
              <a:t>@</a:t>
            </a:r>
          </a:p>
        </p:txBody>
      </p:sp>
    </p:spTree>
    <p:extLst>
      <p:ext uri="{BB962C8B-B14F-4D97-AF65-F5344CB8AC3E}">
        <p14:creationId xmlns:p14="http://schemas.microsoft.com/office/powerpoint/2010/main" val="3384612911"/>
      </p:ext>
    </p:extLst>
  </p:cSld>
  <p:clrMapOvr>
    <a:masterClrMapping/>
  </p:clrMapOvr>
</p:sld>
</file>

<file path=ppt/slides/slide18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F494C-B152-45F6-BFCC-13BF58001A3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9BE0CDF-78CB-4D20-B266-68C3C2F2A75E}"/>
              </a:ext>
            </a:extLst>
          </p:cNvPr>
          <p:cNvSpPr>
            <a:spLocks noGrp="1"/>
          </p:cNvSpPr>
          <p:nvPr>
            <p:ph type="body" sz="quarter" idx="10"/>
          </p:nvPr>
        </p:nvSpPr>
        <p:spPr/>
        <p:txBody>
          <a:bodyPr/>
          <a:lstStyle/>
          <a:p>
            <a:r>
              <a:rPr lang="ar-EG" dirty="0"/>
              <a:t>إيه نوهيم إمبي كوزموس إيطاف ثاميوف: إثڤيه نيف ميت شينهيت إتؤش.</a:t>
            </a:r>
            <a:endParaRPr lang="en-GB" dirty="0"/>
          </a:p>
        </p:txBody>
      </p:sp>
      <p:sp>
        <p:nvSpPr>
          <p:cNvPr id="4" name="Text Placeholder 3">
            <a:extLst>
              <a:ext uri="{FF2B5EF4-FFF2-40B4-BE49-F238E27FC236}">
                <a16:creationId xmlns:a16="http://schemas.microsoft.com/office/drawing/2014/main" id="{5AC7BA5F-9731-4B7C-A445-FC4B97C09E97}"/>
              </a:ext>
            </a:extLst>
          </p:cNvPr>
          <p:cNvSpPr>
            <a:spLocks noGrp="1"/>
          </p:cNvSpPr>
          <p:nvPr>
            <p:ph type="body" sz="quarter" idx="11"/>
          </p:nvPr>
        </p:nvSpPr>
        <p:spPr/>
        <p:txBody>
          <a:bodyPr anchor="b"/>
          <a:lstStyle/>
          <a:p>
            <a:r>
              <a:rPr lang="ar-EG" dirty="0"/>
              <a:t>ليخلص العالم الذي خلقه، حسب كثرة رأفاته.</a:t>
            </a:r>
            <a:endParaRPr lang="en-GB" dirty="0"/>
          </a:p>
        </p:txBody>
      </p:sp>
      <p:sp>
        <p:nvSpPr>
          <p:cNvPr id="5" name="Text Placeholder 4">
            <a:extLst>
              <a:ext uri="{FF2B5EF4-FFF2-40B4-BE49-F238E27FC236}">
                <a16:creationId xmlns:a16="http://schemas.microsoft.com/office/drawing/2014/main" id="{FA9BEFA9-E3C4-4801-8934-7ECC4E70EA94}"/>
              </a:ext>
            </a:extLst>
          </p:cNvPr>
          <p:cNvSpPr>
            <a:spLocks noGrp="1"/>
          </p:cNvSpPr>
          <p:nvPr>
            <p:ph type="body" sz="quarter" idx="12"/>
          </p:nvPr>
        </p:nvSpPr>
        <p:spPr/>
        <p:txBody>
          <a:bodyPr/>
          <a:lstStyle/>
          <a:p>
            <a:r>
              <a:rPr lang="en-GB" dirty="0"/>
              <a:t>`</a:t>
            </a:r>
            <a:r>
              <a:rPr lang="en-GB" dirty="0" err="1"/>
              <a:t>enohem</a:t>
            </a:r>
            <a:r>
              <a:rPr lang="en-GB" dirty="0"/>
              <a:t> `</a:t>
            </a:r>
            <a:r>
              <a:rPr lang="en-GB" dirty="0" err="1"/>
              <a:t>mpikocmoc</a:t>
            </a:r>
            <a:r>
              <a:rPr lang="en-GB" dirty="0"/>
              <a:t> `</a:t>
            </a:r>
            <a:r>
              <a:rPr lang="en-GB" dirty="0" err="1"/>
              <a:t>etaf;amiof</a:t>
            </a:r>
            <a:r>
              <a:rPr lang="en-GB" dirty="0"/>
              <a:t>@ </a:t>
            </a:r>
            <a:r>
              <a:rPr lang="en-GB" dirty="0" err="1"/>
              <a:t>e;be</a:t>
            </a:r>
            <a:r>
              <a:rPr lang="en-GB" dirty="0"/>
              <a:t> </a:t>
            </a:r>
            <a:r>
              <a:rPr lang="en-GB" dirty="0" err="1"/>
              <a:t>nefmetsenhyt</a:t>
            </a:r>
            <a:r>
              <a:rPr lang="en-GB" dirty="0"/>
              <a:t> </a:t>
            </a:r>
            <a:r>
              <a:rPr lang="en-GB" dirty="0" err="1"/>
              <a:t>etos</a:t>
            </a:r>
            <a:r>
              <a:rPr lang="en-GB" dirty="0"/>
              <a:t>.</a:t>
            </a:r>
          </a:p>
        </p:txBody>
      </p:sp>
    </p:spTree>
    <p:extLst>
      <p:ext uri="{BB962C8B-B14F-4D97-AF65-F5344CB8AC3E}">
        <p14:creationId xmlns:p14="http://schemas.microsoft.com/office/powerpoint/2010/main" val="4272402747"/>
      </p:ext>
    </p:extLst>
  </p:cSld>
  <p:clrMapOvr>
    <a:masterClrMapping/>
  </p:clrMapOvr>
</p:sld>
</file>

<file path=ppt/slides/slide18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972D9-1724-477F-A39C-70222086D7B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CE57CC2-6E10-4939-B82B-5F82320D3066}"/>
              </a:ext>
            </a:extLst>
          </p:cNvPr>
          <p:cNvSpPr>
            <a:spLocks noGrp="1"/>
          </p:cNvSpPr>
          <p:nvPr>
            <p:ph type="body" sz="quarter" idx="10"/>
          </p:nvPr>
        </p:nvSpPr>
        <p:spPr>
          <a:xfrm>
            <a:off x="0" y="5661635"/>
            <a:ext cx="9144000" cy="1189740"/>
          </a:xfrm>
        </p:spPr>
        <p:txBody>
          <a:bodyPr/>
          <a:lstStyle/>
          <a:p>
            <a:r>
              <a:rPr lang="ar-EG" sz="3300" dirty="0"/>
              <a:t>تين هوس إيروف تين تي أو أوو ناف: تينير هوؤشيسي إمموف: هوس آغاثوس أووه إم ماي رومي: ناي نان كاطا بيك نيشتي إناي.</a:t>
            </a:r>
            <a:endParaRPr lang="en-GB" sz="3300" dirty="0"/>
          </a:p>
        </p:txBody>
      </p:sp>
      <p:sp>
        <p:nvSpPr>
          <p:cNvPr id="4" name="Text Placeholder 3">
            <a:extLst>
              <a:ext uri="{FF2B5EF4-FFF2-40B4-BE49-F238E27FC236}">
                <a16:creationId xmlns:a16="http://schemas.microsoft.com/office/drawing/2014/main" id="{F9D7A2D9-53DF-4578-8927-96160D6F0281}"/>
              </a:ext>
            </a:extLst>
          </p:cNvPr>
          <p:cNvSpPr>
            <a:spLocks noGrp="1"/>
          </p:cNvSpPr>
          <p:nvPr>
            <p:ph type="body" sz="quarter" idx="11"/>
          </p:nvPr>
        </p:nvSpPr>
        <p:spPr/>
        <p:txBody>
          <a:bodyPr/>
          <a:lstStyle/>
          <a:p>
            <a:r>
              <a:rPr lang="ar-EG" sz="3150" dirty="0"/>
              <a:t>نسبحه ونمجده، ونزيده علوا ً، كصالح ومحب البشر، إرحمنا كعظيم رحمتكِ.</a:t>
            </a:r>
            <a:endParaRPr lang="en-GB" sz="3150" dirty="0"/>
          </a:p>
        </p:txBody>
      </p:sp>
      <p:sp>
        <p:nvSpPr>
          <p:cNvPr id="5" name="Text Placeholder 4">
            <a:extLst>
              <a:ext uri="{FF2B5EF4-FFF2-40B4-BE49-F238E27FC236}">
                <a16:creationId xmlns:a16="http://schemas.microsoft.com/office/drawing/2014/main" id="{EA6A2526-D9F3-4E02-A544-399D18A635E3}"/>
              </a:ext>
            </a:extLst>
          </p:cNvPr>
          <p:cNvSpPr>
            <a:spLocks noGrp="1"/>
          </p:cNvSpPr>
          <p:nvPr>
            <p:ph type="body" sz="quarter" idx="12"/>
          </p:nvPr>
        </p:nvSpPr>
        <p:spPr>
          <a:xfrm>
            <a:off x="0" y="4471895"/>
            <a:ext cx="9144000" cy="1189740"/>
          </a:xfrm>
        </p:spPr>
        <p:txBody>
          <a:bodyPr/>
          <a:lstStyle/>
          <a:p>
            <a:r>
              <a:rPr lang="en-GB" sz="3400" dirty="0" err="1"/>
              <a:t>Tenhwc</a:t>
            </a:r>
            <a:r>
              <a:rPr lang="en-GB" sz="3400" dirty="0"/>
              <a:t> `</a:t>
            </a:r>
            <a:r>
              <a:rPr lang="en-GB" sz="3400" dirty="0" err="1"/>
              <a:t>erof</a:t>
            </a:r>
            <a:r>
              <a:rPr lang="en-GB" sz="3400" dirty="0"/>
              <a:t> ten]`</a:t>
            </a:r>
            <a:r>
              <a:rPr lang="en-GB" sz="3400" dirty="0" err="1"/>
              <a:t>wou</a:t>
            </a:r>
            <a:r>
              <a:rPr lang="en-GB" sz="3400" dirty="0"/>
              <a:t> </a:t>
            </a:r>
            <a:r>
              <a:rPr lang="en-GB" sz="3400" dirty="0" err="1"/>
              <a:t>naf</a:t>
            </a:r>
            <a:r>
              <a:rPr lang="en-GB" sz="3400" dirty="0"/>
              <a:t>@ </a:t>
            </a:r>
            <a:r>
              <a:rPr lang="en-GB" sz="3400" dirty="0" err="1"/>
              <a:t>tenerhou`o</a:t>
            </a:r>
            <a:r>
              <a:rPr lang="en-GB" sz="3400" dirty="0"/>
              <a:t> [</a:t>
            </a:r>
            <a:r>
              <a:rPr lang="en-GB" sz="3400" dirty="0" err="1"/>
              <a:t>ici</a:t>
            </a:r>
            <a:r>
              <a:rPr lang="en-GB" sz="3400" dirty="0"/>
              <a:t> `</a:t>
            </a:r>
            <a:r>
              <a:rPr lang="en-GB" sz="3400" dirty="0" err="1"/>
              <a:t>mmof</a:t>
            </a:r>
            <a:r>
              <a:rPr lang="en-GB" sz="3400" dirty="0"/>
              <a:t>@ </a:t>
            </a:r>
            <a:r>
              <a:rPr lang="en-GB" sz="3400" dirty="0" err="1"/>
              <a:t>hwc</a:t>
            </a:r>
            <a:r>
              <a:rPr lang="en-GB" sz="3400" dirty="0"/>
              <a:t> </a:t>
            </a:r>
            <a:r>
              <a:rPr lang="en-GB" sz="3400" dirty="0" err="1"/>
              <a:t>aga;oc</a:t>
            </a:r>
            <a:r>
              <a:rPr lang="en-GB" sz="3400" dirty="0"/>
              <a:t> </a:t>
            </a:r>
            <a:r>
              <a:rPr lang="en-GB" sz="3400" dirty="0" err="1"/>
              <a:t>ouoh</a:t>
            </a:r>
            <a:r>
              <a:rPr lang="en-GB" sz="3400" dirty="0"/>
              <a:t> `</a:t>
            </a:r>
            <a:r>
              <a:rPr lang="en-GB" sz="3400" dirty="0" err="1"/>
              <a:t>mmairwmi</a:t>
            </a:r>
            <a:r>
              <a:rPr lang="en-GB" sz="3400" dirty="0"/>
              <a:t>@ </a:t>
            </a:r>
            <a:r>
              <a:rPr lang="en-GB" sz="3400" dirty="0" err="1"/>
              <a:t>nai</a:t>
            </a:r>
            <a:r>
              <a:rPr lang="en-GB" sz="3400" dirty="0"/>
              <a:t> nan kata </a:t>
            </a:r>
            <a:r>
              <a:rPr lang="en-GB" sz="3400" dirty="0" err="1"/>
              <a:t>peknis</a:t>
            </a:r>
            <a:r>
              <a:rPr lang="en-GB" sz="3400" dirty="0"/>
              <a:t>] `</a:t>
            </a:r>
            <a:r>
              <a:rPr lang="en-GB" sz="3400" dirty="0" err="1"/>
              <a:t>nnai</a:t>
            </a:r>
            <a:r>
              <a:rPr lang="en-GB" sz="3400" dirty="0"/>
              <a:t>.</a:t>
            </a:r>
          </a:p>
        </p:txBody>
      </p:sp>
    </p:spTree>
    <p:extLst>
      <p:ext uri="{BB962C8B-B14F-4D97-AF65-F5344CB8AC3E}">
        <p14:creationId xmlns:p14="http://schemas.microsoft.com/office/powerpoint/2010/main" val="4104818113"/>
      </p:ext>
    </p:extLst>
  </p:cSld>
  <p:clrMapOvr>
    <a:masterClrMapping/>
  </p:clrMapOvr>
</p:sld>
</file>

<file path=ppt/slides/slide18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51D6E-AD8C-4603-B3D4-92A0C2E61D7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A6A7188-D6A8-4A59-914A-9CD45791B8C4}"/>
              </a:ext>
            </a:extLst>
          </p:cNvPr>
          <p:cNvSpPr>
            <a:spLocks noGrp="1"/>
          </p:cNvSpPr>
          <p:nvPr>
            <p:ph type="body" sz="quarter" idx="10"/>
          </p:nvPr>
        </p:nvSpPr>
        <p:spPr/>
        <p:txBody>
          <a:bodyPr/>
          <a:lstStyle/>
          <a:p>
            <a:r>
              <a:rPr lang="ar-EG" sz="3300" dirty="0"/>
              <a:t>شيريه ثي إثميه إن إهموت: شيريه ثي إيطاس چيم إهموت: شيريه ثي إيطاس ميس بخرستوس: أووه إبشويس شوب نيه ميه.</a:t>
            </a:r>
            <a:endParaRPr lang="en-GB" sz="3300" dirty="0"/>
          </a:p>
        </p:txBody>
      </p:sp>
      <p:sp>
        <p:nvSpPr>
          <p:cNvPr id="4" name="Text Placeholder 3">
            <a:extLst>
              <a:ext uri="{FF2B5EF4-FFF2-40B4-BE49-F238E27FC236}">
                <a16:creationId xmlns:a16="http://schemas.microsoft.com/office/drawing/2014/main" id="{AD5781D1-97FC-4391-97EF-A8816F10F956}"/>
              </a:ext>
            </a:extLst>
          </p:cNvPr>
          <p:cNvSpPr>
            <a:spLocks noGrp="1"/>
          </p:cNvSpPr>
          <p:nvPr>
            <p:ph type="body" sz="quarter" idx="11"/>
          </p:nvPr>
        </p:nvSpPr>
        <p:spPr/>
        <p:txBody>
          <a:bodyPr/>
          <a:lstStyle/>
          <a:p>
            <a:r>
              <a:rPr lang="ar-EG" sz="3600" dirty="0"/>
              <a:t>السلام لكِ يا ممتلئة نعمة، السلام لكِ يا من وجدتِ نعمة، السلام لكِ يا من ولدتِ المسيح، الرب معكِ.</a:t>
            </a:r>
            <a:endParaRPr lang="en-GB" sz="3600" dirty="0"/>
          </a:p>
        </p:txBody>
      </p:sp>
      <p:sp>
        <p:nvSpPr>
          <p:cNvPr id="5" name="Text Placeholder 4">
            <a:extLst>
              <a:ext uri="{FF2B5EF4-FFF2-40B4-BE49-F238E27FC236}">
                <a16:creationId xmlns:a16="http://schemas.microsoft.com/office/drawing/2014/main" id="{1236880A-D68F-4942-8216-0FEB2CCB214C}"/>
              </a:ext>
            </a:extLst>
          </p:cNvPr>
          <p:cNvSpPr>
            <a:spLocks noGrp="1"/>
          </p:cNvSpPr>
          <p:nvPr>
            <p:ph type="body" sz="quarter" idx="12"/>
          </p:nvPr>
        </p:nvSpPr>
        <p:spPr>
          <a:xfrm>
            <a:off x="0" y="4728184"/>
            <a:ext cx="9144000" cy="1189740"/>
          </a:xfrm>
        </p:spPr>
        <p:txBody>
          <a:bodyPr/>
          <a:lstStyle/>
          <a:p>
            <a:r>
              <a:rPr lang="en-GB" sz="3900" dirty="0"/>
              <a:t>&lt;ere ;</a:t>
            </a:r>
            <a:r>
              <a:rPr lang="en-GB" sz="3900" dirty="0" err="1"/>
              <a:t>ye;meh</a:t>
            </a:r>
            <a:r>
              <a:rPr lang="en-GB" sz="3900" dirty="0"/>
              <a:t> `</a:t>
            </a:r>
            <a:r>
              <a:rPr lang="en-GB" sz="3900" dirty="0" err="1"/>
              <a:t>n`hmot</a:t>
            </a:r>
            <a:r>
              <a:rPr lang="en-GB" sz="3900" dirty="0"/>
              <a:t>@ ,ere ;</a:t>
            </a:r>
            <a:r>
              <a:rPr lang="en-GB" sz="3900" dirty="0" err="1"/>
              <a:t>y`etacjem</a:t>
            </a:r>
            <a:r>
              <a:rPr lang="en-GB" sz="3900" dirty="0"/>
              <a:t> `</a:t>
            </a:r>
            <a:r>
              <a:rPr lang="en-GB" sz="3900" dirty="0" err="1"/>
              <a:t>hmot</a:t>
            </a:r>
            <a:r>
              <a:rPr lang="en-GB" sz="3900" dirty="0"/>
              <a:t>@ ,ere ;</a:t>
            </a:r>
            <a:r>
              <a:rPr lang="en-GB" sz="3900" dirty="0" err="1"/>
              <a:t>y`etacmec</a:t>
            </a:r>
            <a:r>
              <a:rPr lang="en-GB" sz="3900" dirty="0"/>
              <a:t> P=,=c@ </a:t>
            </a:r>
            <a:r>
              <a:rPr lang="en-GB" sz="3900" dirty="0" err="1"/>
              <a:t>ouoh</a:t>
            </a:r>
            <a:r>
              <a:rPr lang="en-GB" sz="3900" dirty="0"/>
              <a:t> P=o=c sop </a:t>
            </a:r>
            <a:r>
              <a:rPr lang="en-GB" sz="3900" dirty="0" err="1"/>
              <a:t>neme</a:t>
            </a:r>
            <a:r>
              <a:rPr lang="en-GB" sz="3900" dirty="0"/>
              <a:t>.</a:t>
            </a:r>
          </a:p>
        </p:txBody>
      </p:sp>
    </p:spTree>
    <p:extLst>
      <p:ext uri="{BB962C8B-B14F-4D97-AF65-F5344CB8AC3E}">
        <p14:creationId xmlns:p14="http://schemas.microsoft.com/office/powerpoint/2010/main" val="4057534025"/>
      </p:ext>
    </p:extLst>
  </p:cSld>
  <p:clrMapOvr>
    <a:masterClrMapping/>
  </p:clrMapOvr>
</p:sld>
</file>

<file path=ppt/slides/slide18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273E8-2773-4F1A-B3F8-0F89924B263B}"/>
              </a:ext>
            </a:extLst>
          </p:cNvPr>
          <p:cNvSpPr>
            <a:spLocks noGrp="1"/>
          </p:cNvSpPr>
          <p:nvPr>
            <p:ph type="title"/>
          </p:nvPr>
        </p:nvSpPr>
        <p:spPr/>
        <p:txBody>
          <a:bodyPr anchor="ctr"/>
          <a:lstStyle/>
          <a:p>
            <a:pPr algn="r"/>
            <a:r>
              <a:rPr lang="ar-EG" b="1" dirty="0">
                <a:solidFill>
                  <a:srgbClr val="FFC000"/>
                </a:solidFill>
              </a:rPr>
              <a:t>لبش الإثنين</a:t>
            </a:r>
            <a:endParaRPr lang="en-GB" b="1" dirty="0">
              <a:solidFill>
                <a:srgbClr val="FFC000"/>
              </a:solidFill>
            </a:endParaRPr>
          </a:p>
        </p:txBody>
      </p:sp>
      <p:sp>
        <p:nvSpPr>
          <p:cNvPr id="3" name="Text Placeholder 2">
            <a:extLst>
              <a:ext uri="{FF2B5EF4-FFF2-40B4-BE49-F238E27FC236}">
                <a16:creationId xmlns:a16="http://schemas.microsoft.com/office/drawing/2014/main" id="{BDC808FE-CB6D-4BD3-A3FE-DD1215D99A2E}"/>
              </a:ext>
            </a:extLst>
          </p:cNvPr>
          <p:cNvSpPr>
            <a:spLocks noGrp="1"/>
          </p:cNvSpPr>
          <p:nvPr>
            <p:ph type="body" sz="quarter" idx="10"/>
          </p:nvPr>
        </p:nvSpPr>
        <p:spPr/>
        <p:txBody>
          <a:bodyPr/>
          <a:lstStyle/>
          <a:p>
            <a:r>
              <a:rPr lang="ar-EG" dirty="0"/>
              <a:t>بالاس غار إتجو چيب: أووه إنريف إرنوفى: نا إش چيم جوم آن إيه ساچى: إمبيه طايو ماريا. </a:t>
            </a:r>
          </a:p>
        </p:txBody>
      </p:sp>
      <p:sp>
        <p:nvSpPr>
          <p:cNvPr id="4" name="Text Placeholder 3">
            <a:extLst>
              <a:ext uri="{FF2B5EF4-FFF2-40B4-BE49-F238E27FC236}">
                <a16:creationId xmlns:a16="http://schemas.microsoft.com/office/drawing/2014/main" id="{2486E495-7500-4EE7-BDFD-E068A07C9CFC}"/>
              </a:ext>
            </a:extLst>
          </p:cNvPr>
          <p:cNvSpPr>
            <a:spLocks noGrp="1"/>
          </p:cNvSpPr>
          <p:nvPr>
            <p:ph type="body" sz="quarter" idx="11"/>
          </p:nvPr>
        </p:nvSpPr>
        <p:spPr/>
        <p:txBody>
          <a:bodyPr anchor="ctr"/>
          <a:lstStyle/>
          <a:p>
            <a:r>
              <a:rPr lang="ar-EG" sz="3600" dirty="0"/>
              <a:t>لساني الضعيف، الخاطئ، لا يقدر أن ينطق، بكرامتك يا مريم. </a:t>
            </a:r>
          </a:p>
        </p:txBody>
      </p:sp>
      <p:sp>
        <p:nvSpPr>
          <p:cNvPr id="5" name="Text Placeholder 4">
            <a:extLst>
              <a:ext uri="{FF2B5EF4-FFF2-40B4-BE49-F238E27FC236}">
                <a16:creationId xmlns:a16="http://schemas.microsoft.com/office/drawing/2014/main" id="{7B958F20-0F74-40DA-98AD-9BABFE1C853D}"/>
              </a:ext>
            </a:extLst>
          </p:cNvPr>
          <p:cNvSpPr>
            <a:spLocks noGrp="1"/>
          </p:cNvSpPr>
          <p:nvPr>
            <p:ph type="body" sz="quarter" idx="12"/>
          </p:nvPr>
        </p:nvSpPr>
        <p:spPr/>
        <p:txBody>
          <a:bodyPr/>
          <a:lstStyle/>
          <a:p>
            <a:r>
              <a:rPr lang="pt-BR" dirty="0"/>
              <a:t>Palac gar etjwjeb@ ouoh `nref`ernobi@ na`sjemjom an `ecaji@ `mpetaio Maria.</a:t>
            </a:r>
          </a:p>
        </p:txBody>
      </p:sp>
    </p:spTree>
    <p:extLst>
      <p:ext uri="{BB962C8B-B14F-4D97-AF65-F5344CB8AC3E}">
        <p14:creationId xmlns:p14="http://schemas.microsoft.com/office/powerpoint/2010/main" val="4226652770"/>
      </p:ext>
    </p:extLst>
  </p:cSld>
  <p:clrMapOvr>
    <a:masterClrMapping/>
  </p:clrMapOvr>
</p:sld>
</file>

<file path=ppt/slides/slide18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3ED68-A45A-4CF0-B92C-046F48D0572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BE43333-EA2B-4F6C-B0DC-F5A89CB3FEC2}"/>
              </a:ext>
            </a:extLst>
          </p:cNvPr>
          <p:cNvSpPr>
            <a:spLocks noGrp="1"/>
          </p:cNvSpPr>
          <p:nvPr>
            <p:ph type="body" sz="quarter" idx="10"/>
          </p:nvPr>
        </p:nvSpPr>
        <p:spPr/>
        <p:txBody>
          <a:bodyPr/>
          <a:lstStyle/>
          <a:p>
            <a:r>
              <a:rPr lang="ar-EG" dirty="0"/>
              <a:t>آدام غار بين يوت: بى شورب إنثاميو: خين نين چيج إمفنوتى: بى ذيمى أورغوس. </a:t>
            </a:r>
          </a:p>
        </p:txBody>
      </p:sp>
      <p:sp>
        <p:nvSpPr>
          <p:cNvPr id="4" name="Text Placeholder 3">
            <a:extLst>
              <a:ext uri="{FF2B5EF4-FFF2-40B4-BE49-F238E27FC236}">
                <a16:creationId xmlns:a16="http://schemas.microsoft.com/office/drawing/2014/main" id="{A8EF34FB-191B-442B-98E6-BC2D411FF255}"/>
              </a:ext>
            </a:extLst>
          </p:cNvPr>
          <p:cNvSpPr>
            <a:spLocks noGrp="1"/>
          </p:cNvSpPr>
          <p:nvPr>
            <p:ph type="body" sz="quarter" idx="11"/>
          </p:nvPr>
        </p:nvSpPr>
        <p:spPr/>
        <p:txBody>
          <a:bodyPr anchor="ctr"/>
          <a:lstStyle/>
          <a:p>
            <a:r>
              <a:rPr lang="ar-EG" dirty="0"/>
              <a:t>لأن أدم أبانا، المخلوق الأول، بيدي الله، الخالق. </a:t>
            </a:r>
          </a:p>
        </p:txBody>
      </p:sp>
      <p:sp>
        <p:nvSpPr>
          <p:cNvPr id="5" name="Text Placeholder 4">
            <a:extLst>
              <a:ext uri="{FF2B5EF4-FFF2-40B4-BE49-F238E27FC236}">
                <a16:creationId xmlns:a16="http://schemas.microsoft.com/office/drawing/2014/main" id="{760442B4-71EC-4208-9B4C-569F93631198}"/>
              </a:ext>
            </a:extLst>
          </p:cNvPr>
          <p:cNvSpPr>
            <a:spLocks noGrp="1"/>
          </p:cNvSpPr>
          <p:nvPr>
            <p:ph type="body" sz="quarter" idx="12"/>
          </p:nvPr>
        </p:nvSpPr>
        <p:spPr/>
        <p:txBody>
          <a:bodyPr/>
          <a:lstStyle/>
          <a:p>
            <a:r>
              <a:rPr lang="en-GB" dirty="0"/>
              <a:t>Adam gar </a:t>
            </a:r>
            <a:r>
              <a:rPr lang="en-GB" dirty="0" err="1"/>
              <a:t>peniwt</a:t>
            </a:r>
            <a:r>
              <a:rPr lang="en-GB" dirty="0"/>
              <a:t>@ </a:t>
            </a:r>
            <a:r>
              <a:rPr lang="en-GB" dirty="0" err="1"/>
              <a:t>pisorp</a:t>
            </a:r>
            <a:r>
              <a:rPr lang="en-GB" dirty="0"/>
              <a:t> `</a:t>
            </a:r>
            <a:r>
              <a:rPr lang="en-GB" dirty="0" err="1"/>
              <a:t>n;amio</a:t>
            </a:r>
            <a:r>
              <a:rPr lang="en-GB" dirty="0"/>
              <a:t>@ </a:t>
            </a:r>
            <a:r>
              <a:rPr lang="en-GB" dirty="0" err="1"/>
              <a:t>qen</a:t>
            </a:r>
            <a:r>
              <a:rPr lang="en-GB" dirty="0"/>
              <a:t> </a:t>
            </a:r>
            <a:r>
              <a:rPr lang="en-GB" dirty="0" err="1"/>
              <a:t>nenjij</a:t>
            </a:r>
            <a:r>
              <a:rPr lang="en-GB" dirty="0"/>
              <a:t> `mV]@ </a:t>
            </a:r>
            <a:r>
              <a:rPr lang="en-GB" dirty="0" err="1"/>
              <a:t>pidymiourgoc</a:t>
            </a:r>
            <a:r>
              <a:rPr lang="en-GB" dirty="0"/>
              <a:t>.</a:t>
            </a:r>
          </a:p>
        </p:txBody>
      </p:sp>
    </p:spTree>
    <p:extLst>
      <p:ext uri="{BB962C8B-B14F-4D97-AF65-F5344CB8AC3E}">
        <p14:creationId xmlns:p14="http://schemas.microsoft.com/office/powerpoint/2010/main" val="3853084660"/>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49A21-24DA-48E9-B713-B49A5C7D98C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D8D4382-D4F4-486F-AC0D-A3194CA1A4BF}"/>
              </a:ext>
            </a:extLst>
          </p:cNvPr>
          <p:cNvSpPr>
            <a:spLocks noGrp="1"/>
          </p:cNvSpPr>
          <p:nvPr>
            <p:ph type="body" sz="quarter" idx="10"/>
          </p:nvPr>
        </p:nvSpPr>
        <p:spPr/>
        <p:txBody>
          <a:bodyPr>
            <a:noAutofit/>
          </a:bodyPr>
          <a:lstStyle/>
          <a:p>
            <a:pPr>
              <a:lnSpc>
                <a:spcPct val="100000"/>
              </a:lnSpc>
            </a:pPr>
            <a:r>
              <a:rPr lang="ar-EG" sz="4200" dirty="0"/>
              <a:t>وكان بنو إسرائيل يمشون على اليابس وسط البحر، وكان الماء لهم مثل السور عن يمينهم ويسارهم. فلما رأى إسرائيل هذه الأعجوبة العظيمة، وأن المصريون ماتوا في البحر خاف الرب جميع الشعب، </a:t>
            </a:r>
          </a:p>
        </p:txBody>
      </p:sp>
    </p:spTree>
    <p:extLst>
      <p:ext uri="{BB962C8B-B14F-4D97-AF65-F5344CB8AC3E}">
        <p14:creationId xmlns:p14="http://schemas.microsoft.com/office/powerpoint/2010/main" val="2246248672"/>
      </p:ext>
    </p:extLst>
  </p:cSld>
  <p:clrMapOvr>
    <a:masterClrMapping/>
  </p:clrMapOvr>
</p:sld>
</file>

<file path=ppt/slides/slide18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D3931-DD33-4EB8-94AD-10A6C64A70C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4FF7BF9-B21E-4DDB-8C50-FD91CA988172}"/>
              </a:ext>
            </a:extLst>
          </p:cNvPr>
          <p:cNvSpPr>
            <a:spLocks noGrp="1"/>
          </p:cNvSpPr>
          <p:nvPr>
            <p:ph type="body" sz="quarter" idx="10"/>
          </p:nvPr>
        </p:nvSpPr>
        <p:spPr/>
        <p:txBody>
          <a:bodyPr/>
          <a:lstStyle/>
          <a:p>
            <a:r>
              <a:rPr lang="ar-EG" dirty="0"/>
              <a:t>هيتين إبصوتشى إن إيڤا: تين شوربى إمماف: أف أوو أوم إنچيه آدام: إيفول خين إب أووطاه إمبى إش شين. </a:t>
            </a:r>
          </a:p>
        </p:txBody>
      </p:sp>
      <p:sp>
        <p:nvSpPr>
          <p:cNvPr id="4" name="Text Placeholder 3">
            <a:extLst>
              <a:ext uri="{FF2B5EF4-FFF2-40B4-BE49-F238E27FC236}">
                <a16:creationId xmlns:a16="http://schemas.microsoft.com/office/drawing/2014/main" id="{BBC67E38-3D9B-4103-BCBC-B86E11789212}"/>
              </a:ext>
            </a:extLst>
          </p:cNvPr>
          <p:cNvSpPr>
            <a:spLocks noGrp="1"/>
          </p:cNvSpPr>
          <p:nvPr>
            <p:ph type="body" sz="quarter" idx="11"/>
          </p:nvPr>
        </p:nvSpPr>
        <p:spPr/>
        <p:txBody>
          <a:bodyPr anchor="ctr"/>
          <a:lstStyle/>
          <a:p>
            <a:r>
              <a:rPr lang="ar-EG" dirty="0"/>
              <a:t>بمشورة حواء، أمنا الأولي، أدم أكل، من ثمرة الشجرة. </a:t>
            </a:r>
          </a:p>
        </p:txBody>
      </p:sp>
      <p:sp>
        <p:nvSpPr>
          <p:cNvPr id="5" name="Text Placeholder 4">
            <a:extLst>
              <a:ext uri="{FF2B5EF4-FFF2-40B4-BE49-F238E27FC236}">
                <a16:creationId xmlns:a16="http://schemas.microsoft.com/office/drawing/2014/main" id="{AD27F06C-0436-413F-A709-AE5229E4BC2B}"/>
              </a:ext>
            </a:extLst>
          </p:cNvPr>
          <p:cNvSpPr>
            <a:spLocks noGrp="1"/>
          </p:cNvSpPr>
          <p:nvPr>
            <p:ph type="body" sz="quarter" idx="12"/>
          </p:nvPr>
        </p:nvSpPr>
        <p:spPr/>
        <p:txBody>
          <a:bodyPr/>
          <a:lstStyle/>
          <a:p>
            <a:r>
              <a:rPr lang="en-GB" sz="3700" dirty="0"/>
              <a:t>Hiten `</a:t>
            </a:r>
            <a:r>
              <a:rPr lang="en-GB" sz="3700" dirty="0" err="1"/>
              <a:t>pco</a:t>
            </a:r>
            <a:r>
              <a:rPr lang="en-GB" sz="3700" dirty="0"/>
              <a:t>[</a:t>
            </a:r>
            <a:r>
              <a:rPr lang="en-GB" sz="3700" dirty="0" err="1"/>
              <a:t>ni</a:t>
            </a:r>
            <a:r>
              <a:rPr lang="en-GB" sz="3700" dirty="0"/>
              <a:t> `</a:t>
            </a:r>
            <a:r>
              <a:rPr lang="en-GB" sz="3700" dirty="0" err="1"/>
              <a:t>nEua</a:t>
            </a:r>
            <a:r>
              <a:rPr lang="en-GB" sz="3700" dirty="0"/>
              <a:t>@ </a:t>
            </a:r>
            <a:r>
              <a:rPr lang="en-GB" sz="3700" dirty="0" err="1"/>
              <a:t>tensorpi</a:t>
            </a:r>
            <a:r>
              <a:rPr lang="en-GB" sz="3700" dirty="0"/>
              <a:t> `</a:t>
            </a:r>
            <a:r>
              <a:rPr lang="en-GB" sz="3700" dirty="0" err="1"/>
              <a:t>mmau</a:t>
            </a:r>
            <a:r>
              <a:rPr lang="en-GB" sz="3700" dirty="0"/>
              <a:t>@ </a:t>
            </a:r>
            <a:r>
              <a:rPr lang="en-GB" sz="3700" dirty="0" err="1"/>
              <a:t>af`ou`wm</a:t>
            </a:r>
            <a:r>
              <a:rPr lang="en-GB" sz="3700" dirty="0"/>
              <a:t> `</a:t>
            </a:r>
            <a:r>
              <a:rPr lang="en-GB" sz="3700" dirty="0" err="1"/>
              <a:t>nje</a:t>
            </a:r>
            <a:r>
              <a:rPr lang="en-GB" sz="3700" dirty="0"/>
              <a:t> Adam@ `</a:t>
            </a:r>
            <a:r>
              <a:rPr lang="en-GB" sz="3700" dirty="0" err="1"/>
              <a:t>ebol</a:t>
            </a:r>
            <a:r>
              <a:rPr lang="ar-EG" sz="3700" dirty="0"/>
              <a:t> </a:t>
            </a:r>
            <a:r>
              <a:rPr lang="en-GB" sz="3700" dirty="0" err="1"/>
              <a:t>qen</a:t>
            </a:r>
            <a:r>
              <a:rPr lang="en-GB" sz="3700" dirty="0"/>
              <a:t> `</a:t>
            </a:r>
            <a:r>
              <a:rPr lang="en-GB" sz="3700" dirty="0" err="1"/>
              <a:t>poutah</a:t>
            </a:r>
            <a:r>
              <a:rPr lang="en-GB" sz="3700" dirty="0"/>
              <a:t> `</a:t>
            </a:r>
            <a:r>
              <a:rPr lang="en-GB" sz="3700" dirty="0" err="1"/>
              <a:t>mpi`ssyn</a:t>
            </a:r>
            <a:r>
              <a:rPr lang="en-GB" sz="3700" dirty="0"/>
              <a:t>.</a:t>
            </a:r>
          </a:p>
        </p:txBody>
      </p:sp>
    </p:spTree>
    <p:extLst>
      <p:ext uri="{BB962C8B-B14F-4D97-AF65-F5344CB8AC3E}">
        <p14:creationId xmlns:p14="http://schemas.microsoft.com/office/powerpoint/2010/main" val="2829668218"/>
      </p:ext>
    </p:extLst>
  </p:cSld>
  <p:clrMapOvr>
    <a:masterClrMapping/>
  </p:clrMapOvr>
</p:sld>
</file>

<file path=ppt/slides/slide18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C2798-A827-4701-B5DF-0F43D357EC2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327FB41-B5AA-47B2-BC52-7C118A4ECD46}"/>
              </a:ext>
            </a:extLst>
          </p:cNvPr>
          <p:cNvSpPr>
            <a:spLocks noGrp="1"/>
          </p:cNvSpPr>
          <p:nvPr>
            <p:ph type="body" sz="quarter" idx="10"/>
          </p:nvPr>
        </p:nvSpPr>
        <p:spPr/>
        <p:txBody>
          <a:bodyPr/>
          <a:lstStyle/>
          <a:p>
            <a:r>
              <a:rPr lang="ar-EG" dirty="0"/>
              <a:t>أفئى هيچين بين جينوس: نيم تى إكتيسيس تيرس: إنچيه بى إرشيشى: إنتيه إفمو نيم إبطاكو. </a:t>
            </a:r>
          </a:p>
        </p:txBody>
      </p:sp>
      <p:sp>
        <p:nvSpPr>
          <p:cNvPr id="4" name="Text Placeholder 3">
            <a:extLst>
              <a:ext uri="{FF2B5EF4-FFF2-40B4-BE49-F238E27FC236}">
                <a16:creationId xmlns:a16="http://schemas.microsoft.com/office/drawing/2014/main" id="{4DF4107C-E978-4618-99B1-C2F143E23FE7}"/>
              </a:ext>
            </a:extLst>
          </p:cNvPr>
          <p:cNvSpPr>
            <a:spLocks noGrp="1"/>
          </p:cNvSpPr>
          <p:nvPr>
            <p:ph type="body" sz="quarter" idx="11"/>
          </p:nvPr>
        </p:nvSpPr>
        <p:spPr/>
        <p:txBody>
          <a:bodyPr anchor="ctr"/>
          <a:lstStyle/>
          <a:p>
            <a:r>
              <a:rPr lang="ar-EG" sz="3700" dirty="0"/>
              <a:t>فجاء علي جنسنا، وكل الخليقة، سلطان، الموت والفساد.</a:t>
            </a:r>
          </a:p>
        </p:txBody>
      </p:sp>
      <p:sp>
        <p:nvSpPr>
          <p:cNvPr id="5" name="Text Placeholder 4">
            <a:extLst>
              <a:ext uri="{FF2B5EF4-FFF2-40B4-BE49-F238E27FC236}">
                <a16:creationId xmlns:a16="http://schemas.microsoft.com/office/drawing/2014/main" id="{F1447D9A-1A5D-4DA3-BFE3-66F80AA98679}"/>
              </a:ext>
            </a:extLst>
          </p:cNvPr>
          <p:cNvSpPr>
            <a:spLocks noGrp="1"/>
          </p:cNvSpPr>
          <p:nvPr>
            <p:ph type="body" sz="quarter" idx="12"/>
          </p:nvPr>
        </p:nvSpPr>
        <p:spPr/>
        <p:txBody>
          <a:bodyPr/>
          <a:lstStyle/>
          <a:p>
            <a:r>
              <a:rPr lang="pt-BR" dirty="0"/>
              <a:t>Af`i hijen pengenoc@ nem ]`ktycic tyrc@ nem pi`ersisi@ `nte `vmou nem `ptako.</a:t>
            </a:r>
            <a:endParaRPr lang="en-GB" dirty="0"/>
          </a:p>
        </p:txBody>
      </p:sp>
    </p:spTree>
    <p:extLst>
      <p:ext uri="{BB962C8B-B14F-4D97-AF65-F5344CB8AC3E}">
        <p14:creationId xmlns:p14="http://schemas.microsoft.com/office/powerpoint/2010/main" val="268859348"/>
      </p:ext>
    </p:extLst>
  </p:cSld>
  <p:clrMapOvr>
    <a:masterClrMapping/>
  </p:clrMapOvr>
</p:sld>
</file>

<file path=ppt/slides/slide18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42369-708A-4B70-8041-E6195E5C099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2581FE9-C7D1-476C-9D92-85D9EFEEC8F8}"/>
              </a:ext>
            </a:extLst>
          </p:cNvPr>
          <p:cNvSpPr>
            <a:spLocks noGrp="1"/>
          </p:cNvSpPr>
          <p:nvPr>
            <p:ph type="body" sz="quarter" idx="10"/>
          </p:nvPr>
        </p:nvSpPr>
        <p:spPr/>
        <p:txBody>
          <a:bodyPr/>
          <a:lstStyle/>
          <a:p>
            <a:r>
              <a:rPr lang="ar-EG" dirty="0"/>
              <a:t>إيڤول هيتين ماريا: تى ثيؤطوكوس: أفطاستو إن آدام: إيه تيف أرشى إنكيسوب. </a:t>
            </a:r>
          </a:p>
        </p:txBody>
      </p:sp>
      <p:sp>
        <p:nvSpPr>
          <p:cNvPr id="4" name="Text Placeholder 3">
            <a:extLst>
              <a:ext uri="{FF2B5EF4-FFF2-40B4-BE49-F238E27FC236}">
                <a16:creationId xmlns:a16="http://schemas.microsoft.com/office/drawing/2014/main" id="{93952166-A278-46AE-8CB7-3CC579D7526F}"/>
              </a:ext>
            </a:extLst>
          </p:cNvPr>
          <p:cNvSpPr>
            <a:spLocks noGrp="1"/>
          </p:cNvSpPr>
          <p:nvPr>
            <p:ph type="body" sz="quarter" idx="11"/>
          </p:nvPr>
        </p:nvSpPr>
        <p:spPr/>
        <p:txBody>
          <a:bodyPr anchor="ctr"/>
          <a:lstStyle/>
          <a:p>
            <a:r>
              <a:rPr lang="ar-EG" sz="3500" dirty="0"/>
              <a:t>ومن قبل مريم، والدة الإله، أرجع أدم، إلي رئاسته دفعة أخرى.</a:t>
            </a:r>
          </a:p>
        </p:txBody>
      </p:sp>
      <p:sp>
        <p:nvSpPr>
          <p:cNvPr id="5" name="Text Placeholder 4">
            <a:extLst>
              <a:ext uri="{FF2B5EF4-FFF2-40B4-BE49-F238E27FC236}">
                <a16:creationId xmlns:a16="http://schemas.microsoft.com/office/drawing/2014/main" id="{1BBA10A6-B57F-423C-A1BE-88A71269DCB4}"/>
              </a:ext>
            </a:extLst>
          </p:cNvPr>
          <p:cNvSpPr>
            <a:spLocks noGrp="1"/>
          </p:cNvSpPr>
          <p:nvPr>
            <p:ph type="body" sz="quarter" idx="12"/>
          </p:nvPr>
        </p:nvSpPr>
        <p:spPr/>
        <p:txBody>
          <a:bodyPr/>
          <a:lstStyle/>
          <a:p>
            <a:r>
              <a:rPr lang="es-ES" dirty="0" err="1"/>
              <a:t>Ebolhiten</a:t>
            </a:r>
            <a:r>
              <a:rPr lang="es-ES" dirty="0"/>
              <a:t> </a:t>
            </a:r>
            <a:r>
              <a:rPr lang="es-ES" dirty="0" err="1"/>
              <a:t>Maria</a:t>
            </a:r>
            <a:r>
              <a:rPr lang="es-ES" dirty="0"/>
              <a:t>@ ];</a:t>
            </a:r>
            <a:r>
              <a:rPr lang="es-ES" dirty="0" err="1"/>
              <a:t>eotokoc</a:t>
            </a:r>
            <a:r>
              <a:rPr lang="es-ES" dirty="0"/>
              <a:t>@ </a:t>
            </a:r>
            <a:r>
              <a:rPr lang="es-ES" dirty="0" err="1"/>
              <a:t>autac;o</a:t>
            </a:r>
            <a:r>
              <a:rPr lang="es-ES" dirty="0"/>
              <a:t> `</a:t>
            </a:r>
            <a:r>
              <a:rPr lang="es-ES" dirty="0" err="1"/>
              <a:t>nAdam</a:t>
            </a:r>
            <a:r>
              <a:rPr lang="es-ES" dirty="0"/>
              <a:t>@ `</a:t>
            </a:r>
            <a:r>
              <a:rPr lang="es-ES" dirty="0" err="1"/>
              <a:t>etef`ar,y</a:t>
            </a:r>
            <a:r>
              <a:rPr lang="es-ES" dirty="0"/>
              <a:t> `</a:t>
            </a:r>
            <a:r>
              <a:rPr lang="es-ES" dirty="0" err="1"/>
              <a:t>nkecop</a:t>
            </a:r>
            <a:r>
              <a:rPr lang="es-ES" dirty="0"/>
              <a:t>.</a:t>
            </a:r>
            <a:endParaRPr lang="en-GB" dirty="0"/>
          </a:p>
        </p:txBody>
      </p:sp>
    </p:spTree>
    <p:extLst>
      <p:ext uri="{BB962C8B-B14F-4D97-AF65-F5344CB8AC3E}">
        <p14:creationId xmlns:p14="http://schemas.microsoft.com/office/powerpoint/2010/main" val="1604763103"/>
      </p:ext>
    </p:extLst>
  </p:cSld>
  <p:clrMapOvr>
    <a:masterClrMapping/>
  </p:clrMapOvr>
</p:sld>
</file>

<file path=ppt/slides/slide18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8C8C1-C961-4637-AF96-0D054FE034D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3B1FF7C-756D-418C-81E0-22514EF887AD}"/>
              </a:ext>
            </a:extLst>
          </p:cNvPr>
          <p:cNvSpPr>
            <a:spLocks noGrp="1"/>
          </p:cNvSpPr>
          <p:nvPr>
            <p:ph type="body" sz="quarter" idx="10"/>
          </p:nvPr>
        </p:nvSpPr>
        <p:spPr/>
        <p:txBody>
          <a:bodyPr/>
          <a:lstStyle/>
          <a:p>
            <a:r>
              <a:rPr lang="ar-EG" dirty="0"/>
              <a:t>إيس نى أوو رو أوو إتتشوسي: دافيد نيم سولومون: إف إرهيمنوس إيروس: إفتى طايو ناس. </a:t>
            </a:r>
          </a:p>
        </p:txBody>
      </p:sp>
      <p:sp>
        <p:nvSpPr>
          <p:cNvPr id="4" name="Text Placeholder 3">
            <a:extLst>
              <a:ext uri="{FF2B5EF4-FFF2-40B4-BE49-F238E27FC236}">
                <a16:creationId xmlns:a16="http://schemas.microsoft.com/office/drawing/2014/main" id="{F7C25BBC-802B-4242-902A-FFACEC13C6F7}"/>
              </a:ext>
            </a:extLst>
          </p:cNvPr>
          <p:cNvSpPr>
            <a:spLocks noGrp="1"/>
          </p:cNvSpPr>
          <p:nvPr>
            <p:ph type="body" sz="quarter" idx="11"/>
          </p:nvPr>
        </p:nvSpPr>
        <p:spPr/>
        <p:txBody>
          <a:bodyPr anchor="ctr"/>
          <a:lstStyle/>
          <a:p>
            <a:r>
              <a:rPr lang="ar-EG" sz="3500" dirty="0"/>
              <a:t>ها أن الملكين العاليين، داود وسليمان، يرتلان لها، ويكرمانها.</a:t>
            </a:r>
            <a:endParaRPr lang="en-GB" sz="3500" dirty="0"/>
          </a:p>
        </p:txBody>
      </p:sp>
      <p:sp>
        <p:nvSpPr>
          <p:cNvPr id="5" name="Text Placeholder 4">
            <a:extLst>
              <a:ext uri="{FF2B5EF4-FFF2-40B4-BE49-F238E27FC236}">
                <a16:creationId xmlns:a16="http://schemas.microsoft.com/office/drawing/2014/main" id="{35587653-25A2-4196-9EAD-7AF210E9475D}"/>
              </a:ext>
            </a:extLst>
          </p:cNvPr>
          <p:cNvSpPr>
            <a:spLocks noGrp="1"/>
          </p:cNvSpPr>
          <p:nvPr>
            <p:ph type="body" sz="quarter" idx="12"/>
          </p:nvPr>
        </p:nvSpPr>
        <p:spPr/>
        <p:txBody>
          <a:bodyPr/>
          <a:lstStyle/>
          <a:p>
            <a:r>
              <a:rPr lang="pt-BR" dirty="0"/>
              <a:t>Ic niourwou et[oci@ Dauid nem Colomwn@ eu`erhumnoc `eroc@ eu]taio nac.</a:t>
            </a:r>
            <a:endParaRPr lang="en-GB" dirty="0"/>
          </a:p>
        </p:txBody>
      </p:sp>
    </p:spTree>
    <p:extLst>
      <p:ext uri="{BB962C8B-B14F-4D97-AF65-F5344CB8AC3E}">
        <p14:creationId xmlns:p14="http://schemas.microsoft.com/office/powerpoint/2010/main" val="2170238680"/>
      </p:ext>
    </p:extLst>
  </p:cSld>
  <p:clrMapOvr>
    <a:masterClrMapping/>
  </p:clrMapOvr>
</p:sld>
</file>

<file path=ppt/slides/slide18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E0DEF-C3EB-479B-AAF7-370AE7C54A4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79023BC-48F7-43C3-906B-C01D249C7814}"/>
              </a:ext>
            </a:extLst>
          </p:cNvPr>
          <p:cNvSpPr>
            <a:spLocks noGrp="1"/>
          </p:cNvSpPr>
          <p:nvPr>
            <p:ph type="body" sz="quarter" idx="10"/>
          </p:nvPr>
        </p:nvSpPr>
        <p:spPr/>
        <p:txBody>
          <a:bodyPr/>
          <a:lstStyle/>
          <a:p>
            <a:r>
              <a:rPr lang="ar-EG" dirty="0"/>
              <a:t>دافيد بى إبروفيتيس: صاچى إيه بيس طايو: أفموتى إيروس: چيه تى فاكى إنتيه إفنوتى.</a:t>
            </a:r>
            <a:endParaRPr lang="en-GB" dirty="0"/>
          </a:p>
        </p:txBody>
      </p:sp>
      <p:sp>
        <p:nvSpPr>
          <p:cNvPr id="4" name="Text Placeholder 3">
            <a:extLst>
              <a:ext uri="{FF2B5EF4-FFF2-40B4-BE49-F238E27FC236}">
                <a16:creationId xmlns:a16="http://schemas.microsoft.com/office/drawing/2014/main" id="{6182AEC4-5789-4DE2-BD51-E65B7CB590D0}"/>
              </a:ext>
            </a:extLst>
          </p:cNvPr>
          <p:cNvSpPr>
            <a:spLocks noGrp="1"/>
          </p:cNvSpPr>
          <p:nvPr>
            <p:ph type="body" sz="quarter" idx="11"/>
          </p:nvPr>
        </p:nvSpPr>
        <p:spPr/>
        <p:txBody>
          <a:bodyPr anchor="ctr"/>
          <a:lstStyle/>
          <a:p>
            <a:r>
              <a:rPr lang="ar-EG" dirty="0"/>
              <a:t>داود النبي، تكلم بكرامتها، ودعاها، مدينة الله. </a:t>
            </a:r>
          </a:p>
        </p:txBody>
      </p:sp>
      <p:sp>
        <p:nvSpPr>
          <p:cNvPr id="5" name="Text Placeholder 4">
            <a:extLst>
              <a:ext uri="{FF2B5EF4-FFF2-40B4-BE49-F238E27FC236}">
                <a16:creationId xmlns:a16="http://schemas.microsoft.com/office/drawing/2014/main" id="{6FC23EA1-BA5D-4391-A12D-811590231FA6}"/>
              </a:ext>
            </a:extLst>
          </p:cNvPr>
          <p:cNvSpPr>
            <a:spLocks noGrp="1"/>
          </p:cNvSpPr>
          <p:nvPr>
            <p:ph type="body" sz="quarter" idx="12"/>
          </p:nvPr>
        </p:nvSpPr>
        <p:spPr/>
        <p:txBody>
          <a:bodyPr/>
          <a:lstStyle/>
          <a:p>
            <a:r>
              <a:rPr lang="en-GB" dirty="0" err="1"/>
              <a:t>Dauid</a:t>
            </a:r>
            <a:r>
              <a:rPr lang="en-GB" dirty="0"/>
              <a:t> </a:t>
            </a:r>
            <a:r>
              <a:rPr lang="en-GB" dirty="0" err="1"/>
              <a:t>pi`provytyc</a:t>
            </a:r>
            <a:r>
              <a:rPr lang="en-GB" dirty="0"/>
              <a:t>@ </a:t>
            </a:r>
            <a:r>
              <a:rPr lang="en-GB" dirty="0" err="1"/>
              <a:t>caji</a:t>
            </a:r>
            <a:r>
              <a:rPr lang="en-GB" dirty="0"/>
              <a:t> `</a:t>
            </a:r>
            <a:r>
              <a:rPr lang="en-GB" dirty="0" err="1"/>
              <a:t>epectai`o</a:t>
            </a:r>
            <a:r>
              <a:rPr lang="en-GB" dirty="0"/>
              <a:t>@ </a:t>
            </a:r>
            <a:r>
              <a:rPr lang="en-GB" dirty="0" err="1"/>
              <a:t>afmou</a:t>
            </a:r>
            <a:r>
              <a:rPr lang="en-GB" dirty="0"/>
              <a:t>] `</a:t>
            </a:r>
            <a:r>
              <a:rPr lang="en-GB" dirty="0" err="1"/>
              <a:t>eroc</a:t>
            </a:r>
            <a:r>
              <a:rPr lang="en-GB" dirty="0"/>
              <a:t>@ je ]</a:t>
            </a:r>
            <a:r>
              <a:rPr lang="en-GB" dirty="0" err="1"/>
              <a:t>baki</a:t>
            </a:r>
            <a:r>
              <a:rPr lang="en-GB" dirty="0"/>
              <a:t> `</a:t>
            </a:r>
            <a:r>
              <a:rPr lang="en-GB" dirty="0" err="1"/>
              <a:t>nte</a:t>
            </a:r>
            <a:r>
              <a:rPr lang="en-GB" dirty="0"/>
              <a:t> V].</a:t>
            </a:r>
          </a:p>
        </p:txBody>
      </p:sp>
    </p:spTree>
    <p:extLst>
      <p:ext uri="{BB962C8B-B14F-4D97-AF65-F5344CB8AC3E}">
        <p14:creationId xmlns:p14="http://schemas.microsoft.com/office/powerpoint/2010/main" val="3753508271"/>
      </p:ext>
    </p:extLst>
  </p:cSld>
  <p:clrMapOvr>
    <a:masterClrMapping/>
  </p:clrMapOvr>
</p:sld>
</file>

<file path=ppt/slides/slide18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84F6B-7E7B-4A96-9745-B0BB34AE117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9ABBEF7-5F8D-4CD6-A849-DF5EF88F77EF}"/>
              </a:ext>
            </a:extLst>
          </p:cNvPr>
          <p:cNvSpPr>
            <a:spLocks noGrp="1"/>
          </p:cNvSpPr>
          <p:nvPr>
            <p:ph type="body" sz="quarter" idx="10"/>
          </p:nvPr>
        </p:nvSpPr>
        <p:spPr/>
        <p:txBody>
          <a:bodyPr/>
          <a:lstStyle/>
          <a:p>
            <a:r>
              <a:rPr lang="ar-EG" dirty="0"/>
              <a:t>سولومون ذيه أون: بى إكليسيا ستيس: خين بيجو أنتيه نيجو: إمباى ريتى إفجو إمموس. </a:t>
            </a:r>
          </a:p>
        </p:txBody>
      </p:sp>
      <p:sp>
        <p:nvSpPr>
          <p:cNvPr id="4" name="Text Placeholder 3">
            <a:extLst>
              <a:ext uri="{FF2B5EF4-FFF2-40B4-BE49-F238E27FC236}">
                <a16:creationId xmlns:a16="http://schemas.microsoft.com/office/drawing/2014/main" id="{06AD95A3-143B-43D0-AB73-7CE80C71BDB5}"/>
              </a:ext>
            </a:extLst>
          </p:cNvPr>
          <p:cNvSpPr>
            <a:spLocks noGrp="1"/>
          </p:cNvSpPr>
          <p:nvPr>
            <p:ph type="body" sz="quarter" idx="11"/>
          </p:nvPr>
        </p:nvSpPr>
        <p:spPr/>
        <p:txBody>
          <a:bodyPr anchor="ctr"/>
          <a:lstStyle/>
          <a:p>
            <a:r>
              <a:rPr lang="ar-EG" dirty="0"/>
              <a:t>وأيضاً سليمان، الجامعة، هكذا يقول، في نشيد الإنشاد.</a:t>
            </a:r>
          </a:p>
        </p:txBody>
      </p:sp>
      <p:sp>
        <p:nvSpPr>
          <p:cNvPr id="5" name="Text Placeholder 4">
            <a:extLst>
              <a:ext uri="{FF2B5EF4-FFF2-40B4-BE49-F238E27FC236}">
                <a16:creationId xmlns:a16="http://schemas.microsoft.com/office/drawing/2014/main" id="{86D70A9C-E868-48FA-BC53-FF6ACA575DF6}"/>
              </a:ext>
            </a:extLst>
          </p:cNvPr>
          <p:cNvSpPr>
            <a:spLocks noGrp="1"/>
          </p:cNvSpPr>
          <p:nvPr>
            <p:ph type="body" sz="quarter" idx="12"/>
          </p:nvPr>
        </p:nvSpPr>
        <p:spPr/>
        <p:txBody>
          <a:bodyPr/>
          <a:lstStyle/>
          <a:p>
            <a:r>
              <a:rPr lang="en-GB" dirty="0" err="1"/>
              <a:t>Colomwn</a:t>
            </a:r>
            <a:r>
              <a:rPr lang="en-GB" dirty="0"/>
              <a:t> de on@ </a:t>
            </a:r>
            <a:r>
              <a:rPr lang="en-GB" dirty="0" err="1"/>
              <a:t>pi`ekklyciactyc</a:t>
            </a:r>
            <a:r>
              <a:rPr lang="en-GB" dirty="0"/>
              <a:t>@ </a:t>
            </a:r>
            <a:r>
              <a:rPr lang="en-GB" dirty="0" err="1"/>
              <a:t>qen</a:t>
            </a:r>
            <a:r>
              <a:rPr lang="en-GB" dirty="0"/>
              <a:t> </a:t>
            </a:r>
            <a:r>
              <a:rPr lang="en-GB" dirty="0" err="1"/>
              <a:t>pijw</a:t>
            </a:r>
            <a:r>
              <a:rPr lang="en-GB" dirty="0"/>
              <a:t> `</a:t>
            </a:r>
            <a:r>
              <a:rPr lang="en-GB" dirty="0" err="1"/>
              <a:t>nte</a:t>
            </a:r>
            <a:r>
              <a:rPr lang="en-GB" dirty="0"/>
              <a:t> </a:t>
            </a:r>
            <a:r>
              <a:rPr lang="en-GB" dirty="0" err="1"/>
              <a:t>nijw</a:t>
            </a:r>
            <a:r>
              <a:rPr lang="en-GB" dirty="0"/>
              <a:t>@ `</a:t>
            </a:r>
            <a:r>
              <a:rPr lang="en-GB" dirty="0" err="1"/>
              <a:t>mpairy</a:t>
            </a:r>
            <a:r>
              <a:rPr lang="en-GB" dirty="0"/>
              <a:t>] </a:t>
            </a:r>
            <a:r>
              <a:rPr lang="en-GB" dirty="0" err="1"/>
              <a:t>efjw</a:t>
            </a:r>
            <a:r>
              <a:rPr lang="en-GB" dirty="0"/>
              <a:t> `</a:t>
            </a:r>
            <a:r>
              <a:rPr lang="en-GB" dirty="0" err="1"/>
              <a:t>mmoc</a:t>
            </a:r>
            <a:r>
              <a:rPr lang="en-GB" dirty="0"/>
              <a:t>.</a:t>
            </a:r>
          </a:p>
        </p:txBody>
      </p:sp>
    </p:spTree>
    <p:extLst>
      <p:ext uri="{BB962C8B-B14F-4D97-AF65-F5344CB8AC3E}">
        <p14:creationId xmlns:p14="http://schemas.microsoft.com/office/powerpoint/2010/main" val="286597420"/>
      </p:ext>
    </p:extLst>
  </p:cSld>
  <p:clrMapOvr>
    <a:masterClrMapping/>
  </p:clrMapOvr>
</p:sld>
</file>

<file path=ppt/slides/slide18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EE1A5-46A9-4E3C-88F3-92B782ABDD8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28A5AC1-C59A-44F2-827D-40E005ABF825}"/>
              </a:ext>
            </a:extLst>
          </p:cNvPr>
          <p:cNvSpPr>
            <a:spLocks noGrp="1"/>
          </p:cNvSpPr>
          <p:nvPr>
            <p:ph type="body" sz="quarter" idx="10"/>
          </p:nvPr>
        </p:nvSpPr>
        <p:spPr/>
        <p:txBody>
          <a:bodyPr/>
          <a:lstStyle/>
          <a:p>
            <a:r>
              <a:rPr lang="ar-EG" dirty="0"/>
              <a:t>چيه طاسونى طا إشفيه رى: ثى إتجيك إيفول: بى إسطوى أنتيه نيه إهڤوس: أوو آروماطا بيه. </a:t>
            </a:r>
          </a:p>
        </p:txBody>
      </p:sp>
      <p:sp>
        <p:nvSpPr>
          <p:cNvPr id="4" name="Text Placeholder 3">
            <a:extLst>
              <a:ext uri="{FF2B5EF4-FFF2-40B4-BE49-F238E27FC236}">
                <a16:creationId xmlns:a16="http://schemas.microsoft.com/office/drawing/2014/main" id="{42123709-BE78-465A-BA4D-F8281DEA142D}"/>
              </a:ext>
            </a:extLst>
          </p:cNvPr>
          <p:cNvSpPr>
            <a:spLocks noGrp="1"/>
          </p:cNvSpPr>
          <p:nvPr>
            <p:ph type="body" sz="quarter" idx="11"/>
          </p:nvPr>
        </p:nvSpPr>
        <p:spPr/>
        <p:txBody>
          <a:bodyPr anchor="ctr"/>
          <a:lstStyle/>
          <a:p>
            <a:r>
              <a:rPr lang="ar-EG" dirty="0"/>
              <a:t>يا أختي وخليلتي، الكاملة، رائحة ثيابك، هي عنبر. </a:t>
            </a:r>
          </a:p>
        </p:txBody>
      </p:sp>
      <p:sp>
        <p:nvSpPr>
          <p:cNvPr id="5" name="Text Placeholder 4">
            <a:extLst>
              <a:ext uri="{FF2B5EF4-FFF2-40B4-BE49-F238E27FC236}">
                <a16:creationId xmlns:a16="http://schemas.microsoft.com/office/drawing/2014/main" id="{C95C6D91-ABD6-4FD1-8637-C9E4CEC70D1A}"/>
              </a:ext>
            </a:extLst>
          </p:cNvPr>
          <p:cNvSpPr>
            <a:spLocks noGrp="1"/>
          </p:cNvSpPr>
          <p:nvPr>
            <p:ph type="body" sz="quarter" idx="12"/>
          </p:nvPr>
        </p:nvSpPr>
        <p:spPr/>
        <p:txBody>
          <a:bodyPr/>
          <a:lstStyle/>
          <a:p>
            <a:r>
              <a:rPr lang="en-GB" dirty="0"/>
              <a:t>Je </a:t>
            </a:r>
            <a:r>
              <a:rPr lang="en-GB" dirty="0" err="1"/>
              <a:t>tacwni</a:t>
            </a:r>
            <a:r>
              <a:rPr lang="en-GB" dirty="0"/>
              <a:t> </a:t>
            </a:r>
            <a:r>
              <a:rPr lang="en-GB" dirty="0" err="1"/>
              <a:t>ta`sveri</a:t>
            </a:r>
            <a:r>
              <a:rPr lang="en-GB" dirty="0"/>
              <a:t>@ ;</a:t>
            </a:r>
            <a:r>
              <a:rPr lang="en-GB" dirty="0" err="1"/>
              <a:t>y`etjyk</a:t>
            </a:r>
            <a:r>
              <a:rPr lang="en-GB" dirty="0"/>
              <a:t> `</a:t>
            </a:r>
            <a:r>
              <a:rPr lang="en-GB" dirty="0" err="1"/>
              <a:t>ebol</a:t>
            </a:r>
            <a:r>
              <a:rPr lang="en-GB" dirty="0"/>
              <a:t>@ </a:t>
            </a:r>
            <a:r>
              <a:rPr lang="en-GB" dirty="0" err="1"/>
              <a:t>pi`c;oi</a:t>
            </a:r>
            <a:r>
              <a:rPr lang="en-GB" dirty="0"/>
              <a:t> `</a:t>
            </a:r>
            <a:r>
              <a:rPr lang="en-GB" dirty="0" err="1"/>
              <a:t>nte</a:t>
            </a:r>
            <a:r>
              <a:rPr lang="en-GB" dirty="0"/>
              <a:t> </a:t>
            </a:r>
            <a:r>
              <a:rPr lang="en-GB" dirty="0" err="1"/>
              <a:t>ne`hbwc</a:t>
            </a:r>
            <a:r>
              <a:rPr lang="en-GB" dirty="0"/>
              <a:t>@ </a:t>
            </a:r>
            <a:r>
              <a:rPr lang="en-GB" dirty="0" err="1"/>
              <a:t>ou`arwmata</a:t>
            </a:r>
            <a:r>
              <a:rPr lang="en-GB" dirty="0"/>
              <a:t> pe.</a:t>
            </a:r>
          </a:p>
        </p:txBody>
      </p:sp>
    </p:spTree>
    <p:extLst>
      <p:ext uri="{BB962C8B-B14F-4D97-AF65-F5344CB8AC3E}">
        <p14:creationId xmlns:p14="http://schemas.microsoft.com/office/powerpoint/2010/main" val="3406462160"/>
      </p:ext>
    </p:extLst>
  </p:cSld>
  <p:clrMapOvr>
    <a:masterClrMapping/>
  </p:clrMapOvr>
</p:sld>
</file>

<file path=ppt/slides/slide18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D23DE-B665-4934-B5DF-38976AA63A9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EAFB6E0-F627-41B1-9913-88B9992B2B94}"/>
              </a:ext>
            </a:extLst>
          </p:cNvPr>
          <p:cNvSpPr>
            <a:spLocks noGrp="1"/>
          </p:cNvSpPr>
          <p:nvPr>
            <p:ph type="body" sz="quarter" idx="10"/>
          </p:nvPr>
        </p:nvSpPr>
        <p:spPr/>
        <p:txBody>
          <a:bodyPr/>
          <a:lstStyle/>
          <a:p>
            <a:r>
              <a:rPr lang="ar-EG" dirty="0"/>
              <a:t>ني بارثينوس تيرو: مينريه بى طوفو: هينا أنتيه تين شوبى: إنشيه رى إن ثى إثؤاب ماريا. </a:t>
            </a:r>
          </a:p>
        </p:txBody>
      </p:sp>
      <p:sp>
        <p:nvSpPr>
          <p:cNvPr id="4" name="Text Placeholder 3">
            <a:extLst>
              <a:ext uri="{FF2B5EF4-FFF2-40B4-BE49-F238E27FC236}">
                <a16:creationId xmlns:a16="http://schemas.microsoft.com/office/drawing/2014/main" id="{06F0368E-A4A5-4850-9F2E-5C6752D8E969}"/>
              </a:ext>
            </a:extLst>
          </p:cNvPr>
          <p:cNvSpPr>
            <a:spLocks noGrp="1"/>
          </p:cNvSpPr>
          <p:nvPr>
            <p:ph type="body" sz="quarter" idx="11"/>
          </p:nvPr>
        </p:nvSpPr>
        <p:spPr/>
        <p:txBody>
          <a:bodyPr anchor="ctr"/>
          <a:lstStyle/>
          <a:p>
            <a:r>
              <a:rPr lang="ar-EG" sz="3300" dirty="0"/>
              <a:t>يا جميع العذاري، أحببن الطهارة، لكي تصرن بنات، للقديسة مريم. </a:t>
            </a:r>
          </a:p>
        </p:txBody>
      </p:sp>
      <p:sp>
        <p:nvSpPr>
          <p:cNvPr id="5" name="Text Placeholder 4">
            <a:extLst>
              <a:ext uri="{FF2B5EF4-FFF2-40B4-BE49-F238E27FC236}">
                <a16:creationId xmlns:a16="http://schemas.microsoft.com/office/drawing/2014/main" id="{5599E0BD-7588-4853-BB5F-8C43096CCE84}"/>
              </a:ext>
            </a:extLst>
          </p:cNvPr>
          <p:cNvSpPr>
            <a:spLocks noGrp="1"/>
          </p:cNvSpPr>
          <p:nvPr>
            <p:ph type="body" sz="quarter" idx="12"/>
          </p:nvPr>
        </p:nvSpPr>
        <p:spPr/>
        <p:txBody>
          <a:bodyPr/>
          <a:lstStyle/>
          <a:p>
            <a:r>
              <a:rPr lang="en-GB" dirty="0" err="1"/>
              <a:t>Nipar;enoc</a:t>
            </a:r>
            <a:r>
              <a:rPr lang="en-GB" dirty="0"/>
              <a:t> </a:t>
            </a:r>
            <a:r>
              <a:rPr lang="en-GB" dirty="0" err="1"/>
              <a:t>tyrou</a:t>
            </a:r>
            <a:r>
              <a:rPr lang="en-GB" dirty="0"/>
              <a:t>@ </a:t>
            </a:r>
            <a:r>
              <a:rPr lang="en-GB" dirty="0" err="1"/>
              <a:t>menre</a:t>
            </a:r>
            <a:r>
              <a:rPr lang="en-GB" dirty="0"/>
              <a:t> </a:t>
            </a:r>
            <a:r>
              <a:rPr lang="en-GB" dirty="0" err="1"/>
              <a:t>pitoubo</a:t>
            </a:r>
            <a:r>
              <a:rPr lang="en-GB" dirty="0"/>
              <a:t>@ </a:t>
            </a:r>
            <a:r>
              <a:rPr lang="en-GB" dirty="0" err="1"/>
              <a:t>hina</a:t>
            </a:r>
            <a:r>
              <a:rPr lang="en-GB" dirty="0"/>
              <a:t> `</a:t>
            </a:r>
            <a:r>
              <a:rPr lang="en-GB" dirty="0" err="1"/>
              <a:t>ntetenswpi</a:t>
            </a:r>
            <a:r>
              <a:rPr lang="en-GB" dirty="0"/>
              <a:t> `</a:t>
            </a:r>
            <a:r>
              <a:rPr lang="en-GB" dirty="0" err="1"/>
              <a:t>nseri</a:t>
            </a:r>
            <a:r>
              <a:rPr lang="en-GB" dirty="0"/>
              <a:t>@ `</a:t>
            </a:r>
            <a:r>
              <a:rPr lang="en-GB" dirty="0" err="1"/>
              <a:t>n;y</a:t>
            </a:r>
            <a:r>
              <a:rPr lang="en-GB" dirty="0"/>
              <a:t>=e=;=u Maria.</a:t>
            </a:r>
          </a:p>
        </p:txBody>
      </p:sp>
    </p:spTree>
    <p:extLst>
      <p:ext uri="{BB962C8B-B14F-4D97-AF65-F5344CB8AC3E}">
        <p14:creationId xmlns:p14="http://schemas.microsoft.com/office/powerpoint/2010/main" val="1465732143"/>
      </p:ext>
    </p:extLst>
  </p:cSld>
  <p:clrMapOvr>
    <a:masterClrMapping/>
  </p:clrMapOvr>
</p:sld>
</file>

<file path=ppt/slides/slide18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1CCCB-052D-4A50-89B4-5CA5AF6A4FE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A385DBB-1828-4550-A95D-3363CC019569}"/>
              </a:ext>
            </a:extLst>
          </p:cNvPr>
          <p:cNvSpPr>
            <a:spLocks noGrp="1"/>
          </p:cNvSpPr>
          <p:nvPr>
            <p:ph type="body" sz="quarter" idx="10"/>
          </p:nvPr>
        </p:nvSpPr>
        <p:spPr/>
        <p:txBody>
          <a:bodyPr/>
          <a:lstStyle/>
          <a:p>
            <a:r>
              <a:rPr lang="ar-EG" dirty="0"/>
              <a:t>چيه أووى إيفول هيطوتس: آ إبجينوس إن نى هيومى: چيمى إن أو باريسيــــا: إمبيه إمثو إيفول إمبتشويس. </a:t>
            </a:r>
          </a:p>
        </p:txBody>
      </p:sp>
      <p:sp>
        <p:nvSpPr>
          <p:cNvPr id="4" name="Text Placeholder 3">
            <a:extLst>
              <a:ext uri="{FF2B5EF4-FFF2-40B4-BE49-F238E27FC236}">
                <a16:creationId xmlns:a16="http://schemas.microsoft.com/office/drawing/2014/main" id="{EAF584AD-A099-47A5-9D84-EF6B32F91664}"/>
              </a:ext>
            </a:extLst>
          </p:cNvPr>
          <p:cNvSpPr>
            <a:spLocks noGrp="1"/>
          </p:cNvSpPr>
          <p:nvPr>
            <p:ph type="body" sz="quarter" idx="11"/>
          </p:nvPr>
        </p:nvSpPr>
        <p:spPr/>
        <p:txBody>
          <a:bodyPr anchor="ctr"/>
          <a:lstStyle/>
          <a:p>
            <a:r>
              <a:rPr lang="ar-EG" dirty="0"/>
              <a:t>لأن من قبلها، وجدت النساء، دالة، أمام الرب. </a:t>
            </a:r>
          </a:p>
        </p:txBody>
      </p:sp>
      <p:sp>
        <p:nvSpPr>
          <p:cNvPr id="5" name="Text Placeholder 4">
            <a:extLst>
              <a:ext uri="{FF2B5EF4-FFF2-40B4-BE49-F238E27FC236}">
                <a16:creationId xmlns:a16="http://schemas.microsoft.com/office/drawing/2014/main" id="{B41D04A3-F679-4C34-A920-B46AA8E01CA2}"/>
              </a:ext>
            </a:extLst>
          </p:cNvPr>
          <p:cNvSpPr>
            <a:spLocks noGrp="1"/>
          </p:cNvSpPr>
          <p:nvPr>
            <p:ph type="body" sz="quarter" idx="12"/>
          </p:nvPr>
        </p:nvSpPr>
        <p:spPr/>
        <p:txBody>
          <a:bodyPr/>
          <a:lstStyle/>
          <a:p>
            <a:r>
              <a:rPr lang="en-GB" dirty="0"/>
              <a:t>Je </a:t>
            </a:r>
            <a:r>
              <a:rPr lang="en-GB" dirty="0" err="1"/>
              <a:t>ouyi</a:t>
            </a:r>
            <a:r>
              <a:rPr lang="en-GB" dirty="0"/>
              <a:t> `</a:t>
            </a:r>
            <a:r>
              <a:rPr lang="en-GB" dirty="0" err="1"/>
              <a:t>ebolhitotc</a:t>
            </a:r>
            <a:r>
              <a:rPr lang="en-GB" dirty="0"/>
              <a:t>@ `</a:t>
            </a:r>
            <a:r>
              <a:rPr lang="en-GB" dirty="0" err="1"/>
              <a:t>a`pgenoc</a:t>
            </a:r>
            <a:r>
              <a:rPr lang="en-GB" dirty="0"/>
              <a:t> `</a:t>
            </a:r>
            <a:r>
              <a:rPr lang="en-GB" dirty="0" err="1"/>
              <a:t>nnih`omi</a:t>
            </a:r>
            <a:r>
              <a:rPr lang="en-GB" dirty="0"/>
              <a:t>@ </a:t>
            </a:r>
            <a:r>
              <a:rPr lang="en-GB" dirty="0" err="1"/>
              <a:t>jimi</a:t>
            </a:r>
            <a:r>
              <a:rPr lang="en-GB" dirty="0"/>
              <a:t> `</a:t>
            </a:r>
            <a:r>
              <a:rPr lang="en-GB" dirty="0" err="1"/>
              <a:t>nouparryci`a</a:t>
            </a:r>
            <a:r>
              <a:rPr lang="en-GB" dirty="0"/>
              <a:t>@ `</a:t>
            </a:r>
            <a:r>
              <a:rPr lang="en-GB" dirty="0" err="1"/>
              <a:t>mpe`m;o</a:t>
            </a:r>
            <a:r>
              <a:rPr lang="en-GB" dirty="0"/>
              <a:t> `</a:t>
            </a:r>
            <a:r>
              <a:rPr lang="en-GB" dirty="0" err="1"/>
              <a:t>ebol</a:t>
            </a:r>
            <a:r>
              <a:rPr lang="en-GB" dirty="0"/>
              <a:t> `</a:t>
            </a:r>
            <a:r>
              <a:rPr lang="en-GB" dirty="0" err="1"/>
              <a:t>mP</a:t>
            </a:r>
            <a:r>
              <a:rPr lang="en-GB" dirty="0"/>
              <a:t>=o=c.</a:t>
            </a:r>
          </a:p>
        </p:txBody>
      </p:sp>
    </p:spTree>
    <p:extLst>
      <p:ext uri="{BB962C8B-B14F-4D97-AF65-F5344CB8AC3E}">
        <p14:creationId xmlns:p14="http://schemas.microsoft.com/office/powerpoint/2010/main" val="2397981292"/>
      </p:ext>
    </p:extLst>
  </p:cSld>
  <p:clrMapOvr>
    <a:masterClrMapping/>
  </p:clrMapOvr>
</p:sld>
</file>

<file path=ppt/slides/slide18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9EEDA-16EB-49D4-B4C4-4D86E021231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8B0D07A-8F68-4C25-BC82-B1987EAE791C}"/>
              </a:ext>
            </a:extLst>
          </p:cNvPr>
          <p:cNvSpPr>
            <a:spLocks noGrp="1"/>
          </p:cNvSpPr>
          <p:nvPr>
            <p:ph type="body" sz="quarter" idx="10"/>
          </p:nvPr>
        </p:nvSpPr>
        <p:spPr/>
        <p:txBody>
          <a:bodyPr/>
          <a:lstStyle/>
          <a:p>
            <a:r>
              <a:rPr lang="ar-EG" dirty="0"/>
              <a:t>آنون هون تين طوبه: إثرين شاشني إفناي: هيتين نى ابرسفيا: إنتوتف إمبي ماي رومـــي. </a:t>
            </a:r>
          </a:p>
        </p:txBody>
      </p:sp>
      <p:sp>
        <p:nvSpPr>
          <p:cNvPr id="4" name="Text Placeholder 3">
            <a:extLst>
              <a:ext uri="{FF2B5EF4-FFF2-40B4-BE49-F238E27FC236}">
                <a16:creationId xmlns:a16="http://schemas.microsoft.com/office/drawing/2014/main" id="{C1D552F9-78F9-4216-82D4-B23FF9BBA6A4}"/>
              </a:ext>
            </a:extLst>
          </p:cNvPr>
          <p:cNvSpPr>
            <a:spLocks noGrp="1"/>
          </p:cNvSpPr>
          <p:nvPr>
            <p:ph type="body" sz="quarter" idx="11"/>
          </p:nvPr>
        </p:nvSpPr>
        <p:spPr/>
        <p:txBody>
          <a:bodyPr anchor="ctr"/>
          <a:lstStyle/>
          <a:p>
            <a:r>
              <a:rPr lang="ar-EG" sz="3400" dirty="0"/>
              <a:t>ونحن أيضا نطلب، أن نفوز برحمة، بشفاعتك، عند محب البشر.</a:t>
            </a:r>
          </a:p>
        </p:txBody>
      </p:sp>
      <p:sp>
        <p:nvSpPr>
          <p:cNvPr id="5" name="Text Placeholder 4">
            <a:extLst>
              <a:ext uri="{FF2B5EF4-FFF2-40B4-BE49-F238E27FC236}">
                <a16:creationId xmlns:a16="http://schemas.microsoft.com/office/drawing/2014/main" id="{A9C31EF3-BA57-440B-9EE6-29CA9643C821}"/>
              </a:ext>
            </a:extLst>
          </p:cNvPr>
          <p:cNvSpPr>
            <a:spLocks noGrp="1"/>
          </p:cNvSpPr>
          <p:nvPr>
            <p:ph type="body" sz="quarter" idx="12"/>
          </p:nvPr>
        </p:nvSpPr>
        <p:spPr/>
        <p:txBody>
          <a:bodyPr/>
          <a:lstStyle/>
          <a:p>
            <a:r>
              <a:rPr lang="en-GB" dirty="0"/>
              <a:t>Anon </a:t>
            </a:r>
            <a:r>
              <a:rPr lang="en-GB" dirty="0" err="1"/>
              <a:t>hwn</a:t>
            </a:r>
            <a:r>
              <a:rPr lang="en-GB" dirty="0"/>
              <a:t> </a:t>
            </a:r>
            <a:r>
              <a:rPr lang="en-GB" dirty="0" err="1"/>
              <a:t>tentwbh</a:t>
            </a:r>
            <a:r>
              <a:rPr lang="en-GB" dirty="0"/>
              <a:t>@ </a:t>
            </a:r>
            <a:r>
              <a:rPr lang="en-GB" dirty="0" err="1"/>
              <a:t>e;rensasni</a:t>
            </a:r>
            <a:r>
              <a:rPr lang="en-GB" dirty="0"/>
              <a:t> </a:t>
            </a:r>
            <a:r>
              <a:rPr lang="en-GB" dirty="0" err="1"/>
              <a:t>eunai</a:t>
            </a:r>
            <a:r>
              <a:rPr lang="en-GB" dirty="0"/>
              <a:t>@ </a:t>
            </a:r>
            <a:r>
              <a:rPr lang="en-GB" dirty="0" err="1"/>
              <a:t>hiten</a:t>
            </a:r>
            <a:r>
              <a:rPr lang="en-GB" dirty="0"/>
              <a:t> </a:t>
            </a:r>
            <a:r>
              <a:rPr lang="en-GB" dirty="0" err="1"/>
              <a:t>ne`precbia</a:t>
            </a:r>
            <a:r>
              <a:rPr lang="en-GB" dirty="0"/>
              <a:t>@ `</a:t>
            </a:r>
            <a:r>
              <a:rPr lang="en-GB" dirty="0" err="1"/>
              <a:t>ntotf</a:t>
            </a:r>
            <a:r>
              <a:rPr lang="en-GB" dirty="0"/>
              <a:t> `</a:t>
            </a:r>
            <a:r>
              <a:rPr lang="en-GB" dirty="0" err="1"/>
              <a:t>mpimairwmi</a:t>
            </a:r>
            <a:r>
              <a:rPr lang="en-US" dirty="0"/>
              <a:t>.</a:t>
            </a:r>
            <a:endParaRPr lang="en-GB" dirty="0"/>
          </a:p>
        </p:txBody>
      </p:sp>
      <p:sp>
        <p:nvSpPr>
          <p:cNvPr id="6" name="TextBox 5">
            <a:hlinkClick r:id="rId2" action="ppaction://hlinksldjump"/>
            <a:extLst>
              <a:ext uri="{FF2B5EF4-FFF2-40B4-BE49-F238E27FC236}">
                <a16:creationId xmlns:a16="http://schemas.microsoft.com/office/drawing/2014/main" id="{0A36EBB3-DBAD-4D9C-96DA-B5093EAFB1B4}"/>
              </a:ext>
            </a:extLst>
          </p:cNvPr>
          <p:cNvSpPr txBox="1"/>
          <p:nvPr/>
        </p:nvSpPr>
        <p:spPr>
          <a:xfrm>
            <a:off x="8175812" y="3248944"/>
            <a:ext cx="968188" cy="461665"/>
          </a:xfrm>
          <a:prstGeom prst="rect">
            <a:avLst/>
          </a:prstGeom>
          <a:noFill/>
        </p:spPr>
        <p:txBody>
          <a:bodyPr wrap="square" rtlCol="0">
            <a:spAutoFit/>
          </a:bodyPr>
          <a:lstStyle/>
          <a:p>
            <a:pPr algn="ctr" rtl="1"/>
            <a:r>
              <a:rPr lang="ar-EG" sz="2400" b="1" u="sng" dirty="0">
                <a:solidFill>
                  <a:srgbClr val="FFC000"/>
                </a:solidFill>
              </a:rPr>
              <a:t>الدفنار</a:t>
            </a:r>
            <a:endParaRPr lang="en-GB" sz="2400" b="1" u="sng" dirty="0">
              <a:solidFill>
                <a:srgbClr val="FFC000"/>
              </a:solidFill>
            </a:endParaRPr>
          </a:p>
        </p:txBody>
      </p:sp>
    </p:spTree>
    <p:extLst>
      <p:ext uri="{BB962C8B-B14F-4D97-AF65-F5344CB8AC3E}">
        <p14:creationId xmlns:p14="http://schemas.microsoft.com/office/powerpoint/2010/main" val="1073526982"/>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F8C10-C8AC-4368-AA84-E252C44FD0B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73E11DD-F1D9-4BA6-9552-CF74E7FE2378}"/>
              </a:ext>
            </a:extLst>
          </p:cNvPr>
          <p:cNvSpPr>
            <a:spLocks noGrp="1"/>
          </p:cNvSpPr>
          <p:nvPr>
            <p:ph type="body" sz="quarter" idx="10"/>
          </p:nvPr>
        </p:nvSpPr>
        <p:spPr/>
        <p:txBody>
          <a:bodyPr>
            <a:normAutofit fontScale="92500"/>
          </a:bodyPr>
          <a:lstStyle/>
          <a:p>
            <a:pPr rtl="1">
              <a:lnSpc>
                <a:spcPct val="100000"/>
              </a:lnSpc>
            </a:pPr>
            <a:r>
              <a:rPr lang="ar-EG" sz="4800" dirty="0"/>
              <a:t>وآمن بالله وبعبده موسى. حينئذ سبَّح موسى وبنو إسرائيل بهذه التسبحة، وقالوا بفم واحد، فلنسبح الرب لأنه بالمجد قد تمجد. بطلبات موسى رئيس الأنبياء يا رب انعم لنا بغفران خطايانا.</a:t>
            </a:r>
          </a:p>
        </p:txBody>
      </p:sp>
    </p:spTree>
    <p:extLst>
      <p:ext uri="{BB962C8B-B14F-4D97-AF65-F5344CB8AC3E}">
        <p14:creationId xmlns:p14="http://schemas.microsoft.com/office/powerpoint/2010/main" val="4033811098"/>
      </p:ext>
    </p:extLst>
  </p:cSld>
  <p:clrMapOvr>
    <a:masterClrMapping/>
  </p:clrMapOvr>
</p:sld>
</file>

<file path=ppt/slides/slide18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5A198-9911-4BEB-9D9E-8940F805AD70}"/>
              </a:ext>
            </a:extLst>
          </p:cNvPr>
          <p:cNvSpPr>
            <a:spLocks noGrp="1"/>
          </p:cNvSpPr>
          <p:nvPr>
            <p:ph type="title"/>
          </p:nvPr>
        </p:nvSpPr>
        <p:spPr/>
        <p:txBody>
          <a:bodyPr anchor="ctr"/>
          <a:lstStyle/>
          <a:p>
            <a:pPr algn="r"/>
            <a:r>
              <a:rPr lang="ar-EG" b="1" dirty="0">
                <a:solidFill>
                  <a:srgbClr val="FFC000"/>
                </a:solidFill>
              </a:rPr>
              <a:t>لبش الثلاثاء</a:t>
            </a:r>
            <a:endParaRPr lang="en-GB" b="1" dirty="0">
              <a:solidFill>
                <a:srgbClr val="FFC000"/>
              </a:solidFill>
            </a:endParaRPr>
          </a:p>
        </p:txBody>
      </p:sp>
      <p:sp>
        <p:nvSpPr>
          <p:cNvPr id="3" name="Text Placeholder 2">
            <a:extLst>
              <a:ext uri="{FF2B5EF4-FFF2-40B4-BE49-F238E27FC236}">
                <a16:creationId xmlns:a16="http://schemas.microsoft.com/office/drawing/2014/main" id="{97E51B1D-5BDF-4341-96AF-32CC3CA2648D}"/>
              </a:ext>
            </a:extLst>
          </p:cNvPr>
          <p:cNvSpPr>
            <a:spLocks noGrp="1"/>
          </p:cNvSpPr>
          <p:nvPr>
            <p:ph type="body" sz="quarter" idx="10"/>
          </p:nvPr>
        </p:nvSpPr>
        <p:spPr>
          <a:xfrm>
            <a:off x="0" y="5800725"/>
            <a:ext cx="9144000" cy="1050650"/>
          </a:xfrm>
        </p:spPr>
        <p:txBody>
          <a:bodyPr/>
          <a:lstStyle/>
          <a:p>
            <a:r>
              <a:rPr lang="ar-EG" sz="3800" dirty="0"/>
              <a:t>إريه آش إنلاس إنساركس: نا إشئير بي نوين إممو: أوتي بارثينوس إثؤاب: أووه إما سنوتي.</a:t>
            </a:r>
            <a:endParaRPr lang="en-GB" sz="3800" dirty="0"/>
          </a:p>
        </p:txBody>
      </p:sp>
      <p:sp>
        <p:nvSpPr>
          <p:cNvPr id="4" name="Text Placeholder 3">
            <a:extLst>
              <a:ext uri="{FF2B5EF4-FFF2-40B4-BE49-F238E27FC236}">
                <a16:creationId xmlns:a16="http://schemas.microsoft.com/office/drawing/2014/main" id="{87B094F7-DCB5-459B-BE2C-6E9AA909CD16}"/>
              </a:ext>
            </a:extLst>
          </p:cNvPr>
          <p:cNvSpPr>
            <a:spLocks noGrp="1"/>
          </p:cNvSpPr>
          <p:nvPr>
            <p:ph type="body" sz="quarter" idx="11"/>
          </p:nvPr>
        </p:nvSpPr>
        <p:spPr>
          <a:xfrm>
            <a:off x="0" y="3710609"/>
            <a:ext cx="9144000" cy="889965"/>
          </a:xfrm>
        </p:spPr>
        <p:txBody>
          <a:bodyPr/>
          <a:lstStyle/>
          <a:p>
            <a:r>
              <a:rPr lang="ar-EG" sz="3600" dirty="0"/>
              <a:t>أى لسان جسدى، يستطيع أن يتأملك، أيتها العذراء القديسة، والدة الإله. </a:t>
            </a:r>
            <a:endParaRPr lang="en-GB" sz="3600" dirty="0"/>
          </a:p>
        </p:txBody>
      </p:sp>
      <p:sp>
        <p:nvSpPr>
          <p:cNvPr id="5" name="Text Placeholder 4">
            <a:extLst>
              <a:ext uri="{FF2B5EF4-FFF2-40B4-BE49-F238E27FC236}">
                <a16:creationId xmlns:a16="http://schemas.microsoft.com/office/drawing/2014/main" id="{6B5DC8A0-B1C8-46EE-B297-B369594AB800}"/>
              </a:ext>
            </a:extLst>
          </p:cNvPr>
          <p:cNvSpPr>
            <a:spLocks noGrp="1"/>
          </p:cNvSpPr>
          <p:nvPr>
            <p:ph type="body" sz="quarter" idx="12"/>
          </p:nvPr>
        </p:nvSpPr>
        <p:spPr>
          <a:xfrm>
            <a:off x="0" y="4600575"/>
            <a:ext cx="9144000" cy="1200149"/>
          </a:xfrm>
        </p:spPr>
        <p:txBody>
          <a:bodyPr/>
          <a:lstStyle/>
          <a:p>
            <a:r>
              <a:rPr lang="en-GB" sz="3800" dirty="0"/>
              <a:t>Ere as `</a:t>
            </a:r>
            <a:r>
              <a:rPr lang="en-GB" sz="3800" dirty="0" err="1"/>
              <a:t>nlac</a:t>
            </a:r>
            <a:r>
              <a:rPr lang="en-GB" sz="3800" dirty="0"/>
              <a:t> `</a:t>
            </a:r>
            <a:r>
              <a:rPr lang="en-GB" sz="3800" dirty="0" err="1"/>
              <a:t>ncarx</a:t>
            </a:r>
            <a:r>
              <a:rPr lang="en-GB" sz="3800" dirty="0"/>
              <a:t>@ </a:t>
            </a:r>
            <a:r>
              <a:rPr lang="en-GB" sz="3800" dirty="0" err="1"/>
              <a:t>na`s`erpinoin</a:t>
            </a:r>
            <a:r>
              <a:rPr lang="en-GB" sz="3800" dirty="0"/>
              <a:t> `</a:t>
            </a:r>
            <a:r>
              <a:rPr lang="en-GB" sz="3800" dirty="0" err="1"/>
              <a:t>mmo</a:t>
            </a:r>
            <a:r>
              <a:rPr lang="en-GB" sz="3800" dirty="0"/>
              <a:t>@ `w ]</a:t>
            </a:r>
            <a:r>
              <a:rPr lang="en-GB" sz="3800" dirty="0" err="1"/>
              <a:t>Par;enoc</a:t>
            </a:r>
            <a:r>
              <a:rPr lang="en-GB" sz="3800" dirty="0"/>
              <a:t> =e=;=u@ </a:t>
            </a:r>
            <a:r>
              <a:rPr lang="en-GB" sz="3800" dirty="0" err="1"/>
              <a:t>ouoh</a:t>
            </a:r>
            <a:r>
              <a:rPr lang="en-GB" sz="3800" dirty="0"/>
              <a:t> `</a:t>
            </a:r>
            <a:r>
              <a:rPr lang="en-GB" sz="3800" dirty="0" err="1"/>
              <a:t>mmacnou</a:t>
            </a:r>
            <a:r>
              <a:rPr lang="en-GB" sz="3800" dirty="0"/>
              <a:t>].</a:t>
            </a:r>
          </a:p>
        </p:txBody>
      </p:sp>
    </p:spTree>
    <p:extLst>
      <p:ext uri="{BB962C8B-B14F-4D97-AF65-F5344CB8AC3E}">
        <p14:creationId xmlns:p14="http://schemas.microsoft.com/office/powerpoint/2010/main" val="1754994653"/>
      </p:ext>
    </p:extLst>
  </p:cSld>
  <p:clrMapOvr>
    <a:masterClrMapping/>
  </p:clrMapOvr>
</p:sld>
</file>

<file path=ppt/slides/slide18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DD7C0-41E1-4DFF-8E3A-B8A5C9B2F0F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B8E19AE-8472-4242-B690-F97C39D440AF}"/>
              </a:ext>
            </a:extLst>
          </p:cNvPr>
          <p:cNvSpPr>
            <a:spLocks noGrp="1"/>
          </p:cNvSpPr>
          <p:nvPr>
            <p:ph type="body" sz="quarter" idx="10"/>
          </p:nvPr>
        </p:nvSpPr>
        <p:spPr/>
        <p:txBody>
          <a:bodyPr/>
          <a:lstStyle/>
          <a:p>
            <a:r>
              <a:rPr lang="ar-EG" dirty="0"/>
              <a:t>چيه آريه شوبي إنؤ إثرونوس: إمڤاثيليكون: إمفي إيتو فاي إمموف: هيـچــيـن ني شيروبيم. </a:t>
            </a:r>
            <a:endParaRPr lang="en-GB" dirty="0"/>
          </a:p>
        </p:txBody>
      </p:sp>
      <p:sp>
        <p:nvSpPr>
          <p:cNvPr id="4" name="Text Placeholder 3">
            <a:extLst>
              <a:ext uri="{FF2B5EF4-FFF2-40B4-BE49-F238E27FC236}">
                <a16:creationId xmlns:a16="http://schemas.microsoft.com/office/drawing/2014/main" id="{172D0A73-C048-41CB-A09F-2880D8BEB535}"/>
              </a:ext>
            </a:extLst>
          </p:cNvPr>
          <p:cNvSpPr>
            <a:spLocks noGrp="1"/>
          </p:cNvSpPr>
          <p:nvPr>
            <p:ph type="body" sz="quarter" idx="11"/>
          </p:nvPr>
        </p:nvSpPr>
        <p:spPr/>
        <p:txBody>
          <a:bodyPr anchor="ctr"/>
          <a:lstStyle/>
          <a:p>
            <a:r>
              <a:rPr lang="ar-EG" dirty="0"/>
              <a:t>لأنك صرت عرشاً، ملوكياً، للمحمول، على الشاروبيم. </a:t>
            </a:r>
            <a:endParaRPr lang="en-GB" dirty="0"/>
          </a:p>
        </p:txBody>
      </p:sp>
      <p:sp>
        <p:nvSpPr>
          <p:cNvPr id="5" name="Text Placeholder 4">
            <a:extLst>
              <a:ext uri="{FF2B5EF4-FFF2-40B4-BE49-F238E27FC236}">
                <a16:creationId xmlns:a16="http://schemas.microsoft.com/office/drawing/2014/main" id="{6EDF0E61-7AFF-4DA4-83E8-FF8B6534F39D}"/>
              </a:ext>
            </a:extLst>
          </p:cNvPr>
          <p:cNvSpPr>
            <a:spLocks noGrp="1"/>
          </p:cNvSpPr>
          <p:nvPr>
            <p:ph type="body" sz="quarter" idx="12"/>
          </p:nvPr>
        </p:nvSpPr>
        <p:spPr/>
        <p:txBody>
          <a:bodyPr/>
          <a:lstStyle/>
          <a:p>
            <a:r>
              <a:rPr lang="en-GB" dirty="0"/>
              <a:t>Je `</a:t>
            </a:r>
            <a:r>
              <a:rPr lang="en-GB" dirty="0" err="1"/>
              <a:t>areswpi</a:t>
            </a:r>
            <a:r>
              <a:rPr lang="en-GB" dirty="0"/>
              <a:t> `</a:t>
            </a:r>
            <a:r>
              <a:rPr lang="en-GB" dirty="0" err="1"/>
              <a:t>nou</a:t>
            </a:r>
            <a:r>
              <a:rPr lang="en-GB" dirty="0"/>
              <a:t>`;</a:t>
            </a:r>
            <a:r>
              <a:rPr lang="en-GB" dirty="0" err="1"/>
              <a:t>ronoc</a:t>
            </a:r>
            <a:r>
              <a:rPr lang="en-GB" dirty="0"/>
              <a:t>@ `</a:t>
            </a:r>
            <a:r>
              <a:rPr lang="en-GB" dirty="0" err="1"/>
              <a:t>mBacilikon</a:t>
            </a:r>
            <a:r>
              <a:rPr lang="en-GB" dirty="0"/>
              <a:t>@ `</a:t>
            </a:r>
            <a:r>
              <a:rPr lang="en-GB" dirty="0" err="1"/>
              <a:t>mvy`etoufai</a:t>
            </a:r>
            <a:r>
              <a:rPr lang="en-GB" dirty="0"/>
              <a:t> `</a:t>
            </a:r>
            <a:r>
              <a:rPr lang="en-GB" dirty="0" err="1"/>
              <a:t>mmof</a:t>
            </a:r>
            <a:r>
              <a:rPr lang="en-GB" dirty="0"/>
              <a:t>@ </a:t>
            </a:r>
            <a:r>
              <a:rPr lang="en-GB" dirty="0" err="1"/>
              <a:t>hijen</a:t>
            </a:r>
            <a:r>
              <a:rPr lang="en-GB" dirty="0"/>
              <a:t> </a:t>
            </a:r>
            <a:r>
              <a:rPr lang="en-GB" dirty="0" err="1"/>
              <a:t>ni</a:t>
            </a:r>
            <a:r>
              <a:rPr lang="en-GB" dirty="0"/>
              <a:t>&lt;</a:t>
            </a:r>
            <a:r>
              <a:rPr lang="en-GB" dirty="0" err="1"/>
              <a:t>eroubim</a:t>
            </a:r>
            <a:r>
              <a:rPr lang="en-GB" dirty="0"/>
              <a:t>.</a:t>
            </a:r>
          </a:p>
        </p:txBody>
      </p:sp>
    </p:spTree>
    <p:extLst>
      <p:ext uri="{BB962C8B-B14F-4D97-AF65-F5344CB8AC3E}">
        <p14:creationId xmlns:p14="http://schemas.microsoft.com/office/powerpoint/2010/main" val="756353895"/>
      </p:ext>
    </p:extLst>
  </p:cSld>
  <p:clrMapOvr>
    <a:masterClrMapping/>
  </p:clrMapOvr>
</p:sld>
</file>

<file path=ppt/slides/slide18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3F3BD-997E-42E0-899E-E7C4E45DB4E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B92E6D6-0B15-46C3-89C3-07350BDAD7C4}"/>
              </a:ext>
            </a:extLst>
          </p:cNvPr>
          <p:cNvSpPr>
            <a:spLocks noGrp="1"/>
          </p:cNvSpPr>
          <p:nvPr>
            <p:ph type="body" sz="quarter" idx="10"/>
          </p:nvPr>
        </p:nvSpPr>
        <p:spPr/>
        <p:txBody>
          <a:bodyPr/>
          <a:lstStyle/>
          <a:p>
            <a:r>
              <a:rPr lang="ar-EG" dirty="0"/>
              <a:t>إنينا إش إير ماكاريزين: إممو إن آش إنريتي: چيه آريتشيسى إينى فيسيس: إننو إيرون إتصا إبشوي. </a:t>
            </a:r>
            <a:endParaRPr lang="en-GB" dirty="0"/>
          </a:p>
        </p:txBody>
      </p:sp>
      <p:sp>
        <p:nvSpPr>
          <p:cNvPr id="4" name="Text Placeholder 3">
            <a:extLst>
              <a:ext uri="{FF2B5EF4-FFF2-40B4-BE49-F238E27FC236}">
                <a16:creationId xmlns:a16="http://schemas.microsoft.com/office/drawing/2014/main" id="{3598E7C0-D717-4C69-ABC9-441E768E94FC}"/>
              </a:ext>
            </a:extLst>
          </p:cNvPr>
          <p:cNvSpPr>
            <a:spLocks noGrp="1"/>
          </p:cNvSpPr>
          <p:nvPr>
            <p:ph type="body" sz="quarter" idx="11"/>
          </p:nvPr>
        </p:nvSpPr>
        <p:spPr/>
        <p:txBody>
          <a:bodyPr anchor="ctr"/>
          <a:lstStyle/>
          <a:p>
            <a:r>
              <a:rPr lang="ar-EG" sz="3200" dirty="0"/>
              <a:t>بأى نوع نقدر، أن نطوبك، لأنك ارتفعت عن الطبائع، العلوية العقلية.</a:t>
            </a:r>
            <a:endParaRPr lang="en-GB" sz="3200" dirty="0"/>
          </a:p>
        </p:txBody>
      </p:sp>
      <p:sp>
        <p:nvSpPr>
          <p:cNvPr id="5" name="Text Placeholder 4">
            <a:extLst>
              <a:ext uri="{FF2B5EF4-FFF2-40B4-BE49-F238E27FC236}">
                <a16:creationId xmlns:a16="http://schemas.microsoft.com/office/drawing/2014/main" id="{6602C06C-B9F2-4CDF-BD79-1DA514904FE4}"/>
              </a:ext>
            </a:extLst>
          </p:cNvPr>
          <p:cNvSpPr>
            <a:spLocks noGrp="1"/>
          </p:cNvSpPr>
          <p:nvPr>
            <p:ph type="body" sz="quarter" idx="12"/>
          </p:nvPr>
        </p:nvSpPr>
        <p:spPr/>
        <p:txBody>
          <a:bodyPr/>
          <a:lstStyle/>
          <a:p>
            <a:r>
              <a:rPr lang="en-GB" dirty="0" err="1"/>
              <a:t>Enna`sermakarizin</a:t>
            </a:r>
            <a:r>
              <a:rPr lang="en-GB" dirty="0"/>
              <a:t>@ `</a:t>
            </a:r>
            <a:r>
              <a:rPr lang="en-GB" dirty="0" err="1"/>
              <a:t>mmo</a:t>
            </a:r>
            <a:r>
              <a:rPr lang="en-GB" dirty="0"/>
              <a:t> `</a:t>
            </a:r>
            <a:r>
              <a:rPr lang="en-GB" dirty="0" err="1"/>
              <a:t>nas</a:t>
            </a:r>
            <a:r>
              <a:rPr lang="en-GB" dirty="0"/>
              <a:t> `</a:t>
            </a:r>
            <a:r>
              <a:rPr lang="en-GB" dirty="0" err="1"/>
              <a:t>nry</a:t>
            </a:r>
            <a:r>
              <a:rPr lang="en-GB" dirty="0"/>
              <a:t>]@ je `are[</a:t>
            </a:r>
            <a:r>
              <a:rPr lang="en-GB" dirty="0" err="1"/>
              <a:t>ici</a:t>
            </a:r>
            <a:r>
              <a:rPr lang="en-GB" dirty="0"/>
              <a:t> `</a:t>
            </a:r>
            <a:r>
              <a:rPr lang="en-GB" dirty="0" err="1"/>
              <a:t>enivucic</a:t>
            </a:r>
            <a:r>
              <a:rPr lang="en-GB" dirty="0"/>
              <a:t>@ `</a:t>
            </a:r>
            <a:r>
              <a:rPr lang="en-GB" dirty="0" err="1"/>
              <a:t>nou`yron</a:t>
            </a:r>
            <a:r>
              <a:rPr lang="en-GB" dirty="0"/>
              <a:t> </a:t>
            </a:r>
            <a:r>
              <a:rPr lang="en-GB" dirty="0" err="1"/>
              <a:t>etca`pswi</a:t>
            </a:r>
            <a:r>
              <a:rPr lang="en-GB" dirty="0"/>
              <a:t>.</a:t>
            </a:r>
          </a:p>
        </p:txBody>
      </p:sp>
    </p:spTree>
    <p:extLst>
      <p:ext uri="{BB962C8B-B14F-4D97-AF65-F5344CB8AC3E}">
        <p14:creationId xmlns:p14="http://schemas.microsoft.com/office/powerpoint/2010/main" val="664244307"/>
      </p:ext>
    </p:extLst>
  </p:cSld>
  <p:clrMapOvr>
    <a:masterClrMapping/>
  </p:clrMapOvr>
</p:sld>
</file>

<file path=ppt/slides/slide18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7CD54-D155-4EA1-A160-581080D18D4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847BBA3-1E50-4233-AFBE-EB64D8B5BEB0}"/>
              </a:ext>
            </a:extLst>
          </p:cNvPr>
          <p:cNvSpPr>
            <a:spLocks noGrp="1"/>
          </p:cNvSpPr>
          <p:nvPr>
            <p:ph type="body" sz="quarter" idx="10"/>
          </p:nvPr>
        </p:nvSpPr>
        <p:spPr/>
        <p:txBody>
          <a:bodyPr/>
          <a:lstStyle/>
          <a:p>
            <a:r>
              <a:rPr lang="ar-EG" dirty="0"/>
              <a:t>سيه إر أفميڤي إمبيران: خين جينيئــا نيڤين: أوتي إتشرومبي إثنيه سوس: أووه إثماڤ إم بخرستوس. </a:t>
            </a:r>
            <a:endParaRPr lang="en-GB" dirty="0"/>
          </a:p>
        </p:txBody>
      </p:sp>
      <p:sp>
        <p:nvSpPr>
          <p:cNvPr id="4" name="Text Placeholder 3">
            <a:extLst>
              <a:ext uri="{FF2B5EF4-FFF2-40B4-BE49-F238E27FC236}">
                <a16:creationId xmlns:a16="http://schemas.microsoft.com/office/drawing/2014/main" id="{8CD9BEE4-A8F1-4E54-A635-9D3962C3374A}"/>
              </a:ext>
            </a:extLst>
          </p:cNvPr>
          <p:cNvSpPr>
            <a:spLocks noGrp="1"/>
          </p:cNvSpPr>
          <p:nvPr>
            <p:ph type="body" sz="quarter" idx="11"/>
          </p:nvPr>
        </p:nvSpPr>
        <p:spPr/>
        <p:txBody>
          <a:bodyPr anchor="ctr"/>
          <a:lstStyle/>
          <a:p>
            <a:r>
              <a:rPr lang="ar-EG" sz="3400" dirty="0"/>
              <a:t>يذكر اسمك، فى كل الأجيال، أيتها الحمامة الحسنة، و ام المسيح. </a:t>
            </a:r>
            <a:endParaRPr lang="en-GB" sz="3400" dirty="0"/>
          </a:p>
        </p:txBody>
      </p:sp>
      <p:sp>
        <p:nvSpPr>
          <p:cNvPr id="5" name="Text Placeholder 4">
            <a:extLst>
              <a:ext uri="{FF2B5EF4-FFF2-40B4-BE49-F238E27FC236}">
                <a16:creationId xmlns:a16="http://schemas.microsoft.com/office/drawing/2014/main" id="{795D6634-7259-40FB-A3D7-8F50ABCCA7A8}"/>
              </a:ext>
            </a:extLst>
          </p:cNvPr>
          <p:cNvSpPr>
            <a:spLocks noGrp="1"/>
          </p:cNvSpPr>
          <p:nvPr>
            <p:ph type="body" sz="quarter" idx="12"/>
          </p:nvPr>
        </p:nvSpPr>
        <p:spPr/>
        <p:txBody>
          <a:bodyPr/>
          <a:lstStyle/>
          <a:p>
            <a:r>
              <a:rPr lang="en-GB" dirty="0" err="1"/>
              <a:t>Ce`er`vmeu`i</a:t>
            </a:r>
            <a:r>
              <a:rPr lang="en-GB" dirty="0"/>
              <a:t> `</a:t>
            </a:r>
            <a:r>
              <a:rPr lang="en-GB" dirty="0" err="1"/>
              <a:t>mperan</a:t>
            </a:r>
            <a:r>
              <a:rPr lang="en-GB" dirty="0"/>
              <a:t>@ </a:t>
            </a:r>
            <a:r>
              <a:rPr lang="en-GB" dirty="0" err="1"/>
              <a:t>qen</a:t>
            </a:r>
            <a:r>
              <a:rPr lang="en-GB" dirty="0"/>
              <a:t> </a:t>
            </a:r>
            <a:r>
              <a:rPr lang="en-GB" dirty="0" err="1"/>
              <a:t>gene`a</a:t>
            </a:r>
            <a:r>
              <a:rPr lang="en-GB" dirty="0"/>
              <a:t> </a:t>
            </a:r>
            <a:r>
              <a:rPr lang="en-GB" dirty="0" err="1"/>
              <a:t>niben</a:t>
            </a:r>
            <a:r>
              <a:rPr lang="en-GB" dirty="0"/>
              <a:t>@ `w ]`[</a:t>
            </a:r>
            <a:r>
              <a:rPr lang="en-GB" dirty="0" err="1"/>
              <a:t>rompi</a:t>
            </a:r>
            <a:r>
              <a:rPr lang="en-GB" dirty="0"/>
              <a:t> </a:t>
            </a:r>
            <a:r>
              <a:rPr lang="en-GB" dirty="0" err="1"/>
              <a:t>e;necwc</a:t>
            </a:r>
            <a:r>
              <a:rPr lang="en-GB" dirty="0"/>
              <a:t>@ </a:t>
            </a:r>
            <a:r>
              <a:rPr lang="en-GB" dirty="0" err="1"/>
              <a:t>ouoh</a:t>
            </a:r>
            <a:r>
              <a:rPr lang="en-GB" dirty="0"/>
              <a:t> `;</a:t>
            </a:r>
            <a:r>
              <a:rPr lang="en-GB" dirty="0" err="1"/>
              <a:t>mau</a:t>
            </a:r>
            <a:r>
              <a:rPr lang="en-GB" dirty="0"/>
              <a:t> `</a:t>
            </a:r>
            <a:r>
              <a:rPr lang="en-GB" dirty="0" err="1"/>
              <a:t>mP</a:t>
            </a:r>
            <a:r>
              <a:rPr lang="en-GB" dirty="0"/>
              <a:t>=,=c.</a:t>
            </a:r>
          </a:p>
        </p:txBody>
      </p:sp>
    </p:spTree>
    <p:extLst>
      <p:ext uri="{BB962C8B-B14F-4D97-AF65-F5344CB8AC3E}">
        <p14:creationId xmlns:p14="http://schemas.microsoft.com/office/powerpoint/2010/main" val="185774080"/>
      </p:ext>
    </p:extLst>
  </p:cSld>
  <p:clrMapOvr>
    <a:masterClrMapping/>
  </p:clrMapOvr>
</p:sld>
</file>

<file path=ppt/slides/slide18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230C4-BFDA-45F6-A1E6-995B61151C0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D0F0471-CEDC-4207-A414-F15F97AF4645}"/>
              </a:ext>
            </a:extLst>
          </p:cNvPr>
          <p:cNvSpPr>
            <a:spLocks noGrp="1"/>
          </p:cNvSpPr>
          <p:nvPr>
            <p:ph type="body" sz="quarter" idx="10"/>
          </p:nvPr>
        </p:nvSpPr>
        <p:spPr/>
        <p:txBody>
          <a:bodyPr/>
          <a:lstStyle/>
          <a:p>
            <a:r>
              <a:rPr lang="ar-EG" dirty="0"/>
              <a:t>أونوف إممو ماريا: تي ڤوكي أووه تي ماڤ: چيه في إت خين بي آمير: ني أنجيلوس سيه هوس إيــــروف. </a:t>
            </a:r>
            <a:endParaRPr lang="en-GB" dirty="0"/>
          </a:p>
        </p:txBody>
      </p:sp>
      <p:sp>
        <p:nvSpPr>
          <p:cNvPr id="4" name="Text Placeholder 3">
            <a:extLst>
              <a:ext uri="{FF2B5EF4-FFF2-40B4-BE49-F238E27FC236}">
                <a16:creationId xmlns:a16="http://schemas.microsoft.com/office/drawing/2014/main" id="{E85AB165-BAB7-48BC-822C-8C428F2DABC7}"/>
              </a:ext>
            </a:extLst>
          </p:cNvPr>
          <p:cNvSpPr>
            <a:spLocks noGrp="1"/>
          </p:cNvSpPr>
          <p:nvPr>
            <p:ph type="body" sz="quarter" idx="11"/>
          </p:nvPr>
        </p:nvSpPr>
        <p:spPr/>
        <p:txBody>
          <a:bodyPr anchor="ctr"/>
          <a:lstStyle/>
          <a:p>
            <a:r>
              <a:rPr lang="ar-EG" sz="3300" dirty="0"/>
              <a:t>أفرحى يا مريم، العبدة والأم، لأن الذى فى حجرك، الملائكة تسبحه. </a:t>
            </a:r>
            <a:endParaRPr lang="en-GB" sz="3300" dirty="0"/>
          </a:p>
        </p:txBody>
      </p:sp>
      <p:sp>
        <p:nvSpPr>
          <p:cNvPr id="5" name="Text Placeholder 4">
            <a:extLst>
              <a:ext uri="{FF2B5EF4-FFF2-40B4-BE49-F238E27FC236}">
                <a16:creationId xmlns:a16="http://schemas.microsoft.com/office/drawing/2014/main" id="{DF4A8230-98F9-4AAE-973C-B0DB28CF1521}"/>
              </a:ext>
            </a:extLst>
          </p:cNvPr>
          <p:cNvSpPr>
            <a:spLocks noGrp="1"/>
          </p:cNvSpPr>
          <p:nvPr>
            <p:ph type="body" sz="quarter" idx="12"/>
          </p:nvPr>
        </p:nvSpPr>
        <p:spPr/>
        <p:txBody>
          <a:bodyPr/>
          <a:lstStyle/>
          <a:p>
            <a:r>
              <a:rPr lang="en-GB" dirty="0" err="1"/>
              <a:t>Ounof</a:t>
            </a:r>
            <a:r>
              <a:rPr lang="en-GB" dirty="0"/>
              <a:t> `</a:t>
            </a:r>
            <a:r>
              <a:rPr lang="en-GB" dirty="0" err="1"/>
              <a:t>mmo</a:t>
            </a:r>
            <a:r>
              <a:rPr lang="en-GB" dirty="0"/>
              <a:t> </a:t>
            </a:r>
            <a:r>
              <a:rPr lang="en-GB" dirty="0" err="1"/>
              <a:t>Mari`a</a:t>
            </a:r>
            <a:r>
              <a:rPr lang="en-GB" dirty="0"/>
              <a:t>@ ]</a:t>
            </a:r>
            <a:r>
              <a:rPr lang="en-GB" dirty="0" err="1"/>
              <a:t>bwki</a:t>
            </a:r>
            <a:r>
              <a:rPr lang="en-GB" dirty="0"/>
              <a:t> </a:t>
            </a:r>
            <a:r>
              <a:rPr lang="en-GB" dirty="0" err="1"/>
              <a:t>ouoh</a:t>
            </a:r>
            <a:r>
              <a:rPr lang="en-GB" dirty="0"/>
              <a:t> ]</a:t>
            </a:r>
            <a:r>
              <a:rPr lang="en-GB" dirty="0" err="1"/>
              <a:t>mau</a:t>
            </a:r>
            <a:r>
              <a:rPr lang="en-GB" dirty="0"/>
              <a:t>@ je </a:t>
            </a:r>
            <a:r>
              <a:rPr lang="en-GB" dirty="0" err="1"/>
              <a:t>vy`et</a:t>
            </a:r>
            <a:r>
              <a:rPr lang="en-GB" dirty="0"/>
              <a:t> </a:t>
            </a:r>
            <a:r>
              <a:rPr lang="en-GB" dirty="0" err="1"/>
              <a:t>qen</a:t>
            </a:r>
            <a:r>
              <a:rPr lang="en-GB" dirty="0"/>
              <a:t> </a:t>
            </a:r>
            <a:r>
              <a:rPr lang="en-GB" dirty="0" err="1"/>
              <a:t>pe`amyr</a:t>
            </a:r>
            <a:r>
              <a:rPr lang="en-GB" dirty="0"/>
              <a:t>@ </a:t>
            </a:r>
            <a:r>
              <a:rPr lang="en-GB" dirty="0" err="1"/>
              <a:t>ni`aggeloc</a:t>
            </a:r>
            <a:r>
              <a:rPr lang="en-GB" dirty="0"/>
              <a:t> </a:t>
            </a:r>
            <a:r>
              <a:rPr lang="en-GB" dirty="0" err="1"/>
              <a:t>cehwc</a:t>
            </a:r>
            <a:r>
              <a:rPr lang="en-GB" dirty="0"/>
              <a:t> `</a:t>
            </a:r>
            <a:r>
              <a:rPr lang="en-GB" dirty="0" err="1"/>
              <a:t>erof</a:t>
            </a:r>
            <a:r>
              <a:rPr lang="en-GB" dirty="0"/>
              <a:t>.</a:t>
            </a:r>
          </a:p>
        </p:txBody>
      </p:sp>
    </p:spTree>
    <p:extLst>
      <p:ext uri="{BB962C8B-B14F-4D97-AF65-F5344CB8AC3E}">
        <p14:creationId xmlns:p14="http://schemas.microsoft.com/office/powerpoint/2010/main" val="3257359269"/>
      </p:ext>
    </p:extLst>
  </p:cSld>
  <p:clrMapOvr>
    <a:masterClrMapping/>
  </p:clrMapOvr>
</p:sld>
</file>

<file path=ppt/slides/slide18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96656-461C-400A-A688-0A80887923F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9925C52-B355-48AB-8571-04613D866CAA}"/>
              </a:ext>
            </a:extLst>
          </p:cNvPr>
          <p:cNvSpPr>
            <a:spLocks noGrp="1"/>
          </p:cNvSpPr>
          <p:nvPr>
            <p:ph type="body" sz="quarter" idx="10"/>
          </p:nvPr>
        </p:nvSpPr>
        <p:spPr/>
        <p:txBody>
          <a:bodyPr/>
          <a:lstStyle/>
          <a:p>
            <a:r>
              <a:rPr lang="ar-EG" dirty="0"/>
              <a:t>أووه ني شيروبيم: سيه أوو أوشت إمموف أكسيوس: نيم ني سيرافيم: خين أوميت آت مونك. </a:t>
            </a:r>
            <a:endParaRPr lang="en-GB" dirty="0"/>
          </a:p>
        </p:txBody>
      </p:sp>
      <p:sp>
        <p:nvSpPr>
          <p:cNvPr id="4" name="Text Placeholder 3">
            <a:extLst>
              <a:ext uri="{FF2B5EF4-FFF2-40B4-BE49-F238E27FC236}">
                <a16:creationId xmlns:a16="http://schemas.microsoft.com/office/drawing/2014/main" id="{3A71FF36-D37C-4830-9940-6400E6425D19}"/>
              </a:ext>
            </a:extLst>
          </p:cNvPr>
          <p:cNvSpPr>
            <a:spLocks noGrp="1"/>
          </p:cNvSpPr>
          <p:nvPr>
            <p:ph type="body" sz="quarter" idx="11"/>
          </p:nvPr>
        </p:nvSpPr>
        <p:spPr/>
        <p:txBody>
          <a:bodyPr anchor="ctr"/>
          <a:lstStyle/>
          <a:p>
            <a:r>
              <a:rPr lang="ar-EG" sz="3600" dirty="0"/>
              <a:t>والشاروبيم، يسجدون له باستحقاق، والسارفيم، بغير فتور. </a:t>
            </a:r>
            <a:endParaRPr lang="en-GB" sz="3600" dirty="0"/>
          </a:p>
        </p:txBody>
      </p:sp>
      <p:sp>
        <p:nvSpPr>
          <p:cNvPr id="5" name="Text Placeholder 4">
            <a:extLst>
              <a:ext uri="{FF2B5EF4-FFF2-40B4-BE49-F238E27FC236}">
                <a16:creationId xmlns:a16="http://schemas.microsoft.com/office/drawing/2014/main" id="{959EDAD8-A3FC-4882-94AB-E13F7C79467E}"/>
              </a:ext>
            </a:extLst>
          </p:cNvPr>
          <p:cNvSpPr>
            <a:spLocks noGrp="1"/>
          </p:cNvSpPr>
          <p:nvPr>
            <p:ph type="body" sz="quarter" idx="12"/>
          </p:nvPr>
        </p:nvSpPr>
        <p:spPr/>
        <p:txBody>
          <a:bodyPr/>
          <a:lstStyle/>
          <a:p>
            <a:r>
              <a:rPr lang="en-GB" dirty="0" err="1"/>
              <a:t>Ouoh</a:t>
            </a:r>
            <a:r>
              <a:rPr lang="en-GB" dirty="0"/>
              <a:t> </a:t>
            </a:r>
            <a:r>
              <a:rPr lang="en-GB" dirty="0" err="1"/>
              <a:t>ni</a:t>
            </a:r>
            <a:r>
              <a:rPr lang="en-GB" dirty="0"/>
              <a:t>&lt;</a:t>
            </a:r>
            <a:r>
              <a:rPr lang="en-GB" dirty="0" err="1"/>
              <a:t>eroubim</a:t>
            </a:r>
            <a:r>
              <a:rPr lang="en-GB" dirty="0"/>
              <a:t>@ </a:t>
            </a:r>
            <a:r>
              <a:rPr lang="en-GB" dirty="0" err="1"/>
              <a:t>ceouwst</a:t>
            </a:r>
            <a:r>
              <a:rPr lang="en-GB" dirty="0"/>
              <a:t> `</a:t>
            </a:r>
            <a:r>
              <a:rPr lang="en-GB" dirty="0" err="1"/>
              <a:t>mmof</a:t>
            </a:r>
            <a:r>
              <a:rPr lang="en-GB" dirty="0"/>
              <a:t> `</a:t>
            </a:r>
            <a:r>
              <a:rPr lang="en-GB" dirty="0" err="1"/>
              <a:t>axiwc</a:t>
            </a:r>
            <a:r>
              <a:rPr lang="en-GB" dirty="0"/>
              <a:t>@ </a:t>
            </a:r>
            <a:r>
              <a:rPr lang="en-GB" dirty="0" err="1"/>
              <a:t>nem</a:t>
            </a:r>
            <a:r>
              <a:rPr lang="en-GB" dirty="0"/>
              <a:t> </a:t>
            </a:r>
            <a:r>
              <a:rPr lang="en-GB" dirty="0" err="1"/>
              <a:t>niCeravim</a:t>
            </a:r>
            <a:r>
              <a:rPr lang="en-GB" dirty="0"/>
              <a:t>@ </a:t>
            </a:r>
            <a:r>
              <a:rPr lang="en-GB" dirty="0" err="1"/>
              <a:t>qen</a:t>
            </a:r>
            <a:r>
              <a:rPr lang="en-GB" dirty="0"/>
              <a:t> </a:t>
            </a:r>
            <a:r>
              <a:rPr lang="en-GB" dirty="0" err="1"/>
              <a:t>oumetatmounk</a:t>
            </a:r>
            <a:r>
              <a:rPr lang="en-GB" dirty="0"/>
              <a:t>.</a:t>
            </a:r>
          </a:p>
        </p:txBody>
      </p:sp>
    </p:spTree>
    <p:extLst>
      <p:ext uri="{BB962C8B-B14F-4D97-AF65-F5344CB8AC3E}">
        <p14:creationId xmlns:p14="http://schemas.microsoft.com/office/powerpoint/2010/main" val="1422684411"/>
      </p:ext>
    </p:extLst>
  </p:cSld>
  <p:clrMapOvr>
    <a:masterClrMapping/>
  </p:clrMapOvr>
</p:sld>
</file>

<file path=ppt/slides/slide18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9C813-CB86-4C28-9796-3D46D62971E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7E86DCA-15A3-42BE-8C61-EAEEE9AFFA86}"/>
              </a:ext>
            </a:extLst>
          </p:cNvPr>
          <p:cNvSpPr>
            <a:spLocks noGrp="1"/>
          </p:cNvSpPr>
          <p:nvPr>
            <p:ph type="body" sz="quarter" idx="10"/>
          </p:nvPr>
        </p:nvSpPr>
        <p:spPr/>
        <p:txBody>
          <a:bodyPr/>
          <a:lstStyle/>
          <a:p>
            <a:r>
              <a:rPr lang="ar-EG" dirty="0"/>
              <a:t>إڤ إير ريبيــزين خين نوتينيه: چيه فاي بيه إب أوورو إنيه إب أو أوو: </a:t>
            </a:r>
            <a:endParaRPr lang="en-GB" dirty="0"/>
          </a:p>
        </p:txBody>
      </p:sp>
      <p:sp>
        <p:nvSpPr>
          <p:cNvPr id="4" name="Text Placeholder 3">
            <a:extLst>
              <a:ext uri="{FF2B5EF4-FFF2-40B4-BE49-F238E27FC236}">
                <a16:creationId xmlns:a16="http://schemas.microsoft.com/office/drawing/2014/main" id="{8423900D-2EBE-4F3D-86C8-298D557F76C8}"/>
              </a:ext>
            </a:extLst>
          </p:cNvPr>
          <p:cNvSpPr>
            <a:spLocks noGrp="1"/>
          </p:cNvSpPr>
          <p:nvPr>
            <p:ph type="body" sz="quarter" idx="11"/>
          </p:nvPr>
        </p:nvSpPr>
        <p:spPr/>
        <p:txBody>
          <a:bodyPr anchor="ctr"/>
          <a:lstStyle/>
          <a:p>
            <a:r>
              <a:rPr lang="ar-EG" dirty="0"/>
              <a:t>يرفرفون بأجنحتهم قائلين، هذا هو ملك المجد، </a:t>
            </a:r>
            <a:endParaRPr lang="en-GB" dirty="0"/>
          </a:p>
        </p:txBody>
      </p:sp>
      <p:sp>
        <p:nvSpPr>
          <p:cNvPr id="5" name="Text Placeholder 4">
            <a:extLst>
              <a:ext uri="{FF2B5EF4-FFF2-40B4-BE49-F238E27FC236}">
                <a16:creationId xmlns:a16="http://schemas.microsoft.com/office/drawing/2014/main" id="{5A211535-F3AE-4F43-9B5B-A14A34B883E6}"/>
              </a:ext>
            </a:extLst>
          </p:cNvPr>
          <p:cNvSpPr>
            <a:spLocks noGrp="1"/>
          </p:cNvSpPr>
          <p:nvPr>
            <p:ph type="body" sz="quarter" idx="12"/>
          </p:nvPr>
        </p:nvSpPr>
        <p:spPr/>
        <p:txBody>
          <a:bodyPr/>
          <a:lstStyle/>
          <a:p>
            <a:r>
              <a:rPr lang="en-GB" sz="4400" dirty="0" err="1"/>
              <a:t>Eu`erripizin</a:t>
            </a:r>
            <a:r>
              <a:rPr lang="en-GB" sz="4400" dirty="0"/>
              <a:t> </a:t>
            </a:r>
            <a:r>
              <a:rPr lang="en-GB" sz="4400" dirty="0" err="1"/>
              <a:t>qen</a:t>
            </a:r>
            <a:r>
              <a:rPr lang="en-GB" sz="4400" dirty="0"/>
              <a:t> </a:t>
            </a:r>
            <a:r>
              <a:rPr lang="en-GB" sz="4400" dirty="0" err="1"/>
              <a:t>noutenh</a:t>
            </a:r>
            <a:r>
              <a:rPr lang="en-GB" sz="4400" dirty="0"/>
              <a:t>@ je </a:t>
            </a:r>
            <a:r>
              <a:rPr lang="en-GB" sz="4400" dirty="0" err="1"/>
              <a:t>vai</a:t>
            </a:r>
            <a:r>
              <a:rPr lang="ar-EG" sz="4400" dirty="0"/>
              <a:t> </a:t>
            </a:r>
            <a:r>
              <a:rPr lang="en-GB" sz="4400" dirty="0"/>
              <a:t>pe `</a:t>
            </a:r>
            <a:r>
              <a:rPr lang="en-GB" sz="4400" dirty="0" err="1"/>
              <a:t>Pouro</a:t>
            </a:r>
            <a:r>
              <a:rPr lang="en-GB" sz="4400" dirty="0"/>
              <a:t> `</a:t>
            </a:r>
            <a:r>
              <a:rPr lang="en-GB" sz="4400" dirty="0" err="1"/>
              <a:t>nte</a:t>
            </a:r>
            <a:r>
              <a:rPr lang="en-GB" sz="4400" dirty="0"/>
              <a:t> `</a:t>
            </a:r>
            <a:r>
              <a:rPr lang="en-GB" sz="4400" dirty="0" err="1"/>
              <a:t>p`wou</a:t>
            </a:r>
            <a:r>
              <a:rPr lang="en-GB" sz="4400" dirty="0"/>
              <a:t>@</a:t>
            </a:r>
          </a:p>
        </p:txBody>
      </p:sp>
    </p:spTree>
    <p:extLst>
      <p:ext uri="{BB962C8B-B14F-4D97-AF65-F5344CB8AC3E}">
        <p14:creationId xmlns:p14="http://schemas.microsoft.com/office/powerpoint/2010/main" val="1852779858"/>
      </p:ext>
    </p:extLst>
  </p:cSld>
  <p:clrMapOvr>
    <a:masterClrMapping/>
  </p:clrMapOvr>
</p:sld>
</file>

<file path=ppt/slides/slide18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12ADF-3C2E-4CE9-B3DA-78506BD0394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E1D020C-C656-4EF0-A098-4BA9C874F20C}"/>
              </a:ext>
            </a:extLst>
          </p:cNvPr>
          <p:cNvSpPr>
            <a:spLocks noGrp="1"/>
          </p:cNvSpPr>
          <p:nvPr>
            <p:ph type="body" sz="quarter" idx="10"/>
          </p:nvPr>
        </p:nvSpPr>
        <p:spPr/>
        <p:txBody>
          <a:bodyPr/>
          <a:lstStyle/>
          <a:p>
            <a:r>
              <a:rPr lang="ar-EG" dirty="0"/>
              <a:t>في إتؤلي إم إفنوڤي إمبي كوزموس: كاطا بيف نيشتي إن ناي. </a:t>
            </a:r>
            <a:endParaRPr lang="en-GB" dirty="0"/>
          </a:p>
        </p:txBody>
      </p:sp>
      <p:sp>
        <p:nvSpPr>
          <p:cNvPr id="4" name="Text Placeholder 3">
            <a:extLst>
              <a:ext uri="{FF2B5EF4-FFF2-40B4-BE49-F238E27FC236}">
                <a16:creationId xmlns:a16="http://schemas.microsoft.com/office/drawing/2014/main" id="{077E572B-4D22-44DB-B06F-9335CB679429}"/>
              </a:ext>
            </a:extLst>
          </p:cNvPr>
          <p:cNvSpPr>
            <a:spLocks noGrp="1"/>
          </p:cNvSpPr>
          <p:nvPr>
            <p:ph type="body" sz="quarter" idx="11"/>
          </p:nvPr>
        </p:nvSpPr>
        <p:spPr/>
        <p:txBody>
          <a:bodyPr anchor="ctr"/>
          <a:lstStyle/>
          <a:p>
            <a:r>
              <a:rPr lang="ar-EG" dirty="0"/>
              <a:t>رافع خطية العالم، كعظيم رحمته .</a:t>
            </a:r>
            <a:endParaRPr lang="en-GB" dirty="0"/>
          </a:p>
        </p:txBody>
      </p:sp>
      <p:sp>
        <p:nvSpPr>
          <p:cNvPr id="5" name="Text Placeholder 4">
            <a:extLst>
              <a:ext uri="{FF2B5EF4-FFF2-40B4-BE49-F238E27FC236}">
                <a16:creationId xmlns:a16="http://schemas.microsoft.com/office/drawing/2014/main" id="{A4B76974-5262-42D7-8911-FB97F3826D8F}"/>
              </a:ext>
            </a:extLst>
          </p:cNvPr>
          <p:cNvSpPr>
            <a:spLocks noGrp="1"/>
          </p:cNvSpPr>
          <p:nvPr>
            <p:ph type="body" sz="quarter" idx="12"/>
          </p:nvPr>
        </p:nvSpPr>
        <p:spPr/>
        <p:txBody>
          <a:bodyPr/>
          <a:lstStyle/>
          <a:p>
            <a:r>
              <a:rPr lang="en-GB" dirty="0" err="1"/>
              <a:t>vy`et`wli</a:t>
            </a:r>
            <a:r>
              <a:rPr lang="en-GB" dirty="0"/>
              <a:t> `</a:t>
            </a:r>
            <a:r>
              <a:rPr lang="en-GB" dirty="0" err="1"/>
              <a:t>m`vnobi</a:t>
            </a:r>
            <a:r>
              <a:rPr lang="en-GB" dirty="0"/>
              <a:t> `</a:t>
            </a:r>
            <a:r>
              <a:rPr lang="en-GB" dirty="0" err="1"/>
              <a:t>mpikocmoc</a:t>
            </a:r>
            <a:r>
              <a:rPr lang="en-GB" dirty="0"/>
              <a:t>@ kata </a:t>
            </a:r>
            <a:r>
              <a:rPr lang="en-GB" dirty="0" err="1"/>
              <a:t>pefnis</a:t>
            </a:r>
            <a:r>
              <a:rPr lang="en-GB" dirty="0"/>
              <a:t>] `</a:t>
            </a:r>
            <a:r>
              <a:rPr lang="en-GB" dirty="0" err="1"/>
              <a:t>nnai</a:t>
            </a:r>
            <a:r>
              <a:rPr lang="en-GB" dirty="0"/>
              <a:t>.</a:t>
            </a:r>
          </a:p>
        </p:txBody>
      </p:sp>
    </p:spTree>
    <p:extLst>
      <p:ext uri="{BB962C8B-B14F-4D97-AF65-F5344CB8AC3E}">
        <p14:creationId xmlns:p14="http://schemas.microsoft.com/office/powerpoint/2010/main" val="2107839977"/>
      </p:ext>
    </p:extLst>
  </p:cSld>
  <p:clrMapOvr>
    <a:masterClrMapping/>
  </p:clrMapOvr>
</p:sld>
</file>

<file path=ppt/slides/slide18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91DDA-8629-41CF-ABA7-7AD9CE96755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6ABF11C-FDCB-4DF6-831D-9F394ABBCE5E}"/>
              </a:ext>
            </a:extLst>
          </p:cNvPr>
          <p:cNvSpPr>
            <a:spLocks noGrp="1"/>
          </p:cNvSpPr>
          <p:nvPr>
            <p:ph type="body" sz="quarter" idx="10"/>
          </p:nvPr>
        </p:nvSpPr>
        <p:spPr/>
        <p:txBody>
          <a:bodyPr/>
          <a:lstStyle/>
          <a:p>
            <a:r>
              <a:rPr lang="ar-EG" dirty="0"/>
              <a:t>آنون هون تين طوبه: إثرين شاشني إفناي: هيتين نى ابرسفيا: إنتوتف إمبي ماي رومـــي. </a:t>
            </a:r>
            <a:endParaRPr lang="en-GB" dirty="0"/>
          </a:p>
        </p:txBody>
      </p:sp>
      <p:sp>
        <p:nvSpPr>
          <p:cNvPr id="4" name="Text Placeholder 3">
            <a:extLst>
              <a:ext uri="{FF2B5EF4-FFF2-40B4-BE49-F238E27FC236}">
                <a16:creationId xmlns:a16="http://schemas.microsoft.com/office/drawing/2014/main" id="{D45ED2AC-416C-4307-8A68-1C38796DA454}"/>
              </a:ext>
            </a:extLst>
          </p:cNvPr>
          <p:cNvSpPr>
            <a:spLocks noGrp="1"/>
          </p:cNvSpPr>
          <p:nvPr>
            <p:ph type="body" sz="quarter" idx="11"/>
          </p:nvPr>
        </p:nvSpPr>
        <p:spPr/>
        <p:txBody>
          <a:bodyPr anchor="ctr"/>
          <a:lstStyle/>
          <a:p>
            <a:r>
              <a:rPr lang="ar-EG" sz="3400" dirty="0"/>
              <a:t>ونحن أيضاً نطلب، أن نفوز برحمة، بشفاعتك، عند محب البشر. </a:t>
            </a:r>
            <a:endParaRPr lang="en-GB" sz="3400" dirty="0"/>
          </a:p>
        </p:txBody>
      </p:sp>
      <p:sp>
        <p:nvSpPr>
          <p:cNvPr id="5" name="Text Placeholder 4">
            <a:extLst>
              <a:ext uri="{FF2B5EF4-FFF2-40B4-BE49-F238E27FC236}">
                <a16:creationId xmlns:a16="http://schemas.microsoft.com/office/drawing/2014/main" id="{7ACFBD85-EDF9-485D-9424-7EE3AE6AE074}"/>
              </a:ext>
            </a:extLst>
          </p:cNvPr>
          <p:cNvSpPr>
            <a:spLocks noGrp="1"/>
          </p:cNvSpPr>
          <p:nvPr>
            <p:ph type="body" sz="quarter" idx="12"/>
          </p:nvPr>
        </p:nvSpPr>
        <p:spPr/>
        <p:txBody>
          <a:bodyPr/>
          <a:lstStyle/>
          <a:p>
            <a:r>
              <a:rPr lang="en-GB" dirty="0"/>
              <a:t>Anon </a:t>
            </a:r>
            <a:r>
              <a:rPr lang="en-GB" dirty="0" err="1"/>
              <a:t>hwn</a:t>
            </a:r>
            <a:r>
              <a:rPr lang="en-GB" dirty="0"/>
              <a:t> </a:t>
            </a:r>
            <a:r>
              <a:rPr lang="en-GB" dirty="0" err="1"/>
              <a:t>tentwbh</a:t>
            </a:r>
            <a:r>
              <a:rPr lang="en-GB" dirty="0"/>
              <a:t>@ </a:t>
            </a:r>
            <a:r>
              <a:rPr lang="en-GB" dirty="0" err="1"/>
              <a:t>e;rensasni</a:t>
            </a:r>
            <a:r>
              <a:rPr lang="en-GB" dirty="0"/>
              <a:t> </a:t>
            </a:r>
            <a:r>
              <a:rPr lang="en-GB" dirty="0" err="1"/>
              <a:t>eunai</a:t>
            </a:r>
            <a:r>
              <a:rPr lang="en-GB" dirty="0"/>
              <a:t>@ </a:t>
            </a:r>
            <a:r>
              <a:rPr lang="en-GB" dirty="0" err="1"/>
              <a:t>hiten</a:t>
            </a:r>
            <a:r>
              <a:rPr lang="en-GB" dirty="0"/>
              <a:t> </a:t>
            </a:r>
            <a:r>
              <a:rPr lang="en-GB" dirty="0" err="1"/>
              <a:t>ne`precbia</a:t>
            </a:r>
            <a:r>
              <a:rPr lang="en-GB" dirty="0"/>
              <a:t>@ `</a:t>
            </a:r>
            <a:r>
              <a:rPr lang="en-GB" dirty="0" err="1"/>
              <a:t>ntotf</a:t>
            </a:r>
            <a:r>
              <a:rPr lang="en-GB" dirty="0"/>
              <a:t> `</a:t>
            </a:r>
            <a:r>
              <a:rPr lang="en-GB" dirty="0" err="1"/>
              <a:t>mpimairwmi</a:t>
            </a:r>
            <a:r>
              <a:rPr lang="en-GB" dirty="0"/>
              <a:t>.</a:t>
            </a:r>
          </a:p>
        </p:txBody>
      </p:sp>
      <p:sp>
        <p:nvSpPr>
          <p:cNvPr id="6" name="TextBox 5">
            <a:hlinkClick r:id="rId2" action="ppaction://hlinksldjump"/>
            <a:extLst>
              <a:ext uri="{FF2B5EF4-FFF2-40B4-BE49-F238E27FC236}">
                <a16:creationId xmlns:a16="http://schemas.microsoft.com/office/drawing/2014/main" id="{1829BBFE-AF13-418B-92FA-114A400B123B}"/>
              </a:ext>
            </a:extLst>
          </p:cNvPr>
          <p:cNvSpPr txBox="1"/>
          <p:nvPr/>
        </p:nvSpPr>
        <p:spPr>
          <a:xfrm>
            <a:off x="8175812" y="3248944"/>
            <a:ext cx="968188" cy="461665"/>
          </a:xfrm>
          <a:prstGeom prst="rect">
            <a:avLst/>
          </a:prstGeom>
          <a:noFill/>
        </p:spPr>
        <p:txBody>
          <a:bodyPr wrap="square" rtlCol="0">
            <a:spAutoFit/>
          </a:bodyPr>
          <a:lstStyle/>
          <a:p>
            <a:pPr algn="ctr" rtl="1"/>
            <a:r>
              <a:rPr lang="ar-EG" sz="2400" b="1" u="sng" dirty="0">
                <a:solidFill>
                  <a:srgbClr val="FFC000"/>
                </a:solidFill>
              </a:rPr>
              <a:t>الدفنار</a:t>
            </a:r>
            <a:endParaRPr lang="en-GB" sz="2400" b="1" u="sng" dirty="0">
              <a:solidFill>
                <a:srgbClr val="FFC000"/>
              </a:solidFill>
            </a:endParaRPr>
          </a:p>
        </p:txBody>
      </p:sp>
    </p:spTree>
    <p:extLst>
      <p:ext uri="{BB962C8B-B14F-4D97-AF65-F5344CB8AC3E}">
        <p14:creationId xmlns:p14="http://schemas.microsoft.com/office/powerpoint/2010/main" val="1553721418"/>
      </p:ext>
    </p:extLst>
  </p:cSld>
  <p:clrMapOvr>
    <a:masterClrMapping/>
  </p:clrMapOvr>
</p:sld>
</file>

<file path=ppt/slides/slide18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0F421-660E-431C-BDEF-358D99AD6CAF}"/>
              </a:ext>
            </a:extLst>
          </p:cNvPr>
          <p:cNvSpPr>
            <a:spLocks noGrp="1"/>
          </p:cNvSpPr>
          <p:nvPr>
            <p:ph type="title"/>
          </p:nvPr>
        </p:nvSpPr>
        <p:spPr/>
        <p:txBody>
          <a:bodyPr anchor="ctr"/>
          <a:lstStyle/>
          <a:p>
            <a:pPr algn="r"/>
            <a:r>
              <a:rPr lang="ar-EG" b="1" dirty="0">
                <a:solidFill>
                  <a:srgbClr val="FFC000"/>
                </a:solidFill>
              </a:rPr>
              <a:t>لبش الأربعاء</a:t>
            </a:r>
            <a:endParaRPr lang="en-GB" b="1" dirty="0">
              <a:solidFill>
                <a:srgbClr val="FFC000"/>
              </a:solidFill>
            </a:endParaRPr>
          </a:p>
        </p:txBody>
      </p:sp>
      <p:sp>
        <p:nvSpPr>
          <p:cNvPr id="3" name="Text Placeholder 2">
            <a:extLst>
              <a:ext uri="{FF2B5EF4-FFF2-40B4-BE49-F238E27FC236}">
                <a16:creationId xmlns:a16="http://schemas.microsoft.com/office/drawing/2014/main" id="{DFC797D1-DDE2-44B1-85D8-E41B30FC0997}"/>
              </a:ext>
            </a:extLst>
          </p:cNvPr>
          <p:cNvSpPr>
            <a:spLocks noGrp="1"/>
          </p:cNvSpPr>
          <p:nvPr>
            <p:ph type="body" sz="quarter" idx="10"/>
          </p:nvPr>
        </p:nvSpPr>
        <p:spPr/>
        <p:txBody>
          <a:bodyPr anchor="ctr"/>
          <a:lstStyle/>
          <a:p>
            <a:r>
              <a:rPr lang="ar-EG" dirty="0"/>
              <a:t>ييزيكيــيل بى ابروفيتيس: أوش إيفول إفؤى إممثريه: </a:t>
            </a:r>
            <a:endParaRPr lang="en-GB" dirty="0"/>
          </a:p>
        </p:txBody>
      </p:sp>
      <p:sp>
        <p:nvSpPr>
          <p:cNvPr id="4" name="Text Placeholder 3">
            <a:extLst>
              <a:ext uri="{FF2B5EF4-FFF2-40B4-BE49-F238E27FC236}">
                <a16:creationId xmlns:a16="http://schemas.microsoft.com/office/drawing/2014/main" id="{138255D0-D199-4E25-B5AD-0D070B910617}"/>
              </a:ext>
            </a:extLst>
          </p:cNvPr>
          <p:cNvSpPr>
            <a:spLocks noGrp="1"/>
          </p:cNvSpPr>
          <p:nvPr>
            <p:ph type="body" sz="quarter" idx="11"/>
          </p:nvPr>
        </p:nvSpPr>
        <p:spPr/>
        <p:txBody>
          <a:bodyPr anchor="ctr"/>
          <a:lstStyle/>
          <a:p>
            <a:r>
              <a:rPr lang="ar-EG" dirty="0"/>
              <a:t>حزقيال النبى، يشهد قائلاً، </a:t>
            </a:r>
            <a:endParaRPr lang="en-GB" dirty="0"/>
          </a:p>
        </p:txBody>
      </p:sp>
      <p:sp>
        <p:nvSpPr>
          <p:cNvPr id="5" name="Text Placeholder 4">
            <a:extLst>
              <a:ext uri="{FF2B5EF4-FFF2-40B4-BE49-F238E27FC236}">
                <a16:creationId xmlns:a16="http://schemas.microsoft.com/office/drawing/2014/main" id="{C42CB62C-500F-4EF8-BCFC-DF91F54E3FCE}"/>
              </a:ext>
            </a:extLst>
          </p:cNvPr>
          <p:cNvSpPr>
            <a:spLocks noGrp="1"/>
          </p:cNvSpPr>
          <p:nvPr>
            <p:ph type="body" sz="quarter" idx="12"/>
          </p:nvPr>
        </p:nvSpPr>
        <p:spPr/>
        <p:txBody>
          <a:bodyPr/>
          <a:lstStyle/>
          <a:p>
            <a:r>
              <a:rPr lang="en-GB" sz="4400" dirty="0" err="1"/>
              <a:t>Iezekiyl</a:t>
            </a:r>
            <a:r>
              <a:rPr lang="en-GB" sz="4400" dirty="0"/>
              <a:t> </a:t>
            </a:r>
            <a:r>
              <a:rPr lang="en-GB" sz="4400" dirty="0" err="1"/>
              <a:t>pi`provytyc</a:t>
            </a:r>
            <a:r>
              <a:rPr lang="en-GB" sz="4400" dirty="0"/>
              <a:t>@ </a:t>
            </a:r>
            <a:r>
              <a:rPr lang="en-GB" sz="4400" dirty="0" err="1"/>
              <a:t>ws</a:t>
            </a:r>
            <a:r>
              <a:rPr lang="en-GB" sz="4400" dirty="0"/>
              <a:t> `</a:t>
            </a:r>
            <a:r>
              <a:rPr lang="en-GB" sz="4400" dirty="0" err="1"/>
              <a:t>ebol</a:t>
            </a:r>
            <a:r>
              <a:rPr lang="en-GB" sz="4400" dirty="0"/>
              <a:t> </a:t>
            </a:r>
            <a:r>
              <a:rPr lang="en-GB" sz="4400" dirty="0" err="1"/>
              <a:t>efoi</a:t>
            </a:r>
            <a:r>
              <a:rPr lang="en-GB" sz="4400" dirty="0"/>
              <a:t> `</a:t>
            </a:r>
            <a:r>
              <a:rPr lang="en-GB" sz="4400" dirty="0" err="1"/>
              <a:t>mme;re</a:t>
            </a:r>
            <a:r>
              <a:rPr lang="en-GB" sz="4400" dirty="0"/>
              <a:t>@</a:t>
            </a:r>
          </a:p>
        </p:txBody>
      </p:sp>
    </p:spTree>
    <p:extLst>
      <p:ext uri="{BB962C8B-B14F-4D97-AF65-F5344CB8AC3E}">
        <p14:creationId xmlns:p14="http://schemas.microsoft.com/office/powerpoint/2010/main" val="1273468012"/>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EA72-4D9B-49F1-BFEE-A19445CDCBD6}"/>
              </a:ext>
            </a:extLst>
          </p:cNvPr>
          <p:cNvSpPr>
            <a:spLocks noGrp="1"/>
          </p:cNvSpPr>
          <p:nvPr>
            <p:ph type="title"/>
          </p:nvPr>
        </p:nvSpPr>
        <p:spPr>
          <a:xfrm>
            <a:off x="-1869141" y="0"/>
            <a:ext cx="1869141" cy="1452282"/>
          </a:xfrm>
        </p:spPr>
        <p:txBody>
          <a:bodyPr/>
          <a:lstStyle/>
          <a:p>
            <a:pPr algn="r" rtl="1"/>
            <a:r>
              <a:rPr lang="ar-EG" b="1" u="sng" dirty="0">
                <a:solidFill>
                  <a:srgbClr val="FFC000"/>
                </a:solidFill>
              </a:rPr>
              <a:t>ابصالية آدام على الهوس الثاني (1)</a:t>
            </a:r>
            <a:endParaRPr lang="en-GB" b="1" u="sng" dirty="0">
              <a:solidFill>
                <a:srgbClr val="FFC000"/>
              </a:solidFill>
            </a:endParaRPr>
          </a:p>
        </p:txBody>
      </p:sp>
      <p:sp>
        <p:nvSpPr>
          <p:cNvPr id="3" name="Text Placeholder 2">
            <a:extLst>
              <a:ext uri="{FF2B5EF4-FFF2-40B4-BE49-F238E27FC236}">
                <a16:creationId xmlns:a16="http://schemas.microsoft.com/office/drawing/2014/main" id="{DFD5B074-E363-4BA4-B6E1-458F27EDCBD0}"/>
              </a:ext>
            </a:extLst>
          </p:cNvPr>
          <p:cNvSpPr>
            <a:spLocks noGrp="1"/>
          </p:cNvSpPr>
          <p:nvPr>
            <p:ph type="body" sz="quarter" idx="10"/>
          </p:nvPr>
        </p:nvSpPr>
        <p:spPr>
          <a:xfrm>
            <a:off x="0" y="5694505"/>
            <a:ext cx="9144000" cy="1156869"/>
          </a:xfrm>
        </p:spPr>
        <p:txBody>
          <a:bodyPr anchor="ctr"/>
          <a:lstStyle/>
          <a:p>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آباهيت نيم بالاس:هوس إى تي إترياس:</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 </a:t>
            </a: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آجيا إترياس: إليسون إيمـاس.</a:t>
            </a:r>
          </a:p>
        </p:txBody>
      </p:sp>
      <p:sp>
        <p:nvSpPr>
          <p:cNvPr id="4" name="Text Placeholder 3">
            <a:extLst>
              <a:ext uri="{FF2B5EF4-FFF2-40B4-BE49-F238E27FC236}">
                <a16:creationId xmlns:a16="http://schemas.microsoft.com/office/drawing/2014/main" id="{F6F2A9A0-FE52-414D-A5CA-B644B3ECFC85}"/>
              </a:ext>
            </a:extLst>
          </p:cNvPr>
          <p:cNvSpPr>
            <a:spLocks noGrp="1"/>
          </p:cNvSpPr>
          <p:nvPr>
            <p:ph type="body" sz="quarter" idx="11"/>
          </p:nvPr>
        </p:nvSpPr>
        <p:spPr>
          <a:xfrm>
            <a:off x="-53788" y="3710609"/>
            <a:ext cx="9251576" cy="794156"/>
          </a:xfrm>
        </p:spPr>
        <p:txBody>
          <a:bodyPr anchor="ctr"/>
          <a:lstStyle/>
          <a:p>
            <a:r>
              <a:rPr kumimoji="0" lang="ar-SA" sz="3700" b="1" i="0" u="none" strike="noStrike" cap="none" normalizeH="0" baseline="0" dirty="0">
                <a:ln>
                  <a:noFill/>
                </a:ln>
                <a:solidFill>
                  <a:schemeClr val="bg1"/>
                </a:solidFill>
                <a:effectLst/>
                <a:latin typeface="Times New Roman" pitchFamily="18" charset="0"/>
                <a:cs typeface="Times New Roman" pitchFamily="18" charset="0"/>
              </a:rPr>
              <a:t>قلبى ولسانى</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700" b="1" i="0" u="none" strike="noStrike" cap="none" normalizeH="0" baseline="0" dirty="0">
                <a:ln>
                  <a:noFill/>
                </a:ln>
                <a:solidFill>
                  <a:schemeClr val="bg1"/>
                </a:solidFill>
                <a:effectLst/>
                <a:latin typeface="Times New Roman" pitchFamily="18" charset="0"/>
                <a:cs typeface="Times New Roman" pitchFamily="18" charset="0"/>
              </a:rPr>
              <a:t>يسبحان الثالوث</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700" b="1" i="0" u="none" strike="noStrike" cap="none" normalizeH="0" baseline="0" dirty="0">
                <a:ln>
                  <a:noFill/>
                </a:ln>
                <a:solidFill>
                  <a:schemeClr val="bg1"/>
                </a:solidFill>
                <a:effectLst/>
                <a:latin typeface="Times New Roman" pitchFamily="18" charset="0"/>
                <a:cs typeface="Times New Roman" pitchFamily="18" charset="0"/>
              </a:rPr>
              <a:t> أيها الثالوث القدوس أرحمنا</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37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78E69255-FC28-4944-81E8-6CDAFDC1B3A5}"/>
              </a:ext>
            </a:extLst>
          </p:cNvPr>
          <p:cNvSpPr>
            <a:spLocks noGrp="1"/>
          </p:cNvSpPr>
          <p:nvPr>
            <p:ph type="body" sz="quarter" idx="12"/>
          </p:nvPr>
        </p:nvSpPr>
        <p:spPr>
          <a:xfrm>
            <a:off x="0" y="4504765"/>
            <a:ext cx="9144000" cy="1189740"/>
          </a:xfrm>
        </p:spPr>
        <p:txBody>
          <a:bodyPr/>
          <a:lstStyle/>
          <a:p>
            <a:pPr>
              <a:spcBef>
                <a:spcPts val="0"/>
              </a:spcBef>
            </a:pPr>
            <a:r>
              <a:rPr lang="pt-BR" sz="4400" dirty="0"/>
              <a:t>Apahyt nem palac@ hwc `e]triac@</a:t>
            </a:r>
            <a:endParaRPr lang="ar-EG" sz="4400" dirty="0"/>
          </a:p>
          <a:p>
            <a:pPr>
              <a:spcBef>
                <a:spcPts val="0"/>
              </a:spcBef>
            </a:pPr>
            <a:r>
              <a:rPr lang="pt-BR" sz="4400" dirty="0"/>
              <a:t> `agia `triac@ `ele`ycon `ymac.</a:t>
            </a:r>
          </a:p>
        </p:txBody>
      </p:sp>
      <p:sp>
        <p:nvSpPr>
          <p:cNvPr id="6" name="Rectangle 5">
            <a:hlinkClick r:id="rId2" action="ppaction://hlinksldjump"/>
            <a:extLst>
              <a:ext uri="{FF2B5EF4-FFF2-40B4-BE49-F238E27FC236}">
                <a16:creationId xmlns:a16="http://schemas.microsoft.com/office/drawing/2014/main" id="{2B5C33D4-D29D-4A66-A668-44094E3ABC83}"/>
              </a:ext>
            </a:extLst>
          </p:cNvPr>
          <p:cNvSpPr/>
          <p:nvPr/>
        </p:nvSpPr>
        <p:spPr>
          <a:xfrm flipH="1">
            <a:off x="5405717" y="3272139"/>
            <a:ext cx="1492624" cy="430490"/>
          </a:xfrm>
          <a:prstGeom prst="rect">
            <a:avLst/>
          </a:prstGeom>
          <a:noFill/>
          <a:ln w="38100">
            <a:noFill/>
          </a:ln>
        </p:spPr>
        <p:style>
          <a:lnRef idx="0">
            <a:schemeClr val="accent2"/>
          </a:lnRef>
          <a:fillRef idx="3">
            <a:schemeClr val="accent2"/>
          </a:fillRef>
          <a:effectRef idx="3">
            <a:schemeClr val="accent2"/>
          </a:effectRef>
          <a:fontRef idx="minor">
            <a:schemeClr val="lt1"/>
          </a:fontRef>
        </p:style>
        <p:txBody>
          <a:bodyPr anchor="ct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Times New Roman" pitchFamily="18" charset="0"/>
              </a:rPr>
              <a:t>الهوس الثانى</a:t>
            </a:r>
          </a:p>
        </p:txBody>
      </p:sp>
      <p:sp>
        <p:nvSpPr>
          <p:cNvPr id="7" name="Rectangle 6">
            <a:hlinkClick r:id="rId3" action="ppaction://hlinksldjump"/>
            <a:extLst>
              <a:ext uri="{FF2B5EF4-FFF2-40B4-BE49-F238E27FC236}">
                <a16:creationId xmlns:a16="http://schemas.microsoft.com/office/drawing/2014/main" id="{C1D5C5CA-3C14-4E13-B845-945B2749396C}"/>
              </a:ext>
            </a:extLst>
          </p:cNvPr>
          <p:cNvSpPr/>
          <p:nvPr/>
        </p:nvSpPr>
        <p:spPr>
          <a:xfrm flipH="1">
            <a:off x="7140387" y="3272139"/>
            <a:ext cx="2003612" cy="430490"/>
          </a:xfrm>
          <a:prstGeom prst="rect">
            <a:avLst/>
          </a:prstGeom>
          <a:noFill/>
          <a:ln w="38100">
            <a:noFill/>
          </a:ln>
        </p:spPr>
        <p:style>
          <a:lnRef idx="0">
            <a:schemeClr val="accent2"/>
          </a:lnRef>
          <a:fillRef idx="3">
            <a:schemeClr val="accent2"/>
          </a:fillRef>
          <a:effectRef idx="3">
            <a:schemeClr val="accent2"/>
          </a:effectRef>
          <a:fontRef idx="minor">
            <a:schemeClr val="lt1"/>
          </a:fontRef>
        </p:style>
        <p:txBody>
          <a:bodyPr anchor="ct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Times New Roman" pitchFamily="18" charset="0"/>
              </a:rPr>
              <a:t>طرح الهوس الاول</a:t>
            </a:r>
          </a:p>
        </p:txBody>
      </p:sp>
      <p:sp>
        <p:nvSpPr>
          <p:cNvPr id="8" name="TextBox 7">
            <a:hlinkClick r:id="rId4" action="ppaction://hlinksldjump"/>
            <a:extLst>
              <a:ext uri="{FF2B5EF4-FFF2-40B4-BE49-F238E27FC236}">
                <a16:creationId xmlns:a16="http://schemas.microsoft.com/office/drawing/2014/main" id="{1B72DF3E-EB4D-4FC9-8956-954B0FCB8AFC}"/>
              </a:ext>
            </a:extLst>
          </p:cNvPr>
          <p:cNvSpPr txBox="1"/>
          <p:nvPr/>
        </p:nvSpPr>
        <p:spPr>
          <a:xfrm>
            <a:off x="2635624" y="3256551"/>
            <a:ext cx="2528047" cy="461665"/>
          </a:xfrm>
          <a:prstGeom prst="rect">
            <a:avLst/>
          </a:prstGeom>
          <a:noFill/>
        </p:spPr>
        <p:txBody>
          <a:bodyPr wrap="square">
            <a:spAutoFit/>
          </a:bodyPr>
          <a:lstStyle/>
          <a:p>
            <a:pPr algn="r" rtl="1"/>
            <a:r>
              <a:rPr lang="ar-EG" sz="2400" b="1" dirty="0">
                <a:solidFill>
                  <a:srgbClr val="FFC000"/>
                </a:solidFill>
              </a:rPr>
              <a:t>مديح </a:t>
            </a:r>
            <a:r>
              <a:rPr lang="en-GB" sz="2400" b="1" dirty="0" err="1">
                <a:solidFill>
                  <a:srgbClr val="FFC000"/>
                </a:solidFill>
              </a:rPr>
              <a:t>انشئ</a:t>
            </a:r>
            <a:r>
              <a:rPr lang="en-GB" sz="2400" b="1" dirty="0">
                <a:solidFill>
                  <a:srgbClr val="FFC000"/>
                </a:solidFill>
              </a:rPr>
              <a:t> </a:t>
            </a:r>
            <a:r>
              <a:rPr lang="en-GB" sz="2400" b="1" dirty="0" err="1">
                <a:solidFill>
                  <a:srgbClr val="FFC000"/>
                </a:solidFill>
              </a:rPr>
              <a:t>وزنا</a:t>
            </a:r>
            <a:r>
              <a:rPr lang="en-GB" sz="2400" b="1" dirty="0">
                <a:solidFill>
                  <a:srgbClr val="FFC000"/>
                </a:solidFill>
              </a:rPr>
              <a:t> و </a:t>
            </a:r>
            <a:r>
              <a:rPr lang="en-GB" sz="2400" b="1" dirty="0" err="1">
                <a:solidFill>
                  <a:srgbClr val="FFC000"/>
                </a:solidFill>
              </a:rPr>
              <a:t>نظام</a:t>
            </a:r>
            <a:endParaRPr lang="en-GB" sz="2400" b="1" dirty="0">
              <a:solidFill>
                <a:srgbClr val="FFC000"/>
              </a:solidFill>
            </a:endParaRPr>
          </a:p>
        </p:txBody>
      </p:sp>
    </p:spTree>
    <p:extLst>
      <p:ext uri="{BB962C8B-B14F-4D97-AF65-F5344CB8AC3E}">
        <p14:creationId xmlns:p14="http://schemas.microsoft.com/office/powerpoint/2010/main" val="1328061942"/>
      </p:ext>
    </p:extLst>
  </p:cSld>
  <p:clrMapOvr>
    <a:masterClrMapping/>
  </p:clrMapOvr>
</p:sld>
</file>

<file path=ppt/slides/slide18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8A837-C2FC-46C1-A9D5-81295DCF0FB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0AA6E71-C815-476E-8C60-94BFEBFC319C}"/>
              </a:ext>
            </a:extLst>
          </p:cNvPr>
          <p:cNvSpPr>
            <a:spLocks noGrp="1"/>
          </p:cNvSpPr>
          <p:nvPr>
            <p:ph type="body" sz="quarter" idx="10"/>
          </p:nvPr>
        </p:nvSpPr>
        <p:spPr/>
        <p:txBody>
          <a:bodyPr/>
          <a:lstStyle/>
          <a:p>
            <a:r>
              <a:rPr lang="ar-EG" dirty="0"/>
              <a:t>چيه إيناف إيه أوبيلى إصنا نى ما إن شاى: إستوب خين أو تيبس إن إشفيرى.</a:t>
            </a:r>
            <a:endParaRPr lang="en-GB" dirty="0"/>
          </a:p>
        </p:txBody>
      </p:sp>
      <p:sp>
        <p:nvSpPr>
          <p:cNvPr id="4" name="Text Placeholder 3">
            <a:extLst>
              <a:ext uri="{FF2B5EF4-FFF2-40B4-BE49-F238E27FC236}">
                <a16:creationId xmlns:a16="http://schemas.microsoft.com/office/drawing/2014/main" id="{C24856AE-6DF6-45F7-835E-CB814CDDDBAC}"/>
              </a:ext>
            </a:extLst>
          </p:cNvPr>
          <p:cNvSpPr>
            <a:spLocks noGrp="1"/>
          </p:cNvSpPr>
          <p:nvPr>
            <p:ph type="body" sz="quarter" idx="11"/>
          </p:nvPr>
        </p:nvSpPr>
        <p:spPr/>
        <p:txBody>
          <a:bodyPr/>
          <a:lstStyle/>
          <a:p>
            <a:r>
              <a:rPr lang="ar-EG" dirty="0"/>
              <a:t>إننى رايت بابا ناحية المشرق، مختوما بخاتم عجيب.</a:t>
            </a:r>
            <a:endParaRPr lang="en-GB" dirty="0"/>
          </a:p>
        </p:txBody>
      </p:sp>
      <p:sp>
        <p:nvSpPr>
          <p:cNvPr id="5" name="Text Placeholder 4">
            <a:extLst>
              <a:ext uri="{FF2B5EF4-FFF2-40B4-BE49-F238E27FC236}">
                <a16:creationId xmlns:a16="http://schemas.microsoft.com/office/drawing/2014/main" id="{1CA9E822-88FE-4885-B036-9F3797B11360}"/>
              </a:ext>
            </a:extLst>
          </p:cNvPr>
          <p:cNvSpPr>
            <a:spLocks noGrp="1"/>
          </p:cNvSpPr>
          <p:nvPr>
            <p:ph type="body" sz="quarter" idx="12"/>
          </p:nvPr>
        </p:nvSpPr>
        <p:spPr/>
        <p:txBody>
          <a:bodyPr/>
          <a:lstStyle/>
          <a:p>
            <a:r>
              <a:rPr lang="en-GB" dirty="0"/>
              <a:t>je </a:t>
            </a:r>
            <a:r>
              <a:rPr lang="en-GB" dirty="0" err="1"/>
              <a:t>ainau</a:t>
            </a:r>
            <a:r>
              <a:rPr lang="en-GB" dirty="0"/>
              <a:t> `</a:t>
            </a:r>
            <a:r>
              <a:rPr lang="en-GB" dirty="0" err="1"/>
              <a:t>eoupuly</a:t>
            </a:r>
            <a:r>
              <a:rPr lang="en-GB" dirty="0"/>
              <a:t> `</a:t>
            </a:r>
            <a:r>
              <a:rPr lang="en-GB" dirty="0" err="1"/>
              <a:t>nca</a:t>
            </a:r>
            <a:r>
              <a:rPr lang="en-GB" dirty="0"/>
              <a:t> </a:t>
            </a:r>
            <a:r>
              <a:rPr lang="en-GB" dirty="0" err="1"/>
              <a:t>nima`nsai</a:t>
            </a:r>
            <a:r>
              <a:rPr lang="en-GB" dirty="0"/>
              <a:t>@ </a:t>
            </a:r>
            <a:r>
              <a:rPr lang="en-GB" dirty="0" err="1"/>
              <a:t>ectob</a:t>
            </a:r>
            <a:r>
              <a:rPr lang="en-GB" dirty="0"/>
              <a:t> </a:t>
            </a:r>
            <a:r>
              <a:rPr lang="en-GB" dirty="0" err="1"/>
              <a:t>qen</a:t>
            </a:r>
            <a:r>
              <a:rPr lang="en-GB" dirty="0"/>
              <a:t> </a:t>
            </a:r>
            <a:r>
              <a:rPr lang="en-GB" dirty="0" err="1"/>
              <a:t>outebc</a:t>
            </a:r>
            <a:r>
              <a:rPr lang="en-GB" dirty="0"/>
              <a:t> `</a:t>
            </a:r>
            <a:r>
              <a:rPr lang="en-GB" dirty="0" err="1"/>
              <a:t>n`svyri</a:t>
            </a:r>
            <a:r>
              <a:rPr lang="en-GB" dirty="0"/>
              <a:t>.</a:t>
            </a:r>
          </a:p>
        </p:txBody>
      </p:sp>
    </p:spTree>
    <p:extLst>
      <p:ext uri="{BB962C8B-B14F-4D97-AF65-F5344CB8AC3E}">
        <p14:creationId xmlns:p14="http://schemas.microsoft.com/office/powerpoint/2010/main" val="3067404989"/>
      </p:ext>
    </p:extLst>
  </p:cSld>
  <p:clrMapOvr>
    <a:masterClrMapping/>
  </p:clrMapOvr>
</p:sld>
</file>

<file path=ppt/slides/slide18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845B8-B825-45B2-9400-47F3185D26C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B12B5F7-43F9-45D2-8713-386E73501E0B}"/>
              </a:ext>
            </a:extLst>
          </p:cNvPr>
          <p:cNvSpPr>
            <a:spLocks noGrp="1"/>
          </p:cNvSpPr>
          <p:nvPr>
            <p:ph type="body" sz="quarter" idx="10"/>
          </p:nvPr>
        </p:nvSpPr>
        <p:spPr>
          <a:xfrm>
            <a:off x="0" y="5786437"/>
            <a:ext cx="9144000" cy="1064937"/>
          </a:xfrm>
        </p:spPr>
        <p:txBody>
          <a:bodyPr/>
          <a:lstStyle/>
          <a:p>
            <a:r>
              <a:rPr lang="ar-EG" sz="3500" dirty="0"/>
              <a:t>إمبيه إهلى شيه إيخون إيروس: إفيل إيه ابتشويس إنتيه ني جوم: أفشيه إيخون أفئى إيفول: أسؤهي إسشوتيم إمبيس ريتي.</a:t>
            </a:r>
            <a:endParaRPr lang="en-GB" sz="3500" dirty="0"/>
          </a:p>
        </p:txBody>
      </p:sp>
      <p:sp>
        <p:nvSpPr>
          <p:cNvPr id="4" name="Text Placeholder 3">
            <a:extLst>
              <a:ext uri="{FF2B5EF4-FFF2-40B4-BE49-F238E27FC236}">
                <a16:creationId xmlns:a16="http://schemas.microsoft.com/office/drawing/2014/main" id="{D61440CF-6973-4C92-AB80-37CFF9037E04}"/>
              </a:ext>
            </a:extLst>
          </p:cNvPr>
          <p:cNvSpPr>
            <a:spLocks noGrp="1"/>
          </p:cNvSpPr>
          <p:nvPr>
            <p:ph type="body" sz="quarter" idx="11"/>
          </p:nvPr>
        </p:nvSpPr>
        <p:spPr>
          <a:xfrm>
            <a:off x="0" y="3710609"/>
            <a:ext cx="9144000" cy="1064938"/>
          </a:xfrm>
        </p:spPr>
        <p:txBody>
          <a:bodyPr anchor="ctr"/>
          <a:lstStyle/>
          <a:p>
            <a:r>
              <a:rPr lang="ar-EG" sz="3600" dirty="0"/>
              <a:t>ولم يدخل فيه احد، إلا رب القوات، دخل وخرج، وبقى مختوما على حاله.</a:t>
            </a:r>
            <a:endParaRPr lang="en-GB" sz="3600" dirty="0"/>
          </a:p>
        </p:txBody>
      </p:sp>
      <p:sp>
        <p:nvSpPr>
          <p:cNvPr id="5" name="Text Placeholder 4">
            <a:extLst>
              <a:ext uri="{FF2B5EF4-FFF2-40B4-BE49-F238E27FC236}">
                <a16:creationId xmlns:a16="http://schemas.microsoft.com/office/drawing/2014/main" id="{ECBF6F35-4DAA-44E5-A1BA-C3FA06C292DD}"/>
              </a:ext>
            </a:extLst>
          </p:cNvPr>
          <p:cNvSpPr>
            <a:spLocks noGrp="1"/>
          </p:cNvSpPr>
          <p:nvPr>
            <p:ph type="body" sz="quarter" idx="12"/>
          </p:nvPr>
        </p:nvSpPr>
        <p:spPr>
          <a:xfrm>
            <a:off x="0" y="4692039"/>
            <a:ext cx="9144000" cy="1064938"/>
          </a:xfrm>
        </p:spPr>
        <p:txBody>
          <a:bodyPr/>
          <a:lstStyle/>
          <a:p>
            <a:r>
              <a:rPr lang="en-GB" sz="3800" dirty="0" err="1"/>
              <a:t>Mpe</a:t>
            </a:r>
            <a:r>
              <a:rPr lang="en-GB" sz="3800" dirty="0"/>
              <a:t> `</a:t>
            </a:r>
            <a:r>
              <a:rPr lang="en-GB" sz="3800" dirty="0" err="1"/>
              <a:t>hli</a:t>
            </a:r>
            <a:r>
              <a:rPr lang="en-GB" sz="3800" dirty="0"/>
              <a:t> se `</a:t>
            </a:r>
            <a:r>
              <a:rPr lang="en-GB" sz="3800" dirty="0" err="1"/>
              <a:t>eqoun</a:t>
            </a:r>
            <a:r>
              <a:rPr lang="en-GB" sz="3800" dirty="0"/>
              <a:t> `</a:t>
            </a:r>
            <a:r>
              <a:rPr lang="en-GB" sz="3800" dirty="0" err="1"/>
              <a:t>eroc</a:t>
            </a:r>
            <a:r>
              <a:rPr lang="en-GB" sz="3800" dirty="0"/>
              <a:t>@ `</a:t>
            </a:r>
            <a:r>
              <a:rPr lang="en-GB" sz="3800" dirty="0" err="1"/>
              <a:t>ebyl</a:t>
            </a:r>
            <a:r>
              <a:rPr lang="en-GB" sz="3800" dirty="0"/>
              <a:t> `</a:t>
            </a:r>
            <a:r>
              <a:rPr lang="en-GB" sz="3800" dirty="0" err="1"/>
              <a:t>eP</a:t>
            </a:r>
            <a:r>
              <a:rPr lang="en-GB" sz="3800" dirty="0"/>
              <a:t>=o=c `</a:t>
            </a:r>
            <a:r>
              <a:rPr lang="en-GB" sz="3800" dirty="0" err="1"/>
              <a:t>nte</a:t>
            </a:r>
            <a:r>
              <a:rPr lang="en-GB" sz="3800" dirty="0"/>
              <a:t> </a:t>
            </a:r>
            <a:r>
              <a:rPr lang="en-GB" sz="3800" dirty="0" err="1"/>
              <a:t>nijom</a:t>
            </a:r>
            <a:r>
              <a:rPr lang="en-GB" sz="3800" dirty="0"/>
              <a:t>@ </a:t>
            </a:r>
            <a:r>
              <a:rPr lang="en-GB" sz="3800" dirty="0" err="1"/>
              <a:t>afse</a:t>
            </a:r>
            <a:r>
              <a:rPr lang="en-GB" sz="3800" dirty="0"/>
              <a:t> `</a:t>
            </a:r>
            <a:r>
              <a:rPr lang="en-GB" sz="3800" dirty="0" err="1"/>
              <a:t>eqoun</a:t>
            </a:r>
            <a:r>
              <a:rPr lang="en-GB" sz="3800" dirty="0"/>
              <a:t> </a:t>
            </a:r>
            <a:r>
              <a:rPr lang="en-GB" sz="3800" dirty="0" err="1"/>
              <a:t>af`i</a:t>
            </a:r>
            <a:r>
              <a:rPr lang="en-GB" sz="3800" dirty="0"/>
              <a:t> `</a:t>
            </a:r>
            <a:r>
              <a:rPr lang="en-GB" sz="3800" dirty="0" err="1"/>
              <a:t>ebol</a:t>
            </a:r>
            <a:r>
              <a:rPr lang="en-GB" sz="3800" dirty="0"/>
              <a:t>@ </a:t>
            </a:r>
            <a:r>
              <a:rPr lang="en-GB" sz="3800" dirty="0" err="1"/>
              <a:t>ac`ohi</a:t>
            </a:r>
            <a:r>
              <a:rPr lang="en-GB" sz="3800" dirty="0"/>
              <a:t> </a:t>
            </a:r>
            <a:r>
              <a:rPr lang="en-GB" sz="3800" dirty="0" err="1"/>
              <a:t>ecsotem</a:t>
            </a:r>
            <a:r>
              <a:rPr lang="en-GB" sz="3800" dirty="0"/>
              <a:t> `</a:t>
            </a:r>
            <a:r>
              <a:rPr lang="en-GB" sz="3800" dirty="0" err="1"/>
              <a:t>mpecry</a:t>
            </a:r>
            <a:r>
              <a:rPr lang="en-GB" sz="3800" dirty="0"/>
              <a:t>].</a:t>
            </a:r>
          </a:p>
        </p:txBody>
      </p:sp>
    </p:spTree>
    <p:extLst>
      <p:ext uri="{BB962C8B-B14F-4D97-AF65-F5344CB8AC3E}">
        <p14:creationId xmlns:p14="http://schemas.microsoft.com/office/powerpoint/2010/main" val="362905550"/>
      </p:ext>
    </p:extLst>
  </p:cSld>
  <p:clrMapOvr>
    <a:masterClrMapping/>
  </p:clrMapOvr>
</p:sld>
</file>

<file path=ppt/slides/slide18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AB2DD-9392-4DC7-9C01-E389A5310EA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1FD4D25-3DF6-4E28-968F-E23E307D4058}"/>
              </a:ext>
            </a:extLst>
          </p:cNvPr>
          <p:cNvSpPr>
            <a:spLocks noGrp="1"/>
          </p:cNvSpPr>
          <p:nvPr>
            <p:ph type="body" sz="quarter" idx="10"/>
          </p:nvPr>
        </p:nvSpPr>
        <p:spPr/>
        <p:txBody>
          <a:bodyPr/>
          <a:lstStyle/>
          <a:p>
            <a:r>
              <a:rPr lang="ar-EG" sz="3500" dirty="0"/>
              <a:t>تى بيلى غار تيه تي بارثينوس: ثى ايطاس ميثى إمبين سوتير: أووه أون مينينسا إثريه ماسف: إسؤهى إسؤى إمبارثينوس. </a:t>
            </a:r>
            <a:endParaRPr lang="en-GB" sz="3500" dirty="0"/>
          </a:p>
        </p:txBody>
      </p:sp>
      <p:sp>
        <p:nvSpPr>
          <p:cNvPr id="4" name="Text Placeholder 3">
            <a:extLst>
              <a:ext uri="{FF2B5EF4-FFF2-40B4-BE49-F238E27FC236}">
                <a16:creationId xmlns:a16="http://schemas.microsoft.com/office/drawing/2014/main" id="{CF6D5DFD-DB15-48B2-AEF8-2FDDD0E980B1}"/>
              </a:ext>
            </a:extLst>
          </p:cNvPr>
          <p:cNvSpPr>
            <a:spLocks noGrp="1"/>
          </p:cNvSpPr>
          <p:nvPr>
            <p:ph type="body" sz="quarter" idx="11"/>
          </p:nvPr>
        </p:nvSpPr>
        <p:spPr/>
        <p:txBody>
          <a:bodyPr anchor="ctr"/>
          <a:lstStyle/>
          <a:p>
            <a:r>
              <a:rPr lang="ar-EG" sz="3200" dirty="0"/>
              <a:t>الباب هو العذراء، التى ولدت مخلصنا، وقد بقيت عذراء، بعد ولادته. </a:t>
            </a:r>
            <a:endParaRPr lang="en-GB" sz="3200" dirty="0"/>
          </a:p>
        </p:txBody>
      </p:sp>
      <p:sp>
        <p:nvSpPr>
          <p:cNvPr id="5" name="Text Placeholder 4">
            <a:extLst>
              <a:ext uri="{FF2B5EF4-FFF2-40B4-BE49-F238E27FC236}">
                <a16:creationId xmlns:a16="http://schemas.microsoft.com/office/drawing/2014/main" id="{39F14E99-49E1-453F-A296-C3F6088732C8}"/>
              </a:ext>
            </a:extLst>
          </p:cNvPr>
          <p:cNvSpPr>
            <a:spLocks noGrp="1"/>
          </p:cNvSpPr>
          <p:nvPr>
            <p:ph type="body" sz="quarter" idx="12"/>
          </p:nvPr>
        </p:nvSpPr>
        <p:spPr/>
        <p:txBody>
          <a:bodyPr anchor="ctr"/>
          <a:lstStyle/>
          <a:p>
            <a:r>
              <a:rPr lang="en-GB" sz="3500" dirty="0"/>
              <a:t>}</a:t>
            </a:r>
            <a:r>
              <a:rPr lang="en-GB" sz="3500" dirty="0" err="1"/>
              <a:t>pyli</a:t>
            </a:r>
            <a:r>
              <a:rPr lang="en-GB" sz="3500" dirty="0"/>
              <a:t> gar </a:t>
            </a:r>
            <a:r>
              <a:rPr lang="en-GB" sz="3500" dirty="0" err="1"/>
              <a:t>te</a:t>
            </a:r>
            <a:r>
              <a:rPr lang="en-GB" sz="3500" dirty="0"/>
              <a:t> ]</a:t>
            </a:r>
            <a:r>
              <a:rPr lang="en-GB" sz="3500" dirty="0" err="1"/>
              <a:t>Par;enoc</a:t>
            </a:r>
            <a:r>
              <a:rPr lang="en-GB" sz="3500" dirty="0"/>
              <a:t>@ ;</a:t>
            </a:r>
            <a:r>
              <a:rPr lang="en-GB" sz="3500" dirty="0" err="1"/>
              <a:t>y`etacmici</a:t>
            </a:r>
            <a:r>
              <a:rPr lang="en-GB" sz="3500" dirty="0"/>
              <a:t> `</a:t>
            </a:r>
            <a:r>
              <a:rPr lang="en-GB" sz="3500" dirty="0" err="1"/>
              <a:t>mpenCwtyr</a:t>
            </a:r>
            <a:r>
              <a:rPr lang="en-GB" sz="3500" dirty="0"/>
              <a:t>@ </a:t>
            </a:r>
            <a:r>
              <a:rPr lang="en-GB" sz="3500" dirty="0" err="1"/>
              <a:t>ouoh</a:t>
            </a:r>
            <a:r>
              <a:rPr lang="en-GB" sz="3500" dirty="0"/>
              <a:t> on </a:t>
            </a:r>
            <a:r>
              <a:rPr lang="en-GB" sz="3500" dirty="0" err="1"/>
              <a:t>menenca</a:t>
            </a:r>
            <a:r>
              <a:rPr lang="en-GB" sz="3500" dirty="0"/>
              <a:t> `;</a:t>
            </a:r>
            <a:r>
              <a:rPr lang="en-GB" sz="3500" dirty="0" err="1"/>
              <a:t>recmacf</a:t>
            </a:r>
            <a:r>
              <a:rPr lang="en-GB" sz="3500" dirty="0"/>
              <a:t>@ </a:t>
            </a:r>
            <a:r>
              <a:rPr lang="en-GB" sz="3500" dirty="0" err="1"/>
              <a:t>ac`ohi</a:t>
            </a:r>
            <a:r>
              <a:rPr lang="en-GB" sz="3500" dirty="0"/>
              <a:t> </a:t>
            </a:r>
            <a:r>
              <a:rPr lang="en-GB" sz="3500" dirty="0" err="1"/>
              <a:t>ecoi</a:t>
            </a:r>
            <a:r>
              <a:rPr lang="en-GB" sz="3500" dirty="0"/>
              <a:t> `</a:t>
            </a:r>
            <a:r>
              <a:rPr lang="en-GB" sz="3500" dirty="0" err="1"/>
              <a:t>mpar;enoc</a:t>
            </a:r>
            <a:r>
              <a:rPr lang="en-GB" sz="3500" dirty="0"/>
              <a:t>.</a:t>
            </a:r>
          </a:p>
        </p:txBody>
      </p:sp>
    </p:spTree>
    <p:extLst>
      <p:ext uri="{BB962C8B-B14F-4D97-AF65-F5344CB8AC3E}">
        <p14:creationId xmlns:p14="http://schemas.microsoft.com/office/powerpoint/2010/main" val="1801863353"/>
      </p:ext>
    </p:extLst>
  </p:cSld>
  <p:clrMapOvr>
    <a:masterClrMapping/>
  </p:clrMapOvr>
</p:sld>
</file>

<file path=ppt/slides/slide18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488F5-A251-485B-85C6-3CF55188630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9AABA38-8245-47D7-AB35-19BDF29BA00C}"/>
              </a:ext>
            </a:extLst>
          </p:cNvPr>
          <p:cNvSpPr>
            <a:spLocks noGrp="1"/>
          </p:cNvSpPr>
          <p:nvPr>
            <p:ph type="body" sz="quarter" idx="10"/>
          </p:nvPr>
        </p:nvSpPr>
        <p:spPr/>
        <p:txBody>
          <a:bodyPr/>
          <a:lstStyle/>
          <a:p>
            <a:r>
              <a:rPr lang="ar-EG" dirty="0"/>
              <a:t>إف إسماروؤت إنچيه بيه كاربوس: أوثى إيطاس إجفيه إفنوتي نان إيه بي كوزموس: </a:t>
            </a:r>
            <a:endParaRPr lang="en-GB" dirty="0"/>
          </a:p>
        </p:txBody>
      </p:sp>
      <p:sp>
        <p:nvSpPr>
          <p:cNvPr id="4" name="Text Placeholder 3">
            <a:extLst>
              <a:ext uri="{FF2B5EF4-FFF2-40B4-BE49-F238E27FC236}">
                <a16:creationId xmlns:a16="http://schemas.microsoft.com/office/drawing/2014/main" id="{0120873D-49F5-414B-B9D9-BA6212661570}"/>
              </a:ext>
            </a:extLst>
          </p:cNvPr>
          <p:cNvSpPr>
            <a:spLocks noGrp="1"/>
          </p:cNvSpPr>
          <p:nvPr>
            <p:ph type="body" sz="quarter" idx="11"/>
          </p:nvPr>
        </p:nvSpPr>
        <p:spPr/>
        <p:txBody>
          <a:bodyPr/>
          <a:lstStyle/>
          <a:p>
            <a:r>
              <a:rPr lang="ar-EG" dirty="0"/>
              <a:t>مباركة هى ثمرتك، يا من ولدت الله الى العالم،</a:t>
            </a:r>
            <a:endParaRPr lang="en-GB" dirty="0"/>
          </a:p>
        </p:txBody>
      </p:sp>
      <p:sp>
        <p:nvSpPr>
          <p:cNvPr id="5" name="Text Placeholder 4">
            <a:extLst>
              <a:ext uri="{FF2B5EF4-FFF2-40B4-BE49-F238E27FC236}">
                <a16:creationId xmlns:a16="http://schemas.microsoft.com/office/drawing/2014/main" id="{F5F0538E-9311-45F8-85B2-2E90C7ED2CE9}"/>
              </a:ext>
            </a:extLst>
          </p:cNvPr>
          <p:cNvSpPr>
            <a:spLocks noGrp="1"/>
          </p:cNvSpPr>
          <p:nvPr>
            <p:ph type="body" sz="quarter" idx="12"/>
          </p:nvPr>
        </p:nvSpPr>
        <p:spPr/>
        <p:txBody>
          <a:bodyPr/>
          <a:lstStyle/>
          <a:p>
            <a:r>
              <a:rPr lang="en-GB" dirty="0" err="1"/>
              <a:t>F`cmarwout</a:t>
            </a:r>
            <a:r>
              <a:rPr lang="en-GB" dirty="0"/>
              <a:t> `</a:t>
            </a:r>
            <a:r>
              <a:rPr lang="en-GB" dirty="0" err="1"/>
              <a:t>nje</a:t>
            </a:r>
            <a:r>
              <a:rPr lang="en-GB" dirty="0"/>
              <a:t> </a:t>
            </a:r>
            <a:r>
              <a:rPr lang="en-GB" dirty="0" err="1"/>
              <a:t>pekarpoc</a:t>
            </a:r>
            <a:r>
              <a:rPr lang="en-GB" dirty="0"/>
              <a:t>@ `w ;</a:t>
            </a:r>
            <a:r>
              <a:rPr lang="en-GB" dirty="0" err="1"/>
              <a:t>y`etac`jve</a:t>
            </a:r>
            <a:r>
              <a:rPr lang="en-GB" dirty="0"/>
              <a:t> V] nan `</a:t>
            </a:r>
            <a:r>
              <a:rPr lang="en-GB" dirty="0" err="1"/>
              <a:t>epikocmoc</a:t>
            </a:r>
            <a:r>
              <a:rPr lang="en-GB" dirty="0"/>
              <a:t>@</a:t>
            </a:r>
          </a:p>
        </p:txBody>
      </p:sp>
    </p:spTree>
    <p:extLst>
      <p:ext uri="{BB962C8B-B14F-4D97-AF65-F5344CB8AC3E}">
        <p14:creationId xmlns:p14="http://schemas.microsoft.com/office/powerpoint/2010/main" val="2748613259"/>
      </p:ext>
    </p:extLst>
  </p:cSld>
  <p:clrMapOvr>
    <a:masterClrMapping/>
  </p:clrMapOvr>
</p:sld>
</file>

<file path=ppt/slides/slide18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ABE71-F3E1-4BA1-A434-31B3C5DCDB7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B1C0589-25EE-4CA2-8C11-A6F5F1C6E7F4}"/>
              </a:ext>
            </a:extLst>
          </p:cNvPr>
          <p:cNvSpPr>
            <a:spLocks noGrp="1"/>
          </p:cNvSpPr>
          <p:nvPr>
            <p:ph type="body" sz="quarter" idx="10"/>
          </p:nvPr>
        </p:nvSpPr>
        <p:spPr/>
        <p:txBody>
          <a:bodyPr/>
          <a:lstStyle/>
          <a:p>
            <a:r>
              <a:rPr lang="ar-EG" dirty="0"/>
              <a:t>شا أنتيف سوتين خين نين چيج: إمبي تيرانوس إن أثناي. </a:t>
            </a:r>
            <a:endParaRPr lang="en-GB" dirty="0"/>
          </a:p>
        </p:txBody>
      </p:sp>
      <p:sp>
        <p:nvSpPr>
          <p:cNvPr id="4" name="Text Placeholder 3">
            <a:extLst>
              <a:ext uri="{FF2B5EF4-FFF2-40B4-BE49-F238E27FC236}">
                <a16:creationId xmlns:a16="http://schemas.microsoft.com/office/drawing/2014/main" id="{AAD40306-50F7-4DE6-B658-ED353886CC02}"/>
              </a:ext>
            </a:extLst>
          </p:cNvPr>
          <p:cNvSpPr>
            <a:spLocks noGrp="1"/>
          </p:cNvSpPr>
          <p:nvPr>
            <p:ph type="body" sz="quarter" idx="11"/>
          </p:nvPr>
        </p:nvSpPr>
        <p:spPr/>
        <p:txBody>
          <a:bodyPr anchor="ctr"/>
          <a:lstStyle/>
          <a:p>
            <a:r>
              <a:rPr lang="ar-EG" dirty="0"/>
              <a:t>كى ينقذنا من يدى، الظالم غير الرحوم. </a:t>
            </a:r>
            <a:endParaRPr lang="en-GB" dirty="0"/>
          </a:p>
        </p:txBody>
      </p:sp>
      <p:sp>
        <p:nvSpPr>
          <p:cNvPr id="5" name="Text Placeholder 4">
            <a:extLst>
              <a:ext uri="{FF2B5EF4-FFF2-40B4-BE49-F238E27FC236}">
                <a16:creationId xmlns:a16="http://schemas.microsoft.com/office/drawing/2014/main" id="{96E2CE24-A7F1-499E-88AA-C9986BC2E830}"/>
              </a:ext>
            </a:extLst>
          </p:cNvPr>
          <p:cNvSpPr>
            <a:spLocks noGrp="1"/>
          </p:cNvSpPr>
          <p:nvPr>
            <p:ph type="body" sz="quarter" idx="12"/>
          </p:nvPr>
        </p:nvSpPr>
        <p:spPr/>
        <p:txBody>
          <a:bodyPr/>
          <a:lstStyle/>
          <a:p>
            <a:r>
              <a:rPr lang="en-GB" sz="4400" dirty="0"/>
              <a:t> </a:t>
            </a:r>
            <a:r>
              <a:rPr lang="en-GB" sz="4400" dirty="0" err="1"/>
              <a:t>sa`ntefcotten</a:t>
            </a:r>
            <a:r>
              <a:rPr lang="en-GB" sz="4400" dirty="0"/>
              <a:t> </a:t>
            </a:r>
            <a:r>
              <a:rPr lang="en-GB" sz="4400" dirty="0" err="1"/>
              <a:t>qen</a:t>
            </a:r>
            <a:r>
              <a:rPr lang="en-GB" sz="4400" dirty="0"/>
              <a:t> </a:t>
            </a:r>
            <a:r>
              <a:rPr lang="en-GB" sz="4400" dirty="0" err="1"/>
              <a:t>nenjij</a:t>
            </a:r>
            <a:r>
              <a:rPr lang="en-GB" sz="4400" dirty="0"/>
              <a:t>@ `</a:t>
            </a:r>
            <a:r>
              <a:rPr lang="en-GB" sz="4400" dirty="0" err="1"/>
              <a:t>mpiturannoc</a:t>
            </a:r>
            <a:r>
              <a:rPr lang="en-GB" sz="4400" dirty="0"/>
              <a:t> `</a:t>
            </a:r>
            <a:r>
              <a:rPr lang="en-GB" sz="4400" dirty="0" err="1"/>
              <a:t>na;nai</a:t>
            </a:r>
            <a:r>
              <a:rPr lang="en-GB" sz="4400" dirty="0"/>
              <a:t>.</a:t>
            </a:r>
          </a:p>
        </p:txBody>
      </p:sp>
    </p:spTree>
    <p:extLst>
      <p:ext uri="{BB962C8B-B14F-4D97-AF65-F5344CB8AC3E}">
        <p14:creationId xmlns:p14="http://schemas.microsoft.com/office/powerpoint/2010/main" val="1504951060"/>
      </p:ext>
    </p:extLst>
  </p:cSld>
  <p:clrMapOvr>
    <a:masterClrMapping/>
  </p:clrMapOvr>
</p:sld>
</file>

<file path=ppt/slides/slide18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A229F-F3F7-4710-8519-B47E0C4E033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DEA090A-4BF6-4D32-B1E0-C855616DE583}"/>
              </a:ext>
            </a:extLst>
          </p:cNvPr>
          <p:cNvSpPr>
            <a:spLocks noGrp="1"/>
          </p:cNvSpPr>
          <p:nvPr>
            <p:ph type="body" sz="quarter" idx="10"/>
          </p:nvPr>
        </p:nvSpPr>
        <p:spPr/>
        <p:txBody>
          <a:bodyPr/>
          <a:lstStyle/>
          <a:p>
            <a:r>
              <a:rPr lang="ar-EG" dirty="0"/>
              <a:t>تيه إسمامات تيه جيك إيفول: أوثي إيطاس جيم خاريزما نيفين:</a:t>
            </a:r>
            <a:endParaRPr lang="en-GB" dirty="0"/>
          </a:p>
        </p:txBody>
      </p:sp>
      <p:sp>
        <p:nvSpPr>
          <p:cNvPr id="4" name="Text Placeholder 3">
            <a:extLst>
              <a:ext uri="{FF2B5EF4-FFF2-40B4-BE49-F238E27FC236}">
                <a16:creationId xmlns:a16="http://schemas.microsoft.com/office/drawing/2014/main" id="{28E41D30-D8D8-4D9F-90A9-15F7A8A1C31A}"/>
              </a:ext>
            </a:extLst>
          </p:cNvPr>
          <p:cNvSpPr>
            <a:spLocks noGrp="1"/>
          </p:cNvSpPr>
          <p:nvPr>
            <p:ph type="body" sz="quarter" idx="11"/>
          </p:nvPr>
        </p:nvSpPr>
        <p:spPr/>
        <p:txBody>
          <a:bodyPr anchor="ctr"/>
          <a:lstStyle/>
          <a:p>
            <a:r>
              <a:rPr lang="ar-EG" dirty="0"/>
              <a:t>مباركة أنت وكاملة، يا من وجدت كل نعمة، </a:t>
            </a:r>
            <a:endParaRPr lang="en-GB" dirty="0"/>
          </a:p>
        </p:txBody>
      </p:sp>
      <p:sp>
        <p:nvSpPr>
          <p:cNvPr id="5" name="Text Placeholder 4">
            <a:extLst>
              <a:ext uri="{FF2B5EF4-FFF2-40B4-BE49-F238E27FC236}">
                <a16:creationId xmlns:a16="http://schemas.microsoft.com/office/drawing/2014/main" id="{D57D337C-30D0-4E4A-B986-35077BB02053}"/>
              </a:ext>
            </a:extLst>
          </p:cNvPr>
          <p:cNvSpPr>
            <a:spLocks noGrp="1"/>
          </p:cNvSpPr>
          <p:nvPr>
            <p:ph type="body" sz="quarter" idx="12"/>
          </p:nvPr>
        </p:nvSpPr>
        <p:spPr/>
        <p:txBody>
          <a:bodyPr/>
          <a:lstStyle/>
          <a:p>
            <a:r>
              <a:rPr lang="en-GB" dirty="0" err="1"/>
              <a:t>Tecmamat</a:t>
            </a:r>
            <a:r>
              <a:rPr lang="en-GB" dirty="0"/>
              <a:t> </a:t>
            </a:r>
            <a:r>
              <a:rPr lang="en-GB" dirty="0" err="1"/>
              <a:t>tejyk</a:t>
            </a:r>
            <a:r>
              <a:rPr lang="en-GB" dirty="0"/>
              <a:t> `</a:t>
            </a:r>
            <a:r>
              <a:rPr lang="en-GB" dirty="0" err="1"/>
              <a:t>ebol</a:t>
            </a:r>
            <a:r>
              <a:rPr lang="en-GB" dirty="0"/>
              <a:t>@ `w ;</a:t>
            </a:r>
            <a:r>
              <a:rPr lang="en-GB" dirty="0" err="1"/>
              <a:t>y`etacjem</a:t>
            </a:r>
            <a:r>
              <a:rPr lang="en-GB" dirty="0"/>
              <a:t> ,</a:t>
            </a:r>
            <a:r>
              <a:rPr lang="en-GB" dirty="0" err="1"/>
              <a:t>aricma</a:t>
            </a:r>
            <a:r>
              <a:rPr lang="en-GB" dirty="0"/>
              <a:t> </a:t>
            </a:r>
            <a:r>
              <a:rPr lang="en-GB" dirty="0" err="1"/>
              <a:t>niben</a:t>
            </a:r>
            <a:r>
              <a:rPr lang="en-US" dirty="0"/>
              <a:t>@</a:t>
            </a:r>
            <a:endParaRPr lang="en-GB" dirty="0"/>
          </a:p>
        </p:txBody>
      </p:sp>
    </p:spTree>
    <p:extLst>
      <p:ext uri="{BB962C8B-B14F-4D97-AF65-F5344CB8AC3E}">
        <p14:creationId xmlns:p14="http://schemas.microsoft.com/office/powerpoint/2010/main" val="3712587390"/>
      </p:ext>
    </p:extLst>
  </p:cSld>
  <p:clrMapOvr>
    <a:masterClrMapping/>
  </p:clrMapOvr>
</p:sld>
</file>

<file path=ppt/slides/slide18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0CD89-FF7F-423B-98C6-ABFC7217C17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1C4A19F-BEB6-4586-A601-2B7E5450F8E3}"/>
              </a:ext>
            </a:extLst>
          </p:cNvPr>
          <p:cNvSpPr>
            <a:spLocks noGrp="1"/>
          </p:cNvSpPr>
          <p:nvPr>
            <p:ph type="body" sz="quarter" idx="10"/>
          </p:nvPr>
        </p:nvSpPr>
        <p:spPr/>
        <p:txBody>
          <a:bodyPr/>
          <a:lstStyle/>
          <a:p>
            <a:r>
              <a:rPr lang="ar-EG" dirty="0"/>
              <a:t>إمبيه إمثو إم إب أوو رو إنتيه أب أو أوو: بين آليثـينـوس إن نوتي. </a:t>
            </a:r>
            <a:endParaRPr lang="en-GB" dirty="0"/>
          </a:p>
        </p:txBody>
      </p:sp>
      <p:sp>
        <p:nvSpPr>
          <p:cNvPr id="4" name="Text Placeholder 3">
            <a:extLst>
              <a:ext uri="{FF2B5EF4-FFF2-40B4-BE49-F238E27FC236}">
                <a16:creationId xmlns:a16="http://schemas.microsoft.com/office/drawing/2014/main" id="{8B85FCDC-8DE1-4715-A6C8-5CBB5792A7CD}"/>
              </a:ext>
            </a:extLst>
          </p:cNvPr>
          <p:cNvSpPr>
            <a:spLocks noGrp="1"/>
          </p:cNvSpPr>
          <p:nvPr>
            <p:ph type="body" sz="quarter" idx="11"/>
          </p:nvPr>
        </p:nvSpPr>
        <p:spPr/>
        <p:txBody>
          <a:bodyPr anchor="ctr"/>
          <a:lstStyle/>
          <a:p>
            <a:r>
              <a:rPr lang="ar-EG" dirty="0"/>
              <a:t>أمام ملك المجد، إلهنا الحقيقى. </a:t>
            </a:r>
            <a:endParaRPr lang="en-GB" dirty="0"/>
          </a:p>
        </p:txBody>
      </p:sp>
      <p:sp>
        <p:nvSpPr>
          <p:cNvPr id="5" name="Text Placeholder 4">
            <a:extLst>
              <a:ext uri="{FF2B5EF4-FFF2-40B4-BE49-F238E27FC236}">
                <a16:creationId xmlns:a16="http://schemas.microsoft.com/office/drawing/2014/main" id="{6559E6C2-4AF8-4141-81E5-1BC0EFB4B6D2}"/>
              </a:ext>
            </a:extLst>
          </p:cNvPr>
          <p:cNvSpPr>
            <a:spLocks noGrp="1"/>
          </p:cNvSpPr>
          <p:nvPr>
            <p:ph type="body" sz="quarter" idx="12"/>
          </p:nvPr>
        </p:nvSpPr>
        <p:spPr/>
        <p:txBody>
          <a:bodyPr/>
          <a:lstStyle/>
          <a:p>
            <a:r>
              <a:rPr lang="en-GB" dirty="0"/>
              <a:t>`</a:t>
            </a:r>
            <a:r>
              <a:rPr lang="en-GB" dirty="0" err="1"/>
              <a:t>mpe`m;o</a:t>
            </a:r>
            <a:r>
              <a:rPr lang="en-GB" dirty="0"/>
              <a:t> `</a:t>
            </a:r>
            <a:r>
              <a:rPr lang="en-GB" dirty="0" err="1"/>
              <a:t>m`Pouro</a:t>
            </a:r>
            <a:r>
              <a:rPr lang="en-GB" dirty="0"/>
              <a:t> `</a:t>
            </a:r>
            <a:r>
              <a:rPr lang="en-GB" dirty="0" err="1"/>
              <a:t>nte</a:t>
            </a:r>
            <a:r>
              <a:rPr lang="en-GB" dirty="0"/>
              <a:t> `</a:t>
            </a:r>
            <a:r>
              <a:rPr lang="en-GB" dirty="0" err="1"/>
              <a:t>p`wou</a:t>
            </a:r>
            <a:r>
              <a:rPr lang="en-GB" dirty="0"/>
              <a:t>@ </a:t>
            </a:r>
            <a:r>
              <a:rPr lang="en-GB" dirty="0" err="1"/>
              <a:t>pen`aly;inoc</a:t>
            </a:r>
            <a:r>
              <a:rPr lang="en-GB" dirty="0"/>
              <a:t> `</a:t>
            </a:r>
            <a:r>
              <a:rPr lang="en-GB" dirty="0" err="1"/>
              <a:t>nNou</a:t>
            </a:r>
            <a:r>
              <a:rPr lang="en-GB" dirty="0"/>
              <a:t>].</a:t>
            </a:r>
          </a:p>
        </p:txBody>
      </p:sp>
    </p:spTree>
    <p:extLst>
      <p:ext uri="{BB962C8B-B14F-4D97-AF65-F5344CB8AC3E}">
        <p14:creationId xmlns:p14="http://schemas.microsoft.com/office/powerpoint/2010/main" val="3909975863"/>
      </p:ext>
    </p:extLst>
  </p:cSld>
  <p:clrMapOvr>
    <a:masterClrMapping/>
  </p:clrMapOvr>
</p:sld>
</file>

<file path=ppt/slides/slide18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10AAE-A902-436E-8FCB-C6396673747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9EDAA9D-ECAF-47DD-A6C8-805E1B1134A6}"/>
              </a:ext>
            </a:extLst>
          </p:cNvPr>
          <p:cNvSpPr>
            <a:spLocks noGrp="1"/>
          </p:cNvSpPr>
          <p:nvPr>
            <p:ph type="body" sz="quarter" idx="10"/>
          </p:nvPr>
        </p:nvSpPr>
        <p:spPr/>
        <p:txBody>
          <a:bodyPr/>
          <a:lstStyle/>
          <a:p>
            <a:r>
              <a:rPr lang="ar-EG" dirty="0"/>
              <a:t>آريه إم إبشا إنطايو نيفين: بارا أوو أون نيفين إت هيجين بي كاهي:</a:t>
            </a:r>
            <a:endParaRPr lang="en-GB" dirty="0"/>
          </a:p>
        </p:txBody>
      </p:sp>
      <p:sp>
        <p:nvSpPr>
          <p:cNvPr id="4" name="Text Placeholder 3">
            <a:extLst>
              <a:ext uri="{FF2B5EF4-FFF2-40B4-BE49-F238E27FC236}">
                <a16:creationId xmlns:a16="http://schemas.microsoft.com/office/drawing/2014/main" id="{819C05F8-6BD2-4E77-B747-D20AB5B01FA7}"/>
              </a:ext>
            </a:extLst>
          </p:cNvPr>
          <p:cNvSpPr>
            <a:spLocks noGrp="1"/>
          </p:cNvSpPr>
          <p:nvPr>
            <p:ph type="body" sz="quarter" idx="11"/>
          </p:nvPr>
        </p:nvSpPr>
        <p:spPr/>
        <p:txBody>
          <a:bodyPr/>
          <a:lstStyle/>
          <a:p>
            <a:r>
              <a:rPr lang="ar-EG" dirty="0"/>
              <a:t>استحقت كل كرامة، أكثر من كل من على الأرض، </a:t>
            </a:r>
            <a:endParaRPr lang="en-GB" dirty="0"/>
          </a:p>
        </p:txBody>
      </p:sp>
      <p:sp>
        <p:nvSpPr>
          <p:cNvPr id="5" name="Text Placeholder 4">
            <a:extLst>
              <a:ext uri="{FF2B5EF4-FFF2-40B4-BE49-F238E27FC236}">
                <a16:creationId xmlns:a16="http://schemas.microsoft.com/office/drawing/2014/main" id="{216BE1AC-8F8A-4AA2-96E6-1E4C343718B4}"/>
              </a:ext>
            </a:extLst>
          </p:cNvPr>
          <p:cNvSpPr>
            <a:spLocks noGrp="1"/>
          </p:cNvSpPr>
          <p:nvPr>
            <p:ph type="body" sz="quarter" idx="12"/>
          </p:nvPr>
        </p:nvSpPr>
        <p:spPr/>
        <p:txBody>
          <a:bodyPr/>
          <a:lstStyle/>
          <a:p>
            <a:r>
              <a:rPr lang="en-GB" dirty="0" err="1"/>
              <a:t>Areem`psa</a:t>
            </a:r>
            <a:r>
              <a:rPr lang="en-GB" dirty="0"/>
              <a:t> `</a:t>
            </a:r>
            <a:r>
              <a:rPr lang="en-GB" dirty="0" err="1"/>
              <a:t>ntai`o</a:t>
            </a:r>
            <a:r>
              <a:rPr lang="en-GB" dirty="0"/>
              <a:t> </a:t>
            </a:r>
            <a:r>
              <a:rPr lang="en-GB" dirty="0" err="1"/>
              <a:t>niben</a:t>
            </a:r>
            <a:r>
              <a:rPr lang="en-GB" dirty="0"/>
              <a:t>@ para </a:t>
            </a:r>
            <a:r>
              <a:rPr lang="en-GB" dirty="0" err="1"/>
              <a:t>ouon</a:t>
            </a:r>
            <a:r>
              <a:rPr lang="en-GB" dirty="0"/>
              <a:t> </a:t>
            </a:r>
            <a:r>
              <a:rPr lang="en-GB" dirty="0" err="1"/>
              <a:t>niben</a:t>
            </a:r>
            <a:r>
              <a:rPr lang="en-GB" dirty="0"/>
              <a:t> et </a:t>
            </a:r>
            <a:r>
              <a:rPr lang="en-GB" dirty="0" err="1"/>
              <a:t>hijen</a:t>
            </a:r>
            <a:r>
              <a:rPr lang="en-GB" dirty="0"/>
              <a:t> </a:t>
            </a:r>
            <a:r>
              <a:rPr lang="en-GB" dirty="0" err="1"/>
              <a:t>pikahi</a:t>
            </a:r>
            <a:r>
              <a:rPr lang="en-GB" dirty="0"/>
              <a:t>@</a:t>
            </a:r>
          </a:p>
        </p:txBody>
      </p:sp>
    </p:spTree>
    <p:extLst>
      <p:ext uri="{BB962C8B-B14F-4D97-AF65-F5344CB8AC3E}">
        <p14:creationId xmlns:p14="http://schemas.microsoft.com/office/powerpoint/2010/main" val="2869830832"/>
      </p:ext>
    </p:extLst>
  </p:cSld>
  <p:clrMapOvr>
    <a:masterClrMapping/>
  </p:clrMapOvr>
</p:sld>
</file>

<file path=ppt/slides/slide18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1EA01-1E7A-4577-8312-38EB7F22132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65BE141-33AD-4DA2-B555-36C17E7A5C7C}"/>
              </a:ext>
            </a:extLst>
          </p:cNvPr>
          <p:cNvSpPr>
            <a:spLocks noGrp="1"/>
          </p:cNvSpPr>
          <p:nvPr>
            <p:ph type="body" sz="quarter" idx="10"/>
          </p:nvPr>
        </p:nvSpPr>
        <p:spPr/>
        <p:txBody>
          <a:bodyPr/>
          <a:lstStyle/>
          <a:p>
            <a:r>
              <a:rPr lang="ar-EG" dirty="0"/>
              <a:t>چيه آبي لوغوس إنتيه إفيوت: إي أفتشي ساركس إيفول إنخيتي. </a:t>
            </a:r>
            <a:endParaRPr lang="en-GB" dirty="0"/>
          </a:p>
        </p:txBody>
      </p:sp>
      <p:sp>
        <p:nvSpPr>
          <p:cNvPr id="4" name="Text Placeholder 3">
            <a:extLst>
              <a:ext uri="{FF2B5EF4-FFF2-40B4-BE49-F238E27FC236}">
                <a16:creationId xmlns:a16="http://schemas.microsoft.com/office/drawing/2014/main" id="{A3160586-70EC-4A72-9451-F7601E6D7564}"/>
              </a:ext>
            </a:extLst>
          </p:cNvPr>
          <p:cNvSpPr>
            <a:spLocks noGrp="1"/>
          </p:cNvSpPr>
          <p:nvPr>
            <p:ph type="body" sz="quarter" idx="11"/>
          </p:nvPr>
        </p:nvSpPr>
        <p:spPr/>
        <p:txBody>
          <a:bodyPr anchor="ctr"/>
          <a:lstStyle/>
          <a:p>
            <a:r>
              <a:rPr lang="ar-EG" dirty="0"/>
              <a:t>لأن كلمة الأب، أتى وتجسد منك. </a:t>
            </a:r>
            <a:endParaRPr lang="en-GB" dirty="0"/>
          </a:p>
        </p:txBody>
      </p:sp>
      <p:sp>
        <p:nvSpPr>
          <p:cNvPr id="5" name="Text Placeholder 4">
            <a:extLst>
              <a:ext uri="{FF2B5EF4-FFF2-40B4-BE49-F238E27FC236}">
                <a16:creationId xmlns:a16="http://schemas.microsoft.com/office/drawing/2014/main" id="{D7C824F1-D70B-484B-A4D6-5DB54E9FBF25}"/>
              </a:ext>
            </a:extLst>
          </p:cNvPr>
          <p:cNvSpPr>
            <a:spLocks noGrp="1"/>
          </p:cNvSpPr>
          <p:nvPr>
            <p:ph type="body" sz="quarter" idx="12"/>
          </p:nvPr>
        </p:nvSpPr>
        <p:spPr/>
        <p:txBody>
          <a:bodyPr anchor="ctr"/>
          <a:lstStyle/>
          <a:p>
            <a:r>
              <a:rPr lang="en-GB" sz="3800" dirty="0"/>
              <a:t>je a </a:t>
            </a:r>
            <a:r>
              <a:rPr lang="en-GB" sz="3800" dirty="0" err="1"/>
              <a:t>piLogoc</a:t>
            </a:r>
            <a:r>
              <a:rPr lang="en-GB" sz="3800" dirty="0"/>
              <a:t> `</a:t>
            </a:r>
            <a:r>
              <a:rPr lang="en-GB" sz="3800" dirty="0" err="1"/>
              <a:t>nte</a:t>
            </a:r>
            <a:r>
              <a:rPr lang="en-GB" sz="3800" dirty="0"/>
              <a:t> `</a:t>
            </a:r>
            <a:r>
              <a:rPr lang="en-GB" sz="3800" dirty="0" err="1"/>
              <a:t>Viwt</a:t>
            </a:r>
            <a:r>
              <a:rPr lang="en-GB" sz="3800" dirty="0"/>
              <a:t>@ `</a:t>
            </a:r>
            <a:r>
              <a:rPr lang="en-GB" sz="3800" dirty="0" err="1"/>
              <a:t>i</a:t>
            </a:r>
            <a:r>
              <a:rPr lang="en-GB" sz="3800" dirty="0"/>
              <a:t> </a:t>
            </a:r>
            <a:r>
              <a:rPr lang="en-GB" sz="3800" dirty="0" err="1"/>
              <a:t>af</a:t>
            </a:r>
            <a:r>
              <a:rPr lang="en-GB" sz="3800" dirty="0"/>
              <a:t>[</a:t>
            </a:r>
            <a:r>
              <a:rPr lang="en-GB" sz="3800" dirty="0" err="1"/>
              <a:t>icarx</a:t>
            </a:r>
            <a:r>
              <a:rPr lang="en-GB" sz="3800" dirty="0"/>
              <a:t> `</a:t>
            </a:r>
            <a:r>
              <a:rPr lang="en-GB" sz="3800" dirty="0" err="1"/>
              <a:t>ebol`nqy</a:t>
            </a:r>
            <a:r>
              <a:rPr lang="en-GB" sz="3800" dirty="0"/>
              <a:t>].</a:t>
            </a:r>
          </a:p>
        </p:txBody>
      </p:sp>
    </p:spTree>
    <p:extLst>
      <p:ext uri="{BB962C8B-B14F-4D97-AF65-F5344CB8AC3E}">
        <p14:creationId xmlns:p14="http://schemas.microsoft.com/office/powerpoint/2010/main" val="1802897956"/>
      </p:ext>
    </p:extLst>
  </p:cSld>
  <p:clrMapOvr>
    <a:masterClrMapping/>
  </p:clrMapOvr>
</p:sld>
</file>

<file path=ppt/slides/slide18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02098-E461-4230-985A-12E74DDE73C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0C870E0-86B4-41DA-B438-09D6250E9879}"/>
              </a:ext>
            </a:extLst>
          </p:cNvPr>
          <p:cNvSpPr>
            <a:spLocks noGrp="1"/>
          </p:cNvSpPr>
          <p:nvPr>
            <p:ph type="body" sz="quarter" idx="10"/>
          </p:nvPr>
        </p:nvSpPr>
        <p:spPr>
          <a:xfrm>
            <a:off x="0" y="5800725"/>
            <a:ext cx="9144000" cy="1050650"/>
          </a:xfrm>
        </p:spPr>
        <p:txBody>
          <a:bodyPr/>
          <a:lstStyle/>
          <a:p>
            <a:r>
              <a:rPr lang="ar-EG" sz="3400" dirty="0"/>
              <a:t>أووه أفموشي نيم ني رومي: هوس ماي رومي إنريف شينهيت: شا انتيف سوتي إن نين إبسيشي: هيتين تيف باروسيا إثؤاب.</a:t>
            </a:r>
            <a:endParaRPr lang="en-GB" sz="3400" dirty="0"/>
          </a:p>
        </p:txBody>
      </p:sp>
      <p:sp>
        <p:nvSpPr>
          <p:cNvPr id="4" name="Text Placeholder 3">
            <a:extLst>
              <a:ext uri="{FF2B5EF4-FFF2-40B4-BE49-F238E27FC236}">
                <a16:creationId xmlns:a16="http://schemas.microsoft.com/office/drawing/2014/main" id="{6463067E-7EEE-4F3B-9F28-5DCD80C50D7E}"/>
              </a:ext>
            </a:extLst>
          </p:cNvPr>
          <p:cNvSpPr>
            <a:spLocks noGrp="1"/>
          </p:cNvSpPr>
          <p:nvPr>
            <p:ph type="body" sz="quarter" idx="11"/>
          </p:nvPr>
        </p:nvSpPr>
        <p:spPr>
          <a:xfrm>
            <a:off x="0" y="3710609"/>
            <a:ext cx="9144000" cy="958504"/>
          </a:xfrm>
        </p:spPr>
        <p:txBody>
          <a:bodyPr/>
          <a:lstStyle/>
          <a:p>
            <a:r>
              <a:rPr lang="ar-EG" sz="3600" dirty="0"/>
              <a:t>ومشى مع الناس، كرؤوف ومحب للبشر، حتى خلص نفوسنا، بظهوره المقدس. </a:t>
            </a:r>
            <a:endParaRPr lang="en-GB" sz="3600" dirty="0"/>
          </a:p>
        </p:txBody>
      </p:sp>
      <p:sp>
        <p:nvSpPr>
          <p:cNvPr id="5" name="Text Placeholder 4">
            <a:extLst>
              <a:ext uri="{FF2B5EF4-FFF2-40B4-BE49-F238E27FC236}">
                <a16:creationId xmlns:a16="http://schemas.microsoft.com/office/drawing/2014/main" id="{C587A758-6254-42B8-BDE7-B99698B3CA44}"/>
              </a:ext>
            </a:extLst>
          </p:cNvPr>
          <p:cNvSpPr>
            <a:spLocks noGrp="1"/>
          </p:cNvSpPr>
          <p:nvPr>
            <p:ph type="body" sz="quarter" idx="12"/>
          </p:nvPr>
        </p:nvSpPr>
        <p:spPr>
          <a:xfrm>
            <a:off x="0" y="4669113"/>
            <a:ext cx="9144000" cy="888724"/>
          </a:xfrm>
        </p:spPr>
        <p:txBody>
          <a:bodyPr/>
          <a:lstStyle/>
          <a:p>
            <a:r>
              <a:rPr lang="en-GB" sz="3400" dirty="0" err="1"/>
              <a:t>Ouoh</a:t>
            </a:r>
            <a:r>
              <a:rPr lang="en-GB" sz="3400" dirty="0"/>
              <a:t> </a:t>
            </a:r>
            <a:r>
              <a:rPr lang="en-GB" sz="3400" dirty="0" err="1"/>
              <a:t>afmosi</a:t>
            </a:r>
            <a:r>
              <a:rPr lang="en-GB" sz="3400" dirty="0"/>
              <a:t> </a:t>
            </a:r>
            <a:r>
              <a:rPr lang="en-GB" sz="3400" dirty="0" err="1"/>
              <a:t>nem</a:t>
            </a:r>
            <a:r>
              <a:rPr lang="en-GB" sz="3400" dirty="0"/>
              <a:t> </a:t>
            </a:r>
            <a:r>
              <a:rPr lang="en-GB" sz="3400" dirty="0" err="1"/>
              <a:t>nirwmi</a:t>
            </a:r>
            <a:r>
              <a:rPr lang="en-GB" sz="3400" dirty="0"/>
              <a:t>@ </a:t>
            </a:r>
            <a:r>
              <a:rPr lang="en-GB" sz="3400" dirty="0" err="1"/>
              <a:t>hwc</a:t>
            </a:r>
            <a:r>
              <a:rPr lang="en-GB" sz="3400" dirty="0"/>
              <a:t> </a:t>
            </a:r>
            <a:r>
              <a:rPr lang="en-GB" sz="3400" dirty="0" err="1"/>
              <a:t>mairwmi</a:t>
            </a:r>
            <a:r>
              <a:rPr lang="en-GB" sz="3400" dirty="0"/>
              <a:t> `</a:t>
            </a:r>
            <a:r>
              <a:rPr lang="en-GB" sz="3400" dirty="0" err="1"/>
              <a:t>nrefsenhyt</a:t>
            </a:r>
            <a:r>
              <a:rPr lang="en-GB" sz="3400" dirty="0"/>
              <a:t>@ </a:t>
            </a:r>
            <a:r>
              <a:rPr lang="en-GB" sz="3400" dirty="0" err="1"/>
              <a:t>sa`ntefcw</a:t>
            </a:r>
            <a:r>
              <a:rPr lang="en-GB" sz="3400" dirty="0"/>
              <a:t>] `</a:t>
            </a:r>
            <a:r>
              <a:rPr lang="en-GB" sz="3400" dirty="0" err="1"/>
              <a:t>nnen'u,y</a:t>
            </a:r>
            <a:r>
              <a:rPr lang="en-GB" sz="3400" dirty="0"/>
              <a:t>@ </a:t>
            </a:r>
            <a:r>
              <a:rPr lang="en-GB" sz="3400" dirty="0" err="1"/>
              <a:t>hiten</a:t>
            </a:r>
            <a:r>
              <a:rPr lang="en-GB" sz="3400" dirty="0"/>
              <a:t> </a:t>
            </a:r>
            <a:r>
              <a:rPr lang="en-GB" sz="3400" dirty="0" err="1"/>
              <a:t>tefparouci`a</a:t>
            </a:r>
            <a:r>
              <a:rPr lang="en-GB" sz="3400" dirty="0"/>
              <a:t> =e=;=u.</a:t>
            </a:r>
          </a:p>
        </p:txBody>
      </p:sp>
    </p:spTree>
    <p:extLst>
      <p:ext uri="{BB962C8B-B14F-4D97-AF65-F5344CB8AC3E}">
        <p14:creationId xmlns:p14="http://schemas.microsoft.com/office/powerpoint/2010/main" val="3872329643"/>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0B482-9FCA-4FC3-8541-6F1AE1B66DD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3677242-ECDB-4D7D-8006-D6D4B66C3020}"/>
              </a:ext>
            </a:extLst>
          </p:cNvPr>
          <p:cNvSpPr>
            <a:spLocks noGrp="1"/>
          </p:cNvSpPr>
          <p:nvPr>
            <p:ph type="body" sz="quarter" idx="10"/>
          </p:nvPr>
        </p:nvSpPr>
        <p:spPr>
          <a:xfrm>
            <a:off x="0" y="5661635"/>
            <a:ext cx="9144000" cy="1189740"/>
          </a:xfrm>
        </p:spPr>
        <p:txBody>
          <a:bodyPr/>
          <a:lstStyle/>
          <a:p>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فون نيفين سى هوس ناك:</a:t>
            </a: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 </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أووه سى إير فوك ناك:</a:t>
            </a:r>
            <a:r>
              <a:rPr lang="ar-EG" dirty="0">
                <a:latin typeface="Times New Roman" pitchFamily="18" charset="0"/>
                <a:cs typeface="Times New Roman" pitchFamily="18" charset="0"/>
              </a:rPr>
              <a:t> </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آجيا إترياس إليسون إيمـاس</a:t>
            </a: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 </a:t>
            </a:r>
          </a:p>
        </p:txBody>
      </p:sp>
      <p:sp>
        <p:nvSpPr>
          <p:cNvPr id="4" name="Text Placeholder 3">
            <a:extLst>
              <a:ext uri="{FF2B5EF4-FFF2-40B4-BE49-F238E27FC236}">
                <a16:creationId xmlns:a16="http://schemas.microsoft.com/office/drawing/2014/main" id="{25C03149-3CB4-428F-8119-A5357B95FC49}"/>
              </a:ext>
            </a:extLst>
          </p:cNvPr>
          <p:cNvSpPr>
            <a:spLocks noGrp="1"/>
          </p:cNvSpPr>
          <p:nvPr>
            <p:ph type="body" sz="quarter" idx="11"/>
          </p:nvPr>
        </p:nvSpPr>
        <p:spPr>
          <a:xfrm>
            <a:off x="-40342" y="3710609"/>
            <a:ext cx="9238129" cy="767262"/>
          </a:xfrm>
        </p:spPr>
        <p:txBody>
          <a:bodyPr anchor="ctr"/>
          <a:lstStyle/>
          <a:p>
            <a:r>
              <a:rPr kumimoji="0" lang="ar-SA" sz="4000" b="1" i="0" u="none" strike="noStrike" cap="none" normalizeH="0" baseline="0" dirty="0">
                <a:ln>
                  <a:noFill/>
                </a:ln>
                <a:solidFill>
                  <a:schemeClr val="bg1"/>
                </a:solidFill>
                <a:effectLst/>
                <a:latin typeface="Times New Roman" pitchFamily="18" charset="0"/>
                <a:cs typeface="Times New Roman" pitchFamily="18" charset="0"/>
              </a:rPr>
              <a:t>كل أحد يسبحك</a:t>
            </a:r>
            <a:r>
              <a:rPr kumimoji="0" lang="en-US" sz="40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 ويتعبد لك</a:t>
            </a:r>
            <a:r>
              <a:rPr kumimoji="0" lang="en-US" sz="40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أيها الثالوث القدوس أرحمنا</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40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8FDC031F-7470-4AE5-ADAC-6CFFB07D635B}"/>
              </a:ext>
            </a:extLst>
          </p:cNvPr>
          <p:cNvSpPr>
            <a:spLocks noGrp="1"/>
          </p:cNvSpPr>
          <p:nvPr>
            <p:ph type="body" sz="quarter" idx="12"/>
          </p:nvPr>
        </p:nvSpPr>
        <p:spPr>
          <a:xfrm>
            <a:off x="0" y="4477871"/>
            <a:ext cx="9144000" cy="1189740"/>
          </a:xfrm>
        </p:spPr>
        <p:txBody>
          <a:bodyPr/>
          <a:lstStyle/>
          <a:p>
            <a:pPr>
              <a:spcBef>
                <a:spcPts val="0"/>
              </a:spcBef>
            </a:pPr>
            <a:r>
              <a:rPr lang="en-GB" sz="4200" dirty="0"/>
              <a:t>Bon </a:t>
            </a:r>
            <a:r>
              <a:rPr lang="en-GB" sz="4200" dirty="0" err="1"/>
              <a:t>Niben</a:t>
            </a:r>
            <a:r>
              <a:rPr lang="en-GB" sz="4200" dirty="0"/>
              <a:t> </a:t>
            </a:r>
            <a:r>
              <a:rPr lang="en-GB" sz="4200" dirty="0" err="1"/>
              <a:t>cehwc</a:t>
            </a:r>
            <a:r>
              <a:rPr lang="en-GB" sz="4200" dirty="0"/>
              <a:t> </a:t>
            </a:r>
            <a:r>
              <a:rPr lang="en-GB" sz="4200" dirty="0" err="1"/>
              <a:t>nak</a:t>
            </a:r>
            <a:r>
              <a:rPr lang="en-GB" sz="4200" dirty="0"/>
              <a:t>@ </a:t>
            </a:r>
            <a:r>
              <a:rPr lang="en-GB" sz="4200" dirty="0" err="1"/>
              <a:t>ouoh</a:t>
            </a:r>
            <a:r>
              <a:rPr lang="en-GB" sz="4200" dirty="0"/>
              <a:t> </a:t>
            </a:r>
            <a:r>
              <a:rPr lang="en-GB" sz="4200" dirty="0" err="1"/>
              <a:t>ceepbwk</a:t>
            </a:r>
            <a:r>
              <a:rPr lang="en-GB" sz="4200" dirty="0"/>
              <a:t> </a:t>
            </a:r>
            <a:r>
              <a:rPr lang="en-GB" sz="4200" dirty="0" err="1"/>
              <a:t>nak</a:t>
            </a:r>
            <a:r>
              <a:rPr lang="en-GB" sz="4200" dirty="0"/>
              <a:t>@</a:t>
            </a:r>
            <a:endParaRPr lang="ar-EG" sz="4200" dirty="0"/>
          </a:p>
          <a:p>
            <a:pPr>
              <a:spcBef>
                <a:spcPts val="0"/>
              </a:spcBef>
            </a:pPr>
            <a:r>
              <a:rPr lang="en-GB" sz="4200" dirty="0"/>
              <a:t> `</a:t>
            </a:r>
            <a:r>
              <a:rPr lang="en-GB" sz="4200" dirty="0" err="1"/>
              <a:t>agia</a:t>
            </a:r>
            <a:r>
              <a:rPr lang="en-GB" sz="4200" dirty="0"/>
              <a:t> `</a:t>
            </a:r>
            <a:r>
              <a:rPr lang="en-GB" sz="4200" dirty="0" err="1"/>
              <a:t>triac</a:t>
            </a:r>
            <a:r>
              <a:rPr lang="en-GB" sz="4200" dirty="0"/>
              <a:t>@ `</a:t>
            </a:r>
            <a:r>
              <a:rPr lang="en-GB" sz="4200" dirty="0" err="1"/>
              <a:t>ele`ycon</a:t>
            </a:r>
            <a:r>
              <a:rPr lang="en-GB" sz="4200" dirty="0"/>
              <a:t> `</a:t>
            </a:r>
            <a:r>
              <a:rPr lang="en-GB" sz="4200" dirty="0" err="1"/>
              <a:t>ymac</a:t>
            </a:r>
            <a:r>
              <a:rPr lang="en-GB" sz="4200" dirty="0"/>
              <a:t>.</a:t>
            </a:r>
          </a:p>
        </p:txBody>
      </p:sp>
    </p:spTree>
    <p:extLst>
      <p:ext uri="{BB962C8B-B14F-4D97-AF65-F5344CB8AC3E}">
        <p14:creationId xmlns:p14="http://schemas.microsoft.com/office/powerpoint/2010/main" val="2598363006"/>
      </p:ext>
    </p:extLst>
  </p:cSld>
  <p:clrMapOvr>
    <a:masterClrMapping/>
  </p:clrMapOvr>
</p:sld>
</file>

<file path=ppt/slides/slide18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FAA59-3B2E-46B3-AC0D-C192D6073AC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04201D8-5B5F-47C2-BFBF-693A2D85FFA0}"/>
              </a:ext>
            </a:extLst>
          </p:cNvPr>
          <p:cNvSpPr>
            <a:spLocks noGrp="1"/>
          </p:cNvSpPr>
          <p:nvPr>
            <p:ph type="body" sz="quarter" idx="10"/>
          </p:nvPr>
        </p:nvSpPr>
        <p:spPr>
          <a:xfrm>
            <a:off x="0" y="5808385"/>
            <a:ext cx="9144000" cy="1042989"/>
          </a:xfrm>
        </p:spPr>
        <p:txBody>
          <a:bodyPr/>
          <a:lstStyle/>
          <a:p>
            <a:r>
              <a:rPr lang="ar-EG" sz="3600" dirty="0"/>
              <a:t>مارين أوو أوشت إمبين سوتير: بى ماى رومى إن آغاثوس: چيه إنثوف أف شينهيت خارون: أفئى أووه أفسوتي إممون.</a:t>
            </a:r>
            <a:endParaRPr lang="en-GB" sz="3600" dirty="0"/>
          </a:p>
        </p:txBody>
      </p:sp>
      <p:sp>
        <p:nvSpPr>
          <p:cNvPr id="4" name="Text Placeholder 3">
            <a:extLst>
              <a:ext uri="{FF2B5EF4-FFF2-40B4-BE49-F238E27FC236}">
                <a16:creationId xmlns:a16="http://schemas.microsoft.com/office/drawing/2014/main" id="{4FF8222C-6FF2-4EC7-A17C-C3F790935D21}"/>
              </a:ext>
            </a:extLst>
          </p:cNvPr>
          <p:cNvSpPr>
            <a:spLocks noGrp="1"/>
          </p:cNvSpPr>
          <p:nvPr>
            <p:ph type="body" sz="quarter" idx="11"/>
          </p:nvPr>
        </p:nvSpPr>
        <p:spPr>
          <a:xfrm>
            <a:off x="0" y="3710609"/>
            <a:ext cx="9144000" cy="1042988"/>
          </a:xfrm>
        </p:spPr>
        <p:txBody>
          <a:bodyPr/>
          <a:lstStyle/>
          <a:p>
            <a:r>
              <a:rPr lang="ar-EG" sz="3600" dirty="0"/>
              <a:t>فلنسجد لمخلصنا، محب البشر الصالح، لأنه ترأف علينا، اتى وخلصنا.</a:t>
            </a:r>
            <a:endParaRPr lang="en-GB" sz="3600" dirty="0"/>
          </a:p>
        </p:txBody>
      </p:sp>
      <p:sp>
        <p:nvSpPr>
          <p:cNvPr id="5" name="Text Placeholder 4">
            <a:extLst>
              <a:ext uri="{FF2B5EF4-FFF2-40B4-BE49-F238E27FC236}">
                <a16:creationId xmlns:a16="http://schemas.microsoft.com/office/drawing/2014/main" id="{47E70663-4AC4-412B-9949-F7231ED1AEBF}"/>
              </a:ext>
            </a:extLst>
          </p:cNvPr>
          <p:cNvSpPr>
            <a:spLocks noGrp="1"/>
          </p:cNvSpPr>
          <p:nvPr>
            <p:ph type="body" sz="quarter" idx="12"/>
          </p:nvPr>
        </p:nvSpPr>
        <p:spPr>
          <a:xfrm>
            <a:off x="0" y="4743450"/>
            <a:ext cx="9144000" cy="1042988"/>
          </a:xfrm>
        </p:spPr>
        <p:txBody>
          <a:bodyPr/>
          <a:lstStyle/>
          <a:p>
            <a:r>
              <a:rPr lang="en-GB" sz="3700" dirty="0" err="1"/>
              <a:t>Marenouwst</a:t>
            </a:r>
            <a:r>
              <a:rPr lang="en-GB" sz="3700" dirty="0"/>
              <a:t> `</a:t>
            </a:r>
            <a:r>
              <a:rPr lang="en-GB" sz="3700" dirty="0" err="1"/>
              <a:t>mpenCwtyr</a:t>
            </a:r>
            <a:r>
              <a:rPr lang="en-GB" sz="3700" dirty="0"/>
              <a:t>@ </a:t>
            </a:r>
            <a:r>
              <a:rPr lang="en-GB" sz="3700" dirty="0" err="1"/>
              <a:t>pimairwmi</a:t>
            </a:r>
            <a:r>
              <a:rPr lang="en-GB" sz="3700" dirty="0"/>
              <a:t> `</a:t>
            </a:r>
            <a:r>
              <a:rPr lang="en-GB" sz="3700" dirty="0" err="1"/>
              <a:t>n`aga;oc</a:t>
            </a:r>
            <a:r>
              <a:rPr lang="en-GB" sz="3700" dirty="0"/>
              <a:t>@ je `</a:t>
            </a:r>
            <a:r>
              <a:rPr lang="en-GB" sz="3700" dirty="0" err="1"/>
              <a:t>n;of</a:t>
            </a:r>
            <a:r>
              <a:rPr lang="en-GB" sz="3700" dirty="0"/>
              <a:t> </a:t>
            </a:r>
            <a:r>
              <a:rPr lang="en-GB" sz="3700" dirty="0" err="1"/>
              <a:t>afsenhyt</a:t>
            </a:r>
            <a:r>
              <a:rPr lang="en-GB" sz="3700" dirty="0"/>
              <a:t> </a:t>
            </a:r>
            <a:r>
              <a:rPr lang="en-GB" sz="3700" dirty="0" err="1"/>
              <a:t>qaron</a:t>
            </a:r>
            <a:r>
              <a:rPr lang="en-GB" sz="3700" dirty="0"/>
              <a:t>@ </a:t>
            </a:r>
            <a:r>
              <a:rPr lang="en-GB" sz="3700" dirty="0" err="1"/>
              <a:t>af`i</a:t>
            </a:r>
            <a:r>
              <a:rPr lang="en-GB" sz="3700" dirty="0"/>
              <a:t> </a:t>
            </a:r>
            <a:r>
              <a:rPr lang="en-GB" sz="3700" dirty="0" err="1"/>
              <a:t>ouoh</a:t>
            </a:r>
            <a:r>
              <a:rPr lang="en-GB" sz="3700" dirty="0"/>
              <a:t> </a:t>
            </a:r>
            <a:r>
              <a:rPr lang="en-GB" sz="3700" dirty="0" err="1"/>
              <a:t>afcw</a:t>
            </a:r>
            <a:r>
              <a:rPr lang="en-GB" sz="3700" dirty="0"/>
              <a:t>] `</a:t>
            </a:r>
            <a:r>
              <a:rPr lang="en-GB" sz="3700" dirty="0" err="1"/>
              <a:t>mmon</a:t>
            </a:r>
            <a:r>
              <a:rPr lang="en-GB" sz="3700" dirty="0"/>
              <a:t>.</a:t>
            </a:r>
          </a:p>
        </p:txBody>
      </p:sp>
    </p:spTree>
    <p:extLst>
      <p:ext uri="{BB962C8B-B14F-4D97-AF65-F5344CB8AC3E}">
        <p14:creationId xmlns:p14="http://schemas.microsoft.com/office/powerpoint/2010/main" val="337310726"/>
      </p:ext>
    </p:extLst>
  </p:cSld>
  <p:clrMapOvr>
    <a:masterClrMapping/>
  </p:clrMapOvr>
</p:sld>
</file>

<file path=ppt/slides/slide18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2FE71-703D-4C78-BFE6-E7215E92AC6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54FE8D9-DDF3-4008-830D-1F4E31C01FD3}"/>
              </a:ext>
            </a:extLst>
          </p:cNvPr>
          <p:cNvSpPr>
            <a:spLocks noGrp="1"/>
          </p:cNvSpPr>
          <p:nvPr>
            <p:ph type="body" sz="quarter" idx="10"/>
          </p:nvPr>
        </p:nvSpPr>
        <p:spPr/>
        <p:txBody>
          <a:bodyPr/>
          <a:lstStyle/>
          <a:p>
            <a:r>
              <a:rPr lang="ar-EG" dirty="0"/>
              <a:t>شيريه نيه أو تي بارثينوس: تي أوورو إممى إن آليثينى: </a:t>
            </a:r>
            <a:endParaRPr lang="en-GB" dirty="0"/>
          </a:p>
        </p:txBody>
      </p:sp>
      <p:sp>
        <p:nvSpPr>
          <p:cNvPr id="4" name="Text Placeholder 3">
            <a:extLst>
              <a:ext uri="{FF2B5EF4-FFF2-40B4-BE49-F238E27FC236}">
                <a16:creationId xmlns:a16="http://schemas.microsoft.com/office/drawing/2014/main" id="{37E5B317-FDE3-457E-9814-903E9D49188E}"/>
              </a:ext>
            </a:extLst>
          </p:cNvPr>
          <p:cNvSpPr>
            <a:spLocks noGrp="1"/>
          </p:cNvSpPr>
          <p:nvPr>
            <p:ph type="body" sz="quarter" idx="11"/>
          </p:nvPr>
        </p:nvSpPr>
        <p:spPr/>
        <p:txBody>
          <a:bodyPr/>
          <a:lstStyle/>
          <a:p>
            <a:r>
              <a:rPr lang="ar-EG" dirty="0"/>
              <a:t>السلام لك أيتها العذراء، الملكة الحقيقية الحقانية، </a:t>
            </a:r>
            <a:endParaRPr lang="en-GB" dirty="0"/>
          </a:p>
        </p:txBody>
      </p:sp>
      <p:sp>
        <p:nvSpPr>
          <p:cNvPr id="5" name="Text Placeholder 4">
            <a:extLst>
              <a:ext uri="{FF2B5EF4-FFF2-40B4-BE49-F238E27FC236}">
                <a16:creationId xmlns:a16="http://schemas.microsoft.com/office/drawing/2014/main" id="{A202396C-E2FF-4F47-84D4-9333A5C7AC77}"/>
              </a:ext>
            </a:extLst>
          </p:cNvPr>
          <p:cNvSpPr>
            <a:spLocks noGrp="1"/>
          </p:cNvSpPr>
          <p:nvPr>
            <p:ph type="body" sz="quarter" idx="12"/>
          </p:nvPr>
        </p:nvSpPr>
        <p:spPr/>
        <p:txBody>
          <a:bodyPr/>
          <a:lstStyle/>
          <a:p>
            <a:r>
              <a:rPr lang="en-GB" sz="4400" dirty="0"/>
              <a:t>&lt;ere ne `w ]</a:t>
            </a:r>
            <a:r>
              <a:rPr lang="en-GB" sz="4400" dirty="0" err="1"/>
              <a:t>Par;enoc</a:t>
            </a:r>
            <a:r>
              <a:rPr lang="en-GB" sz="4400" dirty="0"/>
              <a:t>@ ]</a:t>
            </a:r>
            <a:r>
              <a:rPr lang="en-GB" sz="4400" dirty="0" err="1"/>
              <a:t>ourw</a:t>
            </a:r>
            <a:r>
              <a:rPr lang="en-GB" sz="4400" dirty="0"/>
              <a:t> `</a:t>
            </a:r>
            <a:r>
              <a:rPr lang="en-GB" sz="4400" dirty="0" err="1"/>
              <a:t>mmyi</a:t>
            </a:r>
            <a:r>
              <a:rPr lang="en-GB" sz="4400" dirty="0"/>
              <a:t> `</a:t>
            </a:r>
            <a:r>
              <a:rPr lang="en-GB" sz="4400" dirty="0" err="1"/>
              <a:t>n`aly;iny</a:t>
            </a:r>
            <a:r>
              <a:rPr lang="en-GB" sz="4400" dirty="0"/>
              <a:t>@</a:t>
            </a:r>
          </a:p>
        </p:txBody>
      </p:sp>
    </p:spTree>
    <p:extLst>
      <p:ext uri="{BB962C8B-B14F-4D97-AF65-F5344CB8AC3E}">
        <p14:creationId xmlns:p14="http://schemas.microsoft.com/office/powerpoint/2010/main" val="2888812560"/>
      </p:ext>
    </p:extLst>
  </p:cSld>
  <p:clrMapOvr>
    <a:masterClrMapping/>
  </p:clrMapOvr>
</p:sld>
</file>

<file path=ppt/slides/slide18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9D083-CB05-4328-8F0A-BE4016863EF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292847D-7B19-4593-8438-6C0F360487B4}"/>
              </a:ext>
            </a:extLst>
          </p:cNvPr>
          <p:cNvSpPr>
            <a:spLocks noGrp="1"/>
          </p:cNvSpPr>
          <p:nvPr>
            <p:ph type="body" sz="quarter" idx="10"/>
          </p:nvPr>
        </p:nvSpPr>
        <p:spPr/>
        <p:txBody>
          <a:bodyPr/>
          <a:lstStyle/>
          <a:p>
            <a:r>
              <a:rPr lang="ar-EG" dirty="0"/>
              <a:t>شيريه إبشوشو إنتيه بين جينوس: آريه إجفو نان إن إممانوئيل. </a:t>
            </a:r>
            <a:endParaRPr lang="en-GB" dirty="0"/>
          </a:p>
        </p:txBody>
      </p:sp>
      <p:sp>
        <p:nvSpPr>
          <p:cNvPr id="4" name="Text Placeholder 3">
            <a:extLst>
              <a:ext uri="{FF2B5EF4-FFF2-40B4-BE49-F238E27FC236}">
                <a16:creationId xmlns:a16="http://schemas.microsoft.com/office/drawing/2014/main" id="{9CD9BF19-9350-4D0B-86F7-EF9176E3F4EB}"/>
              </a:ext>
            </a:extLst>
          </p:cNvPr>
          <p:cNvSpPr>
            <a:spLocks noGrp="1"/>
          </p:cNvSpPr>
          <p:nvPr>
            <p:ph type="body" sz="quarter" idx="11"/>
          </p:nvPr>
        </p:nvSpPr>
        <p:spPr/>
        <p:txBody>
          <a:bodyPr anchor="ctr"/>
          <a:lstStyle/>
          <a:p>
            <a:r>
              <a:rPr lang="ar-EG" dirty="0"/>
              <a:t>السلام لفخر جنسنا، ولدت لنا عمانوئيل. </a:t>
            </a:r>
            <a:endParaRPr lang="en-GB" dirty="0"/>
          </a:p>
        </p:txBody>
      </p:sp>
      <p:sp>
        <p:nvSpPr>
          <p:cNvPr id="5" name="Text Placeholder 4">
            <a:extLst>
              <a:ext uri="{FF2B5EF4-FFF2-40B4-BE49-F238E27FC236}">
                <a16:creationId xmlns:a16="http://schemas.microsoft.com/office/drawing/2014/main" id="{824F90C7-E84D-41C6-8B28-D111A383973F}"/>
              </a:ext>
            </a:extLst>
          </p:cNvPr>
          <p:cNvSpPr>
            <a:spLocks noGrp="1"/>
          </p:cNvSpPr>
          <p:nvPr>
            <p:ph type="body" sz="quarter" idx="12"/>
          </p:nvPr>
        </p:nvSpPr>
        <p:spPr/>
        <p:txBody>
          <a:bodyPr/>
          <a:lstStyle/>
          <a:p>
            <a:r>
              <a:rPr lang="en-GB" dirty="0"/>
              <a:t>,ere `</a:t>
            </a:r>
            <a:r>
              <a:rPr lang="en-GB" dirty="0" err="1"/>
              <a:t>psousou</a:t>
            </a:r>
            <a:r>
              <a:rPr lang="en-GB" dirty="0"/>
              <a:t> `</a:t>
            </a:r>
            <a:r>
              <a:rPr lang="en-GB" dirty="0" err="1"/>
              <a:t>nte</a:t>
            </a:r>
            <a:r>
              <a:rPr lang="en-GB" dirty="0"/>
              <a:t> </a:t>
            </a:r>
            <a:r>
              <a:rPr lang="en-GB" dirty="0" err="1"/>
              <a:t>pengenoc</a:t>
            </a:r>
            <a:r>
              <a:rPr lang="en-GB" dirty="0"/>
              <a:t>@ `</a:t>
            </a:r>
            <a:r>
              <a:rPr lang="en-GB" dirty="0" err="1"/>
              <a:t>are`jvo</a:t>
            </a:r>
            <a:r>
              <a:rPr lang="en-GB" dirty="0"/>
              <a:t> nan `</a:t>
            </a:r>
            <a:r>
              <a:rPr lang="en-GB" dirty="0" err="1"/>
              <a:t>nEmmanouyl</a:t>
            </a:r>
            <a:r>
              <a:rPr lang="en-GB" dirty="0"/>
              <a:t>.</a:t>
            </a:r>
          </a:p>
        </p:txBody>
      </p:sp>
    </p:spTree>
    <p:extLst>
      <p:ext uri="{BB962C8B-B14F-4D97-AF65-F5344CB8AC3E}">
        <p14:creationId xmlns:p14="http://schemas.microsoft.com/office/powerpoint/2010/main" val="774791964"/>
      </p:ext>
    </p:extLst>
  </p:cSld>
  <p:clrMapOvr>
    <a:masterClrMapping/>
  </p:clrMapOvr>
</p:sld>
</file>

<file path=ppt/slides/slide18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F2DC6-9E15-42A8-A378-A26588768A0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9B15A5C-6A07-457B-AC9A-1861AF13A95C}"/>
              </a:ext>
            </a:extLst>
          </p:cNvPr>
          <p:cNvSpPr>
            <a:spLocks noGrp="1"/>
          </p:cNvSpPr>
          <p:nvPr>
            <p:ph type="body" sz="quarter" idx="10"/>
          </p:nvPr>
        </p:nvSpPr>
        <p:spPr>
          <a:xfrm>
            <a:off x="0" y="5815013"/>
            <a:ext cx="9144000" cy="1036362"/>
          </a:xfrm>
        </p:spPr>
        <p:txBody>
          <a:bodyPr/>
          <a:lstStyle/>
          <a:p>
            <a:r>
              <a:rPr lang="ar-EG" sz="3200" dirty="0"/>
              <a:t>تين تيهو آرى بين ميفى: أوتى إبروسطاتيس إيه تين هوت: ناهرين بين تشويس إيسوس بخرستوس: إنتيف كانين نوفي نان إيفول.</a:t>
            </a:r>
            <a:endParaRPr lang="en-GB" sz="3200" dirty="0"/>
          </a:p>
        </p:txBody>
      </p:sp>
      <p:sp>
        <p:nvSpPr>
          <p:cNvPr id="4" name="Text Placeholder 3">
            <a:extLst>
              <a:ext uri="{FF2B5EF4-FFF2-40B4-BE49-F238E27FC236}">
                <a16:creationId xmlns:a16="http://schemas.microsoft.com/office/drawing/2014/main" id="{836DEEF0-57FC-4F14-BE10-ED37B1E5A36F}"/>
              </a:ext>
            </a:extLst>
          </p:cNvPr>
          <p:cNvSpPr>
            <a:spLocks noGrp="1"/>
          </p:cNvSpPr>
          <p:nvPr>
            <p:ph type="body" sz="quarter" idx="11"/>
          </p:nvPr>
        </p:nvSpPr>
        <p:spPr>
          <a:xfrm>
            <a:off x="0" y="3710609"/>
            <a:ext cx="9144000" cy="1036362"/>
          </a:xfrm>
        </p:spPr>
        <p:txBody>
          <a:bodyPr/>
          <a:lstStyle/>
          <a:p>
            <a:r>
              <a:rPr lang="ar-EG" sz="3600" dirty="0"/>
              <a:t>نسألك أذكرينا، أيتها الشفيعة المؤتمنة، أمام ربنا يسوع المسيح، ليغفر لنا خطايانا. </a:t>
            </a:r>
            <a:endParaRPr lang="en-GB" sz="3600" dirty="0"/>
          </a:p>
        </p:txBody>
      </p:sp>
      <p:sp>
        <p:nvSpPr>
          <p:cNvPr id="5" name="Text Placeholder 4">
            <a:extLst>
              <a:ext uri="{FF2B5EF4-FFF2-40B4-BE49-F238E27FC236}">
                <a16:creationId xmlns:a16="http://schemas.microsoft.com/office/drawing/2014/main" id="{410A8BE5-060A-43DB-AA73-2125C25482FD}"/>
              </a:ext>
            </a:extLst>
          </p:cNvPr>
          <p:cNvSpPr>
            <a:spLocks noGrp="1"/>
          </p:cNvSpPr>
          <p:nvPr>
            <p:ph type="body" sz="quarter" idx="12"/>
          </p:nvPr>
        </p:nvSpPr>
        <p:spPr>
          <a:xfrm>
            <a:off x="0" y="4778651"/>
            <a:ext cx="9144000" cy="1036362"/>
          </a:xfrm>
        </p:spPr>
        <p:txBody>
          <a:bodyPr/>
          <a:lstStyle/>
          <a:p>
            <a:r>
              <a:rPr lang="en-GB" sz="3600" dirty="0"/>
              <a:t>Ten]</a:t>
            </a:r>
            <a:r>
              <a:rPr lang="en-GB" sz="3600" dirty="0" err="1"/>
              <a:t>ho</a:t>
            </a:r>
            <a:r>
              <a:rPr lang="en-GB" sz="3600" dirty="0"/>
              <a:t> `</a:t>
            </a:r>
            <a:r>
              <a:rPr lang="en-GB" sz="3600" dirty="0" err="1"/>
              <a:t>aripenmeu`i</a:t>
            </a:r>
            <a:r>
              <a:rPr lang="en-GB" sz="3600" dirty="0"/>
              <a:t>@ `w ]`</a:t>
            </a:r>
            <a:r>
              <a:rPr lang="en-GB" sz="3600" dirty="0" err="1"/>
              <a:t>proctatyc</a:t>
            </a:r>
            <a:r>
              <a:rPr lang="en-GB" sz="3600" dirty="0"/>
              <a:t> `</a:t>
            </a:r>
            <a:r>
              <a:rPr lang="en-GB" sz="3600" dirty="0" err="1"/>
              <a:t>etenhot</a:t>
            </a:r>
            <a:r>
              <a:rPr lang="en-GB" sz="3600" dirty="0"/>
              <a:t>@ </a:t>
            </a:r>
            <a:r>
              <a:rPr lang="en-GB" sz="3600" dirty="0" err="1"/>
              <a:t>nahren</a:t>
            </a:r>
            <a:r>
              <a:rPr lang="en-GB" sz="3600" dirty="0"/>
              <a:t> pen=o=c I=y=c P=,=c@ `</a:t>
            </a:r>
            <a:r>
              <a:rPr lang="en-GB" sz="3600" dirty="0" err="1"/>
              <a:t>ntef,a</a:t>
            </a:r>
            <a:r>
              <a:rPr lang="en-GB" sz="3600" dirty="0"/>
              <a:t> </a:t>
            </a:r>
            <a:r>
              <a:rPr lang="en-GB" sz="3600" dirty="0" err="1"/>
              <a:t>nennobi</a:t>
            </a:r>
            <a:r>
              <a:rPr lang="en-GB" sz="3600" dirty="0"/>
              <a:t> nan `</a:t>
            </a:r>
            <a:r>
              <a:rPr lang="en-GB" sz="3600" dirty="0" err="1"/>
              <a:t>ebol</a:t>
            </a:r>
            <a:r>
              <a:rPr lang="en-GB" sz="3600" dirty="0"/>
              <a:t>.</a:t>
            </a:r>
          </a:p>
        </p:txBody>
      </p:sp>
      <p:sp>
        <p:nvSpPr>
          <p:cNvPr id="6" name="TextBox 5">
            <a:hlinkClick r:id="rId3" action="ppaction://hlinksldjump"/>
            <a:extLst>
              <a:ext uri="{FF2B5EF4-FFF2-40B4-BE49-F238E27FC236}">
                <a16:creationId xmlns:a16="http://schemas.microsoft.com/office/drawing/2014/main" id="{C97B929C-92A2-415B-9172-E3B05724D22E}"/>
              </a:ext>
            </a:extLst>
          </p:cNvPr>
          <p:cNvSpPr txBox="1"/>
          <p:nvPr/>
        </p:nvSpPr>
        <p:spPr>
          <a:xfrm>
            <a:off x="8175812" y="3248944"/>
            <a:ext cx="968188" cy="461665"/>
          </a:xfrm>
          <a:prstGeom prst="rect">
            <a:avLst/>
          </a:prstGeom>
          <a:noFill/>
        </p:spPr>
        <p:txBody>
          <a:bodyPr wrap="square" rtlCol="0">
            <a:spAutoFit/>
          </a:bodyPr>
          <a:lstStyle/>
          <a:p>
            <a:pPr algn="ctr" rtl="1"/>
            <a:r>
              <a:rPr lang="ar-EG" sz="2400" b="1" u="sng" dirty="0">
                <a:solidFill>
                  <a:srgbClr val="FFC000"/>
                </a:solidFill>
              </a:rPr>
              <a:t>الدفنار</a:t>
            </a:r>
            <a:endParaRPr lang="en-GB" sz="2400" b="1" u="sng" dirty="0">
              <a:solidFill>
                <a:srgbClr val="FFC000"/>
              </a:solidFill>
            </a:endParaRPr>
          </a:p>
        </p:txBody>
      </p:sp>
    </p:spTree>
    <p:extLst>
      <p:ext uri="{BB962C8B-B14F-4D97-AF65-F5344CB8AC3E}">
        <p14:creationId xmlns:p14="http://schemas.microsoft.com/office/powerpoint/2010/main" val="3726597112"/>
      </p:ext>
    </p:extLst>
  </p:cSld>
  <p:clrMapOvr>
    <a:masterClrMapping/>
  </p:clrMapOvr>
</p:sld>
</file>

<file path=ppt/slides/slide18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63D94-BBD5-4C6A-9739-860ECAE8A0E6}"/>
              </a:ext>
            </a:extLst>
          </p:cNvPr>
          <p:cNvSpPr>
            <a:spLocks noGrp="1"/>
          </p:cNvSpPr>
          <p:nvPr>
            <p:ph type="title"/>
          </p:nvPr>
        </p:nvSpPr>
        <p:spPr>
          <a:xfrm>
            <a:off x="-1990165" y="0"/>
            <a:ext cx="1990165" cy="715617"/>
          </a:xfrm>
        </p:spPr>
        <p:txBody>
          <a:bodyPr anchor="ctr"/>
          <a:lstStyle/>
          <a:p>
            <a:pPr algn="r"/>
            <a:r>
              <a:rPr lang="ar-EG" b="1" dirty="0">
                <a:solidFill>
                  <a:srgbClr val="FFC000"/>
                </a:solidFill>
              </a:rPr>
              <a:t>لبش الخميس</a:t>
            </a:r>
            <a:endParaRPr lang="en-GB" b="1" dirty="0">
              <a:solidFill>
                <a:srgbClr val="FFC000"/>
              </a:solidFill>
            </a:endParaRPr>
          </a:p>
        </p:txBody>
      </p:sp>
      <p:sp>
        <p:nvSpPr>
          <p:cNvPr id="3" name="Text Placeholder 2">
            <a:extLst>
              <a:ext uri="{FF2B5EF4-FFF2-40B4-BE49-F238E27FC236}">
                <a16:creationId xmlns:a16="http://schemas.microsoft.com/office/drawing/2014/main" id="{B477ADC1-5B4B-4057-AF72-33F89A570555}"/>
              </a:ext>
            </a:extLst>
          </p:cNvPr>
          <p:cNvSpPr>
            <a:spLocks noGrp="1"/>
          </p:cNvSpPr>
          <p:nvPr>
            <p:ph type="body" sz="quarter" idx="10"/>
          </p:nvPr>
        </p:nvSpPr>
        <p:spPr/>
        <p:txBody>
          <a:bodyPr/>
          <a:lstStyle/>
          <a:p>
            <a:r>
              <a:rPr lang="ar-EG" dirty="0"/>
              <a:t>إفنوتي بي آت إشناڤ إيروف: خاجوؤ إن ني إيه أون تيرو:</a:t>
            </a:r>
            <a:endParaRPr lang="en-GB" dirty="0"/>
          </a:p>
        </p:txBody>
      </p:sp>
      <p:sp>
        <p:nvSpPr>
          <p:cNvPr id="4" name="Text Placeholder 3">
            <a:extLst>
              <a:ext uri="{FF2B5EF4-FFF2-40B4-BE49-F238E27FC236}">
                <a16:creationId xmlns:a16="http://schemas.microsoft.com/office/drawing/2014/main" id="{C9691AC8-8FD3-4AAB-A7F4-A11008EA5004}"/>
              </a:ext>
            </a:extLst>
          </p:cNvPr>
          <p:cNvSpPr>
            <a:spLocks noGrp="1"/>
          </p:cNvSpPr>
          <p:nvPr>
            <p:ph type="body" sz="quarter" idx="11"/>
          </p:nvPr>
        </p:nvSpPr>
        <p:spPr/>
        <p:txBody>
          <a:bodyPr anchor="ctr"/>
          <a:lstStyle/>
          <a:p>
            <a:r>
              <a:rPr lang="ar-EG" dirty="0"/>
              <a:t>الله الغير المنظور، قبل كل الدهور، </a:t>
            </a:r>
            <a:endParaRPr lang="en-GB" dirty="0"/>
          </a:p>
        </p:txBody>
      </p:sp>
      <p:sp>
        <p:nvSpPr>
          <p:cNvPr id="5" name="Text Placeholder 4">
            <a:extLst>
              <a:ext uri="{FF2B5EF4-FFF2-40B4-BE49-F238E27FC236}">
                <a16:creationId xmlns:a16="http://schemas.microsoft.com/office/drawing/2014/main" id="{39841484-7109-4D63-89E0-C7F811AE806F}"/>
              </a:ext>
            </a:extLst>
          </p:cNvPr>
          <p:cNvSpPr>
            <a:spLocks noGrp="1"/>
          </p:cNvSpPr>
          <p:nvPr>
            <p:ph type="body" sz="quarter" idx="12"/>
          </p:nvPr>
        </p:nvSpPr>
        <p:spPr/>
        <p:txBody>
          <a:bodyPr/>
          <a:lstStyle/>
          <a:p>
            <a:r>
              <a:rPr lang="en-GB" sz="4400" dirty="0"/>
              <a:t>V] </a:t>
            </a:r>
            <a:r>
              <a:rPr lang="en-GB" sz="4400" dirty="0" err="1"/>
              <a:t>pi`at`snau</a:t>
            </a:r>
            <a:r>
              <a:rPr lang="en-GB" sz="4400" dirty="0"/>
              <a:t> `</a:t>
            </a:r>
            <a:r>
              <a:rPr lang="en-GB" sz="4400" dirty="0" err="1"/>
              <a:t>erof</a:t>
            </a:r>
            <a:r>
              <a:rPr lang="en-GB" sz="4400" dirty="0"/>
              <a:t>@ </a:t>
            </a:r>
            <a:r>
              <a:rPr lang="en-GB" sz="4400" dirty="0" err="1"/>
              <a:t>qajwou</a:t>
            </a:r>
            <a:r>
              <a:rPr lang="en-GB" sz="4400" dirty="0"/>
              <a:t> `</a:t>
            </a:r>
            <a:r>
              <a:rPr lang="en-GB" sz="4400" dirty="0" err="1"/>
              <a:t>nni`ewn</a:t>
            </a:r>
            <a:r>
              <a:rPr lang="en-GB" sz="4400" dirty="0"/>
              <a:t> </a:t>
            </a:r>
            <a:r>
              <a:rPr lang="en-GB" sz="4400" dirty="0" err="1"/>
              <a:t>tyrou</a:t>
            </a:r>
            <a:r>
              <a:rPr lang="en-GB" sz="4400" dirty="0"/>
              <a:t>@</a:t>
            </a:r>
          </a:p>
        </p:txBody>
      </p:sp>
    </p:spTree>
    <p:extLst>
      <p:ext uri="{BB962C8B-B14F-4D97-AF65-F5344CB8AC3E}">
        <p14:creationId xmlns:p14="http://schemas.microsoft.com/office/powerpoint/2010/main" val="271291334"/>
      </p:ext>
    </p:extLst>
  </p:cSld>
  <p:clrMapOvr>
    <a:masterClrMapping/>
  </p:clrMapOvr>
</p:sld>
</file>

<file path=ppt/slides/slide18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5401-6E42-4269-8E03-7E3E6922305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EF7B1B3-C2C3-4E13-90AF-43AE72216509}"/>
              </a:ext>
            </a:extLst>
          </p:cNvPr>
          <p:cNvSpPr>
            <a:spLocks noGrp="1"/>
          </p:cNvSpPr>
          <p:nvPr>
            <p:ph type="body" sz="quarter" idx="10"/>
          </p:nvPr>
        </p:nvSpPr>
        <p:spPr/>
        <p:txBody>
          <a:bodyPr/>
          <a:lstStyle/>
          <a:p>
            <a:r>
              <a:rPr lang="ar-EG" dirty="0"/>
              <a:t>أف إير إب إم إبشا إن ناڤ إيه بيف أو أو أوو: إنچيه مويسيس هيچين بي توؤ.</a:t>
            </a:r>
            <a:endParaRPr lang="en-GB" dirty="0"/>
          </a:p>
        </p:txBody>
      </p:sp>
      <p:sp>
        <p:nvSpPr>
          <p:cNvPr id="4" name="Text Placeholder 3">
            <a:extLst>
              <a:ext uri="{FF2B5EF4-FFF2-40B4-BE49-F238E27FC236}">
                <a16:creationId xmlns:a16="http://schemas.microsoft.com/office/drawing/2014/main" id="{FABEF91D-BB77-464A-B552-BE28B9AE66A8}"/>
              </a:ext>
            </a:extLst>
          </p:cNvPr>
          <p:cNvSpPr>
            <a:spLocks noGrp="1"/>
          </p:cNvSpPr>
          <p:nvPr>
            <p:ph type="body" sz="quarter" idx="11"/>
          </p:nvPr>
        </p:nvSpPr>
        <p:spPr/>
        <p:txBody>
          <a:bodyPr anchor="ctr"/>
          <a:lstStyle/>
          <a:p>
            <a:r>
              <a:rPr lang="ar-EG" dirty="0"/>
              <a:t>استحق أن يرى موسى، مجده على الجبل.</a:t>
            </a:r>
            <a:endParaRPr lang="en-GB" dirty="0"/>
          </a:p>
        </p:txBody>
      </p:sp>
      <p:sp>
        <p:nvSpPr>
          <p:cNvPr id="5" name="Text Placeholder 4">
            <a:extLst>
              <a:ext uri="{FF2B5EF4-FFF2-40B4-BE49-F238E27FC236}">
                <a16:creationId xmlns:a16="http://schemas.microsoft.com/office/drawing/2014/main" id="{108A7F36-DDF5-4E72-A11A-B3C1F620A3A8}"/>
              </a:ext>
            </a:extLst>
          </p:cNvPr>
          <p:cNvSpPr>
            <a:spLocks noGrp="1"/>
          </p:cNvSpPr>
          <p:nvPr>
            <p:ph type="body" sz="quarter" idx="12"/>
          </p:nvPr>
        </p:nvSpPr>
        <p:spPr/>
        <p:txBody>
          <a:bodyPr/>
          <a:lstStyle/>
          <a:p>
            <a:r>
              <a:rPr lang="en-GB" dirty="0" err="1"/>
              <a:t>afer`pem`psa</a:t>
            </a:r>
            <a:r>
              <a:rPr lang="en-GB" dirty="0"/>
              <a:t> `</a:t>
            </a:r>
            <a:r>
              <a:rPr lang="en-GB" dirty="0" err="1"/>
              <a:t>nnau</a:t>
            </a:r>
            <a:r>
              <a:rPr lang="en-GB" dirty="0"/>
              <a:t> `</a:t>
            </a:r>
            <a:r>
              <a:rPr lang="en-GB" dirty="0" err="1"/>
              <a:t>epef`wou</a:t>
            </a:r>
            <a:r>
              <a:rPr lang="en-GB" dirty="0"/>
              <a:t>@ `</a:t>
            </a:r>
            <a:r>
              <a:rPr lang="en-GB" dirty="0" err="1"/>
              <a:t>nje</a:t>
            </a:r>
            <a:r>
              <a:rPr lang="en-GB" dirty="0"/>
              <a:t> </a:t>
            </a:r>
            <a:r>
              <a:rPr lang="en-GB" dirty="0" err="1"/>
              <a:t>Mw`ucyc</a:t>
            </a:r>
            <a:r>
              <a:rPr lang="en-GB" dirty="0"/>
              <a:t> </a:t>
            </a:r>
            <a:r>
              <a:rPr lang="en-GB" dirty="0" err="1"/>
              <a:t>hijen</a:t>
            </a:r>
            <a:r>
              <a:rPr lang="en-GB" dirty="0"/>
              <a:t> </a:t>
            </a:r>
            <a:r>
              <a:rPr lang="en-GB" dirty="0" err="1"/>
              <a:t>pitwou</a:t>
            </a:r>
            <a:r>
              <a:rPr lang="en-GB" dirty="0"/>
              <a:t>.</a:t>
            </a:r>
          </a:p>
        </p:txBody>
      </p:sp>
    </p:spTree>
    <p:extLst>
      <p:ext uri="{BB962C8B-B14F-4D97-AF65-F5344CB8AC3E}">
        <p14:creationId xmlns:p14="http://schemas.microsoft.com/office/powerpoint/2010/main" val="2524447004"/>
      </p:ext>
    </p:extLst>
  </p:cSld>
  <p:clrMapOvr>
    <a:masterClrMapping/>
  </p:clrMapOvr>
</p:sld>
</file>

<file path=ppt/slides/slide18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62543-67E6-4BC9-8422-3D406C97CC2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B15B846-7189-4AC3-A870-AB612425B3E0}"/>
              </a:ext>
            </a:extLst>
          </p:cNvPr>
          <p:cNvSpPr>
            <a:spLocks noGrp="1"/>
          </p:cNvSpPr>
          <p:nvPr>
            <p:ph type="body" sz="quarter" idx="10"/>
          </p:nvPr>
        </p:nvSpPr>
        <p:spPr/>
        <p:txBody>
          <a:bodyPr/>
          <a:lstStyle/>
          <a:p>
            <a:r>
              <a:rPr lang="ar-EG" dirty="0"/>
              <a:t>أفناڤ غار إيه بي ڤاطوس: إيه ريه بي إكروم موه إنخيتف:</a:t>
            </a:r>
            <a:endParaRPr lang="en-GB" dirty="0"/>
          </a:p>
        </p:txBody>
      </p:sp>
      <p:sp>
        <p:nvSpPr>
          <p:cNvPr id="4" name="Text Placeholder 3">
            <a:extLst>
              <a:ext uri="{FF2B5EF4-FFF2-40B4-BE49-F238E27FC236}">
                <a16:creationId xmlns:a16="http://schemas.microsoft.com/office/drawing/2014/main" id="{0A706F02-3606-4D61-8270-956D2D3571FA}"/>
              </a:ext>
            </a:extLst>
          </p:cNvPr>
          <p:cNvSpPr>
            <a:spLocks noGrp="1"/>
          </p:cNvSpPr>
          <p:nvPr>
            <p:ph type="body" sz="quarter" idx="11"/>
          </p:nvPr>
        </p:nvSpPr>
        <p:spPr/>
        <p:txBody>
          <a:bodyPr/>
          <a:lstStyle/>
          <a:p>
            <a:r>
              <a:rPr lang="ar-EG" dirty="0"/>
              <a:t>لأنه رأى العليقة، والنار مشتعلة فيها،</a:t>
            </a:r>
            <a:endParaRPr lang="en-GB" dirty="0"/>
          </a:p>
        </p:txBody>
      </p:sp>
      <p:sp>
        <p:nvSpPr>
          <p:cNvPr id="5" name="Text Placeholder 4">
            <a:extLst>
              <a:ext uri="{FF2B5EF4-FFF2-40B4-BE49-F238E27FC236}">
                <a16:creationId xmlns:a16="http://schemas.microsoft.com/office/drawing/2014/main" id="{152EB1A8-6A35-4152-94FF-B10F60B7D0A5}"/>
              </a:ext>
            </a:extLst>
          </p:cNvPr>
          <p:cNvSpPr>
            <a:spLocks noGrp="1"/>
          </p:cNvSpPr>
          <p:nvPr>
            <p:ph type="body" sz="quarter" idx="12"/>
          </p:nvPr>
        </p:nvSpPr>
        <p:spPr/>
        <p:txBody>
          <a:bodyPr/>
          <a:lstStyle/>
          <a:p>
            <a:r>
              <a:rPr lang="de-DE" sz="4400" dirty="0"/>
              <a:t>Afnau gar `epibatoc@ `ere pi`,rwm moh `nqytf@</a:t>
            </a:r>
            <a:endParaRPr lang="en-GB" sz="4400" dirty="0"/>
          </a:p>
        </p:txBody>
      </p:sp>
    </p:spTree>
    <p:extLst>
      <p:ext uri="{BB962C8B-B14F-4D97-AF65-F5344CB8AC3E}">
        <p14:creationId xmlns:p14="http://schemas.microsoft.com/office/powerpoint/2010/main" val="3886278006"/>
      </p:ext>
    </p:extLst>
  </p:cSld>
  <p:clrMapOvr>
    <a:masterClrMapping/>
  </p:clrMapOvr>
</p:sld>
</file>

<file path=ppt/slides/slide18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BCE4D-7922-4C1D-8F04-C46312BBCE2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DA229A1-E716-4267-B686-0E0C29BF24DF}"/>
              </a:ext>
            </a:extLst>
          </p:cNvPr>
          <p:cNvSpPr>
            <a:spLocks noGrp="1"/>
          </p:cNvSpPr>
          <p:nvPr>
            <p:ph type="body" sz="quarter" idx="10"/>
          </p:nvPr>
        </p:nvSpPr>
        <p:spPr/>
        <p:txBody>
          <a:bodyPr/>
          <a:lstStyle/>
          <a:p>
            <a:r>
              <a:rPr lang="ar-EG" dirty="0"/>
              <a:t>أوذيه إمبوروكه إنچيه نيف إكلاذوس: أوذيه إمبيه نيف جوڤي طاكو.</a:t>
            </a:r>
            <a:endParaRPr lang="en-GB" dirty="0"/>
          </a:p>
        </p:txBody>
      </p:sp>
      <p:sp>
        <p:nvSpPr>
          <p:cNvPr id="4" name="Text Placeholder 3">
            <a:extLst>
              <a:ext uri="{FF2B5EF4-FFF2-40B4-BE49-F238E27FC236}">
                <a16:creationId xmlns:a16="http://schemas.microsoft.com/office/drawing/2014/main" id="{859A5D22-84C8-4584-93AC-47E2FA9EADDB}"/>
              </a:ext>
            </a:extLst>
          </p:cNvPr>
          <p:cNvSpPr>
            <a:spLocks noGrp="1"/>
          </p:cNvSpPr>
          <p:nvPr>
            <p:ph type="body" sz="quarter" idx="11"/>
          </p:nvPr>
        </p:nvSpPr>
        <p:spPr/>
        <p:txBody>
          <a:bodyPr anchor="ctr"/>
          <a:lstStyle/>
          <a:p>
            <a:r>
              <a:rPr lang="ar-EG" dirty="0"/>
              <a:t>و لم تحترق أغصانها، ولم يفسد ورقها.</a:t>
            </a:r>
            <a:endParaRPr lang="en-GB" dirty="0"/>
          </a:p>
        </p:txBody>
      </p:sp>
      <p:sp>
        <p:nvSpPr>
          <p:cNvPr id="5" name="Text Placeholder 4">
            <a:extLst>
              <a:ext uri="{FF2B5EF4-FFF2-40B4-BE49-F238E27FC236}">
                <a16:creationId xmlns:a16="http://schemas.microsoft.com/office/drawing/2014/main" id="{B3B74EF1-8549-4B9A-88E2-5B7F2F564FB4}"/>
              </a:ext>
            </a:extLst>
          </p:cNvPr>
          <p:cNvSpPr>
            <a:spLocks noGrp="1"/>
          </p:cNvSpPr>
          <p:nvPr>
            <p:ph type="body" sz="quarter" idx="12"/>
          </p:nvPr>
        </p:nvSpPr>
        <p:spPr/>
        <p:txBody>
          <a:bodyPr/>
          <a:lstStyle/>
          <a:p>
            <a:r>
              <a:rPr lang="en-GB" dirty="0" err="1"/>
              <a:t>oude</a:t>
            </a:r>
            <a:r>
              <a:rPr lang="en-GB" dirty="0"/>
              <a:t> `</a:t>
            </a:r>
            <a:r>
              <a:rPr lang="en-GB" dirty="0" err="1"/>
              <a:t>mpourwkh</a:t>
            </a:r>
            <a:r>
              <a:rPr lang="en-GB" dirty="0"/>
              <a:t> `</a:t>
            </a:r>
            <a:r>
              <a:rPr lang="en-GB" dirty="0" err="1"/>
              <a:t>nje</a:t>
            </a:r>
            <a:r>
              <a:rPr lang="en-GB" dirty="0"/>
              <a:t> </a:t>
            </a:r>
            <a:r>
              <a:rPr lang="en-GB" dirty="0" err="1"/>
              <a:t>nef`kladoc</a:t>
            </a:r>
            <a:r>
              <a:rPr lang="en-GB" dirty="0"/>
              <a:t>@ </a:t>
            </a:r>
            <a:r>
              <a:rPr lang="en-GB" dirty="0" err="1"/>
              <a:t>oude</a:t>
            </a:r>
            <a:r>
              <a:rPr lang="en-GB" dirty="0"/>
              <a:t> `</a:t>
            </a:r>
            <a:r>
              <a:rPr lang="en-GB" dirty="0" err="1"/>
              <a:t>mpe</a:t>
            </a:r>
            <a:r>
              <a:rPr lang="en-GB" dirty="0"/>
              <a:t> </a:t>
            </a:r>
            <a:r>
              <a:rPr lang="en-GB" dirty="0" err="1"/>
              <a:t>nefjwbi</a:t>
            </a:r>
            <a:r>
              <a:rPr lang="en-GB" dirty="0"/>
              <a:t> </a:t>
            </a:r>
            <a:r>
              <a:rPr lang="en-GB" dirty="0" err="1"/>
              <a:t>tako</a:t>
            </a:r>
            <a:r>
              <a:rPr lang="en-GB" dirty="0"/>
              <a:t>.</a:t>
            </a:r>
          </a:p>
        </p:txBody>
      </p:sp>
    </p:spTree>
    <p:extLst>
      <p:ext uri="{BB962C8B-B14F-4D97-AF65-F5344CB8AC3E}">
        <p14:creationId xmlns:p14="http://schemas.microsoft.com/office/powerpoint/2010/main" val="709638700"/>
      </p:ext>
    </p:extLst>
  </p:cSld>
  <p:clrMapOvr>
    <a:masterClrMapping/>
  </p:clrMapOvr>
</p:sld>
</file>

<file path=ppt/slides/slide18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0100B-8E41-4523-AE24-E43358210C4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829E9E9-B192-4972-A5FE-A504DB7B554E}"/>
              </a:ext>
            </a:extLst>
          </p:cNvPr>
          <p:cNvSpPr>
            <a:spLocks noGrp="1"/>
          </p:cNvSpPr>
          <p:nvPr>
            <p:ph type="body" sz="quarter" idx="10"/>
          </p:nvPr>
        </p:nvSpPr>
        <p:spPr/>
        <p:txBody>
          <a:bodyPr/>
          <a:lstStyle/>
          <a:p>
            <a:r>
              <a:rPr lang="ar-EG" dirty="0"/>
              <a:t>بي إكروم مين أفئير لا مبين: خين بي ڤاطوس ناف روكه آن: </a:t>
            </a:r>
            <a:endParaRPr lang="en-GB" dirty="0"/>
          </a:p>
        </p:txBody>
      </p:sp>
      <p:sp>
        <p:nvSpPr>
          <p:cNvPr id="4" name="Text Placeholder 3">
            <a:extLst>
              <a:ext uri="{FF2B5EF4-FFF2-40B4-BE49-F238E27FC236}">
                <a16:creationId xmlns:a16="http://schemas.microsoft.com/office/drawing/2014/main" id="{5DE3D82C-268D-4910-B15E-5335E7066DCB}"/>
              </a:ext>
            </a:extLst>
          </p:cNvPr>
          <p:cNvSpPr>
            <a:spLocks noGrp="1"/>
          </p:cNvSpPr>
          <p:nvPr>
            <p:ph type="body" sz="quarter" idx="11"/>
          </p:nvPr>
        </p:nvSpPr>
        <p:spPr/>
        <p:txBody>
          <a:bodyPr anchor="ctr"/>
          <a:lstStyle/>
          <a:p>
            <a:r>
              <a:rPr lang="ar-EG" dirty="0"/>
              <a:t>فالنار كانت تشتعل، في العليقة ولم تحترق،</a:t>
            </a:r>
            <a:endParaRPr lang="en-GB" dirty="0"/>
          </a:p>
        </p:txBody>
      </p:sp>
      <p:sp>
        <p:nvSpPr>
          <p:cNvPr id="5" name="Text Placeholder 4">
            <a:extLst>
              <a:ext uri="{FF2B5EF4-FFF2-40B4-BE49-F238E27FC236}">
                <a16:creationId xmlns:a16="http://schemas.microsoft.com/office/drawing/2014/main" id="{2EAE617A-C930-4E33-AE47-4F036AB8F194}"/>
              </a:ext>
            </a:extLst>
          </p:cNvPr>
          <p:cNvSpPr>
            <a:spLocks noGrp="1"/>
          </p:cNvSpPr>
          <p:nvPr>
            <p:ph type="body" sz="quarter" idx="12"/>
          </p:nvPr>
        </p:nvSpPr>
        <p:spPr/>
        <p:txBody>
          <a:bodyPr/>
          <a:lstStyle/>
          <a:p>
            <a:r>
              <a:rPr lang="en-GB" sz="4400" dirty="0"/>
              <a:t>Pi`,</a:t>
            </a:r>
            <a:r>
              <a:rPr lang="en-GB" sz="4400" dirty="0" err="1"/>
              <a:t>rwm</a:t>
            </a:r>
            <a:r>
              <a:rPr lang="en-GB" sz="4400" dirty="0"/>
              <a:t> men </a:t>
            </a:r>
            <a:r>
              <a:rPr lang="en-GB" sz="4400" dirty="0" err="1"/>
              <a:t>aferlampin</a:t>
            </a:r>
            <a:r>
              <a:rPr lang="en-GB" sz="4400" dirty="0"/>
              <a:t>@ </a:t>
            </a:r>
            <a:r>
              <a:rPr lang="en-GB" sz="4400" dirty="0" err="1"/>
              <a:t>qen</a:t>
            </a:r>
            <a:r>
              <a:rPr lang="en-GB" sz="4400" dirty="0"/>
              <a:t> </a:t>
            </a:r>
            <a:r>
              <a:rPr lang="en-GB" sz="4400" dirty="0" err="1"/>
              <a:t>pibatoc</a:t>
            </a:r>
            <a:r>
              <a:rPr lang="en-GB" sz="4400" dirty="0"/>
              <a:t> </a:t>
            </a:r>
            <a:r>
              <a:rPr lang="en-GB" sz="4400" dirty="0" err="1"/>
              <a:t>nafrwkh</a:t>
            </a:r>
            <a:r>
              <a:rPr lang="en-GB" sz="4400" dirty="0"/>
              <a:t> an@</a:t>
            </a:r>
          </a:p>
        </p:txBody>
      </p:sp>
    </p:spTree>
    <p:extLst>
      <p:ext uri="{BB962C8B-B14F-4D97-AF65-F5344CB8AC3E}">
        <p14:creationId xmlns:p14="http://schemas.microsoft.com/office/powerpoint/2010/main" val="540789307"/>
      </p:ext>
    </p:extLst>
  </p:cSld>
  <p:clrMapOvr>
    <a:masterClrMapping/>
  </p:clrMapOvr>
</p:sld>
</file>

<file path=ppt/slides/slide18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7BAD6-A348-4AC7-BBDD-04B74031900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35E1D9B-AE2C-4CC3-973B-250C96E12B98}"/>
              </a:ext>
            </a:extLst>
          </p:cNvPr>
          <p:cNvSpPr>
            <a:spLocks noGrp="1"/>
          </p:cNvSpPr>
          <p:nvPr>
            <p:ph type="body" sz="quarter" idx="10"/>
          </p:nvPr>
        </p:nvSpPr>
        <p:spPr/>
        <p:txBody>
          <a:bodyPr/>
          <a:lstStyle/>
          <a:p>
            <a:r>
              <a:rPr lang="ar-EG" dirty="0"/>
              <a:t>چيه إريه إفنوتي ساخون إمموس: إفساچي إنثوف نيم بي إبروفيتيس. </a:t>
            </a:r>
            <a:endParaRPr lang="en-GB" dirty="0"/>
          </a:p>
        </p:txBody>
      </p:sp>
      <p:sp>
        <p:nvSpPr>
          <p:cNvPr id="4" name="Text Placeholder 3">
            <a:extLst>
              <a:ext uri="{FF2B5EF4-FFF2-40B4-BE49-F238E27FC236}">
                <a16:creationId xmlns:a16="http://schemas.microsoft.com/office/drawing/2014/main" id="{77B058AA-C177-4CAE-BC7A-8C33C751966A}"/>
              </a:ext>
            </a:extLst>
          </p:cNvPr>
          <p:cNvSpPr>
            <a:spLocks noGrp="1"/>
          </p:cNvSpPr>
          <p:nvPr>
            <p:ph type="body" sz="quarter" idx="11"/>
          </p:nvPr>
        </p:nvSpPr>
        <p:spPr/>
        <p:txBody>
          <a:bodyPr anchor="ctr"/>
          <a:lstStyle/>
          <a:p>
            <a:r>
              <a:rPr lang="ar-EG" dirty="0"/>
              <a:t>لأن الله داخلها، وهو يخاطب النبى.</a:t>
            </a:r>
            <a:endParaRPr lang="en-GB" dirty="0"/>
          </a:p>
        </p:txBody>
      </p:sp>
      <p:sp>
        <p:nvSpPr>
          <p:cNvPr id="5" name="Text Placeholder 4">
            <a:extLst>
              <a:ext uri="{FF2B5EF4-FFF2-40B4-BE49-F238E27FC236}">
                <a16:creationId xmlns:a16="http://schemas.microsoft.com/office/drawing/2014/main" id="{4A15D882-7392-4713-88FE-5453679D6802}"/>
              </a:ext>
            </a:extLst>
          </p:cNvPr>
          <p:cNvSpPr>
            <a:spLocks noGrp="1"/>
          </p:cNvSpPr>
          <p:nvPr>
            <p:ph type="body" sz="quarter" idx="12"/>
          </p:nvPr>
        </p:nvSpPr>
        <p:spPr/>
        <p:txBody>
          <a:bodyPr/>
          <a:lstStyle/>
          <a:p>
            <a:r>
              <a:rPr lang="en-GB" dirty="0"/>
              <a:t>je `ere V] </a:t>
            </a:r>
            <a:r>
              <a:rPr lang="en-GB" dirty="0" err="1"/>
              <a:t>caqoun</a:t>
            </a:r>
            <a:r>
              <a:rPr lang="en-GB" dirty="0"/>
              <a:t> `</a:t>
            </a:r>
            <a:r>
              <a:rPr lang="en-GB" dirty="0" err="1"/>
              <a:t>mmou</a:t>
            </a:r>
            <a:r>
              <a:rPr lang="en-GB" dirty="0"/>
              <a:t>@ </a:t>
            </a:r>
            <a:r>
              <a:rPr lang="en-GB" dirty="0" err="1"/>
              <a:t>efcaji</a:t>
            </a:r>
            <a:r>
              <a:rPr lang="en-GB" dirty="0"/>
              <a:t> `</a:t>
            </a:r>
            <a:r>
              <a:rPr lang="en-GB" dirty="0" err="1"/>
              <a:t>n;of</a:t>
            </a:r>
            <a:r>
              <a:rPr lang="en-GB" dirty="0"/>
              <a:t> </a:t>
            </a:r>
            <a:r>
              <a:rPr lang="en-GB" dirty="0" err="1"/>
              <a:t>nem</a:t>
            </a:r>
            <a:r>
              <a:rPr lang="en-GB" dirty="0"/>
              <a:t> </a:t>
            </a:r>
            <a:r>
              <a:rPr lang="en-GB" dirty="0" err="1"/>
              <a:t>pi`provytyc</a:t>
            </a:r>
            <a:r>
              <a:rPr lang="en-GB" dirty="0"/>
              <a:t>.</a:t>
            </a:r>
          </a:p>
        </p:txBody>
      </p:sp>
    </p:spTree>
    <p:extLst>
      <p:ext uri="{BB962C8B-B14F-4D97-AF65-F5344CB8AC3E}">
        <p14:creationId xmlns:p14="http://schemas.microsoft.com/office/powerpoint/2010/main" val="4437911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8339705-12C4-42AF-A0E9-CFAFE1F43AA7}"/>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sz="3600" dirty="0"/>
              <a:t>ايسوريم ام افريتي ان اواسوؤو اافتاكو: كوتي انسا بيك ڤوك چى نيك انتولي امبي ايربو اڤش: ذوكصاصي</a:t>
            </a:r>
            <a:r>
              <a:rPr lang="en-US" sz="3600" dirty="0"/>
              <a:t>…..</a:t>
            </a:r>
            <a:endParaRPr lang="ar-EG" sz="3600" dirty="0"/>
          </a:p>
        </p:txBody>
      </p:sp>
      <p:sp>
        <p:nvSpPr>
          <p:cNvPr id="3" name="Text Placeholder 2"/>
          <p:cNvSpPr>
            <a:spLocks noGrp="1"/>
          </p:cNvSpPr>
          <p:nvPr>
            <p:ph type="body" sz="quarter" idx="11"/>
          </p:nvPr>
        </p:nvSpPr>
        <p:spPr/>
        <p:txBody>
          <a:bodyPr/>
          <a:lstStyle/>
          <a:p>
            <a:r>
              <a:rPr lang="ar-EG" sz="3200" dirty="0"/>
              <a:t>ضللت مثل الخروف الضال فاطلب عبدك فإني لوصاياك لم أنس: المجد لك يا مُحب البشر</a:t>
            </a:r>
          </a:p>
          <a:p>
            <a:endParaRPr lang="en-US" sz="3200" dirty="0"/>
          </a:p>
        </p:txBody>
      </p:sp>
      <p:sp>
        <p:nvSpPr>
          <p:cNvPr id="4" name="Text Placeholder 3"/>
          <p:cNvSpPr>
            <a:spLocks noGrp="1"/>
          </p:cNvSpPr>
          <p:nvPr>
            <p:ph type="body" sz="quarter" idx="12"/>
          </p:nvPr>
        </p:nvSpPr>
        <p:spPr/>
        <p:txBody>
          <a:bodyPr anchor="ctr"/>
          <a:lstStyle/>
          <a:p>
            <a:r>
              <a:rPr lang="en-US" sz="3200" dirty="0" err="1"/>
              <a:t>Aicwrem</a:t>
            </a:r>
            <a:r>
              <a:rPr lang="en-US" sz="3200" dirty="0"/>
              <a:t> `</a:t>
            </a:r>
            <a:r>
              <a:rPr lang="en-US" sz="3200" dirty="0" err="1"/>
              <a:t>m`vry</a:t>
            </a:r>
            <a:r>
              <a:rPr lang="en-US" sz="3200" dirty="0"/>
              <a:t>] `</a:t>
            </a:r>
            <a:r>
              <a:rPr lang="en-US" sz="3200" dirty="0" err="1"/>
              <a:t>nou`ecwou</a:t>
            </a:r>
            <a:r>
              <a:rPr lang="en-US" sz="3200" dirty="0"/>
              <a:t> `</a:t>
            </a:r>
            <a:r>
              <a:rPr lang="en-US" sz="3200" dirty="0" err="1"/>
              <a:t>eaftako</a:t>
            </a:r>
            <a:r>
              <a:rPr lang="en-US" sz="3200" dirty="0"/>
              <a:t>@ kw] `</a:t>
            </a:r>
            <a:r>
              <a:rPr lang="en-US" sz="3200" dirty="0" err="1"/>
              <a:t>nca</a:t>
            </a:r>
            <a:r>
              <a:rPr lang="en-US" sz="3200" dirty="0"/>
              <a:t> </a:t>
            </a:r>
            <a:r>
              <a:rPr lang="en-US" sz="3200" dirty="0" err="1"/>
              <a:t>pekbwk</a:t>
            </a:r>
            <a:r>
              <a:rPr lang="en-US" sz="3200" dirty="0"/>
              <a:t> je </a:t>
            </a:r>
            <a:r>
              <a:rPr lang="en-US" sz="3200" dirty="0" err="1"/>
              <a:t>nekentoly</a:t>
            </a:r>
            <a:r>
              <a:rPr lang="en-US" sz="3200" dirty="0"/>
              <a:t> `</a:t>
            </a:r>
            <a:r>
              <a:rPr lang="en-US" sz="3200" dirty="0" err="1"/>
              <a:t>mpierpouwbs</a:t>
            </a:r>
            <a:r>
              <a:rPr lang="en-US" sz="3200" dirty="0"/>
              <a:t>. Doxa ci </a:t>
            </a:r>
            <a:r>
              <a:rPr lang="en-US" sz="3200" dirty="0" err="1"/>
              <a:t>Vilan</a:t>
            </a:r>
            <a:r>
              <a:rPr lang="en-US" sz="3200" dirty="0"/>
              <a:t>`;</a:t>
            </a:r>
            <a:r>
              <a:rPr lang="en-US" sz="3200" dirty="0" err="1"/>
              <a:t>rwpe</a:t>
            </a:r>
            <a:r>
              <a:rPr lang="en-US" sz="3200" dirty="0"/>
              <a:t>.</a:t>
            </a:r>
          </a:p>
        </p:txBody>
      </p:sp>
    </p:spTree>
    <p:extLst>
      <p:ext uri="{BB962C8B-B14F-4D97-AF65-F5344CB8AC3E}">
        <p14:creationId xmlns:p14="http://schemas.microsoft.com/office/powerpoint/2010/main" val="812257380"/>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21BF3-37C2-48A7-BF16-74001D8AD5C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5155E04-763B-4CBC-A9C3-473C5A74987A}"/>
              </a:ext>
            </a:extLst>
          </p:cNvPr>
          <p:cNvSpPr>
            <a:spLocks noGrp="1"/>
          </p:cNvSpPr>
          <p:nvPr>
            <p:ph type="body" sz="quarter" idx="10"/>
          </p:nvPr>
        </p:nvSpPr>
        <p:spPr>
          <a:xfrm>
            <a:off x="0" y="5755341"/>
            <a:ext cx="9144000" cy="1096033"/>
          </a:xfrm>
        </p:spPr>
        <p:txBody>
          <a:bodyPr anchor="ctr"/>
          <a:lstStyle/>
          <a:p>
            <a:r>
              <a:rPr lang="ar-EG" dirty="0"/>
              <a:t>جى غار إنثوك بين نوتي: بينسوتير أووه بى نيشتي: آجيا إترياس: إليسون إيمـاس.</a:t>
            </a:r>
          </a:p>
        </p:txBody>
      </p:sp>
      <p:sp>
        <p:nvSpPr>
          <p:cNvPr id="4" name="Text Placeholder 3">
            <a:extLst>
              <a:ext uri="{FF2B5EF4-FFF2-40B4-BE49-F238E27FC236}">
                <a16:creationId xmlns:a16="http://schemas.microsoft.com/office/drawing/2014/main" id="{498D8C8A-0490-48B5-903B-87A7B48CF54D}"/>
              </a:ext>
            </a:extLst>
          </p:cNvPr>
          <p:cNvSpPr>
            <a:spLocks noGrp="1"/>
          </p:cNvSpPr>
          <p:nvPr>
            <p:ph type="body" sz="quarter" idx="11"/>
          </p:nvPr>
        </p:nvSpPr>
        <p:spPr>
          <a:xfrm>
            <a:off x="-67236" y="3710609"/>
            <a:ext cx="9278471" cy="794156"/>
          </a:xfrm>
        </p:spPr>
        <p:txBody>
          <a:bodyPr anchor="ctr"/>
          <a:lstStyle/>
          <a:p>
            <a:r>
              <a:rPr lang="ar-EG" sz="3600" dirty="0"/>
              <a:t>لأنك أنت إلهنا، ومخلصنا العظيم، أيها الثالوث القدوس أرحمنا.</a:t>
            </a:r>
          </a:p>
        </p:txBody>
      </p:sp>
      <p:sp>
        <p:nvSpPr>
          <p:cNvPr id="5" name="Text Placeholder 4">
            <a:extLst>
              <a:ext uri="{FF2B5EF4-FFF2-40B4-BE49-F238E27FC236}">
                <a16:creationId xmlns:a16="http://schemas.microsoft.com/office/drawing/2014/main" id="{298ACFDB-C662-4D62-B35E-2E501CE68735}"/>
              </a:ext>
            </a:extLst>
          </p:cNvPr>
          <p:cNvSpPr>
            <a:spLocks noGrp="1"/>
          </p:cNvSpPr>
          <p:nvPr>
            <p:ph type="body" sz="quarter" idx="12"/>
          </p:nvPr>
        </p:nvSpPr>
        <p:spPr>
          <a:xfrm>
            <a:off x="-1" y="4504765"/>
            <a:ext cx="9144000" cy="1090576"/>
          </a:xfrm>
        </p:spPr>
        <p:txBody>
          <a:bodyPr/>
          <a:lstStyle/>
          <a:p>
            <a:pPr>
              <a:spcBef>
                <a:spcPts val="0"/>
              </a:spcBef>
            </a:pPr>
            <a:r>
              <a:rPr lang="en-GB" sz="3900" dirty="0"/>
              <a:t>Ge gar `</a:t>
            </a:r>
            <a:r>
              <a:rPr lang="en-GB" sz="3900" dirty="0" err="1"/>
              <a:t>n;ok</a:t>
            </a:r>
            <a:r>
              <a:rPr lang="en-GB" sz="3900" dirty="0"/>
              <a:t> </a:t>
            </a:r>
            <a:r>
              <a:rPr lang="en-GB" sz="3900" dirty="0" err="1"/>
              <a:t>Penou</a:t>
            </a:r>
            <a:r>
              <a:rPr lang="en-GB" sz="3900" dirty="0"/>
              <a:t>]@ </a:t>
            </a:r>
            <a:r>
              <a:rPr lang="en-GB" sz="3900" dirty="0" err="1"/>
              <a:t>Pencwtyr</a:t>
            </a:r>
            <a:r>
              <a:rPr lang="en-GB" sz="3900" dirty="0"/>
              <a:t> </a:t>
            </a:r>
            <a:r>
              <a:rPr lang="en-GB" sz="3900" dirty="0" err="1"/>
              <a:t>ouoh</a:t>
            </a:r>
            <a:r>
              <a:rPr lang="en-GB" sz="3900" dirty="0"/>
              <a:t> </a:t>
            </a:r>
            <a:r>
              <a:rPr lang="en-GB" sz="3900" dirty="0" err="1"/>
              <a:t>pinis</a:t>
            </a:r>
            <a:r>
              <a:rPr lang="en-GB" sz="3900" dirty="0"/>
              <a:t>]@</a:t>
            </a:r>
            <a:endParaRPr lang="ar-EG" sz="3900" dirty="0"/>
          </a:p>
          <a:p>
            <a:pPr>
              <a:spcBef>
                <a:spcPts val="0"/>
              </a:spcBef>
            </a:pPr>
            <a:r>
              <a:rPr lang="en-GB" sz="3900" dirty="0"/>
              <a:t> `</a:t>
            </a:r>
            <a:r>
              <a:rPr lang="en-GB" sz="3900" dirty="0" err="1"/>
              <a:t>agia</a:t>
            </a:r>
            <a:r>
              <a:rPr lang="en-GB" sz="3900" dirty="0"/>
              <a:t> `</a:t>
            </a:r>
            <a:r>
              <a:rPr lang="en-GB" sz="3900" dirty="0" err="1"/>
              <a:t>triac</a:t>
            </a:r>
            <a:r>
              <a:rPr lang="en-GB" sz="3900" dirty="0"/>
              <a:t>@ `</a:t>
            </a:r>
            <a:r>
              <a:rPr lang="en-GB" sz="3900" dirty="0" err="1"/>
              <a:t>ele`ycon</a:t>
            </a:r>
            <a:r>
              <a:rPr lang="en-GB" sz="3900" dirty="0"/>
              <a:t> `</a:t>
            </a:r>
            <a:r>
              <a:rPr lang="en-GB" sz="3900" dirty="0" err="1"/>
              <a:t>ymac</a:t>
            </a:r>
            <a:r>
              <a:rPr lang="en-GB" sz="3900" dirty="0"/>
              <a:t>.</a:t>
            </a:r>
          </a:p>
        </p:txBody>
      </p:sp>
    </p:spTree>
    <p:extLst>
      <p:ext uri="{BB962C8B-B14F-4D97-AF65-F5344CB8AC3E}">
        <p14:creationId xmlns:p14="http://schemas.microsoft.com/office/powerpoint/2010/main" val="2318970733"/>
      </p:ext>
    </p:extLst>
  </p:cSld>
  <p:clrMapOvr>
    <a:masterClrMapping/>
  </p:clrMapOvr>
</p:sld>
</file>

<file path=ppt/slides/slide19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2C542-4DDB-442A-BC83-EE17A80A598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A51B6BA-2C29-4D28-B2AC-20B32E0BC0A1}"/>
              </a:ext>
            </a:extLst>
          </p:cNvPr>
          <p:cNvSpPr>
            <a:spLocks noGrp="1"/>
          </p:cNvSpPr>
          <p:nvPr>
            <p:ph type="body" sz="quarter" idx="10"/>
          </p:nvPr>
        </p:nvSpPr>
        <p:spPr/>
        <p:txBody>
          <a:bodyPr/>
          <a:lstStyle/>
          <a:p>
            <a:r>
              <a:rPr lang="ar-EG" dirty="0"/>
              <a:t>چيه أو مويسيس أو مويسيس: أو مويسيس  بيه تيميتي إمموف: </a:t>
            </a:r>
            <a:endParaRPr lang="en-GB" dirty="0"/>
          </a:p>
        </p:txBody>
      </p:sp>
      <p:sp>
        <p:nvSpPr>
          <p:cNvPr id="4" name="Text Placeholder 3">
            <a:extLst>
              <a:ext uri="{FF2B5EF4-FFF2-40B4-BE49-F238E27FC236}">
                <a16:creationId xmlns:a16="http://schemas.microsoft.com/office/drawing/2014/main" id="{C7223BDD-6CA1-42F6-8A4B-7259EC7EA5CB}"/>
              </a:ext>
            </a:extLst>
          </p:cNvPr>
          <p:cNvSpPr>
            <a:spLocks noGrp="1"/>
          </p:cNvSpPr>
          <p:nvPr>
            <p:ph type="body" sz="quarter" idx="11"/>
          </p:nvPr>
        </p:nvSpPr>
        <p:spPr/>
        <p:txBody>
          <a:bodyPr anchor="ctr"/>
          <a:lstStyle/>
          <a:p>
            <a:r>
              <a:rPr lang="ar-EG" dirty="0"/>
              <a:t>قائلا يا موسى يا موسى، يا موسى الذى أنا أحبه، </a:t>
            </a:r>
            <a:endParaRPr lang="en-GB" dirty="0"/>
          </a:p>
        </p:txBody>
      </p:sp>
      <p:sp>
        <p:nvSpPr>
          <p:cNvPr id="5" name="Text Placeholder 4">
            <a:extLst>
              <a:ext uri="{FF2B5EF4-FFF2-40B4-BE49-F238E27FC236}">
                <a16:creationId xmlns:a16="http://schemas.microsoft.com/office/drawing/2014/main" id="{493039EB-C125-4656-87A8-4F75D8F8060D}"/>
              </a:ext>
            </a:extLst>
          </p:cNvPr>
          <p:cNvSpPr>
            <a:spLocks noGrp="1"/>
          </p:cNvSpPr>
          <p:nvPr>
            <p:ph type="body" sz="quarter" idx="12"/>
          </p:nvPr>
        </p:nvSpPr>
        <p:spPr/>
        <p:txBody>
          <a:bodyPr anchor="ctr"/>
          <a:lstStyle/>
          <a:p>
            <a:r>
              <a:rPr lang="en-GB" dirty="0"/>
              <a:t>Je `w </a:t>
            </a:r>
            <a:r>
              <a:rPr lang="en-GB" dirty="0" err="1"/>
              <a:t>Mw`ucyc</a:t>
            </a:r>
            <a:r>
              <a:rPr lang="en-GB" dirty="0"/>
              <a:t> `w </a:t>
            </a:r>
            <a:r>
              <a:rPr lang="en-GB" dirty="0" err="1"/>
              <a:t>Mw`ucyc</a:t>
            </a:r>
            <a:r>
              <a:rPr lang="en-GB" dirty="0"/>
              <a:t>@ `w </a:t>
            </a:r>
            <a:r>
              <a:rPr lang="en-GB" dirty="0" err="1"/>
              <a:t>Mw`ucyc</a:t>
            </a:r>
            <a:r>
              <a:rPr lang="en-GB" dirty="0"/>
              <a:t> pe]</a:t>
            </a:r>
            <a:r>
              <a:rPr lang="en-GB" dirty="0" err="1"/>
              <a:t>mei</a:t>
            </a:r>
            <a:r>
              <a:rPr lang="en-GB" dirty="0"/>
              <a:t> `</a:t>
            </a:r>
            <a:r>
              <a:rPr lang="en-GB" dirty="0" err="1"/>
              <a:t>mmof</a:t>
            </a:r>
            <a:r>
              <a:rPr lang="en-GB" dirty="0"/>
              <a:t>@</a:t>
            </a:r>
          </a:p>
        </p:txBody>
      </p:sp>
    </p:spTree>
    <p:extLst>
      <p:ext uri="{BB962C8B-B14F-4D97-AF65-F5344CB8AC3E}">
        <p14:creationId xmlns:p14="http://schemas.microsoft.com/office/powerpoint/2010/main" val="993467097"/>
      </p:ext>
    </p:extLst>
  </p:cSld>
  <p:clrMapOvr>
    <a:masterClrMapping/>
  </p:clrMapOvr>
</p:sld>
</file>

<file path=ppt/slides/slide19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90673-E001-4BBE-911C-7F06725731E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5A6D6E9-E6D8-448F-AA42-1CF4A0448DAC}"/>
              </a:ext>
            </a:extLst>
          </p:cNvPr>
          <p:cNvSpPr>
            <a:spLocks noGrp="1"/>
          </p:cNvSpPr>
          <p:nvPr>
            <p:ph type="body" sz="quarter" idx="10"/>
          </p:nvPr>
        </p:nvSpPr>
        <p:spPr/>
        <p:txBody>
          <a:bodyPr/>
          <a:lstStyle/>
          <a:p>
            <a:r>
              <a:rPr lang="ar-EG" dirty="0"/>
              <a:t>آنوك بيه إفنوتي إنتيه نيك يوتي: إممون كيه أوواي إيڤيل إيروي.</a:t>
            </a:r>
            <a:endParaRPr lang="en-GB" dirty="0"/>
          </a:p>
        </p:txBody>
      </p:sp>
      <p:sp>
        <p:nvSpPr>
          <p:cNvPr id="4" name="Text Placeholder 3">
            <a:extLst>
              <a:ext uri="{FF2B5EF4-FFF2-40B4-BE49-F238E27FC236}">
                <a16:creationId xmlns:a16="http://schemas.microsoft.com/office/drawing/2014/main" id="{0F7279CD-B60B-4F29-BFA6-60985B07ABFE}"/>
              </a:ext>
            </a:extLst>
          </p:cNvPr>
          <p:cNvSpPr>
            <a:spLocks noGrp="1"/>
          </p:cNvSpPr>
          <p:nvPr>
            <p:ph type="body" sz="quarter" idx="11"/>
          </p:nvPr>
        </p:nvSpPr>
        <p:spPr/>
        <p:txBody>
          <a:bodyPr anchor="ctr"/>
          <a:lstStyle/>
          <a:p>
            <a:r>
              <a:rPr lang="ar-EG" dirty="0"/>
              <a:t>أنا هو اله إبائك، وليس أخر سواى.</a:t>
            </a:r>
            <a:endParaRPr lang="en-GB" dirty="0"/>
          </a:p>
        </p:txBody>
      </p:sp>
      <p:sp>
        <p:nvSpPr>
          <p:cNvPr id="5" name="Text Placeholder 4">
            <a:extLst>
              <a:ext uri="{FF2B5EF4-FFF2-40B4-BE49-F238E27FC236}">
                <a16:creationId xmlns:a16="http://schemas.microsoft.com/office/drawing/2014/main" id="{C23650BB-E507-4D06-BD5E-87B6D508C91F}"/>
              </a:ext>
            </a:extLst>
          </p:cNvPr>
          <p:cNvSpPr>
            <a:spLocks noGrp="1"/>
          </p:cNvSpPr>
          <p:nvPr>
            <p:ph type="body" sz="quarter" idx="12"/>
          </p:nvPr>
        </p:nvSpPr>
        <p:spPr/>
        <p:txBody>
          <a:bodyPr/>
          <a:lstStyle/>
          <a:p>
            <a:r>
              <a:rPr lang="en-GB" dirty="0"/>
              <a:t>`</a:t>
            </a:r>
            <a:r>
              <a:rPr lang="en-GB" dirty="0" err="1"/>
              <a:t>anok</a:t>
            </a:r>
            <a:r>
              <a:rPr lang="en-GB" dirty="0"/>
              <a:t> pe V] `</a:t>
            </a:r>
            <a:r>
              <a:rPr lang="en-GB" dirty="0" err="1"/>
              <a:t>nte</a:t>
            </a:r>
            <a:r>
              <a:rPr lang="en-GB" dirty="0"/>
              <a:t> </a:t>
            </a:r>
            <a:r>
              <a:rPr lang="en-GB" dirty="0" err="1"/>
              <a:t>nekio</a:t>
            </a:r>
            <a:r>
              <a:rPr lang="en-GB" dirty="0"/>
              <a:t>]@ `</a:t>
            </a:r>
            <a:r>
              <a:rPr lang="en-GB" dirty="0" err="1"/>
              <a:t>mmon</a:t>
            </a:r>
            <a:r>
              <a:rPr lang="en-GB" dirty="0"/>
              <a:t> </a:t>
            </a:r>
            <a:r>
              <a:rPr lang="en-GB" dirty="0" err="1"/>
              <a:t>ke</a:t>
            </a:r>
            <a:r>
              <a:rPr lang="en-GB" dirty="0"/>
              <a:t> </a:t>
            </a:r>
            <a:r>
              <a:rPr lang="en-GB" dirty="0" err="1"/>
              <a:t>ouai</a:t>
            </a:r>
            <a:r>
              <a:rPr lang="en-GB" dirty="0"/>
              <a:t> `</a:t>
            </a:r>
            <a:r>
              <a:rPr lang="en-GB" dirty="0" err="1"/>
              <a:t>ebyl</a:t>
            </a:r>
            <a:r>
              <a:rPr lang="en-GB" dirty="0"/>
              <a:t> `</a:t>
            </a:r>
            <a:r>
              <a:rPr lang="en-GB" dirty="0" err="1"/>
              <a:t>eroi</a:t>
            </a:r>
            <a:r>
              <a:rPr lang="en-GB" dirty="0"/>
              <a:t>.</a:t>
            </a:r>
          </a:p>
        </p:txBody>
      </p:sp>
    </p:spTree>
    <p:extLst>
      <p:ext uri="{BB962C8B-B14F-4D97-AF65-F5344CB8AC3E}">
        <p14:creationId xmlns:p14="http://schemas.microsoft.com/office/powerpoint/2010/main" val="187822319"/>
      </p:ext>
    </p:extLst>
  </p:cSld>
  <p:clrMapOvr>
    <a:masterClrMapping/>
  </p:clrMapOvr>
</p:sld>
</file>

<file path=ppt/slides/slide19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5490C-3BC0-46CF-9FF7-191544566C5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8992134-6E4E-4B98-BCCF-7E03CADA689C}"/>
              </a:ext>
            </a:extLst>
          </p:cNvPr>
          <p:cNvSpPr>
            <a:spLocks noGrp="1"/>
          </p:cNvSpPr>
          <p:nvPr>
            <p:ph type="body" sz="quarter" idx="10"/>
          </p:nvPr>
        </p:nvSpPr>
        <p:spPr/>
        <p:txBody>
          <a:bodyPr anchor="ctr"/>
          <a:lstStyle/>
          <a:p>
            <a:r>
              <a:rPr lang="ar-EG" dirty="0"/>
              <a:t>ڤول إمبي ثو أووي إيڤول: في إتؤي إنيك تشالاڤج: </a:t>
            </a:r>
            <a:endParaRPr lang="en-GB" dirty="0"/>
          </a:p>
        </p:txBody>
      </p:sp>
      <p:sp>
        <p:nvSpPr>
          <p:cNvPr id="4" name="Text Placeholder 3">
            <a:extLst>
              <a:ext uri="{FF2B5EF4-FFF2-40B4-BE49-F238E27FC236}">
                <a16:creationId xmlns:a16="http://schemas.microsoft.com/office/drawing/2014/main" id="{A0100500-8D57-4F3E-BDC6-E7D8D33A09D7}"/>
              </a:ext>
            </a:extLst>
          </p:cNvPr>
          <p:cNvSpPr>
            <a:spLocks noGrp="1"/>
          </p:cNvSpPr>
          <p:nvPr>
            <p:ph type="body" sz="quarter" idx="11"/>
          </p:nvPr>
        </p:nvSpPr>
        <p:spPr/>
        <p:txBody>
          <a:bodyPr anchor="ctr"/>
          <a:lstStyle/>
          <a:p>
            <a:r>
              <a:rPr lang="ar-EG" dirty="0"/>
              <a:t>حل الحذاء، الذى في رجليك، </a:t>
            </a:r>
            <a:endParaRPr lang="en-GB" dirty="0"/>
          </a:p>
        </p:txBody>
      </p:sp>
      <p:sp>
        <p:nvSpPr>
          <p:cNvPr id="5" name="Text Placeholder 4">
            <a:extLst>
              <a:ext uri="{FF2B5EF4-FFF2-40B4-BE49-F238E27FC236}">
                <a16:creationId xmlns:a16="http://schemas.microsoft.com/office/drawing/2014/main" id="{DDAC5BA9-DD7A-41E9-B36D-FA44FAD4AA61}"/>
              </a:ext>
            </a:extLst>
          </p:cNvPr>
          <p:cNvSpPr>
            <a:spLocks noGrp="1"/>
          </p:cNvSpPr>
          <p:nvPr>
            <p:ph type="body" sz="quarter" idx="12"/>
          </p:nvPr>
        </p:nvSpPr>
        <p:spPr/>
        <p:txBody>
          <a:bodyPr/>
          <a:lstStyle/>
          <a:p>
            <a:r>
              <a:rPr lang="en-GB" sz="4400" dirty="0" err="1"/>
              <a:t>Bwl</a:t>
            </a:r>
            <a:r>
              <a:rPr lang="en-GB" sz="4400" dirty="0"/>
              <a:t> `</a:t>
            </a:r>
            <a:r>
              <a:rPr lang="en-GB" sz="4400" dirty="0" err="1"/>
              <a:t>mpi;wou`i</a:t>
            </a:r>
            <a:r>
              <a:rPr lang="en-GB" sz="4400" dirty="0"/>
              <a:t> `</a:t>
            </a:r>
            <a:r>
              <a:rPr lang="en-GB" sz="4400" dirty="0" err="1"/>
              <a:t>ebol</a:t>
            </a:r>
            <a:r>
              <a:rPr lang="en-GB" sz="4400" dirty="0"/>
              <a:t>@ </a:t>
            </a:r>
            <a:r>
              <a:rPr lang="en-GB" sz="4400" dirty="0" err="1"/>
              <a:t>vy`etoi</a:t>
            </a:r>
            <a:r>
              <a:rPr lang="en-GB" sz="4400" dirty="0"/>
              <a:t> `</a:t>
            </a:r>
            <a:r>
              <a:rPr lang="en-GB" sz="4400" dirty="0" err="1"/>
              <a:t>enek</a:t>
            </a:r>
            <a:r>
              <a:rPr lang="en-GB" sz="4400" dirty="0"/>
              <a:t>[</a:t>
            </a:r>
            <a:r>
              <a:rPr lang="en-GB" sz="4400" dirty="0" err="1"/>
              <a:t>alauj</a:t>
            </a:r>
            <a:r>
              <a:rPr lang="en-GB" sz="4400" dirty="0"/>
              <a:t>@</a:t>
            </a:r>
          </a:p>
        </p:txBody>
      </p:sp>
    </p:spTree>
    <p:extLst>
      <p:ext uri="{BB962C8B-B14F-4D97-AF65-F5344CB8AC3E}">
        <p14:creationId xmlns:p14="http://schemas.microsoft.com/office/powerpoint/2010/main" val="85094152"/>
      </p:ext>
    </p:extLst>
  </p:cSld>
  <p:clrMapOvr>
    <a:masterClrMapping/>
  </p:clrMapOvr>
</p:sld>
</file>

<file path=ppt/slides/slide19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4D0C2-1B3C-4E9F-AAFD-B4C0D20ADC3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6A01E57-FB50-4510-AB88-3E60655CBDB4}"/>
              </a:ext>
            </a:extLst>
          </p:cNvPr>
          <p:cNvSpPr>
            <a:spLocks noGrp="1"/>
          </p:cNvSpPr>
          <p:nvPr>
            <p:ph type="body" sz="quarter" idx="10"/>
          </p:nvPr>
        </p:nvSpPr>
        <p:spPr/>
        <p:txBody>
          <a:bodyPr/>
          <a:lstStyle/>
          <a:p>
            <a:r>
              <a:rPr lang="ar-EG" dirty="0"/>
              <a:t>چيه بي ما إتيك أوهي إيراتك هيجوف: أوكاهي إفؤاب بيه أوبي إبروفيتيس.</a:t>
            </a:r>
            <a:endParaRPr lang="en-GB" dirty="0"/>
          </a:p>
        </p:txBody>
      </p:sp>
      <p:sp>
        <p:nvSpPr>
          <p:cNvPr id="4" name="Text Placeholder 3">
            <a:extLst>
              <a:ext uri="{FF2B5EF4-FFF2-40B4-BE49-F238E27FC236}">
                <a16:creationId xmlns:a16="http://schemas.microsoft.com/office/drawing/2014/main" id="{137F49CA-DC9F-41CB-B5B6-283A049DA75D}"/>
              </a:ext>
            </a:extLst>
          </p:cNvPr>
          <p:cNvSpPr>
            <a:spLocks noGrp="1"/>
          </p:cNvSpPr>
          <p:nvPr>
            <p:ph type="body" sz="quarter" idx="11"/>
          </p:nvPr>
        </p:nvSpPr>
        <p:spPr/>
        <p:txBody>
          <a:bodyPr anchor="ctr"/>
          <a:lstStyle/>
          <a:p>
            <a:r>
              <a:rPr lang="ar-EG" sz="3800" dirty="0"/>
              <a:t>لأن الوضع الذى أنت واقف عليه، أرض مقدسة أيها النبى.</a:t>
            </a:r>
            <a:endParaRPr lang="en-GB" sz="3800" dirty="0"/>
          </a:p>
        </p:txBody>
      </p:sp>
      <p:sp>
        <p:nvSpPr>
          <p:cNvPr id="5" name="Text Placeholder 4">
            <a:extLst>
              <a:ext uri="{FF2B5EF4-FFF2-40B4-BE49-F238E27FC236}">
                <a16:creationId xmlns:a16="http://schemas.microsoft.com/office/drawing/2014/main" id="{74B96FA4-C126-4F11-B5D4-8EE7A06AFA63}"/>
              </a:ext>
            </a:extLst>
          </p:cNvPr>
          <p:cNvSpPr>
            <a:spLocks noGrp="1"/>
          </p:cNvSpPr>
          <p:nvPr>
            <p:ph type="body" sz="quarter" idx="12"/>
          </p:nvPr>
        </p:nvSpPr>
        <p:spPr/>
        <p:txBody>
          <a:bodyPr/>
          <a:lstStyle/>
          <a:p>
            <a:r>
              <a:rPr lang="en-GB" dirty="0"/>
              <a:t>je </a:t>
            </a:r>
            <a:r>
              <a:rPr lang="en-GB" dirty="0" err="1"/>
              <a:t>pima</a:t>
            </a:r>
            <a:r>
              <a:rPr lang="en-GB" dirty="0"/>
              <a:t> `</a:t>
            </a:r>
            <a:r>
              <a:rPr lang="en-GB" dirty="0" err="1"/>
              <a:t>etek`ohi</a:t>
            </a:r>
            <a:r>
              <a:rPr lang="en-GB" dirty="0"/>
              <a:t> `</a:t>
            </a:r>
            <a:r>
              <a:rPr lang="en-GB" dirty="0" err="1"/>
              <a:t>eratk</a:t>
            </a:r>
            <a:r>
              <a:rPr lang="en-GB" dirty="0"/>
              <a:t> </a:t>
            </a:r>
            <a:r>
              <a:rPr lang="en-GB" dirty="0" err="1"/>
              <a:t>hijwf</a:t>
            </a:r>
            <a:r>
              <a:rPr lang="en-GB" dirty="0"/>
              <a:t>@ </a:t>
            </a:r>
            <a:r>
              <a:rPr lang="en-GB" dirty="0" err="1"/>
              <a:t>oukahi</a:t>
            </a:r>
            <a:r>
              <a:rPr lang="en-GB" dirty="0"/>
              <a:t> </a:t>
            </a:r>
            <a:r>
              <a:rPr lang="en-GB" dirty="0" err="1"/>
              <a:t>efouab</a:t>
            </a:r>
            <a:r>
              <a:rPr lang="en-GB" dirty="0"/>
              <a:t> pe `w </a:t>
            </a:r>
            <a:r>
              <a:rPr lang="en-GB" dirty="0" err="1"/>
              <a:t>pi`provytyc</a:t>
            </a:r>
            <a:r>
              <a:rPr lang="en-GB" dirty="0"/>
              <a:t>.</a:t>
            </a:r>
          </a:p>
        </p:txBody>
      </p:sp>
    </p:spTree>
    <p:extLst>
      <p:ext uri="{BB962C8B-B14F-4D97-AF65-F5344CB8AC3E}">
        <p14:creationId xmlns:p14="http://schemas.microsoft.com/office/powerpoint/2010/main" val="2195903127"/>
      </p:ext>
    </p:extLst>
  </p:cSld>
  <p:clrMapOvr>
    <a:masterClrMapping/>
  </p:clrMapOvr>
</p:sld>
</file>

<file path=ppt/slides/slide19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A264D-1ABE-47DA-986F-DF20FD6FF4C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4A215AE-6382-47EE-AC96-A320152C57AD}"/>
              </a:ext>
            </a:extLst>
          </p:cNvPr>
          <p:cNvSpPr>
            <a:spLocks noGrp="1"/>
          </p:cNvSpPr>
          <p:nvPr>
            <p:ph type="body" sz="quarter" idx="10"/>
          </p:nvPr>
        </p:nvSpPr>
        <p:spPr/>
        <p:txBody>
          <a:bodyPr/>
          <a:lstStyle/>
          <a:p>
            <a:r>
              <a:rPr lang="ar-EG" dirty="0"/>
              <a:t>آري نوين ناك إمبي ڤاطوس: إيه ريه بي إكروم موه إنخيتف:</a:t>
            </a:r>
            <a:endParaRPr lang="en-GB" dirty="0"/>
          </a:p>
        </p:txBody>
      </p:sp>
      <p:sp>
        <p:nvSpPr>
          <p:cNvPr id="4" name="Text Placeholder 3">
            <a:extLst>
              <a:ext uri="{FF2B5EF4-FFF2-40B4-BE49-F238E27FC236}">
                <a16:creationId xmlns:a16="http://schemas.microsoft.com/office/drawing/2014/main" id="{FAB3DD36-3825-4FA9-B7FC-978836F5C3C1}"/>
              </a:ext>
            </a:extLst>
          </p:cNvPr>
          <p:cNvSpPr>
            <a:spLocks noGrp="1"/>
          </p:cNvSpPr>
          <p:nvPr>
            <p:ph type="body" sz="quarter" idx="11"/>
          </p:nvPr>
        </p:nvSpPr>
        <p:spPr/>
        <p:txBody>
          <a:bodyPr anchor="ctr"/>
          <a:lstStyle/>
          <a:p>
            <a:r>
              <a:rPr lang="ar-EG" dirty="0"/>
              <a:t>تأمل العليقة، والنار مشتعلة فيها،</a:t>
            </a:r>
            <a:endParaRPr lang="en-GB" dirty="0"/>
          </a:p>
        </p:txBody>
      </p:sp>
      <p:sp>
        <p:nvSpPr>
          <p:cNvPr id="5" name="Text Placeholder 4">
            <a:extLst>
              <a:ext uri="{FF2B5EF4-FFF2-40B4-BE49-F238E27FC236}">
                <a16:creationId xmlns:a16="http://schemas.microsoft.com/office/drawing/2014/main" id="{096FF8E4-61C8-4078-AE21-91373D0DC15E}"/>
              </a:ext>
            </a:extLst>
          </p:cNvPr>
          <p:cNvSpPr>
            <a:spLocks noGrp="1"/>
          </p:cNvSpPr>
          <p:nvPr>
            <p:ph type="body" sz="quarter" idx="12"/>
          </p:nvPr>
        </p:nvSpPr>
        <p:spPr/>
        <p:txBody>
          <a:bodyPr/>
          <a:lstStyle/>
          <a:p>
            <a:r>
              <a:rPr lang="en-GB" dirty="0" err="1"/>
              <a:t>Arinoin</a:t>
            </a:r>
            <a:r>
              <a:rPr lang="en-GB" dirty="0"/>
              <a:t> </a:t>
            </a:r>
            <a:r>
              <a:rPr lang="en-GB" dirty="0" err="1"/>
              <a:t>nak</a:t>
            </a:r>
            <a:r>
              <a:rPr lang="en-GB" dirty="0"/>
              <a:t> `</a:t>
            </a:r>
            <a:r>
              <a:rPr lang="en-GB" dirty="0" err="1"/>
              <a:t>mpibatoc</a:t>
            </a:r>
            <a:r>
              <a:rPr lang="en-GB" dirty="0"/>
              <a:t>@ `ere pi`,</a:t>
            </a:r>
            <a:r>
              <a:rPr lang="en-GB" dirty="0" err="1"/>
              <a:t>rwm</a:t>
            </a:r>
            <a:r>
              <a:rPr lang="en-GB" dirty="0"/>
              <a:t> </a:t>
            </a:r>
            <a:r>
              <a:rPr lang="en-GB" dirty="0" err="1"/>
              <a:t>moh</a:t>
            </a:r>
            <a:r>
              <a:rPr lang="en-GB" dirty="0"/>
              <a:t> `</a:t>
            </a:r>
            <a:r>
              <a:rPr lang="en-GB" dirty="0" err="1"/>
              <a:t>nqytf</a:t>
            </a:r>
            <a:r>
              <a:rPr lang="en-GB" dirty="0"/>
              <a:t>@</a:t>
            </a:r>
          </a:p>
        </p:txBody>
      </p:sp>
    </p:spTree>
    <p:extLst>
      <p:ext uri="{BB962C8B-B14F-4D97-AF65-F5344CB8AC3E}">
        <p14:creationId xmlns:p14="http://schemas.microsoft.com/office/powerpoint/2010/main" val="2073008037"/>
      </p:ext>
    </p:extLst>
  </p:cSld>
  <p:clrMapOvr>
    <a:masterClrMapping/>
  </p:clrMapOvr>
</p:sld>
</file>

<file path=ppt/slides/slide19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3A64D-067B-4C4E-A3FA-C7EB81F015E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778C3F2-3735-4181-9455-385906C330E3}"/>
              </a:ext>
            </a:extLst>
          </p:cNvPr>
          <p:cNvSpPr>
            <a:spLocks noGrp="1"/>
          </p:cNvSpPr>
          <p:nvPr>
            <p:ph type="body" sz="quarter" idx="10"/>
          </p:nvPr>
        </p:nvSpPr>
        <p:spPr/>
        <p:txBody>
          <a:bodyPr/>
          <a:lstStyle/>
          <a:p>
            <a:r>
              <a:rPr lang="ar-EG" dirty="0"/>
              <a:t>أوذيه إمبووروكه إنچيه نيف إكلاذوس: أووذيه إمبيه نيف جوڤي طاكو.</a:t>
            </a:r>
            <a:endParaRPr lang="en-GB" dirty="0"/>
          </a:p>
        </p:txBody>
      </p:sp>
      <p:sp>
        <p:nvSpPr>
          <p:cNvPr id="4" name="Text Placeholder 3">
            <a:extLst>
              <a:ext uri="{FF2B5EF4-FFF2-40B4-BE49-F238E27FC236}">
                <a16:creationId xmlns:a16="http://schemas.microsoft.com/office/drawing/2014/main" id="{C8E967E0-1F00-4335-8EBA-C8A2CD72FA6F}"/>
              </a:ext>
            </a:extLst>
          </p:cNvPr>
          <p:cNvSpPr>
            <a:spLocks noGrp="1"/>
          </p:cNvSpPr>
          <p:nvPr>
            <p:ph type="body" sz="quarter" idx="11"/>
          </p:nvPr>
        </p:nvSpPr>
        <p:spPr/>
        <p:txBody>
          <a:bodyPr anchor="ctr"/>
          <a:lstStyle/>
          <a:p>
            <a:r>
              <a:rPr lang="ar-EG" dirty="0"/>
              <a:t>ولم تحترق أغصانها، ولم يفسد ورقها.</a:t>
            </a:r>
            <a:endParaRPr lang="en-GB" dirty="0"/>
          </a:p>
        </p:txBody>
      </p:sp>
      <p:sp>
        <p:nvSpPr>
          <p:cNvPr id="5" name="Text Placeholder 4">
            <a:extLst>
              <a:ext uri="{FF2B5EF4-FFF2-40B4-BE49-F238E27FC236}">
                <a16:creationId xmlns:a16="http://schemas.microsoft.com/office/drawing/2014/main" id="{AF3F6CDA-1F83-471C-B7E8-BBD715F2A5F6}"/>
              </a:ext>
            </a:extLst>
          </p:cNvPr>
          <p:cNvSpPr>
            <a:spLocks noGrp="1"/>
          </p:cNvSpPr>
          <p:nvPr>
            <p:ph type="body" sz="quarter" idx="12"/>
          </p:nvPr>
        </p:nvSpPr>
        <p:spPr/>
        <p:txBody>
          <a:bodyPr/>
          <a:lstStyle/>
          <a:p>
            <a:r>
              <a:rPr lang="en-GB" dirty="0" err="1"/>
              <a:t>oude</a:t>
            </a:r>
            <a:r>
              <a:rPr lang="en-GB" dirty="0"/>
              <a:t> `</a:t>
            </a:r>
            <a:r>
              <a:rPr lang="en-GB" dirty="0" err="1"/>
              <a:t>mpourwkh</a:t>
            </a:r>
            <a:r>
              <a:rPr lang="en-GB" dirty="0"/>
              <a:t> `</a:t>
            </a:r>
            <a:r>
              <a:rPr lang="en-GB" dirty="0" err="1"/>
              <a:t>nje</a:t>
            </a:r>
            <a:r>
              <a:rPr lang="en-GB" dirty="0"/>
              <a:t> </a:t>
            </a:r>
            <a:r>
              <a:rPr lang="en-GB" dirty="0" err="1"/>
              <a:t>nef`kladoc</a:t>
            </a:r>
            <a:r>
              <a:rPr lang="en-GB" dirty="0"/>
              <a:t>@ </a:t>
            </a:r>
            <a:r>
              <a:rPr lang="en-GB" dirty="0" err="1"/>
              <a:t>oude</a:t>
            </a:r>
            <a:r>
              <a:rPr lang="en-GB" dirty="0"/>
              <a:t> `</a:t>
            </a:r>
            <a:r>
              <a:rPr lang="en-GB" dirty="0" err="1"/>
              <a:t>mpe</a:t>
            </a:r>
            <a:r>
              <a:rPr lang="en-GB" dirty="0"/>
              <a:t> </a:t>
            </a:r>
            <a:r>
              <a:rPr lang="en-GB" dirty="0" err="1"/>
              <a:t>nefjwbi</a:t>
            </a:r>
            <a:r>
              <a:rPr lang="en-GB" dirty="0"/>
              <a:t> </a:t>
            </a:r>
            <a:r>
              <a:rPr lang="en-GB" dirty="0" err="1"/>
              <a:t>tako</a:t>
            </a:r>
            <a:r>
              <a:rPr lang="en-GB" dirty="0"/>
              <a:t>.</a:t>
            </a:r>
          </a:p>
        </p:txBody>
      </p:sp>
    </p:spTree>
    <p:extLst>
      <p:ext uri="{BB962C8B-B14F-4D97-AF65-F5344CB8AC3E}">
        <p14:creationId xmlns:p14="http://schemas.microsoft.com/office/powerpoint/2010/main" val="2754887649"/>
      </p:ext>
    </p:extLst>
  </p:cSld>
  <p:clrMapOvr>
    <a:masterClrMapping/>
  </p:clrMapOvr>
</p:sld>
</file>

<file path=ppt/slides/slide19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A93A5-3F0D-4E8B-AAFE-E00F068DA0D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C60BDEC-D640-40FD-A9D2-FC7DCA657AC8}"/>
              </a:ext>
            </a:extLst>
          </p:cNvPr>
          <p:cNvSpPr>
            <a:spLocks noGrp="1"/>
          </p:cNvSpPr>
          <p:nvPr>
            <p:ph type="body" sz="quarter" idx="10"/>
          </p:nvPr>
        </p:nvSpPr>
        <p:spPr/>
        <p:txBody>
          <a:bodyPr/>
          <a:lstStyle/>
          <a:p>
            <a:r>
              <a:rPr lang="ar-EG" sz="3800" dirty="0"/>
              <a:t>إفؤي إنتيبوس إم ماريا: تي بارثينوس إن آتثوليب: إيطابي لوغوس إنتيه إفيوت: إي أفتشي ساركس إيڤول إنخيتس.</a:t>
            </a:r>
            <a:endParaRPr lang="en-GB" sz="3800" dirty="0"/>
          </a:p>
        </p:txBody>
      </p:sp>
      <p:sp>
        <p:nvSpPr>
          <p:cNvPr id="4" name="Text Placeholder 3">
            <a:extLst>
              <a:ext uri="{FF2B5EF4-FFF2-40B4-BE49-F238E27FC236}">
                <a16:creationId xmlns:a16="http://schemas.microsoft.com/office/drawing/2014/main" id="{D7C6F8CF-A53A-4B26-91C8-9611CD439C58}"/>
              </a:ext>
            </a:extLst>
          </p:cNvPr>
          <p:cNvSpPr>
            <a:spLocks noGrp="1"/>
          </p:cNvSpPr>
          <p:nvPr>
            <p:ph type="body" sz="quarter" idx="11"/>
          </p:nvPr>
        </p:nvSpPr>
        <p:spPr/>
        <p:txBody>
          <a:bodyPr anchor="ctr"/>
          <a:lstStyle/>
          <a:p>
            <a:r>
              <a:rPr lang="ar-EG" sz="3300" dirty="0"/>
              <a:t>هى مثال لمريم، العذراء غير الدنسة، التى تجسد منها، كلمة الآب.</a:t>
            </a:r>
            <a:endParaRPr lang="en-GB" sz="3300" dirty="0"/>
          </a:p>
        </p:txBody>
      </p:sp>
      <p:sp>
        <p:nvSpPr>
          <p:cNvPr id="5" name="Text Placeholder 4">
            <a:extLst>
              <a:ext uri="{FF2B5EF4-FFF2-40B4-BE49-F238E27FC236}">
                <a16:creationId xmlns:a16="http://schemas.microsoft.com/office/drawing/2014/main" id="{3857B4EF-8674-44CB-99DD-073C884F48C4}"/>
              </a:ext>
            </a:extLst>
          </p:cNvPr>
          <p:cNvSpPr>
            <a:spLocks noGrp="1"/>
          </p:cNvSpPr>
          <p:nvPr>
            <p:ph type="body" sz="quarter" idx="12"/>
          </p:nvPr>
        </p:nvSpPr>
        <p:spPr/>
        <p:txBody>
          <a:bodyPr/>
          <a:lstStyle/>
          <a:p>
            <a:r>
              <a:rPr lang="en-GB" sz="3600" dirty="0" err="1"/>
              <a:t>Foi</a:t>
            </a:r>
            <a:r>
              <a:rPr lang="en-GB" sz="3600" dirty="0"/>
              <a:t> `</a:t>
            </a:r>
            <a:r>
              <a:rPr lang="en-GB" sz="3600" dirty="0" err="1"/>
              <a:t>ntupoc</a:t>
            </a:r>
            <a:r>
              <a:rPr lang="en-GB" sz="3600" dirty="0"/>
              <a:t> `</a:t>
            </a:r>
            <a:r>
              <a:rPr lang="en-GB" sz="3600" dirty="0" err="1"/>
              <a:t>mMari`a</a:t>
            </a:r>
            <a:r>
              <a:rPr lang="en-GB" sz="3600" dirty="0"/>
              <a:t>@ ]</a:t>
            </a:r>
            <a:r>
              <a:rPr lang="en-GB" sz="3600" dirty="0" err="1"/>
              <a:t>Par;enoc</a:t>
            </a:r>
            <a:r>
              <a:rPr lang="en-GB" sz="3600" dirty="0"/>
              <a:t> `</a:t>
            </a:r>
            <a:r>
              <a:rPr lang="en-GB" sz="3600" dirty="0" err="1"/>
              <a:t>n`at;wleb</a:t>
            </a:r>
            <a:r>
              <a:rPr lang="en-GB" sz="3600" dirty="0"/>
              <a:t>@ `eta </a:t>
            </a:r>
            <a:r>
              <a:rPr lang="en-GB" sz="3600" dirty="0" err="1"/>
              <a:t>piLogoc</a:t>
            </a:r>
            <a:r>
              <a:rPr lang="en-GB" sz="3600" dirty="0"/>
              <a:t> `</a:t>
            </a:r>
            <a:r>
              <a:rPr lang="en-GB" sz="3600" dirty="0" err="1"/>
              <a:t>nte</a:t>
            </a:r>
            <a:r>
              <a:rPr lang="en-GB" sz="3600" dirty="0"/>
              <a:t> `</a:t>
            </a:r>
            <a:r>
              <a:rPr lang="en-GB" sz="3600" dirty="0" err="1"/>
              <a:t>Viwt</a:t>
            </a:r>
            <a:r>
              <a:rPr lang="en-GB" sz="3600" dirty="0"/>
              <a:t>@ `</a:t>
            </a:r>
            <a:r>
              <a:rPr lang="en-GB" sz="3600" dirty="0" err="1"/>
              <a:t>i</a:t>
            </a:r>
            <a:r>
              <a:rPr lang="en-GB" sz="3600" dirty="0"/>
              <a:t> </a:t>
            </a:r>
            <a:r>
              <a:rPr lang="en-GB" sz="3600" dirty="0" err="1"/>
              <a:t>af</a:t>
            </a:r>
            <a:r>
              <a:rPr lang="en-GB" sz="3600" dirty="0"/>
              <a:t>[</a:t>
            </a:r>
            <a:r>
              <a:rPr lang="en-GB" sz="3600" dirty="0" err="1"/>
              <a:t>icarx</a:t>
            </a:r>
            <a:r>
              <a:rPr lang="en-GB" sz="3600" dirty="0"/>
              <a:t> `</a:t>
            </a:r>
            <a:r>
              <a:rPr lang="en-GB" sz="3600" dirty="0" err="1"/>
              <a:t>ebol`nqytc</a:t>
            </a:r>
            <a:r>
              <a:rPr lang="en-GB" sz="3600" dirty="0"/>
              <a:t>.</a:t>
            </a:r>
          </a:p>
        </p:txBody>
      </p:sp>
    </p:spTree>
    <p:extLst>
      <p:ext uri="{BB962C8B-B14F-4D97-AF65-F5344CB8AC3E}">
        <p14:creationId xmlns:p14="http://schemas.microsoft.com/office/powerpoint/2010/main" val="3380340519"/>
      </p:ext>
    </p:extLst>
  </p:cSld>
  <p:clrMapOvr>
    <a:masterClrMapping/>
  </p:clrMapOvr>
</p:sld>
</file>

<file path=ppt/slides/slide19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C94A1-7519-47B6-A61E-4D17FCF769C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F2C58DA-F034-4C41-90E0-832EDE445A56}"/>
              </a:ext>
            </a:extLst>
          </p:cNvPr>
          <p:cNvSpPr>
            <a:spLocks noGrp="1"/>
          </p:cNvSpPr>
          <p:nvPr>
            <p:ph type="body" sz="quarter" idx="10"/>
          </p:nvPr>
        </p:nvSpPr>
        <p:spPr>
          <a:xfrm>
            <a:off x="0" y="5786437"/>
            <a:ext cx="9144000" cy="1064937"/>
          </a:xfrm>
        </p:spPr>
        <p:txBody>
          <a:bodyPr/>
          <a:lstStyle/>
          <a:p>
            <a:r>
              <a:rPr lang="ar-EG" sz="3600" dirty="0"/>
              <a:t>إثڤيه فاي تين إرخوريڤين: نيم يؤانس بي بارثينوس: چيه إسؤاب إنچيه طاي شيليت: إيطاڤ سيل سولس إمبي هييب.</a:t>
            </a:r>
            <a:endParaRPr lang="en-GB" sz="3600" dirty="0"/>
          </a:p>
        </p:txBody>
      </p:sp>
      <p:sp>
        <p:nvSpPr>
          <p:cNvPr id="4" name="Text Placeholder 3">
            <a:extLst>
              <a:ext uri="{FF2B5EF4-FFF2-40B4-BE49-F238E27FC236}">
                <a16:creationId xmlns:a16="http://schemas.microsoft.com/office/drawing/2014/main" id="{5D8C281D-6D64-49F5-A0B0-F99C4F286ED4}"/>
              </a:ext>
            </a:extLst>
          </p:cNvPr>
          <p:cNvSpPr>
            <a:spLocks noGrp="1"/>
          </p:cNvSpPr>
          <p:nvPr>
            <p:ph type="body" sz="quarter" idx="11"/>
          </p:nvPr>
        </p:nvSpPr>
        <p:spPr/>
        <p:txBody>
          <a:bodyPr/>
          <a:lstStyle/>
          <a:p>
            <a:r>
              <a:rPr lang="ar-EG" sz="3600" dirty="0"/>
              <a:t>من أجل هذا تمدح، مع يوحنا البتول، قائلين طاهرة هى هذه العروسة، التي تزينت للحمل.</a:t>
            </a:r>
            <a:endParaRPr lang="en-GB" sz="3600" dirty="0"/>
          </a:p>
        </p:txBody>
      </p:sp>
      <p:sp>
        <p:nvSpPr>
          <p:cNvPr id="5" name="Text Placeholder 4">
            <a:extLst>
              <a:ext uri="{FF2B5EF4-FFF2-40B4-BE49-F238E27FC236}">
                <a16:creationId xmlns:a16="http://schemas.microsoft.com/office/drawing/2014/main" id="{0BFB9095-5567-4B2F-B5AB-4BC3297F3C73}"/>
              </a:ext>
            </a:extLst>
          </p:cNvPr>
          <p:cNvSpPr>
            <a:spLocks noGrp="1"/>
          </p:cNvSpPr>
          <p:nvPr>
            <p:ph type="body" sz="quarter" idx="12"/>
          </p:nvPr>
        </p:nvSpPr>
        <p:spPr>
          <a:xfrm>
            <a:off x="0" y="4721499"/>
            <a:ext cx="9144000" cy="1064938"/>
          </a:xfrm>
        </p:spPr>
        <p:txBody>
          <a:bodyPr anchor="b"/>
          <a:lstStyle/>
          <a:p>
            <a:r>
              <a:rPr lang="en-GB" sz="3600" dirty="0" err="1"/>
              <a:t>E;be</a:t>
            </a:r>
            <a:r>
              <a:rPr lang="en-GB" sz="3600" dirty="0"/>
              <a:t> </a:t>
            </a:r>
            <a:r>
              <a:rPr lang="en-GB" sz="3600" dirty="0" err="1"/>
              <a:t>vai</a:t>
            </a:r>
            <a:r>
              <a:rPr lang="en-GB" sz="3600" dirty="0"/>
              <a:t> </a:t>
            </a:r>
            <a:r>
              <a:rPr lang="en-GB" sz="3600" dirty="0" err="1"/>
              <a:t>tener,oreuin</a:t>
            </a:r>
            <a:r>
              <a:rPr lang="en-GB" sz="3600" dirty="0"/>
              <a:t>@ </a:t>
            </a:r>
            <a:r>
              <a:rPr lang="en-GB" sz="3600" dirty="0" err="1"/>
              <a:t>nem</a:t>
            </a:r>
            <a:r>
              <a:rPr lang="en-GB" sz="3600" dirty="0"/>
              <a:t> </a:t>
            </a:r>
            <a:r>
              <a:rPr lang="en-GB" sz="3600" dirty="0" err="1"/>
              <a:t>Iwannyc</a:t>
            </a:r>
            <a:r>
              <a:rPr lang="en-GB" sz="3600" dirty="0"/>
              <a:t> </a:t>
            </a:r>
            <a:r>
              <a:rPr lang="en-GB" sz="3600" dirty="0" err="1"/>
              <a:t>pipar;enoc</a:t>
            </a:r>
            <a:r>
              <a:rPr lang="en-GB" sz="3600" dirty="0"/>
              <a:t>@ je `</a:t>
            </a:r>
            <a:r>
              <a:rPr lang="en-GB" sz="3600" dirty="0" err="1"/>
              <a:t>couab</a:t>
            </a:r>
            <a:r>
              <a:rPr lang="en-GB" sz="3600" dirty="0"/>
              <a:t> `</a:t>
            </a:r>
            <a:r>
              <a:rPr lang="en-GB" sz="3600" dirty="0" err="1"/>
              <a:t>nje</a:t>
            </a:r>
            <a:r>
              <a:rPr lang="en-GB" sz="3600" dirty="0"/>
              <a:t> </a:t>
            </a:r>
            <a:r>
              <a:rPr lang="en-GB" sz="3600" dirty="0" err="1"/>
              <a:t>taiselyt</a:t>
            </a:r>
            <a:r>
              <a:rPr lang="en-GB" sz="3600" dirty="0"/>
              <a:t>@ `</a:t>
            </a:r>
            <a:r>
              <a:rPr lang="en-GB" sz="3600" dirty="0" err="1"/>
              <a:t>etaucelcwlc</a:t>
            </a:r>
            <a:r>
              <a:rPr lang="en-GB" sz="3600" dirty="0"/>
              <a:t> `</a:t>
            </a:r>
            <a:r>
              <a:rPr lang="en-GB" sz="3600" dirty="0" err="1"/>
              <a:t>mpiHiyb</a:t>
            </a:r>
            <a:r>
              <a:rPr lang="en-GB" sz="3600" dirty="0"/>
              <a:t>.</a:t>
            </a:r>
          </a:p>
        </p:txBody>
      </p:sp>
    </p:spTree>
    <p:extLst>
      <p:ext uri="{BB962C8B-B14F-4D97-AF65-F5344CB8AC3E}">
        <p14:creationId xmlns:p14="http://schemas.microsoft.com/office/powerpoint/2010/main" val="180091742"/>
      </p:ext>
    </p:extLst>
  </p:cSld>
  <p:clrMapOvr>
    <a:masterClrMapping/>
  </p:clrMapOvr>
</p:sld>
</file>

<file path=ppt/slides/slide19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75805C3-F94C-4477-8EBE-BCBC8E2AED8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54FE8D9-DDF3-4008-830D-1F4E31C01FD3}"/>
              </a:ext>
            </a:extLst>
          </p:cNvPr>
          <p:cNvSpPr>
            <a:spLocks noGrp="1"/>
          </p:cNvSpPr>
          <p:nvPr>
            <p:ph type="body" sz="quarter" idx="10"/>
          </p:nvPr>
        </p:nvSpPr>
        <p:spPr/>
        <p:txBody>
          <a:bodyPr/>
          <a:lstStyle/>
          <a:p>
            <a:r>
              <a:rPr lang="ar-EG" dirty="0"/>
              <a:t>شيريه نيه أو تي بارثينوس: تي أوورو إممى إن آليثينى: </a:t>
            </a:r>
            <a:endParaRPr lang="en-GB" dirty="0"/>
          </a:p>
        </p:txBody>
      </p:sp>
      <p:sp>
        <p:nvSpPr>
          <p:cNvPr id="4" name="Text Placeholder 3">
            <a:extLst>
              <a:ext uri="{FF2B5EF4-FFF2-40B4-BE49-F238E27FC236}">
                <a16:creationId xmlns:a16="http://schemas.microsoft.com/office/drawing/2014/main" id="{37E5B317-FDE3-457E-9814-903E9D49188E}"/>
              </a:ext>
            </a:extLst>
          </p:cNvPr>
          <p:cNvSpPr>
            <a:spLocks noGrp="1"/>
          </p:cNvSpPr>
          <p:nvPr>
            <p:ph type="body" sz="quarter" idx="11"/>
          </p:nvPr>
        </p:nvSpPr>
        <p:spPr/>
        <p:txBody>
          <a:bodyPr/>
          <a:lstStyle/>
          <a:p>
            <a:r>
              <a:rPr lang="ar-EG" dirty="0"/>
              <a:t>السلام لك أيتها العذراء، الملكة الحقيقية الحقانية، </a:t>
            </a:r>
            <a:endParaRPr lang="en-GB" dirty="0"/>
          </a:p>
        </p:txBody>
      </p:sp>
      <p:sp>
        <p:nvSpPr>
          <p:cNvPr id="5" name="Text Placeholder 4">
            <a:extLst>
              <a:ext uri="{FF2B5EF4-FFF2-40B4-BE49-F238E27FC236}">
                <a16:creationId xmlns:a16="http://schemas.microsoft.com/office/drawing/2014/main" id="{A202396C-E2FF-4F47-84D4-9333A5C7AC77}"/>
              </a:ext>
            </a:extLst>
          </p:cNvPr>
          <p:cNvSpPr>
            <a:spLocks noGrp="1"/>
          </p:cNvSpPr>
          <p:nvPr>
            <p:ph type="body" sz="quarter" idx="12"/>
          </p:nvPr>
        </p:nvSpPr>
        <p:spPr/>
        <p:txBody>
          <a:bodyPr/>
          <a:lstStyle/>
          <a:p>
            <a:r>
              <a:rPr lang="en-GB" sz="4400" dirty="0"/>
              <a:t>&lt;ere ne `w ]</a:t>
            </a:r>
            <a:r>
              <a:rPr lang="en-GB" sz="4400" dirty="0" err="1"/>
              <a:t>Par;enoc</a:t>
            </a:r>
            <a:r>
              <a:rPr lang="en-GB" sz="4400" dirty="0"/>
              <a:t>@ ]</a:t>
            </a:r>
            <a:r>
              <a:rPr lang="en-GB" sz="4400" dirty="0" err="1"/>
              <a:t>ourw</a:t>
            </a:r>
            <a:r>
              <a:rPr lang="en-GB" sz="4400" dirty="0"/>
              <a:t> `</a:t>
            </a:r>
            <a:r>
              <a:rPr lang="en-GB" sz="4400" dirty="0" err="1"/>
              <a:t>mmyi</a:t>
            </a:r>
            <a:r>
              <a:rPr lang="en-GB" sz="4400" dirty="0"/>
              <a:t> `</a:t>
            </a:r>
            <a:r>
              <a:rPr lang="en-GB" sz="4400" dirty="0" err="1"/>
              <a:t>n`aly;iny</a:t>
            </a:r>
            <a:r>
              <a:rPr lang="en-GB" sz="4400" dirty="0"/>
              <a:t>@</a:t>
            </a:r>
          </a:p>
        </p:txBody>
      </p:sp>
    </p:spTree>
    <p:extLst>
      <p:ext uri="{BB962C8B-B14F-4D97-AF65-F5344CB8AC3E}">
        <p14:creationId xmlns:p14="http://schemas.microsoft.com/office/powerpoint/2010/main" val="703348730"/>
      </p:ext>
    </p:extLst>
  </p:cSld>
  <p:clrMapOvr>
    <a:masterClrMapping/>
  </p:clrMapOvr>
</p:sld>
</file>

<file path=ppt/slides/slide19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3FDF729-B185-4C2E-81AA-697679F1043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292847D-7B19-4593-8438-6C0F360487B4}"/>
              </a:ext>
            </a:extLst>
          </p:cNvPr>
          <p:cNvSpPr>
            <a:spLocks noGrp="1"/>
          </p:cNvSpPr>
          <p:nvPr>
            <p:ph type="body" sz="quarter" idx="10"/>
          </p:nvPr>
        </p:nvSpPr>
        <p:spPr/>
        <p:txBody>
          <a:bodyPr/>
          <a:lstStyle/>
          <a:p>
            <a:r>
              <a:rPr lang="ar-EG" dirty="0"/>
              <a:t>شيريه إبشوشو إنتيه بين جينوس: آريه إجفو نان إن إممانوئيل. </a:t>
            </a:r>
            <a:endParaRPr lang="en-GB" dirty="0"/>
          </a:p>
        </p:txBody>
      </p:sp>
      <p:sp>
        <p:nvSpPr>
          <p:cNvPr id="4" name="Text Placeholder 3">
            <a:extLst>
              <a:ext uri="{FF2B5EF4-FFF2-40B4-BE49-F238E27FC236}">
                <a16:creationId xmlns:a16="http://schemas.microsoft.com/office/drawing/2014/main" id="{9CD9BF19-9350-4D0B-86F7-EF9176E3F4EB}"/>
              </a:ext>
            </a:extLst>
          </p:cNvPr>
          <p:cNvSpPr>
            <a:spLocks noGrp="1"/>
          </p:cNvSpPr>
          <p:nvPr>
            <p:ph type="body" sz="quarter" idx="11"/>
          </p:nvPr>
        </p:nvSpPr>
        <p:spPr/>
        <p:txBody>
          <a:bodyPr anchor="ctr"/>
          <a:lstStyle/>
          <a:p>
            <a:r>
              <a:rPr lang="ar-EG" dirty="0"/>
              <a:t>السلام لفخر جنسنا، ولدت لنا عمانوئيل. </a:t>
            </a:r>
            <a:endParaRPr lang="en-GB" dirty="0"/>
          </a:p>
        </p:txBody>
      </p:sp>
      <p:sp>
        <p:nvSpPr>
          <p:cNvPr id="5" name="Text Placeholder 4">
            <a:extLst>
              <a:ext uri="{FF2B5EF4-FFF2-40B4-BE49-F238E27FC236}">
                <a16:creationId xmlns:a16="http://schemas.microsoft.com/office/drawing/2014/main" id="{824F90C7-E84D-41C6-8B28-D111A383973F}"/>
              </a:ext>
            </a:extLst>
          </p:cNvPr>
          <p:cNvSpPr>
            <a:spLocks noGrp="1"/>
          </p:cNvSpPr>
          <p:nvPr>
            <p:ph type="body" sz="quarter" idx="12"/>
          </p:nvPr>
        </p:nvSpPr>
        <p:spPr/>
        <p:txBody>
          <a:bodyPr/>
          <a:lstStyle/>
          <a:p>
            <a:r>
              <a:rPr lang="en-GB" dirty="0"/>
              <a:t>,ere `</a:t>
            </a:r>
            <a:r>
              <a:rPr lang="en-GB" dirty="0" err="1"/>
              <a:t>psousou</a:t>
            </a:r>
            <a:r>
              <a:rPr lang="en-GB" dirty="0"/>
              <a:t> `</a:t>
            </a:r>
            <a:r>
              <a:rPr lang="en-GB" dirty="0" err="1"/>
              <a:t>nte</a:t>
            </a:r>
            <a:r>
              <a:rPr lang="en-GB" dirty="0"/>
              <a:t> </a:t>
            </a:r>
            <a:r>
              <a:rPr lang="en-GB" dirty="0" err="1"/>
              <a:t>pengenoc</a:t>
            </a:r>
            <a:r>
              <a:rPr lang="en-GB" dirty="0"/>
              <a:t>@ `</a:t>
            </a:r>
            <a:r>
              <a:rPr lang="en-GB" dirty="0" err="1"/>
              <a:t>are`jvo</a:t>
            </a:r>
            <a:r>
              <a:rPr lang="en-GB" dirty="0"/>
              <a:t> nan `</a:t>
            </a:r>
            <a:r>
              <a:rPr lang="en-GB" dirty="0" err="1"/>
              <a:t>nEmmanouyl</a:t>
            </a:r>
            <a:r>
              <a:rPr lang="en-GB" dirty="0"/>
              <a:t>.</a:t>
            </a:r>
          </a:p>
        </p:txBody>
      </p:sp>
    </p:spTree>
    <p:extLst>
      <p:ext uri="{BB962C8B-B14F-4D97-AF65-F5344CB8AC3E}">
        <p14:creationId xmlns:p14="http://schemas.microsoft.com/office/powerpoint/2010/main" val="4238231111"/>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29997-9A08-474E-8601-FA3D6A8D9C2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F6DE407-C2EF-4681-A5AB-B68951FD9021}"/>
              </a:ext>
            </a:extLst>
          </p:cNvPr>
          <p:cNvSpPr>
            <a:spLocks noGrp="1"/>
          </p:cNvSpPr>
          <p:nvPr>
            <p:ph type="body" sz="quarter" idx="10"/>
          </p:nvPr>
        </p:nvSpPr>
        <p:spPr>
          <a:xfrm>
            <a:off x="0" y="5707953"/>
            <a:ext cx="9144000" cy="1143422"/>
          </a:xfrm>
        </p:spPr>
        <p:txBody>
          <a:bodyPr anchor="ctr"/>
          <a:lstStyle/>
          <a:p>
            <a:r>
              <a:rPr lang="ar-EG" dirty="0"/>
              <a:t>ذيسبو ذى كيريون: آف إي أفسوتي إممون: آجيا إترياس: إليسون إيمـاس.</a:t>
            </a:r>
          </a:p>
        </p:txBody>
      </p:sp>
      <p:sp>
        <p:nvSpPr>
          <p:cNvPr id="4" name="Text Placeholder 3">
            <a:extLst>
              <a:ext uri="{FF2B5EF4-FFF2-40B4-BE49-F238E27FC236}">
                <a16:creationId xmlns:a16="http://schemas.microsoft.com/office/drawing/2014/main" id="{2CC62763-8FB6-42EB-B9C8-3A98CE873B5F}"/>
              </a:ext>
            </a:extLst>
          </p:cNvPr>
          <p:cNvSpPr>
            <a:spLocks noGrp="1"/>
          </p:cNvSpPr>
          <p:nvPr>
            <p:ph type="body" sz="quarter" idx="11"/>
          </p:nvPr>
        </p:nvSpPr>
        <p:spPr>
          <a:xfrm>
            <a:off x="0" y="3710609"/>
            <a:ext cx="9144000" cy="807603"/>
          </a:xfrm>
        </p:spPr>
        <p:txBody>
          <a:bodyPr anchor="ctr"/>
          <a:lstStyle/>
          <a:p>
            <a:r>
              <a:rPr lang="ar-EG" dirty="0"/>
              <a:t>السيد الرب، أتى وخلصنا، أيها الثالوث القدوس أرحمنا.</a:t>
            </a:r>
          </a:p>
        </p:txBody>
      </p:sp>
      <p:sp>
        <p:nvSpPr>
          <p:cNvPr id="5" name="Text Placeholder 4">
            <a:extLst>
              <a:ext uri="{FF2B5EF4-FFF2-40B4-BE49-F238E27FC236}">
                <a16:creationId xmlns:a16="http://schemas.microsoft.com/office/drawing/2014/main" id="{66156552-F39A-437F-89DD-D69715720F0B}"/>
              </a:ext>
            </a:extLst>
          </p:cNvPr>
          <p:cNvSpPr>
            <a:spLocks noGrp="1"/>
          </p:cNvSpPr>
          <p:nvPr>
            <p:ph type="body" sz="quarter" idx="12"/>
          </p:nvPr>
        </p:nvSpPr>
        <p:spPr>
          <a:xfrm>
            <a:off x="0" y="4518212"/>
            <a:ext cx="9144000" cy="1189740"/>
          </a:xfrm>
        </p:spPr>
        <p:txBody>
          <a:bodyPr/>
          <a:lstStyle/>
          <a:p>
            <a:r>
              <a:rPr lang="en-GB" sz="4400" dirty="0" err="1"/>
              <a:t>Decpoude</a:t>
            </a:r>
            <a:r>
              <a:rPr lang="en-GB" sz="4400" dirty="0"/>
              <a:t> </a:t>
            </a:r>
            <a:r>
              <a:rPr lang="en-GB" sz="4400" dirty="0" err="1"/>
              <a:t>kurion</a:t>
            </a:r>
            <a:r>
              <a:rPr lang="en-GB" sz="4400" dirty="0"/>
              <a:t>@ </a:t>
            </a:r>
            <a:r>
              <a:rPr lang="en-GB" sz="4400" dirty="0" err="1"/>
              <a:t>af`i</a:t>
            </a:r>
            <a:r>
              <a:rPr lang="en-GB" sz="4400" dirty="0"/>
              <a:t> </a:t>
            </a:r>
            <a:r>
              <a:rPr lang="en-GB" sz="4400" dirty="0" err="1"/>
              <a:t>afcw</a:t>
            </a:r>
            <a:r>
              <a:rPr lang="en-GB" sz="4400" dirty="0"/>
              <a:t>] `</a:t>
            </a:r>
            <a:r>
              <a:rPr lang="en-GB" sz="4400" dirty="0" err="1"/>
              <a:t>mmon</a:t>
            </a:r>
            <a:r>
              <a:rPr lang="en-GB" sz="4400" dirty="0"/>
              <a:t>@</a:t>
            </a:r>
            <a:endParaRPr lang="ar-EG" sz="4400" dirty="0"/>
          </a:p>
          <a:p>
            <a:r>
              <a:rPr lang="en-GB" sz="4400" dirty="0"/>
              <a:t> `</a:t>
            </a:r>
            <a:r>
              <a:rPr lang="en-GB" sz="4400" dirty="0" err="1"/>
              <a:t>agia</a:t>
            </a:r>
            <a:r>
              <a:rPr lang="en-GB" sz="4400" dirty="0"/>
              <a:t> `</a:t>
            </a:r>
            <a:r>
              <a:rPr lang="en-GB" sz="4400" dirty="0" err="1"/>
              <a:t>triac</a:t>
            </a:r>
            <a:r>
              <a:rPr lang="en-GB" sz="4400" dirty="0"/>
              <a:t>@ `</a:t>
            </a:r>
            <a:r>
              <a:rPr lang="en-GB" sz="4400" dirty="0" err="1"/>
              <a:t>ele`ycon</a:t>
            </a:r>
            <a:r>
              <a:rPr lang="en-GB" sz="4400" dirty="0"/>
              <a:t> `</a:t>
            </a:r>
            <a:r>
              <a:rPr lang="en-GB" sz="4400" dirty="0" err="1"/>
              <a:t>ymac</a:t>
            </a:r>
            <a:r>
              <a:rPr lang="en-GB" sz="4400" dirty="0"/>
              <a:t>.</a:t>
            </a:r>
          </a:p>
        </p:txBody>
      </p:sp>
    </p:spTree>
    <p:extLst>
      <p:ext uri="{BB962C8B-B14F-4D97-AF65-F5344CB8AC3E}">
        <p14:creationId xmlns:p14="http://schemas.microsoft.com/office/powerpoint/2010/main" val="2228682308"/>
      </p:ext>
    </p:extLst>
  </p:cSld>
  <p:clrMapOvr>
    <a:masterClrMapping/>
  </p:clrMapOvr>
</p:sld>
</file>

<file path=ppt/slides/slide19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0BF12CF-BC53-45A1-8369-44CBF171549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9B15A5C-6A07-457B-AC9A-1861AF13A95C}"/>
              </a:ext>
            </a:extLst>
          </p:cNvPr>
          <p:cNvSpPr>
            <a:spLocks noGrp="1"/>
          </p:cNvSpPr>
          <p:nvPr>
            <p:ph type="body" sz="quarter" idx="10"/>
          </p:nvPr>
        </p:nvSpPr>
        <p:spPr/>
        <p:txBody>
          <a:bodyPr/>
          <a:lstStyle/>
          <a:p>
            <a:r>
              <a:rPr lang="ar-EG" sz="3200" dirty="0"/>
              <a:t>تين تيهو آرى بين ميفى: أوتى إبروسطاتيس إيه تين هوت: ناهرين بين تشويس إيسوس بخرستوس: إنتيف كانين نوفي نان إيفول.</a:t>
            </a:r>
            <a:endParaRPr lang="en-GB" sz="3200" dirty="0"/>
          </a:p>
        </p:txBody>
      </p:sp>
      <p:sp>
        <p:nvSpPr>
          <p:cNvPr id="4" name="Text Placeholder 3">
            <a:extLst>
              <a:ext uri="{FF2B5EF4-FFF2-40B4-BE49-F238E27FC236}">
                <a16:creationId xmlns:a16="http://schemas.microsoft.com/office/drawing/2014/main" id="{836DEEF0-57FC-4F14-BE10-ED37B1E5A36F}"/>
              </a:ext>
            </a:extLst>
          </p:cNvPr>
          <p:cNvSpPr>
            <a:spLocks noGrp="1"/>
          </p:cNvSpPr>
          <p:nvPr>
            <p:ph type="body" sz="quarter" idx="11"/>
          </p:nvPr>
        </p:nvSpPr>
        <p:spPr/>
        <p:txBody>
          <a:bodyPr/>
          <a:lstStyle/>
          <a:p>
            <a:r>
              <a:rPr lang="ar-EG" sz="3600" dirty="0"/>
              <a:t>نسألك أذكرينا، أيتها الشفيعة المؤتمنة، أمام ربنا يسوع المسيح، ليغفر لنا خطايانا. </a:t>
            </a:r>
            <a:endParaRPr lang="en-GB" sz="3600" dirty="0"/>
          </a:p>
        </p:txBody>
      </p:sp>
      <p:sp>
        <p:nvSpPr>
          <p:cNvPr id="5" name="Text Placeholder 4">
            <a:extLst>
              <a:ext uri="{FF2B5EF4-FFF2-40B4-BE49-F238E27FC236}">
                <a16:creationId xmlns:a16="http://schemas.microsoft.com/office/drawing/2014/main" id="{410A8BE5-060A-43DB-AA73-2125C25482FD}"/>
              </a:ext>
            </a:extLst>
          </p:cNvPr>
          <p:cNvSpPr>
            <a:spLocks noGrp="1"/>
          </p:cNvSpPr>
          <p:nvPr>
            <p:ph type="body" sz="quarter" idx="12"/>
          </p:nvPr>
        </p:nvSpPr>
        <p:spPr>
          <a:xfrm>
            <a:off x="0" y="4728184"/>
            <a:ext cx="9144000" cy="1189740"/>
          </a:xfrm>
        </p:spPr>
        <p:txBody>
          <a:bodyPr/>
          <a:lstStyle/>
          <a:p>
            <a:r>
              <a:rPr lang="en-GB" sz="3600" dirty="0"/>
              <a:t>Ten]</a:t>
            </a:r>
            <a:r>
              <a:rPr lang="en-GB" sz="3600" dirty="0" err="1"/>
              <a:t>ho</a:t>
            </a:r>
            <a:r>
              <a:rPr lang="en-GB" sz="3600" dirty="0"/>
              <a:t> `</a:t>
            </a:r>
            <a:r>
              <a:rPr lang="en-GB" sz="3600" dirty="0" err="1"/>
              <a:t>aripenmeu`i</a:t>
            </a:r>
            <a:r>
              <a:rPr lang="en-GB" sz="3600" dirty="0"/>
              <a:t>@ `w ]`</a:t>
            </a:r>
            <a:r>
              <a:rPr lang="en-GB" sz="3600" dirty="0" err="1"/>
              <a:t>proctatyc</a:t>
            </a:r>
            <a:r>
              <a:rPr lang="en-GB" sz="3600" dirty="0"/>
              <a:t> `</a:t>
            </a:r>
            <a:r>
              <a:rPr lang="en-GB" sz="3600" dirty="0" err="1"/>
              <a:t>etenhot</a:t>
            </a:r>
            <a:r>
              <a:rPr lang="en-GB" sz="3600" dirty="0"/>
              <a:t>@ </a:t>
            </a:r>
            <a:r>
              <a:rPr lang="en-GB" sz="3600" dirty="0" err="1"/>
              <a:t>nahren</a:t>
            </a:r>
            <a:r>
              <a:rPr lang="en-GB" sz="3600" dirty="0"/>
              <a:t> pen=o=c I=y=c P=,=c@ `</a:t>
            </a:r>
            <a:r>
              <a:rPr lang="en-GB" sz="3600" dirty="0" err="1"/>
              <a:t>ntef,a</a:t>
            </a:r>
            <a:r>
              <a:rPr lang="en-GB" sz="3600" dirty="0"/>
              <a:t> </a:t>
            </a:r>
            <a:r>
              <a:rPr lang="en-GB" sz="3600" dirty="0" err="1"/>
              <a:t>nennobi</a:t>
            </a:r>
            <a:r>
              <a:rPr lang="en-GB" sz="3600" dirty="0"/>
              <a:t> nan `</a:t>
            </a:r>
            <a:r>
              <a:rPr lang="en-GB" sz="3600" dirty="0" err="1"/>
              <a:t>ebol</a:t>
            </a:r>
            <a:r>
              <a:rPr lang="en-GB" sz="3600" dirty="0"/>
              <a:t>.</a:t>
            </a:r>
          </a:p>
        </p:txBody>
      </p:sp>
      <p:sp>
        <p:nvSpPr>
          <p:cNvPr id="7" name="TextBox 6">
            <a:hlinkClick r:id="rId3" action="ppaction://hlinksldjump"/>
            <a:extLst>
              <a:ext uri="{FF2B5EF4-FFF2-40B4-BE49-F238E27FC236}">
                <a16:creationId xmlns:a16="http://schemas.microsoft.com/office/drawing/2014/main" id="{E703C3D0-2826-4087-BF65-71938D0BF9B5}"/>
              </a:ext>
            </a:extLst>
          </p:cNvPr>
          <p:cNvSpPr txBox="1"/>
          <p:nvPr/>
        </p:nvSpPr>
        <p:spPr>
          <a:xfrm>
            <a:off x="8175812" y="3248944"/>
            <a:ext cx="968188" cy="461665"/>
          </a:xfrm>
          <a:prstGeom prst="rect">
            <a:avLst/>
          </a:prstGeom>
          <a:noFill/>
        </p:spPr>
        <p:txBody>
          <a:bodyPr wrap="square" rtlCol="0">
            <a:spAutoFit/>
          </a:bodyPr>
          <a:lstStyle/>
          <a:p>
            <a:pPr algn="ctr" rtl="1"/>
            <a:r>
              <a:rPr lang="ar-EG" sz="2400" b="1" u="sng" dirty="0">
                <a:solidFill>
                  <a:srgbClr val="FFC000"/>
                </a:solidFill>
              </a:rPr>
              <a:t>الدفنار</a:t>
            </a:r>
            <a:endParaRPr lang="en-GB" sz="2400" b="1" u="sng" dirty="0">
              <a:solidFill>
                <a:srgbClr val="FFC000"/>
              </a:solidFill>
            </a:endParaRPr>
          </a:p>
        </p:txBody>
      </p:sp>
    </p:spTree>
    <p:extLst>
      <p:ext uri="{BB962C8B-B14F-4D97-AF65-F5344CB8AC3E}">
        <p14:creationId xmlns:p14="http://schemas.microsoft.com/office/powerpoint/2010/main" val="2824036515"/>
      </p:ext>
    </p:extLst>
  </p:cSld>
  <p:clrMapOvr>
    <a:masterClrMapping/>
  </p:clrMapOvr>
</p:sld>
</file>

<file path=ppt/slides/slide19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E5F47-67F2-4CD5-BDE3-C9BDD0C3B9A6}"/>
              </a:ext>
            </a:extLst>
          </p:cNvPr>
          <p:cNvSpPr>
            <a:spLocks noGrp="1"/>
          </p:cNvSpPr>
          <p:nvPr>
            <p:ph type="title"/>
          </p:nvPr>
        </p:nvSpPr>
        <p:spPr/>
        <p:txBody>
          <a:bodyPr anchor="ctr"/>
          <a:lstStyle/>
          <a:p>
            <a:pPr algn="r"/>
            <a:r>
              <a:rPr lang="ar-EG" b="1" dirty="0">
                <a:solidFill>
                  <a:srgbClr val="FFC000"/>
                </a:solidFill>
              </a:rPr>
              <a:t>لبش الجمعة</a:t>
            </a:r>
            <a:endParaRPr lang="en-GB" b="1" dirty="0">
              <a:solidFill>
                <a:srgbClr val="FFC000"/>
              </a:solidFill>
            </a:endParaRPr>
          </a:p>
        </p:txBody>
      </p:sp>
      <p:sp>
        <p:nvSpPr>
          <p:cNvPr id="3" name="Text Placeholder 2">
            <a:extLst>
              <a:ext uri="{FF2B5EF4-FFF2-40B4-BE49-F238E27FC236}">
                <a16:creationId xmlns:a16="http://schemas.microsoft.com/office/drawing/2014/main" id="{68453D7A-AEA2-4911-96B6-59C079A3B336}"/>
              </a:ext>
            </a:extLst>
          </p:cNvPr>
          <p:cNvSpPr>
            <a:spLocks noGrp="1"/>
          </p:cNvSpPr>
          <p:nvPr>
            <p:ph type="body" sz="quarter" idx="10"/>
          </p:nvPr>
        </p:nvSpPr>
        <p:spPr/>
        <p:txBody>
          <a:bodyPr anchor="ctr"/>
          <a:lstStyle/>
          <a:p>
            <a:r>
              <a:rPr lang="ar-EG" sz="3600" dirty="0"/>
              <a:t>آي نامووتي إيرو چيه نيم: أوتي بان آجيا إمبارثينوس:</a:t>
            </a:r>
            <a:endParaRPr lang="en-GB" sz="3600" dirty="0"/>
          </a:p>
        </p:txBody>
      </p:sp>
      <p:sp>
        <p:nvSpPr>
          <p:cNvPr id="4" name="Text Placeholder 3">
            <a:extLst>
              <a:ext uri="{FF2B5EF4-FFF2-40B4-BE49-F238E27FC236}">
                <a16:creationId xmlns:a16="http://schemas.microsoft.com/office/drawing/2014/main" id="{16C53A8E-6C45-4290-AAB3-07B8F548BCAF}"/>
              </a:ext>
            </a:extLst>
          </p:cNvPr>
          <p:cNvSpPr>
            <a:spLocks noGrp="1"/>
          </p:cNvSpPr>
          <p:nvPr>
            <p:ph type="body" sz="quarter" idx="11"/>
          </p:nvPr>
        </p:nvSpPr>
        <p:spPr/>
        <p:txBody>
          <a:bodyPr anchor="ctr"/>
          <a:lstStyle/>
          <a:p>
            <a:r>
              <a:rPr lang="ar-EG" dirty="0"/>
              <a:t>بماذا أدعوك أيتها العذارء، الكلية القداسة، </a:t>
            </a:r>
            <a:endParaRPr lang="en-GB" dirty="0"/>
          </a:p>
        </p:txBody>
      </p:sp>
      <p:sp>
        <p:nvSpPr>
          <p:cNvPr id="5" name="Text Placeholder 4">
            <a:extLst>
              <a:ext uri="{FF2B5EF4-FFF2-40B4-BE49-F238E27FC236}">
                <a16:creationId xmlns:a16="http://schemas.microsoft.com/office/drawing/2014/main" id="{E57DE500-81E9-4ADF-BC8F-DC3779815BAF}"/>
              </a:ext>
            </a:extLst>
          </p:cNvPr>
          <p:cNvSpPr>
            <a:spLocks noGrp="1"/>
          </p:cNvSpPr>
          <p:nvPr>
            <p:ph type="body" sz="quarter" idx="12"/>
          </p:nvPr>
        </p:nvSpPr>
        <p:spPr/>
        <p:txBody>
          <a:bodyPr/>
          <a:lstStyle/>
          <a:p>
            <a:r>
              <a:rPr lang="en-GB" sz="4400" dirty="0" err="1"/>
              <a:t>Ainamou</a:t>
            </a:r>
            <a:r>
              <a:rPr lang="en-GB" sz="4400" dirty="0"/>
              <a:t>] `</a:t>
            </a:r>
            <a:r>
              <a:rPr lang="en-GB" sz="4400" dirty="0" err="1"/>
              <a:t>ero</a:t>
            </a:r>
            <a:r>
              <a:rPr lang="en-GB" sz="4400" dirty="0"/>
              <a:t> je </a:t>
            </a:r>
            <a:r>
              <a:rPr lang="en-GB" sz="4400" dirty="0" err="1"/>
              <a:t>nim</a:t>
            </a:r>
            <a:r>
              <a:rPr lang="en-GB" sz="4400" dirty="0"/>
              <a:t>@ w ]</a:t>
            </a:r>
            <a:r>
              <a:rPr lang="en-GB" sz="4400" dirty="0" err="1"/>
              <a:t>pan`agia</a:t>
            </a:r>
            <a:r>
              <a:rPr lang="en-GB" sz="4400" dirty="0"/>
              <a:t> `</a:t>
            </a:r>
            <a:r>
              <a:rPr lang="en-GB" sz="4400" dirty="0" err="1"/>
              <a:t>mPar;enoc</a:t>
            </a:r>
            <a:r>
              <a:rPr lang="en-GB" sz="4400" dirty="0"/>
              <a:t>@</a:t>
            </a:r>
          </a:p>
        </p:txBody>
      </p:sp>
    </p:spTree>
    <p:extLst>
      <p:ext uri="{BB962C8B-B14F-4D97-AF65-F5344CB8AC3E}">
        <p14:creationId xmlns:p14="http://schemas.microsoft.com/office/powerpoint/2010/main" val="3152739760"/>
      </p:ext>
    </p:extLst>
  </p:cSld>
  <p:clrMapOvr>
    <a:masterClrMapping/>
  </p:clrMapOvr>
</p:sld>
</file>

<file path=ppt/slides/slide19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E8959-CFAA-4BF8-834F-15C3DD2D264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9DB9DC-0A05-4F0B-9ACE-02ADD2F01831}"/>
              </a:ext>
            </a:extLst>
          </p:cNvPr>
          <p:cNvSpPr>
            <a:spLocks noGrp="1"/>
          </p:cNvSpPr>
          <p:nvPr>
            <p:ph type="body" sz="quarter" idx="10"/>
          </p:nvPr>
        </p:nvSpPr>
        <p:spPr/>
        <p:txBody>
          <a:bodyPr/>
          <a:lstStyle/>
          <a:p>
            <a:r>
              <a:rPr lang="ar-EG" dirty="0"/>
              <a:t>ثي إيطاس فاي خابي آت إشطاهوف: أووه إن آخوريطوس إڤسوب.</a:t>
            </a:r>
            <a:endParaRPr lang="en-GB" dirty="0"/>
          </a:p>
        </p:txBody>
      </p:sp>
      <p:sp>
        <p:nvSpPr>
          <p:cNvPr id="4" name="Text Placeholder 3">
            <a:extLst>
              <a:ext uri="{FF2B5EF4-FFF2-40B4-BE49-F238E27FC236}">
                <a16:creationId xmlns:a16="http://schemas.microsoft.com/office/drawing/2014/main" id="{82FB5C69-12C6-4E8A-8C81-9523B001D2D0}"/>
              </a:ext>
            </a:extLst>
          </p:cNvPr>
          <p:cNvSpPr>
            <a:spLocks noGrp="1"/>
          </p:cNvSpPr>
          <p:nvPr>
            <p:ph type="body" sz="quarter" idx="11"/>
          </p:nvPr>
        </p:nvSpPr>
        <p:spPr/>
        <p:txBody>
          <a:bodyPr anchor="ctr"/>
          <a:lstStyle/>
          <a:p>
            <a:r>
              <a:rPr lang="ar-EG" dirty="0"/>
              <a:t>التى حملت غير المدرك، وغير المحوى أيضا. </a:t>
            </a:r>
            <a:endParaRPr lang="en-GB" dirty="0"/>
          </a:p>
        </p:txBody>
      </p:sp>
      <p:sp>
        <p:nvSpPr>
          <p:cNvPr id="5" name="Text Placeholder 4">
            <a:extLst>
              <a:ext uri="{FF2B5EF4-FFF2-40B4-BE49-F238E27FC236}">
                <a16:creationId xmlns:a16="http://schemas.microsoft.com/office/drawing/2014/main" id="{6E5CD196-7E22-40F8-A8BC-60CA8C2978D9}"/>
              </a:ext>
            </a:extLst>
          </p:cNvPr>
          <p:cNvSpPr>
            <a:spLocks noGrp="1"/>
          </p:cNvSpPr>
          <p:nvPr>
            <p:ph type="body" sz="quarter" idx="12"/>
          </p:nvPr>
        </p:nvSpPr>
        <p:spPr/>
        <p:txBody>
          <a:bodyPr/>
          <a:lstStyle/>
          <a:p>
            <a:r>
              <a:rPr lang="en-GB" dirty="0"/>
              <a:t>;</a:t>
            </a:r>
            <a:r>
              <a:rPr lang="en-GB" dirty="0" err="1"/>
              <a:t>y`etacfai</a:t>
            </a:r>
            <a:r>
              <a:rPr lang="en-GB" dirty="0"/>
              <a:t> </a:t>
            </a:r>
            <a:r>
              <a:rPr lang="en-GB" dirty="0" err="1"/>
              <a:t>qa</a:t>
            </a:r>
            <a:r>
              <a:rPr lang="en-GB" dirty="0"/>
              <a:t> </a:t>
            </a:r>
            <a:r>
              <a:rPr lang="en-GB" dirty="0" err="1"/>
              <a:t>pi`at`stahof</a:t>
            </a:r>
            <a:r>
              <a:rPr lang="en-GB" dirty="0"/>
              <a:t>@ </a:t>
            </a:r>
            <a:r>
              <a:rPr lang="en-GB" dirty="0" err="1"/>
              <a:t>ouoh</a:t>
            </a:r>
            <a:r>
              <a:rPr lang="en-GB" dirty="0"/>
              <a:t> `</a:t>
            </a:r>
            <a:r>
              <a:rPr lang="en-GB" dirty="0" err="1"/>
              <a:t>n`axwrictoc</a:t>
            </a:r>
            <a:r>
              <a:rPr lang="en-GB" dirty="0"/>
              <a:t> </a:t>
            </a:r>
            <a:r>
              <a:rPr lang="en-GB" dirty="0" err="1"/>
              <a:t>eucop</a:t>
            </a:r>
            <a:r>
              <a:rPr lang="en-GB" dirty="0"/>
              <a:t>.</a:t>
            </a:r>
          </a:p>
        </p:txBody>
      </p:sp>
    </p:spTree>
    <p:extLst>
      <p:ext uri="{BB962C8B-B14F-4D97-AF65-F5344CB8AC3E}">
        <p14:creationId xmlns:p14="http://schemas.microsoft.com/office/powerpoint/2010/main" val="106078748"/>
      </p:ext>
    </p:extLst>
  </p:cSld>
  <p:clrMapOvr>
    <a:masterClrMapping/>
  </p:clrMapOvr>
</p:sld>
</file>

<file path=ppt/slides/slide19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17EA2-49B0-4B71-AFE3-C0C3C43B7A8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17A0554-AAA0-4EBB-AB1E-5BDE4BD585BF}"/>
              </a:ext>
            </a:extLst>
          </p:cNvPr>
          <p:cNvSpPr>
            <a:spLocks noGrp="1"/>
          </p:cNvSpPr>
          <p:nvPr>
            <p:ph type="body" sz="quarter" idx="10"/>
          </p:nvPr>
        </p:nvSpPr>
        <p:spPr>
          <a:xfrm>
            <a:off x="0" y="5816931"/>
            <a:ext cx="9144000" cy="1034444"/>
          </a:xfrm>
        </p:spPr>
        <p:txBody>
          <a:bodyPr/>
          <a:lstStyle/>
          <a:p>
            <a:r>
              <a:rPr lang="ar-EG" sz="3300" dirty="0"/>
              <a:t>سيه أوش غار إنـچيه نيه إڤوميا: أوثي إت سيلسول خين طايو نيڤين: چيه آريه شوبي إن أوما إنشوبي: إنتي صوفيا إنتيه إفنوتي. </a:t>
            </a:r>
            <a:endParaRPr lang="en-GB" sz="3300" dirty="0"/>
          </a:p>
        </p:txBody>
      </p:sp>
      <p:sp>
        <p:nvSpPr>
          <p:cNvPr id="4" name="Text Placeholder 3">
            <a:extLst>
              <a:ext uri="{FF2B5EF4-FFF2-40B4-BE49-F238E27FC236}">
                <a16:creationId xmlns:a16="http://schemas.microsoft.com/office/drawing/2014/main" id="{C76226EC-9093-4DF3-B39A-B94FF9ED1EB9}"/>
              </a:ext>
            </a:extLst>
          </p:cNvPr>
          <p:cNvSpPr>
            <a:spLocks noGrp="1"/>
          </p:cNvSpPr>
          <p:nvPr>
            <p:ph type="body" sz="quarter" idx="11"/>
          </p:nvPr>
        </p:nvSpPr>
        <p:spPr>
          <a:xfrm>
            <a:off x="0" y="3710609"/>
            <a:ext cx="9144000" cy="932829"/>
          </a:xfrm>
        </p:spPr>
        <p:txBody>
          <a:bodyPr/>
          <a:lstStyle/>
          <a:p>
            <a:r>
              <a:rPr lang="ar-EG" sz="3600" dirty="0"/>
              <a:t>تكثر مدائحك، أيتها المزينة بكل كرامة، لأنك صرت مسكناً، لحكمة الله. </a:t>
            </a:r>
            <a:endParaRPr lang="en-GB" sz="3600" dirty="0"/>
          </a:p>
        </p:txBody>
      </p:sp>
      <p:sp>
        <p:nvSpPr>
          <p:cNvPr id="5" name="Text Placeholder 4">
            <a:extLst>
              <a:ext uri="{FF2B5EF4-FFF2-40B4-BE49-F238E27FC236}">
                <a16:creationId xmlns:a16="http://schemas.microsoft.com/office/drawing/2014/main" id="{FFED8987-B095-4BE7-9B17-F5FED5E68031}"/>
              </a:ext>
            </a:extLst>
          </p:cNvPr>
          <p:cNvSpPr>
            <a:spLocks noGrp="1"/>
          </p:cNvSpPr>
          <p:nvPr>
            <p:ph type="body" sz="quarter" idx="12"/>
          </p:nvPr>
        </p:nvSpPr>
        <p:spPr>
          <a:xfrm>
            <a:off x="0" y="4643438"/>
            <a:ext cx="9144000" cy="1157286"/>
          </a:xfrm>
        </p:spPr>
        <p:txBody>
          <a:bodyPr/>
          <a:lstStyle/>
          <a:p>
            <a:r>
              <a:rPr lang="en-GB" sz="3600" dirty="0" err="1"/>
              <a:t>Ce`os</a:t>
            </a:r>
            <a:r>
              <a:rPr lang="en-GB" sz="3600" dirty="0"/>
              <a:t> gar `</a:t>
            </a:r>
            <a:r>
              <a:rPr lang="en-GB" sz="3600" dirty="0" err="1"/>
              <a:t>nte</a:t>
            </a:r>
            <a:r>
              <a:rPr lang="en-GB" sz="3600" dirty="0"/>
              <a:t> </a:t>
            </a:r>
            <a:r>
              <a:rPr lang="en-GB" sz="3600" dirty="0" err="1"/>
              <a:t>ne`euvomi`a</a:t>
            </a:r>
            <a:r>
              <a:rPr lang="en-GB" sz="3600" dirty="0"/>
              <a:t>@ w ;</a:t>
            </a:r>
            <a:r>
              <a:rPr lang="en-GB" sz="3600" dirty="0" err="1"/>
              <a:t>y`etcelcwl</a:t>
            </a:r>
            <a:r>
              <a:rPr lang="en-GB" sz="3600" dirty="0"/>
              <a:t> </a:t>
            </a:r>
            <a:r>
              <a:rPr lang="en-GB" sz="3600" dirty="0" err="1"/>
              <a:t>qen</a:t>
            </a:r>
            <a:r>
              <a:rPr lang="en-GB" sz="3600" dirty="0"/>
              <a:t> </a:t>
            </a:r>
            <a:r>
              <a:rPr lang="en-GB" sz="3600" dirty="0" err="1"/>
              <a:t>tai`o</a:t>
            </a:r>
            <a:r>
              <a:rPr lang="en-GB" sz="3600" dirty="0"/>
              <a:t> </a:t>
            </a:r>
            <a:r>
              <a:rPr lang="en-GB" sz="3600" dirty="0" err="1"/>
              <a:t>niben</a:t>
            </a:r>
            <a:r>
              <a:rPr lang="en-GB" sz="3600" dirty="0"/>
              <a:t>@ je `</a:t>
            </a:r>
            <a:r>
              <a:rPr lang="en-GB" sz="3600" dirty="0" err="1"/>
              <a:t>areswpi</a:t>
            </a:r>
            <a:r>
              <a:rPr lang="en-GB" sz="3600" dirty="0"/>
              <a:t> `</a:t>
            </a:r>
            <a:r>
              <a:rPr lang="en-GB" sz="3600" dirty="0" err="1"/>
              <a:t>nouma`nswpi</a:t>
            </a:r>
            <a:r>
              <a:rPr lang="en-GB" sz="3600" dirty="0"/>
              <a:t>@ `n]</a:t>
            </a:r>
            <a:r>
              <a:rPr lang="en-GB" sz="3600" dirty="0" err="1"/>
              <a:t>covi`a</a:t>
            </a:r>
            <a:r>
              <a:rPr lang="en-GB" sz="3600" dirty="0"/>
              <a:t> `</a:t>
            </a:r>
            <a:r>
              <a:rPr lang="en-GB" sz="3600" dirty="0" err="1"/>
              <a:t>nte</a:t>
            </a:r>
            <a:r>
              <a:rPr lang="en-GB" sz="3600" dirty="0"/>
              <a:t> V].</a:t>
            </a:r>
          </a:p>
        </p:txBody>
      </p:sp>
    </p:spTree>
    <p:extLst>
      <p:ext uri="{BB962C8B-B14F-4D97-AF65-F5344CB8AC3E}">
        <p14:creationId xmlns:p14="http://schemas.microsoft.com/office/powerpoint/2010/main" val="1980060057"/>
      </p:ext>
    </p:extLst>
  </p:cSld>
  <p:clrMapOvr>
    <a:masterClrMapping/>
  </p:clrMapOvr>
</p:sld>
</file>

<file path=ppt/slides/slide19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D6619-DE1F-4F5C-9031-A8550136E2C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92813C5-1E0E-4696-9026-2621D531B22F}"/>
              </a:ext>
            </a:extLst>
          </p:cNvPr>
          <p:cNvSpPr>
            <a:spLocks noGrp="1"/>
          </p:cNvSpPr>
          <p:nvPr>
            <p:ph type="body" sz="quarter" idx="10"/>
          </p:nvPr>
        </p:nvSpPr>
        <p:spPr>
          <a:xfrm>
            <a:off x="0" y="5800725"/>
            <a:ext cx="9144000" cy="1050650"/>
          </a:xfrm>
        </p:spPr>
        <p:txBody>
          <a:bodyPr/>
          <a:lstStyle/>
          <a:p>
            <a:r>
              <a:rPr lang="ar-EG" sz="3200" dirty="0"/>
              <a:t>إنثوبيه تي أويمي إن نو إي تيه: ات طاهو إن ني إخرستيانوس: إس إتساڤو إم موؤ إيه تي چين أوو أوشت: إنتي اترياس إنريف طانخو. </a:t>
            </a:r>
            <a:endParaRPr lang="en-GB" sz="3200" dirty="0"/>
          </a:p>
        </p:txBody>
      </p:sp>
      <p:sp>
        <p:nvSpPr>
          <p:cNvPr id="4" name="Text Placeholder 3">
            <a:extLst>
              <a:ext uri="{FF2B5EF4-FFF2-40B4-BE49-F238E27FC236}">
                <a16:creationId xmlns:a16="http://schemas.microsoft.com/office/drawing/2014/main" id="{16CD9C4F-2ABD-4F89-A19F-4AA21A9F6B70}"/>
              </a:ext>
            </a:extLst>
          </p:cNvPr>
          <p:cNvSpPr>
            <a:spLocks noGrp="1"/>
          </p:cNvSpPr>
          <p:nvPr>
            <p:ph type="body" sz="quarter" idx="11"/>
          </p:nvPr>
        </p:nvSpPr>
        <p:spPr/>
        <p:txBody>
          <a:bodyPr/>
          <a:lstStyle/>
          <a:p>
            <a:r>
              <a:rPr lang="ar-EG" sz="3600" dirty="0"/>
              <a:t>أنت هى الصنارة العقلية، التى تصطاد المسيحين، وتعلمهم السجود، للثالوث المحيى.</a:t>
            </a:r>
            <a:endParaRPr lang="en-GB" sz="3600" dirty="0"/>
          </a:p>
        </p:txBody>
      </p:sp>
      <p:sp>
        <p:nvSpPr>
          <p:cNvPr id="5" name="Text Placeholder 4">
            <a:extLst>
              <a:ext uri="{FF2B5EF4-FFF2-40B4-BE49-F238E27FC236}">
                <a16:creationId xmlns:a16="http://schemas.microsoft.com/office/drawing/2014/main" id="{08613ED0-D6B7-4CD3-9B7A-EEB48DC0FDA8}"/>
              </a:ext>
            </a:extLst>
          </p:cNvPr>
          <p:cNvSpPr>
            <a:spLocks noGrp="1"/>
          </p:cNvSpPr>
          <p:nvPr>
            <p:ph type="body" sz="quarter" idx="12"/>
          </p:nvPr>
        </p:nvSpPr>
        <p:spPr>
          <a:xfrm>
            <a:off x="0" y="4702271"/>
            <a:ext cx="9144000" cy="1050650"/>
          </a:xfrm>
        </p:spPr>
        <p:txBody>
          <a:bodyPr/>
          <a:lstStyle/>
          <a:p>
            <a:r>
              <a:rPr lang="en-GB" sz="3500" dirty="0" err="1"/>
              <a:t>N;o</a:t>
            </a:r>
            <a:r>
              <a:rPr lang="en-GB" sz="3500" dirty="0"/>
              <a:t> pe ]</a:t>
            </a:r>
            <a:r>
              <a:rPr lang="en-GB" sz="3500" dirty="0" err="1"/>
              <a:t>wimi</a:t>
            </a:r>
            <a:r>
              <a:rPr lang="en-GB" sz="3500" dirty="0"/>
              <a:t> `</a:t>
            </a:r>
            <a:r>
              <a:rPr lang="en-GB" sz="3500" dirty="0" err="1"/>
              <a:t>nno`yte</a:t>
            </a:r>
            <a:r>
              <a:rPr lang="en-GB" sz="3500" dirty="0"/>
              <a:t>@</a:t>
            </a:r>
            <a:r>
              <a:rPr lang="ar-EG" sz="3500" dirty="0"/>
              <a:t> </a:t>
            </a:r>
            <a:r>
              <a:rPr lang="en-GB" sz="3500" dirty="0" err="1"/>
              <a:t>ettaho</a:t>
            </a:r>
            <a:r>
              <a:rPr lang="en-GB" sz="3500" dirty="0"/>
              <a:t> `</a:t>
            </a:r>
            <a:r>
              <a:rPr lang="en-GB" sz="3500" dirty="0" err="1"/>
              <a:t>nni</a:t>
            </a:r>
            <a:r>
              <a:rPr lang="en-GB" sz="3500" dirty="0"/>
              <a:t>`&lt;</a:t>
            </a:r>
            <a:r>
              <a:rPr lang="en-GB" sz="3500" dirty="0" err="1"/>
              <a:t>rictianoc</a:t>
            </a:r>
            <a:r>
              <a:rPr lang="en-GB" sz="3500" dirty="0"/>
              <a:t>@</a:t>
            </a:r>
            <a:r>
              <a:rPr lang="ar-EG" sz="3500" dirty="0"/>
              <a:t> </a:t>
            </a:r>
            <a:r>
              <a:rPr lang="en-GB" sz="3500" dirty="0" err="1"/>
              <a:t>ec`tcabo</a:t>
            </a:r>
            <a:r>
              <a:rPr lang="en-GB" sz="3500" dirty="0"/>
              <a:t> `</a:t>
            </a:r>
            <a:r>
              <a:rPr lang="en-GB" sz="3500" dirty="0" err="1"/>
              <a:t>mmwou</a:t>
            </a:r>
            <a:r>
              <a:rPr lang="en-GB" sz="3500" dirty="0"/>
              <a:t> `e]</a:t>
            </a:r>
            <a:r>
              <a:rPr lang="en-GB" sz="3500" dirty="0" err="1"/>
              <a:t>jin`woust</a:t>
            </a:r>
            <a:r>
              <a:rPr lang="en-GB" sz="3500" dirty="0"/>
              <a:t>@ `n]`</a:t>
            </a:r>
            <a:r>
              <a:rPr lang="en-GB" sz="3500" dirty="0" err="1"/>
              <a:t>Triac</a:t>
            </a:r>
            <a:r>
              <a:rPr lang="en-GB" sz="3500" dirty="0"/>
              <a:t> `</a:t>
            </a:r>
            <a:r>
              <a:rPr lang="en-GB" sz="3500" dirty="0" err="1"/>
              <a:t>nreftanqo</a:t>
            </a:r>
            <a:r>
              <a:rPr lang="en-US" sz="3500" dirty="0"/>
              <a:t>.</a:t>
            </a:r>
            <a:endParaRPr lang="en-GB" sz="3500" dirty="0"/>
          </a:p>
        </p:txBody>
      </p:sp>
    </p:spTree>
    <p:extLst>
      <p:ext uri="{BB962C8B-B14F-4D97-AF65-F5344CB8AC3E}">
        <p14:creationId xmlns:p14="http://schemas.microsoft.com/office/powerpoint/2010/main" val="1846204662"/>
      </p:ext>
    </p:extLst>
  </p:cSld>
  <p:clrMapOvr>
    <a:masterClrMapping/>
  </p:clrMapOvr>
</p:sld>
</file>

<file path=ppt/slides/slide19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32233-76FA-4D29-80AD-E4EED4824A2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F171A7E-49B6-4174-8B84-0626A9B2D78C}"/>
              </a:ext>
            </a:extLst>
          </p:cNvPr>
          <p:cNvSpPr>
            <a:spLocks noGrp="1"/>
          </p:cNvSpPr>
          <p:nvPr>
            <p:ph type="body" sz="quarter" idx="10"/>
          </p:nvPr>
        </p:nvSpPr>
        <p:spPr/>
        <p:txBody>
          <a:bodyPr/>
          <a:lstStyle/>
          <a:p>
            <a:r>
              <a:rPr lang="ar-EG" dirty="0"/>
              <a:t>إنثوتيه طاريه فاي خابي استيلليوس: إيطاڤ ناڤ إيروس إنچيه مويسيس: </a:t>
            </a:r>
            <a:endParaRPr lang="en-GB" dirty="0"/>
          </a:p>
        </p:txBody>
      </p:sp>
      <p:sp>
        <p:nvSpPr>
          <p:cNvPr id="4" name="Text Placeholder 3">
            <a:extLst>
              <a:ext uri="{FF2B5EF4-FFF2-40B4-BE49-F238E27FC236}">
                <a16:creationId xmlns:a16="http://schemas.microsoft.com/office/drawing/2014/main" id="{11A0AC4D-012A-458B-94BB-0BBAF0E5B144}"/>
              </a:ext>
            </a:extLst>
          </p:cNvPr>
          <p:cNvSpPr>
            <a:spLocks noGrp="1"/>
          </p:cNvSpPr>
          <p:nvPr>
            <p:ph type="body" sz="quarter" idx="11"/>
          </p:nvPr>
        </p:nvSpPr>
        <p:spPr/>
        <p:txBody>
          <a:bodyPr anchor="ctr"/>
          <a:lstStyle/>
          <a:p>
            <a:r>
              <a:rPr lang="ar-EG" dirty="0"/>
              <a:t>أنت التى حملت العمود، الذى رآه موسى، </a:t>
            </a:r>
            <a:endParaRPr lang="en-GB" dirty="0"/>
          </a:p>
        </p:txBody>
      </p:sp>
      <p:sp>
        <p:nvSpPr>
          <p:cNvPr id="5" name="Text Placeholder 4">
            <a:extLst>
              <a:ext uri="{FF2B5EF4-FFF2-40B4-BE49-F238E27FC236}">
                <a16:creationId xmlns:a16="http://schemas.microsoft.com/office/drawing/2014/main" id="{94A57104-AD95-4BCF-9901-42C9972B2773}"/>
              </a:ext>
            </a:extLst>
          </p:cNvPr>
          <p:cNvSpPr>
            <a:spLocks noGrp="1"/>
          </p:cNvSpPr>
          <p:nvPr>
            <p:ph type="body" sz="quarter" idx="12"/>
          </p:nvPr>
        </p:nvSpPr>
        <p:spPr/>
        <p:txBody>
          <a:bodyPr/>
          <a:lstStyle/>
          <a:p>
            <a:r>
              <a:rPr lang="en-GB" dirty="0" err="1"/>
              <a:t>N;o</a:t>
            </a:r>
            <a:r>
              <a:rPr lang="en-GB" dirty="0"/>
              <a:t> pe </a:t>
            </a:r>
            <a:r>
              <a:rPr lang="en-GB" dirty="0" err="1"/>
              <a:t>tarefai</a:t>
            </a:r>
            <a:r>
              <a:rPr lang="en-GB" dirty="0"/>
              <a:t> </a:t>
            </a:r>
            <a:r>
              <a:rPr lang="en-GB" dirty="0" err="1"/>
              <a:t>qa</a:t>
            </a:r>
            <a:r>
              <a:rPr lang="en-GB" dirty="0"/>
              <a:t> </a:t>
            </a:r>
            <a:r>
              <a:rPr lang="en-GB" dirty="0" err="1"/>
              <a:t>pi`Ctulloc</a:t>
            </a:r>
            <a:r>
              <a:rPr lang="en-GB" dirty="0"/>
              <a:t>@ `</a:t>
            </a:r>
            <a:r>
              <a:rPr lang="en-GB" dirty="0" err="1"/>
              <a:t>etaunau</a:t>
            </a:r>
            <a:endParaRPr lang="en-GB" dirty="0"/>
          </a:p>
          <a:p>
            <a:r>
              <a:rPr lang="en-GB" dirty="0"/>
              <a:t> `</a:t>
            </a:r>
            <a:r>
              <a:rPr lang="en-GB" dirty="0" err="1"/>
              <a:t>eroc</a:t>
            </a:r>
            <a:r>
              <a:rPr lang="en-GB" dirty="0"/>
              <a:t> `</a:t>
            </a:r>
            <a:r>
              <a:rPr lang="en-GB" dirty="0" err="1"/>
              <a:t>nje</a:t>
            </a:r>
            <a:r>
              <a:rPr lang="en-GB" dirty="0"/>
              <a:t> </a:t>
            </a:r>
            <a:r>
              <a:rPr lang="en-GB" dirty="0" err="1"/>
              <a:t>Mwucyc</a:t>
            </a:r>
            <a:r>
              <a:rPr lang="en-GB" dirty="0"/>
              <a:t>@</a:t>
            </a:r>
          </a:p>
        </p:txBody>
      </p:sp>
    </p:spTree>
    <p:extLst>
      <p:ext uri="{BB962C8B-B14F-4D97-AF65-F5344CB8AC3E}">
        <p14:creationId xmlns:p14="http://schemas.microsoft.com/office/powerpoint/2010/main" val="1696251663"/>
      </p:ext>
    </p:extLst>
  </p:cSld>
  <p:clrMapOvr>
    <a:masterClrMapping/>
  </p:clrMapOvr>
</p:sld>
</file>

<file path=ppt/slides/slide19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ACFA5-C530-423C-A87C-E595835F399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DF8DE84-40F7-4FF0-9BE4-96794D76AF67}"/>
              </a:ext>
            </a:extLst>
          </p:cNvPr>
          <p:cNvSpPr>
            <a:spLocks noGrp="1"/>
          </p:cNvSpPr>
          <p:nvPr>
            <p:ph type="body" sz="quarter" idx="10"/>
          </p:nvPr>
        </p:nvSpPr>
        <p:spPr/>
        <p:txBody>
          <a:bodyPr/>
          <a:lstStyle/>
          <a:p>
            <a:r>
              <a:rPr lang="ar-EG" dirty="0"/>
              <a:t>إيه تيه فاي بيه إبشيري إمفنوتي: إيطافئي أفشوبي خين تيه نيه چي. </a:t>
            </a:r>
            <a:endParaRPr lang="en-GB" dirty="0"/>
          </a:p>
        </p:txBody>
      </p:sp>
      <p:sp>
        <p:nvSpPr>
          <p:cNvPr id="4" name="Text Placeholder 3">
            <a:extLst>
              <a:ext uri="{FF2B5EF4-FFF2-40B4-BE49-F238E27FC236}">
                <a16:creationId xmlns:a16="http://schemas.microsoft.com/office/drawing/2014/main" id="{F8CAD235-1A13-4431-BA1E-68C89A19D34A}"/>
              </a:ext>
            </a:extLst>
          </p:cNvPr>
          <p:cNvSpPr>
            <a:spLocks noGrp="1"/>
          </p:cNvSpPr>
          <p:nvPr>
            <p:ph type="body" sz="quarter" idx="11"/>
          </p:nvPr>
        </p:nvSpPr>
        <p:spPr/>
        <p:txBody>
          <a:bodyPr anchor="ctr"/>
          <a:lstStyle/>
          <a:p>
            <a:r>
              <a:rPr lang="ar-EG" dirty="0"/>
              <a:t>هو ابن الله، أتى وحل في بطنك. </a:t>
            </a:r>
            <a:endParaRPr lang="en-GB" dirty="0"/>
          </a:p>
        </p:txBody>
      </p:sp>
      <p:sp>
        <p:nvSpPr>
          <p:cNvPr id="5" name="Text Placeholder 4">
            <a:extLst>
              <a:ext uri="{FF2B5EF4-FFF2-40B4-BE49-F238E27FC236}">
                <a16:creationId xmlns:a16="http://schemas.microsoft.com/office/drawing/2014/main" id="{902B8EFF-CD49-4683-9D22-FF1B051DBA44}"/>
              </a:ext>
            </a:extLst>
          </p:cNvPr>
          <p:cNvSpPr>
            <a:spLocks noGrp="1"/>
          </p:cNvSpPr>
          <p:nvPr>
            <p:ph type="body" sz="quarter" idx="12"/>
          </p:nvPr>
        </p:nvSpPr>
        <p:spPr/>
        <p:txBody>
          <a:bodyPr/>
          <a:lstStyle/>
          <a:p>
            <a:r>
              <a:rPr lang="da-DK" dirty="0"/>
              <a:t>`ete vai pe `pSyri `mV]@ `etaf`i afswpi qen teneji.</a:t>
            </a:r>
          </a:p>
        </p:txBody>
      </p:sp>
    </p:spTree>
    <p:extLst>
      <p:ext uri="{BB962C8B-B14F-4D97-AF65-F5344CB8AC3E}">
        <p14:creationId xmlns:p14="http://schemas.microsoft.com/office/powerpoint/2010/main" val="2742816251"/>
      </p:ext>
    </p:extLst>
  </p:cSld>
  <p:clrMapOvr>
    <a:masterClrMapping/>
  </p:clrMapOvr>
</p:sld>
</file>

<file path=ppt/slides/slide19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F88BB-3CB6-465C-942B-1EF3F58D1FF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9DCB725-2477-4AE8-926A-36485EC1341E}"/>
              </a:ext>
            </a:extLst>
          </p:cNvPr>
          <p:cNvSpPr>
            <a:spLocks noGrp="1"/>
          </p:cNvSpPr>
          <p:nvPr>
            <p:ph type="body" sz="quarter" idx="10"/>
          </p:nvPr>
        </p:nvSpPr>
        <p:spPr/>
        <p:txBody>
          <a:bodyPr/>
          <a:lstStyle/>
          <a:p>
            <a:r>
              <a:rPr lang="ar-EG" dirty="0"/>
              <a:t>آري شوبي إن أوو كيڤوطوس: إمفي إيطاف ثاميو إن إتفيه نيم إبكاهي: </a:t>
            </a:r>
            <a:endParaRPr lang="en-GB" dirty="0"/>
          </a:p>
        </p:txBody>
      </p:sp>
      <p:sp>
        <p:nvSpPr>
          <p:cNvPr id="4" name="Text Placeholder 3">
            <a:extLst>
              <a:ext uri="{FF2B5EF4-FFF2-40B4-BE49-F238E27FC236}">
                <a16:creationId xmlns:a16="http://schemas.microsoft.com/office/drawing/2014/main" id="{B9BACAC5-E4DD-4348-950A-CD6F6A0CEDEF}"/>
              </a:ext>
            </a:extLst>
          </p:cNvPr>
          <p:cNvSpPr>
            <a:spLocks noGrp="1"/>
          </p:cNvSpPr>
          <p:nvPr>
            <p:ph type="body" sz="quarter" idx="11"/>
          </p:nvPr>
        </p:nvSpPr>
        <p:spPr/>
        <p:txBody>
          <a:bodyPr anchor="ctr"/>
          <a:lstStyle/>
          <a:p>
            <a:r>
              <a:rPr lang="ar-EG" dirty="0"/>
              <a:t>صرت تابوتا، لخالق السماء والأرض، </a:t>
            </a:r>
            <a:endParaRPr lang="en-GB" dirty="0"/>
          </a:p>
        </p:txBody>
      </p:sp>
      <p:sp>
        <p:nvSpPr>
          <p:cNvPr id="5" name="Text Placeholder 4">
            <a:extLst>
              <a:ext uri="{FF2B5EF4-FFF2-40B4-BE49-F238E27FC236}">
                <a16:creationId xmlns:a16="http://schemas.microsoft.com/office/drawing/2014/main" id="{C873B54C-4831-4197-AFFF-3CDC6F6B2E3F}"/>
              </a:ext>
            </a:extLst>
          </p:cNvPr>
          <p:cNvSpPr>
            <a:spLocks noGrp="1"/>
          </p:cNvSpPr>
          <p:nvPr>
            <p:ph type="body" sz="quarter" idx="12"/>
          </p:nvPr>
        </p:nvSpPr>
        <p:spPr>
          <a:xfrm>
            <a:off x="0" y="4426226"/>
            <a:ext cx="9144000" cy="1189740"/>
          </a:xfrm>
        </p:spPr>
        <p:txBody>
          <a:bodyPr anchor="ctr"/>
          <a:lstStyle/>
          <a:p>
            <a:pPr marL="0" marR="0" lvl="0" indent="0" algn="ctr" defTabSz="914400" rtl="0" eaLnBrk="1" fontAlgn="base" latinLnBrk="0" hangingPunct="1">
              <a:lnSpc>
                <a:spcPct val="100000"/>
              </a:lnSpc>
              <a:spcBef>
                <a:spcPts val="0"/>
              </a:spcBef>
              <a:spcAft>
                <a:spcPct val="0"/>
              </a:spcAft>
              <a:buClrTx/>
              <a:buSzTx/>
              <a:buFontTx/>
              <a:buNone/>
              <a:tabLst/>
              <a:defRPr/>
            </a:pPr>
            <a:r>
              <a:rPr kumimoji="0" lang="pt-BR"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Areswpi `noukibwtoc@</a:t>
            </a:r>
          </a:p>
          <a:p>
            <a:pPr marL="0" marR="0" lvl="0" indent="0" algn="ctr" defTabSz="914400" rtl="0" eaLnBrk="1" fontAlgn="base" latinLnBrk="0" hangingPunct="1">
              <a:lnSpc>
                <a:spcPct val="100000"/>
              </a:lnSpc>
              <a:spcBef>
                <a:spcPts val="0"/>
              </a:spcBef>
              <a:spcAft>
                <a:spcPct val="0"/>
              </a:spcAft>
              <a:buClrTx/>
              <a:buSzTx/>
              <a:buFontTx/>
              <a:buNone/>
              <a:tabLst/>
              <a:defRPr/>
            </a:pPr>
            <a:r>
              <a:rPr kumimoji="0" lang="pt-BR"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 `mvyetaf;ami`o `n`tfe nem `pkahi@</a:t>
            </a:r>
          </a:p>
        </p:txBody>
      </p:sp>
    </p:spTree>
    <p:extLst>
      <p:ext uri="{BB962C8B-B14F-4D97-AF65-F5344CB8AC3E}">
        <p14:creationId xmlns:p14="http://schemas.microsoft.com/office/powerpoint/2010/main" val="2592768723"/>
      </p:ext>
    </p:extLst>
  </p:cSld>
  <p:clrMapOvr>
    <a:masterClrMapping/>
  </p:clrMapOvr>
</p:sld>
</file>

<file path=ppt/slides/slide19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AAC86-6870-4A8A-B208-30AC823E163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691BE2B-B6BF-4883-8AD6-BA1B0D9624E0}"/>
              </a:ext>
            </a:extLst>
          </p:cNvPr>
          <p:cNvSpPr>
            <a:spLocks noGrp="1"/>
          </p:cNvSpPr>
          <p:nvPr>
            <p:ph type="body" sz="quarter" idx="10"/>
          </p:nvPr>
        </p:nvSpPr>
        <p:spPr/>
        <p:txBody>
          <a:bodyPr/>
          <a:lstStyle/>
          <a:p>
            <a:r>
              <a:rPr lang="ar-EG" dirty="0"/>
              <a:t>آريه فاي خاروف خين تيه نيه چي: إم إبسيت إن آڤوت إن إيبي. </a:t>
            </a:r>
            <a:endParaRPr lang="en-GB" dirty="0"/>
          </a:p>
        </p:txBody>
      </p:sp>
      <p:sp>
        <p:nvSpPr>
          <p:cNvPr id="4" name="Text Placeholder 3">
            <a:extLst>
              <a:ext uri="{FF2B5EF4-FFF2-40B4-BE49-F238E27FC236}">
                <a16:creationId xmlns:a16="http://schemas.microsoft.com/office/drawing/2014/main" id="{8AFA8D75-CD49-4C51-ACBB-54F5B6988B10}"/>
              </a:ext>
            </a:extLst>
          </p:cNvPr>
          <p:cNvSpPr>
            <a:spLocks noGrp="1"/>
          </p:cNvSpPr>
          <p:nvPr>
            <p:ph type="body" sz="quarter" idx="11"/>
          </p:nvPr>
        </p:nvSpPr>
        <p:spPr/>
        <p:txBody>
          <a:bodyPr/>
          <a:lstStyle/>
          <a:p>
            <a:r>
              <a:rPr lang="ar-EG" dirty="0"/>
              <a:t>حملته في بطنك، تسعة اشهر عددا. </a:t>
            </a:r>
            <a:endParaRPr lang="en-GB" dirty="0"/>
          </a:p>
        </p:txBody>
      </p:sp>
      <p:sp>
        <p:nvSpPr>
          <p:cNvPr id="5" name="Text Placeholder 4">
            <a:extLst>
              <a:ext uri="{FF2B5EF4-FFF2-40B4-BE49-F238E27FC236}">
                <a16:creationId xmlns:a16="http://schemas.microsoft.com/office/drawing/2014/main" id="{FBC4B4FD-A53B-455D-96CB-E23CBEB86E44}"/>
              </a:ext>
            </a:extLst>
          </p:cNvPr>
          <p:cNvSpPr>
            <a:spLocks noGrp="1"/>
          </p:cNvSpPr>
          <p:nvPr>
            <p:ph type="body" sz="quarter" idx="12"/>
          </p:nvPr>
        </p:nvSpPr>
        <p:spPr/>
        <p:txBody>
          <a:bodyPr anchor="ctr"/>
          <a:lstStyle/>
          <a:p>
            <a:r>
              <a:rPr kumimoji="0" lang="pt-BR" sz="4400"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arefai qarof qen teneji@</a:t>
            </a:r>
          </a:p>
          <a:p>
            <a:r>
              <a:rPr kumimoji="0" lang="pt-BR" sz="4400"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 `m'it `n`abot `n`ypi.</a:t>
            </a:r>
            <a:endParaRPr lang="en-GB" sz="4400" dirty="0"/>
          </a:p>
        </p:txBody>
      </p:sp>
    </p:spTree>
    <p:extLst>
      <p:ext uri="{BB962C8B-B14F-4D97-AF65-F5344CB8AC3E}">
        <p14:creationId xmlns:p14="http://schemas.microsoft.com/office/powerpoint/2010/main" val="790685140"/>
      </p:ext>
    </p:extLst>
  </p:cSld>
  <p:clrMapOvr>
    <a:masterClrMapping/>
  </p:clrMapOvr>
</p:sld>
</file>

<file path=ppt/slides/slide19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0E93A-BD3A-4BCC-B74B-BB70820CA56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D502991-3246-4A0D-8F0E-BB3EF9165788}"/>
              </a:ext>
            </a:extLst>
          </p:cNvPr>
          <p:cNvSpPr>
            <a:spLocks noGrp="1"/>
          </p:cNvSpPr>
          <p:nvPr>
            <p:ph type="body" sz="quarter" idx="10"/>
          </p:nvPr>
        </p:nvSpPr>
        <p:spPr/>
        <p:txBody>
          <a:bodyPr/>
          <a:lstStyle/>
          <a:p>
            <a:r>
              <a:rPr lang="ar-EG" dirty="0"/>
              <a:t>إنثو أون تيه إيطاڤ تين هوتس: إيه تي أوو إش سي إن إتفيه نيم إبكاهي:</a:t>
            </a:r>
            <a:endParaRPr lang="en-GB" dirty="0"/>
          </a:p>
        </p:txBody>
      </p:sp>
      <p:sp>
        <p:nvSpPr>
          <p:cNvPr id="4" name="Text Placeholder 3">
            <a:extLst>
              <a:ext uri="{FF2B5EF4-FFF2-40B4-BE49-F238E27FC236}">
                <a16:creationId xmlns:a16="http://schemas.microsoft.com/office/drawing/2014/main" id="{399EA1E6-A0AE-411B-B85C-A59F60F504FE}"/>
              </a:ext>
            </a:extLst>
          </p:cNvPr>
          <p:cNvSpPr>
            <a:spLocks noGrp="1"/>
          </p:cNvSpPr>
          <p:nvPr>
            <p:ph type="body" sz="quarter" idx="11"/>
          </p:nvPr>
        </p:nvSpPr>
        <p:spPr/>
        <p:txBody>
          <a:bodyPr anchor="ctr"/>
          <a:lstStyle/>
          <a:p>
            <a:r>
              <a:rPr lang="ar-EG" dirty="0"/>
              <a:t>وأنت أيضاً أؤتمنتى، على سعة السماء والأرض، </a:t>
            </a:r>
            <a:endParaRPr lang="en-GB" dirty="0"/>
          </a:p>
        </p:txBody>
      </p:sp>
      <p:sp>
        <p:nvSpPr>
          <p:cNvPr id="5" name="Text Placeholder 4">
            <a:extLst>
              <a:ext uri="{FF2B5EF4-FFF2-40B4-BE49-F238E27FC236}">
                <a16:creationId xmlns:a16="http://schemas.microsoft.com/office/drawing/2014/main" id="{C254D0CA-F158-4FCF-BF06-FDE32427CE80}"/>
              </a:ext>
            </a:extLst>
          </p:cNvPr>
          <p:cNvSpPr>
            <a:spLocks noGrp="1"/>
          </p:cNvSpPr>
          <p:nvPr>
            <p:ph type="body" sz="quarter" idx="12"/>
          </p:nvPr>
        </p:nvSpPr>
        <p:spPr/>
        <p:txBody>
          <a:bodyPr/>
          <a:lstStyle/>
          <a:p>
            <a:r>
              <a:rPr lang="pt-BR" dirty="0"/>
              <a:t>N;o on te `etautenhoutc@ `e]ouysci `n`tve nem `pkahi@ </a:t>
            </a:r>
            <a:endParaRPr lang="en-GB" dirty="0"/>
          </a:p>
        </p:txBody>
      </p:sp>
    </p:spTree>
    <p:extLst>
      <p:ext uri="{BB962C8B-B14F-4D97-AF65-F5344CB8AC3E}">
        <p14:creationId xmlns:p14="http://schemas.microsoft.com/office/powerpoint/2010/main" val="1620673357"/>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EA72-4D9B-49F1-BFEE-A19445CDCBD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FD5B074-E363-4BA4-B6E1-458F27EDCBD0}"/>
              </a:ext>
            </a:extLst>
          </p:cNvPr>
          <p:cNvSpPr>
            <a:spLocks noGrp="1"/>
          </p:cNvSpPr>
          <p:nvPr>
            <p:ph type="body" sz="quarter" idx="10"/>
          </p:nvPr>
        </p:nvSpPr>
        <p:spPr>
          <a:xfrm>
            <a:off x="0" y="5694505"/>
            <a:ext cx="9144000" cy="1156869"/>
          </a:xfrm>
        </p:spPr>
        <p:txBody>
          <a:bodyPr anchor="ctr"/>
          <a:lstStyle/>
          <a:p>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آباهيت نيم بالاس:هوس إى تي إترياس:</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 </a:t>
            </a: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آجيا إترياس: إليسون إيمـاس.</a:t>
            </a:r>
          </a:p>
        </p:txBody>
      </p:sp>
      <p:sp>
        <p:nvSpPr>
          <p:cNvPr id="4" name="Text Placeholder 3">
            <a:extLst>
              <a:ext uri="{FF2B5EF4-FFF2-40B4-BE49-F238E27FC236}">
                <a16:creationId xmlns:a16="http://schemas.microsoft.com/office/drawing/2014/main" id="{F6F2A9A0-FE52-414D-A5CA-B644B3ECFC85}"/>
              </a:ext>
            </a:extLst>
          </p:cNvPr>
          <p:cNvSpPr>
            <a:spLocks noGrp="1"/>
          </p:cNvSpPr>
          <p:nvPr>
            <p:ph type="body" sz="quarter" idx="11"/>
          </p:nvPr>
        </p:nvSpPr>
        <p:spPr>
          <a:xfrm>
            <a:off x="-53788" y="3710609"/>
            <a:ext cx="9251576" cy="794156"/>
          </a:xfrm>
        </p:spPr>
        <p:txBody>
          <a:bodyPr anchor="ctr"/>
          <a:lstStyle/>
          <a:p>
            <a:r>
              <a:rPr kumimoji="0" lang="ar-SA" sz="3700" b="1" i="0" u="none" strike="noStrike" cap="none" normalizeH="0" baseline="0" dirty="0">
                <a:ln>
                  <a:noFill/>
                </a:ln>
                <a:solidFill>
                  <a:schemeClr val="bg1"/>
                </a:solidFill>
                <a:effectLst/>
                <a:latin typeface="Times New Roman" pitchFamily="18" charset="0"/>
                <a:cs typeface="Times New Roman" pitchFamily="18" charset="0"/>
              </a:rPr>
              <a:t>قلبى ولسانى</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700" b="1" i="0" u="none" strike="noStrike" cap="none" normalizeH="0" baseline="0" dirty="0">
                <a:ln>
                  <a:noFill/>
                </a:ln>
                <a:solidFill>
                  <a:schemeClr val="bg1"/>
                </a:solidFill>
                <a:effectLst/>
                <a:latin typeface="Times New Roman" pitchFamily="18" charset="0"/>
                <a:cs typeface="Times New Roman" pitchFamily="18" charset="0"/>
              </a:rPr>
              <a:t>يسبحان الثالوث</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700" b="1" i="0" u="none" strike="noStrike" cap="none" normalizeH="0" baseline="0" dirty="0">
                <a:ln>
                  <a:noFill/>
                </a:ln>
                <a:solidFill>
                  <a:schemeClr val="bg1"/>
                </a:solidFill>
                <a:effectLst/>
                <a:latin typeface="Times New Roman" pitchFamily="18" charset="0"/>
                <a:cs typeface="Times New Roman" pitchFamily="18" charset="0"/>
              </a:rPr>
              <a:t> أيها الثالوث القدوس أرحمنا</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37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78E69255-FC28-4944-81E8-6CDAFDC1B3A5}"/>
              </a:ext>
            </a:extLst>
          </p:cNvPr>
          <p:cNvSpPr>
            <a:spLocks noGrp="1"/>
          </p:cNvSpPr>
          <p:nvPr>
            <p:ph type="body" sz="quarter" idx="12"/>
          </p:nvPr>
        </p:nvSpPr>
        <p:spPr>
          <a:xfrm>
            <a:off x="0" y="4504765"/>
            <a:ext cx="9144000" cy="1189740"/>
          </a:xfrm>
        </p:spPr>
        <p:txBody>
          <a:bodyPr/>
          <a:lstStyle/>
          <a:p>
            <a:pPr>
              <a:spcBef>
                <a:spcPts val="0"/>
              </a:spcBef>
            </a:pPr>
            <a:r>
              <a:rPr lang="pt-BR" sz="4400" dirty="0"/>
              <a:t>Apahyt nem palac@ hwc `e]triac@</a:t>
            </a:r>
            <a:endParaRPr lang="ar-EG" sz="4400" dirty="0"/>
          </a:p>
          <a:p>
            <a:pPr>
              <a:spcBef>
                <a:spcPts val="0"/>
              </a:spcBef>
            </a:pPr>
            <a:r>
              <a:rPr lang="pt-BR" sz="4400" dirty="0"/>
              <a:t> `agia `triac@ `ele`ycon `ymac.</a:t>
            </a:r>
          </a:p>
        </p:txBody>
      </p:sp>
    </p:spTree>
    <p:extLst>
      <p:ext uri="{BB962C8B-B14F-4D97-AF65-F5344CB8AC3E}">
        <p14:creationId xmlns:p14="http://schemas.microsoft.com/office/powerpoint/2010/main" val="422033581"/>
      </p:ext>
    </p:extLst>
  </p:cSld>
  <p:clrMapOvr>
    <a:masterClrMapping/>
  </p:clrMapOvr>
</p:sld>
</file>

<file path=ppt/slides/slide19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69220-6303-41EB-AD38-4F1DD61432F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60EDFBE-ED4B-4D8B-83C6-68AFEDB91E12}"/>
              </a:ext>
            </a:extLst>
          </p:cNvPr>
          <p:cNvSpPr>
            <a:spLocks noGrp="1"/>
          </p:cNvSpPr>
          <p:nvPr>
            <p:ph type="body" sz="quarter" idx="10"/>
          </p:nvPr>
        </p:nvSpPr>
        <p:spPr/>
        <p:txBody>
          <a:bodyPr/>
          <a:lstStyle/>
          <a:p>
            <a:r>
              <a:rPr lang="ar-EG" dirty="0"/>
              <a:t>آريه شوبي نان إن أو لويجي: إيه بي ما إمموشي إيه إبشوي إيه إتفيه. </a:t>
            </a:r>
            <a:endParaRPr lang="en-GB" dirty="0"/>
          </a:p>
        </p:txBody>
      </p:sp>
      <p:sp>
        <p:nvSpPr>
          <p:cNvPr id="4" name="Text Placeholder 3">
            <a:extLst>
              <a:ext uri="{FF2B5EF4-FFF2-40B4-BE49-F238E27FC236}">
                <a16:creationId xmlns:a16="http://schemas.microsoft.com/office/drawing/2014/main" id="{4EC6BD22-B7B1-41B9-89D2-13FF9C37B095}"/>
              </a:ext>
            </a:extLst>
          </p:cNvPr>
          <p:cNvSpPr>
            <a:spLocks noGrp="1"/>
          </p:cNvSpPr>
          <p:nvPr>
            <p:ph type="body" sz="quarter" idx="11"/>
          </p:nvPr>
        </p:nvSpPr>
        <p:spPr/>
        <p:txBody>
          <a:bodyPr anchor="ctr"/>
          <a:lstStyle/>
          <a:p>
            <a:r>
              <a:rPr lang="ar-EG" dirty="0"/>
              <a:t>وصرت لنا سبباً، للارتقاء إلى السماء. </a:t>
            </a:r>
            <a:endParaRPr lang="en-GB" dirty="0"/>
          </a:p>
        </p:txBody>
      </p:sp>
      <p:sp>
        <p:nvSpPr>
          <p:cNvPr id="5" name="Text Placeholder 4">
            <a:extLst>
              <a:ext uri="{FF2B5EF4-FFF2-40B4-BE49-F238E27FC236}">
                <a16:creationId xmlns:a16="http://schemas.microsoft.com/office/drawing/2014/main" id="{47B899B3-1123-4AF5-8E6D-3E61FC93412C}"/>
              </a:ext>
            </a:extLst>
          </p:cNvPr>
          <p:cNvSpPr>
            <a:spLocks noGrp="1"/>
          </p:cNvSpPr>
          <p:nvPr>
            <p:ph type="body" sz="quarter" idx="12"/>
          </p:nvPr>
        </p:nvSpPr>
        <p:spPr/>
        <p:txBody>
          <a:bodyPr/>
          <a:lstStyle/>
          <a:p>
            <a:r>
              <a:rPr lang="it-IT" dirty="0"/>
              <a:t>`areswpi nan `noulwiji @ `epima`mmosi `e`pswi `e`tve.</a:t>
            </a:r>
            <a:endParaRPr lang="en-GB" dirty="0"/>
          </a:p>
        </p:txBody>
      </p:sp>
    </p:spTree>
    <p:extLst>
      <p:ext uri="{BB962C8B-B14F-4D97-AF65-F5344CB8AC3E}">
        <p14:creationId xmlns:p14="http://schemas.microsoft.com/office/powerpoint/2010/main" val="780997954"/>
      </p:ext>
    </p:extLst>
  </p:cSld>
  <p:clrMapOvr>
    <a:masterClrMapping/>
  </p:clrMapOvr>
</p:sld>
</file>

<file path=ppt/slides/slide19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AA987-26DF-4E0F-AE26-4AF92C0305C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95F4FC7-1BC1-4D64-9BEE-0DCB7175D93F}"/>
              </a:ext>
            </a:extLst>
          </p:cNvPr>
          <p:cNvSpPr>
            <a:spLocks noGrp="1"/>
          </p:cNvSpPr>
          <p:nvPr>
            <p:ph type="body" sz="quarter" idx="10"/>
          </p:nvPr>
        </p:nvSpPr>
        <p:spPr/>
        <p:txBody>
          <a:bodyPr/>
          <a:lstStyle/>
          <a:p>
            <a:r>
              <a:rPr lang="ar-EG" dirty="0"/>
              <a:t>تيه إير أوو أويني إيهوتيه إفري: إنسوبيه إبصا إنتي آناطولي: </a:t>
            </a:r>
            <a:endParaRPr lang="en-GB" dirty="0"/>
          </a:p>
        </p:txBody>
      </p:sp>
      <p:sp>
        <p:nvSpPr>
          <p:cNvPr id="4" name="Text Placeholder 3">
            <a:extLst>
              <a:ext uri="{FF2B5EF4-FFF2-40B4-BE49-F238E27FC236}">
                <a16:creationId xmlns:a16="http://schemas.microsoft.com/office/drawing/2014/main" id="{F690D11C-4E72-4D78-90A8-A9FEE40BF393}"/>
              </a:ext>
            </a:extLst>
          </p:cNvPr>
          <p:cNvSpPr>
            <a:spLocks noGrp="1"/>
          </p:cNvSpPr>
          <p:nvPr>
            <p:ph type="body" sz="quarter" idx="11"/>
          </p:nvPr>
        </p:nvSpPr>
        <p:spPr/>
        <p:txBody>
          <a:bodyPr anchor="ctr"/>
          <a:lstStyle/>
          <a:p>
            <a:r>
              <a:rPr lang="ar-EG" dirty="0"/>
              <a:t>أنت مضيئة أكثر من الشمس، وأنت هى ناحية المشرق، </a:t>
            </a:r>
            <a:endParaRPr lang="en-GB" dirty="0"/>
          </a:p>
        </p:txBody>
      </p:sp>
      <p:sp>
        <p:nvSpPr>
          <p:cNvPr id="5" name="Text Placeholder 4">
            <a:extLst>
              <a:ext uri="{FF2B5EF4-FFF2-40B4-BE49-F238E27FC236}">
                <a16:creationId xmlns:a16="http://schemas.microsoft.com/office/drawing/2014/main" id="{CB09D091-A75C-494B-AC42-6D8F73D4CBE0}"/>
              </a:ext>
            </a:extLst>
          </p:cNvPr>
          <p:cNvSpPr>
            <a:spLocks noGrp="1"/>
          </p:cNvSpPr>
          <p:nvPr>
            <p:ph type="body" sz="quarter" idx="12"/>
          </p:nvPr>
        </p:nvSpPr>
        <p:spPr/>
        <p:txBody>
          <a:bodyPr/>
          <a:lstStyle/>
          <a:p>
            <a:r>
              <a:rPr lang="nl-NL" dirty="0"/>
              <a:t>Te`erou`wini `ehote `vry@ `n;o pe `pca `n]`anatoly@ </a:t>
            </a:r>
            <a:endParaRPr lang="en-GB" dirty="0"/>
          </a:p>
        </p:txBody>
      </p:sp>
    </p:spTree>
    <p:extLst>
      <p:ext uri="{BB962C8B-B14F-4D97-AF65-F5344CB8AC3E}">
        <p14:creationId xmlns:p14="http://schemas.microsoft.com/office/powerpoint/2010/main" val="1441507001"/>
      </p:ext>
    </p:extLst>
  </p:cSld>
  <p:clrMapOvr>
    <a:masterClrMapping/>
  </p:clrMapOvr>
</p:sld>
</file>

<file path=ppt/slides/slide19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8EFBD-5BAE-439C-B87A-F52B826BFFC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BF1905E-5D0C-4B0B-AE7E-27BCD22B50EF}"/>
              </a:ext>
            </a:extLst>
          </p:cNvPr>
          <p:cNvSpPr>
            <a:spLocks noGrp="1"/>
          </p:cNvSpPr>
          <p:nvPr>
            <p:ph type="body" sz="quarter" idx="10"/>
          </p:nvPr>
        </p:nvSpPr>
        <p:spPr/>
        <p:txBody>
          <a:bodyPr/>
          <a:lstStyle/>
          <a:p>
            <a:r>
              <a:rPr lang="ar-EG" dirty="0"/>
              <a:t>إريه ني إثمي جوشت إيڤول خاجوس: خين أوو أو نوف نيم أو ثيه ليل. </a:t>
            </a:r>
            <a:endParaRPr lang="en-GB" dirty="0"/>
          </a:p>
        </p:txBody>
      </p:sp>
      <p:sp>
        <p:nvSpPr>
          <p:cNvPr id="4" name="Text Placeholder 3">
            <a:extLst>
              <a:ext uri="{FF2B5EF4-FFF2-40B4-BE49-F238E27FC236}">
                <a16:creationId xmlns:a16="http://schemas.microsoft.com/office/drawing/2014/main" id="{E5CEF460-B661-4986-98EC-D625EAD4F8CC}"/>
              </a:ext>
            </a:extLst>
          </p:cNvPr>
          <p:cNvSpPr>
            <a:spLocks noGrp="1"/>
          </p:cNvSpPr>
          <p:nvPr>
            <p:ph type="body" sz="quarter" idx="11"/>
          </p:nvPr>
        </p:nvSpPr>
        <p:spPr/>
        <p:txBody>
          <a:bodyPr anchor="ctr"/>
          <a:lstStyle/>
          <a:p>
            <a:r>
              <a:rPr lang="ar-EG" sz="4400" dirty="0"/>
              <a:t>التي ينتظرها الأبرار، بفرح وتهليل. </a:t>
            </a:r>
            <a:endParaRPr lang="en-GB" sz="4400" dirty="0"/>
          </a:p>
        </p:txBody>
      </p:sp>
      <p:sp>
        <p:nvSpPr>
          <p:cNvPr id="5" name="Text Placeholder 4">
            <a:extLst>
              <a:ext uri="{FF2B5EF4-FFF2-40B4-BE49-F238E27FC236}">
                <a16:creationId xmlns:a16="http://schemas.microsoft.com/office/drawing/2014/main" id="{916FD47A-4139-4501-8569-E285B539EEE3}"/>
              </a:ext>
            </a:extLst>
          </p:cNvPr>
          <p:cNvSpPr>
            <a:spLocks noGrp="1"/>
          </p:cNvSpPr>
          <p:nvPr>
            <p:ph type="body" sz="quarter" idx="12"/>
          </p:nvPr>
        </p:nvSpPr>
        <p:spPr/>
        <p:txBody>
          <a:bodyPr/>
          <a:lstStyle/>
          <a:p>
            <a:r>
              <a:rPr lang="en-GB" dirty="0"/>
              <a:t>`ere </a:t>
            </a:r>
            <a:r>
              <a:rPr lang="en-GB" dirty="0" err="1"/>
              <a:t>nii</a:t>
            </a:r>
            <a:r>
              <a:rPr lang="en-GB" dirty="0"/>
              <a:t>`;</a:t>
            </a:r>
            <a:r>
              <a:rPr lang="en-GB" dirty="0" err="1"/>
              <a:t>myi</a:t>
            </a:r>
            <a:r>
              <a:rPr lang="en-GB" dirty="0"/>
              <a:t> joust `</a:t>
            </a:r>
            <a:r>
              <a:rPr lang="en-GB" dirty="0" err="1"/>
              <a:t>ebol</a:t>
            </a:r>
            <a:r>
              <a:rPr lang="en-GB" dirty="0"/>
              <a:t> </a:t>
            </a:r>
            <a:r>
              <a:rPr lang="en-GB" dirty="0" err="1"/>
              <a:t>qajwc</a:t>
            </a:r>
            <a:r>
              <a:rPr lang="en-GB" dirty="0"/>
              <a:t>@ </a:t>
            </a:r>
            <a:r>
              <a:rPr lang="en-GB" dirty="0" err="1"/>
              <a:t>qen</a:t>
            </a:r>
            <a:r>
              <a:rPr lang="en-GB" dirty="0"/>
              <a:t> </a:t>
            </a:r>
            <a:r>
              <a:rPr lang="en-GB" dirty="0" err="1"/>
              <a:t>ou`ounof</a:t>
            </a:r>
            <a:r>
              <a:rPr lang="en-GB" dirty="0"/>
              <a:t> </a:t>
            </a:r>
            <a:r>
              <a:rPr lang="en-GB" dirty="0" err="1"/>
              <a:t>nem</a:t>
            </a:r>
            <a:r>
              <a:rPr lang="en-GB" dirty="0"/>
              <a:t> </a:t>
            </a:r>
            <a:r>
              <a:rPr lang="en-GB" dirty="0" err="1"/>
              <a:t>ou;elyl</a:t>
            </a:r>
            <a:r>
              <a:rPr lang="en-GB" dirty="0"/>
              <a:t>.</a:t>
            </a:r>
          </a:p>
        </p:txBody>
      </p:sp>
    </p:spTree>
    <p:extLst>
      <p:ext uri="{BB962C8B-B14F-4D97-AF65-F5344CB8AC3E}">
        <p14:creationId xmlns:p14="http://schemas.microsoft.com/office/powerpoint/2010/main" val="3985891253"/>
      </p:ext>
    </p:extLst>
  </p:cSld>
  <p:clrMapOvr>
    <a:masterClrMapping/>
  </p:clrMapOvr>
</p:sld>
</file>

<file path=ppt/slides/slide19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9DD40-1277-49A0-9548-EE081EE6D92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9104108-B85E-4824-B3EB-ABAD3B8A7790}"/>
              </a:ext>
            </a:extLst>
          </p:cNvPr>
          <p:cNvSpPr>
            <a:spLocks noGrp="1"/>
          </p:cNvSpPr>
          <p:nvPr>
            <p:ph type="body" sz="quarter" idx="10"/>
          </p:nvPr>
        </p:nvSpPr>
        <p:spPr/>
        <p:txBody>
          <a:bodyPr/>
          <a:lstStyle/>
          <a:p>
            <a:r>
              <a:rPr lang="ar-EG" dirty="0"/>
              <a:t>أڤ إيركاطا إكري نين إن إيڤا: چيه تيه را ميسي خين أو إمكاه إنهيت: </a:t>
            </a:r>
            <a:endParaRPr lang="en-GB" dirty="0"/>
          </a:p>
        </p:txBody>
      </p:sp>
      <p:sp>
        <p:nvSpPr>
          <p:cNvPr id="4" name="Text Placeholder 3">
            <a:extLst>
              <a:ext uri="{FF2B5EF4-FFF2-40B4-BE49-F238E27FC236}">
                <a16:creationId xmlns:a16="http://schemas.microsoft.com/office/drawing/2014/main" id="{38125A77-A55D-4990-B098-E18A6955C525}"/>
              </a:ext>
            </a:extLst>
          </p:cNvPr>
          <p:cNvSpPr>
            <a:spLocks noGrp="1"/>
          </p:cNvSpPr>
          <p:nvPr>
            <p:ph type="body" sz="quarter" idx="11"/>
          </p:nvPr>
        </p:nvSpPr>
        <p:spPr/>
        <p:txBody>
          <a:bodyPr anchor="ctr"/>
          <a:lstStyle/>
          <a:p>
            <a:r>
              <a:rPr lang="ar-EG" dirty="0"/>
              <a:t>حكم على حواء، بالولادة بوجع القلب، </a:t>
            </a:r>
            <a:endParaRPr lang="en-GB" dirty="0"/>
          </a:p>
        </p:txBody>
      </p:sp>
      <p:sp>
        <p:nvSpPr>
          <p:cNvPr id="5" name="Text Placeholder 4">
            <a:extLst>
              <a:ext uri="{FF2B5EF4-FFF2-40B4-BE49-F238E27FC236}">
                <a16:creationId xmlns:a16="http://schemas.microsoft.com/office/drawing/2014/main" id="{C87BE77C-D6C5-4782-93A3-DFA045E8CC2D}"/>
              </a:ext>
            </a:extLst>
          </p:cNvPr>
          <p:cNvSpPr>
            <a:spLocks noGrp="1"/>
          </p:cNvSpPr>
          <p:nvPr>
            <p:ph type="body" sz="quarter" idx="12"/>
          </p:nvPr>
        </p:nvSpPr>
        <p:spPr/>
        <p:txBody>
          <a:bodyPr/>
          <a:lstStyle/>
          <a:p>
            <a:r>
              <a:rPr lang="en-GB" dirty="0" err="1"/>
              <a:t>Au`erkata`krinin</a:t>
            </a:r>
            <a:r>
              <a:rPr lang="en-GB" dirty="0"/>
              <a:t> `</a:t>
            </a:r>
            <a:r>
              <a:rPr lang="en-GB" dirty="0" err="1"/>
              <a:t>nEua</a:t>
            </a:r>
            <a:r>
              <a:rPr lang="en-GB" dirty="0"/>
              <a:t>@ je </a:t>
            </a:r>
            <a:r>
              <a:rPr lang="en-GB" dirty="0" err="1"/>
              <a:t>teramici</a:t>
            </a:r>
            <a:r>
              <a:rPr lang="en-GB" dirty="0"/>
              <a:t> </a:t>
            </a:r>
            <a:r>
              <a:rPr lang="en-GB" dirty="0" err="1"/>
              <a:t>qen</a:t>
            </a:r>
            <a:r>
              <a:rPr lang="en-GB" dirty="0"/>
              <a:t> </a:t>
            </a:r>
            <a:r>
              <a:rPr lang="en-GB" dirty="0" err="1"/>
              <a:t>ou`emkah`nhyt</a:t>
            </a:r>
            <a:r>
              <a:rPr lang="en-GB" dirty="0"/>
              <a:t>@</a:t>
            </a:r>
          </a:p>
        </p:txBody>
      </p:sp>
    </p:spTree>
    <p:extLst>
      <p:ext uri="{BB962C8B-B14F-4D97-AF65-F5344CB8AC3E}">
        <p14:creationId xmlns:p14="http://schemas.microsoft.com/office/powerpoint/2010/main" val="1186508589"/>
      </p:ext>
    </p:extLst>
  </p:cSld>
  <p:clrMapOvr>
    <a:masterClrMapping/>
  </p:clrMapOvr>
</p:sld>
</file>

<file path=ppt/slides/slide19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03D34-A6F3-4C3A-BAF2-FA5323B88D3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5DF85D7-52CA-4783-A2F4-E0BB809FA1C6}"/>
              </a:ext>
            </a:extLst>
          </p:cNvPr>
          <p:cNvSpPr>
            <a:spLocks noGrp="1"/>
          </p:cNvSpPr>
          <p:nvPr>
            <p:ph type="body" sz="quarter" idx="10"/>
          </p:nvPr>
        </p:nvSpPr>
        <p:spPr/>
        <p:txBody>
          <a:bodyPr/>
          <a:lstStyle/>
          <a:p>
            <a:r>
              <a:rPr lang="ar-EG" dirty="0"/>
              <a:t>إنثو هوي أريه سوتيم: چيه شيريه ثي إثميه إن إهموت. </a:t>
            </a:r>
            <a:endParaRPr lang="en-GB" dirty="0"/>
          </a:p>
        </p:txBody>
      </p:sp>
      <p:sp>
        <p:nvSpPr>
          <p:cNvPr id="4" name="Text Placeholder 3">
            <a:extLst>
              <a:ext uri="{FF2B5EF4-FFF2-40B4-BE49-F238E27FC236}">
                <a16:creationId xmlns:a16="http://schemas.microsoft.com/office/drawing/2014/main" id="{0B16DE0C-F80B-48EF-8912-0A9042B2A605}"/>
              </a:ext>
            </a:extLst>
          </p:cNvPr>
          <p:cNvSpPr>
            <a:spLocks noGrp="1"/>
          </p:cNvSpPr>
          <p:nvPr>
            <p:ph type="body" sz="quarter" idx="11"/>
          </p:nvPr>
        </p:nvSpPr>
        <p:spPr/>
        <p:txBody>
          <a:bodyPr anchor="ctr"/>
          <a:lstStyle/>
          <a:p>
            <a:r>
              <a:rPr lang="ar-EG" dirty="0"/>
              <a:t>أما أنت فسمعت، افرحى يا ممتلئة نعمة. </a:t>
            </a:r>
            <a:endParaRPr lang="en-GB" dirty="0"/>
          </a:p>
        </p:txBody>
      </p:sp>
      <p:sp>
        <p:nvSpPr>
          <p:cNvPr id="5" name="Text Placeholder 4">
            <a:extLst>
              <a:ext uri="{FF2B5EF4-FFF2-40B4-BE49-F238E27FC236}">
                <a16:creationId xmlns:a16="http://schemas.microsoft.com/office/drawing/2014/main" id="{9CA8B36A-7D7C-48D4-8822-EFA1CA4C9977}"/>
              </a:ext>
            </a:extLst>
          </p:cNvPr>
          <p:cNvSpPr>
            <a:spLocks noGrp="1"/>
          </p:cNvSpPr>
          <p:nvPr>
            <p:ph type="body" sz="quarter" idx="12"/>
          </p:nvPr>
        </p:nvSpPr>
        <p:spPr/>
        <p:txBody>
          <a:bodyPr anchor="ctr"/>
          <a:lstStyle/>
          <a:p>
            <a:r>
              <a:rPr lang="de-DE" dirty="0"/>
              <a:t>`n;o hwi `arecwtem@ je ,ere ;y`e;meh `n`hmot.</a:t>
            </a:r>
            <a:endParaRPr lang="en-GB" dirty="0"/>
          </a:p>
        </p:txBody>
      </p:sp>
    </p:spTree>
    <p:extLst>
      <p:ext uri="{BB962C8B-B14F-4D97-AF65-F5344CB8AC3E}">
        <p14:creationId xmlns:p14="http://schemas.microsoft.com/office/powerpoint/2010/main" val="2419618865"/>
      </p:ext>
    </p:extLst>
  </p:cSld>
  <p:clrMapOvr>
    <a:masterClrMapping/>
  </p:clrMapOvr>
</p:sld>
</file>

<file path=ppt/slides/slide19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E0771-C6C1-4E23-9CBF-DE7AB8491C4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755FCD7-5321-40CC-94FA-BFDAD6881864}"/>
              </a:ext>
            </a:extLst>
          </p:cNvPr>
          <p:cNvSpPr>
            <a:spLocks noGrp="1"/>
          </p:cNvSpPr>
          <p:nvPr>
            <p:ph type="body" sz="quarter" idx="10"/>
          </p:nvPr>
        </p:nvSpPr>
        <p:spPr/>
        <p:txBody>
          <a:bodyPr/>
          <a:lstStyle/>
          <a:p>
            <a:r>
              <a:rPr lang="ar-EG" dirty="0"/>
              <a:t>أريه ميسي نان إم إب أوورو: إبتشويس إنتيه تي إكتيسيس تيرس: </a:t>
            </a:r>
            <a:endParaRPr lang="en-GB" dirty="0"/>
          </a:p>
        </p:txBody>
      </p:sp>
      <p:sp>
        <p:nvSpPr>
          <p:cNvPr id="4" name="Text Placeholder 3">
            <a:extLst>
              <a:ext uri="{FF2B5EF4-FFF2-40B4-BE49-F238E27FC236}">
                <a16:creationId xmlns:a16="http://schemas.microsoft.com/office/drawing/2014/main" id="{27510432-B535-423C-B939-B306E7AD124B}"/>
              </a:ext>
            </a:extLst>
          </p:cNvPr>
          <p:cNvSpPr>
            <a:spLocks noGrp="1"/>
          </p:cNvSpPr>
          <p:nvPr>
            <p:ph type="body" sz="quarter" idx="11"/>
          </p:nvPr>
        </p:nvSpPr>
        <p:spPr/>
        <p:txBody>
          <a:bodyPr anchor="ctr"/>
          <a:lstStyle/>
          <a:p>
            <a:r>
              <a:rPr lang="ar-EG" dirty="0"/>
              <a:t>ولدت لنا الملك، رب كل البرية، </a:t>
            </a:r>
            <a:endParaRPr lang="en-GB" dirty="0"/>
          </a:p>
        </p:txBody>
      </p:sp>
      <p:sp>
        <p:nvSpPr>
          <p:cNvPr id="5" name="Text Placeholder 4">
            <a:extLst>
              <a:ext uri="{FF2B5EF4-FFF2-40B4-BE49-F238E27FC236}">
                <a16:creationId xmlns:a16="http://schemas.microsoft.com/office/drawing/2014/main" id="{5FED43F1-5440-4820-AE22-9FAA5BF38809}"/>
              </a:ext>
            </a:extLst>
          </p:cNvPr>
          <p:cNvSpPr>
            <a:spLocks noGrp="1"/>
          </p:cNvSpPr>
          <p:nvPr>
            <p:ph type="body" sz="quarter" idx="12"/>
          </p:nvPr>
        </p:nvSpPr>
        <p:spPr/>
        <p:txBody>
          <a:bodyPr anchor="ctr"/>
          <a:lstStyle/>
          <a:p>
            <a:r>
              <a:rPr lang="pl-PL" dirty="0"/>
              <a:t>Aremici nan `m`pouro@ P=o=c `nte ]`ktycic tyrc@ </a:t>
            </a:r>
            <a:endParaRPr lang="en-GB" dirty="0"/>
          </a:p>
        </p:txBody>
      </p:sp>
    </p:spTree>
    <p:extLst>
      <p:ext uri="{BB962C8B-B14F-4D97-AF65-F5344CB8AC3E}">
        <p14:creationId xmlns:p14="http://schemas.microsoft.com/office/powerpoint/2010/main" val="2222488020"/>
      </p:ext>
    </p:extLst>
  </p:cSld>
  <p:clrMapOvr>
    <a:masterClrMapping/>
  </p:clrMapOvr>
</p:sld>
</file>

<file path=ppt/slides/slide19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A2E39-D4A4-4103-BBB2-1E03D0C85E1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D912737-F810-433C-B855-107E49C475C9}"/>
              </a:ext>
            </a:extLst>
          </p:cNvPr>
          <p:cNvSpPr>
            <a:spLocks noGrp="1"/>
          </p:cNvSpPr>
          <p:nvPr>
            <p:ph type="body" sz="quarter" idx="10"/>
          </p:nvPr>
        </p:nvSpPr>
        <p:spPr/>
        <p:txBody>
          <a:bodyPr/>
          <a:lstStyle/>
          <a:p>
            <a:r>
              <a:rPr lang="ar-EG" dirty="0"/>
              <a:t>أفئي أفسوت تين إيفول خين نين نوڤي: هوس آغاثوس أووه إماي رومي. </a:t>
            </a:r>
            <a:endParaRPr lang="en-GB" dirty="0"/>
          </a:p>
        </p:txBody>
      </p:sp>
      <p:sp>
        <p:nvSpPr>
          <p:cNvPr id="4" name="Text Placeholder 3">
            <a:extLst>
              <a:ext uri="{FF2B5EF4-FFF2-40B4-BE49-F238E27FC236}">
                <a16:creationId xmlns:a16="http://schemas.microsoft.com/office/drawing/2014/main" id="{8824E1F6-B3AA-4315-B14D-9430EB2DEF91}"/>
              </a:ext>
            </a:extLst>
          </p:cNvPr>
          <p:cNvSpPr>
            <a:spLocks noGrp="1"/>
          </p:cNvSpPr>
          <p:nvPr>
            <p:ph type="body" sz="quarter" idx="11"/>
          </p:nvPr>
        </p:nvSpPr>
        <p:spPr/>
        <p:txBody>
          <a:bodyPr anchor="ctr"/>
          <a:lstStyle/>
          <a:p>
            <a:r>
              <a:rPr lang="ar-EG" dirty="0"/>
              <a:t>أتى وخلصنا من خطايانا، كصالح ومحب البشر. </a:t>
            </a:r>
            <a:endParaRPr lang="en-GB" dirty="0"/>
          </a:p>
        </p:txBody>
      </p:sp>
      <p:sp>
        <p:nvSpPr>
          <p:cNvPr id="5" name="Text Placeholder 4">
            <a:extLst>
              <a:ext uri="{FF2B5EF4-FFF2-40B4-BE49-F238E27FC236}">
                <a16:creationId xmlns:a16="http://schemas.microsoft.com/office/drawing/2014/main" id="{D798702B-B0B1-4360-8CA4-2612E2ECCEA7}"/>
              </a:ext>
            </a:extLst>
          </p:cNvPr>
          <p:cNvSpPr>
            <a:spLocks noGrp="1"/>
          </p:cNvSpPr>
          <p:nvPr>
            <p:ph type="body" sz="quarter" idx="12"/>
          </p:nvPr>
        </p:nvSpPr>
        <p:spPr/>
        <p:txBody>
          <a:bodyPr/>
          <a:lstStyle/>
          <a:p>
            <a:r>
              <a:rPr lang="en-GB" dirty="0" err="1"/>
              <a:t>af`i</a:t>
            </a:r>
            <a:r>
              <a:rPr lang="en-GB" dirty="0"/>
              <a:t> </a:t>
            </a:r>
            <a:r>
              <a:rPr lang="en-GB" dirty="0" err="1"/>
              <a:t>afcotten</a:t>
            </a:r>
            <a:r>
              <a:rPr lang="en-GB" dirty="0"/>
              <a:t> `</a:t>
            </a:r>
            <a:r>
              <a:rPr lang="en-GB" dirty="0" err="1"/>
              <a:t>ebol</a:t>
            </a:r>
            <a:r>
              <a:rPr lang="en-GB" dirty="0"/>
              <a:t> </a:t>
            </a:r>
            <a:r>
              <a:rPr lang="en-GB" dirty="0" err="1"/>
              <a:t>qen</a:t>
            </a:r>
            <a:r>
              <a:rPr lang="en-GB" dirty="0"/>
              <a:t> </a:t>
            </a:r>
            <a:r>
              <a:rPr lang="en-GB" dirty="0" err="1"/>
              <a:t>nennobi</a:t>
            </a:r>
            <a:r>
              <a:rPr lang="en-GB" dirty="0"/>
              <a:t>@ hoc `</a:t>
            </a:r>
            <a:r>
              <a:rPr lang="en-GB" dirty="0" err="1"/>
              <a:t>aga;oc</a:t>
            </a:r>
            <a:r>
              <a:rPr lang="en-GB" dirty="0"/>
              <a:t> </a:t>
            </a:r>
            <a:r>
              <a:rPr lang="en-GB" dirty="0" err="1"/>
              <a:t>ouoh</a:t>
            </a:r>
            <a:r>
              <a:rPr lang="en-GB" dirty="0"/>
              <a:t> </a:t>
            </a:r>
            <a:r>
              <a:rPr lang="en-GB" dirty="0" err="1"/>
              <a:t>mmairwmi</a:t>
            </a:r>
            <a:r>
              <a:rPr lang="en-GB" dirty="0"/>
              <a:t>.</a:t>
            </a:r>
          </a:p>
        </p:txBody>
      </p:sp>
    </p:spTree>
    <p:extLst>
      <p:ext uri="{BB962C8B-B14F-4D97-AF65-F5344CB8AC3E}">
        <p14:creationId xmlns:p14="http://schemas.microsoft.com/office/powerpoint/2010/main" val="2262812900"/>
      </p:ext>
    </p:extLst>
  </p:cSld>
  <p:clrMapOvr>
    <a:masterClrMapping/>
  </p:clrMapOvr>
</p:sld>
</file>

<file path=ppt/slides/slide19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A14E3-73D3-4295-9B09-3B44153F306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E994D0B-FC06-48AB-A807-AF39D9952AFB}"/>
              </a:ext>
            </a:extLst>
          </p:cNvPr>
          <p:cNvSpPr>
            <a:spLocks noGrp="1"/>
          </p:cNvSpPr>
          <p:nvPr>
            <p:ph type="body" sz="quarter" idx="10"/>
          </p:nvPr>
        </p:nvSpPr>
        <p:spPr/>
        <p:txBody>
          <a:bodyPr/>
          <a:lstStyle/>
          <a:p>
            <a:r>
              <a:rPr lang="ar-EG" dirty="0"/>
              <a:t>إثـڤــيه فاي تين إركوري ڤين نيم إيليسا بيت تيه سينجينيس: </a:t>
            </a:r>
            <a:endParaRPr lang="en-GB" dirty="0"/>
          </a:p>
        </p:txBody>
      </p:sp>
      <p:sp>
        <p:nvSpPr>
          <p:cNvPr id="4" name="Text Placeholder 3">
            <a:extLst>
              <a:ext uri="{FF2B5EF4-FFF2-40B4-BE49-F238E27FC236}">
                <a16:creationId xmlns:a16="http://schemas.microsoft.com/office/drawing/2014/main" id="{B483BC5B-21D9-4E55-A12C-31F7575D777C}"/>
              </a:ext>
            </a:extLst>
          </p:cNvPr>
          <p:cNvSpPr>
            <a:spLocks noGrp="1"/>
          </p:cNvSpPr>
          <p:nvPr>
            <p:ph type="body" sz="quarter" idx="11"/>
          </p:nvPr>
        </p:nvSpPr>
        <p:spPr/>
        <p:txBody>
          <a:bodyPr anchor="ctr"/>
          <a:lstStyle/>
          <a:p>
            <a:r>
              <a:rPr lang="ar-EG" dirty="0"/>
              <a:t>من أجل هذا نرتل، مع اليصابات نسيبتك، </a:t>
            </a:r>
            <a:endParaRPr lang="en-GB" dirty="0"/>
          </a:p>
        </p:txBody>
      </p:sp>
      <p:sp>
        <p:nvSpPr>
          <p:cNvPr id="5" name="Text Placeholder 4">
            <a:extLst>
              <a:ext uri="{FF2B5EF4-FFF2-40B4-BE49-F238E27FC236}">
                <a16:creationId xmlns:a16="http://schemas.microsoft.com/office/drawing/2014/main" id="{4B3292B3-E04C-48C8-A835-06FB59D711CE}"/>
              </a:ext>
            </a:extLst>
          </p:cNvPr>
          <p:cNvSpPr>
            <a:spLocks noGrp="1"/>
          </p:cNvSpPr>
          <p:nvPr>
            <p:ph type="body" sz="quarter" idx="12"/>
          </p:nvPr>
        </p:nvSpPr>
        <p:spPr/>
        <p:txBody>
          <a:bodyPr/>
          <a:lstStyle/>
          <a:p>
            <a:r>
              <a:rPr lang="pt-BR" dirty="0"/>
              <a:t>E;be vai tener,oreuin@ nem Elicabet teceggenyc@</a:t>
            </a:r>
            <a:endParaRPr lang="en-GB" dirty="0"/>
          </a:p>
        </p:txBody>
      </p:sp>
    </p:spTree>
    <p:extLst>
      <p:ext uri="{BB962C8B-B14F-4D97-AF65-F5344CB8AC3E}">
        <p14:creationId xmlns:p14="http://schemas.microsoft.com/office/powerpoint/2010/main" val="1200478294"/>
      </p:ext>
    </p:extLst>
  </p:cSld>
  <p:clrMapOvr>
    <a:masterClrMapping/>
  </p:clrMapOvr>
</p:sld>
</file>

<file path=ppt/slides/slide19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5B989-2277-4690-A2DE-C851FF54929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C64DAF2-6511-43ED-94B1-4CD057AAD2A7}"/>
              </a:ext>
            </a:extLst>
          </p:cNvPr>
          <p:cNvSpPr>
            <a:spLocks noGrp="1"/>
          </p:cNvSpPr>
          <p:nvPr>
            <p:ph type="body" sz="quarter" idx="10"/>
          </p:nvPr>
        </p:nvSpPr>
        <p:spPr/>
        <p:txBody>
          <a:bodyPr/>
          <a:lstStyle/>
          <a:p>
            <a:r>
              <a:rPr lang="ar-EG" dirty="0"/>
              <a:t>چيه تيه إسماروؤت إنثو خين ني هيومي: إف إسماروؤت إنـچيه إب أوطاه إنتيه تيه نيه چيه. </a:t>
            </a:r>
            <a:endParaRPr lang="en-GB" dirty="0"/>
          </a:p>
        </p:txBody>
      </p:sp>
      <p:sp>
        <p:nvSpPr>
          <p:cNvPr id="4" name="Text Placeholder 3">
            <a:extLst>
              <a:ext uri="{FF2B5EF4-FFF2-40B4-BE49-F238E27FC236}">
                <a16:creationId xmlns:a16="http://schemas.microsoft.com/office/drawing/2014/main" id="{E0F7256A-D910-414F-A6CF-6F83B99F821D}"/>
              </a:ext>
            </a:extLst>
          </p:cNvPr>
          <p:cNvSpPr>
            <a:spLocks noGrp="1"/>
          </p:cNvSpPr>
          <p:nvPr>
            <p:ph type="body" sz="quarter" idx="11"/>
          </p:nvPr>
        </p:nvSpPr>
        <p:spPr/>
        <p:txBody>
          <a:bodyPr anchor="ctr"/>
          <a:lstStyle/>
          <a:p>
            <a:r>
              <a:rPr lang="ar-EG" dirty="0"/>
              <a:t>قائلين مباركة أنت في النساء، ومباركة هى ثمرة بطنك. </a:t>
            </a:r>
            <a:endParaRPr lang="en-GB" dirty="0"/>
          </a:p>
        </p:txBody>
      </p:sp>
      <p:sp>
        <p:nvSpPr>
          <p:cNvPr id="5" name="Text Placeholder 4">
            <a:extLst>
              <a:ext uri="{FF2B5EF4-FFF2-40B4-BE49-F238E27FC236}">
                <a16:creationId xmlns:a16="http://schemas.microsoft.com/office/drawing/2014/main" id="{819BB0A6-A62A-4BFF-A91F-D0E12F65CEE2}"/>
              </a:ext>
            </a:extLst>
          </p:cNvPr>
          <p:cNvSpPr>
            <a:spLocks noGrp="1"/>
          </p:cNvSpPr>
          <p:nvPr>
            <p:ph type="body" sz="quarter" idx="12"/>
          </p:nvPr>
        </p:nvSpPr>
        <p:spPr/>
        <p:txBody>
          <a:bodyPr/>
          <a:lstStyle/>
          <a:p>
            <a:r>
              <a:rPr lang="en-GB" dirty="0"/>
              <a:t>je </a:t>
            </a:r>
            <a:r>
              <a:rPr lang="en-GB" dirty="0" err="1"/>
              <a:t>et`cmarwout</a:t>
            </a:r>
            <a:r>
              <a:rPr lang="en-GB" dirty="0"/>
              <a:t> `</a:t>
            </a:r>
            <a:r>
              <a:rPr lang="en-GB" dirty="0" err="1"/>
              <a:t>n;o</a:t>
            </a:r>
            <a:r>
              <a:rPr lang="en-GB" dirty="0"/>
              <a:t> </a:t>
            </a:r>
            <a:r>
              <a:rPr lang="en-GB" dirty="0" err="1"/>
              <a:t>qen</a:t>
            </a:r>
            <a:r>
              <a:rPr lang="en-GB" dirty="0"/>
              <a:t> </a:t>
            </a:r>
            <a:r>
              <a:rPr lang="en-GB" dirty="0" err="1"/>
              <a:t>nihi`omi</a:t>
            </a:r>
            <a:r>
              <a:rPr lang="en-GB" dirty="0"/>
              <a:t> @ `</a:t>
            </a:r>
            <a:r>
              <a:rPr lang="en-GB" dirty="0" err="1"/>
              <a:t>f`cmarwout</a:t>
            </a:r>
            <a:r>
              <a:rPr lang="en-GB" dirty="0"/>
              <a:t> `</a:t>
            </a:r>
            <a:r>
              <a:rPr lang="en-GB" dirty="0" err="1"/>
              <a:t>nte</a:t>
            </a:r>
            <a:r>
              <a:rPr lang="en-GB" dirty="0"/>
              <a:t> `</a:t>
            </a:r>
            <a:r>
              <a:rPr lang="en-GB" dirty="0" err="1"/>
              <a:t>poutah</a:t>
            </a:r>
            <a:r>
              <a:rPr lang="en-GB" dirty="0"/>
              <a:t> `</a:t>
            </a:r>
            <a:r>
              <a:rPr lang="en-GB" dirty="0" err="1"/>
              <a:t>nte</a:t>
            </a:r>
            <a:r>
              <a:rPr lang="en-GB" dirty="0"/>
              <a:t> </a:t>
            </a:r>
            <a:r>
              <a:rPr lang="en-GB" dirty="0" err="1"/>
              <a:t>teneji</a:t>
            </a:r>
            <a:r>
              <a:rPr lang="en-GB" dirty="0"/>
              <a:t>.</a:t>
            </a:r>
          </a:p>
        </p:txBody>
      </p:sp>
    </p:spTree>
    <p:extLst>
      <p:ext uri="{BB962C8B-B14F-4D97-AF65-F5344CB8AC3E}">
        <p14:creationId xmlns:p14="http://schemas.microsoft.com/office/powerpoint/2010/main" val="1296423885"/>
      </p:ext>
    </p:extLst>
  </p:cSld>
  <p:clrMapOvr>
    <a:masterClrMapping/>
  </p:clrMapOvr>
</p:sld>
</file>

<file path=ppt/slides/slide19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DE962-B1F0-4965-9972-1E4DA6EA12A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E0FE487-3426-4791-A57D-456410AE22A8}"/>
              </a:ext>
            </a:extLst>
          </p:cNvPr>
          <p:cNvSpPr>
            <a:spLocks noGrp="1"/>
          </p:cNvSpPr>
          <p:nvPr>
            <p:ph type="body" sz="quarter" idx="10"/>
          </p:nvPr>
        </p:nvSpPr>
        <p:spPr/>
        <p:txBody>
          <a:bodyPr/>
          <a:lstStyle/>
          <a:p>
            <a:r>
              <a:rPr lang="ar-EG" sz="3600" dirty="0"/>
              <a:t>تين تي نيه إمبي شيريه تيه زموس: نيم غبريال بي أنجيلوس: چيه شيريه كيه خاريتو ميه ني: أو كيريوس ميتاسو. </a:t>
            </a:r>
            <a:endParaRPr lang="en-GB" sz="3600" dirty="0"/>
          </a:p>
        </p:txBody>
      </p:sp>
      <p:sp>
        <p:nvSpPr>
          <p:cNvPr id="4" name="Text Placeholder 3">
            <a:extLst>
              <a:ext uri="{FF2B5EF4-FFF2-40B4-BE49-F238E27FC236}">
                <a16:creationId xmlns:a16="http://schemas.microsoft.com/office/drawing/2014/main" id="{1C8DF3AD-DB91-48D5-B457-E5AD08F3EDC3}"/>
              </a:ext>
            </a:extLst>
          </p:cNvPr>
          <p:cNvSpPr>
            <a:spLocks noGrp="1"/>
          </p:cNvSpPr>
          <p:nvPr>
            <p:ph type="body" sz="quarter" idx="11"/>
          </p:nvPr>
        </p:nvSpPr>
        <p:spPr>
          <a:xfrm>
            <a:off x="0" y="3710609"/>
            <a:ext cx="9144000" cy="975335"/>
          </a:xfrm>
        </p:spPr>
        <p:txBody>
          <a:bodyPr/>
          <a:lstStyle/>
          <a:p>
            <a:r>
              <a:rPr lang="ar-EG" dirty="0"/>
              <a:t>نعطيك السلام، مع الملاك غبريال قائلين، السلام لك يا ممتلئة نعمة، الرب معك.</a:t>
            </a:r>
            <a:endParaRPr lang="en-GB" dirty="0"/>
          </a:p>
        </p:txBody>
      </p:sp>
      <p:sp>
        <p:nvSpPr>
          <p:cNvPr id="5" name="Text Placeholder 4">
            <a:extLst>
              <a:ext uri="{FF2B5EF4-FFF2-40B4-BE49-F238E27FC236}">
                <a16:creationId xmlns:a16="http://schemas.microsoft.com/office/drawing/2014/main" id="{9759C394-B1CD-4F72-B8D5-41971B5602B3}"/>
              </a:ext>
            </a:extLst>
          </p:cNvPr>
          <p:cNvSpPr>
            <a:spLocks noGrp="1"/>
          </p:cNvSpPr>
          <p:nvPr>
            <p:ph type="body" sz="quarter" idx="12"/>
          </p:nvPr>
        </p:nvSpPr>
        <p:spPr>
          <a:xfrm>
            <a:off x="0" y="4686299"/>
            <a:ext cx="9144000" cy="975335"/>
          </a:xfrm>
        </p:spPr>
        <p:txBody>
          <a:bodyPr/>
          <a:lstStyle/>
          <a:p>
            <a:r>
              <a:rPr lang="en-GB" sz="3600" dirty="0"/>
              <a:t>Ten] ne `</a:t>
            </a:r>
            <a:r>
              <a:rPr lang="en-GB" sz="3600" dirty="0" err="1"/>
              <a:t>mpi,ereticmoc</a:t>
            </a:r>
            <a:r>
              <a:rPr lang="en-GB" sz="3600" dirty="0"/>
              <a:t>@ </a:t>
            </a:r>
            <a:r>
              <a:rPr lang="en-GB" sz="3600" dirty="0" err="1"/>
              <a:t>nem</a:t>
            </a:r>
            <a:r>
              <a:rPr lang="en-GB" sz="3600" dirty="0"/>
              <a:t> </a:t>
            </a:r>
            <a:r>
              <a:rPr lang="en-GB" sz="3600" dirty="0" err="1"/>
              <a:t>Gabriyl</a:t>
            </a:r>
            <a:r>
              <a:rPr lang="en-GB" sz="3600" dirty="0"/>
              <a:t> </a:t>
            </a:r>
            <a:r>
              <a:rPr lang="en-GB" sz="3600" dirty="0" err="1"/>
              <a:t>pi`aggeloc</a:t>
            </a:r>
            <a:r>
              <a:rPr lang="en-GB" sz="3600" dirty="0"/>
              <a:t>@ je ,ere </a:t>
            </a:r>
            <a:r>
              <a:rPr lang="en-GB" sz="3600" dirty="0" err="1"/>
              <a:t>ke,aritwmeny</a:t>
            </a:r>
            <a:r>
              <a:rPr lang="en-GB" sz="3600" dirty="0"/>
              <a:t>@ `o </a:t>
            </a:r>
            <a:r>
              <a:rPr lang="en-GB" sz="3600" dirty="0" err="1"/>
              <a:t>Kurioc</a:t>
            </a:r>
            <a:r>
              <a:rPr lang="en-GB" sz="3600" dirty="0"/>
              <a:t> meta </a:t>
            </a:r>
            <a:r>
              <a:rPr lang="en-GB" sz="3600" dirty="0" err="1"/>
              <a:t>cou</a:t>
            </a:r>
            <a:r>
              <a:rPr lang="en-GB" sz="3600" dirty="0"/>
              <a:t>.</a:t>
            </a:r>
          </a:p>
        </p:txBody>
      </p:sp>
    </p:spTree>
    <p:extLst>
      <p:ext uri="{BB962C8B-B14F-4D97-AF65-F5344CB8AC3E}">
        <p14:creationId xmlns:p14="http://schemas.microsoft.com/office/powerpoint/2010/main" val="961055780"/>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0FBB3-0BED-42F8-82B8-7F8B51BA905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FB9D5C2-48C8-4B60-90FD-EF729289BD03}"/>
              </a:ext>
            </a:extLst>
          </p:cNvPr>
          <p:cNvSpPr>
            <a:spLocks noGrp="1"/>
          </p:cNvSpPr>
          <p:nvPr>
            <p:ph type="body" sz="quarter" idx="10"/>
          </p:nvPr>
        </p:nvSpPr>
        <p:spPr>
          <a:xfrm>
            <a:off x="0" y="5741895"/>
            <a:ext cx="9144000" cy="1109480"/>
          </a:xfrm>
        </p:spPr>
        <p:txBody>
          <a:bodyPr anchor="t"/>
          <a:lstStyle/>
          <a:p>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إثفى نيك هاب إممي :</a:t>
            </a:r>
            <a:r>
              <a:rPr kumimoji="0" lang="en-US" b="1" i="0" u="none" strike="noStrike" kern="1200" cap="none" normalizeH="0" baseline="0" dirty="0">
                <a:ln>
                  <a:noFill/>
                </a:ln>
                <a:solidFill>
                  <a:schemeClr val="bg1"/>
                </a:solidFill>
                <a:effectLst/>
                <a:latin typeface="Times New Roman" pitchFamily="18" charset="0"/>
                <a:ea typeface="+mn-ea"/>
                <a:cs typeface="Times New Roman" pitchFamily="18" charset="0"/>
              </a:rPr>
              <a:t> </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ما إتسافوي إنيك ميثمي: آجيا إترياس: إليسون إيمـاس</a:t>
            </a: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 </a:t>
            </a:r>
          </a:p>
        </p:txBody>
      </p:sp>
      <p:sp>
        <p:nvSpPr>
          <p:cNvPr id="4" name="Text Placeholder 3">
            <a:extLst>
              <a:ext uri="{FF2B5EF4-FFF2-40B4-BE49-F238E27FC236}">
                <a16:creationId xmlns:a16="http://schemas.microsoft.com/office/drawing/2014/main" id="{201483FE-5488-443C-96A8-B03330E458C7}"/>
              </a:ext>
            </a:extLst>
          </p:cNvPr>
          <p:cNvSpPr>
            <a:spLocks noGrp="1"/>
          </p:cNvSpPr>
          <p:nvPr>
            <p:ph type="body" sz="quarter" idx="11"/>
          </p:nvPr>
        </p:nvSpPr>
        <p:spPr/>
        <p:txBody>
          <a:bodyP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من أجل أحكامك، الحقيقية علمنى عدلك</a:t>
            </a:r>
            <a:r>
              <a:rPr kumimoji="0" lang="en-US"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أيها الثالوث القدوس أرحمنا</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36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0FC6E54C-0504-4636-8045-6F7D8ED8B433}"/>
              </a:ext>
            </a:extLst>
          </p:cNvPr>
          <p:cNvSpPr>
            <a:spLocks noGrp="1"/>
          </p:cNvSpPr>
          <p:nvPr>
            <p:ph type="body" sz="quarter" idx="12"/>
          </p:nvPr>
        </p:nvSpPr>
        <p:spPr>
          <a:xfrm>
            <a:off x="0" y="4664765"/>
            <a:ext cx="9144000" cy="1077129"/>
          </a:xfrm>
        </p:spPr>
        <p:txBody>
          <a:bodyPr/>
          <a:lstStyle/>
          <a:p>
            <a:r>
              <a:rPr lang="en-GB" dirty="0" err="1"/>
              <a:t>E;be</a:t>
            </a:r>
            <a:r>
              <a:rPr lang="en-GB" dirty="0"/>
              <a:t> </a:t>
            </a:r>
            <a:r>
              <a:rPr lang="en-GB" dirty="0" err="1"/>
              <a:t>neckhap</a:t>
            </a:r>
            <a:r>
              <a:rPr lang="en-GB" dirty="0"/>
              <a:t> `</a:t>
            </a:r>
            <a:r>
              <a:rPr lang="en-GB" dirty="0" err="1"/>
              <a:t>mmyi</a:t>
            </a:r>
            <a:r>
              <a:rPr lang="en-GB" dirty="0"/>
              <a:t>@ </a:t>
            </a:r>
            <a:r>
              <a:rPr lang="en-GB" dirty="0" err="1"/>
              <a:t>matcaboi</a:t>
            </a:r>
            <a:r>
              <a:rPr lang="en-GB" dirty="0"/>
              <a:t> `</a:t>
            </a:r>
            <a:r>
              <a:rPr lang="en-GB" dirty="0" err="1"/>
              <a:t>enekme;myi</a:t>
            </a:r>
            <a:r>
              <a:rPr lang="en-GB" dirty="0"/>
              <a:t>@ </a:t>
            </a:r>
          </a:p>
          <a:p>
            <a:r>
              <a:rPr lang="en-GB" dirty="0"/>
              <a:t>``agia `</a:t>
            </a:r>
            <a:r>
              <a:rPr lang="en-GB" dirty="0" err="1"/>
              <a:t>triac</a:t>
            </a:r>
            <a:r>
              <a:rPr lang="en-GB" dirty="0"/>
              <a:t>@ `</a:t>
            </a:r>
            <a:r>
              <a:rPr lang="en-GB" dirty="0" err="1"/>
              <a:t>ele`ycon</a:t>
            </a:r>
            <a:r>
              <a:rPr lang="en-GB" dirty="0"/>
              <a:t> `</a:t>
            </a:r>
            <a:r>
              <a:rPr lang="en-GB" dirty="0" err="1"/>
              <a:t>ymac</a:t>
            </a:r>
            <a:r>
              <a:rPr lang="en-GB" dirty="0"/>
              <a:t>.</a:t>
            </a:r>
          </a:p>
        </p:txBody>
      </p:sp>
    </p:spTree>
    <p:extLst>
      <p:ext uri="{BB962C8B-B14F-4D97-AF65-F5344CB8AC3E}">
        <p14:creationId xmlns:p14="http://schemas.microsoft.com/office/powerpoint/2010/main" val="2684209648"/>
      </p:ext>
    </p:extLst>
  </p:cSld>
  <p:clrMapOvr>
    <a:masterClrMapping/>
  </p:clrMapOvr>
</p:sld>
</file>

<file path=ppt/slides/slide19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00748-1CBE-4B07-8BAC-A24688CB9DA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7FE43A4-0CCD-4F60-8038-BA019CDD3B77}"/>
              </a:ext>
            </a:extLst>
          </p:cNvPr>
          <p:cNvSpPr>
            <a:spLocks noGrp="1"/>
          </p:cNvSpPr>
          <p:nvPr>
            <p:ph type="body" sz="quarter" idx="10"/>
          </p:nvPr>
        </p:nvSpPr>
        <p:spPr>
          <a:xfrm>
            <a:off x="0" y="5829299"/>
            <a:ext cx="9144000" cy="1022075"/>
          </a:xfrm>
        </p:spPr>
        <p:txBody>
          <a:bodyPr/>
          <a:lstStyle/>
          <a:p>
            <a:r>
              <a:rPr lang="ar-EG" sz="3200" dirty="0"/>
              <a:t>تين تي هو أري بين ميڤي: أوتي إبروس طاتيس إتين هوت: ناهرين بين شويس إيسوس بي إخريستوس: إنتيف كانين نوڤي نان إيڤول.</a:t>
            </a:r>
            <a:endParaRPr lang="en-GB" sz="3200" dirty="0"/>
          </a:p>
        </p:txBody>
      </p:sp>
      <p:sp>
        <p:nvSpPr>
          <p:cNvPr id="4" name="Text Placeholder 3">
            <a:extLst>
              <a:ext uri="{FF2B5EF4-FFF2-40B4-BE49-F238E27FC236}">
                <a16:creationId xmlns:a16="http://schemas.microsoft.com/office/drawing/2014/main" id="{49FDD8E9-1882-4FD8-AF92-7CA753FDC786}"/>
              </a:ext>
            </a:extLst>
          </p:cNvPr>
          <p:cNvSpPr>
            <a:spLocks noGrp="1"/>
          </p:cNvSpPr>
          <p:nvPr>
            <p:ph type="body" sz="quarter" idx="11"/>
          </p:nvPr>
        </p:nvSpPr>
        <p:spPr>
          <a:xfrm>
            <a:off x="0" y="3710609"/>
            <a:ext cx="9144000" cy="1020236"/>
          </a:xfrm>
        </p:spPr>
        <p:txBody>
          <a:bodyPr/>
          <a:lstStyle/>
          <a:p>
            <a:r>
              <a:rPr lang="ar-EG" sz="3600" dirty="0"/>
              <a:t>نسألك أن تذكرينا، أيتها الشفيعة المؤتمنة، أمام ربنا يسوع المسيح، ليغفر لنا خطايانا. </a:t>
            </a:r>
          </a:p>
        </p:txBody>
      </p:sp>
      <p:sp>
        <p:nvSpPr>
          <p:cNvPr id="5" name="Text Placeholder 4">
            <a:extLst>
              <a:ext uri="{FF2B5EF4-FFF2-40B4-BE49-F238E27FC236}">
                <a16:creationId xmlns:a16="http://schemas.microsoft.com/office/drawing/2014/main" id="{25D76AB3-2FBA-45EB-B71F-819AC9697612}"/>
              </a:ext>
            </a:extLst>
          </p:cNvPr>
          <p:cNvSpPr>
            <a:spLocks noGrp="1"/>
          </p:cNvSpPr>
          <p:nvPr>
            <p:ph type="body" sz="quarter" idx="12"/>
          </p:nvPr>
        </p:nvSpPr>
        <p:spPr>
          <a:xfrm>
            <a:off x="0" y="4730845"/>
            <a:ext cx="9144000" cy="1022076"/>
          </a:xfrm>
        </p:spPr>
        <p:txBody>
          <a:bodyPr/>
          <a:lstStyle/>
          <a:p>
            <a:r>
              <a:rPr lang="en-GB" sz="3600" dirty="0"/>
              <a:t>Ten]</a:t>
            </a:r>
            <a:r>
              <a:rPr lang="en-GB" sz="3600" dirty="0" err="1"/>
              <a:t>ho</a:t>
            </a:r>
            <a:r>
              <a:rPr lang="en-GB" sz="3600" dirty="0"/>
              <a:t> `</a:t>
            </a:r>
            <a:r>
              <a:rPr lang="en-GB" sz="3600" dirty="0" err="1"/>
              <a:t>aripenmeu`i</a:t>
            </a:r>
            <a:r>
              <a:rPr lang="en-GB" sz="3600" dirty="0"/>
              <a:t>@ `w ]`</a:t>
            </a:r>
            <a:r>
              <a:rPr lang="en-GB" sz="3600" dirty="0" err="1"/>
              <a:t>proctatyc</a:t>
            </a:r>
            <a:r>
              <a:rPr lang="en-GB" sz="3600" dirty="0"/>
              <a:t> `</a:t>
            </a:r>
            <a:r>
              <a:rPr lang="en-GB" sz="3600" dirty="0" err="1"/>
              <a:t>etenhot</a:t>
            </a:r>
            <a:r>
              <a:rPr lang="en-GB" sz="3600" dirty="0"/>
              <a:t>@ </a:t>
            </a:r>
            <a:r>
              <a:rPr lang="en-GB" sz="3600" dirty="0" err="1"/>
              <a:t>nahren</a:t>
            </a:r>
            <a:r>
              <a:rPr lang="en-GB" sz="3600" dirty="0"/>
              <a:t> pen=o=c I=y=c P=,=c@ `</a:t>
            </a:r>
            <a:r>
              <a:rPr lang="en-GB" sz="3600" dirty="0" err="1"/>
              <a:t>ntef,a</a:t>
            </a:r>
            <a:r>
              <a:rPr lang="en-GB" sz="3600" dirty="0"/>
              <a:t> </a:t>
            </a:r>
            <a:r>
              <a:rPr lang="en-GB" sz="3600" dirty="0" err="1"/>
              <a:t>nennobi</a:t>
            </a:r>
            <a:r>
              <a:rPr lang="en-GB" sz="3600" dirty="0"/>
              <a:t> nan `</a:t>
            </a:r>
            <a:r>
              <a:rPr lang="en-GB" sz="3600" dirty="0" err="1"/>
              <a:t>ebol</a:t>
            </a:r>
            <a:r>
              <a:rPr lang="en-GB" sz="3600" dirty="0"/>
              <a:t>.</a:t>
            </a:r>
          </a:p>
        </p:txBody>
      </p:sp>
      <p:sp>
        <p:nvSpPr>
          <p:cNvPr id="6" name="TextBox 5">
            <a:hlinkClick r:id="rId2" action="ppaction://hlinksldjump"/>
            <a:extLst>
              <a:ext uri="{FF2B5EF4-FFF2-40B4-BE49-F238E27FC236}">
                <a16:creationId xmlns:a16="http://schemas.microsoft.com/office/drawing/2014/main" id="{AB8738EC-AF04-45B2-8741-89F6218798E1}"/>
              </a:ext>
            </a:extLst>
          </p:cNvPr>
          <p:cNvSpPr txBox="1"/>
          <p:nvPr/>
        </p:nvSpPr>
        <p:spPr>
          <a:xfrm>
            <a:off x="8175812" y="3248944"/>
            <a:ext cx="968188" cy="461665"/>
          </a:xfrm>
          <a:prstGeom prst="rect">
            <a:avLst/>
          </a:prstGeom>
          <a:noFill/>
        </p:spPr>
        <p:txBody>
          <a:bodyPr wrap="square" rtlCol="0">
            <a:spAutoFit/>
          </a:bodyPr>
          <a:lstStyle/>
          <a:p>
            <a:pPr algn="ctr" rtl="1"/>
            <a:r>
              <a:rPr lang="ar-EG" sz="2400" b="1" u="sng" dirty="0">
                <a:solidFill>
                  <a:srgbClr val="FFC000"/>
                </a:solidFill>
              </a:rPr>
              <a:t>الدفنار</a:t>
            </a:r>
            <a:endParaRPr lang="en-GB" sz="2400" b="1" u="sng" dirty="0">
              <a:solidFill>
                <a:srgbClr val="FFC000"/>
              </a:solidFill>
            </a:endParaRPr>
          </a:p>
        </p:txBody>
      </p:sp>
    </p:spTree>
    <p:extLst>
      <p:ext uri="{BB962C8B-B14F-4D97-AF65-F5344CB8AC3E}">
        <p14:creationId xmlns:p14="http://schemas.microsoft.com/office/powerpoint/2010/main" val="239117745"/>
      </p:ext>
    </p:extLst>
  </p:cSld>
  <p:clrMapOvr>
    <a:masterClrMapping/>
  </p:clrMapOvr>
</p:sld>
</file>

<file path=ppt/slides/slide19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D53A8E2-58D7-4F2E-9EF5-B37811B8AD97}"/>
              </a:ext>
            </a:extLst>
          </p:cNvPr>
          <p:cNvSpPr>
            <a:spLocks noGrp="1"/>
          </p:cNvSpPr>
          <p:nvPr>
            <p:ph type="title"/>
          </p:nvPr>
        </p:nvSpPr>
        <p:spPr>
          <a:xfrm>
            <a:off x="-2245659" y="0"/>
            <a:ext cx="2245659" cy="944657"/>
          </a:xfrm>
        </p:spPr>
        <p:txBody>
          <a:bodyPr anchor="ctr"/>
          <a:lstStyle/>
          <a:p>
            <a:pPr algn="r"/>
            <a:r>
              <a:rPr lang="ar-EG" b="1" dirty="0">
                <a:solidFill>
                  <a:srgbClr val="FFC000"/>
                </a:solidFill>
              </a:rPr>
              <a:t>شيرات السبت 1</a:t>
            </a:r>
            <a:endParaRPr lang="en-GB" b="1" dirty="0">
              <a:solidFill>
                <a:srgbClr val="FFC000"/>
              </a:solidFill>
            </a:endParaRPr>
          </a:p>
        </p:txBody>
      </p:sp>
      <p:sp>
        <p:nvSpPr>
          <p:cNvPr id="7" name="Text Placeholder 6">
            <a:extLst>
              <a:ext uri="{FF2B5EF4-FFF2-40B4-BE49-F238E27FC236}">
                <a16:creationId xmlns:a16="http://schemas.microsoft.com/office/drawing/2014/main" id="{59C7AFC1-3794-4083-8D2C-DEAD245D6796}"/>
              </a:ext>
            </a:extLst>
          </p:cNvPr>
          <p:cNvSpPr>
            <a:spLocks noGrp="1"/>
          </p:cNvSpPr>
          <p:nvPr>
            <p:ph type="body" sz="quarter" idx="10"/>
          </p:nvPr>
        </p:nvSpPr>
        <p:spPr>
          <a:xfrm>
            <a:off x="0" y="5786437"/>
            <a:ext cx="9144000" cy="1064937"/>
          </a:xfrm>
        </p:spPr>
        <p:txBody>
          <a:bodyPr/>
          <a:lstStyle/>
          <a:p>
            <a:r>
              <a:rPr lang="ar-EG" sz="3600" dirty="0"/>
              <a:t>شيرى ثى إثميه إنهموت: تى بارثينوس إن آتثوليب: بى كيميليون إتسوتب: انتى تى ايكومينى تيرس.</a:t>
            </a:r>
          </a:p>
        </p:txBody>
      </p:sp>
      <p:sp>
        <p:nvSpPr>
          <p:cNvPr id="8" name="Text Placeholder 7">
            <a:extLst>
              <a:ext uri="{FF2B5EF4-FFF2-40B4-BE49-F238E27FC236}">
                <a16:creationId xmlns:a16="http://schemas.microsoft.com/office/drawing/2014/main" id="{122A6BC6-FC8E-4732-A01B-9584BD1C1226}"/>
              </a:ext>
            </a:extLst>
          </p:cNvPr>
          <p:cNvSpPr>
            <a:spLocks noGrp="1"/>
          </p:cNvSpPr>
          <p:nvPr>
            <p:ph type="body" sz="quarter" idx="11"/>
          </p:nvPr>
        </p:nvSpPr>
        <p:spPr>
          <a:xfrm>
            <a:off x="0" y="3743325"/>
            <a:ext cx="9144000" cy="944657"/>
          </a:xfrm>
        </p:spPr>
        <p:txBody>
          <a:bodyPr/>
          <a:lstStyle/>
          <a:p>
            <a:r>
              <a:rPr lang="ar-EG" sz="3400" dirty="0"/>
              <a:t>السلام لك يا ممتلئة نعمة، العذراء غير الدنسة، الإناء المختار، لكل المسكونة.</a:t>
            </a:r>
          </a:p>
        </p:txBody>
      </p:sp>
      <p:sp>
        <p:nvSpPr>
          <p:cNvPr id="9" name="Text Placeholder 8">
            <a:extLst>
              <a:ext uri="{FF2B5EF4-FFF2-40B4-BE49-F238E27FC236}">
                <a16:creationId xmlns:a16="http://schemas.microsoft.com/office/drawing/2014/main" id="{13BE85A4-377F-4BBA-9AA3-1B89ABC32DB8}"/>
              </a:ext>
            </a:extLst>
          </p:cNvPr>
          <p:cNvSpPr>
            <a:spLocks noGrp="1"/>
          </p:cNvSpPr>
          <p:nvPr>
            <p:ph type="body" sz="quarter" idx="12"/>
          </p:nvPr>
        </p:nvSpPr>
        <p:spPr>
          <a:xfrm>
            <a:off x="0" y="4687983"/>
            <a:ext cx="9144000" cy="1064938"/>
          </a:xfrm>
        </p:spPr>
        <p:txBody>
          <a:bodyPr anchor="t"/>
          <a:lstStyle/>
          <a:p>
            <a:r>
              <a:rPr lang="en-GB" sz="3600" dirty="0"/>
              <a:t>&lt;ere ;</a:t>
            </a:r>
            <a:r>
              <a:rPr lang="en-GB" sz="3600" dirty="0" err="1"/>
              <a:t>ye;meh</a:t>
            </a:r>
            <a:r>
              <a:rPr lang="en-GB" sz="3600" dirty="0"/>
              <a:t> `</a:t>
            </a:r>
            <a:r>
              <a:rPr lang="en-GB" sz="3600" dirty="0" err="1"/>
              <a:t>n`hmot</a:t>
            </a:r>
            <a:r>
              <a:rPr lang="en-GB" sz="3600" dirty="0"/>
              <a:t>@ ]</a:t>
            </a:r>
            <a:r>
              <a:rPr lang="en-GB" sz="3600" dirty="0" err="1"/>
              <a:t>Par;enoc</a:t>
            </a:r>
            <a:r>
              <a:rPr lang="en-GB" sz="3600" dirty="0"/>
              <a:t> `</a:t>
            </a:r>
            <a:r>
              <a:rPr lang="en-GB" sz="3600" dirty="0" err="1"/>
              <a:t>n`at;wleb</a:t>
            </a:r>
            <a:r>
              <a:rPr lang="en-GB" sz="3600" dirty="0"/>
              <a:t>@ </a:t>
            </a:r>
            <a:r>
              <a:rPr lang="en-GB" sz="3600" dirty="0" err="1"/>
              <a:t>pikumillion</a:t>
            </a:r>
            <a:r>
              <a:rPr lang="en-GB" sz="3600" dirty="0"/>
              <a:t> </a:t>
            </a:r>
            <a:r>
              <a:rPr lang="en-GB" sz="3600" dirty="0" err="1"/>
              <a:t>etcwtp</a:t>
            </a:r>
            <a:r>
              <a:rPr lang="en-GB" sz="3600" dirty="0"/>
              <a:t>@ `</a:t>
            </a:r>
            <a:r>
              <a:rPr lang="en-GB" sz="3600" dirty="0" err="1"/>
              <a:t>nte</a:t>
            </a:r>
            <a:r>
              <a:rPr lang="en-GB" sz="3600" dirty="0"/>
              <a:t> ]</a:t>
            </a:r>
            <a:r>
              <a:rPr lang="en-GB" sz="3600" dirty="0" err="1"/>
              <a:t>oikoumeny</a:t>
            </a:r>
            <a:r>
              <a:rPr lang="en-GB" sz="3600" dirty="0"/>
              <a:t> </a:t>
            </a:r>
            <a:r>
              <a:rPr lang="en-GB" sz="3600" dirty="0" err="1"/>
              <a:t>tyrc</a:t>
            </a:r>
            <a:r>
              <a:rPr lang="en-GB" sz="3600" dirty="0"/>
              <a:t>.</a:t>
            </a:r>
          </a:p>
        </p:txBody>
      </p:sp>
      <p:sp>
        <p:nvSpPr>
          <p:cNvPr id="10" name="TextBox 9">
            <a:extLst>
              <a:ext uri="{FF2B5EF4-FFF2-40B4-BE49-F238E27FC236}">
                <a16:creationId xmlns:a16="http://schemas.microsoft.com/office/drawing/2014/main" id="{BD79E12B-C3CB-4C24-AB98-02EBE6AA556A}"/>
              </a:ext>
            </a:extLst>
          </p:cNvPr>
          <p:cNvSpPr txBox="1"/>
          <p:nvPr/>
        </p:nvSpPr>
        <p:spPr>
          <a:xfrm>
            <a:off x="0" y="3310235"/>
            <a:ext cx="9144000" cy="430887"/>
          </a:xfrm>
          <a:prstGeom prst="rect">
            <a:avLst/>
          </a:prstGeom>
          <a:noFill/>
        </p:spPr>
        <p:txBody>
          <a:bodyPr wrap="square" rtlCol="0">
            <a:spAutoFit/>
          </a:bodyPr>
          <a:lstStyle/>
          <a:p>
            <a:pPr algn="r" rtl="1"/>
            <a:r>
              <a:rPr lang="ar-EG" sz="2200" b="1" dirty="0">
                <a:solidFill>
                  <a:srgbClr val="FFC000"/>
                </a:solidFill>
              </a:rPr>
              <a:t>*ترتل الأرباع الأولى من الشيرات بنفس نغمة تين أوويه إنصوك الذي يرتل في التسبحة</a:t>
            </a:r>
          </a:p>
        </p:txBody>
      </p:sp>
    </p:spTree>
    <p:extLst>
      <p:ext uri="{BB962C8B-B14F-4D97-AF65-F5344CB8AC3E}">
        <p14:creationId xmlns:p14="http://schemas.microsoft.com/office/powerpoint/2010/main" val="2953431951"/>
      </p:ext>
    </p:extLst>
  </p:cSld>
  <p:clrMapOvr>
    <a:masterClrMapping/>
  </p:clrMapOvr>
</p:sld>
</file>

<file path=ppt/slides/slide19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D90E5-6473-4359-896E-5DB078E3D9E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30FF291-2F41-49C1-B810-044D7AF63EC9}"/>
              </a:ext>
            </a:extLst>
          </p:cNvPr>
          <p:cNvSpPr>
            <a:spLocks noGrp="1"/>
          </p:cNvSpPr>
          <p:nvPr>
            <p:ph type="body" sz="quarter" idx="10"/>
          </p:nvPr>
        </p:nvSpPr>
        <p:spPr/>
        <p:txBody>
          <a:bodyPr/>
          <a:lstStyle/>
          <a:p>
            <a:r>
              <a:rPr lang="ar-EG" dirty="0"/>
              <a:t>بى لامباس ان آتشينو: ابشوشو انتى تى بارثينيا: بى إرفيى ان أتفول إيفول: أووه بى اشفوت انتى بى ناهتى.</a:t>
            </a:r>
          </a:p>
        </p:txBody>
      </p:sp>
      <p:sp>
        <p:nvSpPr>
          <p:cNvPr id="4" name="Text Placeholder 3">
            <a:extLst>
              <a:ext uri="{FF2B5EF4-FFF2-40B4-BE49-F238E27FC236}">
                <a16:creationId xmlns:a16="http://schemas.microsoft.com/office/drawing/2014/main" id="{B40B1998-C735-4F9E-9007-F80EA216016E}"/>
              </a:ext>
            </a:extLst>
          </p:cNvPr>
          <p:cNvSpPr>
            <a:spLocks noGrp="1"/>
          </p:cNvSpPr>
          <p:nvPr>
            <p:ph type="body" sz="quarter" idx="11"/>
          </p:nvPr>
        </p:nvSpPr>
        <p:spPr>
          <a:xfrm>
            <a:off x="0" y="3710609"/>
            <a:ext cx="9144000" cy="1189740"/>
          </a:xfrm>
        </p:spPr>
        <p:txBody>
          <a:bodyPr/>
          <a:lstStyle/>
          <a:p>
            <a:r>
              <a:rPr lang="ar-EG" sz="3600" dirty="0"/>
              <a:t>المصباح غير المطفأ، فخر البتولية، الهيكل  غير المنقض، وقضيب الإيمان</a:t>
            </a:r>
          </a:p>
        </p:txBody>
      </p:sp>
      <p:sp>
        <p:nvSpPr>
          <p:cNvPr id="5" name="Text Placeholder 4">
            <a:extLst>
              <a:ext uri="{FF2B5EF4-FFF2-40B4-BE49-F238E27FC236}">
                <a16:creationId xmlns:a16="http://schemas.microsoft.com/office/drawing/2014/main" id="{61C83E5C-A1DE-48E2-8F7D-D2B192B4D0F2}"/>
              </a:ext>
            </a:extLst>
          </p:cNvPr>
          <p:cNvSpPr>
            <a:spLocks noGrp="1"/>
          </p:cNvSpPr>
          <p:nvPr>
            <p:ph type="body" sz="quarter" idx="12"/>
          </p:nvPr>
        </p:nvSpPr>
        <p:spPr>
          <a:xfrm>
            <a:off x="0" y="4672013"/>
            <a:ext cx="9144000" cy="989622"/>
          </a:xfrm>
        </p:spPr>
        <p:txBody>
          <a:bodyPr anchor="t"/>
          <a:lstStyle/>
          <a:p>
            <a:r>
              <a:rPr lang="en-GB" sz="3600" dirty="0" err="1"/>
              <a:t>Pilampac</a:t>
            </a:r>
            <a:r>
              <a:rPr lang="en-GB" sz="3600" dirty="0"/>
              <a:t> `</a:t>
            </a:r>
            <a:r>
              <a:rPr lang="en-GB" sz="3600" dirty="0" err="1"/>
              <a:t>nat</a:t>
            </a:r>
            <a:r>
              <a:rPr lang="en-GB" sz="3600" dirty="0"/>
              <a:t>[</a:t>
            </a:r>
            <a:r>
              <a:rPr lang="en-GB" sz="3600" dirty="0" err="1"/>
              <a:t>eno</a:t>
            </a:r>
            <a:r>
              <a:rPr lang="en-GB" sz="3600" dirty="0"/>
              <a:t>@ `</a:t>
            </a:r>
            <a:r>
              <a:rPr lang="en-GB" sz="3600" dirty="0" err="1"/>
              <a:t>psousou</a:t>
            </a:r>
            <a:r>
              <a:rPr lang="en-GB" sz="3600" dirty="0"/>
              <a:t> `</a:t>
            </a:r>
            <a:r>
              <a:rPr lang="en-GB" sz="3600" dirty="0" err="1"/>
              <a:t>nte</a:t>
            </a:r>
            <a:r>
              <a:rPr lang="en-GB" sz="3600" dirty="0"/>
              <a:t> ]</a:t>
            </a:r>
            <a:r>
              <a:rPr lang="en-GB" sz="3600" dirty="0" err="1"/>
              <a:t>par;eni`a</a:t>
            </a:r>
            <a:r>
              <a:rPr lang="en-GB" sz="3600" dirty="0"/>
              <a:t>@ </a:t>
            </a:r>
            <a:r>
              <a:rPr lang="en-GB" sz="3600" dirty="0" err="1"/>
              <a:t>pi`ervei</a:t>
            </a:r>
            <a:r>
              <a:rPr lang="en-GB" sz="3600" dirty="0"/>
              <a:t> `</a:t>
            </a:r>
            <a:r>
              <a:rPr lang="en-GB" sz="3600" dirty="0" err="1"/>
              <a:t>n`atbwl</a:t>
            </a:r>
            <a:r>
              <a:rPr lang="en-GB" sz="3600" dirty="0"/>
              <a:t> `</a:t>
            </a:r>
            <a:r>
              <a:rPr lang="en-GB" sz="3600" dirty="0" err="1"/>
              <a:t>ebol</a:t>
            </a:r>
            <a:r>
              <a:rPr lang="en-GB" sz="3600" dirty="0"/>
              <a:t>@ </a:t>
            </a:r>
            <a:r>
              <a:rPr lang="en-GB" sz="3600" dirty="0" err="1"/>
              <a:t>ouoh</a:t>
            </a:r>
            <a:r>
              <a:rPr lang="en-GB" sz="3600" dirty="0"/>
              <a:t> </a:t>
            </a:r>
            <a:r>
              <a:rPr lang="en-GB" sz="3600" dirty="0" err="1"/>
              <a:t>pi`sbwt</a:t>
            </a:r>
            <a:r>
              <a:rPr lang="en-GB" sz="3600" dirty="0"/>
              <a:t> `</a:t>
            </a:r>
            <a:r>
              <a:rPr lang="en-GB" sz="3600" dirty="0" err="1"/>
              <a:t>nte</a:t>
            </a:r>
            <a:r>
              <a:rPr lang="en-GB" sz="3600" dirty="0"/>
              <a:t> </a:t>
            </a:r>
            <a:r>
              <a:rPr lang="en-GB" sz="3600" dirty="0" err="1"/>
              <a:t>pinah</a:t>
            </a:r>
            <a:r>
              <a:rPr lang="en-GB" sz="3600" dirty="0"/>
              <a:t>].</a:t>
            </a:r>
          </a:p>
        </p:txBody>
      </p:sp>
    </p:spTree>
    <p:extLst>
      <p:ext uri="{BB962C8B-B14F-4D97-AF65-F5344CB8AC3E}">
        <p14:creationId xmlns:p14="http://schemas.microsoft.com/office/powerpoint/2010/main" val="1296752925"/>
      </p:ext>
    </p:extLst>
  </p:cSld>
  <p:clrMapOvr>
    <a:masterClrMapping/>
  </p:clrMapOvr>
</p:sld>
</file>

<file path=ppt/slides/slide19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6DB89-B37B-4D1B-B759-D20034AC67C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F54D129-67AF-4F1B-B6B5-70861662DCE9}"/>
              </a:ext>
            </a:extLst>
          </p:cNvPr>
          <p:cNvSpPr>
            <a:spLocks noGrp="1"/>
          </p:cNvSpPr>
          <p:nvPr>
            <p:ph type="body" sz="quarter" idx="10"/>
          </p:nvPr>
        </p:nvSpPr>
        <p:spPr/>
        <p:txBody>
          <a:bodyPr/>
          <a:lstStyle/>
          <a:p>
            <a:r>
              <a:rPr kumimoji="0" lang="ar-SA" sz="3200" b="1" i="0" u="none" strike="noStrike" kern="1200" cap="none" normalizeH="0" baseline="0" dirty="0">
                <a:ln>
                  <a:noFill/>
                </a:ln>
                <a:solidFill>
                  <a:schemeClr val="bg1"/>
                </a:solidFill>
                <a:effectLst/>
                <a:latin typeface="Times New Roman" pitchFamily="18" charset="0"/>
                <a:ea typeface="+mn-ea"/>
                <a:cs typeface="Times New Roman" pitchFamily="18" charset="0"/>
              </a:rPr>
              <a:t>ما تيهو إمفى إيطارى ماسف: بين سوتير انآغاثوس: إنتيف أولى ان نايخيسى ايفول هارون: إنتيف سيمنى نان انتيف هيرينى.</a:t>
            </a:r>
          </a:p>
        </p:txBody>
      </p:sp>
      <p:sp>
        <p:nvSpPr>
          <p:cNvPr id="4" name="Text Placeholder 3">
            <a:extLst>
              <a:ext uri="{FF2B5EF4-FFF2-40B4-BE49-F238E27FC236}">
                <a16:creationId xmlns:a16="http://schemas.microsoft.com/office/drawing/2014/main" id="{63023894-EB40-4F44-A38F-8F5F33632812}"/>
              </a:ext>
            </a:extLst>
          </p:cNvPr>
          <p:cNvSpPr>
            <a:spLocks noGrp="1"/>
          </p:cNvSpPr>
          <p:nvPr>
            <p:ph type="body" sz="quarter" idx="11"/>
          </p:nvPr>
        </p:nvSpPr>
        <p:spPr>
          <a:xfrm>
            <a:off x="0" y="3710609"/>
            <a:ext cx="9144000" cy="1061415"/>
          </a:xfrm>
        </p:spPr>
        <p:txBody>
          <a:bodyPr/>
          <a:lstStyle/>
          <a:p>
            <a:r>
              <a:rPr lang="ar-EG" sz="3600" dirty="0"/>
              <a:t>اسألى الذى ولدِته، مخلصنا الصالح، أن يرفع عنا هذه الأتعاب، ويقرر لنا سلامه.</a:t>
            </a:r>
          </a:p>
          <a:p>
            <a:endParaRPr lang="en-GB" sz="3600" dirty="0"/>
          </a:p>
        </p:txBody>
      </p:sp>
      <p:sp>
        <p:nvSpPr>
          <p:cNvPr id="5" name="Text Placeholder 4">
            <a:extLst>
              <a:ext uri="{FF2B5EF4-FFF2-40B4-BE49-F238E27FC236}">
                <a16:creationId xmlns:a16="http://schemas.microsoft.com/office/drawing/2014/main" id="{DA8CE6CF-8E9E-4865-AE56-43D7FAD198E6}"/>
              </a:ext>
            </a:extLst>
          </p:cNvPr>
          <p:cNvSpPr>
            <a:spLocks noGrp="1"/>
          </p:cNvSpPr>
          <p:nvPr>
            <p:ph type="body" sz="quarter" idx="12"/>
          </p:nvPr>
        </p:nvSpPr>
        <p:spPr>
          <a:xfrm>
            <a:off x="0" y="4772024"/>
            <a:ext cx="9144000" cy="1071564"/>
          </a:xfrm>
        </p:spPr>
        <p:txBody>
          <a:bodyPr/>
          <a:lstStyle/>
          <a:p>
            <a:pPr>
              <a:spcBef>
                <a:spcPts val="0"/>
              </a:spcBef>
            </a:pPr>
            <a:r>
              <a:rPr lang="en-GB" sz="3400" dirty="0"/>
              <a:t>Ma]</a:t>
            </a:r>
            <a:r>
              <a:rPr lang="en-GB" sz="3400" dirty="0" err="1"/>
              <a:t>ho</a:t>
            </a:r>
            <a:r>
              <a:rPr lang="en-GB" sz="3400" dirty="0"/>
              <a:t> `</a:t>
            </a:r>
            <a:r>
              <a:rPr lang="en-GB" sz="3400" dirty="0" err="1"/>
              <a:t>mvy`etaremacf@penCwtyr</a:t>
            </a:r>
            <a:r>
              <a:rPr lang="en-GB" sz="3400" dirty="0"/>
              <a:t> `</a:t>
            </a:r>
            <a:r>
              <a:rPr lang="en-GB" sz="3400" dirty="0" err="1"/>
              <a:t>n`aga;oc</a:t>
            </a:r>
            <a:r>
              <a:rPr lang="en-GB" sz="3400" dirty="0"/>
              <a:t>@ `</a:t>
            </a:r>
            <a:r>
              <a:rPr lang="en-GB" sz="3400" dirty="0" err="1"/>
              <a:t>ntef`wli</a:t>
            </a:r>
            <a:r>
              <a:rPr lang="en-GB" sz="3400" dirty="0"/>
              <a:t> </a:t>
            </a:r>
            <a:r>
              <a:rPr lang="ar-EG" sz="3400" dirty="0"/>
              <a:t> </a:t>
            </a:r>
            <a:r>
              <a:rPr lang="en-GB" sz="3400" dirty="0"/>
              <a:t>`</a:t>
            </a:r>
            <a:r>
              <a:rPr lang="en-GB" sz="3400" dirty="0" err="1"/>
              <a:t>nnaiqici</a:t>
            </a:r>
            <a:r>
              <a:rPr lang="en-GB" sz="3400" dirty="0"/>
              <a:t> `</a:t>
            </a:r>
            <a:r>
              <a:rPr lang="en-GB" sz="3400" dirty="0" err="1"/>
              <a:t>ebolharon</a:t>
            </a:r>
            <a:r>
              <a:rPr lang="en-GB" sz="3400" dirty="0"/>
              <a:t>@ `</a:t>
            </a:r>
            <a:r>
              <a:rPr lang="en-GB" sz="3400" dirty="0" err="1"/>
              <a:t>ntefcemni</a:t>
            </a:r>
            <a:r>
              <a:rPr lang="en-GB" sz="3400" dirty="0"/>
              <a:t> nan `</a:t>
            </a:r>
            <a:r>
              <a:rPr lang="en-GB" sz="3400" dirty="0" err="1"/>
              <a:t>ntefhiryny</a:t>
            </a:r>
            <a:r>
              <a:rPr lang="en-GB" sz="3400" dirty="0"/>
              <a:t>@</a:t>
            </a:r>
          </a:p>
        </p:txBody>
      </p:sp>
    </p:spTree>
    <p:extLst>
      <p:ext uri="{BB962C8B-B14F-4D97-AF65-F5344CB8AC3E}">
        <p14:creationId xmlns:p14="http://schemas.microsoft.com/office/powerpoint/2010/main" val="4093092529"/>
      </p:ext>
    </p:extLst>
  </p:cSld>
  <p:clrMapOvr>
    <a:masterClrMapping/>
  </p:clrMapOvr>
</p:sld>
</file>

<file path=ppt/slides/slide19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E61916-3F67-4001-80E1-151360ED0D4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6250AA6-C3C3-4442-9495-3E81F9086207}"/>
              </a:ext>
            </a:extLst>
          </p:cNvPr>
          <p:cNvSpPr>
            <a:spLocks noGrp="1"/>
          </p:cNvSpPr>
          <p:nvPr>
            <p:ph type="body" sz="quarter" idx="10"/>
          </p:nvPr>
        </p:nvSpPr>
        <p:spPr>
          <a:xfrm>
            <a:off x="0" y="5661635"/>
            <a:ext cx="9144000" cy="1189740"/>
          </a:xfrm>
        </p:spPr>
        <p:txBody>
          <a:bodyPr/>
          <a:lstStyle/>
          <a:p>
            <a:r>
              <a:rPr lang="ar-EG" sz="3600" dirty="0"/>
              <a:t>شيرى تى إثميه إن إهموت: نى ليخنيا انكاثاروس: ثى ايطاس فاى خابى لامباس: بى اكروم انتى تى تى ميثنوتى.</a:t>
            </a:r>
            <a:endParaRPr lang="en-GB" sz="3600" dirty="0"/>
          </a:p>
        </p:txBody>
      </p:sp>
      <p:sp>
        <p:nvSpPr>
          <p:cNvPr id="4" name="Text Placeholder 3">
            <a:extLst>
              <a:ext uri="{FF2B5EF4-FFF2-40B4-BE49-F238E27FC236}">
                <a16:creationId xmlns:a16="http://schemas.microsoft.com/office/drawing/2014/main" id="{40587967-1009-4B27-8A29-70096F8DF3FA}"/>
              </a:ext>
            </a:extLst>
          </p:cNvPr>
          <p:cNvSpPr>
            <a:spLocks noGrp="1"/>
          </p:cNvSpPr>
          <p:nvPr>
            <p:ph type="body" sz="quarter" idx="11"/>
          </p:nvPr>
        </p:nvSpPr>
        <p:spPr>
          <a:xfrm>
            <a:off x="0" y="3710609"/>
            <a:ext cx="9144000" cy="975690"/>
          </a:xfrm>
        </p:spPr>
        <p:txBody>
          <a:bodyPr/>
          <a:lstStyle/>
          <a:p>
            <a:r>
              <a:rPr lang="ar-EG" sz="3600" dirty="0"/>
              <a:t>السلام للممتلئة نعمة، المنارة النقية، حاملة المصباح، نار اللاهوت.</a:t>
            </a:r>
            <a:endParaRPr lang="en-GB" sz="3600" dirty="0"/>
          </a:p>
        </p:txBody>
      </p:sp>
      <p:sp>
        <p:nvSpPr>
          <p:cNvPr id="5" name="Text Placeholder 4">
            <a:extLst>
              <a:ext uri="{FF2B5EF4-FFF2-40B4-BE49-F238E27FC236}">
                <a16:creationId xmlns:a16="http://schemas.microsoft.com/office/drawing/2014/main" id="{7364B7BB-DF63-4B81-BEA7-C4750D88B1FD}"/>
              </a:ext>
            </a:extLst>
          </p:cNvPr>
          <p:cNvSpPr>
            <a:spLocks noGrp="1"/>
          </p:cNvSpPr>
          <p:nvPr>
            <p:ph type="body" sz="quarter" idx="12"/>
          </p:nvPr>
        </p:nvSpPr>
        <p:spPr>
          <a:xfrm>
            <a:off x="0" y="4686299"/>
            <a:ext cx="9144000" cy="1066621"/>
          </a:xfrm>
        </p:spPr>
        <p:txBody>
          <a:bodyPr/>
          <a:lstStyle/>
          <a:p>
            <a:r>
              <a:rPr lang="en-GB" sz="3600" dirty="0"/>
              <a:t>&lt;ere ;</a:t>
            </a:r>
            <a:r>
              <a:rPr lang="en-GB" sz="3600" dirty="0" err="1"/>
              <a:t>y`e;meh</a:t>
            </a:r>
            <a:r>
              <a:rPr lang="en-GB" sz="3600" dirty="0"/>
              <a:t> `</a:t>
            </a:r>
            <a:r>
              <a:rPr lang="en-GB" sz="3600" dirty="0" err="1"/>
              <a:t>n`hmot</a:t>
            </a:r>
            <a:r>
              <a:rPr lang="en-GB" sz="3600" dirty="0"/>
              <a:t>@ ]</a:t>
            </a:r>
            <a:r>
              <a:rPr lang="en-GB" sz="3600" dirty="0" err="1"/>
              <a:t>lu,ni`a</a:t>
            </a:r>
            <a:r>
              <a:rPr lang="en-GB" sz="3600" dirty="0"/>
              <a:t> `</a:t>
            </a:r>
            <a:r>
              <a:rPr lang="en-GB" sz="3600" dirty="0" err="1"/>
              <a:t>nka;aroc</a:t>
            </a:r>
            <a:r>
              <a:rPr lang="en-GB" sz="3600" dirty="0"/>
              <a:t>@ ;</a:t>
            </a:r>
            <a:r>
              <a:rPr lang="en-GB" sz="3600" dirty="0" err="1"/>
              <a:t>y`etacfai</a:t>
            </a:r>
            <a:r>
              <a:rPr lang="en-GB" sz="3600" dirty="0"/>
              <a:t> </a:t>
            </a:r>
            <a:r>
              <a:rPr lang="en-GB" sz="3600" dirty="0" err="1"/>
              <a:t>qa</a:t>
            </a:r>
            <a:r>
              <a:rPr lang="en-GB" sz="3600" dirty="0"/>
              <a:t> </a:t>
            </a:r>
            <a:r>
              <a:rPr lang="en-GB" sz="3600" dirty="0" err="1"/>
              <a:t>pilampac</a:t>
            </a:r>
            <a:r>
              <a:rPr lang="en-GB" sz="3600" dirty="0"/>
              <a:t>@ pi`,</a:t>
            </a:r>
            <a:r>
              <a:rPr lang="en-GB" sz="3600" dirty="0" err="1"/>
              <a:t>rwm</a:t>
            </a:r>
            <a:r>
              <a:rPr lang="en-GB" sz="3600" dirty="0"/>
              <a:t> `</a:t>
            </a:r>
            <a:r>
              <a:rPr lang="en-GB" sz="3600" dirty="0" err="1"/>
              <a:t>nte</a:t>
            </a:r>
            <a:r>
              <a:rPr lang="en-GB" sz="3600" dirty="0"/>
              <a:t> ]</a:t>
            </a:r>
            <a:r>
              <a:rPr lang="en-GB" sz="3600" dirty="0" err="1"/>
              <a:t>me;nou</a:t>
            </a:r>
            <a:r>
              <a:rPr lang="en-GB" sz="3600" dirty="0"/>
              <a:t>].</a:t>
            </a:r>
          </a:p>
        </p:txBody>
      </p:sp>
    </p:spTree>
    <p:extLst>
      <p:ext uri="{BB962C8B-B14F-4D97-AF65-F5344CB8AC3E}">
        <p14:creationId xmlns:p14="http://schemas.microsoft.com/office/powerpoint/2010/main" val="4022403925"/>
      </p:ext>
    </p:extLst>
  </p:cSld>
  <p:clrMapOvr>
    <a:masterClrMapping/>
  </p:clrMapOvr>
</p:sld>
</file>

<file path=ppt/slides/slide19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7EF1E-6C13-4CBF-ADD9-E58C4AA2C70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47231F5-8EA3-442C-8DA1-14970BA9994A}"/>
              </a:ext>
            </a:extLst>
          </p:cNvPr>
          <p:cNvSpPr>
            <a:spLocks noGrp="1"/>
          </p:cNvSpPr>
          <p:nvPr>
            <p:ph type="body" sz="quarter" idx="10"/>
          </p:nvPr>
        </p:nvSpPr>
        <p:spPr/>
        <p:txBody>
          <a:bodyPr/>
          <a:lstStyle/>
          <a:p>
            <a:r>
              <a:rPr lang="ar-EG" sz="3800" dirty="0"/>
              <a:t>شيرى تى هيلبيس إنؤجاى: انتى تى إيكومينى تيرس: اثفيتى غار آن إر ريمهى: ايفول هابى ساهويى انتى ايفا.</a:t>
            </a:r>
          </a:p>
        </p:txBody>
      </p:sp>
      <p:sp>
        <p:nvSpPr>
          <p:cNvPr id="4" name="Text Placeholder 3">
            <a:extLst>
              <a:ext uri="{FF2B5EF4-FFF2-40B4-BE49-F238E27FC236}">
                <a16:creationId xmlns:a16="http://schemas.microsoft.com/office/drawing/2014/main" id="{7EDA0650-EEF9-4F8A-8D62-914B938D5C20}"/>
              </a:ext>
            </a:extLst>
          </p:cNvPr>
          <p:cNvSpPr>
            <a:spLocks noGrp="1"/>
          </p:cNvSpPr>
          <p:nvPr>
            <p:ph type="body" sz="quarter" idx="11"/>
          </p:nvPr>
        </p:nvSpPr>
        <p:spPr/>
        <p:txBody>
          <a:bodyPr/>
          <a:lstStyle/>
          <a:p>
            <a:r>
              <a:rPr lang="ar-EG" sz="3600" dirty="0"/>
              <a:t>السلام لرجاء، خلاص كل المسكونة، لأننا من أجلِك، عتقنا من لعنة حواء.</a:t>
            </a:r>
          </a:p>
        </p:txBody>
      </p:sp>
      <p:sp>
        <p:nvSpPr>
          <p:cNvPr id="5" name="Text Placeholder 4">
            <a:extLst>
              <a:ext uri="{FF2B5EF4-FFF2-40B4-BE49-F238E27FC236}">
                <a16:creationId xmlns:a16="http://schemas.microsoft.com/office/drawing/2014/main" id="{FAB17750-3C20-4622-B021-B4741843F754}"/>
              </a:ext>
            </a:extLst>
          </p:cNvPr>
          <p:cNvSpPr>
            <a:spLocks noGrp="1"/>
          </p:cNvSpPr>
          <p:nvPr>
            <p:ph type="body" sz="quarter" idx="12"/>
          </p:nvPr>
        </p:nvSpPr>
        <p:spPr>
          <a:xfrm>
            <a:off x="0" y="4628171"/>
            <a:ext cx="9144000" cy="1033464"/>
          </a:xfrm>
        </p:spPr>
        <p:txBody>
          <a:bodyPr/>
          <a:lstStyle/>
          <a:p>
            <a:r>
              <a:rPr lang="en-GB" sz="3700" dirty="0"/>
              <a:t>&lt;ere ]</a:t>
            </a:r>
            <a:r>
              <a:rPr lang="en-GB" sz="3700" dirty="0" err="1"/>
              <a:t>helpic</a:t>
            </a:r>
            <a:r>
              <a:rPr lang="en-GB" sz="3700" dirty="0"/>
              <a:t> `</a:t>
            </a:r>
            <a:r>
              <a:rPr lang="en-GB" sz="3700" dirty="0" err="1"/>
              <a:t>noujai</a:t>
            </a:r>
            <a:r>
              <a:rPr lang="en-GB" sz="3700" dirty="0"/>
              <a:t>@ `</a:t>
            </a:r>
            <a:r>
              <a:rPr lang="en-GB" sz="3700" dirty="0" err="1"/>
              <a:t>nte</a:t>
            </a:r>
            <a:r>
              <a:rPr lang="en-GB" sz="3700" dirty="0"/>
              <a:t> ]</a:t>
            </a:r>
            <a:r>
              <a:rPr lang="en-GB" sz="3700" dirty="0" err="1"/>
              <a:t>oikoumeny</a:t>
            </a:r>
            <a:r>
              <a:rPr lang="en-GB" sz="3700" dirty="0"/>
              <a:t> </a:t>
            </a:r>
            <a:r>
              <a:rPr lang="en-GB" sz="3700" dirty="0" err="1"/>
              <a:t>tyrc</a:t>
            </a:r>
            <a:r>
              <a:rPr lang="en-GB" sz="3700" dirty="0"/>
              <a:t>@ </a:t>
            </a:r>
            <a:r>
              <a:rPr lang="en-GB" sz="3700" dirty="0" err="1"/>
              <a:t>e;by</a:t>
            </a:r>
            <a:r>
              <a:rPr lang="en-GB" sz="3700" dirty="0"/>
              <a:t>] gar </a:t>
            </a:r>
            <a:r>
              <a:rPr lang="en-GB" sz="3700" dirty="0" err="1"/>
              <a:t>anerremhe</a:t>
            </a:r>
            <a:r>
              <a:rPr lang="en-GB" sz="3700" dirty="0"/>
              <a:t>@ `</a:t>
            </a:r>
            <a:r>
              <a:rPr lang="en-GB" sz="3700" dirty="0" err="1"/>
              <a:t>ebolha</a:t>
            </a:r>
            <a:r>
              <a:rPr lang="en-GB" sz="3700" dirty="0"/>
              <a:t> </a:t>
            </a:r>
            <a:r>
              <a:rPr lang="en-GB" sz="3700" dirty="0" err="1"/>
              <a:t>picahou`i</a:t>
            </a:r>
            <a:r>
              <a:rPr lang="en-GB" sz="3700" dirty="0"/>
              <a:t> `</a:t>
            </a:r>
            <a:r>
              <a:rPr lang="en-GB" sz="3700" dirty="0" err="1"/>
              <a:t>nte</a:t>
            </a:r>
            <a:r>
              <a:rPr lang="en-GB" sz="3700" dirty="0"/>
              <a:t> </a:t>
            </a:r>
            <a:r>
              <a:rPr lang="en-GB" sz="3700" dirty="0" err="1"/>
              <a:t>Eua</a:t>
            </a:r>
            <a:r>
              <a:rPr lang="en-GB" sz="3700" dirty="0"/>
              <a:t>.</a:t>
            </a:r>
          </a:p>
        </p:txBody>
      </p:sp>
    </p:spTree>
    <p:extLst>
      <p:ext uri="{BB962C8B-B14F-4D97-AF65-F5344CB8AC3E}">
        <p14:creationId xmlns:p14="http://schemas.microsoft.com/office/powerpoint/2010/main" val="2391910934"/>
      </p:ext>
    </p:extLst>
  </p:cSld>
  <p:clrMapOvr>
    <a:masterClrMapping/>
  </p:clrMapOvr>
</p:sld>
</file>

<file path=ppt/slides/slide19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0322F-5168-4B20-931C-14882D09220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80AC330-BF62-45BF-B534-496843AA143D}"/>
              </a:ext>
            </a:extLst>
          </p:cNvPr>
          <p:cNvSpPr>
            <a:spLocks noGrp="1"/>
          </p:cNvSpPr>
          <p:nvPr>
            <p:ph type="body" sz="quarter" idx="10"/>
          </p:nvPr>
        </p:nvSpPr>
        <p:spPr/>
        <p:txBody>
          <a:bodyPr/>
          <a:lstStyle/>
          <a:p>
            <a:r>
              <a:rPr lang="ar-EG" dirty="0"/>
              <a:t>اثفيتى أون أن إرما انشوبى: امبى ابنفما اثؤاب: فاى إيطافئى إى إهرى إيجون: أفئير آجيا زين اممو.</a:t>
            </a:r>
            <a:endParaRPr lang="en-GB" dirty="0"/>
          </a:p>
        </p:txBody>
      </p:sp>
      <p:sp>
        <p:nvSpPr>
          <p:cNvPr id="4" name="Text Placeholder 3">
            <a:extLst>
              <a:ext uri="{FF2B5EF4-FFF2-40B4-BE49-F238E27FC236}">
                <a16:creationId xmlns:a16="http://schemas.microsoft.com/office/drawing/2014/main" id="{DC24D65F-50F2-49FE-B47D-FD74AAE8AA6F}"/>
              </a:ext>
            </a:extLst>
          </p:cNvPr>
          <p:cNvSpPr>
            <a:spLocks noGrp="1"/>
          </p:cNvSpPr>
          <p:nvPr>
            <p:ph type="body" sz="quarter" idx="11"/>
          </p:nvPr>
        </p:nvSpPr>
        <p:spPr/>
        <p:txBody>
          <a:bodyPr anchor="ctr"/>
          <a:lstStyle/>
          <a:p>
            <a:r>
              <a:rPr lang="ar-EG" sz="3100" dirty="0"/>
              <a:t>ومن أجلك أيضًا، صرنا مسكنًا للروح القدس، الذى حل عليكِ، وقدَّسَكِ.</a:t>
            </a:r>
            <a:endParaRPr lang="en-GB" sz="3100" dirty="0"/>
          </a:p>
        </p:txBody>
      </p:sp>
      <p:sp>
        <p:nvSpPr>
          <p:cNvPr id="5" name="Text Placeholder 4">
            <a:extLst>
              <a:ext uri="{FF2B5EF4-FFF2-40B4-BE49-F238E27FC236}">
                <a16:creationId xmlns:a16="http://schemas.microsoft.com/office/drawing/2014/main" id="{4B5A7B8B-6D85-4FC9-8FCA-0D6A5626EAE3}"/>
              </a:ext>
            </a:extLst>
          </p:cNvPr>
          <p:cNvSpPr>
            <a:spLocks noGrp="1"/>
          </p:cNvSpPr>
          <p:nvPr>
            <p:ph type="body" sz="quarter" idx="12"/>
          </p:nvPr>
        </p:nvSpPr>
        <p:spPr/>
        <p:txBody>
          <a:bodyPr/>
          <a:lstStyle/>
          <a:p>
            <a:r>
              <a:rPr lang="en-GB" dirty="0" err="1"/>
              <a:t>E;by</a:t>
            </a:r>
            <a:r>
              <a:rPr lang="en-GB" dirty="0"/>
              <a:t>] on </a:t>
            </a:r>
            <a:r>
              <a:rPr lang="en-GB" dirty="0" err="1"/>
              <a:t>anerma`nswpi</a:t>
            </a:r>
            <a:r>
              <a:rPr lang="en-GB" dirty="0"/>
              <a:t>@ `</a:t>
            </a:r>
            <a:r>
              <a:rPr lang="en-GB" dirty="0" err="1"/>
              <a:t>mpi`Pneuma</a:t>
            </a:r>
            <a:r>
              <a:rPr lang="en-GB" dirty="0"/>
              <a:t> =e=;=u@ </a:t>
            </a:r>
            <a:r>
              <a:rPr lang="en-GB" dirty="0" err="1"/>
              <a:t>vai</a:t>
            </a:r>
            <a:r>
              <a:rPr lang="en-GB" dirty="0"/>
              <a:t> `</a:t>
            </a:r>
            <a:r>
              <a:rPr lang="en-GB" dirty="0" err="1"/>
              <a:t>etaf`i</a:t>
            </a:r>
            <a:r>
              <a:rPr lang="en-GB" dirty="0"/>
              <a:t> `</a:t>
            </a:r>
            <a:r>
              <a:rPr lang="en-GB" dirty="0" err="1"/>
              <a:t>e`hryi</a:t>
            </a:r>
            <a:r>
              <a:rPr lang="en-GB" dirty="0"/>
              <a:t> `</a:t>
            </a:r>
            <a:r>
              <a:rPr lang="en-GB" dirty="0" err="1"/>
              <a:t>ejw</a:t>
            </a:r>
            <a:r>
              <a:rPr lang="en-GB" dirty="0"/>
              <a:t>@ </a:t>
            </a:r>
            <a:r>
              <a:rPr lang="en-GB" dirty="0" err="1"/>
              <a:t>afer`agi`azin</a:t>
            </a:r>
            <a:r>
              <a:rPr lang="en-GB" dirty="0"/>
              <a:t> `</a:t>
            </a:r>
            <a:r>
              <a:rPr lang="en-GB" dirty="0" err="1"/>
              <a:t>mmo</a:t>
            </a:r>
            <a:r>
              <a:rPr lang="en-GB" dirty="0"/>
              <a:t>.</a:t>
            </a:r>
          </a:p>
        </p:txBody>
      </p:sp>
    </p:spTree>
    <p:extLst>
      <p:ext uri="{BB962C8B-B14F-4D97-AF65-F5344CB8AC3E}">
        <p14:creationId xmlns:p14="http://schemas.microsoft.com/office/powerpoint/2010/main" val="1160510014"/>
      </p:ext>
    </p:extLst>
  </p:cSld>
  <p:clrMapOvr>
    <a:masterClrMapping/>
  </p:clrMapOvr>
</p:sld>
</file>

<file path=ppt/slides/slide19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4482D4-8087-42B6-AAE9-7ABD1248214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583469C-DF8A-42A8-9AFE-37BC9D0B3EDD}"/>
              </a:ext>
            </a:extLst>
          </p:cNvPr>
          <p:cNvSpPr>
            <a:spLocks noGrp="1"/>
          </p:cNvSpPr>
          <p:nvPr>
            <p:ph type="body" sz="quarter" idx="10"/>
          </p:nvPr>
        </p:nvSpPr>
        <p:spPr>
          <a:xfrm>
            <a:off x="0" y="5829299"/>
            <a:ext cx="9144000" cy="1022075"/>
          </a:xfrm>
        </p:spPr>
        <p:txBody>
          <a:bodyPr/>
          <a:lstStyle/>
          <a:p>
            <a:r>
              <a:rPr lang="ar-EG" sz="3600" dirty="0"/>
              <a:t>شيرى ثى إيطا غابرييل: إرشيرى تيزين إمموس: جى شيرى ثى إشميه إن إهموت: أووه ابشويس شوب نيمى.</a:t>
            </a:r>
          </a:p>
        </p:txBody>
      </p:sp>
      <p:sp>
        <p:nvSpPr>
          <p:cNvPr id="4" name="Text Placeholder 3">
            <a:extLst>
              <a:ext uri="{FF2B5EF4-FFF2-40B4-BE49-F238E27FC236}">
                <a16:creationId xmlns:a16="http://schemas.microsoft.com/office/drawing/2014/main" id="{0C153199-CB6D-4219-B091-420B8BFC7F18}"/>
              </a:ext>
            </a:extLst>
          </p:cNvPr>
          <p:cNvSpPr>
            <a:spLocks noGrp="1"/>
          </p:cNvSpPr>
          <p:nvPr>
            <p:ph type="body" sz="quarter" idx="11"/>
          </p:nvPr>
        </p:nvSpPr>
        <p:spPr/>
        <p:txBody>
          <a:bodyPr/>
          <a:lstStyle/>
          <a:p>
            <a:r>
              <a:rPr lang="ar-EG" sz="3600" dirty="0"/>
              <a:t>السلام للتى أقرأها، غبريال السلام قائلا، السلام لك يا ممتلئة، نعمة الرب معك.</a:t>
            </a:r>
          </a:p>
          <a:p>
            <a:endParaRPr lang="en-GB" sz="3600" dirty="0"/>
          </a:p>
        </p:txBody>
      </p:sp>
      <p:sp>
        <p:nvSpPr>
          <p:cNvPr id="5" name="Text Placeholder 4">
            <a:extLst>
              <a:ext uri="{FF2B5EF4-FFF2-40B4-BE49-F238E27FC236}">
                <a16:creationId xmlns:a16="http://schemas.microsoft.com/office/drawing/2014/main" id="{77B48938-0B83-4E32-B18C-710FF984C4FA}"/>
              </a:ext>
            </a:extLst>
          </p:cNvPr>
          <p:cNvSpPr>
            <a:spLocks noGrp="1"/>
          </p:cNvSpPr>
          <p:nvPr>
            <p:ph type="body" sz="quarter" idx="12"/>
          </p:nvPr>
        </p:nvSpPr>
        <p:spPr>
          <a:xfrm>
            <a:off x="0" y="4657725"/>
            <a:ext cx="9144000" cy="1171574"/>
          </a:xfrm>
        </p:spPr>
        <p:txBody>
          <a:bodyPr/>
          <a:lstStyle/>
          <a:p>
            <a:r>
              <a:rPr lang="en-GB" dirty="0"/>
              <a:t>&lt;ere ;</a:t>
            </a:r>
            <a:r>
              <a:rPr lang="en-GB" dirty="0" err="1"/>
              <a:t>y`eta</a:t>
            </a:r>
            <a:r>
              <a:rPr lang="en-GB" dirty="0"/>
              <a:t> </a:t>
            </a:r>
            <a:r>
              <a:rPr lang="en-GB" dirty="0" err="1"/>
              <a:t>Gabriyl</a:t>
            </a:r>
            <a:r>
              <a:rPr lang="en-GB" dirty="0"/>
              <a:t>@ </a:t>
            </a:r>
            <a:r>
              <a:rPr lang="en-GB" dirty="0" err="1"/>
              <a:t>er,eretizin</a:t>
            </a:r>
            <a:r>
              <a:rPr lang="en-GB" dirty="0"/>
              <a:t> `</a:t>
            </a:r>
            <a:r>
              <a:rPr lang="en-GB" dirty="0" err="1"/>
              <a:t>mmoc</a:t>
            </a:r>
            <a:r>
              <a:rPr lang="en-GB" dirty="0"/>
              <a:t>@ je ,ere ;</a:t>
            </a:r>
            <a:r>
              <a:rPr lang="en-GB" dirty="0" err="1"/>
              <a:t>y`e;meh</a:t>
            </a:r>
            <a:r>
              <a:rPr lang="en-GB" dirty="0"/>
              <a:t> `</a:t>
            </a:r>
            <a:r>
              <a:rPr lang="en-GB" dirty="0" err="1"/>
              <a:t>n`hmot</a:t>
            </a:r>
            <a:r>
              <a:rPr lang="en-GB" dirty="0"/>
              <a:t>@ </a:t>
            </a:r>
            <a:r>
              <a:rPr lang="en-GB" dirty="0" err="1"/>
              <a:t>ouoh</a:t>
            </a:r>
            <a:r>
              <a:rPr lang="en-GB" dirty="0"/>
              <a:t> P=o=c sop </a:t>
            </a:r>
            <a:r>
              <a:rPr lang="en-GB" dirty="0" err="1"/>
              <a:t>neme</a:t>
            </a:r>
            <a:r>
              <a:rPr lang="en-GB" dirty="0"/>
              <a:t>.</a:t>
            </a:r>
          </a:p>
        </p:txBody>
      </p:sp>
    </p:spTree>
    <p:extLst>
      <p:ext uri="{BB962C8B-B14F-4D97-AF65-F5344CB8AC3E}">
        <p14:creationId xmlns:p14="http://schemas.microsoft.com/office/powerpoint/2010/main" val="3232627430"/>
      </p:ext>
    </p:extLst>
  </p:cSld>
  <p:clrMapOvr>
    <a:masterClrMapping/>
  </p:clrMapOvr>
</p:sld>
</file>

<file path=ppt/slides/slide19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FA0D4-B360-4B79-897C-E6982A048DF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089310F-ADF7-439D-9963-75FE7A6FA05E}"/>
              </a:ext>
            </a:extLst>
          </p:cNvPr>
          <p:cNvSpPr>
            <a:spLocks noGrp="1"/>
          </p:cNvSpPr>
          <p:nvPr>
            <p:ph type="body" sz="quarter" idx="10"/>
          </p:nvPr>
        </p:nvSpPr>
        <p:spPr/>
        <p:txBody>
          <a:bodyPr/>
          <a:lstStyle/>
          <a:p>
            <a:r>
              <a:rPr lang="ar-EG" dirty="0"/>
              <a:t>آ إبتى ماتى غار إمافيوت: شوبى خين بى جينيرفوكى: آ إتباروسيا إمبى شيرى: شوبى إن إهرى خين تيميترا.</a:t>
            </a:r>
            <a:endParaRPr lang="en-GB" dirty="0"/>
          </a:p>
        </p:txBody>
      </p:sp>
      <p:sp>
        <p:nvSpPr>
          <p:cNvPr id="4" name="Text Placeholder 3">
            <a:extLst>
              <a:ext uri="{FF2B5EF4-FFF2-40B4-BE49-F238E27FC236}">
                <a16:creationId xmlns:a16="http://schemas.microsoft.com/office/drawing/2014/main" id="{DE7B4C09-2C74-410F-A053-0F97E3A75CF5}"/>
              </a:ext>
            </a:extLst>
          </p:cNvPr>
          <p:cNvSpPr>
            <a:spLocks noGrp="1"/>
          </p:cNvSpPr>
          <p:nvPr>
            <p:ph type="body" sz="quarter" idx="11"/>
          </p:nvPr>
        </p:nvSpPr>
        <p:spPr/>
        <p:txBody>
          <a:bodyPr anchor="ctr"/>
          <a:lstStyle/>
          <a:p>
            <a:r>
              <a:rPr lang="ar-EG" sz="3400" dirty="0"/>
              <a:t>لأن مسرة الآب، كانت في حبلك، وظهور الابن، كان في أحشائك.</a:t>
            </a:r>
          </a:p>
        </p:txBody>
      </p:sp>
      <p:sp>
        <p:nvSpPr>
          <p:cNvPr id="5" name="Text Placeholder 4">
            <a:extLst>
              <a:ext uri="{FF2B5EF4-FFF2-40B4-BE49-F238E27FC236}">
                <a16:creationId xmlns:a16="http://schemas.microsoft.com/office/drawing/2014/main" id="{D3729B82-848A-4ADF-BA09-4A61A1FE2B49}"/>
              </a:ext>
            </a:extLst>
          </p:cNvPr>
          <p:cNvSpPr>
            <a:spLocks noGrp="1"/>
          </p:cNvSpPr>
          <p:nvPr>
            <p:ph type="body" sz="quarter" idx="12"/>
          </p:nvPr>
        </p:nvSpPr>
        <p:spPr/>
        <p:txBody>
          <a:bodyPr anchor="ctr"/>
          <a:lstStyle/>
          <a:p>
            <a:r>
              <a:rPr lang="en-GB" sz="3600" dirty="0"/>
              <a:t>A `p]ma] gar `</a:t>
            </a:r>
            <a:r>
              <a:rPr lang="en-GB" sz="3600" dirty="0" err="1"/>
              <a:t>m`Viwt</a:t>
            </a:r>
            <a:r>
              <a:rPr lang="en-GB" sz="3600" dirty="0"/>
              <a:t>@ </a:t>
            </a:r>
            <a:r>
              <a:rPr lang="en-GB" sz="3600" dirty="0" err="1"/>
              <a:t>swpi</a:t>
            </a:r>
            <a:r>
              <a:rPr lang="en-GB" sz="3600" dirty="0"/>
              <a:t> </a:t>
            </a:r>
            <a:r>
              <a:rPr lang="en-GB" sz="3600" dirty="0" err="1"/>
              <a:t>qen</a:t>
            </a:r>
            <a:r>
              <a:rPr lang="en-GB" sz="3600" dirty="0"/>
              <a:t> </a:t>
            </a:r>
            <a:r>
              <a:rPr lang="en-GB" sz="3600" dirty="0" err="1"/>
              <a:t>pejin`erboki</a:t>
            </a:r>
            <a:r>
              <a:rPr lang="ar-EG" sz="3600" dirty="0"/>
              <a:t> </a:t>
            </a:r>
            <a:r>
              <a:rPr lang="en-GB" sz="3600" dirty="0"/>
              <a:t>@ `a `</a:t>
            </a:r>
            <a:r>
              <a:rPr lang="en-GB" sz="3600" dirty="0" err="1"/>
              <a:t>tparouci`a</a:t>
            </a:r>
            <a:r>
              <a:rPr lang="en-GB" sz="3600" dirty="0"/>
              <a:t> `</a:t>
            </a:r>
            <a:r>
              <a:rPr lang="en-GB" sz="3600" dirty="0" err="1"/>
              <a:t>mpiSyri</a:t>
            </a:r>
            <a:r>
              <a:rPr lang="en-GB" sz="3600" dirty="0"/>
              <a:t>@ </a:t>
            </a:r>
            <a:r>
              <a:rPr lang="en-GB" sz="3600" dirty="0" err="1"/>
              <a:t>swpi</a:t>
            </a:r>
            <a:r>
              <a:rPr lang="en-GB" sz="3600" dirty="0"/>
              <a:t> `</a:t>
            </a:r>
            <a:r>
              <a:rPr lang="en-GB" sz="3600" dirty="0" err="1"/>
              <a:t>n`hryi</a:t>
            </a:r>
            <a:r>
              <a:rPr lang="en-GB" sz="3600" dirty="0"/>
              <a:t> </a:t>
            </a:r>
            <a:r>
              <a:rPr lang="en-GB" sz="3600" dirty="0" err="1"/>
              <a:t>qen</a:t>
            </a:r>
            <a:r>
              <a:rPr lang="en-GB" sz="3600" dirty="0"/>
              <a:t> </a:t>
            </a:r>
            <a:r>
              <a:rPr lang="en-GB" sz="3600" dirty="0" err="1"/>
              <a:t>temytra</a:t>
            </a:r>
            <a:r>
              <a:rPr lang="en-GB" sz="3600" dirty="0"/>
              <a:t>.</a:t>
            </a:r>
          </a:p>
        </p:txBody>
      </p:sp>
    </p:spTree>
    <p:extLst>
      <p:ext uri="{BB962C8B-B14F-4D97-AF65-F5344CB8AC3E}">
        <p14:creationId xmlns:p14="http://schemas.microsoft.com/office/powerpoint/2010/main" val="1582510591"/>
      </p:ext>
    </p:extLst>
  </p:cSld>
  <p:clrMapOvr>
    <a:masterClrMapping/>
  </p:clrMapOvr>
</p:sld>
</file>

<file path=ppt/slides/slide19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22EF2-40B4-40AD-BC07-020E1122D63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59BDD48-51E8-4841-AA88-28C9219C623B}"/>
              </a:ext>
            </a:extLst>
          </p:cNvPr>
          <p:cNvSpPr>
            <a:spLocks noGrp="1"/>
          </p:cNvSpPr>
          <p:nvPr>
            <p:ph type="body" sz="quarter" idx="10"/>
          </p:nvPr>
        </p:nvSpPr>
        <p:spPr/>
        <p:txBody>
          <a:bodyPr/>
          <a:lstStyle/>
          <a:p>
            <a:r>
              <a:rPr lang="ar-EG" dirty="0"/>
              <a:t>آبى ابنفما إثؤاب: موه امماى نيفين انتى: تى إبسيشى نيم بى سوما: او ماريا اثماف امفنوتى.</a:t>
            </a:r>
          </a:p>
        </p:txBody>
      </p:sp>
      <p:sp>
        <p:nvSpPr>
          <p:cNvPr id="4" name="Text Placeholder 3">
            <a:extLst>
              <a:ext uri="{FF2B5EF4-FFF2-40B4-BE49-F238E27FC236}">
                <a16:creationId xmlns:a16="http://schemas.microsoft.com/office/drawing/2014/main" id="{4131902A-1284-4F4B-988B-FB4E94BAEF24}"/>
              </a:ext>
            </a:extLst>
          </p:cNvPr>
          <p:cNvSpPr>
            <a:spLocks noGrp="1"/>
          </p:cNvSpPr>
          <p:nvPr>
            <p:ph type="body" sz="quarter" idx="11"/>
          </p:nvPr>
        </p:nvSpPr>
        <p:spPr/>
        <p:txBody>
          <a:bodyPr anchor="ctr"/>
          <a:lstStyle/>
          <a:p>
            <a:r>
              <a:rPr lang="ar-EG" sz="3200" dirty="0"/>
              <a:t>والروح القدس، ملأ كل موضع منكِ، نفسِك وجسدِك، يا مريم أم الله.</a:t>
            </a:r>
            <a:endParaRPr lang="en-GB" sz="3200" dirty="0"/>
          </a:p>
        </p:txBody>
      </p:sp>
      <p:sp>
        <p:nvSpPr>
          <p:cNvPr id="5" name="Text Placeholder 4">
            <a:extLst>
              <a:ext uri="{FF2B5EF4-FFF2-40B4-BE49-F238E27FC236}">
                <a16:creationId xmlns:a16="http://schemas.microsoft.com/office/drawing/2014/main" id="{3FEAE30D-E0A5-4BFB-A55E-5386CD0512EE}"/>
              </a:ext>
            </a:extLst>
          </p:cNvPr>
          <p:cNvSpPr>
            <a:spLocks noGrp="1"/>
          </p:cNvSpPr>
          <p:nvPr>
            <p:ph type="body" sz="quarter" idx="12"/>
          </p:nvPr>
        </p:nvSpPr>
        <p:spPr/>
        <p:txBody>
          <a:bodyPr/>
          <a:lstStyle/>
          <a:p>
            <a:r>
              <a:rPr lang="en-GB" dirty="0"/>
              <a:t>`</a:t>
            </a:r>
            <a:r>
              <a:rPr lang="en-GB" dirty="0" err="1"/>
              <a:t>Api`Pneuma</a:t>
            </a:r>
            <a:r>
              <a:rPr lang="en-GB" dirty="0"/>
              <a:t> =e=;=u@ </a:t>
            </a:r>
            <a:r>
              <a:rPr lang="en-GB" dirty="0" err="1"/>
              <a:t>moh</a:t>
            </a:r>
            <a:r>
              <a:rPr lang="en-GB" dirty="0"/>
              <a:t> `</a:t>
            </a:r>
            <a:r>
              <a:rPr lang="en-GB" dirty="0" err="1"/>
              <a:t>mmai</a:t>
            </a:r>
            <a:r>
              <a:rPr lang="en-GB" dirty="0"/>
              <a:t> </a:t>
            </a:r>
            <a:r>
              <a:rPr lang="en-GB" dirty="0" err="1"/>
              <a:t>niben</a:t>
            </a:r>
            <a:r>
              <a:rPr lang="en-GB" dirty="0"/>
              <a:t> `</a:t>
            </a:r>
            <a:r>
              <a:rPr lang="en-GB" dirty="0" err="1"/>
              <a:t>nte</a:t>
            </a:r>
            <a:r>
              <a:rPr lang="en-GB" dirty="0"/>
              <a:t>@ </a:t>
            </a:r>
            <a:r>
              <a:rPr lang="en-GB" dirty="0" err="1"/>
              <a:t>te'u,y</a:t>
            </a:r>
            <a:r>
              <a:rPr lang="en-GB" dirty="0"/>
              <a:t> </a:t>
            </a:r>
            <a:r>
              <a:rPr lang="en-GB" dirty="0" err="1"/>
              <a:t>nem</a:t>
            </a:r>
            <a:r>
              <a:rPr lang="en-GB" dirty="0"/>
              <a:t> </a:t>
            </a:r>
            <a:r>
              <a:rPr lang="en-GB" dirty="0" err="1"/>
              <a:t>pecwma</a:t>
            </a:r>
            <a:r>
              <a:rPr lang="en-GB" dirty="0"/>
              <a:t>@ `w </a:t>
            </a:r>
            <a:r>
              <a:rPr lang="en-GB" dirty="0" err="1"/>
              <a:t>Mari`a</a:t>
            </a:r>
            <a:r>
              <a:rPr lang="en-GB" dirty="0"/>
              <a:t> `;</a:t>
            </a:r>
            <a:r>
              <a:rPr lang="en-GB" dirty="0" err="1"/>
              <a:t>mau</a:t>
            </a:r>
            <a:r>
              <a:rPr lang="en-GB" dirty="0"/>
              <a:t> `mV].</a:t>
            </a:r>
          </a:p>
        </p:txBody>
      </p:sp>
    </p:spTree>
    <p:extLst>
      <p:ext uri="{BB962C8B-B14F-4D97-AF65-F5344CB8AC3E}">
        <p14:creationId xmlns:p14="http://schemas.microsoft.com/office/powerpoint/2010/main" val="663864581"/>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B983E-345B-4FE5-8DF1-A7863D1A072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D29C9D4-617E-4E23-A20D-F082AC82AE31}"/>
              </a:ext>
            </a:extLst>
          </p:cNvPr>
          <p:cNvSpPr>
            <a:spLocks noGrp="1"/>
          </p:cNvSpPr>
          <p:nvPr>
            <p:ph type="body" sz="quarter" idx="10"/>
          </p:nvPr>
        </p:nvSpPr>
        <p:spPr>
          <a:xfrm>
            <a:off x="0" y="5883965"/>
            <a:ext cx="9144000" cy="967409"/>
          </a:xfrm>
        </p:spPr>
        <p:txBody>
          <a:bodyPr anchor="ctr"/>
          <a:lstStyle/>
          <a:p>
            <a:r>
              <a:rPr lang="ar-EG" sz="3900" dirty="0"/>
              <a:t>زى أوش بى بيك ناي:</a:t>
            </a:r>
            <a:r>
              <a:rPr lang="en-US" sz="3900" dirty="0"/>
              <a:t> </a:t>
            </a:r>
            <a:r>
              <a:rPr lang="ar-EG" sz="3900" dirty="0"/>
              <a:t>جيم بين شيني خين بيك</a:t>
            </a:r>
            <a:r>
              <a:rPr lang="en-US" sz="3900" dirty="0"/>
              <a:t> </a:t>
            </a:r>
            <a:r>
              <a:rPr lang="ar-EG" sz="3900" dirty="0"/>
              <a:t>أوجاي:</a:t>
            </a:r>
            <a:r>
              <a:rPr lang="en-US" sz="3900" dirty="0"/>
              <a:t> </a:t>
            </a:r>
            <a:r>
              <a:rPr lang="ar-EG" sz="3900" dirty="0"/>
              <a:t>آجيا إترياس: إليسون إيمـاس.</a:t>
            </a:r>
            <a:endParaRPr lang="en-GB" sz="3900" dirty="0"/>
          </a:p>
        </p:txBody>
      </p:sp>
      <p:sp>
        <p:nvSpPr>
          <p:cNvPr id="4" name="Text Placeholder 3">
            <a:extLst>
              <a:ext uri="{FF2B5EF4-FFF2-40B4-BE49-F238E27FC236}">
                <a16:creationId xmlns:a16="http://schemas.microsoft.com/office/drawing/2014/main" id="{2B270810-8467-4F72-B8A6-3A3E64C6154B}"/>
              </a:ext>
            </a:extLst>
          </p:cNvPr>
          <p:cNvSpPr>
            <a:spLocks noGrp="1"/>
          </p:cNvSpPr>
          <p:nvPr>
            <p:ph type="body" sz="quarter" idx="11"/>
          </p:nvPr>
        </p:nvSpPr>
        <p:spPr>
          <a:xfrm>
            <a:off x="0" y="3710609"/>
            <a:ext cx="9144000" cy="924696"/>
          </a:xfrm>
        </p:spPr>
        <p:txBody>
          <a:bodyP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كثيرة هى رحمتك، تعهدنا بخلاصك</a:t>
            </a:r>
            <a:r>
              <a:rPr kumimoji="0" lang="en-US" sz="3600" b="1" i="0" u="none" strike="noStrike" cap="none" normalizeH="0" baseline="0" dirty="0">
                <a:ln>
                  <a:noFill/>
                </a:ln>
                <a:solidFill>
                  <a:schemeClr val="bg1"/>
                </a:solidFill>
                <a:effectLst/>
                <a:latin typeface="Times New Roman" pitchFamily="18" charset="0"/>
                <a:cs typeface="Times New Roman" pitchFamily="18" charset="0"/>
              </a:rPr>
              <a:t>،</a:t>
            </a:r>
            <a:r>
              <a:rPr lang="en-US" sz="3600" dirty="0">
                <a:latin typeface="Times New Roman" pitchFamily="18" charset="0"/>
                <a:cs typeface="Times New Roman" pitchFamily="18" charset="0"/>
              </a:rPr>
              <a:t> </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أيها الثالوث القدوس أرحمنا</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a:t>
            </a:r>
          </a:p>
        </p:txBody>
      </p:sp>
      <p:sp>
        <p:nvSpPr>
          <p:cNvPr id="5" name="Text Placeholder 4">
            <a:extLst>
              <a:ext uri="{FF2B5EF4-FFF2-40B4-BE49-F238E27FC236}">
                <a16:creationId xmlns:a16="http://schemas.microsoft.com/office/drawing/2014/main" id="{A49B4D80-5706-43A3-85B7-A452C1A303EB}"/>
              </a:ext>
            </a:extLst>
          </p:cNvPr>
          <p:cNvSpPr>
            <a:spLocks noGrp="1"/>
          </p:cNvSpPr>
          <p:nvPr>
            <p:ph type="body" sz="quarter" idx="12"/>
          </p:nvPr>
        </p:nvSpPr>
        <p:spPr/>
        <p:txBody>
          <a:bodyPr/>
          <a:lstStyle/>
          <a:p>
            <a:r>
              <a:rPr lang="en-GB" dirty="0" err="1"/>
              <a:t>Zeos</a:t>
            </a:r>
            <a:r>
              <a:rPr lang="en-GB" dirty="0"/>
              <a:t> pe </a:t>
            </a:r>
            <a:r>
              <a:rPr lang="en-GB" dirty="0" err="1"/>
              <a:t>peknai</a:t>
            </a:r>
            <a:r>
              <a:rPr lang="en-GB" dirty="0"/>
              <a:t>@ </a:t>
            </a:r>
            <a:r>
              <a:rPr lang="en-GB" dirty="0" err="1"/>
              <a:t>jem</a:t>
            </a:r>
            <a:r>
              <a:rPr lang="en-GB" dirty="0"/>
              <a:t> </a:t>
            </a:r>
            <a:r>
              <a:rPr lang="en-GB" dirty="0" err="1"/>
              <a:t>pensini</a:t>
            </a:r>
            <a:r>
              <a:rPr lang="en-GB" dirty="0"/>
              <a:t> </a:t>
            </a:r>
            <a:r>
              <a:rPr lang="en-GB" dirty="0" err="1"/>
              <a:t>qen</a:t>
            </a:r>
            <a:r>
              <a:rPr lang="en-GB" dirty="0"/>
              <a:t> </a:t>
            </a:r>
            <a:r>
              <a:rPr lang="en-GB" dirty="0" err="1"/>
              <a:t>pekoujai</a:t>
            </a:r>
            <a:r>
              <a:rPr lang="en-GB" dirty="0"/>
              <a:t>@</a:t>
            </a:r>
          </a:p>
          <a:p>
            <a:r>
              <a:rPr lang="en-GB" dirty="0"/>
              <a:t> `</a:t>
            </a:r>
            <a:r>
              <a:rPr lang="en-GB" dirty="0" err="1"/>
              <a:t>agia</a:t>
            </a:r>
            <a:r>
              <a:rPr lang="en-GB" dirty="0"/>
              <a:t> `</a:t>
            </a:r>
            <a:r>
              <a:rPr lang="en-GB" dirty="0" err="1"/>
              <a:t>triac</a:t>
            </a:r>
            <a:r>
              <a:rPr lang="en-GB" dirty="0"/>
              <a:t>@ `</a:t>
            </a:r>
            <a:r>
              <a:rPr lang="en-GB" dirty="0" err="1"/>
              <a:t>ele`ycon</a:t>
            </a:r>
            <a:r>
              <a:rPr lang="en-GB" dirty="0"/>
              <a:t> `</a:t>
            </a:r>
            <a:r>
              <a:rPr lang="en-GB" dirty="0" err="1"/>
              <a:t>ymac</a:t>
            </a:r>
            <a:r>
              <a:rPr lang="en-GB" dirty="0"/>
              <a:t>.</a:t>
            </a:r>
          </a:p>
        </p:txBody>
      </p:sp>
    </p:spTree>
    <p:extLst>
      <p:ext uri="{BB962C8B-B14F-4D97-AF65-F5344CB8AC3E}">
        <p14:creationId xmlns:p14="http://schemas.microsoft.com/office/powerpoint/2010/main" val="2918003657"/>
      </p:ext>
    </p:extLst>
  </p:cSld>
  <p:clrMapOvr>
    <a:masterClrMapping/>
  </p:clrMapOvr>
</p:sld>
</file>

<file path=ppt/slides/slide19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97A9C-ABF3-48DA-9675-D0A2C4CE790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1E5CF19-6DEC-46F9-87AC-83239E7E664B}"/>
              </a:ext>
            </a:extLst>
          </p:cNvPr>
          <p:cNvSpPr>
            <a:spLocks noGrp="1"/>
          </p:cNvSpPr>
          <p:nvPr>
            <p:ph type="body" sz="quarter" idx="10"/>
          </p:nvPr>
        </p:nvSpPr>
        <p:spPr/>
        <p:txBody>
          <a:bodyPr/>
          <a:lstStyle/>
          <a:p>
            <a:r>
              <a:rPr lang="ar-EG" sz="3400" dirty="0"/>
              <a:t>اثفى فاى تين إرشاى هون: خين أوشاى إم ابنفماتيكون: أووه أم إبروفيتيكون إفسوب: انؤش إيفول نيم ابؤرو دافيد.</a:t>
            </a:r>
            <a:endParaRPr lang="en-GB" sz="3400" dirty="0"/>
          </a:p>
        </p:txBody>
      </p:sp>
      <p:sp>
        <p:nvSpPr>
          <p:cNvPr id="4" name="Text Placeholder 3">
            <a:extLst>
              <a:ext uri="{FF2B5EF4-FFF2-40B4-BE49-F238E27FC236}">
                <a16:creationId xmlns:a16="http://schemas.microsoft.com/office/drawing/2014/main" id="{0E1DC2C8-6661-49CE-9D71-7750F6C79A55}"/>
              </a:ext>
            </a:extLst>
          </p:cNvPr>
          <p:cNvSpPr>
            <a:spLocks noGrp="1"/>
          </p:cNvSpPr>
          <p:nvPr>
            <p:ph type="body" sz="quarter" idx="11"/>
          </p:nvPr>
        </p:nvSpPr>
        <p:spPr/>
        <p:txBody>
          <a:bodyPr/>
          <a:lstStyle/>
          <a:p>
            <a:r>
              <a:rPr lang="ar-EG" sz="3200" dirty="0"/>
              <a:t>لأجل هذا نُعيِّد، نحن أيضًا عيدًا روحيًا ،ونبويا معا، صارخين مع الملك داود.</a:t>
            </a:r>
            <a:endParaRPr lang="en-GB" sz="3200" dirty="0"/>
          </a:p>
        </p:txBody>
      </p:sp>
      <p:sp>
        <p:nvSpPr>
          <p:cNvPr id="5" name="Text Placeholder 4">
            <a:extLst>
              <a:ext uri="{FF2B5EF4-FFF2-40B4-BE49-F238E27FC236}">
                <a16:creationId xmlns:a16="http://schemas.microsoft.com/office/drawing/2014/main" id="{7074D240-419E-4CAB-B2DA-880525D4DD3D}"/>
              </a:ext>
            </a:extLst>
          </p:cNvPr>
          <p:cNvSpPr>
            <a:spLocks noGrp="1"/>
          </p:cNvSpPr>
          <p:nvPr>
            <p:ph type="body" sz="quarter" idx="12"/>
          </p:nvPr>
        </p:nvSpPr>
        <p:spPr>
          <a:xfrm>
            <a:off x="0" y="4442434"/>
            <a:ext cx="9144000" cy="1189740"/>
          </a:xfrm>
        </p:spPr>
        <p:txBody>
          <a:bodyPr/>
          <a:lstStyle/>
          <a:p>
            <a:r>
              <a:rPr lang="en-GB" sz="3400" dirty="0" err="1"/>
              <a:t>E;be</a:t>
            </a:r>
            <a:r>
              <a:rPr lang="en-GB" sz="3400" dirty="0"/>
              <a:t> </a:t>
            </a:r>
            <a:r>
              <a:rPr lang="en-GB" sz="3400" dirty="0" err="1"/>
              <a:t>vai</a:t>
            </a:r>
            <a:r>
              <a:rPr lang="en-GB" sz="3400" dirty="0"/>
              <a:t> </a:t>
            </a:r>
            <a:r>
              <a:rPr lang="en-GB" sz="3400" dirty="0" err="1"/>
              <a:t>tenersai</a:t>
            </a:r>
            <a:r>
              <a:rPr lang="en-GB" sz="3400" dirty="0"/>
              <a:t> </a:t>
            </a:r>
            <a:r>
              <a:rPr lang="en-GB" sz="3400" dirty="0" err="1"/>
              <a:t>hwn</a:t>
            </a:r>
            <a:r>
              <a:rPr lang="en-GB" sz="3400" dirty="0"/>
              <a:t>@ </a:t>
            </a:r>
            <a:r>
              <a:rPr lang="en-GB" sz="3400" dirty="0" err="1"/>
              <a:t>qen</a:t>
            </a:r>
            <a:r>
              <a:rPr lang="en-GB" sz="3400" dirty="0"/>
              <a:t> </a:t>
            </a:r>
            <a:r>
              <a:rPr lang="en-GB" sz="3400" dirty="0" err="1"/>
              <a:t>ousai</a:t>
            </a:r>
            <a:r>
              <a:rPr lang="en-GB" sz="3400" dirty="0"/>
              <a:t> `m=p=n=</a:t>
            </a:r>
            <a:r>
              <a:rPr lang="en-GB" sz="3400" dirty="0" err="1"/>
              <a:t>atikon</a:t>
            </a:r>
            <a:r>
              <a:rPr lang="en-GB" sz="3400" dirty="0"/>
              <a:t>@ </a:t>
            </a:r>
            <a:r>
              <a:rPr lang="en-GB" sz="3400" dirty="0" err="1"/>
              <a:t>ouoh</a:t>
            </a:r>
            <a:r>
              <a:rPr lang="en-GB" sz="3400" dirty="0"/>
              <a:t> `</a:t>
            </a:r>
            <a:r>
              <a:rPr lang="en-GB" sz="3400" dirty="0" err="1"/>
              <a:t>m`provytikon</a:t>
            </a:r>
            <a:r>
              <a:rPr lang="en-GB" sz="3400" dirty="0"/>
              <a:t> </a:t>
            </a:r>
            <a:r>
              <a:rPr lang="en-GB" sz="3400" dirty="0" err="1"/>
              <a:t>eucop</a:t>
            </a:r>
            <a:r>
              <a:rPr lang="en-GB" sz="3400" dirty="0"/>
              <a:t>@ </a:t>
            </a:r>
            <a:r>
              <a:rPr lang="en-GB" sz="3400" dirty="0" err="1"/>
              <a:t>enws</a:t>
            </a:r>
            <a:r>
              <a:rPr lang="en-GB" sz="3400" dirty="0"/>
              <a:t> `</a:t>
            </a:r>
            <a:r>
              <a:rPr lang="en-GB" sz="3400" dirty="0" err="1"/>
              <a:t>ebol</a:t>
            </a:r>
            <a:r>
              <a:rPr lang="en-GB" sz="3400" dirty="0"/>
              <a:t> </a:t>
            </a:r>
            <a:r>
              <a:rPr lang="en-GB" sz="3400" dirty="0" err="1"/>
              <a:t>nem</a:t>
            </a:r>
            <a:r>
              <a:rPr lang="en-GB" sz="3400" dirty="0"/>
              <a:t> `</a:t>
            </a:r>
            <a:r>
              <a:rPr lang="en-GB" sz="3400" dirty="0" err="1"/>
              <a:t>pouro</a:t>
            </a:r>
            <a:r>
              <a:rPr lang="en-GB" sz="3400" dirty="0"/>
              <a:t> </a:t>
            </a:r>
            <a:r>
              <a:rPr lang="en-GB" sz="3400" dirty="0" err="1"/>
              <a:t>Dauid</a:t>
            </a:r>
            <a:r>
              <a:rPr lang="en-GB" sz="3400" dirty="0"/>
              <a:t>.</a:t>
            </a:r>
          </a:p>
          <a:p>
            <a:endParaRPr lang="en-GB" sz="3400" dirty="0"/>
          </a:p>
        </p:txBody>
      </p:sp>
    </p:spTree>
    <p:extLst>
      <p:ext uri="{BB962C8B-B14F-4D97-AF65-F5344CB8AC3E}">
        <p14:creationId xmlns:p14="http://schemas.microsoft.com/office/powerpoint/2010/main" val="2076035503"/>
      </p:ext>
    </p:extLst>
  </p:cSld>
  <p:clrMapOvr>
    <a:masterClrMapping/>
  </p:clrMapOvr>
</p:sld>
</file>

<file path=ppt/slides/slide19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C14CC-D9C0-4970-B794-8415D1D2BEE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CBA31FB-4342-416A-A33D-B8CECC4C6EAB}"/>
              </a:ext>
            </a:extLst>
          </p:cNvPr>
          <p:cNvSpPr>
            <a:spLocks noGrp="1"/>
          </p:cNvSpPr>
          <p:nvPr>
            <p:ph type="body" sz="quarter" idx="10"/>
          </p:nvPr>
        </p:nvSpPr>
        <p:spPr>
          <a:xfrm>
            <a:off x="0" y="5772149"/>
            <a:ext cx="9144000" cy="1079225"/>
          </a:xfrm>
        </p:spPr>
        <p:txBody>
          <a:bodyPr/>
          <a:lstStyle/>
          <a:p>
            <a:r>
              <a:rPr lang="ar-EG" sz="3600" dirty="0"/>
              <a:t>جى تونك إبشويس إى بيك إمتون: أنثوك نيم تى كيفوتوس: انتى بيما إثؤاب إنتاك: إيتى انثوتى أو ماريا.</a:t>
            </a:r>
          </a:p>
        </p:txBody>
      </p:sp>
      <p:sp>
        <p:nvSpPr>
          <p:cNvPr id="4" name="Text Placeholder 3">
            <a:extLst>
              <a:ext uri="{FF2B5EF4-FFF2-40B4-BE49-F238E27FC236}">
                <a16:creationId xmlns:a16="http://schemas.microsoft.com/office/drawing/2014/main" id="{7A474630-6ECC-4AEE-A1A0-AB2907B24EA7}"/>
              </a:ext>
            </a:extLst>
          </p:cNvPr>
          <p:cNvSpPr>
            <a:spLocks noGrp="1"/>
          </p:cNvSpPr>
          <p:nvPr>
            <p:ph type="body" sz="quarter" idx="11"/>
          </p:nvPr>
        </p:nvSpPr>
        <p:spPr>
          <a:xfrm>
            <a:off x="0" y="3710609"/>
            <a:ext cx="9144000" cy="975691"/>
          </a:xfrm>
        </p:spPr>
        <p:txBody>
          <a:bodyPr/>
          <a:lstStyle/>
          <a:p>
            <a:r>
              <a:rPr lang="ar-EG" sz="3600" dirty="0"/>
              <a:t>قائلين قم يارب، إلى راحتك، أنت و تابوت قدسك، الذى هو أنت يا مريم.</a:t>
            </a:r>
          </a:p>
          <a:p>
            <a:endParaRPr lang="en-GB" sz="3600" dirty="0"/>
          </a:p>
        </p:txBody>
      </p:sp>
      <p:sp>
        <p:nvSpPr>
          <p:cNvPr id="5" name="Text Placeholder 4">
            <a:extLst>
              <a:ext uri="{FF2B5EF4-FFF2-40B4-BE49-F238E27FC236}">
                <a16:creationId xmlns:a16="http://schemas.microsoft.com/office/drawing/2014/main" id="{27AE6EDF-3021-4579-B2E9-9A315A669549}"/>
              </a:ext>
            </a:extLst>
          </p:cNvPr>
          <p:cNvSpPr>
            <a:spLocks noGrp="1"/>
          </p:cNvSpPr>
          <p:nvPr>
            <p:ph type="body" sz="quarter" idx="12"/>
          </p:nvPr>
        </p:nvSpPr>
        <p:spPr>
          <a:xfrm>
            <a:off x="-14288" y="4692923"/>
            <a:ext cx="9144000" cy="1079225"/>
          </a:xfrm>
        </p:spPr>
        <p:txBody>
          <a:bodyPr/>
          <a:lstStyle/>
          <a:p>
            <a:r>
              <a:rPr lang="en-GB" sz="3900" dirty="0"/>
              <a:t>Je </a:t>
            </a:r>
            <a:r>
              <a:rPr lang="en-GB" sz="3900" dirty="0" err="1"/>
              <a:t>twnk</a:t>
            </a:r>
            <a:r>
              <a:rPr lang="en-GB" sz="3900" dirty="0"/>
              <a:t> P=o=c `</a:t>
            </a:r>
            <a:r>
              <a:rPr lang="en-GB" sz="3900" dirty="0" err="1"/>
              <a:t>epek`mton</a:t>
            </a:r>
            <a:r>
              <a:rPr lang="en-GB" sz="3900" dirty="0"/>
              <a:t>@ `</a:t>
            </a:r>
            <a:r>
              <a:rPr lang="en-GB" sz="3900" dirty="0" err="1"/>
              <a:t>n;ok</a:t>
            </a:r>
            <a:r>
              <a:rPr lang="en-GB" sz="3900" dirty="0"/>
              <a:t> </a:t>
            </a:r>
            <a:r>
              <a:rPr lang="en-GB" sz="3900" dirty="0" err="1"/>
              <a:t>nem</a:t>
            </a:r>
            <a:r>
              <a:rPr lang="en-GB" sz="3900" dirty="0"/>
              <a:t> ]</a:t>
            </a:r>
            <a:r>
              <a:rPr lang="en-GB" sz="3900" dirty="0" err="1"/>
              <a:t>kibwtoc</a:t>
            </a:r>
            <a:r>
              <a:rPr lang="ar-EG" sz="3900" dirty="0"/>
              <a:t> </a:t>
            </a:r>
            <a:r>
              <a:rPr lang="en-GB" sz="3900" dirty="0"/>
              <a:t>@ `</a:t>
            </a:r>
            <a:r>
              <a:rPr lang="en-GB" sz="3900" dirty="0" err="1"/>
              <a:t>nte</a:t>
            </a:r>
            <a:r>
              <a:rPr lang="en-GB" sz="3900" dirty="0"/>
              <a:t> </a:t>
            </a:r>
            <a:r>
              <a:rPr lang="en-GB" sz="3900" dirty="0" err="1"/>
              <a:t>pima</a:t>
            </a:r>
            <a:r>
              <a:rPr lang="en-GB" sz="3900" dirty="0"/>
              <a:t> =e=;=u `</a:t>
            </a:r>
            <a:r>
              <a:rPr lang="en-GB" sz="3900" dirty="0" err="1"/>
              <a:t>ntak</a:t>
            </a:r>
            <a:r>
              <a:rPr lang="en-GB" sz="3900" dirty="0"/>
              <a:t>@ `</a:t>
            </a:r>
            <a:r>
              <a:rPr lang="en-GB" sz="3900" dirty="0" err="1"/>
              <a:t>ete</a:t>
            </a:r>
            <a:r>
              <a:rPr lang="en-GB" sz="3900" dirty="0"/>
              <a:t> `</a:t>
            </a:r>
            <a:r>
              <a:rPr lang="en-GB" sz="3900" dirty="0" err="1"/>
              <a:t>n;o</a:t>
            </a:r>
            <a:r>
              <a:rPr lang="en-GB" sz="3900" dirty="0"/>
              <a:t> </a:t>
            </a:r>
            <a:r>
              <a:rPr lang="en-GB" sz="3900" dirty="0" err="1"/>
              <a:t>te</a:t>
            </a:r>
            <a:r>
              <a:rPr lang="en-GB" sz="3900" dirty="0"/>
              <a:t> `w </a:t>
            </a:r>
            <a:r>
              <a:rPr lang="en-GB" sz="3900" dirty="0" err="1"/>
              <a:t>Mari`a</a:t>
            </a:r>
            <a:r>
              <a:rPr lang="en-GB" sz="3900" dirty="0"/>
              <a:t>.</a:t>
            </a:r>
          </a:p>
        </p:txBody>
      </p:sp>
    </p:spTree>
    <p:extLst>
      <p:ext uri="{BB962C8B-B14F-4D97-AF65-F5344CB8AC3E}">
        <p14:creationId xmlns:p14="http://schemas.microsoft.com/office/powerpoint/2010/main" val="2814081717"/>
      </p:ext>
    </p:extLst>
  </p:cSld>
  <p:clrMapOvr>
    <a:masterClrMapping/>
  </p:clrMapOvr>
</p:sld>
</file>

<file path=ppt/slides/slide19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52C14-5F1F-4BD0-BB11-41EC9F052B5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D7EEF5A-519D-4A77-A1B6-B47B0A1D56F2}"/>
              </a:ext>
            </a:extLst>
          </p:cNvPr>
          <p:cNvSpPr>
            <a:spLocks noGrp="1"/>
          </p:cNvSpPr>
          <p:nvPr>
            <p:ph type="body" sz="quarter" idx="10"/>
          </p:nvPr>
        </p:nvSpPr>
        <p:spPr>
          <a:xfrm>
            <a:off x="0" y="5815013"/>
            <a:ext cx="9144000" cy="1036362"/>
          </a:xfrm>
        </p:spPr>
        <p:txBody>
          <a:bodyPr/>
          <a:lstStyle/>
          <a:p>
            <a:r>
              <a:rPr lang="ar-EG" sz="3300" dirty="0"/>
              <a:t>تين تي هواري بين ميفي: اوتي ابروس طاتيس اتين هوت: ناهرين بين شويس ايسوس  بى اخرستوس: انتيف كانين نوفي نان ايفول.</a:t>
            </a:r>
          </a:p>
        </p:txBody>
      </p:sp>
      <p:sp>
        <p:nvSpPr>
          <p:cNvPr id="4" name="Text Placeholder 3">
            <a:extLst>
              <a:ext uri="{FF2B5EF4-FFF2-40B4-BE49-F238E27FC236}">
                <a16:creationId xmlns:a16="http://schemas.microsoft.com/office/drawing/2014/main" id="{9F8E20E9-AFF2-40D5-B225-E8F881E6956F}"/>
              </a:ext>
            </a:extLst>
          </p:cNvPr>
          <p:cNvSpPr>
            <a:spLocks noGrp="1"/>
          </p:cNvSpPr>
          <p:nvPr>
            <p:ph type="body" sz="quarter" idx="11"/>
          </p:nvPr>
        </p:nvSpPr>
        <p:spPr>
          <a:xfrm>
            <a:off x="0" y="3710609"/>
            <a:ext cx="9144000" cy="1068042"/>
          </a:xfrm>
        </p:spPr>
        <p:txBody>
          <a:bodyPr/>
          <a:lstStyle/>
          <a:p>
            <a:r>
              <a:rPr lang="ar-EG" dirty="0"/>
              <a:t>نسألك أذكرينا، أيتها الشفيعة المؤتمنة، أمام ربنا يسوع المسيح، ليغفر لنا خطايانا.</a:t>
            </a:r>
          </a:p>
          <a:p>
            <a:endParaRPr lang="en-GB" dirty="0"/>
          </a:p>
        </p:txBody>
      </p:sp>
      <p:sp>
        <p:nvSpPr>
          <p:cNvPr id="5" name="Text Placeholder 4">
            <a:extLst>
              <a:ext uri="{FF2B5EF4-FFF2-40B4-BE49-F238E27FC236}">
                <a16:creationId xmlns:a16="http://schemas.microsoft.com/office/drawing/2014/main" id="{00677F1A-2945-4A07-B545-F8429ECF58BA}"/>
              </a:ext>
            </a:extLst>
          </p:cNvPr>
          <p:cNvSpPr>
            <a:spLocks noGrp="1"/>
          </p:cNvSpPr>
          <p:nvPr>
            <p:ph type="body" sz="quarter" idx="12"/>
          </p:nvPr>
        </p:nvSpPr>
        <p:spPr>
          <a:xfrm>
            <a:off x="0" y="4778651"/>
            <a:ext cx="9144000" cy="1036362"/>
          </a:xfrm>
        </p:spPr>
        <p:txBody>
          <a:bodyPr/>
          <a:lstStyle/>
          <a:p>
            <a:r>
              <a:rPr lang="en-GB" sz="3600" dirty="0"/>
              <a:t>Ten]</a:t>
            </a:r>
            <a:r>
              <a:rPr lang="en-GB" sz="3600" dirty="0" err="1"/>
              <a:t>ho</a:t>
            </a:r>
            <a:r>
              <a:rPr lang="en-GB" sz="3600" dirty="0"/>
              <a:t> </a:t>
            </a:r>
            <a:r>
              <a:rPr lang="en-GB" sz="3600" dirty="0" err="1"/>
              <a:t>aripenmeu`i</a:t>
            </a:r>
            <a:r>
              <a:rPr lang="en-GB" sz="3600" dirty="0"/>
              <a:t>@ `w ]`</a:t>
            </a:r>
            <a:r>
              <a:rPr lang="en-GB" sz="3600" dirty="0" err="1"/>
              <a:t>proctatyc</a:t>
            </a:r>
            <a:r>
              <a:rPr lang="en-GB" sz="3600" dirty="0"/>
              <a:t> `</a:t>
            </a:r>
            <a:r>
              <a:rPr lang="en-GB" sz="3600" dirty="0" err="1"/>
              <a:t>etenhot</a:t>
            </a:r>
            <a:r>
              <a:rPr lang="en-GB" sz="3600" dirty="0"/>
              <a:t>@ </a:t>
            </a:r>
            <a:r>
              <a:rPr lang="en-GB" sz="3600" dirty="0" err="1"/>
              <a:t>nahren</a:t>
            </a:r>
            <a:r>
              <a:rPr lang="en-GB" sz="3600" dirty="0"/>
              <a:t> pen=o=c I=y=c P=,=c@ `</a:t>
            </a:r>
            <a:r>
              <a:rPr lang="en-GB" sz="3600" dirty="0" err="1"/>
              <a:t>ntef,a</a:t>
            </a:r>
            <a:r>
              <a:rPr lang="en-GB" sz="3600" dirty="0"/>
              <a:t> </a:t>
            </a:r>
            <a:r>
              <a:rPr lang="en-GB" sz="3600" dirty="0" err="1"/>
              <a:t>nennobi</a:t>
            </a:r>
            <a:r>
              <a:rPr lang="en-GB" sz="3600" dirty="0"/>
              <a:t> nan `</a:t>
            </a:r>
            <a:r>
              <a:rPr lang="en-GB" sz="3600" dirty="0" err="1"/>
              <a:t>ebol</a:t>
            </a:r>
            <a:r>
              <a:rPr lang="en-GB" sz="3600" dirty="0"/>
              <a:t>.</a:t>
            </a:r>
          </a:p>
        </p:txBody>
      </p:sp>
    </p:spTree>
    <p:extLst>
      <p:ext uri="{BB962C8B-B14F-4D97-AF65-F5344CB8AC3E}">
        <p14:creationId xmlns:p14="http://schemas.microsoft.com/office/powerpoint/2010/main" val="3489750995"/>
      </p:ext>
    </p:extLst>
  </p:cSld>
  <p:clrMapOvr>
    <a:masterClrMapping/>
  </p:clrMapOvr>
</p:sld>
</file>

<file path=ppt/slides/slide19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A2E5A-9DE6-4BAE-B0B4-ABFFC64C2050}"/>
              </a:ext>
            </a:extLst>
          </p:cNvPr>
          <p:cNvSpPr>
            <a:spLocks noGrp="1"/>
          </p:cNvSpPr>
          <p:nvPr>
            <p:ph type="title"/>
          </p:nvPr>
        </p:nvSpPr>
        <p:spPr>
          <a:xfrm>
            <a:off x="-2164976" y="0"/>
            <a:ext cx="2164976" cy="860612"/>
          </a:xfrm>
        </p:spPr>
        <p:txBody>
          <a:bodyPr anchor="ctr"/>
          <a:lstStyle/>
          <a:p>
            <a:pPr algn="r"/>
            <a:r>
              <a:rPr lang="ar-EG" b="1" dirty="0">
                <a:solidFill>
                  <a:srgbClr val="FFC000"/>
                </a:solidFill>
              </a:rPr>
              <a:t>شيرات السبت 2</a:t>
            </a:r>
            <a:endParaRPr lang="en-GB" b="1" dirty="0">
              <a:solidFill>
                <a:srgbClr val="FFC000"/>
              </a:solidFill>
            </a:endParaRPr>
          </a:p>
        </p:txBody>
      </p:sp>
      <p:sp>
        <p:nvSpPr>
          <p:cNvPr id="3" name="Text Placeholder 2">
            <a:extLst>
              <a:ext uri="{FF2B5EF4-FFF2-40B4-BE49-F238E27FC236}">
                <a16:creationId xmlns:a16="http://schemas.microsoft.com/office/drawing/2014/main" id="{FE5DE235-22BD-43D5-BBDC-829F7091F4CB}"/>
              </a:ext>
            </a:extLst>
          </p:cNvPr>
          <p:cNvSpPr>
            <a:spLocks noGrp="1"/>
          </p:cNvSpPr>
          <p:nvPr>
            <p:ph type="body" sz="quarter" idx="10"/>
          </p:nvPr>
        </p:nvSpPr>
        <p:spPr>
          <a:xfrm>
            <a:off x="0" y="5661635"/>
            <a:ext cx="9144000" cy="1189740"/>
          </a:xfrm>
        </p:spPr>
        <p:txBody>
          <a:bodyPr/>
          <a:lstStyle/>
          <a:p>
            <a:r>
              <a:rPr lang="ar-EG" sz="3800" dirty="0"/>
              <a:t>شيرى ثي إثميه إن إهموت: تي بارثينوس إن آتثوليب: تي اسكيني إن آتمونك إن چيج: بي آهو إنتيه تي ميثمي.</a:t>
            </a:r>
          </a:p>
        </p:txBody>
      </p:sp>
      <p:sp>
        <p:nvSpPr>
          <p:cNvPr id="4" name="Text Placeholder 3">
            <a:extLst>
              <a:ext uri="{FF2B5EF4-FFF2-40B4-BE49-F238E27FC236}">
                <a16:creationId xmlns:a16="http://schemas.microsoft.com/office/drawing/2014/main" id="{A87EF3DC-46B4-4FD0-82B3-6693CE980410}"/>
              </a:ext>
            </a:extLst>
          </p:cNvPr>
          <p:cNvSpPr>
            <a:spLocks noGrp="1"/>
          </p:cNvSpPr>
          <p:nvPr>
            <p:ph type="body" sz="quarter" idx="11"/>
          </p:nvPr>
        </p:nvSpPr>
        <p:spPr>
          <a:xfrm>
            <a:off x="0" y="3710609"/>
            <a:ext cx="9144000" cy="974713"/>
          </a:xfrm>
        </p:spPr>
        <p:txBody>
          <a:bodyPr/>
          <a:lstStyle/>
          <a:p>
            <a:r>
              <a:rPr lang="ar-EG" sz="3600" dirty="0"/>
              <a:t>السلام للممتلئة نعمة، العذراء غير الدنسة، القبة غير المصنوعة، بالأيدى كنز البر.</a:t>
            </a:r>
          </a:p>
        </p:txBody>
      </p:sp>
      <p:sp>
        <p:nvSpPr>
          <p:cNvPr id="5" name="Text Placeholder 4">
            <a:extLst>
              <a:ext uri="{FF2B5EF4-FFF2-40B4-BE49-F238E27FC236}">
                <a16:creationId xmlns:a16="http://schemas.microsoft.com/office/drawing/2014/main" id="{2439EDB7-F8DB-4A15-8123-19B32EE3E89C}"/>
              </a:ext>
            </a:extLst>
          </p:cNvPr>
          <p:cNvSpPr>
            <a:spLocks noGrp="1"/>
          </p:cNvSpPr>
          <p:nvPr>
            <p:ph type="body" sz="quarter" idx="12"/>
          </p:nvPr>
        </p:nvSpPr>
        <p:spPr>
          <a:xfrm>
            <a:off x="0" y="4685322"/>
            <a:ext cx="9144000" cy="976313"/>
          </a:xfrm>
        </p:spPr>
        <p:txBody>
          <a:bodyPr/>
          <a:lstStyle/>
          <a:p>
            <a:r>
              <a:rPr lang="en-GB" sz="3800" dirty="0"/>
              <a:t>&lt;ere ;</a:t>
            </a:r>
            <a:r>
              <a:rPr lang="en-GB" sz="3800" dirty="0" err="1"/>
              <a:t>y`e;meh</a:t>
            </a:r>
            <a:r>
              <a:rPr lang="en-GB" sz="3800" dirty="0"/>
              <a:t> `</a:t>
            </a:r>
            <a:r>
              <a:rPr lang="en-GB" sz="3800" dirty="0" err="1"/>
              <a:t>n`hmot</a:t>
            </a:r>
            <a:r>
              <a:rPr lang="en-GB" sz="3800" dirty="0"/>
              <a:t>@ ]</a:t>
            </a:r>
            <a:r>
              <a:rPr lang="en-GB" sz="3800" dirty="0" err="1"/>
              <a:t>Par;enoc</a:t>
            </a:r>
            <a:r>
              <a:rPr lang="en-GB" sz="3800" dirty="0"/>
              <a:t> `</a:t>
            </a:r>
            <a:r>
              <a:rPr lang="en-GB" sz="3800" dirty="0" err="1"/>
              <a:t>n`at;wleb</a:t>
            </a:r>
            <a:r>
              <a:rPr lang="en-GB" sz="3800" dirty="0"/>
              <a:t>@ ]`</a:t>
            </a:r>
            <a:r>
              <a:rPr lang="en-GB" sz="3800" dirty="0" err="1"/>
              <a:t>ckyny</a:t>
            </a:r>
            <a:r>
              <a:rPr lang="en-GB" sz="3800" dirty="0"/>
              <a:t> `</a:t>
            </a:r>
            <a:r>
              <a:rPr lang="en-GB" sz="3800" dirty="0" err="1"/>
              <a:t>n`a;mounk</a:t>
            </a:r>
            <a:r>
              <a:rPr lang="en-GB" sz="3800" dirty="0"/>
              <a:t> `</a:t>
            </a:r>
            <a:r>
              <a:rPr lang="en-GB" sz="3800" dirty="0" err="1"/>
              <a:t>njij</a:t>
            </a:r>
            <a:r>
              <a:rPr lang="en-GB" sz="3800" dirty="0"/>
              <a:t>@ </a:t>
            </a:r>
            <a:r>
              <a:rPr lang="en-GB" sz="3800" dirty="0" err="1"/>
              <a:t>pi`aho</a:t>
            </a:r>
            <a:r>
              <a:rPr lang="en-GB" sz="3800" dirty="0"/>
              <a:t> `</a:t>
            </a:r>
            <a:r>
              <a:rPr lang="en-GB" sz="3800" dirty="0" err="1"/>
              <a:t>nte</a:t>
            </a:r>
            <a:r>
              <a:rPr lang="en-GB" sz="3800" dirty="0"/>
              <a:t> ]</a:t>
            </a:r>
            <a:r>
              <a:rPr lang="en-GB" sz="3800" dirty="0" err="1"/>
              <a:t>me;myi</a:t>
            </a:r>
            <a:r>
              <a:rPr lang="en-GB" sz="3800" dirty="0"/>
              <a:t>.</a:t>
            </a:r>
          </a:p>
        </p:txBody>
      </p:sp>
    </p:spTree>
    <p:extLst>
      <p:ext uri="{BB962C8B-B14F-4D97-AF65-F5344CB8AC3E}">
        <p14:creationId xmlns:p14="http://schemas.microsoft.com/office/powerpoint/2010/main" val="2719757049"/>
      </p:ext>
    </p:extLst>
  </p:cSld>
  <p:clrMapOvr>
    <a:masterClrMapping/>
  </p:clrMapOvr>
</p:sld>
</file>

<file path=ppt/slides/slide19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944BD-62A6-48BD-89EB-376FD72E7AC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869A68B9-8E93-48D6-8F47-E1C58FA1B901}"/>
              </a:ext>
            </a:extLst>
          </p:cNvPr>
          <p:cNvSpPr>
            <a:spLocks noGrp="1"/>
          </p:cNvSpPr>
          <p:nvPr>
            <p:ph type="body" sz="quarter" idx="10"/>
          </p:nvPr>
        </p:nvSpPr>
        <p:spPr>
          <a:xfrm>
            <a:off x="0" y="5614989"/>
            <a:ext cx="9144000" cy="1236386"/>
          </a:xfrm>
        </p:spPr>
        <p:txBody>
          <a:bodyPr/>
          <a:lstStyle/>
          <a:p>
            <a:r>
              <a:rPr lang="ar-EG" sz="3400" dirty="0"/>
              <a:t>شيرى تي إتشرومبي إثنيه سوس: ثي إيطاس هيشين نوفي نان: إن تي هيريني إنتيه إفنوتي: ثي إيطاس شوبي شا ني رومي.</a:t>
            </a:r>
          </a:p>
        </p:txBody>
      </p:sp>
      <p:sp>
        <p:nvSpPr>
          <p:cNvPr id="4" name="Text Placeholder 3">
            <a:extLst>
              <a:ext uri="{FF2B5EF4-FFF2-40B4-BE49-F238E27FC236}">
                <a16:creationId xmlns:a16="http://schemas.microsoft.com/office/drawing/2014/main" id="{562829A9-397C-4CAE-B6F3-6A284801E53B}"/>
              </a:ext>
            </a:extLst>
          </p:cNvPr>
          <p:cNvSpPr>
            <a:spLocks noGrp="1"/>
          </p:cNvSpPr>
          <p:nvPr>
            <p:ph type="body" sz="quarter" idx="11"/>
          </p:nvPr>
        </p:nvSpPr>
        <p:spPr/>
        <p:txBody>
          <a:bodyPr anchor="ctr"/>
          <a:lstStyle/>
          <a:p>
            <a:r>
              <a:rPr lang="ar-EG" sz="3300" dirty="0"/>
              <a:t>السلام للحمامة الحسنة، التي بشرتنا، بسلام الله، الذى صار للبشر.</a:t>
            </a:r>
          </a:p>
        </p:txBody>
      </p:sp>
      <p:sp>
        <p:nvSpPr>
          <p:cNvPr id="5" name="Text Placeholder 4">
            <a:extLst>
              <a:ext uri="{FF2B5EF4-FFF2-40B4-BE49-F238E27FC236}">
                <a16:creationId xmlns:a16="http://schemas.microsoft.com/office/drawing/2014/main" id="{A67ADC32-C8B1-415C-A49A-A698491B3D5A}"/>
              </a:ext>
            </a:extLst>
          </p:cNvPr>
          <p:cNvSpPr>
            <a:spLocks noGrp="1"/>
          </p:cNvSpPr>
          <p:nvPr>
            <p:ph type="body" sz="quarter" idx="12"/>
          </p:nvPr>
        </p:nvSpPr>
        <p:spPr>
          <a:xfrm>
            <a:off x="0" y="4426225"/>
            <a:ext cx="9144000" cy="1188763"/>
          </a:xfrm>
        </p:spPr>
        <p:txBody>
          <a:bodyPr/>
          <a:lstStyle/>
          <a:p>
            <a:r>
              <a:rPr lang="en-GB" sz="3800" dirty="0"/>
              <a:t>&lt;ere ]`[</a:t>
            </a:r>
            <a:r>
              <a:rPr lang="en-GB" sz="3800" dirty="0" err="1"/>
              <a:t>rompi</a:t>
            </a:r>
            <a:r>
              <a:rPr lang="en-GB" sz="3800" dirty="0"/>
              <a:t> </a:t>
            </a:r>
            <a:r>
              <a:rPr lang="en-GB" sz="3800" dirty="0" err="1"/>
              <a:t>e;necwc</a:t>
            </a:r>
            <a:r>
              <a:rPr lang="en-GB" sz="3800" dirty="0"/>
              <a:t>@ ;</a:t>
            </a:r>
            <a:r>
              <a:rPr lang="en-GB" sz="3800" dirty="0" err="1"/>
              <a:t>y`etachisennoufi</a:t>
            </a:r>
            <a:r>
              <a:rPr lang="en-GB" sz="3800" dirty="0"/>
              <a:t> nan</a:t>
            </a:r>
            <a:r>
              <a:rPr lang="ar-EG" sz="3800" dirty="0"/>
              <a:t> </a:t>
            </a:r>
            <a:r>
              <a:rPr lang="en-GB" sz="3800" dirty="0"/>
              <a:t>@ `n]</a:t>
            </a:r>
            <a:r>
              <a:rPr lang="en-GB" sz="3800" dirty="0" err="1"/>
              <a:t>hiryny</a:t>
            </a:r>
            <a:r>
              <a:rPr lang="en-GB" sz="3800" dirty="0"/>
              <a:t> `</a:t>
            </a:r>
            <a:r>
              <a:rPr lang="en-GB" sz="3800" dirty="0" err="1"/>
              <a:t>nte</a:t>
            </a:r>
            <a:r>
              <a:rPr lang="en-GB" sz="3800" dirty="0"/>
              <a:t> V]@ ;</a:t>
            </a:r>
            <a:r>
              <a:rPr lang="en-GB" sz="3800" dirty="0" err="1"/>
              <a:t>y`etacswpi</a:t>
            </a:r>
            <a:r>
              <a:rPr lang="en-GB" sz="3800" dirty="0"/>
              <a:t> </a:t>
            </a:r>
            <a:r>
              <a:rPr lang="en-GB" sz="3800" dirty="0" err="1"/>
              <a:t>sa</a:t>
            </a:r>
            <a:r>
              <a:rPr lang="en-GB" sz="3800" dirty="0"/>
              <a:t> </a:t>
            </a:r>
            <a:r>
              <a:rPr lang="en-GB" sz="3800" dirty="0" err="1"/>
              <a:t>nirwmi</a:t>
            </a:r>
            <a:r>
              <a:rPr lang="en-GB" sz="3800" dirty="0"/>
              <a:t>.</a:t>
            </a:r>
          </a:p>
        </p:txBody>
      </p:sp>
    </p:spTree>
    <p:extLst>
      <p:ext uri="{BB962C8B-B14F-4D97-AF65-F5344CB8AC3E}">
        <p14:creationId xmlns:p14="http://schemas.microsoft.com/office/powerpoint/2010/main" val="1999898833"/>
      </p:ext>
    </p:extLst>
  </p:cSld>
  <p:clrMapOvr>
    <a:masterClrMapping/>
  </p:clrMapOvr>
</p:sld>
</file>

<file path=ppt/slides/slide19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04B25-D56A-4FC4-A826-39584E433D6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DD884C8-DCF3-4295-9E8C-FCA3841C505D}"/>
              </a:ext>
            </a:extLst>
          </p:cNvPr>
          <p:cNvSpPr>
            <a:spLocks noGrp="1"/>
          </p:cNvSpPr>
          <p:nvPr>
            <p:ph type="body" sz="quarter" idx="10"/>
          </p:nvPr>
        </p:nvSpPr>
        <p:spPr/>
        <p:txBody>
          <a:bodyPr/>
          <a:lstStyle/>
          <a:p>
            <a:r>
              <a:rPr lang="ar-EG" sz="3600" dirty="0"/>
              <a:t>شيرى إثماڤ إمفي إيطاف إر رومي: خين بيف أوؤش إممين إمموف: نيم إبتي ماتي بيف يوت: نيم بي إبنيڤما إثؤواب.</a:t>
            </a:r>
          </a:p>
        </p:txBody>
      </p:sp>
      <p:sp>
        <p:nvSpPr>
          <p:cNvPr id="4" name="Text Placeholder 3">
            <a:extLst>
              <a:ext uri="{FF2B5EF4-FFF2-40B4-BE49-F238E27FC236}">
                <a16:creationId xmlns:a16="http://schemas.microsoft.com/office/drawing/2014/main" id="{4B201365-9B08-46FA-AEB0-DFB61E7867AB}"/>
              </a:ext>
            </a:extLst>
          </p:cNvPr>
          <p:cNvSpPr>
            <a:spLocks noGrp="1"/>
          </p:cNvSpPr>
          <p:nvPr>
            <p:ph type="body" sz="quarter" idx="11"/>
          </p:nvPr>
        </p:nvSpPr>
        <p:spPr>
          <a:xfrm>
            <a:off x="0" y="3710610"/>
            <a:ext cx="9144000" cy="561354"/>
          </a:xfrm>
        </p:spPr>
        <p:txBody>
          <a:bodyPr anchor="ctr"/>
          <a:lstStyle/>
          <a:p>
            <a:r>
              <a:rPr lang="ar-EG" sz="3400" dirty="0"/>
              <a:t>السلام لأم المتأنس، بإرادتِهِ وحده، ومسرة أبيه، والروح القدس.</a:t>
            </a:r>
          </a:p>
        </p:txBody>
      </p:sp>
      <p:sp>
        <p:nvSpPr>
          <p:cNvPr id="5" name="Text Placeholder 4">
            <a:extLst>
              <a:ext uri="{FF2B5EF4-FFF2-40B4-BE49-F238E27FC236}">
                <a16:creationId xmlns:a16="http://schemas.microsoft.com/office/drawing/2014/main" id="{C42C5074-8C63-44AD-828C-BF08E77D4A94}"/>
              </a:ext>
            </a:extLst>
          </p:cNvPr>
          <p:cNvSpPr>
            <a:spLocks noGrp="1"/>
          </p:cNvSpPr>
          <p:nvPr>
            <p:ph type="body" sz="quarter" idx="12"/>
          </p:nvPr>
        </p:nvSpPr>
        <p:spPr>
          <a:xfrm>
            <a:off x="0" y="4271964"/>
            <a:ext cx="9144000" cy="1189740"/>
          </a:xfrm>
        </p:spPr>
        <p:txBody>
          <a:bodyPr/>
          <a:lstStyle/>
          <a:p>
            <a:r>
              <a:rPr lang="pt-BR" sz="3800" dirty="0"/>
              <a:t>&lt;ere `;mau `mvy`etaf`errwmi@ qen</a:t>
            </a:r>
            <a:r>
              <a:rPr lang="ar-EG" sz="3800" dirty="0"/>
              <a:t> </a:t>
            </a:r>
            <a:r>
              <a:rPr lang="pt-BR" sz="3800" dirty="0"/>
              <a:t>pefouws `mmin `mmof@ nem `p]ma] `Pefiwt@ nem pi`P=n=a =e=;=u.</a:t>
            </a:r>
            <a:endParaRPr lang="en-GB" sz="3800" dirty="0"/>
          </a:p>
        </p:txBody>
      </p:sp>
    </p:spTree>
    <p:extLst>
      <p:ext uri="{BB962C8B-B14F-4D97-AF65-F5344CB8AC3E}">
        <p14:creationId xmlns:p14="http://schemas.microsoft.com/office/powerpoint/2010/main" val="950953563"/>
      </p:ext>
    </p:extLst>
  </p:cSld>
  <p:clrMapOvr>
    <a:masterClrMapping/>
  </p:clrMapOvr>
</p:sld>
</file>

<file path=ppt/slides/slide19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8D316-434E-4FAC-A3F9-D14CF6DABD4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1417CA2-3B33-40AF-931E-D04D07F63AA6}"/>
              </a:ext>
            </a:extLst>
          </p:cNvPr>
          <p:cNvSpPr>
            <a:spLocks noGrp="1"/>
          </p:cNvSpPr>
          <p:nvPr>
            <p:ph type="body" sz="quarter" idx="10"/>
          </p:nvPr>
        </p:nvSpPr>
        <p:spPr/>
        <p:txBody>
          <a:bodyPr/>
          <a:lstStyle/>
          <a:p>
            <a:r>
              <a:rPr lang="ar-EG" dirty="0"/>
              <a:t>شيرى بي إستامنوس </a:t>
            </a:r>
            <a:br>
              <a:rPr lang="ar-EG" dirty="0"/>
            </a:br>
            <a:r>
              <a:rPr lang="ar-EG" dirty="0"/>
              <a:t>إن نوب: إريه بي مان ناهيب إنخيتف: </a:t>
            </a:r>
            <a:endParaRPr lang="en-GB" dirty="0"/>
          </a:p>
        </p:txBody>
      </p:sp>
      <p:sp>
        <p:nvSpPr>
          <p:cNvPr id="4" name="Text Placeholder 3">
            <a:extLst>
              <a:ext uri="{FF2B5EF4-FFF2-40B4-BE49-F238E27FC236}">
                <a16:creationId xmlns:a16="http://schemas.microsoft.com/office/drawing/2014/main" id="{8595F2AE-F3FE-4BE7-AF66-C819A04F231A}"/>
              </a:ext>
            </a:extLst>
          </p:cNvPr>
          <p:cNvSpPr>
            <a:spLocks noGrp="1"/>
          </p:cNvSpPr>
          <p:nvPr>
            <p:ph type="body" sz="quarter" idx="11"/>
          </p:nvPr>
        </p:nvSpPr>
        <p:spPr/>
        <p:txBody>
          <a:bodyPr anchor="ctr"/>
          <a:lstStyle/>
          <a:p>
            <a:r>
              <a:rPr lang="ar-EG" dirty="0"/>
              <a:t>السلام للقسط الذهبي، المخفي فيه المَن، </a:t>
            </a:r>
            <a:endParaRPr lang="en-GB" dirty="0"/>
          </a:p>
        </p:txBody>
      </p:sp>
      <p:sp>
        <p:nvSpPr>
          <p:cNvPr id="5" name="Text Placeholder 4">
            <a:extLst>
              <a:ext uri="{FF2B5EF4-FFF2-40B4-BE49-F238E27FC236}">
                <a16:creationId xmlns:a16="http://schemas.microsoft.com/office/drawing/2014/main" id="{ED59FE8B-785E-4D40-89D6-110E455CB9F7}"/>
              </a:ext>
            </a:extLst>
          </p:cNvPr>
          <p:cNvSpPr>
            <a:spLocks noGrp="1"/>
          </p:cNvSpPr>
          <p:nvPr>
            <p:ph type="body" sz="quarter" idx="12"/>
          </p:nvPr>
        </p:nvSpPr>
        <p:spPr/>
        <p:txBody>
          <a:bodyPr/>
          <a:lstStyle/>
          <a:p>
            <a:r>
              <a:rPr lang="en-GB" sz="4400" dirty="0"/>
              <a:t>&lt;ere </a:t>
            </a:r>
            <a:r>
              <a:rPr lang="en-GB" sz="4400" dirty="0" err="1"/>
              <a:t>pi`ctamnoc</a:t>
            </a:r>
            <a:r>
              <a:rPr lang="en-GB" sz="4400" dirty="0"/>
              <a:t> `</a:t>
            </a:r>
            <a:r>
              <a:rPr lang="en-GB" sz="4400" dirty="0" err="1"/>
              <a:t>nnoub</a:t>
            </a:r>
            <a:r>
              <a:rPr lang="en-GB" sz="4400" dirty="0"/>
              <a:t>@ `ere </a:t>
            </a:r>
            <a:r>
              <a:rPr lang="en-GB" sz="4400" dirty="0" err="1"/>
              <a:t>piManna</a:t>
            </a:r>
            <a:r>
              <a:rPr lang="en-GB" sz="4400" dirty="0"/>
              <a:t> </a:t>
            </a:r>
            <a:r>
              <a:rPr lang="en-GB" sz="4400" dirty="0" err="1"/>
              <a:t>hyp</a:t>
            </a:r>
            <a:r>
              <a:rPr lang="en-GB" sz="4400" dirty="0"/>
              <a:t> `</a:t>
            </a:r>
            <a:r>
              <a:rPr lang="en-GB" sz="4400" dirty="0" err="1"/>
              <a:t>nqytf</a:t>
            </a:r>
            <a:r>
              <a:rPr lang="en-GB" sz="4400" dirty="0"/>
              <a:t>@</a:t>
            </a:r>
          </a:p>
        </p:txBody>
      </p:sp>
    </p:spTree>
    <p:extLst>
      <p:ext uri="{BB962C8B-B14F-4D97-AF65-F5344CB8AC3E}">
        <p14:creationId xmlns:p14="http://schemas.microsoft.com/office/powerpoint/2010/main" val="3808978325"/>
      </p:ext>
    </p:extLst>
  </p:cSld>
  <p:clrMapOvr>
    <a:masterClrMapping/>
  </p:clrMapOvr>
</p:sld>
</file>

<file path=ppt/slides/slide19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CAA5C-6EE0-4455-9341-23487420EAD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AF553B0-450B-4B9E-AA8E-792B31338184}"/>
              </a:ext>
            </a:extLst>
          </p:cNvPr>
          <p:cNvSpPr>
            <a:spLocks noGrp="1"/>
          </p:cNvSpPr>
          <p:nvPr>
            <p:ph type="body" sz="quarter" idx="10"/>
          </p:nvPr>
        </p:nvSpPr>
        <p:spPr/>
        <p:txBody>
          <a:bodyPr/>
          <a:lstStyle/>
          <a:p>
            <a:r>
              <a:rPr lang="ar-EG" dirty="0"/>
              <a:t>نيم بي إشڤوت إنشيه إمبيڤ كينون: إيطا مويسيس ميش تي بيترا إنخيتف.</a:t>
            </a:r>
            <a:endParaRPr lang="en-GB" dirty="0"/>
          </a:p>
        </p:txBody>
      </p:sp>
      <p:sp>
        <p:nvSpPr>
          <p:cNvPr id="4" name="Text Placeholder 3">
            <a:extLst>
              <a:ext uri="{FF2B5EF4-FFF2-40B4-BE49-F238E27FC236}">
                <a16:creationId xmlns:a16="http://schemas.microsoft.com/office/drawing/2014/main" id="{A912FB6B-E801-4A7C-B153-8E39E557425A}"/>
              </a:ext>
            </a:extLst>
          </p:cNvPr>
          <p:cNvSpPr>
            <a:spLocks noGrp="1"/>
          </p:cNvSpPr>
          <p:nvPr>
            <p:ph type="body" sz="quarter" idx="11"/>
          </p:nvPr>
        </p:nvSpPr>
        <p:spPr/>
        <p:txBody>
          <a:bodyPr anchor="ctr"/>
          <a:lstStyle/>
          <a:p>
            <a:r>
              <a:rPr lang="ar-EG" sz="3800" dirty="0"/>
              <a:t>وعصا الخشب اللوزي، التي ضرب بها موسى الصخرة.</a:t>
            </a:r>
            <a:endParaRPr lang="en-GB" sz="3800" dirty="0"/>
          </a:p>
        </p:txBody>
      </p:sp>
      <p:sp>
        <p:nvSpPr>
          <p:cNvPr id="5" name="Text Placeholder 4">
            <a:extLst>
              <a:ext uri="{FF2B5EF4-FFF2-40B4-BE49-F238E27FC236}">
                <a16:creationId xmlns:a16="http://schemas.microsoft.com/office/drawing/2014/main" id="{5FE6169C-B1ED-42EC-9D65-C887AC9489F0}"/>
              </a:ext>
            </a:extLst>
          </p:cNvPr>
          <p:cNvSpPr>
            <a:spLocks noGrp="1"/>
          </p:cNvSpPr>
          <p:nvPr>
            <p:ph type="body" sz="quarter" idx="12"/>
          </p:nvPr>
        </p:nvSpPr>
        <p:spPr/>
        <p:txBody>
          <a:bodyPr/>
          <a:lstStyle/>
          <a:p>
            <a:r>
              <a:rPr lang="en-GB" dirty="0" err="1"/>
              <a:t>nem</a:t>
            </a:r>
            <a:r>
              <a:rPr lang="en-GB" dirty="0"/>
              <a:t> </a:t>
            </a:r>
            <a:r>
              <a:rPr lang="en-GB" dirty="0" err="1"/>
              <a:t>pi`sbwt</a:t>
            </a:r>
            <a:r>
              <a:rPr lang="en-GB" dirty="0"/>
              <a:t> `</a:t>
            </a:r>
            <a:r>
              <a:rPr lang="en-GB" dirty="0" err="1"/>
              <a:t>nse</a:t>
            </a:r>
            <a:r>
              <a:rPr lang="en-GB" dirty="0"/>
              <a:t> `</a:t>
            </a:r>
            <a:r>
              <a:rPr lang="en-GB" dirty="0" err="1"/>
              <a:t>mpeukinwn</a:t>
            </a:r>
            <a:r>
              <a:rPr lang="en-GB" dirty="0"/>
              <a:t>@ `eta </a:t>
            </a:r>
            <a:br>
              <a:rPr lang="en-GB" dirty="0"/>
            </a:br>
            <a:r>
              <a:rPr lang="en-GB" dirty="0" err="1"/>
              <a:t>Mwucyc</a:t>
            </a:r>
            <a:r>
              <a:rPr lang="en-GB" dirty="0"/>
              <a:t> </a:t>
            </a:r>
            <a:r>
              <a:rPr lang="en-GB" dirty="0" err="1"/>
              <a:t>mes</a:t>
            </a:r>
            <a:r>
              <a:rPr lang="en-GB" dirty="0"/>
              <a:t> ]</a:t>
            </a:r>
            <a:r>
              <a:rPr lang="en-GB" dirty="0" err="1"/>
              <a:t>petra</a:t>
            </a:r>
            <a:r>
              <a:rPr lang="en-GB" dirty="0"/>
              <a:t> `</a:t>
            </a:r>
            <a:r>
              <a:rPr lang="en-GB" dirty="0" err="1"/>
              <a:t>nqytf</a:t>
            </a:r>
            <a:r>
              <a:rPr lang="en-GB" dirty="0"/>
              <a:t>.</a:t>
            </a:r>
          </a:p>
          <a:p>
            <a:endParaRPr lang="en-GB" dirty="0"/>
          </a:p>
        </p:txBody>
      </p:sp>
    </p:spTree>
    <p:extLst>
      <p:ext uri="{BB962C8B-B14F-4D97-AF65-F5344CB8AC3E}">
        <p14:creationId xmlns:p14="http://schemas.microsoft.com/office/powerpoint/2010/main" val="3813673765"/>
      </p:ext>
    </p:extLst>
  </p:cSld>
  <p:clrMapOvr>
    <a:masterClrMapping/>
  </p:clrMapOvr>
</p:sld>
</file>

<file path=ppt/slides/slide19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8B5A8-A54C-4C90-BF82-98DC0E7AAF9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F522909-7D4B-4F68-A8A5-B842E0911E59}"/>
              </a:ext>
            </a:extLst>
          </p:cNvPr>
          <p:cNvSpPr>
            <a:spLocks noGrp="1"/>
          </p:cNvSpPr>
          <p:nvPr>
            <p:ph type="body" sz="quarter" idx="10"/>
          </p:nvPr>
        </p:nvSpPr>
        <p:spPr>
          <a:xfrm>
            <a:off x="0" y="5757863"/>
            <a:ext cx="9144000" cy="1093512"/>
          </a:xfrm>
        </p:spPr>
        <p:txBody>
          <a:bodyPr/>
          <a:lstStyle/>
          <a:p>
            <a:r>
              <a:rPr lang="ar-EG" sz="3850" dirty="0"/>
              <a:t>شيرى كيه خاريتوميني: أوتي إترابيزا إم إبنيڤما تيكي: إت تي إم إبؤنخ إنؤون نيڤين: إثنا أووأوم إيڤول إنخيتس.</a:t>
            </a:r>
          </a:p>
        </p:txBody>
      </p:sp>
      <p:sp>
        <p:nvSpPr>
          <p:cNvPr id="4" name="Text Placeholder 3">
            <a:extLst>
              <a:ext uri="{FF2B5EF4-FFF2-40B4-BE49-F238E27FC236}">
                <a16:creationId xmlns:a16="http://schemas.microsoft.com/office/drawing/2014/main" id="{FB80BD01-1C02-4E56-ABB7-F248E4C6308D}"/>
              </a:ext>
            </a:extLst>
          </p:cNvPr>
          <p:cNvSpPr>
            <a:spLocks noGrp="1"/>
          </p:cNvSpPr>
          <p:nvPr>
            <p:ph type="body" sz="quarter" idx="11"/>
          </p:nvPr>
        </p:nvSpPr>
        <p:spPr/>
        <p:txBody>
          <a:bodyPr/>
          <a:lstStyle/>
          <a:p>
            <a:r>
              <a:rPr lang="ar-EG" sz="3600" dirty="0"/>
              <a:t>السلام للممتلئة نعمة، المائدة الروحية، التي تعطي الحياة، لكل من يأكل منها.</a:t>
            </a:r>
          </a:p>
        </p:txBody>
      </p:sp>
      <p:sp>
        <p:nvSpPr>
          <p:cNvPr id="5" name="Text Placeholder 4">
            <a:extLst>
              <a:ext uri="{FF2B5EF4-FFF2-40B4-BE49-F238E27FC236}">
                <a16:creationId xmlns:a16="http://schemas.microsoft.com/office/drawing/2014/main" id="{611BCF65-94FB-423C-A406-B2A92CA0D3B7}"/>
              </a:ext>
            </a:extLst>
          </p:cNvPr>
          <p:cNvSpPr>
            <a:spLocks noGrp="1"/>
          </p:cNvSpPr>
          <p:nvPr>
            <p:ph type="body" sz="quarter" idx="12"/>
          </p:nvPr>
        </p:nvSpPr>
        <p:spPr>
          <a:xfrm>
            <a:off x="0" y="4657724"/>
            <a:ext cx="9144000" cy="974449"/>
          </a:xfrm>
        </p:spPr>
        <p:txBody>
          <a:bodyPr/>
          <a:lstStyle/>
          <a:p>
            <a:r>
              <a:rPr lang="en-GB" sz="3800" dirty="0"/>
              <a:t>&lt;ere </a:t>
            </a:r>
            <a:r>
              <a:rPr lang="en-GB" sz="3800" dirty="0" err="1"/>
              <a:t>ke,aritwmeny</a:t>
            </a:r>
            <a:r>
              <a:rPr lang="en-GB" sz="3800" dirty="0"/>
              <a:t>@ `w ]`</a:t>
            </a:r>
            <a:r>
              <a:rPr lang="en-GB" sz="3800" dirty="0" err="1"/>
              <a:t>trapeza</a:t>
            </a:r>
            <a:r>
              <a:rPr lang="en-GB" sz="3800" dirty="0"/>
              <a:t> `m=p=n=</a:t>
            </a:r>
            <a:r>
              <a:rPr lang="en-GB" sz="3800" dirty="0" err="1"/>
              <a:t>atiky</a:t>
            </a:r>
            <a:r>
              <a:rPr lang="en-GB" sz="3800" dirty="0"/>
              <a:t>@ et] `</a:t>
            </a:r>
            <a:r>
              <a:rPr lang="en-GB" sz="3800" dirty="0" err="1"/>
              <a:t>m`pwnq</a:t>
            </a:r>
            <a:r>
              <a:rPr lang="en-GB" sz="3800" dirty="0"/>
              <a:t> `</a:t>
            </a:r>
            <a:r>
              <a:rPr lang="en-GB" sz="3800" dirty="0" err="1"/>
              <a:t>nouon</a:t>
            </a:r>
            <a:r>
              <a:rPr lang="en-GB" sz="3800" dirty="0"/>
              <a:t> </a:t>
            </a:r>
            <a:r>
              <a:rPr lang="en-GB" sz="3800" dirty="0" err="1"/>
              <a:t>niben</a:t>
            </a:r>
            <a:r>
              <a:rPr lang="en-GB" sz="3800" dirty="0"/>
              <a:t>@ </a:t>
            </a:r>
            <a:r>
              <a:rPr lang="en-GB" sz="3800" dirty="0" err="1"/>
              <a:t>e;naouwm</a:t>
            </a:r>
            <a:r>
              <a:rPr lang="en-GB" sz="3800" dirty="0"/>
              <a:t> `</a:t>
            </a:r>
            <a:r>
              <a:rPr lang="en-GB" sz="3800" dirty="0" err="1"/>
              <a:t>ebol`nqytc</a:t>
            </a:r>
            <a:r>
              <a:rPr lang="en-GB" sz="3800" dirty="0"/>
              <a:t>.</a:t>
            </a:r>
          </a:p>
        </p:txBody>
      </p:sp>
    </p:spTree>
    <p:extLst>
      <p:ext uri="{BB962C8B-B14F-4D97-AF65-F5344CB8AC3E}">
        <p14:creationId xmlns:p14="http://schemas.microsoft.com/office/powerpoint/2010/main" val="2136861738"/>
      </p:ext>
    </p:extLst>
  </p:cSld>
  <p:clrMapOvr>
    <a:masterClrMapping/>
  </p:clrMapOvr>
</p:sld>
</file>

<file path=ppt/slides/slide19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9089C-1D63-4D51-A90E-0D1E024A303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EA1EB53-1E6C-42CA-9C77-C380981BE43F}"/>
              </a:ext>
            </a:extLst>
          </p:cNvPr>
          <p:cNvSpPr>
            <a:spLocks noGrp="1"/>
          </p:cNvSpPr>
          <p:nvPr>
            <p:ph type="body" sz="quarter" idx="10"/>
          </p:nvPr>
        </p:nvSpPr>
        <p:spPr/>
        <p:txBody>
          <a:bodyPr/>
          <a:lstStyle/>
          <a:p>
            <a:r>
              <a:rPr lang="ar-EG" dirty="0"/>
              <a:t>شيرى بي كيميليون: إن أفثارتون إنتيه تي ميثنوتي: إتئير فاخري إنؤو أون نيڤين: إثناسو إيڤول إنخيتف.</a:t>
            </a:r>
          </a:p>
        </p:txBody>
      </p:sp>
      <p:sp>
        <p:nvSpPr>
          <p:cNvPr id="4" name="Text Placeholder 3">
            <a:extLst>
              <a:ext uri="{FF2B5EF4-FFF2-40B4-BE49-F238E27FC236}">
                <a16:creationId xmlns:a16="http://schemas.microsoft.com/office/drawing/2014/main" id="{201F8F32-96F9-4255-A098-C0BB10227413}"/>
              </a:ext>
            </a:extLst>
          </p:cNvPr>
          <p:cNvSpPr>
            <a:spLocks noGrp="1"/>
          </p:cNvSpPr>
          <p:nvPr>
            <p:ph type="body" sz="quarter" idx="11"/>
          </p:nvPr>
        </p:nvSpPr>
        <p:spPr>
          <a:xfrm>
            <a:off x="0" y="3710609"/>
            <a:ext cx="9144000" cy="874700"/>
          </a:xfrm>
        </p:spPr>
        <p:txBody>
          <a:bodyPr/>
          <a:lstStyle/>
          <a:p>
            <a:r>
              <a:rPr lang="ar-EG" sz="3400" dirty="0"/>
              <a:t>السلام للإناء الغير الفاسد، الذى للاهوت، المعطي الشفاء، لكل من يشرب منه.</a:t>
            </a:r>
          </a:p>
        </p:txBody>
      </p:sp>
      <p:sp>
        <p:nvSpPr>
          <p:cNvPr id="5" name="Text Placeholder 4">
            <a:extLst>
              <a:ext uri="{FF2B5EF4-FFF2-40B4-BE49-F238E27FC236}">
                <a16:creationId xmlns:a16="http://schemas.microsoft.com/office/drawing/2014/main" id="{C34F9AD0-1B04-4665-9923-A64F64E2205F}"/>
              </a:ext>
            </a:extLst>
          </p:cNvPr>
          <p:cNvSpPr>
            <a:spLocks noGrp="1"/>
          </p:cNvSpPr>
          <p:nvPr>
            <p:ph type="body" sz="quarter" idx="12"/>
          </p:nvPr>
        </p:nvSpPr>
        <p:spPr>
          <a:xfrm>
            <a:off x="0" y="4585309"/>
            <a:ext cx="9144000" cy="1076326"/>
          </a:xfrm>
        </p:spPr>
        <p:txBody>
          <a:bodyPr/>
          <a:lstStyle/>
          <a:p>
            <a:r>
              <a:rPr lang="en-GB" sz="3800" dirty="0"/>
              <a:t>&lt;ere </a:t>
            </a:r>
            <a:r>
              <a:rPr lang="en-GB" sz="3800" dirty="0" err="1"/>
              <a:t>pikumillion</a:t>
            </a:r>
            <a:r>
              <a:rPr lang="en-GB" sz="3800" dirty="0"/>
              <a:t>@ `</a:t>
            </a:r>
            <a:r>
              <a:rPr lang="en-GB" sz="3800" dirty="0" err="1"/>
              <a:t>n`av;arton</a:t>
            </a:r>
            <a:r>
              <a:rPr lang="en-GB" sz="3800" dirty="0"/>
              <a:t> `</a:t>
            </a:r>
            <a:r>
              <a:rPr lang="en-GB" sz="3800" dirty="0" err="1"/>
              <a:t>nte</a:t>
            </a:r>
            <a:r>
              <a:rPr lang="ar-EG" sz="3800" dirty="0"/>
              <a:t> </a:t>
            </a:r>
            <a:r>
              <a:rPr lang="en-GB" sz="3800" dirty="0"/>
              <a:t>]</a:t>
            </a:r>
            <a:r>
              <a:rPr lang="en-GB" sz="3800" dirty="0" err="1"/>
              <a:t>me;nou</a:t>
            </a:r>
            <a:r>
              <a:rPr lang="en-GB" sz="3800" dirty="0"/>
              <a:t>]</a:t>
            </a:r>
            <a:r>
              <a:rPr lang="ar-EG" sz="3800" dirty="0"/>
              <a:t> </a:t>
            </a:r>
            <a:r>
              <a:rPr lang="en-GB" sz="3800" dirty="0"/>
              <a:t>@ `</a:t>
            </a:r>
            <a:r>
              <a:rPr lang="en-GB" sz="3800" dirty="0" err="1"/>
              <a:t>etervaqri</a:t>
            </a:r>
            <a:r>
              <a:rPr lang="en-GB" sz="3800" dirty="0"/>
              <a:t> `</a:t>
            </a:r>
            <a:r>
              <a:rPr lang="en-GB" sz="3800" dirty="0" err="1"/>
              <a:t>n`ouon</a:t>
            </a:r>
            <a:r>
              <a:rPr lang="en-GB" sz="3800" dirty="0"/>
              <a:t> </a:t>
            </a:r>
            <a:r>
              <a:rPr lang="en-GB" sz="3800" dirty="0" err="1"/>
              <a:t>niben</a:t>
            </a:r>
            <a:r>
              <a:rPr lang="en-GB" sz="3800" dirty="0"/>
              <a:t>@ </a:t>
            </a:r>
            <a:r>
              <a:rPr lang="en-GB" sz="3800" dirty="0" err="1"/>
              <a:t>e;nacw</a:t>
            </a:r>
            <a:r>
              <a:rPr lang="en-GB" sz="3800" dirty="0"/>
              <a:t> `</a:t>
            </a:r>
            <a:r>
              <a:rPr lang="en-GB" sz="3800" dirty="0" err="1"/>
              <a:t>ebol`nqytf</a:t>
            </a:r>
            <a:r>
              <a:rPr lang="en-GB" sz="3800" dirty="0"/>
              <a:t>.</a:t>
            </a:r>
          </a:p>
        </p:txBody>
      </p:sp>
    </p:spTree>
    <p:extLst>
      <p:ext uri="{BB962C8B-B14F-4D97-AF65-F5344CB8AC3E}">
        <p14:creationId xmlns:p14="http://schemas.microsoft.com/office/powerpoint/2010/main" val="3909892593"/>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8455D-4047-4353-A938-5A540ACCF38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3D6A99D-AD50-43FE-ACB3-E4079BF806AD}"/>
              </a:ext>
            </a:extLst>
          </p:cNvPr>
          <p:cNvSpPr>
            <a:spLocks noGrp="1"/>
          </p:cNvSpPr>
          <p:nvPr>
            <p:ph type="body" sz="quarter" idx="10"/>
          </p:nvPr>
        </p:nvSpPr>
        <p:spPr>
          <a:xfrm>
            <a:off x="0" y="5681059"/>
            <a:ext cx="9144000" cy="1170316"/>
          </a:xfrm>
        </p:spPr>
        <p:txBody>
          <a:bodyPr anchor="ctr"/>
          <a:lstStyle/>
          <a:p>
            <a:r>
              <a:rPr lang="ar-EG" dirty="0"/>
              <a:t>إيس هيبى آنوك:</a:t>
            </a:r>
            <a:r>
              <a:rPr lang="en-US" dirty="0"/>
              <a:t> </a:t>
            </a:r>
            <a:r>
              <a:rPr lang="ar-EG" dirty="0"/>
              <a:t>إى إي إيفوت هاروك: آجيا إترياس: إليسون إيمـاس.</a:t>
            </a:r>
          </a:p>
        </p:txBody>
      </p:sp>
      <p:sp>
        <p:nvSpPr>
          <p:cNvPr id="4" name="Text Placeholder 3">
            <a:extLst>
              <a:ext uri="{FF2B5EF4-FFF2-40B4-BE49-F238E27FC236}">
                <a16:creationId xmlns:a16="http://schemas.microsoft.com/office/drawing/2014/main" id="{DB2A2E9F-DC8F-4CDF-8164-72DAE9B0F45A}"/>
              </a:ext>
            </a:extLst>
          </p:cNvPr>
          <p:cNvSpPr>
            <a:spLocks noGrp="1"/>
          </p:cNvSpPr>
          <p:nvPr>
            <p:ph type="body" sz="quarter" idx="11"/>
          </p:nvPr>
        </p:nvSpPr>
        <p:spPr>
          <a:xfrm>
            <a:off x="0" y="3710609"/>
            <a:ext cx="9144000" cy="780709"/>
          </a:xfrm>
        </p:spPr>
        <p:txBody>
          <a:bodyPr anchor="ctr"/>
          <a:lstStyle/>
          <a:p>
            <a:r>
              <a:rPr lang="ar-EG" dirty="0"/>
              <a:t>هوذا أنا، التجأت إليك، أيها الثالوث القدوس أرحمنا.</a:t>
            </a:r>
          </a:p>
        </p:txBody>
      </p:sp>
      <p:sp>
        <p:nvSpPr>
          <p:cNvPr id="5" name="Text Placeholder 4">
            <a:extLst>
              <a:ext uri="{FF2B5EF4-FFF2-40B4-BE49-F238E27FC236}">
                <a16:creationId xmlns:a16="http://schemas.microsoft.com/office/drawing/2014/main" id="{BA872AFC-56CF-4E46-AF27-A81BC50423AD}"/>
              </a:ext>
            </a:extLst>
          </p:cNvPr>
          <p:cNvSpPr>
            <a:spLocks noGrp="1"/>
          </p:cNvSpPr>
          <p:nvPr>
            <p:ph type="body" sz="quarter" idx="12"/>
          </p:nvPr>
        </p:nvSpPr>
        <p:spPr>
          <a:xfrm>
            <a:off x="0" y="4491318"/>
            <a:ext cx="9144000" cy="1189740"/>
          </a:xfrm>
        </p:spPr>
        <p:txBody>
          <a:bodyPr/>
          <a:lstStyle/>
          <a:p>
            <a:r>
              <a:rPr lang="en-GB" sz="4400" dirty="0" err="1"/>
              <a:t>Yc</a:t>
            </a:r>
            <a:r>
              <a:rPr lang="en-GB" sz="4400" dirty="0"/>
              <a:t> </a:t>
            </a:r>
            <a:r>
              <a:rPr lang="en-GB" sz="4400" dirty="0" err="1"/>
              <a:t>hyppe</a:t>
            </a:r>
            <a:r>
              <a:rPr lang="en-GB" sz="4400" dirty="0"/>
              <a:t> `</a:t>
            </a:r>
            <a:r>
              <a:rPr lang="en-GB" sz="4400" dirty="0" err="1"/>
              <a:t>anok</a:t>
            </a:r>
            <a:r>
              <a:rPr lang="en-GB" sz="4400" dirty="0"/>
              <a:t>@ </a:t>
            </a:r>
            <a:r>
              <a:rPr lang="en-GB" sz="4400" dirty="0" err="1"/>
              <a:t>ei`evwt</a:t>
            </a:r>
            <a:r>
              <a:rPr lang="en-GB" sz="4400" dirty="0"/>
              <a:t> </a:t>
            </a:r>
            <a:r>
              <a:rPr lang="en-GB" sz="4400" dirty="0" err="1"/>
              <a:t>harok</a:t>
            </a:r>
            <a:r>
              <a:rPr lang="en-GB" sz="4400" dirty="0"/>
              <a:t>@</a:t>
            </a:r>
          </a:p>
          <a:p>
            <a:r>
              <a:rPr lang="en-GB" sz="4400" dirty="0"/>
              <a:t> `</a:t>
            </a:r>
            <a:r>
              <a:rPr lang="en-GB" sz="4400" dirty="0" err="1"/>
              <a:t>agia</a:t>
            </a:r>
            <a:r>
              <a:rPr lang="en-GB" sz="4400" dirty="0"/>
              <a:t> `</a:t>
            </a:r>
            <a:r>
              <a:rPr lang="en-GB" sz="4400" dirty="0" err="1"/>
              <a:t>triac</a:t>
            </a:r>
            <a:r>
              <a:rPr lang="en-GB" sz="4400" dirty="0"/>
              <a:t>@ `</a:t>
            </a:r>
            <a:r>
              <a:rPr lang="en-GB" sz="4400" dirty="0" err="1"/>
              <a:t>ele`ycon</a:t>
            </a:r>
            <a:r>
              <a:rPr lang="en-GB" sz="4400" dirty="0"/>
              <a:t> `</a:t>
            </a:r>
            <a:r>
              <a:rPr lang="en-GB" sz="4400" dirty="0" err="1"/>
              <a:t>ymac</a:t>
            </a:r>
            <a:r>
              <a:rPr lang="en-GB" sz="4400" dirty="0"/>
              <a:t>.</a:t>
            </a:r>
          </a:p>
        </p:txBody>
      </p:sp>
    </p:spTree>
    <p:extLst>
      <p:ext uri="{BB962C8B-B14F-4D97-AF65-F5344CB8AC3E}">
        <p14:creationId xmlns:p14="http://schemas.microsoft.com/office/powerpoint/2010/main" val="3859235222"/>
      </p:ext>
    </p:extLst>
  </p:cSld>
  <p:clrMapOvr>
    <a:masterClrMapping/>
  </p:clrMapOvr>
</p:sld>
</file>

<file path=ppt/slides/slide19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7B097-52CD-429D-8978-C21F699E3E4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710A2D5-DFD6-4280-841A-ACAB7E1B4A45}"/>
              </a:ext>
            </a:extLst>
          </p:cNvPr>
          <p:cNvSpPr>
            <a:spLocks noGrp="1"/>
          </p:cNvSpPr>
          <p:nvPr>
            <p:ph type="body" sz="quarter" idx="10"/>
          </p:nvPr>
        </p:nvSpPr>
        <p:spPr/>
        <p:txBody>
          <a:bodyPr/>
          <a:lstStyle/>
          <a:p>
            <a:r>
              <a:rPr lang="ar-EG" dirty="0"/>
              <a:t>أينا إرهيتس خين أوو تشي شوؤو: إنتاكيم إم إب أورغانون إمبالاس: </a:t>
            </a:r>
            <a:endParaRPr lang="en-GB" dirty="0"/>
          </a:p>
        </p:txBody>
      </p:sp>
      <p:sp>
        <p:nvSpPr>
          <p:cNvPr id="4" name="Text Placeholder 3">
            <a:extLst>
              <a:ext uri="{FF2B5EF4-FFF2-40B4-BE49-F238E27FC236}">
                <a16:creationId xmlns:a16="http://schemas.microsoft.com/office/drawing/2014/main" id="{D09001FE-9795-4E69-9627-D27E776049BD}"/>
              </a:ext>
            </a:extLst>
          </p:cNvPr>
          <p:cNvSpPr>
            <a:spLocks noGrp="1"/>
          </p:cNvSpPr>
          <p:nvPr>
            <p:ph type="body" sz="quarter" idx="11"/>
          </p:nvPr>
        </p:nvSpPr>
        <p:spPr/>
        <p:txBody>
          <a:bodyPr anchor="ctr"/>
          <a:lstStyle/>
          <a:p>
            <a:r>
              <a:rPr lang="ar-EG" dirty="0"/>
              <a:t>أبدأ باشتياق، محركا أُرغُن لساني، </a:t>
            </a:r>
            <a:endParaRPr lang="en-GB" dirty="0"/>
          </a:p>
        </p:txBody>
      </p:sp>
      <p:sp>
        <p:nvSpPr>
          <p:cNvPr id="5" name="Text Placeholder 4">
            <a:extLst>
              <a:ext uri="{FF2B5EF4-FFF2-40B4-BE49-F238E27FC236}">
                <a16:creationId xmlns:a16="http://schemas.microsoft.com/office/drawing/2014/main" id="{FA491C20-2689-45F6-80AA-051F2A6C3F3F}"/>
              </a:ext>
            </a:extLst>
          </p:cNvPr>
          <p:cNvSpPr>
            <a:spLocks noGrp="1"/>
          </p:cNvSpPr>
          <p:nvPr>
            <p:ph type="body" sz="quarter" idx="12"/>
          </p:nvPr>
        </p:nvSpPr>
        <p:spPr/>
        <p:txBody>
          <a:bodyPr/>
          <a:lstStyle/>
          <a:p>
            <a:r>
              <a:rPr lang="en-GB" sz="4400" dirty="0" err="1"/>
              <a:t>Aina`erhytc</a:t>
            </a:r>
            <a:r>
              <a:rPr lang="en-GB" sz="4400" dirty="0"/>
              <a:t> </a:t>
            </a:r>
            <a:r>
              <a:rPr lang="en-GB" sz="4400" dirty="0" err="1"/>
              <a:t>qen</a:t>
            </a:r>
            <a:r>
              <a:rPr lang="en-GB" sz="4400" dirty="0"/>
              <a:t> </a:t>
            </a:r>
            <a:r>
              <a:rPr lang="en-GB" sz="4400" dirty="0" err="1"/>
              <a:t>ou</a:t>
            </a:r>
            <a:r>
              <a:rPr lang="en-GB" sz="4400" dirty="0"/>
              <a:t>[</a:t>
            </a:r>
            <a:r>
              <a:rPr lang="en-GB" sz="4400" dirty="0" err="1"/>
              <a:t>isswou</a:t>
            </a:r>
            <a:r>
              <a:rPr lang="en-GB" sz="4400" dirty="0"/>
              <a:t>@ </a:t>
            </a:r>
            <a:br>
              <a:rPr lang="en-GB" sz="4400" dirty="0"/>
            </a:br>
            <a:r>
              <a:rPr lang="en-GB" sz="4400" dirty="0"/>
              <a:t>`</a:t>
            </a:r>
            <a:r>
              <a:rPr lang="en-GB" sz="4400" dirty="0" err="1"/>
              <a:t>ntakim</a:t>
            </a:r>
            <a:r>
              <a:rPr lang="en-GB" sz="4400" dirty="0"/>
              <a:t> `</a:t>
            </a:r>
            <a:r>
              <a:rPr lang="en-GB" sz="4400" dirty="0" err="1"/>
              <a:t>m`porganon</a:t>
            </a:r>
            <a:r>
              <a:rPr lang="en-GB" sz="4400" dirty="0"/>
              <a:t> `</a:t>
            </a:r>
            <a:r>
              <a:rPr lang="en-GB" sz="4400" dirty="0" err="1"/>
              <a:t>mpalac</a:t>
            </a:r>
            <a:r>
              <a:rPr lang="en-GB" sz="4400" dirty="0"/>
              <a:t>@</a:t>
            </a:r>
          </a:p>
        </p:txBody>
      </p:sp>
    </p:spTree>
    <p:extLst>
      <p:ext uri="{BB962C8B-B14F-4D97-AF65-F5344CB8AC3E}">
        <p14:creationId xmlns:p14="http://schemas.microsoft.com/office/powerpoint/2010/main" val="1111374695"/>
      </p:ext>
    </p:extLst>
  </p:cSld>
  <p:clrMapOvr>
    <a:masterClrMapping/>
  </p:clrMapOvr>
</p:sld>
</file>

<file path=ppt/slides/slide19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C12CD-6C96-4867-A9D6-CA845F5D402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6E04DC5-B0E5-4392-AB73-30842B23492A}"/>
              </a:ext>
            </a:extLst>
          </p:cNvPr>
          <p:cNvSpPr>
            <a:spLocks noGrp="1"/>
          </p:cNvSpPr>
          <p:nvPr>
            <p:ph type="body" sz="quarter" idx="10"/>
          </p:nvPr>
        </p:nvSpPr>
        <p:spPr/>
        <p:txBody>
          <a:bodyPr/>
          <a:lstStyle/>
          <a:p>
            <a:r>
              <a:rPr lang="ar-EG" dirty="0"/>
              <a:t>إنطاجو إم إبطايو إنتيه طاي بارثينوس: نيم نيس سينغومين إڤسوب.</a:t>
            </a:r>
            <a:endParaRPr lang="en-GB" dirty="0"/>
          </a:p>
        </p:txBody>
      </p:sp>
      <p:sp>
        <p:nvSpPr>
          <p:cNvPr id="4" name="Text Placeholder 3">
            <a:extLst>
              <a:ext uri="{FF2B5EF4-FFF2-40B4-BE49-F238E27FC236}">
                <a16:creationId xmlns:a16="http://schemas.microsoft.com/office/drawing/2014/main" id="{3B938E85-D151-47AC-BADD-DAA026E5B3EB}"/>
              </a:ext>
            </a:extLst>
          </p:cNvPr>
          <p:cNvSpPr>
            <a:spLocks noGrp="1"/>
          </p:cNvSpPr>
          <p:nvPr>
            <p:ph type="body" sz="quarter" idx="11"/>
          </p:nvPr>
        </p:nvSpPr>
        <p:spPr/>
        <p:txBody>
          <a:bodyPr anchor="ctr"/>
          <a:lstStyle/>
          <a:p>
            <a:r>
              <a:rPr lang="ar-EG" dirty="0"/>
              <a:t>وأتحدث بكرامة، هذه العذراء ومدائحها معًا.</a:t>
            </a:r>
            <a:endParaRPr lang="en-GB" dirty="0"/>
          </a:p>
        </p:txBody>
      </p:sp>
      <p:sp>
        <p:nvSpPr>
          <p:cNvPr id="5" name="Text Placeholder 4">
            <a:extLst>
              <a:ext uri="{FF2B5EF4-FFF2-40B4-BE49-F238E27FC236}">
                <a16:creationId xmlns:a16="http://schemas.microsoft.com/office/drawing/2014/main" id="{3D254FB5-001E-4EE2-9FF4-DE746141738A}"/>
              </a:ext>
            </a:extLst>
          </p:cNvPr>
          <p:cNvSpPr>
            <a:spLocks noGrp="1"/>
          </p:cNvSpPr>
          <p:nvPr>
            <p:ph type="body" sz="quarter" idx="12"/>
          </p:nvPr>
        </p:nvSpPr>
        <p:spPr/>
        <p:txBody>
          <a:bodyPr/>
          <a:lstStyle/>
          <a:p>
            <a:r>
              <a:rPr lang="pt-BR" dirty="0"/>
              <a:t>`ntajw `m`ptai`o `nte taiPar;enoc@ nem neccuggwmion eucop.</a:t>
            </a:r>
            <a:endParaRPr lang="en-GB" dirty="0"/>
          </a:p>
        </p:txBody>
      </p:sp>
    </p:spTree>
    <p:extLst>
      <p:ext uri="{BB962C8B-B14F-4D97-AF65-F5344CB8AC3E}">
        <p14:creationId xmlns:p14="http://schemas.microsoft.com/office/powerpoint/2010/main" val="3307594758"/>
      </p:ext>
    </p:extLst>
  </p:cSld>
  <p:clrMapOvr>
    <a:masterClrMapping/>
  </p:clrMapOvr>
</p:sld>
</file>

<file path=ppt/slides/slide19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E51D0-69DC-46A2-90B4-9DC05252768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72AF7ED-A79F-4A73-BEF7-C02677AA4A79}"/>
              </a:ext>
            </a:extLst>
          </p:cNvPr>
          <p:cNvSpPr>
            <a:spLocks noGrp="1"/>
          </p:cNvSpPr>
          <p:nvPr>
            <p:ph type="body" sz="quarter" idx="10"/>
          </p:nvPr>
        </p:nvSpPr>
        <p:spPr>
          <a:xfrm>
            <a:off x="0" y="5657757"/>
            <a:ext cx="9144000" cy="1189740"/>
          </a:xfrm>
        </p:spPr>
        <p:txBody>
          <a:bodyPr/>
          <a:lstStyle/>
          <a:p>
            <a:r>
              <a:rPr lang="ar-EG" sz="3300" dirty="0"/>
              <a:t>چيه إنثوس غار بيه بين شوشو: نيم تين هيلبيس نيم بين طاجرو: خين إتباروسيا إمبين نوتي: بين شويس إيسوس بخريستوس.</a:t>
            </a:r>
          </a:p>
        </p:txBody>
      </p:sp>
      <p:sp>
        <p:nvSpPr>
          <p:cNvPr id="4" name="Text Placeholder 3">
            <a:extLst>
              <a:ext uri="{FF2B5EF4-FFF2-40B4-BE49-F238E27FC236}">
                <a16:creationId xmlns:a16="http://schemas.microsoft.com/office/drawing/2014/main" id="{51B7E182-8E9B-4C36-AB56-0810F7A06FD9}"/>
              </a:ext>
            </a:extLst>
          </p:cNvPr>
          <p:cNvSpPr>
            <a:spLocks noGrp="1"/>
          </p:cNvSpPr>
          <p:nvPr>
            <p:ph type="body" sz="quarter" idx="11"/>
          </p:nvPr>
        </p:nvSpPr>
        <p:spPr>
          <a:xfrm>
            <a:off x="0" y="3710609"/>
            <a:ext cx="9144000" cy="575641"/>
          </a:xfrm>
        </p:spPr>
        <p:txBody>
          <a:bodyPr/>
          <a:lstStyle/>
          <a:p>
            <a:r>
              <a:rPr lang="ar-EG" sz="3300" dirty="0"/>
              <a:t>لأنها فخرنا، ورجاؤنا وثباتنا، في ظهور إلهنا، ربنا يسوع المسيح.</a:t>
            </a:r>
          </a:p>
        </p:txBody>
      </p:sp>
      <p:sp>
        <p:nvSpPr>
          <p:cNvPr id="5" name="Text Placeholder 4">
            <a:extLst>
              <a:ext uri="{FF2B5EF4-FFF2-40B4-BE49-F238E27FC236}">
                <a16:creationId xmlns:a16="http://schemas.microsoft.com/office/drawing/2014/main" id="{A4060CA6-4FEF-4EC2-B075-F9A7FFCE7CC1}"/>
              </a:ext>
            </a:extLst>
          </p:cNvPr>
          <p:cNvSpPr>
            <a:spLocks noGrp="1"/>
          </p:cNvSpPr>
          <p:nvPr>
            <p:ph type="body" sz="quarter" idx="12"/>
          </p:nvPr>
        </p:nvSpPr>
        <p:spPr>
          <a:xfrm>
            <a:off x="0" y="4286250"/>
            <a:ext cx="9144000" cy="1585913"/>
          </a:xfrm>
        </p:spPr>
        <p:txBody>
          <a:bodyPr/>
          <a:lstStyle/>
          <a:p>
            <a:r>
              <a:rPr lang="pt-BR" sz="3600" dirty="0"/>
              <a:t>Je `n;oc gar pe pensousou@ nem tenhelpic nem pentajro@ qen `tparouci`a `mpennou]@ pen=o=c I=y=c P=,=c.</a:t>
            </a:r>
          </a:p>
        </p:txBody>
      </p:sp>
    </p:spTree>
    <p:extLst>
      <p:ext uri="{BB962C8B-B14F-4D97-AF65-F5344CB8AC3E}">
        <p14:creationId xmlns:p14="http://schemas.microsoft.com/office/powerpoint/2010/main" val="2795196526"/>
      </p:ext>
    </p:extLst>
  </p:cSld>
  <p:clrMapOvr>
    <a:masterClrMapping/>
  </p:clrMapOvr>
</p:sld>
</file>

<file path=ppt/slides/slide19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7448E-8B30-4DF8-BA27-55AF3DB02E0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EE8A573-7A15-42A6-9F3A-FDC74178698B}"/>
              </a:ext>
            </a:extLst>
          </p:cNvPr>
          <p:cNvSpPr>
            <a:spLocks noGrp="1"/>
          </p:cNvSpPr>
          <p:nvPr>
            <p:ph type="body" sz="quarter" idx="10"/>
          </p:nvPr>
        </p:nvSpPr>
        <p:spPr/>
        <p:txBody>
          <a:bodyPr/>
          <a:lstStyle/>
          <a:p>
            <a:r>
              <a:rPr lang="ar-EG" dirty="0"/>
              <a:t>تين تشيسي إممو خين أوو إم إبشا: نيم إيلى ساڤيت تي سينجينيس: </a:t>
            </a:r>
            <a:endParaRPr lang="en-GB" dirty="0"/>
          </a:p>
        </p:txBody>
      </p:sp>
      <p:sp>
        <p:nvSpPr>
          <p:cNvPr id="4" name="Text Placeholder 3">
            <a:extLst>
              <a:ext uri="{FF2B5EF4-FFF2-40B4-BE49-F238E27FC236}">
                <a16:creationId xmlns:a16="http://schemas.microsoft.com/office/drawing/2014/main" id="{156C4E0D-AD71-4E6D-98FF-0CC5DA06FC9E}"/>
              </a:ext>
            </a:extLst>
          </p:cNvPr>
          <p:cNvSpPr>
            <a:spLocks noGrp="1"/>
          </p:cNvSpPr>
          <p:nvPr>
            <p:ph type="body" sz="quarter" idx="11"/>
          </p:nvPr>
        </p:nvSpPr>
        <p:spPr/>
        <p:txBody>
          <a:bodyPr/>
          <a:lstStyle/>
          <a:p>
            <a:r>
              <a:rPr lang="ar-EG" dirty="0"/>
              <a:t>نعظمك باستحقاق، مع اليصابات نسبيتك، </a:t>
            </a:r>
            <a:endParaRPr lang="en-GB" dirty="0"/>
          </a:p>
        </p:txBody>
      </p:sp>
      <p:sp>
        <p:nvSpPr>
          <p:cNvPr id="5" name="Text Placeholder 4">
            <a:extLst>
              <a:ext uri="{FF2B5EF4-FFF2-40B4-BE49-F238E27FC236}">
                <a16:creationId xmlns:a16="http://schemas.microsoft.com/office/drawing/2014/main" id="{B21E4B54-BFD1-4457-B675-BA0DD41D55E5}"/>
              </a:ext>
            </a:extLst>
          </p:cNvPr>
          <p:cNvSpPr>
            <a:spLocks noGrp="1"/>
          </p:cNvSpPr>
          <p:nvPr>
            <p:ph type="body" sz="quarter" idx="12"/>
          </p:nvPr>
        </p:nvSpPr>
        <p:spPr/>
        <p:txBody>
          <a:bodyPr/>
          <a:lstStyle/>
          <a:p>
            <a:r>
              <a:rPr lang="pt-BR" dirty="0"/>
              <a:t>Ten[ici `mmo qen ou`em`psa@ nem `Elicabet tecuggenyc@ </a:t>
            </a:r>
            <a:endParaRPr lang="en-GB" dirty="0"/>
          </a:p>
        </p:txBody>
      </p:sp>
    </p:spTree>
    <p:extLst>
      <p:ext uri="{BB962C8B-B14F-4D97-AF65-F5344CB8AC3E}">
        <p14:creationId xmlns:p14="http://schemas.microsoft.com/office/powerpoint/2010/main" val="2706695983"/>
      </p:ext>
    </p:extLst>
  </p:cSld>
  <p:clrMapOvr>
    <a:masterClrMapping/>
  </p:clrMapOvr>
</p:sld>
</file>

<file path=ppt/slides/slide19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F3980-6551-421F-8891-9F96760509D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41ADBFC-048B-48FD-B988-6ADBEDED6B2D}"/>
              </a:ext>
            </a:extLst>
          </p:cNvPr>
          <p:cNvSpPr>
            <a:spLocks noGrp="1"/>
          </p:cNvSpPr>
          <p:nvPr>
            <p:ph type="body" sz="quarter" idx="10"/>
          </p:nvPr>
        </p:nvSpPr>
        <p:spPr/>
        <p:txBody>
          <a:bodyPr/>
          <a:lstStyle/>
          <a:p>
            <a:r>
              <a:rPr lang="ar-EG" dirty="0"/>
              <a:t>چيه تيه إزماروؤت إنثو خين ني هيومي: إف إزماروؤت إنچيه إبؤطاه إنتيه تيه نيچي.</a:t>
            </a:r>
            <a:endParaRPr lang="en-GB" dirty="0"/>
          </a:p>
        </p:txBody>
      </p:sp>
      <p:sp>
        <p:nvSpPr>
          <p:cNvPr id="4" name="Text Placeholder 3">
            <a:extLst>
              <a:ext uri="{FF2B5EF4-FFF2-40B4-BE49-F238E27FC236}">
                <a16:creationId xmlns:a16="http://schemas.microsoft.com/office/drawing/2014/main" id="{6B270335-151A-4F3B-9F52-78E60E7871CF}"/>
              </a:ext>
            </a:extLst>
          </p:cNvPr>
          <p:cNvSpPr>
            <a:spLocks noGrp="1"/>
          </p:cNvSpPr>
          <p:nvPr>
            <p:ph type="body" sz="quarter" idx="11"/>
          </p:nvPr>
        </p:nvSpPr>
        <p:spPr/>
        <p:txBody>
          <a:bodyPr/>
          <a:lstStyle/>
          <a:p>
            <a:r>
              <a:rPr lang="ar-EG" dirty="0"/>
              <a:t>قائلين مباركة أنت في النساء، ومباركة هي ثمرة بطنك.</a:t>
            </a:r>
            <a:endParaRPr lang="en-GB" dirty="0"/>
          </a:p>
        </p:txBody>
      </p:sp>
      <p:sp>
        <p:nvSpPr>
          <p:cNvPr id="5" name="Text Placeholder 4">
            <a:extLst>
              <a:ext uri="{FF2B5EF4-FFF2-40B4-BE49-F238E27FC236}">
                <a16:creationId xmlns:a16="http://schemas.microsoft.com/office/drawing/2014/main" id="{00E28E89-BD4C-4FB7-B85E-70A16DD91FAA}"/>
              </a:ext>
            </a:extLst>
          </p:cNvPr>
          <p:cNvSpPr>
            <a:spLocks noGrp="1"/>
          </p:cNvSpPr>
          <p:nvPr>
            <p:ph type="body" sz="quarter" idx="12"/>
          </p:nvPr>
        </p:nvSpPr>
        <p:spPr/>
        <p:txBody>
          <a:bodyPr/>
          <a:lstStyle/>
          <a:p>
            <a:r>
              <a:rPr lang="en-GB" dirty="0"/>
              <a:t>je </a:t>
            </a:r>
            <a:r>
              <a:rPr lang="en-GB" dirty="0" err="1"/>
              <a:t>te`cmarwout</a:t>
            </a:r>
            <a:r>
              <a:rPr lang="en-GB" dirty="0"/>
              <a:t> `</a:t>
            </a:r>
            <a:r>
              <a:rPr lang="en-GB" dirty="0" err="1"/>
              <a:t>n;o</a:t>
            </a:r>
            <a:r>
              <a:rPr lang="en-GB" dirty="0"/>
              <a:t> </a:t>
            </a:r>
            <a:r>
              <a:rPr lang="en-GB" dirty="0" err="1"/>
              <a:t>qen</a:t>
            </a:r>
            <a:r>
              <a:rPr lang="en-GB" dirty="0"/>
              <a:t> </a:t>
            </a:r>
            <a:r>
              <a:rPr lang="en-GB" dirty="0" err="1"/>
              <a:t>nihi`omi</a:t>
            </a:r>
            <a:r>
              <a:rPr lang="en-GB" dirty="0"/>
              <a:t>@ `</a:t>
            </a:r>
            <a:r>
              <a:rPr lang="en-GB" dirty="0" err="1"/>
              <a:t>f`cmarwout</a:t>
            </a:r>
            <a:r>
              <a:rPr lang="en-GB" dirty="0"/>
              <a:t> `</a:t>
            </a:r>
            <a:r>
              <a:rPr lang="en-GB" dirty="0" err="1"/>
              <a:t>nje</a:t>
            </a:r>
            <a:r>
              <a:rPr lang="en-GB" dirty="0"/>
              <a:t> `</a:t>
            </a:r>
            <a:r>
              <a:rPr lang="en-GB" dirty="0" err="1"/>
              <a:t>poutah</a:t>
            </a:r>
            <a:r>
              <a:rPr lang="en-GB" dirty="0"/>
              <a:t> `</a:t>
            </a:r>
            <a:r>
              <a:rPr lang="en-GB" dirty="0" err="1"/>
              <a:t>nte</a:t>
            </a:r>
            <a:r>
              <a:rPr lang="en-GB" dirty="0"/>
              <a:t> </a:t>
            </a:r>
            <a:r>
              <a:rPr lang="en-GB" dirty="0" err="1"/>
              <a:t>teneji</a:t>
            </a:r>
            <a:r>
              <a:rPr lang="en-GB" dirty="0"/>
              <a:t>.</a:t>
            </a:r>
          </a:p>
        </p:txBody>
      </p:sp>
    </p:spTree>
    <p:extLst>
      <p:ext uri="{BB962C8B-B14F-4D97-AF65-F5344CB8AC3E}">
        <p14:creationId xmlns:p14="http://schemas.microsoft.com/office/powerpoint/2010/main" val="60035892"/>
      </p:ext>
    </p:extLst>
  </p:cSld>
  <p:clrMapOvr>
    <a:masterClrMapping/>
  </p:clrMapOvr>
</p:sld>
</file>

<file path=ppt/slides/slide19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77B2C-6132-4318-B52A-4F9D6D7EED9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1100032-0C36-4760-809C-ACE2463E3F6C}"/>
              </a:ext>
            </a:extLst>
          </p:cNvPr>
          <p:cNvSpPr>
            <a:spLocks noGrp="1"/>
          </p:cNvSpPr>
          <p:nvPr>
            <p:ph type="body" sz="quarter" idx="10"/>
          </p:nvPr>
        </p:nvSpPr>
        <p:spPr/>
        <p:txBody>
          <a:bodyPr/>
          <a:lstStyle/>
          <a:p>
            <a:r>
              <a:rPr lang="ar-EG" sz="3600" dirty="0"/>
              <a:t>تينتي نيه إمبي شيرى تيسموس: نيم غابرييل بي أنجيلوس: چيه شيرى كيه خاريتوميني: أو كيريوس ميطاسو.</a:t>
            </a:r>
          </a:p>
        </p:txBody>
      </p:sp>
      <p:sp>
        <p:nvSpPr>
          <p:cNvPr id="4" name="Text Placeholder 3">
            <a:extLst>
              <a:ext uri="{FF2B5EF4-FFF2-40B4-BE49-F238E27FC236}">
                <a16:creationId xmlns:a16="http://schemas.microsoft.com/office/drawing/2014/main" id="{7BC6C1E9-945C-4666-9596-080A700222AD}"/>
              </a:ext>
            </a:extLst>
          </p:cNvPr>
          <p:cNvSpPr>
            <a:spLocks noGrp="1"/>
          </p:cNvSpPr>
          <p:nvPr>
            <p:ph type="body" sz="quarter" idx="11"/>
          </p:nvPr>
        </p:nvSpPr>
        <p:spPr/>
        <p:txBody>
          <a:bodyPr/>
          <a:lstStyle/>
          <a:p>
            <a:r>
              <a:rPr lang="ar-EG" sz="3200" dirty="0"/>
              <a:t>نعطيك السلام، مع غبريال الملاك قائلين، السلام لك يا ممتلئة نعمة، الرب معك.</a:t>
            </a:r>
          </a:p>
          <a:p>
            <a:endParaRPr lang="en-GB" sz="3200" dirty="0"/>
          </a:p>
        </p:txBody>
      </p:sp>
      <p:sp>
        <p:nvSpPr>
          <p:cNvPr id="5" name="Text Placeholder 4">
            <a:extLst>
              <a:ext uri="{FF2B5EF4-FFF2-40B4-BE49-F238E27FC236}">
                <a16:creationId xmlns:a16="http://schemas.microsoft.com/office/drawing/2014/main" id="{364783E9-52F2-4166-9F29-5B7AC36885FD}"/>
              </a:ext>
            </a:extLst>
          </p:cNvPr>
          <p:cNvSpPr>
            <a:spLocks noGrp="1"/>
          </p:cNvSpPr>
          <p:nvPr>
            <p:ph type="body" sz="quarter" idx="12"/>
          </p:nvPr>
        </p:nvSpPr>
        <p:spPr/>
        <p:txBody>
          <a:bodyPr anchor="b"/>
          <a:lstStyle/>
          <a:p>
            <a:r>
              <a:rPr lang="en-GB" sz="3600" dirty="0"/>
              <a:t>Ten] ne `</a:t>
            </a:r>
            <a:r>
              <a:rPr lang="en-GB" sz="3600" dirty="0" err="1"/>
              <a:t>mpi,ereti`cmoc</a:t>
            </a:r>
            <a:r>
              <a:rPr lang="en-GB" sz="3600" dirty="0"/>
              <a:t>@ </a:t>
            </a:r>
            <a:r>
              <a:rPr lang="en-GB" sz="3600" dirty="0" err="1"/>
              <a:t>nem</a:t>
            </a:r>
            <a:r>
              <a:rPr lang="en-GB" sz="3600" dirty="0"/>
              <a:t> </a:t>
            </a:r>
            <a:r>
              <a:rPr lang="en-GB" sz="3600" dirty="0" err="1"/>
              <a:t>Gabriyl</a:t>
            </a:r>
            <a:r>
              <a:rPr lang="en-GB" sz="3600" dirty="0"/>
              <a:t> </a:t>
            </a:r>
            <a:r>
              <a:rPr lang="en-GB" sz="3600" dirty="0" err="1"/>
              <a:t>pi`aggeloc</a:t>
            </a:r>
            <a:r>
              <a:rPr lang="en-GB" sz="3600" dirty="0"/>
              <a:t>@ je ,ere </a:t>
            </a:r>
            <a:r>
              <a:rPr lang="en-GB" sz="3600" dirty="0" err="1"/>
              <a:t>ke,aritwmeny</a:t>
            </a:r>
            <a:r>
              <a:rPr lang="en-GB" sz="3600" dirty="0"/>
              <a:t>@ `o </a:t>
            </a:r>
            <a:r>
              <a:rPr lang="en-GB" sz="3600" dirty="0" err="1"/>
              <a:t>Kurioc</a:t>
            </a:r>
            <a:r>
              <a:rPr lang="en-GB" sz="3600" dirty="0"/>
              <a:t> meta </a:t>
            </a:r>
            <a:r>
              <a:rPr lang="en-GB" sz="3600" dirty="0" err="1"/>
              <a:t>cou</a:t>
            </a:r>
            <a:r>
              <a:rPr lang="en-GB" sz="3600" dirty="0"/>
              <a:t>.</a:t>
            </a:r>
          </a:p>
        </p:txBody>
      </p:sp>
    </p:spTree>
    <p:extLst>
      <p:ext uri="{BB962C8B-B14F-4D97-AF65-F5344CB8AC3E}">
        <p14:creationId xmlns:p14="http://schemas.microsoft.com/office/powerpoint/2010/main" val="3020745138"/>
      </p:ext>
    </p:extLst>
  </p:cSld>
  <p:clrMapOvr>
    <a:masterClrMapping/>
  </p:clrMapOvr>
</p:sld>
</file>

<file path=ppt/slides/slide19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01A26-2390-4E71-B055-774C1E66CEE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4B174B-E5BD-4B46-A145-26CAA1D0CB0C}"/>
              </a:ext>
            </a:extLst>
          </p:cNvPr>
          <p:cNvSpPr>
            <a:spLocks noGrp="1"/>
          </p:cNvSpPr>
          <p:nvPr>
            <p:ph type="body" sz="quarter" idx="10"/>
          </p:nvPr>
        </p:nvSpPr>
        <p:spPr/>
        <p:txBody>
          <a:bodyPr anchor="ctr"/>
          <a:lstStyle/>
          <a:p>
            <a:r>
              <a:rPr lang="ar-EG" dirty="0"/>
              <a:t>شيرى نيه أوتي بارثينوس: تي أورو إممي إن أليثيني:</a:t>
            </a:r>
          </a:p>
        </p:txBody>
      </p:sp>
      <p:sp>
        <p:nvSpPr>
          <p:cNvPr id="4" name="Text Placeholder 3">
            <a:extLst>
              <a:ext uri="{FF2B5EF4-FFF2-40B4-BE49-F238E27FC236}">
                <a16:creationId xmlns:a16="http://schemas.microsoft.com/office/drawing/2014/main" id="{232CC417-6777-4218-A8D9-5F620EDB207A}"/>
              </a:ext>
            </a:extLst>
          </p:cNvPr>
          <p:cNvSpPr>
            <a:spLocks noGrp="1"/>
          </p:cNvSpPr>
          <p:nvPr>
            <p:ph type="body" sz="quarter" idx="11"/>
          </p:nvPr>
        </p:nvSpPr>
        <p:spPr/>
        <p:txBody>
          <a:bodyPr anchor="ctr"/>
          <a:lstStyle/>
          <a:p>
            <a:r>
              <a:rPr lang="ar-EG" dirty="0"/>
              <a:t>السلام لك أيتها العذراء، الملكة الحقيقية الحقانية ، </a:t>
            </a:r>
            <a:endParaRPr lang="en-GB" dirty="0"/>
          </a:p>
        </p:txBody>
      </p:sp>
      <p:sp>
        <p:nvSpPr>
          <p:cNvPr id="5" name="Text Placeholder 4">
            <a:extLst>
              <a:ext uri="{FF2B5EF4-FFF2-40B4-BE49-F238E27FC236}">
                <a16:creationId xmlns:a16="http://schemas.microsoft.com/office/drawing/2014/main" id="{4510A5B3-8DFA-49F9-A043-0B436B0F9548}"/>
              </a:ext>
            </a:extLst>
          </p:cNvPr>
          <p:cNvSpPr>
            <a:spLocks noGrp="1"/>
          </p:cNvSpPr>
          <p:nvPr>
            <p:ph type="body" sz="quarter" idx="12"/>
          </p:nvPr>
        </p:nvSpPr>
        <p:spPr/>
        <p:txBody>
          <a:bodyPr anchor="ctr"/>
          <a:lstStyle/>
          <a:p>
            <a:r>
              <a:rPr lang="en-GB" sz="3900" dirty="0"/>
              <a:t>&lt;ere ne `w ]</a:t>
            </a:r>
            <a:r>
              <a:rPr lang="en-GB" sz="3900" dirty="0" err="1"/>
              <a:t>Par;enoc</a:t>
            </a:r>
            <a:r>
              <a:rPr lang="en-GB" sz="3900" dirty="0"/>
              <a:t>@ ]</a:t>
            </a:r>
            <a:r>
              <a:rPr lang="en-GB" sz="3900" dirty="0" err="1"/>
              <a:t>ourw</a:t>
            </a:r>
            <a:r>
              <a:rPr lang="en-GB" sz="3900" dirty="0"/>
              <a:t> `</a:t>
            </a:r>
            <a:r>
              <a:rPr lang="en-GB" sz="3900" dirty="0" err="1"/>
              <a:t>mmyi</a:t>
            </a:r>
            <a:r>
              <a:rPr lang="en-GB" sz="3900" dirty="0"/>
              <a:t> `</a:t>
            </a:r>
            <a:r>
              <a:rPr lang="en-GB" sz="3900" dirty="0" err="1"/>
              <a:t>na`ly;iny</a:t>
            </a:r>
            <a:r>
              <a:rPr lang="en-GB" sz="3900" dirty="0"/>
              <a:t>@</a:t>
            </a:r>
          </a:p>
        </p:txBody>
      </p:sp>
    </p:spTree>
    <p:extLst>
      <p:ext uri="{BB962C8B-B14F-4D97-AF65-F5344CB8AC3E}">
        <p14:creationId xmlns:p14="http://schemas.microsoft.com/office/powerpoint/2010/main" val="1630022704"/>
      </p:ext>
    </p:extLst>
  </p:cSld>
  <p:clrMapOvr>
    <a:masterClrMapping/>
  </p:clrMapOvr>
</p:sld>
</file>

<file path=ppt/slides/slide19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7E0EF-394F-4BCE-9EFE-DDDCD2F4B87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2B517D8-6098-41EF-9369-5682D5328F9E}"/>
              </a:ext>
            </a:extLst>
          </p:cNvPr>
          <p:cNvSpPr>
            <a:spLocks noGrp="1"/>
          </p:cNvSpPr>
          <p:nvPr>
            <p:ph type="body" sz="quarter" idx="10"/>
          </p:nvPr>
        </p:nvSpPr>
        <p:spPr/>
        <p:txBody>
          <a:bodyPr/>
          <a:lstStyle/>
          <a:p>
            <a:r>
              <a:rPr lang="ar-EG" dirty="0"/>
              <a:t>شيرى إبشوشو إنتيه بين جينوس: أريه إجفو نان إن إممانوئيل.</a:t>
            </a:r>
            <a:endParaRPr lang="en-GB" dirty="0"/>
          </a:p>
        </p:txBody>
      </p:sp>
      <p:sp>
        <p:nvSpPr>
          <p:cNvPr id="4" name="Text Placeholder 3">
            <a:extLst>
              <a:ext uri="{FF2B5EF4-FFF2-40B4-BE49-F238E27FC236}">
                <a16:creationId xmlns:a16="http://schemas.microsoft.com/office/drawing/2014/main" id="{0D6A41D7-18CA-4B2A-98DB-08F88336BD45}"/>
              </a:ext>
            </a:extLst>
          </p:cNvPr>
          <p:cNvSpPr>
            <a:spLocks noGrp="1"/>
          </p:cNvSpPr>
          <p:nvPr>
            <p:ph type="body" sz="quarter" idx="11"/>
          </p:nvPr>
        </p:nvSpPr>
        <p:spPr/>
        <p:txBody>
          <a:bodyPr/>
          <a:lstStyle/>
          <a:p>
            <a:r>
              <a:rPr lang="ar-EG" dirty="0"/>
              <a:t>السلام لفخر جنسنا، ولدت لنا عمانوئيل.</a:t>
            </a:r>
            <a:endParaRPr lang="en-GB" dirty="0"/>
          </a:p>
        </p:txBody>
      </p:sp>
      <p:sp>
        <p:nvSpPr>
          <p:cNvPr id="5" name="Text Placeholder 4">
            <a:extLst>
              <a:ext uri="{FF2B5EF4-FFF2-40B4-BE49-F238E27FC236}">
                <a16:creationId xmlns:a16="http://schemas.microsoft.com/office/drawing/2014/main" id="{C780F5A4-6386-424D-806E-4ABC17C7A919}"/>
              </a:ext>
            </a:extLst>
          </p:cNvPr>
          <p:cNvSpPr>
            <a:spLocks noGrp="1"/>
          </p:cNvSpPr>
          <p:nvPr>
            <p:ph type="body" sz="quarter" idx="12"/>
          </p:nvPr>
        </p:nvSpPr>
        <p:spPr/>
        <p:txBody>
          <a:bodyPr/>
          <a:lstStyle/>
          <a:p>
            <a:r>
              <a:rPr lang="en-GB" dirty="0"/>
              <a:t>,ere `</a:t>
            </a:r>
            <a:r>
              <a:rPr lang="en-GB" dirty="0" err="1"/>
              <a:t>psousou</a:t>
            </a:r>
            <a:r>
              <a:rPr lang="en-GB" dirty="0"/>
              <a:t> `</a:t>
            </a:r>
            <a:r>
              <a:rPr lang="en-GB" dirty="0" err="1"/>
              <a:t>nte</a:t>
            </a:r>
            <a:r>
              <a:rPr lang="en-GB" dirty="0"/>
              <a:t> </a:t>
            </a:r>
            <a:r>
              <a:rPr lang="en-GB" dirty="0" err="1"/>
              <a:t>pengenoc</a:t>
            </a:r>
            <a:r>
              <a:rPr lang="en-GB" dirty="0"/>
              <a:t>@ `</a:t>
            </a:r>
            <a:r>
              <a:rPr lang="en-GB" dirty="0" err="1"/>
              <a:t>are`jvo</a:t>
            </a:r>
            <a:r>
              <a:rPr lang="en-GB" dirty="0"/>
              <a:t> nan `</a:t>
            </a:r>
            <a:r>
              <a:rPr lang="en-GB" dirty="0" err="1"/>
              <a:t>nEmmanoyl</a:t>
            </a:r>
            <a:r>
              <a:rPr lang="en-GB" dirty="0"/>
              <a:t>.</a:t>
            </a:r>
          </a:p>
        </p:txBody>
      </p:sp>
    </p:spTree>
    <p:extLst>
      <p:ext uri="{BB962C8B-B14F-4D97-AF65-F5344CB8AC3E}">
        <p14:creationId xmlns:p14="http://schemas.microsoft.com/office/powerpoint/2010/main" val="3185794291"/>
      </p:ext>
    </p:extLst>
  </p:cSld>
  <p:clrMapOvr>
    <a:masterClrMapping/>
  </p:clrMapOvr>
</p:sld>
</file>

<file path=ppt/slides/slide19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C78EB94-0557-4D0C-A770-741B75F330E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D7EEF5A-519D-4A77-A1B6-B47B0A1D56F2}"/>
              </a:ext>
            </a:extLst>
          </p:cNvPr>
          <p:cNvSpPr>
            <a:spLocks noGrp="1"/>
          </p:cNvSpPr>
          <p:nvPr>
            <p:ph type="body" sz="quarter" idx="10"/>
          </p:nvPr>
        </p:nvSpPr>
        <p:spPr/>
        <p:txBody>
          <a:bodyPr/>
          <a:lstStyle/>
          <a:p>
            <a:r>
              <a:rPr lang="ar-EG" sz="3300" dirty="0"/>
              <a:t>تين تي هواري بين ميفي: اوتي ابروس طاتيس اتين هوت: ناهرين بين شويس ايسوس  بى اخرستوس: انتيف كانين نوفي نان ايفول.</a:t>
            </a:r>
          </a:p>
        </p:txBody>
      </p:sp>
      <p:sp>
        <p:nvSpPr>
          <p:cNvPr id="4" name="Text Placeholder 3">
            <a:extLst>
              <a:ext uri="{FF2B5EF4-FFF2-40B4-BE49-F238E27FC236}">
                <a16:creationId xmlns:a16="http://schemas.microsoft.com/office/drawing/2014/main" id="{9F8E20E9-AFF2-40D5-B225-E8F881E6956F}"/>
              </a:ext>
            </a:extLst>
          </p:cNvPr>
          <p:cNvSpPr>
            <a:spLocks noGrp="1"/>
          </p:cNvSpPr>
          <p:nvPr>
            <p:ph type="body" sz="quarter" idx="11"/>
          </p:nvPr>
        </p:nvSpPr>
        <p:spPr>
          <a:xfrm>
            <a:off x="0" y="3710609"/>
            <a:ext cx="9144000" cy="1103300"/>
          </a:xfrm>
        </p:spPr>
        <p:txBody>
          <a:bodyPr anchor="ctr"/>
          <a:lstStyle/>
          <a:p>
            <a:r>
              <a:rPr lang="ar-EG" sz="3600" dirty="0"/>
              <a:t>نسألك أذكرينا، أيتها الشفيعة المؤتمنة، أمام ربنا يسوع المسيح، ليغفر لنا خطايانا.</a:t>
            </a:r>
          </a:p>
        </p:txBody>
      </p:sp>
      <p:sp>
        <p:nvSpPr>
          <p:cNvPr id="5" name="Text Placeholder 4">
            <a:extLst>
              <a:ext uri="{FF2B5EF4-FFF2-40B4-BE49-F238E27FC236}">
                <a16:creationId xmlns:a16="http://schemas.microsoft.com/office/drawing/2014/main" id="{00677F1A-2945-4A07-B545-F8429ECF58BA}"/>
              </a:ext>
            </a:extLst>
          </p:cNvPr>
          <p:cNvSpPr>
            <a:spLocks noGrp="1"/>
          </p:cNvSpPr>
          <p:nvPr>
            <p:ph type="body" sz="quarter" idx="12"/>
          </p:nvPr>
        </p:nvSpPr>
        <p:spPr>
          <a:xfrm>
            <a:off x="0" y="4813909"/>
            <a:ext cx="9144000" cy="1043966"/>
          </a:xfrm>
        </p:spPr>
        <p:txBody>
          <a:bodyPr/>
          <a:lstStyle/>
          <a:p>
            <a:r>
              <a:rPr lang="en-GB" sz="3600" dirty="0"/>
              <a:t>Ten]</a:t>
            </a:r>
            <a:r>
              <a:rPr lang="en-GB" sz="3600" dirty="0" err="1"/>
              <a:t>ho</a:t>
            </a:r>
            <a:r>
              <a:rPr lang="en-GB" sz="3600" dirty="0"/>
              <a:t> </a:t>
            </a:r>
            <a:r>
              <a:rPr lang="en-GB" sz="3600" dirty="0" err="1"/>
              <a:t>aripenmeu`i</a:t>
            </a:r>
            <a:r>
              <a:rPr lang="en-GB" sz="3600" dirty="0"/>
              <a:t>@ `w ]`</a:t>
            </a:r>
            <a:r>
              <a:rPr lang="en-GB" sz="3600" dirty="0" err="1"/>
              <a:t>proctatyc</a:t>
            </a:r>
            <a:r>
              <a:rPr lang="en-GB" sz="3600" dirty="0"/>
              <a:t> `</a:t>
            </a:r>
            <a:r>
              <a:rPr lang="en-GB" sz="3600" dirty="0" err="1"/>
              <a:t>etenhot</a:t>
            </a:r>
            <a:r>
              <a:rPr lang="en-GB" sz="3600" dirty="0"/>
              <a:t>@ </a:t>
            </a:r>
            <a:r>
              <a:rPr lang="en-GB" sz="3600" dirty="0" err="1"/>
              <a:t>nahren</a:t>
            </a:r>
            <a:r>
              <a:rPr lang="en-GB" sz="3600" dirty="0"/>
              <a:t> pen=o=c I=y=c P=,=c@ `</a:t>
            </a:r>
            <a:r>
              <a:rPr lang="en-GB" sz="3600" dirty="0" err="1"/>
              <a:t>ntef,a</a:t>
            </a:r>
            <a:r>
              <a:rPr lang="en-GB" sz="3600" dirty="0"/>
              <a:t> </a:t>
            </a:r>
            <a:r>
              <a:rPr lang="en-GB" sz="3600" dirty="0" err="1"/>
              <a:t>nennobi</a:t>
            </a:r>
            <a:r>
              <a:rPr lang="en-GB" sz="3600" dirty="0"/>
              <a:t> nan `</a:t>
            </a:r>
            <a:r>
              <a:rPr lang="en-GB" sz="3600" dirty="0" err="1"/>
              <a:t>ebol</a:t>
            </a:r>
            <a:r>
              <a:rPr lang="en-GB" sz="3600" dirty="0"/>
              <a:t>.</a:t>
            </a:r>
          </a:p>
        </p:txBody>
      </p:sp>
      <p:sp>
        <p:nvSpPr>
          <p:cNvPr id="2" name="TextBox 1">
            <a:hlinkClick r:id="rId2" action="ppaction://hlinksldjump"/>
            <a:extLst>
              <a:ext uri="{FF2B5EF4-FFF2-40B4-BE49-F238E27FC236}">
                <a16:creationId xmlns:a16="http://schemas.microsoft.com/office/drawing/2014/main" id="{E7FC648B-706F-43E5-AD04-3C9AEF3243DF}"/>
              </a:ext>
            </a:extLst>
          </p:cNvPr>
          <p:cNvSpPr txBox="1"/>
          <p:nvPr/>
        </p:nvSpPr>
        <p:spPr>
          <a:xfrm>
            <a:off x="8175812" y="3248944"/>
            <a:ext cx="968188" cy="461665"/>
          </a:xfrm>
          <a:prstGeom prst="rect">
            <a:avLst/>
          </a:prstGeom>
          <a:noFill/>
        </p:spPr>
        <p:txBody>
          <a:bodyPr wrap="square" rtlCol="0">
            <a:spAutoFit/>
          </a:bodyPr>
          <a:lstStyle/>
          <a:p>
            <a:pPr algn="ctr" rtl="1"/>
            <a:r>
              <a:rPr lang="ar-EG" sz="2400" b="1" u="sng" dirty="0">
                <a:solidFill>
                  <a:srgbClr val="FFC000"/>
                </a:solidFill>
              </a:rPr>
              <a:t>الدفنار</a:t>
            </a:r>
            <a:endParaRPr lang="en-GB" sz="2400" b="1" u="sng" dirty="0">
              <a:solidFill>
                <a:srgbClr val="FFC000"/>
              </a:solidFill>
            </a:endParaRPr>
          </a:p>
        </p:txBody>
      </p:sp>
    </p:spTree>
    <p:extLst>
      <p:ext uri="{BB962C8B-B14F-4D97-AF65-F5344CB8AC3E}">
        <p14:creationId xmlns:p14="http://schemas.microsoft.com/office/powerpoint/2010/main" val="1917023082"/>
      </p:ext>
    </p:extLst>
  </p:cSld>
  <p:clrMapOvr>
    <a:masterClrMapping/>
  </p:clrMapOvr>
</p:sld>
</file>

<file path=ppt/slides/slide1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65D09-0737-4B12-B9CE-91B1BCF151E1}"/>
              </a:ext>
            </a:extLst>
          </p:cNvPr>
          <p:cNvSpPr>
            <a:spLocks noGrp="1"/>
          </p:cNvSpPr>
          <p:nvPr>
            <p:ph type="title"/>
          </p:nvPr>
        </p:nvSpPr>
        <p:spPr>
          <a:xfrm>
            <a:off x="-1862759" y="1"/>
            <a:ext cx="1862759" cy="1169894"/>
          </a:xfrm>
        </p:spPr>
        <p:txBody>
          <a:bodyPr/>
          <a:lstStyle/>
          <a:p>
            <a:r>
              <a:rPr lang="ar-EG" sz="3600" u="none" dirty="0"/>
              <a:t>طرح الفعلة القديسين</a:t>
            </a:r>
            <a:endParaRPr lang="en-GB" sz="3600" u="none" dirty="0"/>
          </a:p>
        </p:txBody>
      </p:sp>
      <p:sp>
        <p:nvSpPr>
          <p:cNvPr id="3" name="Text Placeholder 2">
            <a:extLst>
              <a:ext uri="{FF2B5EF4-FFF2-40B4-BE49-F238E27FC236}">
                <a16:creationId xmlns:a16="http://schemas.microsoft.com/office/drawing/2014/main" id="{9A8FE0F6-716D-4D2B-AA00-E1934B6B5478}"/>
              </a:ext>
            </a:extLst>
          </p:cNvPr>
          <p:cNvSpPr>
            <a:spLocks noGrp="1"/>
          </p:cNvSpPr>
          <p:nvPr>
            <p:ph type="body" sz="quarter" idx="10"/>
          </p:nvPr>
        </p:nvSpPr>
        <p:spPr/>
        <p:txBody>
          <a:bodyPr>
            <a:normAutofit fontScale="92500"/>
          </a:bodyPr>
          <a:lstStyle/>
          <a:p>
            <a:pPr algn="justLow">
              <a:lnSpc>
                <a:spcPct val="110000"/>
              </a:lnSpc>
            </a:pPr>
            <a:r>
              <a:rPr lang="ar-EG" dirty="0"/>
              <a:t>دعا رب الكرم وكيله وقال له ادعو الفعلة، «وأعطهم الأُجرة وأبدأ من الآخرين إلى الأولين، ديناراً لكل واحد."مَنْ هم الفعلة ألا رؤساء الآباء إبراهيم واسحق ويعقوب إسرائيل. مَنْ هم الفعلة إلا الأنبياء الذين تنبأوا من أجل مجئ المسيح.</a:t>
            </a:r>
          </a:p>
        </p:txBody>
      </p:sp>
      <p:sp>
        <p:nvSpPr>
          <p:cNvPr id="4" name="TextBox 3">
            <a:hlinkClick r:id="rId2" action="ppaction://hlinksldjump"/>
            <a:extLst>
              <a:ext uri="{FF2B5EF4-FFF2-40B4-BE49-F238E27FC236}">
                <a16:creationId xmlns:a16="http://schemas.microsoft.com/office/drawing/2014/main" id="{624CA4A1-41FE-4D38-98D5-CDF28A2CF0BB}"/>
              </a:ext>
            </a:extLst>
          </p:cNvPr>
          <p:cNvSpPr txBox="1"/>
          <p:nvPr/>
        </p:nvSpPr>
        <p:spPr>
          <a:xfrm>
            <a:off x="7315200" y="3509281"/>
            <a:ext cx="1828800" cy="400110"/>
          </a:xfrm>
          <a:prstGeom prst="rect">
            <a:avLst/>
          </a:prstGeom>
          <a:noFill/>
        </p:spPr>
        <p:txBody>
          <a:bodyPr wrap="square" rtlCol="0">
            <a:spAutoFit/>
          </a:bodyPr>
          <a:lstStyle/>
          <a:p>
            <a:pPr algn="ctr" rtl="1"/>
            <a:r>
              <a:rPr lang="ar-EG" sz="2000" b="1" dirty="0">
                <a:solidFill>
                  <a:srgbClr val="FFC000"/>
                </a:solidFill>
              </a:rPr>
              <a:t>ختام الثيؤطوكيات</a:t>
            </a:r>
            <a:endParaRPr lang="en-GB" sz="2000" b="1" dirty="0">
              <a:solidFill>
                <a:srgbClr val="FFC000"/>
              </a:solidFill>
            </a:endParaRPr>
          </a:p>
        </p:txBody>
      </p:sp>
      <p:sp>
        <p:nvSpPr>
          <p:cNvPr id="5" name="TextBox 4">
            <a:hlinkClick r:id="rId3" action="ppaction://hlinksldjump"/>
            <a:extLst>
              <a:ext uri="{FF2B5EF4-FFF2-40B4-BE49-F238E27FC236}">
                <a16:creationId xmlns:a16="http://schemas.microsoft.com/office/drawing/2014/main" id="{43D490D1-BE02-40DB-BA27-2085FFB7B077}"/>
              </a:ext>
            </a:extLst>
          </p:cNvPr>
          <p:cNvSpPr txBox="1"/>
          <p:nvPr/>
        </p:nvSpPr>
        <p:spPr>
          <a:xfrm>
            <a:off x="6225988" y="3465057"/>
            <a:ext cx="968188" cy="461665"/>
          </a:xfrm>
          <a:prstGeom prst="rect">
            <a:avLst/>
          </a:prstGeom>
          <a:noFill/>
        </p:spPr>
        <p:txBody>
          <a:bodyPr wrap="square" rtlCol="0">
            <a:spAutoFit/>
          </a:bodyPr>
          <a:lstStyle/>
          <a:p>
            <a:pPr algn="ctr" rtl="1"/>
            <a:r>
              <a:rPr lang="ar-EG" sz="2400" b="1" u="sng" dirty="0">
                <a:solidFill>
                  <a:srgbClr val="FFC000"/>
                </a:solidFill>
              </a:rPr>
              <a:t>الدفنار</a:t>
            </a:r>
            <a:endParaRPr lang="en-GB" sz="2400" b="1" u="sng" dirty="0">
              <a:solidFill>
                <a:srgbClr val="FFC000"/>
              </a:solidFill>
            </a:endParaRPr>
          </a:p>
        </p:txBody>
      </p:sp>
    </p:spTree>
    <p:extLst>
      <p:ext uri="{BB962C8B-B14F-4D97-AF65-F5344CB8AC3E}">
        <p14:creationId xmlns:p14="http://schemas.microsoft.com/office/powerpoint/2010/main" val="1393894599"/>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2E4C5-E60B-4121-AEB2-706D673F69D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810E91CC-3AC8-42B4-BA83-6C1E96F03AF5}"/>
              </a:ext>
            </a:extLst>
          </p:cNvPr>
          <p:cNvSpPr>
            <a:spLocks noGrp="1"/>
          </p:cNvSpPr>
          <p:nvPr>
            <p:ph type="body" sz="quarter" idx="10"/>
          </p:nvPr>
        </p:nvSpPr>
        <p:spPr>
          <a:xfrm>
            <a:off x="0" y="5586928"/>
            <a:ext cx="9144000" cy="1271072"/>
          </a:xfrm>
        </p:spPr>
        <p:txBody>
          <a:bodyPr/>
          <a:lstStyle/>
          <a:p>
            <a:pPr>
              <a:lnSpc>
                <a:spcPct val="100000"/>
              </a:lnSpc>
            </a:pPr>
            <a:r>
              <a:rPr lang="ar-EG" dirty="0"/>
              <a:t>ثوك تيه تي جوم نيم بي أو أوو: أو بي أورو إنتيه إب أو أوو: آجيا إترياس: إليسون إيمـاس.</a:t>
            </a:r>
            <a:endParaRPr lang="en-GB" dirty="0"/>
          </a:p>
        </p:txBody>
      </p:sp>
      <p:sp>
        <p:nvSpPr>
          <p:cNvPr id="4" name="Text Placeholder 3">
            <a:extLst>
              <a:ext uri="{FF2B5EF4-FFF2-40B4-BE49-F238E27FC236}">
                <a16:creationId xmlns:a16="http://schemas.microsoft.com/office/drawing/2014/main" id="{917FBB72-BF9F-4156-BB4C-3DC7575A9673}"/>
              </a:ext>
            </a:extLst>
          </p:cNvPr>
          <p:cNvSpPr>
            <a:spLocks noGrp="1"/>
          </p:cNvSpPr>
          <p:nvPr>
            <p:ph type="body" sz="quarter" idx="11"/>
          </p:nvPr>
        </p:nvSpPr>
        <p:spPr>
          <a:xfrm>
            <a:off x="0" y="3710609"/>
            <a:ext cx="9144000" cy="686579"/>
          </a:xfrm>
        </p:spPr>
        <p:txBody>
          <a:bodyPr anchor="ctr"/>
          <a:lstStyle/>
          <a:p>
            <a:r>
              <a:rPr lang="ar-EG" sz="3600" dirty="0"/>
              <a:t>لك القوة والمجد، ياملك المجد،</a:t>
            </a:r>
            <a:r>
              <a:rPr lang="en-US" sz="3600" dirty="0"/>
              <a:t> </a:t>
            </a:r>
            <a:r>
              <a:rPr lang="ar-EG" sz="3600" dirty="0"/>
              <a:t>أيها الثالوث القدوس أرحمنا.</a:t>
            </a:r>
          </a:p>
        </p:txBody>
      </p:sp>
      <p:sp>
        <p:nvSpPr>
          <p:cNvPr id="5" name="Text Placeholder 4">
            <a:extLst>
              <a:ext uri="{FF2B5EF4-FFF2-40B4-BE49-F238E27FC236}">
                <a16:creationId xmlns:a16="http://schemas.microsoft.com/office/drawing/2014/main" id="{DE959A8B-1882-4604-88C6-4C347FA675E0}"/>
              </a:ext>
            </a:extLst>
          </p:cNvPr>
          <p:cNvSpPr>
            <a:spLocks noGrp="1"/>
          </p:cNvSpPr>
          <p:nvPr>
            <p:ph type="body" sz="quarter" idx="12"/>
          </p:nvPr>
        </p:nvSpPr>
        <p:spPr>
          <a:xfrm>
            <a:off x="-60512" y="4397188"/>
            <a:ext cx="9265024" cy="1189740"/>
          </a:xfrm>
        </p:spPr>
        <p:txBody>
          <a:bodyPr/>
          <a:lstStyle/>
          <a:p>
            <a:r>
              <a:rPr lang="pt-BR" dirty="0"/>
              <a:t>:wk te ]jom nem pi`wou@ w piouro `nte `p`wou@</a:t>
            </a:r>
          </a:p>
          <a:p>
            <a:r>
              <a:rPr lang="pt-BR" dirty="0"/>
              <a:t> `agia `triac@ `ele`ycon `ymac.</a:t>
            </a:r>
          </a:p>
        </p:txBody>
      </p:sp>
    </p:spTree>
    <p:extLst>
      <p:ext uri="{BB962C8B-B14F-4D97-AF65-F5344CB8AC3E}">
        <p14:creationId xmlns:p14="http://schemas.microsoft.com/office/powerpoint/2010/main" val="3380349616"/>
      </p:ext>
    </p:extLst>
  </p:cSld>
  <p:clrMapOvr>
    <a:masterClrMapping/>
  </p:clrMapOvr>
</p:sld>
</file>

<file path=ppt/slides/slide1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65D09-0737-4B12-B9CE-91B1BCF151E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A8FE0F6-716D-4D2B-AA00-E1934B6B5478}"/>
              </a:ext>
            </a:extLst>
          </p:cNvPr>
          <p:cNvSpPr>
            <a:spLocks noGrp="1"/>
          </p:cNvSpPr>
          <p:nvPr>
            <p:ph type="body" sz="quarter" idx="10"/>
          </p:nvPr>
        </p:nvSpPr>
        <p:spPr/>
        <p:txBody>
          <a:bodyPr>
            <a:normAutofit fontScale="92500" lnSpcReduction="10000"/>
          </a:bodyPr>
          <a:lstStyle/>
          <a:p>
            <a:pPr algn="justLow">
              <a:lnSpc>
                <a:spcPct val="110000"/>
              </a:lnSpc>
            </a:pPr>
            <a:r>
              <a:rPr lang="ar-EG" dirty="0"/>
              <a:t>مَنْ هم الفعلة إلا الأطفال الذين قتلهم هيرودس من أجل المسيح. مَنْ هم الفعلة إلا الرسل الذين بشروا بقيامة المسيح. مَنْ هم الفعلة إلا الشهداء الذين سفكوا دمهم من أجل إسم المسيح. مَنْ هم الفعلة إلا المعترفين ولباس الصليب وسكان البراري. </a:t>
            </a:r>
          </a:p>
        </p:txBody>
      </p:sp>
    </p:spTree>
    <p:extLst>
      <p:ext uri="{BB962C8B-B14F-4D97-AF65-F5344CB8AC3E}">
        <p14:creationId xmlns:p14="http://schemas.microsoft.com/office/powerpoint/2010/main" val="1214468822"/>
      </p:ext>
    </p:extLst>
  </p:cSld>
  <p:clrMapOvr>
    <a:masterClrMapping/>
  </p:clrMapOvr>
</p:sld>
</file>

<file path=ppt/slides/slide1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65D09-0737-4B12-B9CE-91B1BCF151E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A8FE0F6-716D-4D2B-AA00-E1934B6B5478}"/>
              </a:ext>
            </a:extLst>
          </p:cNvPr>
          <p:cNvSpPr>
            <a:spLocks noGrp="1"/>
          </p:cNvSpPr>
          <p:nvPr>
            <p:ph type="body" sz="quarter" idx="10"/>
          </p:nvPr>
        </p:nvSpPr>
        <p:spPr>
          <a:xfrm>
            <a:off x="0" y="3909391"/>
            <a:ext cx="9144000" cy="2948609"/>
          </a:xfrm>
        </p:spPr>
        <p:txBody>
          <a:bodyPr>
            <a:noAutofit/>
          </a:bodyPr>
          <a:lstStyle/>
          <a:p>
            <a:pPr algn="justLow">
              <a:spcBef>
                <a:spcPts val="0"/>
              </a:spcBef>
            </a:pPr>
            <a:r>
              <a:rPr lang="ar-EG" sz="3600" dirty="0"/>
              <a:t>مَنْ هم الفعلة إلا العذارى الحكيمات اللائى حفظن بتوليتهن.  مَنْ هم الفعلة إلا رؤساء الأساقفة الذين يقطعون كلمة الحق باستقامة. مَنْ هم الفعلة إلا الأساقفة الذين يقاتلون عن الأمانة الأُرثوذوكسية. مَنْ هم الفعلة إلا القمامصة مدبري البيعة.    مَنْ هم الفعلة إلا القسوس الذين يقسمون جسد المسيح.</a:t>
            </a:r>
          </a:p>
        </p:txBody>
      </p:sp>
    </p:spTree>
    <p:extLst>
      <p:ext uri="{BB962C8B-B14F-4D97-AF65-F5344CB8AC3E}">
        <p14:creationId xmlns:p14="http://schemas.microsoft.com/office/powerpoint/2010/main" val="4253281983"/>
      </p:ext>
    </p:extLst>
  </p:cSld>
  <p:clrMapOvr>
    <a:masterClrMapping/>
  </p:clrMapOvr>
</p:sld>
</file>

<file path=ppt/slides/slide1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65D09-0737-4B12-B9CE-91B1BCF151E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A8FE0F6-716D-4D2B-AA00-E1934B6B5478}"/>
              </a:ext>
            </a:extLst>
          </p:cNvPr>
          <p:cNvSpPr>
            <a:spLocks noGrp="1"/>
          </p:cNvSpPr>
          <p:nvPr>
            <p:ph type="body" sz="quarter" idx="10"/>
          </p:nvPr>
        </p:nvSpPr>
        <p:spPr>
          <a:xfrm>
            <a:off x="0" y="3909391"/>
            <a:ext cx="9144000" cy="2948609"/>
          </a:xfrm>
        </p:spPr>
        <p:txBody>
          <a:bodyPr>
            <a:noAutofit/>
          </a:bodyPr>
          <a:lstStyle/>
          <a:p>
            <a:pPr algn="justLow">
              <a:spcBef>
                <a:spcPts val="0"/>
              </a:spcBef>
            </a:pPr>
            <a:r>
              <a:rPr lang="ar-EG" dirty="0"/>
              <a:t>مَنْ هم الفعلة إلا رؤساء الشمامسة الذين يخدمون الرب مثل إستفانوس. مَنْ هم الفعلة إلا الشمامسة الذين يحملون كأس دم المسيح. مَنْ هم الفعلة إلا الإبودياكونين الذين يعظون العلمانيين. مَنْ هم الفعلة إلا الأغنسطسين الذين يقرأون الكتب مثل داود.</a:t>
            </a:r>
          </a:p>
        </p:txBody>
      </p:sp>
    </p:spTree>
    <p:extLst>
      <p:ext uri="{BB962C8B-B14F-4D97-AF65-F5344CB8AC3E}">
        <p14:creationId xmlns:p14="http://schemas.microsoft.com/office/powerpoint/2010/main" val="1741152943"/>
      </p:ext>
    </p:extLst>
  </p:cSld>
  <p:clrMapOvr>
    <a:masterClrMapping/>
  </p:clrMapOvr>
</p:sld>
</file>

<file path=ppt/slides/slide1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65D09-0737-4B12-B9CE-91B1BCF151E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A8FE0F6-716D-4D2B-AA00-E1934B6B5478}"/>
              </a:ext>
            </a:extLst>
          </p:cNvPr>
          <p:cNvSpPr>
            <a:spLocks noGrp="1"/>
          </p:cNvSpPr>
          <p:nvPr>
            <p:ph type="body" sz="quarter" idx="10"/>
          </p:nvPr>
        </p:nvSpPr>
        <p:spPr>
          <a:xfrm>
            <a:off x="0" y="3909391"/>
            <a:ext cx="9144000" cy="2948609"/>
          </a:xfrm>
        </p:spPr>
        <p:txBody>
          <a:bodyPr>
            <a:noAutofit/>
          </a:bodyPr>
          <a:lstStyle/>
          <a:p>
            <a:pPr algn="justLow">
              <a:spcBef>
                <a:spcPts val="0"/>
              </a:spcBef>
            </a:pPr>
            <a:r>
              <a:rPr lang="ar-EG" dirty="0"/>
              <a:t>مَنْ هم الفعلة إلا الأراخنة محبو الإله الذين يهتمون بحاجة الكنيسة. مَنْ هم الفعلة إلا الخطاة الذين يرجعون إلى الرب بقلب مستقيم. مَنْ هم الفعلة إلا الأخوه محبو الإله الذين تعبوا معنا في طبع هذه الإبصلمودية.</a:t>
            </a:r>
          </a:p>
        </p:txBody>
      </p:sp>
    </p:spTree>
    <p:extLst>
      <p:ext uri="{BB962C8B-B14F-4D97-AF65-F5344CB8AC3E}">
        <p14:creationId xmlns:p14="http://schemas.microsoft.com/office/powerpoint/2010/main" val="2636300043"/>
      </p:ext>
    </p:extLst>
  </p:cSld>
  <p:clrMapOvr>
    <a:masterClrMapping/>
  </p:clrMapOvr>
</p:sld>
</file>

<file path=ppt/slides/slide1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65D09-0737-4B12-B9CE-91B1BCF151E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A8FE0F6-716D-4D2B-AA00-E1934B6B5478}"/>
              </a:ext>
            </a:extLst>
          </p:cNvPr>
          <p:cNvSpPr>
            <a:spLocks noGrp="1"/>
          </p:cNvSpPr>
          <p:nvPr>
            <p:ph type="body" sz="quarter" idx="10"/>
          </p:nvPr>
        </p:nvSpPr>
        <p:spPr>
          <a:xfrm>
            <a:off x="0" y="3909391"/>
            <a:ext cx="9144000" cy="2948609"/>
          </a:xfrm>
        </p:spPr>
        <p:txBody>
          <a:bodyPr>
            <a:noAutofit/>
          </a:bodyPr>
          <a:lstStyle/>
          <a:p>
            <a:pPr>
              <a:spcBef>
                <a:spcPts val="0"/>
              </a:spcBef>
            </a:pPr>
            <a:r>
              <a:rPr lang="ar-EG" sz="4800" dirty="0"/>
              <a:t>أيها المسيح مخلصنا أعطيهم أجرتهم عوض أتعابهم في ملكوت السموات.</a:t>
            </a:r>
          </a:p>
          <a:p>
            <a:pPr>
              <a:spcBef>
                <a:spcPts val="0"/>
              </a:spcBef>
            </a:pPr>
            <a:r>
              <a:rPr lang="ar-EG" sz="4800" dirty="0"/>
              <a:t>بصلوات الذين ذكرنا أسماءهم، يا رب أنعم لنا بغفران خطايانا.</a:t>
            </a:r>
          </a:p>
        </p:txBody>
      </p:sp>
    </p:spTree>
    <p:extLst>
      <p:ext uri="{BB962C8B-B14F-4D97-AF65-F5344CB8AC3E}">
        <p14:creationId xmlns:p14="http://schemas.microsoft.com/office/powerpoint/2010/main" val="3911060922"/>
      </p:ext>
    </p:extLst>
  </p:cSld>
  <p:clrMapOvr>
    <a:masterClrMapping/>
  </p:clrMapOvr>
</p:sld>
</file>

<file path=ppt/slides/slide1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92107C1-68B3-4A3A-85F2-DC5423EC47CC}"/>
              </a:ext>
            </a:extLst>
          </p:cNvPr>
          <p:cNvSpPr>
            <a:spLocks noGrp="1"/>
          </p:cNvSpPr>
          <p:nvPr>
            <p:ph type="title"/>
          </p:nvPr>
        </p:nvSpPr>
        <p:spPr>
          <a:xfrm>
            <a:off x="0" y="6350"/>
            <a:ext cx="9144000" cy="625662"/>
          </a:xfrm>
        </p:spPr>
        <p:txBody>
          <a:bodyPr anchor="ctr"/>
          <a:lstStyle/>
          <a:p>
            <a:pPr algn="ctr"/>
            <a:r>
              <a:rPr lang="ar-EG" sz="3200" b="1" dirty="0">
                <a:solidFill>
                  <a:srgbClr val="FFC000"/>
                </a:solidFill>
              </a:rPr>
              <a:t>لحن ختام طرح الفعلة</a:t>
            </a:r>
            <a:endParaRPr lang="en-GB" sz="3200" b="1" dirty="0">
              <a:solidFill>
                <a:srgbClr val="FFC000"/>
              </a:solidFill>
            </a:endParaRPr>
          </a:p>
        </p:txBody>
      </p:sp>
      <p:sp>
        <p:nvSpPr>
          <p:cNvPr id="4" name="Text Placeholder 2">
            <a:extLst>
              <a:ext uri="{FF2B5EF4-FFF2-40B4-BE49-F238E27FC236}">
                <a16:creationId xmlns:a16="http://schemas.microsoft.com/office/drawing/2014/main" id="{048D564B-A44C-4498-BC11-5F9F650B32C0}"/>
              </a:ext>
            </a:extLst>
          </p:cNvPr>
          <p:cNvSpPr>
            <a:spLocks noGrp="1"/>
          </p:cNvSpPr>
          <p:nvPr>
            <p:ph type="body" sz="quarter" idx="4294967295"/>
          </p:nvPr>
        </p:nvSpPr>
        <p:spPr>
          <a:xfrm>
            <a:off x="0" y="5862918"/>
            <a:ext cx="9144000" cy="988732"/>
          </a:xfrm>
          <a:prstGeom prst="rect">
            <a:avLst/>
          </a:prstGeom>
        </p:spPr>
        <p:txBody>
          <a:bodyPr anchor="ctr">
            <a:noAutofit/>
          </a:bodyPr>
          <a:lstStyle/>
          <a:p>
            <a:pPr marL="0" indent="0" algn="ctr">
              <a:lnSpc>
                <a:spcPct val="90000"/>
              </a:lnSpc>
              <a:spcBef>
                <a:spcPts val="0"/>
              </a:spcBef>
              <a:buNone/>
            </a:pPr>
            <a:r>
              <a:rPr lang="ar-EG" sz="3800" b="1" dirty="0">
                <a:solidFill>
                  <a:srgbClr val="FFFFFF"/>
                </a:solidFill>
                <a:cs typeface="+mj-cs"/>
              </a:rPr>
              <a:t>بخرستوس بين سوتير: مابؤو بيك ينؤو: </a:t>
            </a:r>
            <a:endParaRPr lang="en-US" sz="3800" b="1" dirty="0">
              <a:solidFill>
                <a:srgbClr val="FFFFFF"/>
              </a:solidFill>
              <a:cs typeface="+mj-cs"/>
            </a:endParaRPr>
          </a:p>
          <a:p>
            <a:pPr marL="0" indent="0" algn="ctr">
              <a:lnSpc>
                <a:spcPct val="90000"/>
              </a:lnSpc>
              <a:spcBef>
                <a:spcPts val="0"/>
              </a:spcBef>
              <a:buNone/>
            </a:pPr>
            <a:r>
              <a:rPr lang="ar-EG" sz="3800" b="1" dirty="0">
                <a:solidFill>
                  <a:srgbClr val="FFFFFF"/>
                </a:solidFill>
                <a:cs typeface="+mj-cs"/>
              </a:rPr>
              <a:t>أنأتشفيو أنوخيسى: خين أثميتؤرو أنيفئوى.</a:t>
            </a:r>
            <a:endParaRPr lang="en-GB" sz="3800" b="1" dirty="0">
              <a:solidFill>
                <a:srgbClr val="FFFFFF"/>
              </a:solidFill>
              <a:cs typeface="+mj-cs"/>
            </a:endParaRPr>
          </a:p>
        </p:txBody>
      </p:sp>
      <p:sp>
        <p:nvSpPr>
          <p:cNvPr id="5" name="Text Placeholder 3">
            <a:extLst>
              <a:ext uri="{FF2B5EF4-FFF2-40B4-BE49-F238E27FC236}">
                <a16:creationId xmlns:a16="http://schemas.microsoft.com/office/drawing/2014/main" id="{826B287C-C55C-4813-A2A5-CF756BBA2CBE}"/>
              </a:ext>
            </a:extLst>
          </p:cNvPr>
          <p:cNvSpPr txBox="1">
            <a:spLocks/>
          </p:cNvSpPr>
          <p:nvPr/>
        </p:nvSpPr>
        <p:spPr>
          <a:xfrm>
            <a:off x="0" y="3724835"/>
            <a:ext cx="9144000" cy="105521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ar-EG" sz="3600" b="1" dirty="0">
                <a:solidFill>
                  <a:srgbClr val="FFFFFF"/>
                </a:solidFill>
              </a:rPr>
              <a:t>أيها المسيح مخلصنا، أعطهم أجرتهم، عوض اتعابهم، فى ملكوت السموات.</a:t>
            </a:r>
          </a:p>
        </p:txBody>
      </p:sp>
      <p:sp>
        <p:nvSpPr>
          <p:cNvPr id="6" name="Text Placeholder 4">
            <a:extLst>
              <a:ext uri="{FF2B5EF4-FFF2-40B4-BE49-F238E27FC236}">
                <a16:creationId xmlns:a16="http://schemas.microsoft.com/office/drawing/2014/main" id="{03E37EAA-A822-4144-BD56-C730F0160E99}"/>
              </a:ext>
            </a:extLst>
          </p:cNvPr>
          <p:cNvSpPr txBox="1">
            <a:spLocks/>
          </p:cNvSpPr>
          <p:nvPr/>
        </p:nvSpPr>
        <p:spPr>
          <a:xfrm>
            <a:off x="0" y="4780055"/>
            <a:ext cx="9144000" cy="988733"/>
          </a:xfrm>
          <a:prstGeom prst="rect">
            <a:avLst/>
          </a:prstGeom>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None/>
            </a:pPr>
            <a:r>
              <a:rPr lang="en-US" sz="4000" dirty="0">
                <a:solidFill>
                  <a:srgbClr val="FFC000"/>
                </a:solidFill>
                <a:latin typeface="CS New Athanasius" panose="020B0500000000000000" pitchFamily="34" charset="0"/>
              </a:rPr>
              <a:t>Pi`,</a:t>
            </a:r>
            <a:r>
              <a:rPr lang="en-US" sz="4000" dirty="0" err="1">
                <a:solidFill>
                  <a:srgbClr val="FFC000"/>
                </a:solidFill>
                <a:latin typeface="CS New Athanasius" panose="020B0500000000000000" pitchFamily="34" charset="0"/>
              </a:rPr>
              <a:t>rictoc</a:t>
            </a:r>
            <a:r>
              <a:rPr lang="en-US" sz="4000" dirty="0">
                <a:solidFill>
                  <a:srgbClr val="FFC000"/>
                </a:solidFill>
                <a:latin typeface="CS New Athanasius" panose="020B0500000000000000" pitchFamily="34" charset="0"/>
              </a:rPr>
              <a:t> </a:t>
            </a:r>
            <a:r>
              <a:rPr lang="en-US" sz="4000" dirty="0" err="1">
                <a:solidFill>
                  <a:srgbClr val="FFC000"/>
                </a:solidFill>
                <a:latin typeface="CS New Athanasius" panose="020B0500000000000000" pitchFamily="34" charset="0"/>
              </a:rPr>
              <a:t>Pencwtyr</a:t>
            </a:r>
            <a:r>
              <a:rPr lang="en-US" sz="4000" dirty="0">
                <a:solidFill>
                  <a:srgbClr val="FFC000"/>
                </a:solidFill>
                <a:latin typeface="CS New Athanasius" panose="020B0500000000000000" pitchFamily="34" charset="0"/>
              </a:rPr>
              <a:t>@ Mapou </a:t>
            </a:r>
            <a:r>
              <a:rPr lang="en-US" sz="4000" dirty="0" err="1">
                <a:solidFill>
                  <a:srgbClr val="FFC000"/>
                </a:solidFill>
                <a:latin typeface="CS New Athanasius" panose="020B0500000000000000" pitchFamily="34" charset="0"/>
              </a:rPr>
              <a:t>be,enwou</a:t>
            </a:r>
            <a:r>
              <a:rPr lang="en-US" sz="4000" dirty="0">
                <a:solidFill>
                  <a:srgbClr val="FFC000"/>
                </a:solidFill>
                <a:latin typeface="CS New Athanasius" panose="020B0500000000000000" pitchFamily="34" charset="0"/>
              </a:rPr>
              <a:t>@</a:t>
            </a:r>
          </a:p>
          <a:p>
            <a:pPr marL="0" indent="0" algn="ctr">
              <a:spcBef>
                <a:spcPts val="0"/>
              </a:spcBef>
              <a:buNone/>
            </a:pPr>
            <a:r>
              <a:rPr lang="en-US" sz="4000" dirty="0">
                <a:solidFill>
                  <a:srgbClr val="FFC000"/>
                </a:solidFill>
                <a:latin typeface="CS New Athanasius" panose="020B0500000000000000" pitchFamily="34" charset="0"/>
              </a:rPr>
              <a:t>`</a:t>
            </a:r>
            <a:r>
              <a:rPr lang="en-US" sz="4000" dirty="0" err="1">
                <a:solidFill>
                  <a:srgbClr val="FFC000"/>
                </a:solidFill>
                <a:latin typeface="CS New Athanasius" panose="020B0500000000000000" pitchFamily="34" charset="0"/>
              </a:rPr>
              <a:t>n`tsebiw</a:t>
            </a:r>
            <a:r>
              <a:rPr lang="en-US" sz="4000" dirty="0">
                <a:solidFill>
                  <a:srgbClr val="FFC000"/>
                </a:solidFill>
                <a:latin typeface="CS New Athanasius" panose="020B0500000000000000" pitchFamily="34" charset="0"/>
              </a:rPr>
              <a:t> `</a:t>
            </a:r>
            <a:r>
              <a:rPr lang="en-US" sz="4000" dirty="0" err="1">
                <a:solidFill>
                  <a:srgbClr val="FFC000"/>
                </a:solidFill>
                <a:latin typeface="CS New Athanasius" panose="020B0500000000000000" pitchFamily="34" charset="0"/>
              </a:rPr>
              <a:t>nnouqici</a:t>
            </a:r>
            <a:r>
              <a:rPr lang="en-US" sz="4000" dirty="0">
                <a:solidFill>
                  <a:srgbClr val="FFC000"/>
                </a:solidFill>
                <a:latin typeface="CS New Athanasius" panose="020B0500000000000000" pitchFamily="34" charset="0"/>
              </a:rPr>
              <a:t>@ </a:t>
            </a:r>
            <a:r>
              <a:rPr lang="en-US" sz="4000" dirty="0" err="1">
                <a:solidFill>
                  <a:srgbClr val="FFC000"/>
                </a:solidFill>
                <a:latin typeface="CS New Athanasius" panose="020B0500000000000000" pitchFamily="34" charset="0"/>
              </a:rPr>
              <a:t>qen</a:t>
            </a:r>
            <a:r>
              <a:rPr lang="en-US" sz="4000" dirty="0">
                <a:solidFill>
                  <a:srgbClr val="FFC000"/>
                </a:solidFill>
                <a:latin typeface="CS New Athanasius" panose="020B0500000000000000" pitchFamily="34" charset="0"/>
              </a:rPr>
              <a:t> `;</a:t>
            </a:r>
            <a:r>
              <a:rPr lang="en-US" sz="4000" dirty="0" err="1">
                <a:solidFill>
                  <a:srgbClr val="FFC000"/>
                </a:solidFill>
                <a:latin typeface="CS New Athanasius" panose="020B0500000000000000" pitchFamily="34" charset="0"/>
              </a:rPr>
              <a:t>metouro</a:t>
            </a:r>
            <a:r>
              <a:rPr lang="en-US" sz="4000" dirty="0">
                <a:solidFill>
                  <a:srgbClr val="FFC000"/>
                </a:solidFill>
                <a:latin typeface="CS New Athanasius" panose="020B0500000000000000" pitchFamily="34" charset="0"/>
              </a:rPr>
              <a:t> `</a:t>
            </a:r>
            <a:r>
              <a:rPr lang="en-US" sz="4000" dirty="0" err="1">
                <a:solidFill>
                  <a:srgbClr val="FFC000"/>
                </a:solidFill>
                <a:latin typeface="CS New Athanasius" panose="020B0500000000000000" pitchFamily="34" charset="0"/>
              </a:rPr>
              <a:t>nnifyou`i</a:t>
            </a:r>
            <a:r>
              <a:rPr lang="en-US" sz="4000" dirty="0">
                <a:solidFill>
                  <a:srgbClr val="FFC000"/>
                </a:solidFill>
                <a:latin typeface="CS New Athanasius" panose="020B0500000000000000" pitchFamily="34" charset="0"/>
              </a:rPr>
              <a:t>.</a:t>
            </a:r>
          </a:p>
        </p:txBody>
      </p:sp>
      <p:sp>
        <p:nvSpPr>
          <p:cNvPr id="8" name="TextBox 7">
            <a:hlinkClick r:id="rId2" action="ppaction://hlinksldjump"/>
            <a:extLst>
              <a:ext uri="{FF2B5EF4-FFF2-40B4-BE49-F238E27FC236}">
                <a16:creationId xmlns:a16="http://schemas.microsoft.com/office/drawing/2014/main" id="{E56B553D-8B52-4530-88A8-4FB153A8C00C}"/>
              </a:ext>
            </a:extLst>
          </p:cNvPr>
          <p:cNvSpPr txBox="1"/>
          <p:nvPr/>
        </p:nvSpPr>
        <p:spPr>
          <a:xfrm>
            <a:off x="7315200" y="3277660"/>
            <a:ext cx="1828800" cy="400110"/>
          </a:xfrm>
          <a:prstGeom prst="rect">
            <a:avLst/>
          </a:prstGeom>
          <a:noFill/>
        </p:spPr>
        <p:txBody>
          <a:bodyPr wrap="square" rtlCol="0">
            <a:spAutoFit/>
          </a:bodyPr>
          <a:lstStyle/>
          <a:p>
            <a:pPr algn="ctr" rtl="1"/>
            <a:r>
              <a:rPr lang="ar-EG" sz="2000" b="1" dirty="0">
                <a:solidFill>
                  <a:srgbClr val="FFC000"/>
                </a:solidFill>
              </a:rPr>
              <a:t>ختام الثيؤطوكيات</a:t>
            </a:r>
            <a:endParaRPr lang="en-GB" sz="2000" b="1" dirty="0">
              <a:solidFill>
                <a:srgbClr val="FFC000"/>
              </a:solidFill>
            </a:endParaRPr>
          </a:p>
        </p:txBody>
      </p:sp>
      <p:sp>
        <p:nvSpPr>
          <p:cNvPr id="9" name="TextBox 8">
            <a:hlinkClick r:id="rId3" action="ppaction://hlinksldjump"/>
            <a:extLst>
              <a:ext uri="{FF2B5EF4-FFF2-40B4-BE49-F238E27FC236}">
                <a16:creationId xmlns:a16="http://schemas.microsoft.com/office/drawing/2014/main" id="{0499531F-6EEF-41DD-BEC9-1E0D8661D1C4}"/>
              </a:ext>
            </a:extLst>
          </p:cNvPr>
          <p:cNvSpPr txBox="1"/>
          <p:nvPr/>
        </p:nvSpPr>
        <p:spPr>
          <a:xfrm>
            <a:off x="6051177" y="3216105"/>
            <a:ext cx="968188" cy="461665"/>
          </a:xfrm>
          <a:prstGeom prst="rect">
            <a:avLst/>
          </a:prstGeom>
          <a:noFill/>
        </p:spPr>
        <p:txBody>
          <a:bodyPr wrap="square" rtlCol="0">
            <a:spAutoFit/>
          </a:bodyPr>
          <a:lstStyle/>
          <a:p>
            <a:pPr algn="ctr" rtl="1"/>
            <a:r>
              <a:rPr lang="ar-EG" sz="2400" b="1" u="sng" dirty="0">
                <a:solidFill>
                  <a:srgbClr val="FFC000"/>
                </a:solidFill>
              </a:rPr>
              <a:t>الدفنار</a:t>
            </a:r>
            <a:endParaRPr lang="en-GB" sz="2400" b="1" u="sng" dirty="0">
              <a:solidFill>
                <a:srgbClr val="FFC000"/>
              </a:solidFill>
            </a:endParaRPr>
          </a:p>
        </p:txBody>
      </p:sp>
    </p:spTree>
    <p:extLst>
      <p:ext uri="{BB962C8B-B14F-4D97-AF65-F5344CB8AC3E}">
        <p14:creationId xmlns:p14="http://schemas.microsoft.com/office/powerpoint/2010/main" val="1647827791"/>
      </p:ext>
    </p:extLst>
  </p:cSld>
  <p:clrMapOvr>
    <a:masterClrMapping/>
  </p:clrMapOvr>
</p:sld>
</file>

<file path=ppt/slides/slide19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78F9E-0EB4-4288-AB10-5EF951926B59}"/>
              </a:ext>
            </a:extLst>
          </p:cNvPr>
          <p:cNvSpPr>
            <a:spLocks noGrp="1"/>
          </p:cNvSpPr>
          <p:nvPr>
            <p:ph type="ctrTitle"/>
          </p:nvPr>
        </p:nvSpPr>
        <p:spPr>
          <a:xfrm>
            <a:off x="-1385048" y="0"/>
            <a:ext cx="1385047" cy="779929"/>
          </a:xfrm>
        </p:spPr>
        <p:txBody>
          <a:bodyPr>
            <a:normAutofit/>
          </a:bodyPr>
          <a:lstStyle/>
          <a:p>
            <a:pPr algn="ctr"/>
            <a:r>
              <a:rPr lang="ar-EG" dirty="0">
                <a:solidFill>
                  <a:srgbClr val="FFC000"/>
                </a:solidFill>
              </a:rPr>
              <a:t>الدفنار</a:t>
            </a:r>
            <a:endParaRPr lang="en-GB" dirty="0">
              <a:solidFill>
                <a:srgbClr val="FFC000"/>
              </a:solidFill>
            </a:endParaRPr>
          </a:p>
        </p:txBody>
      </p:sp>
    </p:spTree>
    <p:extLst>
      <p:ext uri="{BB962C8B-B14F-4D97-AF65-F5344CB8AC3E}">
        <p14:creationId xmlns:p14="http://schemas.microsoft.com/office/powerpoint/2010/main" val="2434533677"/>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19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2EB550D-E72C-450C-938A-A4C9AE104B67}"/>
              </a:ext>
            </a:extLst>
          </p:cNvPr>
          <p:cNvSpPr>
            <a:spLocks noGrp="1"/>
          </p:cNvSpPr>
          <p:nvPr>
            <p:ph type="body" sz="quarter" idx="11"/>
          </p:nvPr>
        </p:nvSpPr>
        <p:spPr>
          <a:xfrm>
            <a:off x="-1" y="3723861"/>
            <a:ext cx="9144000" cy="619539"/>
          </a:xfrm>
        </p:spPr>
        <p:txBody>
          <a:bodyPr anchor="ctr"/>
          <a:lstStyle/>
          <a:p>
            <a:r>
              <a:rPr lang="ar-EG" sz="3000" dirty="0"/>
              <a:t>تعالوا فلنسجد، للثالوث القدوس، الذى هو الاب و الإبن، و الروح القدس.</a:t>
            </a:r>
          </a:p>
        </p:txBody>
      </p:sp>
      <p:sp>
        <p:nvSpPr>
          <p:cNvPr id="3" name="Text Placeholder 2">
            <a:extLst>
              <a:ext uri="{FF2B5EF4-FFF2-40B4-BE49-F238E27FC236}">
                <a16:creationId xmlns:a16="http://schemas.microsoft.com/office/drawing/2014/main" id="{67E1C3DC-1745-4EAF-A9C9-B81C383AF447}"/>
              </a:ext>
            </a:extLst>
          </p:cNvPr>
          <p:cNvSpPr>
            <a:spLocks noGrp="1"/>
          </p:cNvSpPr>
          <p:nvPr>
            <p:ph type="body" sz="quarter" idx="12"/>
          </p:nvPr>
        </p:nvSpPr>
        <p:spPr>
          <a:xfrm>
            <a:off x="1" y="4499656"/>
            <a:ext cx="9143999" cy="1166664"/>
          </a:xfrm>
        </p:spPr>
        <p:txBody>
          <a:bodyPr anchor="b"/>
          <a:lstStyle/>
          <a:p>
            <a:pPr>
              <a:spcBef>
                <a:spcPts val="0"/>
              </a:spcBef>
            </a:pPr>
            <a:r>
              <a:rPr lang="pt-BR" sz="4000" b="0" dirty="0"/>
              <a:t>Amwini maren`ouwst@ `n]`Triac =e=;=u@</a:t>
            </a:r>
            <a:endParaRPr lang="ar-EG" sz="4000" b="0" dirty="0"/>
          </a:p>
          <a:p>
            <a:pPr>
              <a:spcBef>
                <a:spcPts val="0"/>
              </a:spcBef>
            </a:pPr>
            <a:r>
              <a:rPr lang="pt-BR" sz="4000" b="0" dirty="0"/>
              <a:t> `ete `Viwt nem `pSyri@ nem pi`Pneuma =e=;=u.</a:t>
            </a:r>
          </a:p>
        </p:txBody>
      </p:sp>
      <p:sp>
        <p:nvSpPr>
          <p:cNvPr id="4" name="Text Placeholder 3">
            <a:extLst>
              <a:ext uri="{FF2B5EF4-FFF2-40B4-BE49-F238E27FC236}">
                <a16:creationId xmlns:a16="http://schemas.microsoft.com/office/drawing/2014/main" id="{5BD4CDB0-C36C-41D3-AB61-BA767636E723}"/>
              </a:ext>
            </a:extLst>
          </p:cNvPr>
          <p:cNvSpPr>
            <a:spLocks noGrp="1"/>
          </p:cNvSpPr>
          <p:nvPr>
            <p:ph type="body" sz="quarter" idx="13"/>
          </p:nvPr>
        </p:nvSpPr>
        <p:spPr>
          <a:xfrm>
            <a:off x="0" y="5822576"/>
            <a:ext cx="9144000" cy="1035424"/>
          </a:xfrm>
        </p:spPr>
        <p:txBody>
          <a:bodyPr/>
          <a:lstStyle/>
          <a:p>
            <a:pPr>
              <a:spcBef>
                <a:spcPts val="0"/>
              </a:spcBef>
            </a:pPr>
            <a:r>
              <a:rPr lang="ar-EG" sz="3600" dirty="0"/>
              <a:t>أمويني مارين أو أوشت: إن تي إترياس إثؤواب: </a:t>
            </a:r>
          </a:p>
          <a:p>
            <a:pPr>
              <a:spcBef>
                <a:spcPts val="0"/>
              </a:spcBef>
            </a:pPr>
            <a:r>
              <a:rPr lang="ar-EG" sz="3600" dirty="0"/>
              <a:t>إيتى إفيوت نيم  إبشيرى: نيم بي ابنيڤما إثؤواب.</a:t>
            </a:r>
          </a:p>
        </p:txBody>
      </p:sp>
    </p:spTree>
    <p:extLst>
      <p:ext uri="{BB962C8B-B14F-4D97-AF65-F5344CB8AC3E}">
        <p14:creationId xmlns:p14="http://schemas.microsoft.com/office/powerpoint/2010/main" val="1506707280"/>
      </p:ext>
    </p:extLst>
  </p:cSld>
  <p:clrMapOvr>
    <a:masterClrMapping/>
  </p:clrMapOvr>
</p:sld>
</file>

<file path=ppt/slides/slide19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FE88AC1-83C6-4590-BEA1-6E1D6F9B5F9F}"/>
              </a:ext>
            </a:extLst>
          </p:cNvPr>
          <p:cNvSpPr>
            <a:spLocks noGrp="1"/>
          </p:cNvSpPr>
          <p:nvPr>
            <p:ph type="body" sz="quarter" idx="11"/>
          </p:nvPr>
        </p:nvSpPr>
        <p:spPr>
          <a:xfrm>
            <a:off x="-1" y="3723862"/>
            <a:ext cx="9144000" cy="679070"/>
          </a:xfrm>
        </p:spPr>
        <p:txBody>
          <a:bodyPr anchor="ctr"/>
          <a:lstStyle/>
          <a:p>
            <a:r>
              <a:rPr lang="ar-EG" sz="4000" dirty="0"/>
              <a:t>نحن الشعوب، المسيحيين، لأن هذا هو الهنا، الحقيقي.</a:t>
            </a:r>
          </a:p>
        </p:txBody>
      </p:sp>
      <p:sp>
        <p:nvSpPr>
          <p:cNvPr id="3" name="Text Placeholder 2">
            <a:extLst>
              <a:ext uri="{FF2B5EF4-FFF2-40B4-BE49-F238E27FC236}">
                <a16:creationId xmlns:a16="http://schemas.microsoft.com/office/drawing/2014/main" id="{607F801A-B22C-4E37-9EFD-7AD87D772B98}"/>
              </a:ext>
            </a:extLst>
          </p:cNvPr>
          <p:cNvSpPr>
            <a:spLocks noGrp="1"/>
          </p:cNvSpPr>
          <p:nvPr>
            <p:ph type="body" sz="quarter" idx="12"/>
          </p:nvPr>
        </p:nvSpPr>
        <p:spPr>
          <a:xfrm>
            <a:off x="-1" y="4338638"/>
            <a:ext cx="9143999" cy="1274180"/>
          </a:xfrm>
        </p:spPr>
        <p:txBody>
          <a:bodyPr anchor="b"/>
          <a:lstStyle/>
          <a:p>
            <a:pPr>
              <a:spcBef>
                <a:spcPts val="0"/>
              </a:spcBef>
            </a:pPr>
            <a:r>
              <a:rPr lang="en-GB" sz="4000" b="0" dirty="0"/>
              <a:t>Anon </a:t>
            </a:r>
            <a:r>
              <a:rPr lang="en-GB" sz="4000" b="0" dirty="0" err="1"/>
              <a:t>qa</a:t>
            </a:r>
            <a:r>
              <a:rPr lang="en-GB" sz="4000" b="0" dirty="0"/>
              <a:t> </a:t>
            </a:r>
            <a:r>
              <a:rPr lang="en-GB" sz="4000" b="0" dirty="0" err="1"/>
              <a:t>nilaoc</a:t>
            </a:r>
            <a:r>
              <a:rPr lang="en-GB" sz="4000" b="0" dirty="0"/>
              <a:t>@ `n`,</a:t>
            </a:r>
            <a:r>
              <a:rPr lang="en-GB" sz="4000" b="0" dirty="0" err="1"/>
              <a:t>rictianoc</a:t>
            </a:r>
            <a:r>
              <a:rPr lang="en-GB" sz="4000" b="0" dirty="0"/>
              <a:t>@</a:t>
            </a:r>
            <a:endParaRPr lang="ar-EG" sz="4000" b="0" dirty="0"/>
          </a:p>
          <a:p>
            <a:pPr>
              <a:spcBef>
                <a:spcPts val="0"/>
              </a:spcBef>
            </a:pPr>
            <a:r>
              <a:rPr lang="en-GB" sz="4000" b="0" dirty="0"/>
              <a:t> </a:t>
            </a:r>
            <a:r>
              <a:rPr lang="en-GB" sz="4000" b="0" dirty="0" err="1"/>
              <a:t>vai</a:t>
            </a:r>
            <a:r>
              <a:rPr lang="en-GB" sz="4000" b="0" dirty="0"/>
              <a:t> gar pe </a:t>
            </a:r>
            <a:r>
              <a:rPr lang="en-GB" sz="4000" b="0" dirty="0" err="1"/>
              <a:t>penNou</a:t>
            </a:r>
            <a:r>
              <a:rPr lang="en-GB" sz="4000" b="0" dirty="0"/>
              <a:t>]@ `</a:t>
            </a:r>
            <a:r>
              <a:rPr lang="en-GB" sz="4000" b="0" dirty="0" err="1"/>
              <a:t>n`aly;inoc</a:t>
            </a:r>
            <a:r>
              <a:rPr lang="en-GB" sz="4000" b="0" dirty="0"/>
              <a:t>.</a:t>
            </a:r>
          </a:p>
        </p:txBody>
      </p:sp>
      <p:sp>
        <p:nvSpPr>
          <p:cNvPr id="4" name="Text Placeholder 3">
            <a:extLst>
              <a:ext uri="{FF2B5EF4-FFF2-40B4-BE49-F238E27FC236}">
                <a16:creationId xmlns:a16="http://schemas.microsoft.com/office/drawing/2014/main" id="{58B78777-C7B1-4662-B27B-7938EE75B28B}"/>
              </a:ext>
            </a:extLst>
          </p:cNvPr>
          <p:cNvSpPr>
            <a:spLocks noGrp="1"/>
          </p:cNvSpPr>
          <p:nvPr>
            <p:ph type="body" sz="quarter" idx="13"/>
          </p:nvPr>
        </p:nvSpPr>
        <p:spPr>
          <a:xfrm>
            <a:off x="0" y="5774183"/>
            <a:ext cx="9144000" cy="1083817"/>
          </a:xfrm>
        </p:spPr>
        <p:txBody>
          <a:bodyPr/>
          <a:lstStyle/>
          <a:p>
            <a:pPr>
              <a:spcBef>
                <a:spcPts val="0"/>
              </a:spcBef>
            </a:pPr>
            <a:r>
              <a:rPr lang="ar-EG" dirty="0"/>
              <a:t>أنون خاني لاؤس: إن إخريستيانوس: </a:t>
            </a:r>
          </a:p>
          <a:p>
            <a:pPr>
              <a:spcBef>
                <a:spcPts val="0"/>
              </a:spcBef>
            </a:pPr>
            <a:r>
              <a:rPr lang="ar-EG" dirty="0"/>
              <a:t>فاى غار بى بينوتي: إن آلثينوس.</a:t>
            </a:r>
          </a:p>
        </p:txBody>
      </p:sp>
    </p:spTree>
    <p:extLst>
      <p:ext uri="{BB962C8B-B14F-4D97-AF65-F5344CB8AC3E}">
        <p14:creationId xmlns:p14="http://schemas.microsoft.com/office/powerpoint/2010/main" val="900987997"/>
      </p:ext>
    </p:extLst>
  </p:cSld>
  <p:clrMapOvr>
    <a:masterClrMapping/>
  </p:clrMapOvr>
</p:sld>
</file>

<file path=ppt/slides/slide19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A61E5A9-424E-476B-B20E-19503914AB34}"/>
              </a:ext>
            </a:extLst>
          </p:cNvPr>
          <p:cNvSpPr>
            <a:spLocks noGrp="1"/>
          </p:cNvSpPr>
          <p:nvPr>
            <p:ph type="body" sz="quarter" idx="11"/>
          </p:nvPr>
        </p:nvSpPr>
        <p:spPr>
          <a:xfrm>
            <a:off x="-1" y="3723861"/>
            <a:ext cx="9144000" cy="619539"/>
          </a:xfrm>
        </p:spPr>
        <p:txBody>
          <a:bodyPr/>
          <a:lstStyle/>
          <a:p>
            <a:r>
              <a:rPr lang="ar-EG" sz="4000" dirty="0"/>
              <a:t>لنا رجاء، فى القديسة مريم، اللـه يرحمنا، بشفاعاتها.</a:t>
            </a:r>
          </a:p>
        </p:txBody>
      </p:sp>
      <p:sp>
        <p:nvSpPr>
          <p:cNvPr id="3" name="Text Placeholder 2">
            <a:extLst>
              <a:ext uri="{FF2B5EF4-FFF2-40B4-BE49-F238E27FC236}">
                <a16:creationId xmlns:a16="http://schemas.microsoft.com/office/drawing/2014/main" id="{56326410-3E8D-4387-AD8B-8A157B1B6C2E}"/>
              </a:ext>
            </a:extLst>
          </p:cNvPr>
          <p:cNvSpPr>
            <a:spLocks noGrp="1"/>
          </p:cNvSpPr>
          <p:nvPr>
            <p:ph type="body" sz="quarter" idx="12"/>
          </p:nvPr>
        </p:nvSpPr>
        <p:spPr>
          <a:xfrm>
            <a:off x="1" y="4343400"/>
            <a:ext cx="9143999" cy="1279635"/>
          </a:xfrm>
        </p:spPr>
        <p:txBody>
          <a:bodyPr/>
          <a:lstStyle/>
          <a:p>
            <a:pPr>
              <a:spcBef>
                <a:spcPts val="0"/>
              </a:spcBef>
            </a:pPr>
            <a:r>
              <a:rPr lang="en-GB" sz="4000" b="0" dirty="0" err="1"/>
              <a:t>Ouon</a:t>
            </a:r>
            <a:r>
              <a:rPr lang="en-GB" sz="4000" b="0" dirty="0"/>
              <a:t> </a:t>
            </a:r>
            <a:r>
              <a:rPr lang="en-GB" sz="4000" b="0" dirty="0" err="1"/>
              <a:t>ouhelpic</a:t>
            </a:r>
            <a:r>
              <a:rPr lang="en-GB" sz="4000" b="0" dirty="0"/>
              <a:t> `</a:t>
            </a:r>
            <a:r>
              <a:rPr lang="en-GB" sz="4000" b="0" dirty="0" err="1"/>
              <a:t>ntan</a:t>
            </a:r>
            <a:r>
              <a:rPr lang="en-GB" sz="4000" b="0" dirty="0"/>
              <a:t>@ </a:t>
            </a:r>
            <a:r>
              <a:rPr lang="en-GB" sz="4000" b="0" dirty="0" err="1"/>
              <a:t>qen</a:t>
            </a:r>
            <a:r>
              <a:rPr lang="en-GB" sz="4000" b="0" dirty="0"/>
              <a:t> ;</a:t>
            </a:r>
            <a:r>
              <a:rPr lang="en-GB" sz="4000" b="0" dirty="0" err="1"/>
              <a:t>y`e;ouab</a:t>
            </a:r>
            <a:r>
              <a:rPr lang="en-GB" sz="4000" b="0" dirty="0"/>
              <a:t> Maria@</a:t>
            </a:r>
            <a:endParaRPr lang="ar-EG" sz="4000" b="0" dirty="0"/>
          </a:p>
          <a:p>
            <a:pPr>
              <a:spcBef>
                <a:spcPts val="0"/>
              </a:spcBef>
            </a:pPr>
            <a:r>
              <a:rPr lang="en-GB" sz="4000" b="0" dirty="0"/>
              <a:t> `ere V] </a:t>
            </a:r>
            <a:r>
              <a:rPr lang="en-GB" sz="4000" b="0" dirty="0" err="1"/>
              <a:t>nai</a:t>
            </a:r>
            <a:r>
              <a:rPr lang="en-GB" sz="4000" b="0" dirty="0"/>
              <a:t> nan@ </a:t>
            </a:r>
            <a:r>
              <a:rPr lang="en-GB" sz="4000" b="0" dirty="0" err="1"/>
              <a:t>hiten</a:t>
            </a:r>
            <a:r>
              <a:rPr lang="en-GB" sz="4000" b="0" dirty="0"/>
              <a:t> </a:t>
            </a:r>
            <a:r>
              <a:rPr lang="en-GB" sz="4000" b="0" dirty="0" err="1"/>
              <a:t>nec`precbia</a:t>
            </a:r>
            <a:r>
              <a:rPr lang="en-GB" sz="4000" b="0" dirty="0"/>
              <a:t>.</a:t>
            </a:r>
          </a:p>
        </p:txBody>
      </p:sp>
      <p:sp>
        <p:nvSpPr>
          <p:cNvPr id="4" name="Text Placeholder 3">
            <a:extLst>
              <a:ext uri="{FF2B5EF4-FFF2-40B4-BE49-F238E27FC236}">
                <a16:creationId xmlns:a16="http://schemas.microsoft.com/office/drawing/2014/main" id="{B980FA50-2F04-4F4C-A19A-9CFAC06ED347}"/>
              </a:ext>
            </a:extLst>
          </p:cNvPr>
          <p:cNvSpPr>
            <a:spLocks noGrp="1"/>
          </p:cNvSpPr>
          <p:nvPr>
            <p:ph type="body" sz="quarter" idx="13"/>
          </p:nvPr>
        </p:nvSpPr>
        <p:spPr>
          <a:xfrm>
            <a:off x="0" y="5623035"/>
            <a:ext cx="9144000" cy="1234965"/>
          </a:xfrm>
        </p:spPr>
        <p:txBody>
          <a:bodyPr/>
          <a:lstStyle/>
          <a:p>
            <a:pPr>
              <a:spcBef>
                <a:spcPts val="0"/>
              </a:spcBef>
            </a:pPr>
            <a:r>
              <a:rPr lang="ar-EG" dirty="0"/>
              <a:t>أوون أوهيليبيس إنتان: خين ثى إثؤواب ماريا: </a:t>
            </a:r>
          </a:p>
          <a:p>
            <a:pPr>
              <a:spcBef>
                <a:spcPts val="0"/>
              </a:spcBef>
            </a:pPr>
            <a:r>
              <a:rPr lang="ar-EG" dirty="0"/>
              <a:t>إرى إفنوتي ناي نان: هيتين نيس إبريسڤيا</a:t>
            </a:r>
          </a:p>
        </p:txBody>
      </p:sp>
    </p:spTree>
    <p:extLst>
      <p:ext uri="{BB962C8B-B14F-4D97-AF65-F5344CB8AC3E}">
        <p14:creationId xmlns:p14="http://schemas.microsoft.com/office/powerpoint/2010/main" val="2204244517"/>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EA72-4D9B-49F1-BFEE-A19445CDCBD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FD5B074-E363-4BA4-B6E1-458F27EDCBD0}"/>
              </a:ext>
            </a:extLst>
          </p:cNvPr>
          <p:cNvSpPr>
            <a:spLocks noGrp="1"/>
          </p:cNvSpPr>
          <p:nvPr>
            <p:ph type="body" sz="quarter" idx="10"/>
          </p:nvPr>
        </p:nvSpPr>
        <p:spPr>
          <a:xfrm>
            <a:off x="0" y="5694505"/>
            <a:ext cx="9144000" cy="1156869"/>
          </a:xfrm>
        </p:spPr>
        <p:txBody>
          <a:bodyPr anchor="ctr"/>
          <a:lstStyle/>
          <a:p>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آباهيت نيم بالاس:هوس إى تي إترياس:</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 </a:t>
            </a: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آجيا إترياس: إليسون إيمـاس.</a:t>
            </a:r>
          </a:p>
        </p:txBody>
      </p:sp>
      <p:sp>
        <p:nvSpPr>
          <p:cNvPr id="4" name="Text Placeholder 3">
            <a:extLst>
              <a:ext uri="{FF2B5EF4-FFF2-40B4-BE49-F238E27FC236}">
                <a16:creationId xmlns:a16="http://schemas.microsoft.com/office/drawing/2014/main" id="{F6F2A9A0-FE52-414D-A5CA-B644B3ECFC85}"/>
              </a:ext>
            </a:extLst>
          </p:cNvPr>
          <p:cNvSpPr>
            <a:spLocks noGrp="1"/>
          </p:cNvSpPr>
          <p:nvPr>
            <p:ph type="body" sz="quarter" idx="11"/>
          </p:nvPr>
        </p:nvSpPr>
        <p:spPr>
          <a:xfrm>
            <a:off x="-53788" y="3710609"/>
            <a:ext cx="9251576" cy="794156"/>
          </a:xfrm>
        </p:spPr>
        <p:txBody>
          <a:bodyPr anchor="ctr"/>
          <a:lstStyle/>
          <a:p>
            <a:r>
              <a:rPr kumimoji="0" lang="ar-SA" sz="3700" b="1" i="0" u="none" strike="noStrike" cap="none" normalizeH="0" baseline="0" dirty="0">
                <a:ln>
                  <a:noFill/>
                </a:ln>
                <a:solidFill>
                  <a:schemeClr val="bg1"/>
                </a:solidFill>
                <a:effectLst/>
                <a:latin typeface="Times New Roman" pitchFamily="18" charset="0"/>
                <a:cs typeface="Times New Roman" pitchFamily="18" charset="0"/>
              </a:rPr>
              <a:t>قلبى ولسانى</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700" b="1" i="0" u="none" strike="noStrike" cap="none" normalizeH="0" baseline="0" dirty="0">
                <a:ln>
                  <a:noFill/>
                </a:ln>
                <a:solidFill>
                  <a:schemeClr val="bg1"/>
                </a:solidFill>
                <a:effectLst/>
                <a:latin typeface="Times New Roman" pitchFamily="18" charset="0"/>
                <a:cs typeface="Times New Roman" pitchFamily="18" charset="0"/>
              </a:rPr>
              <a:t>يسبحان الثالوث</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700" b="1" i="0" u="none" strike="noStrike" cap="none" normalizeH="0" baseline="0" dirty="0">
                <a:ln>
                  <a:noFill/>
                </a:ln>
                <a:solidFill>
                  <a:schemeClr val="bg1"/>
                </a:solidFill>
                <a:effectLst/>
                <a:latin typeface="Times New Roman" pitchFamily="18" charset="0"/>
                <a:cs typeface="Times New Roman" pitchFamily="18" charset="0"/>
              </a:rPr>
              <a:t> أيها الثالوث القدوس أرحمنا</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37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78E69255-FC28-4944-81E8-6CDAFDC1B3A5}"/>
              </a:ext>
            </a:extLst>
          </p:cNvPr>
          <p:cNvSpPr>
            <a:spLocks noGrp="1"/>
          </p:cNvSpPr>
          <p:nvPr>
            <p:ph type="body" sz="quarter" idx="12"/>
          </p:nvPr>
        </p:nvSpPr>
        <p:spPr>
          <a:xfrm>
            <a:off x="0" y="4504765"/>
            <a:ext cx="9144000" cy="1189740"/>
          </a:xfrm>
        </p:spPr>
        <p:txBody>
          <a:bodyPr/>
          <a:lstStyle/>
          <a:p>
            <a:pPr>
              <a:spcBef>
                <a:spcPts val="0"/>
              </a:spcBef>
            </a:pPr>
            <a:r>
              <a:rPr lang="pt-BR" sz="4400" dirty="0"/>
              <a:t>Apahyt nem palac@ hwc `e]triac@</a:t>
            </a:r>
            <a:endParaRPr lang="ar-EG" sz="4400" dirty="0"/>
          </a:p>
          <a:p>
            <a:pPr>
              <a:spcBef>
                <a:spcPts val="0"/>
              </a:spcBef>
            </a:pPr>
            <a:r>
              <a:rPr lang="pt-BR" sz="4400" dirty="0"/>
              <a:t> `agia `triac@ `ele`ycon `ymac.</a:t>
            </a:r>
          </a:p>
        </p:txBody>
      </p:sp>
    </p:spTree>
    <p:extLst>
      <p:ext uri="{BB962C8B-B14F-4D97-AF65-F5344CB8AC3E}">
        <p14:creationId xmlns:p14="http://schemas.microsoft.com/office/powerpoint/2010/main" val="1833883186"/>
      </p:ext>
    </p:extLst>
  </p:cSld>
  <p:clrMapOvr>
    <a:masterClrMapping/>
  </p:clrMapOvr>
</p:sld>
</file>

<file path=ppt/slides/slide19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031CB87-B9F7-4ECF-BF21-E2C9FF44EC0A}"/>
              </a:ext>
            </a:extLst>
          </p:cNvPr>
          <p:cNvSpPr>
            <a:spLocks noGrp="1"/>
          </p:cNvSpPr>
          <p:nvPr>
            <p:ph type="body" sz="quarter" idx="11"/>
          </p:nvPr>
        </p:nvSpPr>
        <p:spPr>
          <a:xfrm>
            <a:off x="-1" y="3726578"/>
            <a:ext cx="9144000" cy="522693"/>
          </a:xfrm>
        </p:spPr>
        <p:txBody>
          <a:bodyPr anchor="ctr"/>
          <a:lstStyle/>
          <a:p>
            <a:r>
              <a:rPr lang="ar-EG" sz="3200" dirty="0">
                <a:cs typeface="+mj-cs"/>
              </a:rPr>
              <a:t>لنا هدوء، فى العالم، من قبل صلاة، والدة الاله، القديسة مريم العذراء.</a:t>
            </a:r>
          </a:p>
        </p:txBody>
      </p:sp>
      <p:sp>
        <p:nvSpPr>
          <p:cNvPr id="3" name="Text Placeholder 2">
            <a:extLst>
              <a:ext uri="{FF2B5EF4-FFF2-40B4-BE49-F238E27FC236}">
                <a16:creationId xmlns:a16="http://schemas.microsoft.com/office/drawing/2014/main" id="{E077F0F8-6127-48A3-8E71-13677417A5D5}"/>
              </a:ext>
            </a:extLst>
          </p:cNvPr>
          <p:cNvSpPr>
            <a:spLocks noGrp="1"/>
          </p:cNvSpPr>
          <p:nvPr>
            <p:ph type="body" sz="quarter" idx="12"/>
          </p:nvPr>
        </p:nvSpPr>
        <p:spPr>
          <a:xfrm>
            <a:off x="-1" y="4249271"/>
            <a:ext cx="9144000" cy="1559857"/>
          </a:xfrm>
        </p:spPr>
        <p:txBody>
          <a:bodyPr/>
          <a:lstStyle/>
          <a:p>
            <a:pPr>
              <a:spcBef>
                <a:spcPts val="0"/>
              </a:spcBef>
            </a:pPr>
            <a:r>
              <a:rPr lang="it-IT" b="0" dirty="0"/>
              <a:t>Ouon oumetcemnoc@ `n`hryi qen pikocmoc</a:t>
            </a:r>
            <a:r>
              <a:rPr lang="en-US" b="0" dirty="0"/>
              <a:t>@</a:t>
            </a:r>
            <a:r>
              <a:rPr lang="it-IT" b="0" dirty="0"/>
              <a:t> </a:t>
            </a:r>
            <a:endParaRPr lang="ar-EG" b="0" dirty="0"/>
          </a:p>
          <a:p>
            <a:pPr>
              <a:spcBef>
                <a:spcPts val="0"/>
              </a:spcBef>
            </a:pPr>
            <a:r>
              <a:rPr lang="it-IT" b="0" dirty="0"/>
              <a:t>`ebolhiten pi`slyl@ `nte ];eoutokoc =e=;=u@ </a:t>
            </a:r>
            <a:endParaRPr lang="ar-EG" b="0" dirty="0"/>
          </a:p>
          <a:p>
            <a:pPr>
              <a:spcBef>
                <a:spcPts val="0"/>
              </a:spcBef>
            </a:pPr>
            <a:r>
              <a:rPr lang="it-IT" b="0" dirty="0"/>
              <a:t>]agia Mari`a ]Par;enoc.</a:t>
            </a:r>
          </a:p>
        </p:txBody>
      </p:sp>
      <p:sp>
        <p:nvSpPr>
          <p:cNvPr id="4" name="Text Placeholder 3">
            <a:extLst>
              <a:ext uri="{FF2B5EF4-FFF2-40B4-BE49-F238E27FC236}">
                <a16:creationId xmlns:a16="http://schemas.microsoft.com/office/drawing/2014/main" id="{AAF42069-CF1E-486A-B978-C252500C9591}"/>
              </a:ext>
            </a:extLst>
          </p:cNvPr>
          <p:cNvSpPr>
            <a:spLocks noGrp="1"/>
          </p:cNvSpPr>
          <p:nvPr>
            <p:ph type="body" sz="quarter" idx="13"/>
          </p:nvPr>
        </p:nvSpPr>
        <p:spPr>
          <a:xfrm>
            <a:off x="-53788" y="5809129"/>
            <a:ext cx="9265024" cy="1048871"/>
          </a:xfrm>
        </p:spPr>
        <p:txBody>
          <a:bodyPr/>
          <a:lstStyle/>
          <a:p>
            <a:pPr>
              <a:spcBef>
                <a:spcPts val="0"/>
              </a:spcBef>
            </a:pPr>
            <a:r>
              <a:rPr lang="ar-EG" sz="3200" dirty="0">
                <a:cs typeface="+mj-cs"/>
              </a:rPr>
              <a:t>أوأون أو ميت سيمنوس: إن إهرى خين بي كوزموس: إيڤول هيتين بى إشليل: إنتى تي ثيؤطوكوس اثؤواب: إنتى تي آجيا ماريا تي بارثينوس.</a:t>
            </a:r>
          </a:p>
        </p:txBody>
      </p:sp>
    </p:spTree>
    <p:extLst>
      <p:ext uri="{BB962C8B-B14F-4D97-AF65-F5344CB8AC3E}">
        <p14:creationId xmlns:p14="http://schemas.microsoft.com/office/powerpoint/2010/main" val="625696228"/>
      </p:ext>
    </p:extLst>
  </p:cSld>
  <p:clrMapOvr>
    <a:masterClrMapping/>
  </p:clrMapOvr>
</p:sld>
</file>

<file path=ppt/slides/slide19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5B0065A-A84A-4571-AAF5-891C3C78CDEB}"/>
              </a:ext>
            </a:extLst>
          </p:cNvPr>
          <p:cNvSpPr>
            <a:spLocks noGrp="1"/>
          </p:cNvSpPr>
          <p:nvPr>
            <p:ph type="body" sz="quarter" idx="11"/>
          </p:nvPr>
        </p:nvSpPr>
        <p:spPr/>
        <p:txBody>
          <a:bodyPr/>
          <a:lstStyle/>
          <a:p>
            <a:r>
              <a:rPr lang="ar-EG" dirty="0"/>
              <a:t>نسجد للآب الصالح، مع إبنه يسوع المسيح، </a:t>
            </a:r>
            <a:endParaRPr lang="en-GB" dirty="0"/>
          </a:p>
        </p:txBody>
      </p:sp>
      <p:sp>
        <p:nvSpPr>
          <p:cNvPr id="3" name="Text Placeholder 2">
            <a:extLst>
              <a:ext uri="{FF2B5EF4-FFF2-40B4-BE49-F238E27FC236}">
                <a16:creationId xmlns:a16="http://schemas.microsoft.com/office/drawing/2014/main" id="{1085D766-7965-4BEE-97C8-99F2E00131E5}"/>
              </a:ext>
            </a:extLst>
          </p:cNvPr>
          <p:cNvSpPr>
            <a:spLocks noGrp="1"/>
          </p:cNvSpPr>
          <p:nvPr>
            <p:ph type="body" sz="quarter" idx="12"/>
          </p:nvPr>
        </p:nvSpPr>
        <p:spPr/>
        <p:txBody>
          <a:bodyPr anchor="b"/>
          <a:lstStyle/>
          <a:p>
            <a:pPr>
              <a:spcBef>
                <a:spcPts val="0"/>
              </a:spcBef>
            </a:pPr>
            <a:r>
              <a:rPr lang="en-GB" sz="4400" b="0" dirty="0" err="1"/>
              <a:t>Tenouwst</a:t>
            </a:r>
            <a:r>
              <a:rPr lang="en-GB" sz="4400" b="0" dirty="0"/>
              <a:t> `</a:t>
            </a:r>
            <a:r>
              <a:rPr lang="en-GB" sz="4400" b="0" dirty="0" err="1"/>
              <a:t>m`Viwt</a:t>
            </a:r>
            <a:r>
              <a:rPr lang="en-GB" sz="4400" b="0" dirty="0"/>
              <a:t> `</a:t>
            </a:r>
            <a:r>
              <a:rPr lang="en-GB" sz="4400" b="0" dirty="0" err="1"/>
              <a:t>n`aga;oc</a:t>
            </a:r>
            <a:r>
              <a:rPr lang="en-GB" sz="4400" b="0" dirty="0"/>
              <a:t>@</a:t>
            </a:r>
            <a:endParaRPr lang="ar-EG" sz="4400" b="0" dirty="0"/>
          </a:p>
          <a:p>
            <a:pPr>
              <a:spcBef>
                <a:spcPts val="0"/>
              </a:spcBef>
            </a:pPr>
            <a:r>
              <a:rPr lang="en-GB" sz="4400" b="0" dirty="0"/>
              <a:t> </a:t>
            </a:r>
            <a:r>
              <a:rPr lang="en-GB" sz="4400" b="0" dirty="0" err="1"/>
              <a:t>nem</a:t>
            </a:r>
            <a:r>
              <a:rPr lang="en-GB" sz="4400" b="0" dirty="0"/>
              <a:t> </a:t>
            </a:r>
            <a:r>
              <a:rPr lang="en-GB" sz="4400" b="0" dirty="0" err="1"/>
              <a:t>pi`pSyri</a:t>
            </a:r>
            <a:r>
              <a:rPr lang="en-GB" sz="4400" b="0" dirty="0"/>
              <a:t> `</a:t>
            </a:r>
            <a:r>
              <a:rPr lang="en-GB" sz="4400" b="0" dirty="0" err="1"/>
              <a:t>nI</a:t>
            </a:r>
            <a:r>
              <a:rPr lang="en-GB" sz="4400" b="0" dirty="0"/>
              <a:t>=y=c P=,=c@</a:t>
            </a:r>
          </a:p>
        </p:txBody>
      </p:sp>
      <p:sp>
        <p:nvSpPr>
          <p:cNvPr id="4" name="Text Placeholder 3">
            <a:extLst>
              <a:ext uri="{FF2B5EF4-FFF2-40B4-BE49-F238E27FC236}">
                <a16:creationId xmlns:a16="http://schemas.microsoft.com/office/drawing/2014/main" id="{9E76821F-10C7-4001-A60F-A1F09BDD6FCC}"/>
              </a:ext>
            </a:extLst>
          </p:cNvPr>
          <p:cNvSpPr>
            <a:spLocks noGrp="1"/>
          </p:cNvSpPr>
          <p:nvPr>
            <p:ph type="body" sz="quarter" idx="13"/>
          </p:nvPr>
        </p:nvSpPr>
        <p:spPr/>
        <p:txBody>
          <a:bodyPr/>
          <a:lstStyle/>
          <a:p>
            <a:pPr>
              <a:spcBef>
                <a:spcPts val="0"/>
              </a:spcBef>
            </a:pPr>
            <a:r>
              <a:rPr lang="ar-EG" sz="3600" dirty="0"/>
              <a:t>تين أوؤشت إم إفيوت إن اغاثوس: </a:t>
            </a:r>
          </a:p>
          <a:p>
            <a:pPr>
              <a:spcBef>
                <a:spcPts val="0"/>
              </a:spcBef>
            </a:pPr>
            <a:r>
              <a:rPr lang="ar-EG" sz="3600" dirty="0"/>
              <a:t>نيم بيف شيري إيسوس بي خريستوس:</a:t>
            </a:r>
          </a:p>
        </p:txBody>
      </p:sp>
    </p:spTree>
    <p:extLst>
      <p:ext uri="{BB962C8B-B14F-4D97-AF65-F5344CB8AC3E}">
        <p14:creationId xmlns:p14="http://schemas.microsoft.com/office/powerpoint/2010/main" val="2022121210"/>
      </p:ext>
    </p:extLst>
  </p:cSld>
  <p:clrMapOvr>
    <a:masterClrMapping/>
  </p:clrMapOvr>
</p:sld>
</file>

<file path=ppt/slides/slide19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713AE36-2A20-4827-ACEC-E9C0608ABC5D}"/>
              </a:ext>
            </a:extLst>
          </p:cNvPr>
          <p:cNvSpPr>
            <a:spLocks noGrp="1"/>
          </p:cNvSpPr>
          <p:nvPr>
            <p:ph type="body" sz="quarter" idx="11"/>
          </p:nvPr>
        </p:nvSpPr>
        <p:spPr/>
        <p:txBody>
          <a:bodyPr anchor="ctr"/>
          <a:lstStyle/>
          <a:p>
            <a:r>
              <a:rPr lang="ar-EG" dirty="0"/>
              <a:t>و الروح المعزى، للثالوث الأقدس المساوى. </a:t>
            </a:r>
            <a:endParaRPr lang="en-GB" dirty="0"/>
          </a:p>
        </p:txBody>
      </p:sp>
      <p:sp>
        <p:nvSpPr>
          <p:cNvPr id="3" name="Text Placeholder 2">
            <a:extLst>
              <a:ext uri="{FF2B5EF4-FFF2-40B4-BE49-F238E27FC236}">
                <a16:creationId xmlns:a16="http://schemas.microsoft.com/office/drawing/2014/main" id="{F04B815D-096A-4153-B1D3-07A701EAABFB}"/>
              </a:ext>
            </a:extLst>
          </p:cNvPr>
          <p:cNvSpPr>
            <a:spLocks noGrp="1"/>
          </p:cNvSpPr>
          <p:nvPr>
            <p:ph type="body" sz="quarter" idx="12"/>
          </p:nvPr>
        </p:nvSpPr>
        <p:spPr>
          <a:xfrm>
            <a:off x="1" y="4494548"/>
            <a:ext cx="9143999" cy="1180111"/>
          </a:xfrm>
        </p:spPr>
        <p:txBody>
          <a:bodyPr/>
          <a:lstStyle/>
          <a:p>
            <a:r>
              <a:rPr lang="pt-BR" sz="4400" b="0" dirty="0"/>
              <a:t>nem pi`Pneuma `mParaklyton@</a:t>
            </a:r>
            <a:r>
              <a:rPr lang="ar-EG" sz="4400" b="0" dirty="0"/>
              <a:t> </a:t>
            </a:r>
            <a:r>
              <a:rPr lang="pt-BR" sz="4400" b="0" dirty="0"/>
              <a:t>]`Triac `n`omooucioc.</a:t>
            </a:r>
            <a:endParaRPr lang="en-GB" sz="4400" b="0" dirty="0"/>
          </a:p>
        </p:txBody>
      </p:sp>
      <p:sp>
        <p:nvSpPr>
          <p:cNvPr id="4" name="Text Placeholder 3">
            <a:extLst>
              <a:ext uri="{FF2B5EF4-FFF2-40B4-BE49-F238E27FC236}">
                <a16:creationId xmlns:a16="http://schemas.microsoft.com/office/drawing/2014/main" id="{127CA2D6-56DD-4933-ADE7-08312FB881B3}"/>
              </a:ext>
            </a:extLst>
          </p:cNvPr>
          <p:cNvSpPr>
            <a:spLocks noGrp="1"/>
          </p:cNvSpPr>
          <p:nvPr>
            <p:ph type="body" sz="quarter" idx="13"/>
          </p:nvPr>
        </p:nvSpPr>
        <p:spPr>
          <a:xfrm>
            <a:off x="0" y="5674659"/>
            <a:ext cx="9144000" cy="1183341"/>
          </a:xfrm>
        </p:spPr>
        <p:txBody>
          <a:bodyPr anchor="ctr"/>
          <a:lstStyle/>
          <a:p>
            <a:pPr>
              <a:spcBef>
                <a:spcPts val="0"/>
              </a:spcBef>
            </a:pPr>
            <a:r>
              <a:rPr lang="ar-EG" dirty="0"/>
              <a:t>نيم بي بنيفما إمباراكليتون: تي إترياس إثؤواب إن اوموؤسيوس. </a:t>
            </a:r>
            <a:endParaRPr lang="en-GB" dirty="0"/>
          </a:p>
        </p:txBody>
      </p:sp>
    </p:spTree>
    <p:extLst>
      <p:ext uri="{BB962C8B-B14F-4D97-AF65-F5344CB8AC3E}">
        <p14:creationId xmlns:p14="http://schemas.microsoft.com/office/powerpoint/2010/main" val="545718608"/>
      </p:ext>
    </p:extLst>
  </p:cSld>
  <p:clrMapOvr>
    <a:masterClrMapping/>
  </p:clrMapOvr>
</p:sld>
</file>

<file path=ppt/slides/slide19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8ABA87A-BB15-4B44-95AD-E8F1A174A91A}"/>
              </a:ext>
            </a:extLst>
          </p:cNvPr>
          <p:cNvSpPr>
            <a:spLocks noGrp="1"/>
          </p:cNvSpPr>
          <p:nvPr>
            <p:ph type="body" sz="quarter" idx="11"/>
          </p:nvPr>
        </p:nvSpPr>
        <p:spPr/>
        <p:txBody>
          <a:bodyPr anchor="ctr"/>
          <a:lstStyle/>
          <a:p>
            <a:r>
              <a:rPr lang="ar-EG" dirty="0"/>
              <a:t>السلام لك أيتها العذراء، الملكة الحقيقية، </a:t>
            </a:r>
          </a:p>
        </p:txBody>
      </p:sp>
      <p:sp>
        <p:nvSpPr>
          <p:cNvPr id="3" name="Text Placeholder 2">
            <a:extLst>
              <a:ext uri="{FF2B5EF4-FFF2-40B4-BE49-F238E27FC236}">
                <a16:creationId xmlns:a16="http://schemas.microsoft.com/office/drawing/2014/main" id="{90A9A50B-D8F1-40A4-A288-FE820E8E3185}"/>
              </a:ext>
            </a:extLst>
          </p:cNvPr>
          <p:cNvSpPr>
            <a:spLocks noGrp="1"/>
          </p:cNvSpPr>
          <p:nvPr>
            <p:ph type="body" sz="quarter" idx="12"/>
          </p:nvPr>
        </p:nvSpPr>
        <p:spPr>
          <a:xfrm>
            <a:off x="1" y="4494548"/>
            <a:ext cx="9143999" cy="1489392"/>
          </a:xfrm>
        </p:spPr>
        <p:txBody>
          <a:bodyPr/>
          <a:lstStyle/>
          <a:p>
            <a:pPr>
              <a:spcBef>
                <a:spcPts val="0"/>
              </a:spcBef>
            </a:pPr>
            <a:r>
              <a:rPr lang="en-GB" sz="4800" b="0" dirty="0"/>
              <a:t>&lt;ere ne `w ]</a:t>
            </a:r>
            <a:r>
              <a:rPr lang="en-GB" sz="4800" b="0" dirty="0" err="1"/>
              <a:t>Par;enoc</a:t>
            </a:r>
            <a:r>
              <a:rPr lang="en-GB" sz="4800" b="0" dirty="0"/>
              <a:t>@ ]</a:t>
            </a:r>
            <a:r>
              <a:rPr lang="en-GB" sz="4800" b="0" dirty="0" err="1"/>
              <a:t>ourw</a:t>
            </a:r>
            <a:r>
              <a:rPr lang="en-GB" sz="4800" b="0" dirty="0"/>
              <a:t> `</a:t>
            </a:r>
            <a:r>
              <a:rPr lang="en-GB" sz="4800" b="0" dirty="0" err="1"/>
              <a:t>mmyi</a:t>
            </a:r>
            <a:r>
              <a:rPr lang="en-GB" sz="4800" b="0" dirty="0"/>
              <a:t> `</a:t>
            </a:r>
            <a:r>
              <a:rPr lang="en-GB" sz="4800" b="0" dirty="0" err="1"/>
              <a:t>n`ly;iny</a:t>
            </a:r>
            <a:r>
              <a:rPr lang="en-GB" sz="4800" b="0" dirty="0"/>
              <a:t>@</a:t>
            </a:r>
          </a:p>
        </p:txBody>
      </p:sp>
      <p:sp>
        <p:nvSpPr>
          <p:cNvPr id="4" name="Text Placeholder 3">
            <a:extLst>
              <a:ext uri="{FF2B5EF4-FFF2-40B4-BE49-F238E27FC236}">
                <a16:creationId xmlns:a16="http://schemas.microsoft.com/office/drawing/2014/main" id="{58AA787A-5F72-49B2-B5FD-176C05DD5AF4}"/>
              </a:ext>
            </a:extLst>
          </p:cNvPr>
          <p:cNvSpPr>
            <a:spLocks noGrp="1"/>
          </p:cNvSpPr>
          <p:nvPr>
            <p:ph type="body" sz="quarter" idx="13"/>
          </p:nvPr>
        </p:nvSpPr>
        <p:spPr>
          <a:xfrm>
            <a:off x="0" y="5983940"/>
            <a:ext cx="9144000" cy="874059"/>
          </a:xfrm>
        </p:spPr>
        <p:txBody>
          <a:bodyPr anchor="ctr"/>
          <a:lstStyle/>
          <a:p>
            <a:r>
              <a:rPr lang="ar-EG" dirty="0"/>
              <a:t>شيري نيه أوتي بارثينوس: تي اورو إممي إن آلثيني:</a:t>
            </a:r>
          </a:p>
        </p:txBody>
      </p:sp>
    </p:spTree>
    <p:extLst>
      <p:ext uri="{BB962C8B-B14F-4D97-AF65-F5344CB8AC3E}">
        <p14:creationId xmlns:p14="http://schemas.microsoft.com/office/powerpoint/2010/main" val="618255681"/>
      </p:ext>
    </p:extLst>
  </p:cSld>
  <p:clrMapOvr>
    <a:masterClrMapping/>
  </p:clrMapOvr>
</p:sld>
</file>

<file path=ppt/slides/slide19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96E406B-B282-4BDC-868D-2F8B10A79F7F}"/>
              </a:ext>
            </a:extLst>
          </p:cNvPr>
          <p:cNvSpPr>
            <a:spLocks noGrp="1"/>
          </p:cNvSpPr>
          <p:nvPr>
            <p:ph type="body" sz="quarter" idx="11"/>
          </p:nvPr>
        </p:nvSpPr>
        <p:spPr/>
        <p:txBody>
          <a:bodyPr anchor="ctr"/>
          <a:lstStyle/>
          <a:p>
            <a:r>
              <a:rPr lang="ar-EG" dirty="0"/>
              <a:t>السلام لفخر جنسنا، ولدت لنا عمانوئيل. </a:t>
            </a:r>
            <a:endParaRPr lang="en-GB" dirty="0"/>
          </a:p>
        </p:txBody>
      </p:sp>
      <p:sp>
        <p:nvSpPr>
          <p:cNvPr id="3" name="Text Placeholder 2">
            <a:extLst>
              <a:ext uri="{FF2B5EF4-FFF2-40B4-BE49-F238E27FC236}">
                <a16:creationId xmlns:a16="http://schemas.microsoft.com/office/drawing/2014/main" id="{C89596C1-4FD2-434B-8037-DB1D7D44D01D}"/>
              </a:ext>
            </a:extLst>
          </p:cNvPr>
          <p:cNvSpPr>
            <a:spLocks noGrp="1"/>
          </p:cNvSpPr>
          <p:nvPr>
            <p:ph type="body" sz="quarter" idx="12"/>
          </p:nvPr>
        </p:nvSpPr>
        <p:spPr>
          <a:xfrm>
            <a:off x="1" y="4470884"/>
            <a:ext cx="9143999" cy="1486162"/>
          </a:xfrm>
        </p:spPr>
        <p:txBody>
          <a:bodyPr anchor="ctr"/>
          <a:lstStyle/>
          <a:p>
            <a:pPr>
              <a:spcBef>
                <a:spcPts val="0"/>
              </a:spcBef>
            </a:pPr>
            <a:r>
              <a:rPr lang="en-GB" sz="4400" b="0" dirty="0"/>
              <a:t>,ere `</a:t>
            </a:r>
            <a:r>
              <a:rPr lang="en-GB" sz="4400" b="0" dirty="0" err="1"/>
              <a:t>psousou</a:t>
            </a:r>
            <a:r>
              <a:rPr lang="en-GB" sz="4400" b="0" dirty="0"/>
              <a:t> `</a:t>
            </a:r>
            <a:r>
              <a:rPr lang="en-GB" sz="4400" b="0" dirty="0" err="1"/>
              <a:t>nte</a:t>
            </a:r>
            <a:r>
              <a:rPr lang="en-GB" sz="4400" b="0" dirty="0"/>
              <a:t> </a:t>
            </a:r>
            <a:r>
              <a:rPr lang="en-GB" sz="4400" b="0" dirty="0" err="1"/>
              <a:t>pengenoc</a:t>
            </a:r>
            <a:r>
              <a:rPr lang="en-GB" sz="4400" b="0" dirty="0"/>
              <a:t>@</a:t>
            </a:r>
            <a:endParaRPr lang="ar-EG" sz="4400" b="0" dirty="0"/>
          </a:p>
          <a:p>
            <a:pPr>
              <a:spcBef>
                <a:spcPts val="0"/>
              </a:spcBef>
            </a:pPr>
            <a:r>
              <a:rPr lang="en-GB" sz="4400" b="0" dirty="0"/>
              <a:t> `</a:t>
            </a:r>
            <a:r>
              <a:rPr lang="en-GB" sz="4400" b="0" dirty="0" err="1"/>
              <a:t>are`jvo</a:t>
            </a:r>
            <a:r>
              <a:rPr lang="en-GB" sz="4400" b="0" dirty="0"/>
              <a:t> nan `</a:t>
            </a:r>
            <a:r>
              <a:rPr lang="en-GB" sz="4400" b="0" dirty="0" err="1"/>
              <a:t>nEmmanouyl</a:t>
            </a:r>
            <a:r>
              <a:rPr lang="en-GB" sz="4400" b="0" dirty="0"/>
              <a:t>.</a:t>
            </a:r>
          </a:p>
        </p:txBody>
      </p:sp>
      <p:sp>
        <p:nvSpPr>
          <p:cNvPr id="4" name="Text Placeholder 3">
            <a:extLst>
              <a:ext uri="{FF2B5EF4-FFF2-40B4-BE49-F238E27FC236}">
                <a16:creationId xmlns:a16="http://schemas.microsoft.com/office/drawing/2014/main" id="{17F4D56F-540E-4D23-A839-3C765D4F392B}"/>
              </a:ext>
            </a:extLst>
          </p:cNvPr>
          <p:cNvSpPr>
            <a:spLocks noGrp="1"/>
          </p:cNvSpPr>
          <p:nvPr>
            <p:ph type="body" sz="quarter" idx="13"/>
          </p:nvPr>
        </p:nvSpPr>
        <p:spPr>
          <a:xfrm>
            <a:off x="-26894" y="5957046"/>
            <a:ext cx="9207500" cy="900953"/>
          </a:xfrm>
        </p:spPr>
        <p:txBody>
          <a:bodyPr anchor="ctr"/>
          <a:lstStyle/>
          <a:p>
            <a:pPr>
              <a:spcBef>
                <a:spcPts val="0"/>
              </a:spcBef>
            </a:pPr>
            <a:r>
              <a:rPr lang="ar-EG" sz="3500" dirty="0"/>
              <a:t>شيري إبشوشو إنتيه بين جينوس: آري إجفو نان إن إممانوئيل. </a:t>
            </a:r>
            <a:endParaRPr lang="en-GB" sz="3500" dirty="0"/>
          </a:p>
        </p:txBody>
      </p:sp>
    </p:spTree>
    <p:extLst>
      <p:ext uri="{BB962C8B-B14F-4D97-AF65-F5344CB8AC3E}">
        <p14:creationId xmlns:p14="http://schemas.microsoft.com/office/powerpoint/2010/main" val="718844355"/>
      </p:ext>
    </p:extLst>
  </p:cSld>
  <p:clrMapOvr>
    <a:masterClrMapping/>
  </p:clrMapOvr>
</p:sld>
</file>

<file path=ppt/slides/slide19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ED398-5F97-4065-86E2-58890FCE355E}"/>
              </a:ext>
            </a:extLst>
          </p:cNvPr>
          <p:cNvSpPr>
            <a:spLocks noGrp="1"/>
          </p:cNvSpPr>
          <p:nvPr>
            <p:ph type="ctrTitle"/>
          </p:nvPr>
        </p:nvSpPr>
        <p:spPr>
          <a:xfrm>
            <a:off x="0" y="3859306"/>
            <a:ext cx="9144000" cy="2998693"/>
          </a:xfrm>
        </p:spPr>
        <p:txBody>
          <a:bodyPr>
            <a:noAutofit/>
          </a:bodyPr>
          <a:lstStyle/>
          <a:p>
            <a:pPr algn="ctr" rtl="1"/>
            <a:r>
              <a:rPr lang="ar-EG" sz="12500" b="1" dirty="0">
                <a:solidFill>
                  <a:srgbClr val="FFC000"/>
                </a:solidFill>
                <a:latin typeface="Adobe Arabic" panose="02040503050201020203" pitchFamily="18" charset="-78"/>
                <a:cs typeface="Adobe Arabic" panose="02040503050201020203" pitchFamily="18" charset="-78"/>
              </a:rPr>
              <a:t>الدفـنــار</a:t>
            </a:r>
            <a:endParaRPr lang="en-GB" sz="12500" b="1" dirty="0">
              <a:solidFill>
                <a:srgbClr val="FFC000"/>
              </a:solidFill>
              <a:latin typeface="Adobe Arabic" panose="02040503050201020203" pitchFamily="18" charset="-78"/>
              <a:cs typeface="Adobe Arabic" panose="02040503050201020203" pitchFamily="18" charset="-78"/>
            </a:endParaRPr>
          </a:p>
        </p:txBody>
      </p:sp>
    </p:spTree>
    <p:extLst>
      <p:ext uri="{BB962C8B-B14F-4D97-AF65-F5344CB8AC3E}">
        <p14:creationId xmlns:p14="http://schemas.microsoft.com/office/powerpoint/2010/main" val="3443391186"/>
      </p:ext>
    </p:extLst>
  </p:cSld>
  <p:clrMapOvr>
    <a:masterClrMapping/>
  </p:clrMapOvr>
</p:sld>
</file>

<file path=ppt/slides/slide1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2E4F8-3A30-488C-8D64-90DC3F073260}"/>
              </a:ext>
            </a:extLst>
          </p:cNvPr>
          <p:cNvSpPr>
            <a:spLocks noGrp="1"/>
          </p:cNvSpPr>
          <p:nvPr>
            <p:ph type="ctrTitle"/>
          </p:nvPr>
        </p:nvSpPr>
        <p:spPr>
          <a:xfrm>
            <a:off x="0" y="4424082"/>
            <a:ext cx="9144000" cy="2433917"/>
          </a:xfrm>
        </p:spPr>
        <p:txBody>
          <a:bodyPr>
            <a:noAutofit/>
          </a:bodyPr>
          <a:lstStyle/>
          <a:p>
            <a:pPr algn="ctr" rtl="1"/>
            <a:r>
              <a:rPr lang="ar-EG" sz="12500" b="1" u="sng" dirty="0">
                <a:solidFill>
                  <a:srgbClr val="FFC000"/>
                </a:solidFill>
                <a:latin typeface="Adobe Arabic" panose="02040503050201020203" pitchFamily="18" charset="-78"/>
                <a:cs typeface="Adobe Arabic" panose="02040503050201020203" pitchFamily="18" charset="-78"/>
              </a:rPr>
              <a:t>ختام الثيؤطوكيات</a:t>
            </a:r>
            <a:endParaRPr lang="en-GB" sz="12500" b="1" u="sng" dirty="0">
              <a:solidFill>
                <a:srgbClr val="FFC000"/>
              </a:solidFill>
              <a:latin typeface="Adobe Arabic" panose="02040503050201020203" pitchFamily="18" charset="-78"/>
              <a:cs typeface="Adobe Arabic" panose="02040503050201020203" pitchFamily="18" charset="-78"/>
            </a:endParaRPr>
          </a:p>
        </p:txBody>
      </p:sp>
    </p:spTree>
    <p:extLst>
      <p:ext uri="{BB962C8B-B14F-4D97-AF65-F5344CB8AC3E}">
        <p14:creationId xmlns:p14="http://schemas.microsoft.com/office/powerpoint/2010/main" val="3846019979"/>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19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9E4B517-5E1F-4BCD-8DF2-BC98E38FDF50}"/>
              </a:ext>
            </a:extLst>
          </p:cNvPr>
          <p:cNvSpPr>
            <a:spLocks noGrp="1"/>
          </p:cNvSpPr>
          <p:nvPr>
            <p:ph type="title"/>
          </p:nvPr>
        </p:nvSpPr>
        <p:spPr>
          <a:xfrm>
            <a:off x="-1425388" y="-1"/>
            <a:ext cx="1425388" cy="1586753"/>
          </a:xfrm>
        </p:spPr>
        <p:txBody>
          <a:bodyPr/>
          <a:lstStyle/>
          <a:p>
            <a:pPr algn="r" rtl="1"/>
            <a:r>
              <a:rPr kumimoji="0" lang="ar-EG" altLang="en-US" sz="3600" b="1" i="0" u="none" strike="noStrike" kern="1200" cap="none" spc="0" normalizeH="0" baseline="0" dirty="0">
                <a:ln>
                  <a:noFill/>
                </a:ln>
                <a:solidFill>
                  <a:srgbClr val="FFC000"/>
                </a:solidFill>
                <a:effectLst/>
                <a:uLnTx/>
                <a:uFillTx/>
                <a:latin typeface="Calibri"/>
                <a:ea typeface="+mn-ea"/>
                <a:cs typeface="AGA Sindibad Regular" pitchFamily="2" charset="-78"/>
              </a:rPr>
              <a:t>مديح مراحمك يا إلهي</a:t>
            </a:r>
            <a:endParaRPr lang="en-GB" dirty="0"/>
          </a:p>
        </p:txBody>
      </p:sp>
      <p:graphicFrame>
        <p:nvGraphicFramePr>
          <p:cNvPr id="9" name="Table 14">
            <a:extLst>
              <a:ext uri="{FF2B5EF4-FFF2-40B4-BE49-F238E27FC236}">
                <a16:creationId xmlns:a16="http://schemas.microsoft.com/office/drawing/2014/main" id="{686A6CC3-FE79-4465-BBD1-69A0ABC99EAE}"/>
              </a:ext>
            </a:extLst>
          </p:cNvPr>
          <p:cNvGraphicFramePr>
            <a:graphicFrameLocks noGrp="1"/>
          </p:cNvGraphicFramePr>
          <p:nvPr>
            <p:extLst>
              <p:ext uri="{D42A27DB-BD31-4B8C-83A1-F6EECF244321}">
                <p14:modId xmlns:p14="http://schemas.microsoft.com/office/powerpoint/2010/main" val="3749287"/>
              </p:ext>
            </p:extLst>
          </p:nvPr>
        </p:nvGraphicFramePr>
        <p:xfrm>
          <a:off x="0" y="3688080"/>
          <a:ext cx="9144000" cy="31546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مراحمك ياإلهى. كثيرة جداً.</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مراحمك ياإلهى</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لايحصى لها عددا.</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EG" sz="4300" b="1" i="0" u="none" strike="noStrike" kern="1200" cap="none" normalizeH="0" baseline="0" dirty="0">
                          <a:ln>
                            <a:noFill/>
                          </a:ln>
                          <a:solidFill>
                            <a:schemeClr val="bg1"/>
                          </a:solidFill>
                          <a:effectLst/>
                          <a:latin typeface="Times New Roman" pitchFamily="18" charset="0"/>
                          <a:ea typeface="+mn-ea"/>
                          <a:cs typeface="Times New Roman" pitchFamily="18" charset="0"/>
                        </a:rPr>
                        <a:t>قطرات الأمطار</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300" b="1" i="0" u="none" strike="noStrike" kern="1200" cap="none" normalizeH="0" baseline="0" dirty="0">
                          <a:ln>
                            <a:noFill/>
                          </a:ln>
                          <a:solidFill>
                            <a:schemeClr val="bg1"/>
                          </a:solidFill>
                          <a:effectLst/>
                          <a:latin typeface="Times New Roman" pitchFamily="18" charset="0"/>
                          <a:ea typeface="+mn-ea"/>
                          <a:cs typeface="Times New Roman" pitchFamily="18" charset="0"/>
                        </a:rPr>
                        <a:t>معدودة بين يديك</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a:t>
                      </a:r>
                      <a:endParaRPr lang="ar-EG" sz="43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وأيضاً رمل البحار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كائن قدام عينيك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2" name="TextBox 1">
            <a:hlinkClick r:id="rId2" action="ppaction://hlinksldjump"/>
            <a:extLst>
              <a:ext uri="{FF2B5EF4-FFF2-40B4-BE49-F238E27FC236}">
                <a16:creationId xmlns:a16="http://schemas.microsoft.com/office/drawing/2014/main" id="{A5CEC9E3-857C-427B-8353-91537634DADA}"/>
              </a:ext>
            </a:extLst>
          </p:cNvPr>
          <p:cNvSpPr txBox="1"/>
          <p:nvPr/>
        </p:nvSpPr>
        <p:spPr>
          <a:xfrm>
            <a:off x="3859306" y="3333991"/>
            <a:ext cx="5284694" cy="461665"/>
          </a:xfrm>
          <a:prstGeom prst="rect">
            <a:avLst/>
          </a:prstGeom>
          <a:noFill/>
        </p:spPr>
        <p:txBody>
          <a:bodyPr wrap="square" rtlCol="0">
            <a:spAutoFit/>
          </a:bodyPr>
          <a:lstStyle/>
          <a:p>
            <a:pPr algn="r" rtl="1"/>
            <a:r>
              <a:rPr lang="ar-EG" sz="2400" b="1" dirty="0">
                <a:solidFill>
                  <a:srgbClr val="FFC000"/>
                </a:solidFill>
              </a:rPr>
              <a:t>ختام الثؤطوكيات الادام </a:t>
            </a:r>
            <a:r>
              <a:rPr lang="en-US" sz="2000" b="1" dirty="0">
                <a:solidFill>
                  <a:srgbClr val="FFFFFF"/>
                </a:solidFill>
              </a:rPr>
              <a:t>)</a:t>
            </a:r>
            <a:r>
              <a:rPr lang="ar-EG" sz="2000" b="1" dirty="0">
                <a:solidFill>
                  <a:srgbClr val="FFFFFF"/>
                </a:solidFill>
              </a:rPr>
              <a:t>مراحمك يا إلهي، غير محصاة</a:t>
            </a:r>
            <a:r>
              <a:rPr lang="en-US" sz="2000" b="1" dirty="0">
                <a:solidFill>
                  <a:srgbClr val="FFFFFF"/>
                </a:solidFill>
              </a:rPr>
              <a:t>(</a:t>
            </a:r>
            <a:endParaRPr lang="en-GB" sz="2400" b="1" dirty="0">
              <a:solidFill>
                <a:srgbClr val="FFFFFF"/>
              </a:solidFill>
            </a:endParaRPr>
          </a:p>
        </p:txBody>
      </p:sp>
    </p:spTree>
    <p:extLst>
      <p:ext uri="{BB962C8B-B14F-4D97-AF65-F5344CB8AC3E}">
        <p14:creationId xmlns:p14="http://schemas.microsoft.com/office/powerpoint/2010/main" val="2690657818"/>
      </p:ext>
    </p:extLst>
  </p:cSld>
  <p:clrMapOvr>
    <a:masterClrMapping/>
  </p:clrMapOvr>
</p:sld>
</file>

<file path=ppt/slides/slide19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9" name="Table 14">
            <a:extLst>
              <a:ext uri="{FF2B5EF4-FFF2-40B4-BE49-F238E27FC236}">
                <a16:creationId xmlns:a16="http://schemas.microsoft.com/office/drawing/2014/main" id="{686A6CC3-FE79-4465-BBD1-69A0ABC99EAE}"/>
              </a:ext>
            </a:extLst>
          </p:cNvPr>
          <p:cNvGraphicFramePr>
            <a:graphicFrameLocks noGrp="1"/>
          </p:cNvGraphicFramePr>
          <p:nvPr>
            <p:extLst>
              <p:ext uri="{D42A27DB-BD31-4B8C-83A1-F6EECF244321}">
                <p14:modId xmlns:p14="http://schemas.microsoft.com/office/powerpoint/2010/main" val="2493495399"/>
              </p:ext>
            </p:extLst>
          </p:nvPr>
        </p:nvGraphicFramePr>
        <p:xfrm>
          <a:off x="0" y="3688080"/>
          <a:ext cx="9144000" cy="31546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كم بالأكثر خطاياى. وآثامى قدامك.</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وما صنعته يداى</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ظاهر كله امامك.</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EG" sz="4300" b="1" i="0" u="none" strike="noStrike" kern="1200" cap="none" normalizeH="0" baseline="0" dirty="0">
                          <a:ln>
                            <a:noFill/>
                          </a:ln>
                          <a:solidFill>
                            <a:schemeClr val="bg1"/>
                          </a:solidFill>
                          <a:effectLst/>
                          <a:latin typeface="Times New Roman" pitchFamily="18" charset="0"/>
                          <a:ea typeface="+mn-ea"/>
                          <a:cs typeface="Times New Roman" pitchFamily="18" charset="0"/>
                        </a:rPr>
                        <a:t>خطايا صباى وجهلى</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300" b="1" i="0" u="none" strike="noStrike" kern="1200" cap="none" normalizeH="0" baseline="0" dirty="0">
                          <a:ln>
                            <a:noFill/>
                          </a:ln>
                          <a:solidFill>
                            <a:schemeClr val="bg1"/>
                          </a:solidFill>
                          <a:effectLst/>
                          <a:latin typeface="Times New Roman" pitchFamily="18" charset="0"/>
                          <a:ea typeface="+mn-ea"/>
                          <a:cs typeface="Times New Roman" pitchFamily="18" charset="0"/>
                        </a:rPr>
                        <a:t>يارب لاتذكرها</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a:t>
                      </a:r>
                      <a:endParaRPr lang="ar-EG" sz="43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ولا تتأمل آثامى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يا إلهى اتركها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DE1F268F-DC9F-41D0-ACEB-CCA6038F80E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964461263"/>
      </p:ext>
    </p:extLst>
  </p:cSld>
  <p:clrMapOvr>
    <a:masterClrMapping/>
  </p:clrMapOvr>
</p:sld>
</file>

<file path=ppt/slides/slide19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9" name="Table 14">
            <a:extLst>
              <a:ext uri="{FF2B5EF4-FFF2-40B4-BE49-F238E27FC236}">
                <a16:creationId xmlns:a16="http://schemas.microsoft.com/office/drawing/2014/main" id="{686A6CC3-FE79-4465-BBD1-69A0ABC99EAE}"/>
              </a:ext>
            </a:extLst>
          </p:cNvPr>
          <p:cNvGraphicFramePr>
            <a:graphicFrameLocks noGrp="1"/>
          </p:cNvGraphicFramePr>
          <p:nvPr>
            <p:extLst>
              <p:ext uri="{D42A27DB-BD31-4B8C-83A1-F6EECF244321}">
                <p14:modId xmlns:p14="http://schemas.microsoft.com/office/powerpoint/2010/main" val="610648387"/>
              </p:ext>
            </p:extLst>
          </p:nvPr>
        </p:nvGraphicFramePr>
        <p:xfrm>
          <a:off x="0" y="3688080"/>
          <a:ext cx="9144000" cy="31546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لاتشاء موت الخاطىء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بل تحب رجوعه إليك.</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ياإلهى اقبل طلباتى</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رجعت وتبت إليك.</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EG" sz="4300" b="1" i="0" u="none" strike="noStrike" kern="1200" cap="none" normalizeH="0" baseline="0" dirty="0">
                          <a:ln>
                            <a:noFill/>
                          </a:ln>
                          <a:solidFill>
                            <a:schemeClr val="bg1"/>
                          </a:solidFill>
                          <a:effectLst/>
                          <a:latin typeface="Times New Roman" pitchFamily="18" charset="0"/>
                          <a:ea typeface="+mn-ea"/>
                          <a:cs typeface="Times New Roman" pitchFamily="18" charset="0"/>
                        </a:rPr>
                        <a:t>فإن العشار اخترته</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300" b="1" i="0" u="none" strike="noStrike" kern="1200" cap="none" normalizeH="0" baseline="0" dirty="0">
                          <a:ln>
                            <a:noFill/>
                          </a:ln>
                          <a:solidFill>
                            <a:schemeClr val="bg1"/>
                          </a:solidFill>
                          <a:effectLst/>
                          <a:latin typeface="Times New Roman" pitchFamily="18" charset="0"/>
                          <a:ea typeface="+mn-ea"/>
                          <a:cs typeface="Times New Roman" pitchFamily="18" charset="0"/>
                        </a:rPr>
                        <a:t>والزانية غفرت لها</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a:t>
                      </a:r>
                      <a:endParaRPr lang="ar-EG" sz="43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واللص يارب ذكرته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رحمتك لانهاية لها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AF358A43-49FC-4925-9470-0EC20DD0903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518004631"/>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2CBE0-9043-46AA-8CC4-E48AA5B7776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ED822E7-3BAC-4AC9-B34A-A8593402135B}"/>
              </a:ext>
            </a:extLst>
          </p:cNvPr>
          <p:cNvSpPr>
            <a:spLocks noGrp="1"/>
          </p:cNvSpPr>
          <p:nvPr>
            <p:ph type="body" sz="quarter" idx="10"/>
          </p:nvPr>
        </p:nvSpPr>
        <p:spPr>
          <a:xfrm>
            <a:off x="0" y="5681059"/>
            <a:ext cx="9144000" cy="1170316"/>
          </a:xfrm>
        </p:spPr>
        <p:txBody>
          <a:bodyPr anchor="ctr"/>
          <a:lstStyle/>
          <a:p>
            <a:pPr>
              <a:spcBef>
                <a:spcPts val="0"/>
              </a:spcBef>
            </a:pPr>
            <a:r>
              <a:rPr lang="ar-EG" dirty="0"/>
              <a:t>إيسوس بى تين هيلبيس: خين نين إثليبسيس: </a:t>
            </a:r>
          </a:p>
          <a:p>
            <a:pPr>
              <a:spcBef>
                <a:spcPts val="0"/>
              </a:spcBef>
            </a:pPr>
            <a:r>
              <a:rPr lang="ar-EG" dirty="0"/>
              <a:t>آجيا إترياس: إليسون إيمـاس.</a:t>
            </a:r>
            <a:endParaRPr lang="en-GB" dirty="0"/>
          </a:p>
        </p:txBody>
      </p:sp>
      <p:sp>
        <p:nvSpPr>
          <p:cNvPr id="4" name="Text Placeholder 3">
            <a:extLst>
              <a:ext uri="{FF2B5EF4-FFF2-40B4-BE49-F238E27FC236}">
                <a16:creationId xmlns:a16="http://schemas.microsoft.com/office/drawing/2014/main" id="{2E46F83B-ECD3-498F-950D-E7093A264B65}"/>
              </a:ext>
            </a:extLst>
          </p:cNvPr>
          <p:cNvSpPr>
            <a:spLocks noGrp="1"/>
          </p:cNvSpPr>
          <p:nvPr>
            <p:ph type="body" sz="quarter" idx="11"/>
          </p:nvPr>
        </p:nvSpPr>
        <p:spPr>
          <a:xfrm>
            <a:off x="0" y="3710609"/>
            <a:ext cx="9144000" cy="780709"/>
          </a:xfrm>
        </p:spPr>
        <p:txBody>
          <a:bodyPr anchor="ctr"/>
          <a:lstStyle/>
          <a:p>
            <a:r>
              <a:rPr lang="ar-EG" sz="3600" dirty="0"/>
              <a:t>يسوع هو رجاؤنا، في شدائدنا، أيها الثالوث القدوس أرحمنا.</a:t>
            </a:r>
          </a:p>
        </p:txBody>
      </p:sp>
      <p:sp>
        <p:nvSpPr>
          <p:cNvPr id="5" name="Text Placeholder 4">
            <a:extLst>
              <a:ext uri="{FF2B5EF4-FFF2-40B4-BE49-F238E27FC236}">
                <a16:creationId xmlns:a16="http://schemas.microsoft.com/office/drawing/2014/main" id="{7DAF66EB-2827-4170-9E02-908C71338640}"/>
              </a:ext>
            </a:extLst>
          </p:cNvPr>
          <p:cNvSpPr>
            <a:spLocks noGrp="1"/>
          </p:cNvSpPr>
          <p:nvPr>
            <p:ph type="body" sz="quarter" idx="12"/>
          </p:nvPr>
        </p:nvSpPr>
        <p:spPr>
          <a:xfrm>
            <a:off x="0" y="4491318"/>
            <a:ext cx="9144000" cy="1189740"/>
          </a:xfrm>
        </p:spPr>
        <p:txBody>
          <a:bodyPr/>
          <a:lstStyle/>
          <a:p>
            <a:r>
              <a:rPr lang="es-ES" sz="4400" dirty="0"/>
              <a:t>I=y=c me </a:t>
            </a:r>
            <a:r>
              <a:rPr lang="es-ES" sz="4400" dirty="0" err="1"/>
              <a:t>tenhelpic</a:t>
            </a:r>
            <a:r>
              <a:rPr lang="es-ES" sz="4400" dirty="0"/>
              <a:t>@ </a:t>
            </a:r>
            <a:r>
              <a:rPr lang="es-ES" sz="4400" dirty="0" err="1"/>
              <a:t>qen</a:t>
            </a:r>
            <a:r>
              <a:rPr lang="es-ES" sz="4400" dirty="0"/>
              <a:t> nen`;</a:t>
            </a:r>
            <a:r>
              <a:rPr lang="es-ES" sz="4400" dirty="0" err="1"/>
              <a:t>lu'ic</a:t>
            </a:r>
            <a:r>
              <a:rPr lang="es-ES" sz="4400" dirty="0"/>
              <a:t>@</a:t>
            </a:r>
          </a:p>
          <a:p>
            <a:r>
              <a:rPr lang="es-ES" sz="4400" dirty="0"/>
              <a:t> `</a:t>
            </a:r>
            <a:r>
              <a:rPr lang="es-ES" sz="4400" dirty="0" err="1"/>
              <a:t>agia</a:t>
            </a:r>
            <a:r>
              <a:rPr lang="es-ES" sz="4400" dirty="0"/>
              <a:t> `</a:t>
            </a:r>
            <a:r>
              <a:rPr lang="es-ES" sz="4400" dirty="0" err="1"/>
              <a:t>triac</a:t>
            </a:r>
            <a:r>
              <a:rPr lang="es-ES" sz="4400" dirty="0"/>
              <a:t>@ `</a:t>
            </a:r>
            <a:r>
              <a:rPr lang="es-ES" sz="4400" dirty="0" err="1"/>
              <a:t>ele`ycon</a:t>
            </a:r>
            <a:r>
              <a:rPr lang="es-ES" sz="4400" dirty="0"/>
              <a:t> `</a:t>
            </a:r>
            <a:r>
              <a:rPr lang="es-ES" sz="4400" dirty="0" err="1"/>
              <a:t>ymac</a:t>
            </a:r>
            <a:r>
              <a:rPr lang="es-ES" sz="4400" dirty="0"/>
              <a:t>.</a:t>
            </a:r>
          </a:p>
        </p:txBody>
      </p:sp>
    </p:spTree>
    <p:extLst>
      <p:ext uri="{BB962C8B-B14F-4D97-AF65-F5344CB8AC3E}">
        <p14:creationId xmlns:p14="http://schemas.microsoft.com/office/powerpoint/2010/main" val="2919955175"/>
      </p:ext>
    </p:extLst>
  </p:cSld>
  <p:clrMapOvr>
    <a:masterClrMapping/>
  </p:clrMapOvr>
</p:sld>
</file>

<file path=ppt/slides/slide19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9" name="Table 14">
            <a:extLst>
              <a:ext uri="{FF2B5EF4-FFF2-40B4-BE49-F238E27FC236}">
                <a16:creationId xmlns:a16="http://schemas.microsoft.com/office/drawing/2014/main" id="{686A6CC3-FE79-4465-BBD1-69A0ABC99EAE}"/>
              </a:ext>
            </a:extLst>
          </p:cNvPr>
          <p:cNvGraphicFramePr>
            <a:graphicFrameLocks noGrp="1"/>
          </p:cNvGraphicFramePr>
          <p:nvPr>
            <p:extLst>
              <p:ext uri="{D42A27DB-BD31-4B8C-83A1-F6EECF244321}">
                <p14:modId xmlns:p14="http://schemas.microsoft.com/office/powerpoint/2010/main" val="244602072"/>
              </p:ext>
            </p:extLst>
          </p:nvPr>
        </p:nvGraphicFramePr>
        <p:xfrm>
          <a:off x="0" y="3688080"/>
          <a:ext cx="9144000" cy="31546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وأنا خاطىء ايضاً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يارب علمنى.</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لكى اصنع توبة</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مثل الزانية اقبلنى.</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EG" sz="4300" b="1" i="0" u="none" strike="noStrike" kern="1200" cap="none" normalizeH="0" baseline="0" dirty="0">
                          <a:ln>
                            <a:noFill/>
                          </a:ln>
                          <a:solidFill>
                            <a:schemeClr val="bg1"/>
                          </a:solidFill>
                          <a:effectLst/>
                          <a:latin typeface="Times New Roman" pitchFamily="18" charset="0"/>
                          <a:ea typeface="+mn-ea"/>
                          <a:cs typeface="Times New Roman" pitchFamily="18" charset="0"/>
                        </a:rPr>
                        <a:t>ردنا يارب الى خلاصك</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300" b="1" i="0" u="none" strike="noStrike" kern="1200" cap="none" normalizeH="0" baseline="0" dirty="0">
                          <a:ln>
                            <a:noFill/>
                          </a:ln>
                          <a:solidFill>
                            <a:schemeClr val="bg1"/>
                          </a:solidFill>
                          <a:effectLst/>
                          <a:latin typeface="Times New Roman" pitchFamily="18" charset="0"/>
                          <a:ea typeface="+mn-ea"/>
                          <a:cs typeface="Times New Roman" pitchFamily="18" charset="0"/>
                        </a:rPr>
                        <a:t>فإنك صالح ورحيم</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a:t>
                      </a:r>
                      <a:endParaRPr lang="ar-EG" sz="43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إصنع معنا كصلاحك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لأنك قادر وكريم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853B591A-CF6C-4C30-B083-3F04B4F16F60}"/>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720621224"/>
      </p:ext>
    </p:extLst>
  </p:cSld>
  <p:clrMapOvr>
    <a:masterClrMapping/>
  </p:clrMapOvr>
</p:sld>
</file>

<file path=ppt/slides/slide19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9" name="Table 14">
            <a:extLst>
              <a:ext uri="{FF2B5EF4-FFF2-40B4-BE49-F238E27FC236}">
                <a16:creationId xmlns:a16="http://schemas.microsoft.com/office/drawing/2014/main" id="{686A6CC3-FE79-4465-BBD1-69A0ABC99EAE}"/>
              </a:ext>
            </a:extLst>
          </p:cNvPr>
          <p:cNvGraphicFramePr>
            <a:graphicFrameLocks noGrp="1"/>
          </p:cNvGraphicFramePr>
          <p:nvPr>
            <p:extLst>
              <p:ext uri="{D42A27DB-BD31-4B8C-83A1-F6EECF244321}">
                <p14:modId xmlns:p14="http://schemas.microsoft.com/office/powerpoint/2010/main" val="2165621119"/>
              </p:ext>
            </p:extLst>
          </p:nvPr>
        </p:nvGraphicFramePr>
        <p:xfrm>
          <a:off x="0" y="3688080"/>
          <a:ext cx="9144000" cy="31546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وإن حاكمتنا بعدلك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فلا نجد حجة.</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لكن ننتظر فضلك</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ومراحمك نترجى.</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EG" sz="4300" b="1" i="0" u="none" strike="noStrike" kern="1200" cap="none" normalizeH="0" baseline="0" dirty="0">
                          <a:ln>
                            <a:noFill/>
                          </a:ln>
                          <a:solidFill>
                            <a:schemeClr val="bg1"/>
                          </a:solidFill>
                          <a:effectLst/>
                          <a:latin typeface="Times New Roman" pitchFamily="18" charset="0"/>
                          <a:ea typeface="+mn-ea"/>
                          <a:cs typeface="Times New Roman" pitchFamily="18" charset="0"/>
                        </a:rPr>
                        <a:t>مراحمك ياإلهى</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300" b="1" i="0" u="none" strike="noStrike" kern="1200" cap="none" normalizeH="0" baseline="0" dirty="0">
                          <a:ln>
                            <a:noFill/>
                          </a:ln>
                          <a:solidFill>
                            <a:schemeClr val="bg1"/>
                          </a:solidFill>
                          <a:effectLst/>
                          <a:latin typeface="Times New Roman" pitchFamily="18" charset="0"/>
                          <a:ea typeface="+mn-ea"/>
                          <a:cs typeface="Times New Roman" pitchFamily="18" charset="0"/>
                        </a:rPr>
                        <a:t>تعلو كل العباد</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a:t>
                      </a:r>
                      <a:endParaRPr lang="ar-EG" sz="43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مراحمك ياإلهى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كالرمل بغير عدد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98A8189D-64BB-4DF7-AB26-7DFC77CF5FE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021282868"/>
      </p:ext>
    </p:extLst>
  </p:cSld>
  <p:clrMapOvr>
    <a:masterClrMapping/>
  </p:clrMapOvr>
</p:sld>
</file>

<file path=ppt/slides/slide19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9" name="Table 14">
            <a:extLst>
              <a:ext uri="{FF2B5EF4-FFF2-40B4-BE49-F238E27FC236}">
                <a16:creationId xmlns:a16="http://schemas.microsoft.com/office/drawing/2014/main" id="{686A6CC3-FE79-4465-BBD1-69A0ABC99EAE}"/>
              </a:ext>
            </a:extLst>
          </p:cNvPr>
          <p:cNvGraphicFramePr>
            <a:graphicFrameLocks noGrp="1"/>
          </p:cNvGraphicFramePr>
          <p:nvPr>
            <p:extLst>
              <p:ext uri="{D42A27DB-BD31-4B8C-83A1-F6EECF244321}">
                <p14:modId xmlns:p14="http://schemas.microsoft.com/office/powerpoint/2010/main" val="343743625"/>
              </p:ext>
            </p:extLst>
          </p:nvPr>
        </p:nvGraphicFramePr>
        <p:xfrm>
          <a:off x="0" y="3688080"/>
          <a:ext cx="9144000" cy="31546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مراحمك ياإلهى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أكثر من عدد النجوم.</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وأكثر من نبات الأرض</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والجبال وكل النجوم.</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EG" sz="4300" b="1" i="0" u="none" strike="noStrike" kern="1200" cap="none" normalizeH="0" baseline="0" dirty="0">
                          <a:ln>
                            <a:noFill/>
                          </a:ln>
                          <a:solidFill>
                            <a:schemeClr val="bg1"/>
                          </a:solidFill>
                          <a:effectLst/>
                          <a:latin typeface="Times New Roman" pitchFamily="18" charset="0"/>
                          <a:ea typeface="+mn-ea"/>
                          <a:cs typeface="Times New Roman" pitchFamily="18" charset="0"/>
                        </a:rPr>
                        <a:t>ياملك السلام</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300" b="1" i="0" u="none" strike="noStrike" kern="1200" cap="none" normalizeH="0" baseline="0" dirty="0">
                          <a:ln>
                            <a:noFill/>
                          </a:ln>
                          <a:solidFill>
                            <a:schemeClr val="bg1"/>
                          </a:solidFill>
                          <a:effectLst/>
                          <a:latin typeface="Times New Roman" pitchFamily="18" charset="0"/>
                          <a:ea typeface="+mn-ea"/>
                          <a:cs typeface="Times New Roman" pitchFamily="18" charset="0"/>
                        </a:rPr>
                        <a:t>سلامك أعطنا</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a:t>
                      </a:r>
                      <a:endParaRPr lang="ar-EG" sz="43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قرر لنا سلامك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وحل بروحك فينا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C373F062-2110-467A-AF9F-93A1C4E651B8}"/>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546768315"/>
      </p:ext>
    </p:extLst>
  </p:cSld>
  <p:clrMapOvr>
    <a:masterClrMapping/>
  </p:clrMapOvr>
</p:sld>
</file>

<file path=ppt/slides/slide19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9" name="Table 14">
            <a:extLst>
              <a:ext uri="{FF2B5EF4-FFF2-40B4-BE49-F238E27FC236}">
                <a16:creationId xmlns:a16="http://schemas.microsoft.com/office/drawing/2014/main" id="{686A6CC3-FE79-4465-BBD1-69A0ABC99EAE}"/>
              </a:ext>
            </a:extLst>
          </p:cNvPr>
          <p:cNvGraphicFramePr>
            <a:graphicFrameLocks noGrp="1"/>
          </p:cNvGraphicFramePr>
          <p:nvPr>
            <p:extLst>
              <p:ext uri="{D42A27DB-BD31-4B8C-83A1-F6EECF244321}">
                <p14:modId xmlns:p14="http://schemas.microsoft.com/office/powerpoint/2010/main" val="2850828971"/>
              </p:ext>
            </p:extLst>
          </p:nvPr>
        </p:nvGraphicFramePr>
        <p:xfrm>
          <a:off x="0" y="3688080"/>
          <a:ext cx="9144000" cy="31546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فرق أعداء البيعة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وحصنها بالإيمان.</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بحصون عالية منيعة</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فلا تتزعزع لزمان.</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عمانوئيل نفسه</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300" b="1" i="0" u="none" strike="noStrike" kern="1200" cap="none" normalizeH="0" baseline="0" dirty="0">
                          <a:ln>
                            <a:noFill/>
                          </a:ln>
                          <a:solidFill>
                            <a:schemeClr val="bg1"/>
                          </a:solidFill>
                          <a:effectLst/>
                          <a:latin typeface="Times New Roman" pitchFamily="18" charset="0"/>
                          <a:ea typeface="+mn-ea"/>
                          <a:cs typeface="Times New Roman" pitchFamily="18" charset="0"/>
                        </a:rPr>
                        <a:t>فى وسطنا الآن</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a:t>
                      </a:r>
                      <a:endParaRPr lang="ar-EG" sz="43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بمجد أبيه وروح قدسه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الآن وكل أوان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1BAE2AB6-1C09-4D75-9ECD-079F8910538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515009632"/>
      </p:ext>
    </p:extLst>
  </p:cSld>
  <p:clrMapOvr>
    <a:masterClrMapping/>
  </p:clrMapOvr>
</p:sld>
</file>

<file path=ppt/slides/slide19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9" name="Table 14">
            <a:extLst>
              <a:ext uri="{FF2B5EF4-FFF2-40B4-BE49-F238E27FC236}">
                <a16:creationId xmlns:a16="http://schemas.microsoft.com/office/drawing/2014/main" id="{686A6CC3-FE79-4465-BBD1-69A0ABC99EAE}"/>
              </a:ext>
            </a:extLst>
          </p:cNvPr>
          <p:cNvGraphicFramePr>
            <a:graphicFrameLocks noGrp="1"/>
          </p:cNvGraphicFramePr>
          <p:nvPr>
            <p:extLst>
              <p:ext uri="{D42A27DB-BD31-4B8C-83A1-F6EECF244321}">
                <p14:modId xmlns:p14="http://schemas.microsoft.com/office/powerpoint/2010/main" val="3826103539"/>
              </p:ext>
            </p:extLst>
          </p:nvPr>
        </p:nvGraphicFramePr>
        <p:xfrm>
          <a:off x="0" y="3688080"/>
          <a:ext cx="9144000" cy="31546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ليباركنا كلنا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ويطهر قلوبنا.</a:t>
                      </a: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ويشفى أمراضنا</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ويخلص نفوسنا.</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نسجد للآب والأبن</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300" b="1" i="0" u="none" strike="noStrike" kern="1200" cap="none" normalizeH="0" baseline="0" dirty="0">
                          <a:ln>
                            <a:noFill/>
                          </a:ln>
                          <a:solidFill>
                            <a:schemeClr val="bg1"/>
                          </a:solidFill>
                          <a:effectLst/>
                          <a:latin typeface="Times New Roman" pitchFamily="18" charset="0"/>
                          <a:ea typeface="+mn-ea"/>
                          <a:cs typeface="Times New Roman" pitchFamily="18" charset="0"/>
                        </a:rPr>
                        <a:t>والروح القدس</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a:t>
                      </a:r>
                      <a:endParaRPr lang="ar-EG" sz="43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الآن وكل أوان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والى الأبد آمين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3" name="Title 2">
            <a:extLst>
              <a:ext uri="{FF2B5EF4-FFF2-40B4-BE49-F238E27FC236}">
                <a16:creationId xmlns:a16="http://schemas.microsoft.com/office/drawing/2014/main" id="{82FF1BE7-74C8-4CA1-9E6F-AC13F55F7D92}"/>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813792429"/>
      </p:ext>
    </p:extLst>
  </p:cSld>
  <p:clrMapOvr>
    <a:masterClrMapping/>
  </p:clrMapOvr>
</p:sld>
</file>

<file path=ppt/slides/slide19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 name="Text Placeholder 18"/>
          <p:cNvSpPr>
            <a:spLocks noGrp="1"/>
          </p:cNvSpPr>
          <p:nvPr>
            <p:ph type="body" sz="quarter" idx="11"/>
          </p:nvPr>
        </p:nvSpPr>
        <p:spPr>
          <a:prstGeom prst="rect">
            <a:avLst/>
          </a:prstGeom>
        </p:spPr>
        <p:txBody>
          <a:bodyPr anchor="ctr"/>
          <a:lstStyle/>
          <a:p>
            <a:r>
              <a:rPr lang="ar-EG" sz="3800" dirty="0"/>
              <a:t>مراحمك يا إلهي، غير محصاة، وكثيرة جدًا، هي رأفاتك.</a:t>
            </a:r>
          </a:p>
        </p:txBody>
      </p:sp>
      <p:sp>
        <p:nvSpPr>
          <p:cNvPr id="20" name="Text Placeholder 19"/>
          <p:cNvSpPr>
            <a:spLocks noGrp="1"/>
          </p:cNvSpPr>
          <p:nvPr>
            <p:ph type="body" sz="quarter" idx="12"/>
          </p:nvPr>
        </p:nvSpPr>
        <p:spPr>
          <a:xfrm>
            <a:off x="1" y="4494548"/>
            <a:ext cx="9143999" cy="1066801"/>
          </a:xfrm>
          <a:prstGeom prst="rect">
            <a:avLst/>
          </a:prstGeom>
        </p:spPr>
        <p:txBody>
          <a:bodyPr anchor="ctr"/>
          <a:lstStyle/>
          <a:p>
            <a:r>
              <a:rPr lang="en-US" sz="4000" b="0" dirty="0" err="1">
                <a:latin typeface="CS New Athanasius" panose="020B0500000000000000" pitchFamily="34" charset="0"/>
              </a:rPr>
              <a:t>Neknai</a:t>
            </a:r>
            <a:r>
              <a:rPr lang="en-US" sz="4000" b="0" dirty="0">
                <a:latin typeface="CS New Athanasius" panose="020B0500000000000000" pitchFamily="34" charset="0"/>
              </a:rPr>
              <a:t> `w </a:t>
            </a:r>
            <a:r>
              <a:rPr lang="en-US" sz="4000" b="0" dirty="0" err="1">
                <a:latin typeface="CS New Athanasius" panose="020B0500000000000000" pitchFamily="34" charset="0"/>
              </a:rPr>
              <a:t>Panou</a:t>
            </a:r>
            <a:r>
              <a:rPr lang="en-US" sz="4000" b="0" dirty="0">
                <a:latin typeface="CS New Athanasius" panose="020B0500000000000000" pitchFamily="34" charset="0"/>
              </a:rPr>
              <a:t>]@ </a:t>
            </a:r>
            <a:r>
              <a:rPr lang="en-US" sz="4000" b="0" dirty="0" err="1">
                <a:latin typeface="CS New Athanasius" panose="020B0500000000000000" pitchFamily="34" charset="0"/>
              </a:rPr>
              <a:t>hanat</a:t>
            </a:r>
            <a:r>
              <a:rPr lang="en-US" sz="4000" b="0" dirty="0">
                <a:latin typeface="CS New Athanasius" panose="020B0500000000000000" pitchFamily="34" charset="0"/>
              </a:rPr>
              <a:t>[</a:t>
            </a:r>
            <a:r>
              <a:rPr lang="en-US" sz="4000" b="0" dirty="0" err="1">
                <a:latin typeface="CS New Athanasius" panose="020B0500000000000000" pitchFamily="34" charset="0"/>
              </a:rPr>
              <a:t>i`ypi</a:t>
            </a:r>
            <a:r>
              <a:rPr lang="en-US" sz="4000" b="0" dirty="0">
                <a:latin typeface="CS New Athanasius" panose="020B0500000000000000" pitchFamily="34" charset="0"/>
              </a:rPr>
              <a:t> `</a:t>
            </a:r>
            <a:r>
              <a:rPr lang="en-US" sz="4000" b="0" dirty="0" err="1">
                <a:latin typeface="CS New Athanasius" panose="020B0500000000000000" pitchFamily="34" charset="0"/>
              </a:rPr>
              <a:t>mmwou</a:t>
            </a:r>
            <a:r>
              <a:rPr lang="en-US" sz="4000" b="0" dirty="0">
                <a:latin typeface="CS New Athanasius" panose="020B0500000000000000" pitchFamily="34" charset="0"/>
              </a:rPr>
              <a:t>@ </a:t>
            </a:r>
            <a:r>
              <a:rPr lang="en-US" sz="4000" b="0" dirty="0" err="1">
                <a:latin typeface="CS New Athanasius" panose="020B0500000000000000" pitchFamily="34" charset="0"/>
              </a:rPr>
              <a:t>ceos</a:t>
            </a:r>
            <a:r>
              <a:rPr lang="en-US" sz="4000" b="0" dirty="0">
                <a:latin typeface="CS New Athanasius" panose="020B0500000000000000" pitchFamily="34" charset="0"/>
              </a:rPr>
              <a:t> `</a:t>
            </a:r>
            <a:r>
              <a:rPr lang="en-US" sz="4000" b="0" dirty="0" err="1">
                <a:latin typeface="CS New Athanasius" panose="020B0500000000000000" pitchFamily="34" charset="0"/>
              </a:rPr>
              <a:t>emasw</a:t>
            </a:r>
            <a:r>
              <a:rPr lang="en-US" sz="4000" b="0" dirty="0">
                <a:latin typeface="CS New Athanasius" panose="020B0500000000000000" pitchFamily="34" charset="0"/>
              </a:rPr>
              <a:t>@ `</a:t>
            </a:r>
            <a:r>
              <a:rPr lang="en-US" sz="4000" b="0" dirty="0" err="1">
                <a:latin typeface="CS New Athanasius" panose="020B0500000000000000" pitchFamily="34" charset="0"/>
              </a:rPr>
              <a:t>nje</a:t>
            </a:r>
            <a:r>
              <a:rPr lang="en-US" sz="4000" b="0" dirty="0">
                <a:latin typeface="CS New Athanasius" panose="020B0500000000000000" pitchFamily="34" charset="0"/>
              </a:rPr>
              <a:t> </a:t>
            </a:r>
            <a:r>
              <a:rPr lang="en-US" sz="4000" b="0" dirty="0" err="1">
                <a:latin typeface="CS New Athanasius" panose="020B0500000000000000" pitchFamily="34" charset="0"/>
              </a:rPr>
              <a:t>nekmetsenhyt</a:t>
            </a:r>
            <a:r>
              <a:rPr lang="en-US" sz="4000" b="0" dirty="0">
                <a:latin typeface="CS New Athanasius" panose="020B0500000000000000" pitchFamily="34" charset="0"/>
              </a:rPr>
              <a:t>.</a:t>
            </a:r>
          </a:p>
        </p:txBody>
      </p:sp>
      <p:sp>
        <p:nvSpPr>
          <p:cNvPr id="21" name="Text Placeholder 20"/>
          <p:cNvSpPr>
            <a:spLocks noGrp="1"/>
          </p:cNvSpPr>
          <p:nvPr>
            <p:ph type="body" sz="quarter" idx="13"/>
          </p:nvPr>
        </p:nvSpPr>
        <p:spPr>
          <a:prstGeom prst="rect">
            <a:avLst/>
          </a:prstGeom>
        </p:spPr>
        <p:txBody>
          <a:bodyPr anchor="b"/>
          <a:lstStyle/>
          <a:p>
            <a:r>
              <a:rPr lang="ar-EG" dirty="0">
                <a:cs typeface="+mj-cs"/>
              </a:rPr>
              <a:t>نيك ناى أو بانوتى: هان أتتشى إيبى إم موؤ: سيؤش إيماشو: إنجى نيك ميت شينهيت. </a:t>
            </a:r>
          </a:p>
        </p:txBody>
      </p:sp>
      <p:sp>
        <p:nvSpPr>
          <p:cNvPr id="5" name="TextBox 4">
            <a:hlinkClick r:id="rId2" action="ppaction://hlinksldjump"/>
            <a:extLst>
              <a:ext uri="{FF2B5EF4-FFF2-40B4-BE49-F238E27FC236}">
                <a16:creationId xmlns:a16="http://schemas.microsoft.com/office/drawing/2014/main" id="{3CE8F0E6-5BC6-49F1-966D-A1582913D5CF}"/>
              </a:ext>
            </a:extLst>
          </p:cNvPr>
          <p:cNvSpPr txBox="1"/>
          <p:nvPr/>
        </p:nvSpPr>
        <p:spPr>
          <a:xfrm>
            <a:off x="8175811" y="3263177"/>
            <a:ext cx="968188" cy="461665"/>
          </a:xfrm>
          <a:prstGeom prst="rect">
            <a:avLst/>
          </a:prstGeom>
          <a:noFill/>
        </p:spPr>
        <p:txBody>
          <a:bodyPr wrap="square" rtlCol="0">
            <a:spAutoFit/>
          </a:bodyPr>
          <a:lstStyle/>
          <a:p>
            <a:pPr algn="ctr" rtl="1"/>
            <a:r>
              <a:rPr lang="ar-EG" sz="2400" b="1" u="sng" dirty="0">
                <a:solidFill>
                  <a:srgbClr val="FFC000"/>
                </a:solidFill>
              </a:rPr>
              <a:t>الدفنار</a:t>
            </a:r>
            <a:endParaRPr lang="en-GB" sz="2400" b="1" u="sng" dirty="0">
              <a:solidFill>
                <a:srgbClr val="FFC000"/>
              </a:solidFill>
            </a:endParaRPr>
          </a:p>
        </p:txBody>
      </p:sp>
    </p:spTree>
    <p:extLst>
      <p:ext uri="{BB962C8B-B14F-4D97-AF65-F5344CB8AC3E}">
        <p14:creationId xmlns:p14="http://schemas.microsoft.com/office/powerpoint/2010/main" val="2789584946"/>
      </p:ext>
    </p:extLst>
  </p:cSld>
  <p:clrMapOvr>
    <a:masterClrMapping/>
  </p:clrMapOvr>
</p:sld>
</file>

<file path=ppt/slides/slide19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 name="Text Placeholder 18"/>
          <p:cNvSpPr>
            <a:spLocks noGrp="1"/>
          </p:cNvSpPr>
          <p:nvPr>
            <p:ph type="body" sz="quarter" idx="11"/>
          </p:nvPr>
        </p:nvSpPr>
        <p:spPr>
          <a:prstGeom prst="rect">
            <a:avLst/>
          </a:prstGeom>
        </p:spPr>
        <p:txBody>
          <a:bodyPr/>
          <a:lstStyle/>
          <a:p>
            <a:r>
              <a:rPr lang="ar-EG" sz="3600" dirty="0">
                <a:cs typeface="+mj-cs"/>
              </a:rPr>
              <a:t>قطرات المطر، محصاة عندك جميعها، ورمل البحر، </a:t>
            </a:r>
            <a:endParaRPr lang="en-US" sz="3600" dirty="0">
              <a:cs typeface="+mj-cs"/>
            </a:endParaRPr>
          </a:p>
          <a:p>
            <a:pPr>
              <a:spcBef>
                <a:spcPts val="0"/>
              </a:spcBef>
            </a:pPr>
            <a:r>
              <a:rPr lang="ar-EG" sz="3600" dirty="0">
                <a:cs typeface="+mj-cs"/>
              </a:rPr>
              <a:t>كائن أمام عينيك.</a:t>
            </a:r>
          </a:p>
        </p:txBody>
      </p:sp>
      <p:sp>
        <p:nvSpPr>
          <p:cNvPr id="20" name="Text Placeholder 19"/>
          <p:cNvSpPr>
            <a:spLocks noGrp="1"/>
          </p:cNvSpPr>
          <p:nvPr>
            <p:ph type="body" sz="quarter" idx="12"/>
          </p:nvPr>
        </p:nvSpPr>
        <p:spPr>
          <a:xfrm>
            <a:off x="1" y="4690366"/>
            <a:ext cx="9143999" cy="1083817"/>
          </a:xfrm>
          <a:prstGeom prst="rect">
            <a:avLst/>
          </a:prstGeom>
        </p:spPr>
        <p:txBody>
          <a:bodyPr/>
          <a:lstStyle/>
          <a:p>
            <a:pPr marL="0" marR="0" lvl="0" indent="0" algn="ctr" defTabSz="914400" rtl="0" eaLnBrk="1" fontAlgn="base" latinLnBrk="0" hangingPunct="1">
              <a:lnSpc>
                <a:spcPct val="90000"/>
              </a:lnSpc>
              <a:spcBef>
                <a:spcPts val="0"/>
              </a:spcBef>
              <a:spcAft>
                <a:spcPct val="0"/>
              </a:spcAft>
              <a:buClrTx/>
              <a:buSzTx/>
              <a:buFontTx/>
              <a:buNone/>
              <a:tabLst/>
            </a:pPr>
            <a:r>
              <a:rPr kumimoji="0" lang="sq-AL" sz="3800" b="0" i="0" u="none" strike="noStrike" cap="none" normalizeH="0" baseline="0" dirty="0">
                <a:ln>
                  <a:noFill/>
                </a:ln>
                <a:effectLst/>
                <a:latin typeface="CS New Athanasius" panose="020B0500000000000000" pitchFamily="34" charset="0"/>
                <a:cs typeface="Times New Roman" pitchFamily="18" charset="0"/>
              </a:rPr>
              <a:t>Niteltili `mmounhwou@ ceyp `ntotk tyrou@ pikesw `nte `viom@ ce,y nahren nekbal.</a:t>
            </a:r>
          </a:p>
        </p:txBody>
      </p:sp>
      <p:sp>
        <p:nvSpPr>
          <p:cNvPr id="21" name="Text Placeholder 20"/>
          <p:cNvSpPr>
            <a:spLocks noGrp="1"/>
          </p:cNvSpPr>
          <p:nvPr>
            <p:ph type="body" sz="quarter" idx="13"/>
          </p:nvPr>
        </p:nvSpPr>
        <p:spPr>
          <a:xfrm>
            <a:off x="0" y="5634319"/>
            <a:ext cx="9144000" cy="1223682"/>
          </a:xfrm>
          <a:prstGeom prst="rect">
            <a:avLst/>
          </a:prstGeom>
        </p:spPr>
        <p:txBody>
          <a:bodyPr anchor="ctr"/>
          <a:lstStyle/>
          <a:p>
            <a:pPr>
              <a:spcBef>
                <a:spcPts val="0"/>
              </a:spcBef>
            </a:pPr>
            <a:r>
              <a:rPr lang="ar-EG" sz="3800" dirty="0">
                <a:cs typeface="+mj-cs"/>
              </a:rPr>
              <a:t>نى تيل تيلى إممون هوؤ: سى إيبى إنتوتك تيرو: </a:t>
            </a:r>
            <a:endParaRPr lang="en-US" sz="3800" dirty="0">
              <a:cs typeface="+mj-cs"/>
            </a:endParaRPr>
          </a:p>
          <a:p>
            <a:pPr>
              <a:spcBef>
                <a:spcPts val="0"/>
              </a:spcBef>
            </a:pPr>
            <a:r>
              <a:rPr lang="ar-EG" sz="3800" dirty="0">
                <a:cs typeface="+mj-cs"/>
              </a:rPr>
              <a:t>بى كيشو انتى أفيوم: سيشى ناهرين نيك فال. </a:t>
            </a:r>
          </a:p>
        </p:txBody>
      </p:sp>
    </p:spTree>
    <p:extLst>
      <p:ext uri="{BB962C8B-B14F-4D97-AF65-F5344CB8AC3E}">
        <p14:creationId xmlns:p14="http://schemas.microsoft.com/office/powerpoint/2010/main" val="2789246008"/>
      </p:ext>
    </p:extLst>
  </p:cSld>
  <p:clrMapOvr>
    <a:masterClrMapping/>
  </p:clrMapOvr>
</p:sld>
</file>

<file path=ppt/slides/slide19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 name="Text Placeholder 18"/>
          <p:cNvSpPr>
            <a:spLocks noGrp="1"/>
          </p:cNvSpPr>
          <p:nvPr>
            <p:ph type="body" sz="quarter" idx="11"/>
          </p:nvPr>
        </p:nvSpPr>
        <p:spPr>
          <a:prstGeom prst="rect">
            <a:avLst/>
          </a:prstGeom>
        </p:spPr>
        <p:txBody>
          <a:bodyPr anchor="ctr"/>
          <a:lstStyle/>
          <a:p>
            <a:r>
              <a:rPr lang="ar-EG" sz="4000" dirty="0">
                <a:cs typeface="+mj-cs"/>
              </a:rPr>
              <a:t>فكم بالحري، خطايا نفسي، هذه الظاهرة، أمامك يا ربي.</a:t>
            </a:r>
          </a:p>
        </p:txBody>
      </p:sp>
      <p:sp>
        <p:nvSpPr>
          <p:cNvPr id="20" name="Text Placeholder 19"/>
          <p:cNvSpPr>
            <a:spLocks noGrp="1"/>
          </p:cNvSpPr>
          <p:nvPr>
            <p:ph type="body" sz="quarter" idx="12"/>
          </p:nvPr>
        </p:nvSpPr>
        <p:spPr>
          <a:xfrm>
            <a:off x="1" y="4494548"/>
            <a:ext cx="9143999" cy="1083817"/>
          </a:xfrm>
          <a:prstGeom prst="rect">
            <a:avLst/>
          </a:prstGeom>
        </p:spPr>
        <p:txBody>
          <a:bodyPr/>
          <a:lstStyle/>
          <a:p>
            <a:pPr marL="0" marR="0" lvl="0" indent="0" algn="ctr" defTabSz="914400" rtl="0" eaLnBrk="1" fontAlgn="base" latinLnBrk="0" hangingPunct="1">
              <a:lnSpc>
                <a:spcPct val="90000"/>
              </a:lnSpc>
              <a:spcBef>
                <a:spcPts val="0"/>
              </a:spcBef>
              <a:spcAft>
                <a:spcPct val="0"/>
              </a:spcAft>
              <a:buClrTx/>
              <a:buSzTx/>
              <a:buFontTx/>
              <a:buNone/>
              <a:tabLst/>
            </a:pPr>
            <a:r>
              <a:rPr kumimoji="0" lang="sq-AL" sz="4000" b="0" i="0" u="none" strike="noStrike" kern="1200" cap="none" normalizeH="0" baseline="0" dirty="0">
                <a:ln>
                  <a:noFill/>
                </a:ln>
                <a:effectLst/>
                <a:latin typeface="CS New Athanasius" panose="020B0500000000000000" pitchFamily="34" charset="0"/>
                <a:ea typeface="+mn-ea"/>
                <a:cs typeface="Times New Roman" pitchFamily="18" charset="0"/>
              </a:rPr>
              <a:t>Ie auyr mallon@ ninobi `nte ta'u,y@ </a:t>
            </a:r>
            <a:endParaRPr kumimoji="0" lang="en-US" sz="4000" b="0" i="0" u="none" strike="noStrike" kern="1200" cap="none" normalizeH="0" baseline="0" dirty="0">
              <a:ln>
                <a:noFill/>
              </a:ln>
              <a:effectLst/>
              <a:latin typeface="CS New Athanasius" panose="020B0500000000000000" pitchFamily="34" charset="0"/>
              <a:ea typeface="+mn-ea"/>
              <a:cs typeface="Times New Roman" pitchFamily="18" charset="0"/>
            </a:endParaRPr>
          </a:p>
          <a:p>
            <a:pPr marL="0" marR="0" lvl="0" indent="0" algn="ctr" defTabSz="914400" rtl="0" eaLnBrk="1" fontAlgn="base" latinLnBrk="0" hangingPunct="1">
              <a:lnSpc>
                <a:spcPct val="90000"/>
              </a:lnSpc>
              <a:spcBef>
                <a:spcPts val="0"/>
              </a:spcBef>
              <a:spcAft>
                <a:spcPct val="0"/>
              </a:spcAft>
              <a:buClrTx/>
              <a:buSzTx/>
              <a:buFontTx/>
              <a:buNone/>
              <a:tabLst/>
            </a:pPr>
            <a:r>
              <a:rPr kumimoji="0" lang="sq-AL" sz="4000" b="0" i="0" u="none" strike="noStrike" kern="1200" cap="none" normalizeH="0" baseline="0" dirty="0">
                <a:ln>
                  <a:noFill/>
                </a:ln>
                <a:effectLst/>
                <a:latin typeface="CS New Athanasius" panose="020B0500000000000000" pitchFamily="34" charset="0"/>
                <a:ea typeface="+mn-ea"/>
                <a:cs typeface="Times New Roman" pitchFamily="18" charset="0"/>
              </a:rPr>
              <a:t>nai e;ouwnh `ebol@ `mpek`m;o Pa[oic.</a:t>
            </a:r>
          </a:p>
        </p:txBody>
      </p:sp>
      <p:sp>
        <p:nvSpPr>
          <p:cNvPr id="21" name="Text Placeholder 20"/>
          <p:cNvSpPr>
            <a:spLocks noGrp="1"/>
          </p:cNvSpPr>
          <p:nvPr>
            <p:ph type="body" sz="quarter" idx="13"/>
          </p:nvPr>
        </p:nvSpPr>
        <p:spPr>
          <a:xfrm>
            <a:off x="0" y="5578365"/>
            <a:ext cx="9144000" cy="1279635"/>
          </a:xfrm>
          <a:prstGeom prst="rect">
            <a:avLst/>
          </a:prstGeom>
        </p:spPr>
        <p:txBody>
          <a:bodyPr anchor="ctr"/>
          <a:lstStyle/>
          <a:p>
            <a:pPr>
              <a:spcBef>
                <a:spcPts val="0"/>
              </a:spcBef>
            </a:pPr>
            <a:r>
              <a:rPr lang="ar-EG" dirty="0">
                <a:cs typeface="+mj-cs"/>
              </a:rPr>
              <a:t>يى آفير ماللون: نى نوفى إنتى تا إبسيشى:</a:t>
            </a:r>
            <a:endParaRPr lang="en-US" dirty="0">
              <a:cs typeface="+mj-cs"/>
            </a:endParaRPr>
          </a:p>
          <a:p>
            <a:pPr>
              <a:spcBef>
                <a:spcPts val="0"/>
              </a:spcBef>
            </a:pPr>
            <a:r>
              <a:rPr lang="ar-EG" dirty="0">
                <a:cs typeface="+mj-cs"/>
              </a:rPr>
              <a:t> ناى إث أوؤنه إيفول: إمبيك إمثو باشويس. </a:t>
            </a:r>
          </a:p>
        </p:txBody>
      </p:sp>
    </p:spTree>
    <p:extLst>
      <p:ext uri="{BB962C8B-B14F-4D97-AF65-F5344CB8AC3E}">
        <p14:creationId xmlns:p14="http://schemas.microsoft.com/office/powerpoint/2010/main" val="826161622"/>
      </p:ext>
    </p:extLst>
  </p:cSld>
  <p:clrMapOvr>
    <a:masterClrMapping/>
  </p:clrMapOvr>
</p:sld>
</file>

<file path=ppt/slides/slide19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 name="Text Placeholder 18"/>
          <p:cNvSpPr>
            <a:spLocks noGrp="1"/>
          </p:cNvSpPr>
          <p:nvPr>
            <p:ph type="body" sz="quarter" idx="11"/>
          </p:nvPr>
        </p:nvSpPr>
        <p:spPr>
          <a:prstGeom prst="rect">
            <a:avLst/>
          </a:prstGeom>
        </p:spPr>
        <p:txBody>
          <a:bodyPr anchor="ctr"/>
          <a:lstStyle/>
          <a:p>
            <a:pPr marL="0" marR="0" lvl="0" indent="0" defTabSz="914400" rtl="1" eaLnBrk="1" fontAlgn="base" latinLnBrk="0" hangingPunct="1">
              <a:lnSpc>
                <a:spcPct val="100000"/>
              </a:lnSpc>
              <a:spcBef>
                <a:spcPct val="20000"/>
              </a:spcBef>
              <a:spcAft>
                <a:spcPct val="0"/>
              </a:spcAft>
              <a:buClrTx/>
              <a:buSzTx/>
              <a:buFontTx/>
              <a:buNone/>
              <a:tabLst/>
              <a:defRPr/>
            </a:pPr>
            <a:r>
              <a:rPr kumimoji="0" lang="ar-SA" sz="3800" b="1" i="0" u="none" strike="noStrike" cap="none" normalizeH="0" baseline="0" dirty="0">
                <a:ln>
                  <a:noFill/>
                </a:ln>
                <a:effectLst/>
                <a:latin typeface="Times New Roman" pitchFamily="18" charset="0"/>
                <a:cs typeface="Times New Roman" pitchFamily="18" charset="0"/>
              </a:rPr>
              <a:t>الخطايا التي صنعتها، يا ربي لا تذكرها، ولا تحسب، آثامي.</a:t>
            </a:r>
          </a:p>
        </p:txBody>
      </p:sp>
      <p:sp>
        <p:nvSpPr>
          <p:cNvPr id="20" name="Text Placeholder 19"/>
          <p:cNvSpPr>
            <a:spLocks noGrp="1"/>
          </p:cNvSpPr>
          <p:nvPr>
            <p:ph type="body" sz="quarter" idx="12"/>
          </p:nvPr>
        </p:nvSpPr>
        <p:spPr>
          <a:xfrm>
            <a:off x="-1" y="4494549"/>
            <a:ext cx="9143999" cy="1066800"/>
          </a:xfrm>
          <a:prstGeom prst="rect">
            <a:avLst/>
          </a:prstGeom>
        </p:spPr>
        <p: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pt-BR" sz="4000" b="0" i="0" u="none" strike="noStrike" kern="1200" cap="none" normalizeH="0" baseline="0" dirty="0">
                <a:ln>
                  <a:noFill/>
                </a:ln>
                <a:effectLst/>
                <a:latin typeface="CS New Athanasius" panose="020B0500000000000000" pitchFamily="34" charset="0"/>
                <a:ea typeface="+mn-ea"/>
                <a:cs typeface="Times New Roman" pitchFamily="18" charset="0"/>
              </a:rPr>
              <a:t>Ninobi `etaiatou@ Pa[oic `nnekerpoumeu`i@ oude `mper]`h;yk@ `ena`anomia.</a:t>
            </a:r>
          </a:p>
        </p:txBody>
      </p:sp>
      <p:sp>
        <p:nvSpPr>
          <p:cNvPr id="21" name="Text Placeholder 20"/>
          <p:cNvSpPr>
            <a:spLocks noGrp="1"/>
          </p:cNvSpPr>
          <p:nvPr>
            <p:ph type="body" sz="quarter" idx="13"/>
          </p:nvPr>
        </p:nvSpPr>
        <p:spPr>
          <a:prstGeom prst="rect">
            <a:avLst/>
          </a:prstGeom>
        </p:spPr>
        <p:txBody>
          <a:bodyPr/>
          <a:lstStyle/>
          <a:p>
            <a:pPr marL="0" marR="0" lvl="0" indent="0" defTabSz="914400" rtl="1" eaLnBrk="1" fontAlgn="base" latinLnBrk="0" hangingPunct="1">
              <a:lnSpc>
                <a:spcPct val="100000"/>
              </a:lnSpc>
              <a:spcBef>
                <a:spcPts val="0"/>
              </a:spcBef>
              <a:spcAft>
                <a:spcPct val="0"/>
              </a:spcAft>
              <a:buClrTx/>
              <a:buSzTx/>
              <a:buFontTx/>
              <a:buNone/>
              <a:tabLst/>
            </a:pPr>
            <a:r>
              <a:rPr kumimoji="0" lang="ar-EG" sz="4000" b="1" i="0" u="none" strike="noStrike" kern="1200" cap="none" normalizeH="0" baseline="0" dirty="0">
                <a:ln>
                  <a:noFill/>
                </a:ln>
                <a:effectLst/>
                <a:latin typeface="Times New Roman" pitchFamily="18" charset="0"/>
                <a:ea typeface="+mn-ea"/>
                <a:cs typeface="Times New Roman" pitchFamily="18" charset="0"/>
              </a:rPr>
              <a:t>نى نوفى إيطاى أيتو: باشويس إن نيك إربوميفئى: </a:t>
            </a:r>
            <a:endParaRPr kumimoji="0" lang="en-US" sz="4000" b="1" i="0" u="none" strike="noStrike" kern="1200" cap="none" normalizeH="0" baseline="0" dirty="0">
              <a:ln>
                <a:noFill/>
              </a:ln>
              <a:effectLst/>
              <a:latin typeface="Times New Roman" pitchFamily="18" charset="0"/>
              <a:ea typeface="+mn-ea"/>
              <a:cs typeface="Times New Roman" pitchFamily="18" charset="0"/>
            </a:endParaRPr>
          </a:p>
          <a:p>
            <a:pPr marL="0" marR="0" lvl="0" indent="0" defTabSz="914400" rtl="1" eaLnBrk="1" fontAlgn="base" latinLnBrk="0" hangingPunct="1">
              <a:lnSpc>
                <a:spcPct val="100000"/>
              </a:lnSpc>
              <a:spcBef>
                <a:spcPts val="0"/>
              </a:spcBef>
              <a:spcAft>
                <a:spcPct val="0"/>
              </a:spcAft>
              <a:buClrTx/>
              <a:buSzTx/>
              <a:buFontTx/>
              <a:buNone/>
              <a:tabLst/>
            </a:pPr>
            <a:r>
              <a:rPr kumimoji="0" lang="ar-EG" sz="4000" b="1" i="0" u="none" strike="noStrike" kern="1200" cap="none" normalizeH="0" baseline="0" dirty="0">
                <a:ln>
                  <a:noFill/>
                </a:ln>
                <a:effectLst/>
                <a:latin typeface="Times New Roman" pitchFamily="18" charset="0"/>
                <a:ea typeface="+mn-ea"/>
                <a:cs typeface="Times New Roman" pitchFamily="18" charset="0"/>
              </a:rPr>
              <a:t>أوذى إمبير تى إهثيك: إينا آنوميا. </a:t>
            </a:r>
            <a:endParaRPr kumimoji="0" lang="ar-SA" sz="4000" b="1" i="0" u="none" strike="noStrike" kern="1200" cap="none" normalizeH="0" baseline="0" dirty="0">
              <a:ln>
                <a:noFill/>
              </a:ln>
              <a:effectLst/>
              <a:latin typeface="Times New Roman" pitchFamily="18" charset="0"/>
              <a:ea typeface="+mn-ea"/>
              <a:cs typeface="Times New Roman" pitchFamily="18" charset="0"/>
            </a:endParaRPr>
          </a:p>
        </p:txBody>
      </p:sp>
    </p:spTree>
    <p:extLst>
      <p:ext uri="{BB962C8B-B14F-4D97-AF65-F5344CB8AC3E}">
        <p14:creationId xmlns:p14="http://schemas.microsoft.com/office/powerpoint/2010/main" val="2912208041"/>
      </p:ext>
    </p:extLst>
  </p:cSld>
  <p:clrMapOvr>
    <a:masterClrMapping/>
  </p:clrMapOvr>
</p:sld>
</file>

<file path=ppt/slides/slide19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 name="Text Placeholder 18"/>
          <p:cNvSpPr>
            <a:spLocks noGrp="1"/>
          </p:cNvSpPr>
          <p:nvPr>
            <p:ph type="body" sz="quarter" idx="11"/>
          </p:nvPr>
        </p:nvSpPr>
        <p:spPr>
          <a:prstGeom prst="rect">
            <a:avLst/>
          </a:prstGeom>
        </p:spPr>
        <p:txBody>
          <a:bodyPr/>
          <a:lstStyle/>
          <a:p>
            <a:r>
              <a:rPr lang="ar-EG" sz="3600" dirty="0">
                <a:cs typeface="+mj-cs"/>
              </a:rPr>
              <a:t>فإن العشار إخترته، والزانية خلصتها، واللص اليمين، </a:t>
            </a:r>
            <a:endParaRPr lang="en-US" sz="3600" dirty="0">
              <a:cs typeface="+mj-cs"/>
            </a:endParaRPr>
          </a:p>
          <a:p>
            <a:pPr>
              <a:spcBef>
                <a:spcPts val="0"/>
              </a:spcBef>
            </a:pPr>
            <a:r>
              <a:rPr lang="ar-EG" sz="3600" dirty="0">
                <a:cs typeface="+mj-cs"/>
              </a:rPr>
              <a:t>يا سيدي ذكرته.</a:t>
            </a:r>
          </a:p>
        </p:txBody>
      </p:sp>
      <p:sp>
        <p:nvSpPr>
          <p:cNvPr id="20" name="Text Placeholder 19"/>
          <p:cNvSpPr>
            <a:spLocks noGrp="1"/>
          </p:cNvSpPr>
          <p:nvPr>
            <p:ph type="body" sz="quarter" idx="12"/>
          </p:nvPr>
        </p:nvSpPr>
        <p:spPr>
          <a:xfrm>
            <a:off x="1" y="4707383"/>
            <a:ext cx="9143999" cy="1066800"/>
          </a:xfrm>
          <a:prstGeom prst="rect">
            <a:avLst/>
          </a:prstGeom>
        </p:spPr>
        <p:txBody>
          <a:bodyPr/>
          <a:lstStyle/>
          <a:p>
            <a:pPr marL="0" marR="0" lvl="0" indent="0" algn="ctr" defTabSz="914400" rtl="0" eaLnBrk="1" fontAlgn="base" latinLnBrk="0" hangingPunct="1">
              <a:lnSpc>
                <a:spcPct val="90000"/>
              </a:lnSpc>
              <a:spcBef>
                <a:spcPts val="0"/>
              </a:spcBef>
              <a:spcAft>
                <a:spcPct val="0"/>
              </a:spcAft>
              <a:buClrTx/>
              <a:buSzTx/>
              <a:buFontTx/>
              <a:buNone/>
              <a:tabLst/>
            </a:pPr>
            <a:r>
              <a:rPr kumimoji="0" lang="sq-AL" sz="3800" b="0" i="0" u="none" strike="noStrike" kern="1200" cap="none" normalizeH="0" baseline="0" dirty="0">
                <a:ln>
                  <a:noFill/>
                </a:ln>
                <a:effectLst/>
                <a:latin typeface="CS New Athanasius" panose="020B0500000000000000" pitchFamily="34" charset="0"/>
                <a:ea typeface="+mn-ea"/>
                <a:cs typeface="Times New Roman" pitchFamily="18" charset="0"/>
              </a:rPr>
              <a:t>Je pitelwnyc akcotpf@ ]porny akcw] `mmoc@ piconi etcaou`inam@ Pa[oic akerpefmeu`i.</a:t>
            </a:r>
          </a:p>
        </p:txBody>
      </p:sp>
      <p:sp>
        <p:nvSpPr>
          <p:cNvPr id="21" name="Text Placeholder 20"/>
          <p:cNvSpPr>
            <a:spLocks noGrp="1"/>
          </p:cNvSpPr>
          <p:nvPr>
            <p:ph type="body" sz="quarter" idx="13"/>
          </p:nvPr>
        </p:nvSpPr>
        <p:spPr>
          <a:prstGeom prst="rect">
            <a:avLst/>
          </a:prstGeom>
        </p:spPr>
        <p:txBody>
          <a:bodyPr/>
          <a:lstStyle/>
          <a:p>
            <a:r>
              <a:rPr lang="ar-EG" sz="3600" dirty="0">
                <a:cs typeface="+mj-cs"/>
              </a:rPr>
              <a:t>جيه بي تيه لونيس أكسوتبف : تي بورني أكسوتي إمموس : بي سوني إت صا أوي نام : باشويس أك إر بيف ميفئي.</a:t>
            </a:r>
          </a:p>
        </p:txBody>
      </p:sp>
    </p:spTree>
    <p:extLst>
      <p:ext uri="{BB962C8B-B14F-4D97-AF65-F5344CB8AC3E}">
        <p14:creationId xmlns:p14="http://schemas.microsoft.com/office/powerpoint/2010/main" val="2483121842"/>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56070-E72D-451B-BA84-54EDAE5A79E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054F1D3-1517-4D5F-B213-5C7096EFF9AB}"/>
              </a:ext>
            </a:extLst>
          </p:cNvPr>
          <p:cNvSpPr>
            <a:spLocks noGrp="1"/>
          </p:cNvSpPr>
          <p:nvPr>
            <p:ph type="body" sz="quarter" idx="10"/>
          </p:nvPr>
        </p:nvSpPr>
        <p:spPr/>
        <p:txBody>
          <a:bodyPr anchor="ctr"/>
          <a:lstStyle/>
          <a:p>
            <a:r>
              <a:rPr lang="ar-EG" sz="3600" dirty="0"/>
              <a:t>إك اسمارؤوت إيوس ثيئوس: ناهمين خين ني بي راسموس: آجيا إترياس: إليسون إيمـاس. </a:t>
            </a:r>
          </a:p>
        </p:txBody>
      </p:sp>
      <p:sp>
        <p:nvSpPr>
          <p:cNvPr id="4" name="Text Placeholder 3">
            <a:extLst>
              <a:ext uri="{FF2B5EF4-FFF2-40B4-BE49-F238E27FC236}">
                <a16:creationId xmlns:a16="http://schemas.microsoft.com/office/drawing/2014/main" id="{9CBEAB3D-AF60-483A-90E1-EABFE6BBCB91}"/>
              </a:ext>
            </a:extLst>
          </p:cNvPr>
          <p:cNvSpPr>
            <a:spLocks noGrp="1"/>
          </p:cNvSpPr>
          <p:nvPr>
            <p:ph type="body" sz="quarter" idx="11"/>
          </p:nvPr>
        </p:nvSpPr>
        <p:spPr>
          <a:xfrm>
            <a:off x="0" y="3710608"/>
            <a:ext cx="9144000" cy="1033635"/>
          </a:xfrm>
        </p:spPr>
        <p:txBody>
          <a:bodyPr/>
          <a:lstStyle/>
          <a:p>
            <a:r>
              <a:rPr lang="ar-EG" sz="3600" dirty="0"/>
              <a:t>تباركت ياابن الله، نجنا من التجارب، أيها الثالوث القدوس أرحمنا.</a:t>
            </a:r>
          </a:p>
        </p:txBody>
      </p:sp>
      <p:sp>
        <p:nvSpPr>
          <p:cNvPr id="5" name="Text Placeholder 4">
            <a:extLst>
              <a:ext uri="{FF2B5EF4-FFF2-40B4-BE49-F238E27FC236}">
                <a16:creationId xmlns:a16="http://schemas.microsoft.com/office/drawing/2014/main" id="{A338C582-3D09-479B-8DD0-8CFE9920366F}"/>
              </a:ext>
            </a:extLst>
          </p:cNvPr>
          <p:cNvSpPr>
            <a:spLocks noGrp="1"/>
          </p:cNvSpPr>
          <p:nvPr>
            <p:ph type="body" sz="quarter" idx="12"/>
          </p:nvPr>
        </p:nvSpPr>
        <p:spPr>
          <a:xfrm>
            <a:off x="0" y="4773705"/>
            <a:ext cx="9144000" cy="1080799"/>
          </a:xfrm>
        </p:spPr>
        <p:txBody>
          <a:bodyPr/>
          <a:lstStyle/>
          <a:p>
            <a:r>
              <a:rPr lang="es-ES" dirty="0" err="1"/>
              <a:t>K`cmarowt</a:t>
            </a:r>
            <a:r>
              <a:rPr lang="es-ES" dirty="0"/>
              <a:t> U=c :=c@ </a:t>
            </a:r>
            <a:r>
              <a:rPr lang="es-ES" dirty="0" err="1"/>
              <a:t>na</a:t>
            </a:r>
            <a:r>
              <a:rPr lang="en-US" dirty="0"/>
              <a:t>h</a:t>
            </a:r>
            <a:r>
              <a:rPr lang="es-ES" dirty="0" err="1"/>
              <a:t>men</a:t>
            </a:r>
            <a:r>
              <a:rPr lang="es-ES" dirty="0"/>
              <a:t> </a:t>
            </a:r>
            <a:r>
              <a:rPr lang="es-ES" dirty="0" err="1"/>
              <a:t>qen</a:t>
            </a:r>
            <a:r>
              <a:rPr lang="es-ES" dirty="0"/>
              <a:t> </a:t>
            </a:r>
            <a:r>
              <a:rPr lang="es-ES" dirty="0" err="1"/>
              <a:t>nipiracmoc</a:t>
            </a:r>
            <a:r>
              <a:rPr lang="es-ES" dirty="0"/>
              <a:t>@</a:t>
            </a:r>
          </a:p>
          <a:p>
            <a:r>
              <a:rPr lang="es-ES" dirty="0"/>
              <a:t> `</a:t>
            </a:r>
            <a:r>
              <a:rPr lang="es-ES" dirty="0" err="1"/>
              <a:t>agia</a:t>
            </a:r>
            <a:r>
              <a:rPr lang="es-ES" dirty="0"/>
              <a:t> `</a:t>
            </a:r>
            <a:r>
              <a:rPr lang="es-ES" dirty="0" err="1"/>
              <a:t>triac</a:t>
            </a:r>
            <a:r>
              <a:rPr lang="es-ES" dirty="0"/>
              <a:t>@ `</a:t>
            </a:r>
            <a:r>
              <a:rPr lang="es-ES" dirty="0" err="1"/>
              <a:t>ele`ycon</a:t>
            </a:r>
            <a:r>
              <a:rPr lang="es-ES" dirty="0"/>
              <a:t> `</a:t>
            </a:r>
            <a:r>
              <a:rPr lang="es-ES" dirty="0" err="1"/>
              <a:t>ymac</a:t>
            </a:r>
            <a:r>
              <a:rPr lang="es-ES" dirty="0"/>
              <a:t>.</a:t>
            </a:r>
            <a:endParaRPr lang="en-GB" dirty="0"/>
          </a:p>
        </p:txBody>
      </p:sp>
    </p:spTree>
    <p:extLst>
      <p:ext uri="{BB962C8B-B14F-4D97-AF65-F5344CB8AC3E}">
        <p14:creationId xmlns:p14="http://schemas.microsoft.com/office/powerpoint/2010/main" val="1286512819"/>
      </p:ext>
    </p:extLst>
  </p:cSld>
  <p:clrMapOvr>
    <a:masterClrMapping/>
  </p:clrMapOvr>
</p:sld>
</file>

<file path=ppt/slides/slide19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 name="Text Placeholder 18"/>
          <p:cNvSpPr>
            <a:spLocks noGrp="1"/>
          </p:cNvSpPr>
          <p:nvPr>
            <p:ph type="body" sz="quarter" idx="11"/>
          </p:nvPr>
        </p:nvSpPr>
        <p:spPr>
          <a:prstGeom prst="rect">
            <a:avLst/>
          </a:prstGeom>
        </p:spPr>
        <p:txBody>
          <a:bodyPr anchor="ctr"/>
          <a:lstStyle/>
          <a:p>
            <a:r>
              <a:rPr lang="ar-EG" dirty="0">
                <a:cs typeface="+mj-cs"/>
              </a:rPr>
              <a:t>وأنا أيضًا الخاطئ، يا سيدي، علمني، أن أصنع توبة.</a:t>
            </a:r>
          </a:p>
        </p:txBody>
      </p:sp>
      <p:sp>
        <p:nvSpPr>
          <p:cNvPr id="20" name="Text Placeholder 19"/>
          <p:cNvSpPr>
            <a:spLocks noGrp="1"/>
          </p:cNvSpPr>
          <p:nvPr>
            <p:ph type="body" sz="quarter" idx="12"/>
          </p:nvPr>
        </p:nvSpPr>
        <p:spPr>
          <a:prstGeom prst="rect">
            <a:avLst/>
          </a:prstGeom>
        </p:spPr>
        <p:txBody>
          <a:bodyPr/>
          <a:lstStyle/>
          <a:p>
            <a:pPr>
              <a:lnSpc>
                <a:spcPct val="90000"/>
              </a:lnSpc>
              <a:spcBef>
                <a:spcPts val="0"/>
              </a:spcBef>
            </a:pPr>
            <a:r>
              <a:rPr kumimoji="0" lang="it-IT" sz="4200" b="0" i="0" u="none" strike="noStrike" kern="1200" cap="none" normalizeH="0" baseline="0" dirty="0">
                <a:ln>
                  <a:noFill/>
                </a:ln>
                <a:effectLst/>
                <a:latin typeface="CS New Athanasius" panose="020B0500000000000000" pitchFamily="34" charset="0"/>
                <a:ea typeface="+mn-ea"/>
                <a:cs typeface="Times New Roman" pitchFamily="18" charset="0"/>
              </a:rPr>
              <a:t>Anok hw Pa[oic@ qa pirefernobi@ ma`tcaboi `nta`iri@ `noumetanoia.</a:t>
            </a:r>
            <a:endParaRPr lang="en-US" sz="4200" dirty="0"/>
          </a:p>
        </p:txBody>
      </p:sp>
      <p:sp>
        <p:nvSpPr>
          <p:cNvPr id="21" name="Text Placeholder 20"/>
          <p:cNvSpPr>
            <a:spLocks noGrp="1"/>
          </p:cNvSpPr>
          <p:nvPr>
            <p:ph type="body" sz="quarter" idx="13"/>
          </p:nvPr>
        </p:nvSpPr>
        <p:spPr>
          <a:prstGeom prst="rect">
            <a:avLst/>
          </a:prstGeom>
        </p:spPr>
        <p:txBody>
          <a:bodyPr anchor="ctr"/>
          <a:lstStyle/>
          <a:p>
            <a:r>
              <a:rPr lang="ar-EG" dirty="0">
                <a:cs typeface="+mj-cs"/>
              </a:rPr>
              <a:t>آنوك هو باشويس: خابى ريف إرنوفى: </a:t>
            </a:r>
            <a:endParaRPr lang="en-US" dirty="0">
              <a:cs typeface="+mj-cs"/>
            </a:endParaRPr>
          </a:p>
          <a:p>
            <a:pPr>
              <a:spcBef>
                <a:spcPts val="0"/>
              </a:spcBef>
            </a:pPr>
            <a:r>
              <a:rPr lang="ar-EG" dirty="0">
                <a:cs typeface="+mj-cs"/>
              </a:rPr>
              <a:t>ما إتسافوى إنطا إيرى: انؤميطانيا</a:t>
            </a:r>
          </a:p>
        </p:txBody>
      </p:sp>
    </p:spTree>
    <p:extLst>
      <p:ext uri="{BB962C8B-B14F-4D97-AF65-F5344CB8AC3E}">
        <p14:creationId xmlns:p14="http://schemas.microsoft.com/office/powerpoint/2010/main" val="3583689049"/>
      </p:ext>
    </p:extLst>
  </p:cSld>
  <p:clrMapOvr>
    <a:masterClrMapping/>
  </p:clrMapOvr>
</p:sld>
</file>

<file path=ppt/slides/slide19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 name="Text Placeholder 18"/>
          <p:cNvSpPr>
            <a:spLocks noGrp="1"/>
          </p:cNvSpPr>
          <p:nvPr>
            <p:ph type="body" sz="quarter" idx="11"/>
          </p:nvPr>
        </p:nvSpPr>
        <p:spPr>
          <a:prstGeom prst="rect">
            <a:avLst/>
          </a:prstGeom>
        </p:spPr>
        <p:txBody>
          <a:bodyPr anchor="ctr"/>
          <a:lstStyle/>
          <a:p>
            <a:r>
              <a:rPr lang="ar-EG" sz="4000" dirty="0"/>
              <a:t>لأنك لا تشاء، موت الخاطئ، مثل أن يرجع، وتحيا نفسه.</a:t>
            </a:r>
          </a:p>
        </p:txBody>
      </p:sp>
      <p:sp>
        <p:nvSpPr>
          <p:cNvPr id="20" name="Text Placeholder 19"/>
          <p:cNvSpPr>
            <a:spLocks noGrp="1"/>
          </p:cNvSpPr>
          <p:nvPr>
            <p:ph type="body" sz="quarter" idx="12"/>
          </p:nvPr>
        </p:nvSpPr>
        <p:spPr>
          <a:xfrm>
            <a:off x="1" y="4494549"/>
            <a:ext cx="9143999" cy="1166664"/>
          </a:xfrm>
          <a:prstGeom prst="rect">
            <a:avLst/>
          </a:prstGeom>
        </p:spPr>
        <p:txBody>
          <a:bodyPr/>
          <a:lstStyle/>
          <a:p>
            <a:pPr>
              <a:spcBef>
                <a:spcPts val="0"/>
              </a:spcBef>
            </a:pPr>
            <a:r>
              <a:rPr lang="en-US" sz="3900" b="0" dirty="0"/>
              <a:t>Je `,</a:t>
            </a:r>
            <a:r>
              <a:rPr lang="en-US" sz="3900" b="0" dirty="0" err="1"/>
              <a:t>ouws</a:t>
            </a:r>
            <a:r>
              <a:rPr lang="en-US" sz="3900" b="0" dirty="0"/>
              <a:t> `</a:t>
            </a:r>
            <a:r>
              <a:rPr lang="en-US" sz="3900" b="0" dirty="0" err="1"/>
              <a:t>m`vmou</a:t>
            </a:r>
            <a:r>
              <a:rPr lang="en-US" sz="3900" b="0" dirty="0"/>
              <a:t> an@ `</a:t>
            </a:r>
            <a:r>
              <a:rPr lang="en-US" sz="3900" b="0" dirty="0" err="1"/>
              <a:t>mpirefernobi</a:t>
            </a:r>
            <a:r>
              <a:rPr lang="en-US" sz="3900" b="0" dirty="0"/>
              <a:t>@</a:t>
            </a:r>
          </a:p>
          <a:p>
            <a:pPr>
              <a:spcBef>
                <a:spcPts val="0"/>
              </a:spcBef>
            </a:pPr>
            <a:r>
              <a:rPr lang="en-US" sz="3900" b="0" dirty="0"/>
              <a:t>`</a:t>
            </a:r>
            <a:r>
              <a:rPr lang="en-US" sz="3900" b="0" dirty="0" err="1"/>
              <a:t>m`vry</a:t>
            </a:r>
            <a:r>
              <a:rPr lang="en-US" sz="3900" b="0" dirty="0"/>
              <a:t>] `</a:t>
            </a:r>
            <a:r>
              <a:rPr lang="en-US" sz="3900" b="0" dirty="0" err="1"/>
              <a:t>nteftac;of</a:t>
            </a:r>
            <a:r>
              <a:rPr lang="en-US" sz="3900" b="0" dirty="0"/>
              <a:t>@ `</a:t>
            </a:r>
            <a:r>
              <a:rPr lang="en-US" sz="3900" b="0" dirty="0" err="1"/>
              <a:t>ntecwnq</a:t>
            </a:r>
            <a:r>
              <a:rPr lang="en-US" sz="3900" b="0" dirty="0"/>
              <a:t> `</a:t>
            </a:r>
            <a:r>
              <a:rPr lang="en-US" sz="3900" b="0" dirty="0" err="1"/>
              <a:t>nje</a:t>
            </a:r>
            <a:r>
              <a:rPr lang="en-US" sz="3900" b="0" dirty="0"/>
              <a:t> </a:t>
            </a:r>
            <a:r>
              <a:rPr lang="en-US" sz="3900" b="0" dirty="0" err="1"/>
              <a:t>tef'u,y</a:t>
            </a:r>
            <a:r>
              <a:rPr lang="en-US" sz="3900" b="0" dirty="0"/>
              <a:t>.</a:t>
            </a:r>
          </a:p>
        </p:txBody>
      </p:sp>
      <p:sp>
        <p:nvSpPr>
          <p:cNvPr id="21" name="Text Placeholder 20"/>
          <p:cNvSpPr>
            <a:spLocks noGrp="1"/>
          </p:cNvSpPr>
          <p:nvPr>
            <p:ph type="body" sz="quarter" idx="13"/>
          </p:nvPr>
        </p:nvSpPr>
        <p:spPr>
          <a:prstGeom prst="rect">
            <a:avLst/>
          </a:prstGeom>
        </p:spPr>
        <p:txBody>
          <a:bodyPr/>
          <a:lstStyle/>
          <a:p>
            <a:pPr>
              <a:spcBef>
                <a:spcPts val="0"/>
              </a:spcBef>
            </a:pPr>
            <a:r>
              <a:rPr lang="ar-EG" sz="3600" dirty="0"/>
              <a:t>جيه إك أوو أوش إم إفموو آن : إمبي ريف إرنوفـي :</a:t>
            </a:r>
            <a:endParaRPr lang="en-US" sz="3600" dirty="0"/>
          </a:p>
          <a:p>
            <a:pPr>
              <a:spcBef>
                <a:spcPts val="0"/>
              </a:spcBef>
            </a:pPr>
            <a:r>
              <a:rPr lang="ar-EG" sz="3600" dirty="0"/>
              <a:t>إم إفريتي إنتيف طاستوف : إن تيس أونـخ إنجيـه تيف بسيكي.</a:t>
            </a:r>
          </a:p>
        </p:txBody>
      </p:sp>
    </p:spTree>
    <p:extLst>
      <p:ext uri="{BB962C8B-B14F-4D97-AF65-F5344CB8AC3E}">
        <p14:creationId xmlns:p14="http://schemas.microsoft.com/office/powerpoint/2010/main" val="1075811384"/>
      </p:ext>
    </p:extLst>
  </p:cSld>
  <p:clrMapOvr>
    <a:masterClrMapping/>
  </p:clrMapOvr>
</p:sld>
</file>

<file path=ppt/slides/slide19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 name="Text Placeholder 18"/>
          <p:cNvSpPr>
            <a:spLocks noGrp="1"/>
          </p:cNvSpPr>
          <p:nvPr>
            <p:ph type="body" sz="quarter" idx="11"/>
          </p:nvPr>
        </p:nvSpPr>
        <p:spPr>
          <a:prstGeom prst="rect">
            <a:avLst/>
          </a:prstGeom>
        </p:spPr>
        <p:txBody>
          <a:bodyPr/>
          <a:lstStyle/>
          <a:p>
            <a:r>
              <a:rPr lang="ar-EG" dirty="0"/>
              <a:t>ردنا يا الله، إلى خلاصك، وعاملنا، كصلاحك.</a:t>
            </a:r>
          </a:p>
        </p:txBody>
      </p:sp>
      <p:sp>
        <p:nvSpPr>
          <p:cNvPr id="20" name="Text Placeholder 19"/>
          <p:cNvSpPr>
            <a:spLocks noGrp="1"/>
          </p:cNvSpPr>
          <p:nvPr>
            <p:ph type="body" sz="quarter" idx="12"/>
          </p:nvPr>
        </p:nvSpPr>
        <p:spPr>
          <a:xfrm>
            <a:off x="1" y="4494549"/>
            <a:ext cx="9143999" cy="1066800"/>
          </a:xfrm>
          <a:prstGeom prst="rect">
            <a:avLst/>
          </a:prstGeom>
        </p:spPr>
        <p:txBody>
          <a:bodyPr/>
          <a:lstStyle/>
          <a:p>
            <a:pPr>
              <a:lnSpc>
                <a:spcPct val="90000"/>
              </a:lnSpc>
              <a:spcBef>
                <a:spcPts val="0"/>
              </a:spcBef>
            </a:pPr>
            <a:r>
              <a:rPr lang="fi-FI" sz="4400" b="0" dirty="0"/>
              <a:t>Matac;on `Vnou]@ `eqoun `epekoujai@</a:t>
            </a:r>
          </a:p>
          <a:p>
            <a:pPr>
              <a:lnSpc>
                <a:spcPct val="90000"/>
              </a:lnSpc>
              <a:spcBef>
                <a:spcPts val="0"/>
              </a:spcBef>
            </a:pPr>
            <a:r>
              <a:rPr lang="fi-FI" sz="4400" b="0" dirty="0"/>
              <a:t>`ariou`i neman@ kata tekmet`aga;oc.</a:t>
            </a:r>
          </a:p>
        </p:txBody>
      </p:sp>
      <p:sp>
        <p:nvSpPr>
          <p:cNvPr id="21" name="Text Placeholder 20"/>
          <p:cNvSpPr>
            <a:spLocks noGrp="1"/>
          </p:cNvSpPr>
          <p:nvPr>
            <p:ph type="body" sz="quarter" idx="13"/>
          </p:nvPr>
        </p:nvSpPr>
        <p:spPr>
          <a:prstGeom prst="rect">
            <a:avLst/>
          </a:prstGeom>
        </p:spPr>
        <p:txBody>
          <a:bodyPr/>
          <a:lstStyle/>
          <a:p>
            <a:pPr>
              <a:spcBef>
                <a:spcPts val="0"/>
              </a:spcBef>
            </a:pPr>
            <a:r>
              <a:rPr lang="ar-EG" dirty="0"/>
              <a:t>ما طاستون إفنوتى: إيخون إى بيك أوجاى: </a:t>
            </a:r>
            <a:endParaRPr lang="en-US" dirty="0"/>
          </a:p>
          <a:p>
            <a:pPr>
              <a:spcBef>
                <a:spcPts val="0"/>
              </a:spcBef>
            </a:pPr>
            <a:r>
              <a:rPr lang="ar-EG" dirty="0"/>
              <a:t>آرى أوى نيمان: كاطا تيك ميت آغاثوس. </a:t>
            </a:r>
          </a:p>
        </p:txBody>
      </p:sp>
    </p:spTree>
    <p:extLst>
      <p:ext uri="{BB962C8B-B14F-4D97-AF65-F5344CB8AC3E}">
        <p14:creationId xmlns:p14="http://schemas.microsoft.com/office/powerpoint/2010/main" val="494736789"/>
      </p:ext>
    </p:extLst>
  </p:cSld>
  <p:clrMapOvr>
    <a:masterClrMapping/>
  </p:clrMapOvr>
</p:sld>
</file>

<file path=ppt/slides/slide19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 name="Text Placeholder 18"/>
          <p:cNvSpPr>
            <a:spLocks noGrp="1"/>
          </p:cNvSpPr>
          <p:nvPr>
            <p:ph type="body" sz="quarter" idx="11"/>
          </p:nvPr>
        </p:nvSpPr>
        <p:spPr>
          <a:xfrm>
            <a:off x="-1" y="3723861"/>
            <a:ext cx="9144000" cy="673327"/>
          </a:xfrm>
          <a:prstGeom prst="rect">
            <a:avLst/>
          </a:prstGeom>
        </p:spPr>
        <p:txBody>
          <a:bodyPr anchor="ctr"/>
          <a:lstStyle/>
          <a:p>
            <a:r>
              <a:rPr lang="ar-EG" dirty="0"/>
              <a:t>لأنك أنت صالح، ورحوم، فلتدركنا، رأفاتك سريعًا.</a:t>
            </a:r>
          </a:p>
        </p:txBody>
      </p:sp>
      <p:sp>
        <p:nvSpPr>
          <p:cNvPr id="20" name="Text Placeholder 19"/>
          <p:cNvSpPr>
            <a:spLocks noGrp="1"/>
          </p:cNvSpPr>
          <p:nvPr>
            <p:ph type="body" sz="quarter" idx="12"/>
          </p:nvPr>
        </p:nvSpPr>
        <p:spPr>
          <a:xfrm>
            <a:off x="1" y="4400419"/>
            <a:ext cx="9143999" cy="1193557"/>
          </a:xfrm>
          <a:prstGeom prst="rect">
            <a:avLst/>
          </a:prstGeom>
        </p:spPr>
        <p:txBody>
          <a:bodyPr/>
          <a:lstStyle/>
          <a:p>
            <a:pPr marL="0" marR="0" lvl="0" indent="0" algn="ctr" defTabSz="914400" rtl="0" eaLnBrk="1" fontAlgn="base" latinLnBrk="0" hangingPunct="1">
              <a:lnSpc>
                <a:spcPct val="90000"/>
              </a:lnSpc>
              <a:spcBef>
                <a:spcPts val="0"/>
              </a:spcBef>
              <a:spcAft>
                <a:spcPct val="0"/>
              </a:spcAft>
              <a:buClrTx/>
              <a:buSzTx/>
              <a:buFontTx/>
              <a:buNone/>
              <a:tabLst/>
            </a:pPr>
            <a:r>
              <a:rPr kumimoji="0" lang="sq-AL" sz="4000" b="0" i="0" u="none" strike="noStrike" kern="1200" cap="none" normalizeH="0" baseline="0" dirty="0">
                <a:ln>
                  <a:noFill/>
                </a:ln>
                <a:effectLst/>
                <a:latin typeface="CS New Athanasius" panose="020B0500000000000000" pitchFamily="34" charset="0"/>
                <a:ea typeface="+mn-ea"/>
                <a:cs typeface="Times New Roman" pitchFamily="18" charset="0"/>
              </a:rPr>
              <a:t>Je `n;ok ou`aga;oc@ ouoh `nnayt@ maroutahon `n,wlem@ `nje nekmetsenhyt.</a:t>
            </a:r>
          </a:p>
        </p:txBody>
      </p:sp>
      <p:sp>
        <p:nvSpPr>
          <p:cNvPr id="21" name="Text Placeholder 20"/>
          <p:cNvSpPr>
            <a:spLocks noGrp="1"/>
          </p:cNvSpPr>
          <p:nvPr>
            <p:ph type="body" sz="quarter" idx="13"/>
          </p:nvPr>
        </p:nvSpPr>
        <p:spPr>
          <a:xfrm>
            <a:off x="0" y="5593976"/>
            <a:ext cx="9144000" cy="1264024"/>
          </a:xfrm>
          <a:prstGeom prst="rect">
            <a:avLst/>
          </a:prstGeom>
        </p:spPr>
        <p:txBody>
          <a:bodyPr/>
          <a:lstStyle/>
          <a:p>
            <a:r>
              <a:rPr lang="ar-EG" dirty="0"/>
              <a:t>جيه إنثوك أوو أغاثوس : أووه إننا إيت : مارو تاهون : إن كوليـم : إنجيه نيك ميت شينهيت.</a:t>
            </a:r>
          </a:p>
        </p:txBody>
      </p:sp>
    </p:spTree>
    <p:extLst>
      <p:ext uri="{BB962C8B-B14F-4D97-AF65-F5344CB8AC3E}">
        <p14:creationId xmlns:p14="http://schemas.microsoft.com/office/powerpoint/2010/main" val="3554539217"/>
      </p:ext>
    </p:extLst>
  </p:cSld>
  <p:clrMapOvr>
    <a:masterClrMapping/>
  </p:clrMapOvr>
</p:sld>
</file>

<file path=ppt/slides/slide19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 name="Text Placeholder 18"/>
          <p:cNvSpPr>
            <a:spLocks noGrp="1"/>
          </p:cNvSpPr>
          <p:nvPr>
            <p:ph type="body" sz="quarter" idx="11"/>
          </p:nvPr>
        </p:nvSpPr>
        <p:spPr>
          <a:xfrm>
            <a:off x="-1" y="3723861"/>
            <a:ext cx="9144000" cy="1066800"/>
          </a:xfrm>
          <a:prstGeom prst="rect">
            <a:avLst/>
          </a:prstGeom>
        </p:spPr>
        <p:txBody>
          <a:bodyPr anchor="ctr"/>
          <a:lstStyle/>
          <a:p>
            <a:r>
              <a:rPr lang="ar-EG" sz="3600" dirty="0"/>
              <a:t>ترأف علينا كلنا، أيها الرب الإله، مخلصنا وإرحمنا، </a:t>
            </a:r>
            <a:endParaRPr lang="en-US" sz="3600" dirty="0"/>
          </a:p>
          <a:p>
            <a:r>
              <a:rPr lang="ar-EG" sz="3600" dirty="0"/>
              <a:t>كعظيم رحمتك.</a:t>
            </a:r>
          </a:p>
        </p:txBody>
      </p:sp>
      <p:sp>
        <p:nvSpPr>
          <p:cNvPr id="20" name="Text Placeholder 19"/>
          <p:cNvSpPr>
            <a:spLocks noGrp="1"/>
          </p:cNvSpPr>
          <p:nvPr>
            <p:ph type="body" sz="quarter" idx="12"/>
          </p:nvPr>
        </p:nvSpPr>
        <p:spPr>
          <a:xfrm>
            <a:off x="1" y="4790661"/>
            <a:ext cx="9143999" cy="983522"/>
          </a:xfrm>
          <a:prstGeom prst="rect">
            <a:avLst/>
          </a:prstGeom>
        </p:spPr>
        <p:txBody>
          <a:bodyPr/>
          <a:lstStyle/>
          <a:p>
            <a:pPr marL="0" marR="0" lvl="0" indent="0" algn="ctr" defTabSz="914400" rtl="0" eaLnBrk="1" fontAlgn="base" latinLnBrk="0" hangingPunct="1">
              <a:spcAft>
                <a:spcPct val="0"/>
              </a:spcAft>
              <a:buClrTx/>
              <a:buSzTx/>
              <a:buFontTx/>
              <a:buNone/>
              <a:tabLst/>
            </a:pPr>
            <a:r>
              <a:rPr kumimoji="0" lang="sq-AL" sz="3800" b="0" i="0" u="none" strike="noStrike" kern="1200" cap="none" normalizeH="0" baseline="0" dirty="0">
                <a:ln>
                  <a:noFill/>
                </a:ln>
                <a:effectLst/>
                <a:latin typeface="CS New Athanasius" panose="020B0500000000000000" pitchFamily="34" charset="0"/>
                <a:ea typeface="+mn-ea"/>
                <a:cs typeface="Times New Roman" pitchFamily="18" charset="0"/>
              </a:rPr>
              <a:t>Senhyt qaron tyren@ `P[oic `Vnou] </a:t>
            </a:r>
            <a:endParaRPr kumimoji="0" lang="en-US" sz="3800" b="0" i="0" u="none" strike="noStrike" kern="1200" cap="none" normalizeH="0" baseline="0" dirty="0">
              <a:ln>
                <a:noFill/>
              </a:ln>
              <a:effectLst/>
              <a:latin typeface="CS New Athanasius" panose="020B0500000000000000" pitchFamily="34" charset="0"/>
              <a:ea typeface="+mn-ea"/>
              <a:cs typeface="Times New Roman" pitchFamily="18" charset="0"/>
            </a:endParaRPr>
          </a:p>
          <a:p>
            <a:pPr marL="0" marR="0" lvl="0" indent="0" algn="ctr" defTabSz="914400" rtl="0" eaLnBrk="1" fontAlgn="base" latinLnBrk="0" hangingPunct="1">
              <a:spcAft>
                <a:spcPct val="0"/>
              </a:spcAft>
              <a:buClrTx/>
              <a:buSzTx/>
              <a:buFontTx/>
              <a:buNone/>
              <a:tabLst/>
            </a:pPr>
            <a:r>
              <a:rPr kumimoji="0" lang="sq-AL" sz="3800" b="0" i="0" u="none" strike="noStrike" kern="1200" cap="none" normalizeH="0" baseline="0" dirty="0">
                <a:ln>
                  <a:noFill/>
                </a:ln>
                <a:effectLst/>
                <a:latin typeface="CS New Athanasius" panose="020B0500000000000000" pitchFamily="34" charset="0"/>
                <a:ea typeface="+mn-ea"/>
                <a:cs typeface="Times New Roman" pitchFamily="18" charset="0"/>
              </a:rPr>
              <a:t>Pencwtyr@ ouoh nai nan@ kata peknis] `nnai.</a:t>
            </a:r>
          </a:p>
        </p:txBody>
      </p:sp>
      <p:sp>
        <p:nvSpPr>
          <p:cNvPr id="21" name="Text Placeholder 20"/>
          <p:cNvSpPr>
            <a:spLocks noGrp="1"/>
          </p:cNvSpPr>
          <p:nvPr>
            <p:ph type="body" sz="quarter" idx="13"/>
          </p:nvPr>
        </p:nvSpPr>
        <p:spPr>
          <a:xfrm>
            <a:off x="0" y="5857460"/>
            <a:ext cx="9144000" cy="1000539"/>
          </a:xfrm>
          <a:prstGeom prst="rect">
            <a:avLst/>
          </a:prstGeom>
        </p:spPr>
        <p:txBody>
          <a:bodyPr anchor="ctr"/>
          <a:lstStyle/>
          <a:p>
            <a:r>
              <a:rPr lang="ar-EG" sz="3800" dirty="0"/>
              <a:t>شنهيت خارون تيرين: إبشويس إفنوتى بين سوتير: </a:t>
            </a:r>
            <a:endParaRPr lang="en-US" sz="3800" dirty="0"/>
          </a:p>
          <a:p>
            <a:r>
              <a:rPr lang="ar-EG" sz="3800" dirty="0"/>
              <a:t>أووه ناى نان: كاطا بيك نيشتى إن ناى. </a:t>
            </a:r>
          </a:p>
        </p:txBody>
      </p:sp>
    </p:spTree>
    <p:extLst>
      <p:ext uri="{BB962C8B-B14F-4D97-AF65-F5344CB8AC3E}">
        <p14:creationId xmlns:p14="http://schemas.microsoft.com/office/powerpoint/2010/main" val="1118556269"/>
      </p:ext>
    </p:extLst>
  </p:cSld>
  <p:clrMapOvr>
    <a:masterClrMapping/>
  </p:clrMapOvr>
</p:sld>
</file>

<file path=ppt/slides/slide19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 name="Text Placeholder 18"/>
          <p:cNvSpPr>
            <a:spLocks noGrp="1"/>
          </p:cNvSpPr>
          <p:nvPr>
            <p:ph type="body" sz="quarter" idx="11"/>
          </p:nvPr>
        </p:nvSpPr>
        <p:spPr>
          <a:prstGeom prst="rect">
            <a:avLst/>
          </a:prstGeom>
        </p:spPr>
        <p:txBody>
          <a:bodyPr anchor="ctr"/>
          <a:lstStyle/>
          <a:p>
            <a:pPr marL="0" marR="0" lvl="0" indent="0" algn="justLow" defTabSz="914400" rtl="1" eaLnBrk="1" fontAlgn="base" latinLnBrk="0" hangingPunct="1">
              <a:lnSpc>
                <a:spcPct val="100000"/>
              </a:lnSpc>
              <a:spcBef>
                <a:spcPct val="20000"/>
              </a:spcBef>
              <a:spcAft>
                <a:spcPct val="0"/>
              </a:spcAft>
              <a:buClrTx/>
              <a:buSzTx/>
              <a:buFontTx/>
              <a:buNone/>
              <a:tabLst/>
              <a:defRPr/>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هؤلاء أذكرهم، يا سيدنا المسيح، كن في وسطنا، صارخ</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 قائلاً:</a:t>
            </a:r>
          </a:p>
        </p:txBody>
      </p:sp>
      <p:sp>
        <p:nvSpPr>
          <p:cNvPr id="20" name="Text Placeholder 19"/>
          <p:cNvSpPr>
            <a:spLocks noGrp="1"/>
          </p:cNvSpPr>
          <p:nvPr>
            <p:ph type="body" sz="quarter" idx="12"/>
          </p:nvPr>
        </p:nvSpPr>
        <p:spPr>
          <a:prstGeom prst="rect">
            <a:avLst/>
          </a:prstGeom>
        </p:spPr>
        <p:txBody>
          <a:bodyPr/>
          <a:lstStyle/>
          <a:p>
            <a:r>
              <a:rPr lang="en-US" sz="3900" dirty="0" err="1"/>
              <a:t>Nai</a:t>
            </a:r>
            <a:r>
              <a:rPr lang="en-US" sz="3900" dirty="0"/>
              <a:t> `</a:t>
            </a:r>
            <a:r>
              <a:rPr lang="en-US" sz="3900" dirty="0" err="1"/>
              <a:t>k`iri</a:t>
            </a:r>
            <a:r>
              <a:rPr lang="en-US" sz="3900" dirty="0"/>
              <a:t> `</a:t>
            </a:r>
            <a:r>
              <a:rPr lang="en-US" sz="3900" dirty="0" err="1"/>
              <a:t>mpoumeu`i</a:t>
            </a:r>
            <a:r>
              <a:rPr lang="en-US" sz="3900" dirty="0"/>
              <a:t>@ `w </a:t>
            </a:r>
            <a:r>
              <a:rPr lang="en-US" sz="3900" dirty="0" err="1"/>
              <a:t>Pennyb</a:t>
            </a:r>
            <a:r>
              <a:rPr lang="en-US" sz="3900" dirty="0"/>
              <a:t> Pi`,</a:t>
            </a:r>
            <a:r>
              <a:rPr lang="en-US" sz="3900" dirty="0" err="1"/>
              <a:t>rictoc</a:t>
            </a:r>
            <a:r>
              <a:rPr lang="en-US" sz="3900" dirty="0"/>
              <a:t>@ </a:t>
            </a:r>
            <a:r>
              <a:rPr lang="en-US" sz="3900" dirty="0" err="1"/>
              <a:t>ek`eswpi</a:t>
            </a:r>
            <a:r>
              <a:rPr lang="en-US" sz="3900" dirty="0"/>
              <a:t> </a:t>
            </a:r>
            <a:r>
              <a:rPr lang="en-US" sz="3900" dirty="0" err="1"/>
              <a:t>qen</a:t>
            </a:r>
            <a:r>
              <a:rPr lang="en-US" sz="3900" dirty="0"/>
              <a:t> </a:t>
            </a:r>
            <a:r>
              <a:rPr lang="en-US" sz="3900" dirty="0" err="1"/>
              <a:t>tenmy</a:t>
            </a:r>
            <a:r>
              <a:rPr lang="en-US" sz="3900" dirty="0"/>
              <a:t>]@ </a:t>
            </a:r>
            <a:r>
              <a:rPr lang="en-US" sz="3900" dirty="0" err="1"/>
              <a:t>ekws</a:t>
            </a:r>
            <a:r>
              <a:rPr lang="en-US" sz="3900" dirty="0"/>
              <a:t> `</a:t>
            </a:r>
            <a:r>
              <a:rPr lang="en-US" sz="3900" dirty="0" err="1"/>
              <a:t>ebol</a:t>
            </a:r>
            <a:r>
              <a:rPr lang="en-US" sz="3900" dirty="0"/>
              <a:t> </a:t>
            </a:r>
            <a:r>
              <a:rPr lang="en-US" sz="3900" dirty="0" err="1"/>
              <a:t>ekjw</a:t>
            </a:r>
            <a:r>
              <a:rPr lang="en-US" sz="3900" dirty="0"/>
              <a:t> `</a:t>
            </a:r>
            <a:r>
              <a:rPr lang="en-US" sz="3900" dirty="0" err="1"/>
              <a:t>mmoc</a:t>
            </a:r>
            <a:r>
              <a:rPr lang="en-US" sz="3900" dirty="0"/>
              <a:t>.</a:t>
            </a:r>
          </a:p>
        </p:txBody>
      </p:sp>
      <p:sp>
        <p:nvSpPr>
          <p:cNvPr id="21" name="Text Placeholder 20"/>
          <p:cNvSpPr>
            <a:spLocks noGrp="1"/>
          </p:cNvSpPr>
          <p:nvPr>
            <p:ph type="body" sz="quarter" idx="13"/>
          </p:nvPr>
        </p:nvSpPr>
        <p:spPr>
          <a:prstGeom prst="rect">
            <a:avLst/>
          </a:prstGeom>
        </p:spPr>
        <p:txBody>
          <a:bodyPr/>
          <a:lstStyle/>
          <a:p>
            <a:r>
              <a:rPr lang="ar-EG" sz="3600" dirty="0"/>
              <a:t>ناي إك إيري إمبو ميفئي : أو بين نيب بخرستـوس : إك إيـه شوبـي خيـن تين ميتي : إك أوش إيفول إك جو إمموس.</a:t>
            </a:r>
          </a:p>
        </p:txBody>
      </p:sp>
    </p:spTree>
    <p:extLst>
      <p:ext uri="{BB962C8B-B14F-4D97-AF65-F5344CB8AC3E}">
        <p14:creationId xmlns:p14="http://schemas.microsoft.com/office/powerpoint/2010/main" val="4273290811"/>
      </p:ext>
    </p:extLst>
  </p:cSld>
  <p:clrMapOvr>
    <a:masterClrMapping/>
  </p:clrMapOvr>
</p:sld>
</file>

<file path=ppt/slides/slide19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 name="Text Placeholder 18"/>
          <p:cNvSpPr>
            <a:spLocks noGrp="1"/>
          </p:cNvSpPr>
          <p:nvPr>
            <p:ph type="body" sz="quarter" idx="11"/>
          </p:nvPr>
        </p:nvSpPr>
        <p:spPr>
          <a:prstGeom prst="rect">
            <a:avLst/>
          </a:prstGeom>
        </p:spPr>
        <p:txBody>
          <a:bodyPr anchor="ctr"/>
          <a:lstStyle/>
          <a:p>
            <a:r>
              <a:rPr lang="ar-EG" dirty="0"/>
              <a:t>"سلامي أنا، أعطيكم، سلام أبي، أتركه معكم."</a:t>
            </a:r>
          </a:p>
        </p:txBody>
      </p:sp>
      <p:sp>
        <p:nvSpPr>
          <p:cNvPr id="20" name="Text Placeholder 19"/>
          <p:cNvSpPr>
            <a:spLocks noGrp="1"/>
          </p:cNvSpPr>
          <p:nvPr>
            <p:ph type="body" sz="quarter" idx="12"/>
          </p:nvPr>
        </p:nvSpPr>
        <p:spPr>
          <a:prstGeom prst="rect">
            <a:avLst/>
          </a:prstGeom>
        </p:spPr>
        <p:txBody>
          <a:bodyPr/>
          <a:lstStyle/>
          <a:p>
            <a:r>
              <a:rPr lang="pl-PL" sz="4000" dirty="0"/>
              <a:t>Je tahiryny `anok@ ]] `mmoc nwten@</a:t>
            </a:r>
            <a:endParaRPr lang="ar-EG" sz="4000" dirty="0"/>
          </a:p>
          <a:p>
            <a:r>
              <a:rPr lang="pl-PL" sz="4000" dirty="0"/>
              <a:t> `thiryny `mPaiwt@ ],w `mmoc nemwten.</a:t>
            </a:r>
          </a:p>
        </p:txBody>
      </p:sp>
      <p:sp>
        <p:nvSpPr>
          <p:cNvPr id="21" name="Text Placeholder 20"/>
          <p:cNvSpPr>
            <a:spLocks noGrp="1"/>
          </p:cNvSpPr>
          <p:nvPr>
            <p:ph type="body" sz="quarter" idx="13"/>
          </p:nvPr>
        </p:nvSpPr>
        <p:spPr>
          <a:prstGeom prst="rect">
            <a:avLst/>
          </a:prstGeom>
        </p:spPr>
        <p:txBody>
          <a:bodyPr/>
          <a:lstStyle/>
          <a:p>
            <a:r>
              <a:rPr lang="ar-EG" sz="3800" dirty="0"/>
              <a:t>جيه طا هيرينـي أنـوك : تي تي إممـوس نوتيـن :</a:t>
            </a:r>
          </a:p>
          <a:p>
            <a:r>
              <a:rPr lang="ar-EG" sz="3800" dirty="0"/>
              <a:t> إت هيريني إم بايـوت : تي كو إمموس نيموتين.</a:t>
            </a:r>
          </a:p>
        </p:txBody>
      </p:sp>
    </p:spTree>
    <p:extLst>
      <p:ext uri="{BB962C8B-B14F-4D97-AF65-F5344CB8AC3E}">
        <p14:creationId xmlns:p14="http://schemas.microsoft.com/office/powerpoint/2010/main" val="3659814094"/>
      </p:ext>
    </p:extLst>
  </p:cSld>
  <p:clrMapOvr>
    <a:masterClrMapping/>
  </p:clrMapOvr>
</p:sld>
</file>

<file path=ppt/slides/slide19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 name="Text Placeholder 18"/>
          <p:cNvSpPr>
            <a:spLocks noGrp="1"/>
          </p:cNvSpPr>
          <p:nvPr>
            <p:ph type="body" sz="quarter" idx="11"/>
          </p:nvPr>
        </p:nvSpPr>
        <p:spPr>
          <a:xfrm>
            <a:off x="-1" y="3723862"/>
            <a:ext cx="9144000" cy="659880"/>
          </a:xfrm>
          <a:prstGeom prst="rect">
            <a:avLst/>
          </a:prstGeom>
        </p:spPr>
        <p:txBody>
          <a:bodyPr anchor="ctr"/>
          <a:lstStyle/>
          <a:p>
            <a:r>
              <a:rPr lang="ar-EG" sz="3400" dirty="0"/>
              <a:t>يا ملك السلام، أعطنا سلامك، قرر لنا سلامك، وإغفر لنا خطايانا.</a:t>
            </a:r>
          </a:p>
        </p:txBody>
      </p:sp>
      <p:sp>
        <p:nvSpPr>
          <p:cNvPr id="20" name="Text Placeholder 19"/>
          <p:cNvSpPr>
            <a:spLocks noGrp="1"/>
          </p:cNvSpPr>
          <p:nvPr>
            <p:ph type="body" sz="quarter" idx="12"/>
          </p:nvPr>
        </p:nvSpPr>
        <p:spPr>
          <a:xfrm>
            <a:off x="-1" y="4383742"/>
            <a:ext cx="9143999" cy="1279635"/>
          </a:xfrm>
          <a:prstGeom prst="rect">
            <a:avLst/>
          </a:prstGeom>
        </p:spPr>
        <p:txBody>
          <a:bodyPr/>
          <a:lstStyle/>
          <a:p>
            <a:r>
              <a:rPr lang="en-US" sz="4000" dirty="0" err="1"/>
              <a:t>Pouro</a:t>
            </a:r>
            <a:r>
              <a:rPr lang="en-US" sz="4000" dirty="0"/>
              <a:t> `</a:t>
            </a:r>
            <a:r>
              <a:rPr lang="en-US" sz="4000" dirty="0" err="1"/>
              <a:t>nte</a:t>
            </a:r>
            <a:r>
              <a:rPr lang="en-US" sz="4000" dirty="0"/>
              <a:t> ]</a:t>
            </a:r>
            <a:r>
              <a:rPr lang="en-US" sz="4000" dirty="0" err="1"/>
              <a:t>hiryny</a:t>
            </a:r>
            <a:r>
              <a:rPr lang="en-US" sz="4000" dirty="0"/>
              <a:t>@ </a:t>
            </a:r>
            <a:r>
              <a:rPr lang="en-US" sz="4000" dirty="0" err="1"/>
              <a:t>moi</a:t>
            </a:r>
            <a:r>
              <a:rPr lang="en-US" sz="4000" dirty="0"/>
              <a:t> nan `</a:t>
            </a:r>
            <a:r>
              <a:rPr lang="en-US" sz="4000" dirty="0" err="1"/>
              <a:t>ntekhiryny</a:t>
            </a:r>
            <a:r>
              <a:rPr lang="en-US" sz="4000" dirty="0"/>
              <a:t>@ </a:t>
            </a:r>
            <a:r>
              <a:rPr lang="en-US" sz="4000" dirty="0" err="1"/>
              <a:t>cemni</a:t>
            </a:r>
            <a:r>
              <a:rPr lang="en-US" sz="4000" dirty="0"/>
              <a:t> nan `</a:t>
            </a:r>
            <a:r>
              <a:rPr lang="en-US" sz="4000" dirty="0" err="1"/>
              <a:t>ntekhiryny</a:t>
            </a:r>
            <a:r>
              <a:rPr lang="en-US" sz="4000" dirty="0"/>
              <a:t>@ ,a </a:t>
            </a:r>
            <a:r>
              <a:rPr lang="en-US" sz="4000" dirty="0" err="1"/>
              <a:t>nennobi</a:t>
            </a:r>
            <a:r>
              <a:rPr lang="en-US" sz="4000" dirty="0"/>
              <a:t> nan `</a:t>
            </a:r>
            <a:r>
              <a:rPr lang="en-US" sz="4000" dirty="0" err="1"/>
              <a:t>ebol</a:t>
            </a:r>
            <a:r>
              <a:rPr lang="en-US" sz="4000" dirty="0"/>
              <a:t>.</a:t>
            </a:r>
          </a:p>
        </p:txBody>
      </p:sp>
      <p:sp>
        <p:nvSpPr>
          <p:cNvPr id="21" name="Text Placeholder 20"/>
          <p:cNvSpPr>
            <a:spLocks noGrp="1"/>
          </p:cNvSpPr>
          <p:nvPr>
            <p:ph type="body" sz="quarter" idx="13"/>
          </p:nvPr>
        </p:nvSpPr>
        <p:spPr>
          <a:xfrm>
            <a:off x="0" y="5663377"/>
            <a:ext cx="9144000" cy="1194623"/>
          </a:xfrm>
          <a:prstGeom prst="rect">
            <a:avLst/>
          </a:prstGeom>
        </p:spPr>
        <p:txBody>
          <a:bodyPr/>
          <a:lstStyle/>
          <a:p>
            <a:r>
              <a:rPr lang="ar-EG" dirty="0"/>
              <a:t>إبؤرو إنتيه تي هيريني : موي نان إن تيك هيريني : سيم ني نان إنتيـك هيريني : كا نين نوفـي نان إيفول.</a:t>
            </a:r>
          </a:p>
        </p:txBody>
      </p:sp>
    </p:spTree>
    <p:extLst>
      <p:ext uri="{BB962C8B-B14F-4D97-AF65-F5344CB8AC3E}">
        <p14:creationId xmlns:p14="http://schemas.microsoft.com/office/powerpoint/2010/main" val="3541373502"/>
      </p:ext>
    </p:extLst>
  </p:cSld>
  <p:clrMapOvr>
    <a:masterClrMapping/>
  </p:clrMapOvr>
</p:sld>
</file>

<file path=ppt/slides/slide19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 name="Text Placeholder 18"/>
          <p:cNvSpPr>
            <a:spLocks noGrp="1"/>
          </p:cNvSpPr>
          <p:nvPr>
            <p:ph type="body" sz="quarter" idx="11"/>
          </p:nvPr>
        </p:nvSpPr>
        <p:spPr>
          <a:prstGeom prst="rect">
            <a:avLst/>
          </a:prstGeom>
        </p:spPr>
        <p:txBody>
          <a:bodyPr anchor="ctr"/>
          <a:lstStyle/>
          <a:p>
            <a:r>
              <a:rPr lang="ar-EG" sz="4000" dirty="0"/>
              <a:t>فرِّق أعداء الكنيسة، وحصنها، فلا تتزعزع، إلى الأبد.</a:t>
            </a:r>
          </a:p>
        </p:txBody>
      </p:sp>
      <p:sp>
        <p:nvSpPr>
          <p:cNvPr id="20" name="Text Placeholder 19"/>
          <p:cNvSpPr>
            <a:spLocks noGrp="1"/>
          </p:cNvSpPr>
          <p:nvPr>
            <p:ph type="body" sz="quarter" idx="12"/>
          </p:nvPr>
        </p:nvSpPr>
        <p:spPr>
          <a:xfrm>
            <a:off x="1" y="4494549"/>
            <a:ext cx="9143999" cy="1193558"/>
          </a:xfrm>
          <a:prstGeom prst="rect">
            <a:avLst/>
          </a:prstGeom>
        </p:spPr>
        <p:txBody>
          <a:bodyPr/>
          <a:lstStyle/>
          <a:p>
            <a:r>
              <a:rPr lang="en-US" sz="4000" dirty="0" err="1"/>
              <a:t>Jwr</a:t>
            </a:r>
            <a:r>
              <a:rPr lang="en-US" sz="4000" dirty="0"/>
              <a:t> `</a:t>
            </a:r>
            <a:r>
              <a:rPr lang="en-US" sz="4000" dirty="0" err="1"/>
              <a:t>ebol</a:t>
            </a:r>
            <a:r>
              <a:rPr lang="en-US" sz="4000" dirty="0"/>
              <a:t> `</a:t>
            </a:r>
            <a:r>
              <a:rPr lang="en-US" sz="4000" dirty="0" err="1"/>
              <a:t>nnijaji</a:t>
            </a:r>
            <a:r>
              <a:rPr lang="en-US" sz="4000" dirty="0"/>
              <a:t>@ `</a:t>
            </a:r>
            <a:r>
              <a:rPr lang="en-US" sz="4000" dirty="0" err="1"/>
              <a:t>nte</a:t>
            </a:r>
            <a:r>
              <a:rPr lang="en-US" sz="4000" dirty="0"/>
              <a:t> }</a:t>
            </a:r>
            <a:r>
              <a:rPr lang="en-US" sz="4000" dirty="0" err="1"/>
              <a:t>ekklycia</a:t>
            </a:r>
            <a:r>
              <a:rPr lang="en-US" sz="4000" dirty="0"/>
              <a:t>@</a:t>
            </a:r>
            <a:endParaRPr lang="ar-EG" sz="4000" dirty="0"/>
          </a:p>
          <a:p>
            <a:r>
              <a:rPr lang="en-US" sz="4000" dirty="0"/>
              <a:t>`</a:t>
            </a:r>
            <a:r>
              <a:rPr lang="en-US" sz="4000" dirty="0" err="1"/>
              <a:t>aricobt</a:t>
            </a:r>
            <a:r>
              <a:rPr lang="en-US" sz="4000" dirty="0"/>
              <a:t> `</a:t>
            </a:r>
            <a:r>
              <a:rPr lang="en-US" sz="4000" dirty="0" err="1"/>
              <a:t>eroc</a:t>
            </a:r>
            <a:r>
              <a:rPr lang="en-US" sz="4000" dirty="0"/>
              <a:t>@ `</a:t>
            </a:r>
            <a:r>
              <a:rPr lang="en-US" sz="4000" dirty="0" err="1"/>
              <a:t>nneckim</a:t>
            </a:r>
            <a:r>
              <a:rPr lang="en-US" sz="4000" dirty="0"/>
              <a:t> </a:t>
            </a:r>
            <a:r>
              <a:rPr lang="en-US" sz="4000" dirty="0" err="1"/>
              <a:t>sa</a:t>
            </a:r>
            <a:r>
              <a:rPr lang="en-US" sz="4000" dirty="0"/>
              <a:t> `</a:t>
            </a:r>
            <a:r>
              <a:rPr lang="en-US" sz="4000" dirty="0" err="1"/>
              <a:t>eneh</a:t>
            </a:r>
            <a:r>
              <a:rPr lang="en-US" sz="4000" dirty="0"/>
              <a:t>.</a:t>
            </a:r>
            <a:endParaRPr lang="en-US" dirty="0"/>
          </a:p>
        </p:txBody>
      </p:sp>
      <p:sp>
        <p:nvSpPr>
          <p:cNvPr id="21" name="Text Placeholder 20"/>
          <p:cNvSpPr>
            <a:spLocks noGrp="1"/>
          </p:cNvSpPr>
          <p:nvPr>
            <p:ph type="body" sz="quarter" idx="13"/>
          </p:nvPr>
        </p:nvSpPr>
        <p:spPr>
          <a:prstGeom prst="rect">
            <a:avLst/>
          </a:prstGeom>
        </p:spPr>
        <p:txBody>
          <a:bodyPr/>
          <a:lstStyle/>
          <a:p>
            <a:r>
              <a:rPr lang="ar-EG" dirty="0"/>
              <a:t>جور إيفول إن نى جاجى: إنتى تى إك إكليسيا: </a:t>
            </a:r>
          </a:p>
          <a:p>
            <a:r>
              <a:rPr lang="ar-EG" dirty="0"/>
              <a:t>آرى سوبت إيروس: إن نيسكيم شا إينيه.</a:t>
            </a:r>
          </a:p>
        </p:txBody>
      </p:sp>
    </p:spTree>
    <p:extLst>
      <p:ext uri="{BB962C8B-B14F-4D97-AF65-F5344CB8AC3E}">
        <p14:creationId xmlns:p14="http://schemas.microsoft.com/office/powerpoint/2010/main" val="1355617774"/>
      </p:ext>
    </p:extLst>
  </p:cSld>
  <p:clrMapOvr>
    <a:masterClrMapping/>
  </p:clrMapOvr>
</p:sld>
</file>

<file path=ppt/slides/slide19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 name="Text Placeholder 18"/>
          <p:cNvSpPr>
            <a:spLocks noGrp="1"/>
          </p:cNvSpPr>
          <p:nvPr>
            <p:ph type="body" sz="quarter" idx="11"/>
          </p:nvPr>
        </p:nvSpPr>
        <p:spPr>
          <a:xfrm>
            <a:off x="-1" y="3723861"/>
            <a:ext cx="9144000" cy="770687"/>
          </a:xfrm>
          <a:prstGeom prst="rect">
            <a:avLst/>
          </a:prstGeom>
        </p:spPr>
        <p:txBody>
          <a:bodyPr anchor="ctr"/>
          <a:lstStyle/>
          <a:p>
            <a:r>
              <a:rPr lang="ar-EG" sz="3700" dirty="0"/>
              <a:t>عمانوئيل إلهنا، في وسطنا الآن، بمجد أبيه، والروح القدس.</a:t>
            </a:r>
          </a:p>
        </p:txBody>
      </p:sp>
      <p:sp>
        <p:nvSpPr>
          <p:cNvPr id="20" name="Text Placeholder 19"/>
          <p:cNvSpPr>
            <a:spLocks noGrp="1"/>
          </p:cNvSpPr>
          <p:nvPr>
            <p:ph type="body" sz="quarter" idx="12"/>
          </p:nvPr>
        </p:nvSpPr>
        <p:spPr>
          <a:xfrm>
            <a:off x="1" y="4494548"/>
            <a:ext cx="9143999" cy="1296652"/>
          </a:xfrm>
          <a:prstGeom prst="rect">
            <a:avLst/>
          </a:prstGeom>
        </p:spPr>
        <p:txBody>
          <a:bodyPr/>
          <a:lstStyle/>
          <a:p>
            <a:r>
              <a:rPr lang="en-US" sz="3800" dirty="0" err="1"/>
              <a:t>Emmanouyl</a:t>
            </a:r>
            <a:r>
              <a:rPr lang="en-US" sz="3800" dirty="0"/>
              <a:t> </a:t>
            </a:r>
            <a:r>
              <a:rPr lang="en-US" sz="3800" dirty="0" err="1"/>
              <a:t>Pennou</a:t>
            </a:r>
            <a:r>
              <a:rPr lang="en-US" sz="3800" dirty="0"/>
              <a:t>]@ </a:t>
            </a:r>
            <a:r>
              <a:rPr lang="en-US" sz="3800" dirty="0" err="1"/>
              <a:t>qen</a:t>
            </a:r>
            <a:r>
              <a:rPr lang="en-US" sz="3800" dirty="0"/>
              <a:t> </a:t>
            </a:r>
            <a:r>
              <a:rPr lang="en-US" sz="3800" dirty="0" err="1"/>
              <a:t>tenmy</a:t>
            </a:r>
            <a:r>
              <a:rPr lang="en-US" sz="3800" dirty="0"/>
              <a:t>] ]</a:t>
            </a:r>
            <a:r>
              <a:rPr lang="en-US" sz="3800" dirty="0" err="1"/>
              <a:t>nou</a:t>
            </a:r>
            <a:r>
              <a:rPr lang="en-US" sz="3800" dirty="0"/>
              <a:t>@ </a:t>
            </a:r>
            <a:r>
              <a:rPr lang="en-US" sz="3800" dirty="0" err="1"/>
              <a:t>qen</a:t>
            </a:r>
            <a:r>
              <a:rPr lang="en-US" sz="3800" dirty="0"/>
              <a:t> `</a:t>
            </a:r>
            <a:r>
              <a:rPr lang="en-US" sz="3800" dirty="0" err="1"/>
              <a:t>p`wou</a:t>
            </a:r>
            <a:r>
              <a:rPr lang="en-US" sz="3800" dirty="0"/>
              <a:t> `</a:t>
            </a:r>
            <a:r>
              <a:rPr lang="en-US" sz="3800" dirty="0" err="1"/>
              <a:t>nte</a:t>
            </a:r>
            <a:r>
              <a:rPr lang="en-US" sz="3800" dirty="0"/>
              <a:t> </a:t>
            </a:r>
            <a:r>
              <a:rPr lang="en-US" sz="3800" dirty="0" err="1"/>
              <a:t>Pefiwt</a:t>
            </a:r>
            <a:r>
              <a:rPr lang="en-US" sz="3800" dirty="0"/>
              <a:t>@ </a:t>
            </a:r>
            <a:r>
              <a:rPr lang="en-US" sz="3800" dirty="0" err="1"/>
              <a:t>nem</a:t>
            </a:r>
            <a:r>
              <a:rPr lang="en-US" sz="3800" dirty="0"/>
              <a:t> </a:t>
            </a:r>
            <a:r>
              <a:rPr lang="en-US" sz="3800" dirty="0" err="1"/>
              <a:t>Pi`pneuma</a:t>
            </a:r>
            <a:r>
              <a:rPr lang="en-US" sz="3800" dirty="0"/>
              <a:t> </a:t>
            </a:r>
            <a:r>
              <a:rPr lang="en-US" sz="3800" dirty="0" err="1"/>
              <a:t>e;ouab</a:t>
            </a:r>
            <a:r>
              <a:rPr lang="en-US" sz="3800" dirty="0"/>
              <a:t>.</a:t>
            </a:r>
          </a:p>
        </p:txBody>
      </p:sp>
      <p:sp>
        <p:nvSpPr>
          <p:cNvPr id="21" name="Text Placeholder 20"/>
          <p:cNvSpPr>
            <a:spLocks noGrp="1"/>
          </p:cNvSpPr>
          <p:nvPr>
            <p:ph type="body" sz="quarter" idx="13"/>
          </p:nvPr>
        </p:nvSpPr>
        <p:spPr>
          <a:xfrm>
            <a:off x="0" y="5791200"/>
            <a:ext cx="9144000" cy="1066800"/>
          </a:xfrm>
          <a:prstGeom prst="rect">
            <a:avLst/>
          </a:prstGeom>
        </p:spPr>
        <p:txBody>
          <a:bodyPr/>
          <a:lstStyle/>
          <a:p>
            <a:r>
              <a:rPr lang="ar-EG" dirty="0"/>
              <a:t>إممانـوئيــل بـيـن نوتي : خين تين مي تـي تينو : </a:t>
            </a:r>
          </a:p>
          <a:p>
            <a:r>
              <a:rPr lang="ar-EG" dirty="0"/>
              <a:t>خين إب أو أوو إنتيه بيف يـوت : نيـم بي إبنفما إثؤواب.</a:t>
            </a:r>
          </a:p>
        </p:txBody>
      </p:sp>
    </p:spTree>
    <p:extLst>
      <p:ext uri="{BB962C8B-B14F-4D97-AF65-F5344CB8AC3E}">
        <p14:creationId xmlns:p14="http://schemas.microsoft.com/office/powerpoint/2010/main" val="14724517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BF165DB-58C4-4290-A581-B32A696B6ACF}"/>
              </a:ext>
            </a:extLst>
          </p:cNvPr>
          <p:cNvSpPr>
            <a:spLocks noGrp="1"/>
          </p:cNvSpPr>
          <p:nvPr>
            <p:ph type="title"/>
          </p:nvPr>
        </p:nvSpPr>
        <p:spPr>
          <a:xfrm>
            <a:off x="-1114426" y="6626"/>
            <a:ext cx="1114425" cy="522012"/>
          </a:xfrm>
          <a:noFill/>
        </p:spPr>
        <p:txBody>
          <a:bodyPr/>
          <a:lstStyle/>
          <a:p>
            <a:pPr algn="r" rtl="1"/>
            <a:r>
              <a:rPr lang="ar-EG" sz="2800" b="1" dirty="0">
                <a:solidFill>
                  <a:srgbClr val="FFC000"/>
                </a:solidFill>
              </a:rPr>
              <a:t>تين ثينو</a:t>
            </a:r>
            <a:endParaRPr lang="en-GB" sz="2800" b="1" dirty="0">
              <a:solidFill>
                <a:srgbClr val="FFC000"/>
              </a:solidFill>
            </a:endParaRPr>
          </a:p>
        </p:txBody>
      </p:sp>
      <p:sp>
        <p:nvSpPr>
          <p:cNvPr id="2" name="Text Placeholder 1"/>
          <p:cNvSpPr>
            <a:spLocks noGrp="1"/>
          </p:cNvSpPr>
          <p:nvPr>
            <p:ph type="body" sz="quarter" idx="10"/>
          </p:nvPr>
        </p:nvSpPr>
        <p:spPr/>
        <p:txBody>
          <a:bodyPr/>
          <a:lstStyle/>
          <a:p>
            <a:r>
              <a:rPr lang="ar-EG" sz="3600" dirty="0"/>
              <a:t>تين ثينو اابشوى ني شيري إنتى بي اواويني انتين هوس اابشويس انتي ني جوم</a:t>
            </a:r>
          </a:p>
        </p:txBody>
      </p:sp>
      <p:sp>
        <p:nvSpPr>
          <p:cNvPr id="3" name="Text Placeholder 2"/>
          <p:cNvSpPr>
            <a:spLocks noGrp="1"/>
          </p:cNvSpPr>
          <p:nvPr>
            <p:ph type="body" sz="quarter" idx="11"/>
          </p:nvPr>
        </p:nvSpPr>
        <p:spPr/>
        <p:txBody>
          <a:bodyPr/>
          <a:lstStyle/>
          <a:p>
            <a:r>
              <a:rPr lang="ar-EG" sz="5400" dirty="0"/>
              <a:t>قوموا يا بني النور لنسبح رب القوات</a:t>
            </a:r>
          </a:p>
          <a:p>
            <a:endParaRPr lang="en-US" dirty="0"/>
          </a:p>
        </p:txBody>
      </p:sp>
      <p:sp>
        <p:nvSpPr>
          <p:cNvPr id="4" name="Text Placeholder 3"/>
          <p:cNvSpPr>
            <a:spLocks noGrp="1"/>
          </p:cNvSpPr>
          <p:nvPr>
            <p:ph type="body" sz="quarter" idx="12"/>
          </p:nvPr>
        </p:nvSpPr>
        <p:spPr>
          <a:xfrm>
            <a:off x="0" y="4635305"/>
            <a:ext cx="9144000" cy="1189740"/>
          </a:xfrm>
        </p:spPr>
        <p:txBody>
          <a:bodyPr/>
          <a:lstStyle/>
          <a:p>
            <a:pPr algn="ctr" rtl="0"/>
            <a:r>
              <a:rPr lang="en-US" b="0" i="0" u="none" strike="noStrike" dirty="0" err="1">
                <a:effectLst/>
                <a:latin typeface="CS New Athanasius" pitchFamily="34" charset="0"/>
              </a:rPr>
              <a:t>Ten;ynou</a:t>
            </a:r>
            <a:r>
              <a:rPr lang="en-US" b="0" i="0" u="none" strike="noStrike" dirty="0">
                <a:effectLst/>
                <a:latin typeface="CS New Athanasius" pitchFamily="34" charset="0"/>
              </a:rPr>
              <a:t> `</a:t>
            </a:r>
            <a:r>
              <a:rPr lang="en-US" b="0" i="0" u="none" strike="noStrike" dirty="0" err="1">
                <a:effectLst/>
                <a:latin typeface="CS New Athanasius" pitchFamily="34" charset="0"/>
              </a:rPr>
              <a:t>e`pswi</a:t>
            </a:r>
            <a:r>
              <a:rPr lang="en-US" b="0" i="0" u="none" strike="noStrike" dirty="0">
                <a:effectLst/>
                <a:latin typeface="CS New Athanasius" pitchFamily="34" charset="0"/>
              </a:rPr>
              <a:t> </a:t>
            </a:r>
            <a:r>
              <a:rPr lang="en-US" b="0" i="0" u="none" strike="noStrike" dirty="0" err="1">
                <a:effectLst/>
                <a:latin typeface="CS New Athanasius" pitchFamily="34" charset="0"/>
              </a:rPr>
              <a:t>nisyri</a:t>
            </a:r>
            <a:r>
              <a:rPr lang="en-US" b="0" i="0" u="none" strike="noStrike" dirty="0">
                <a:effectLst/>
                <a:latin typeface="CS New Athanasius" pitchFamily="34" charset="0"/>
              </a:rPr>
              <a:t> `</a:t>
            </a:r>
            <a:r>
              <a:rPr lang="en-US" b="0" i="0" u="none" strike="noStrike" dirty="0" err="1">
                <a:effectLst/>
                <a:latin typeface="CS New Athanasius" pitchFamily="34" charset="0"/>
              </a:rPr>
              <a:t>nte</a:t>
            </a:r>
            <a:r>
              <a:rPr lang="en-US" dirty="0"/>
              <a:t> </a:t>
            </a:r>
            <a:r>
              <a:rPr lang="en-US" b="0" i="0" u="none" strike="noStrike" dirty="0" err="1">
                <a:effectLst/>
                <a:latin typeface="CS New Athanasius" pitchFamily="34" charset="0"/>
              </a:rPr>
              <a:t>piouwini</a:t>
            </a:r>
            <a:r>
              <a:rPr lang="en-US" b="0" i="0" u="none" strike="noStrike" dirty="0">
                <a:effectLst/>
                <a:latin typeface="CS New Athanasius" pitchFamily="34" charset="0"/>
              </a:rPr>
              <a:t>@ `</a:t>
            </a:r>
            <a:r>
              <a:rPr lang="en-US" b="0" i="0" u="none" strike="noStrike" dirty="0" err="1">
                <a:effectLst/>
                <a:latin typeface="CS New Athanasius" pitchFamily="34" charset="0"/>
              </a:rPr>
              <a:t>ntenhwc</a:t>
            </a:r>
            <a:r>
              <a:rPr lang="en-US" b="0" i="0" u="none" strike="noStrike" dirty="0">
                <a:effectLst/>
                <a:latin typeface="CS New Athanasius" pitchFamily="34" charset="0"/>
              </a:rPr>
              <a:t> `</a:t>
            </a:r>
            <a:r>
              <a:rPr lang="en-US" b="0" i="0" u="none" strike="noStrike" dirty="0" err="1">
                <a:effectLst/>
                <a:latin typeface="CS New Athanasius" pitchFamily="34" charset="0"/>
              </a:rPr>
              <a:t>e`P</a:t>
            </a:r>
            <a:r>
              <a:rPr lang="en-US" b="0" i="0" u="none" strike="noStrike" dirty="0">
                <a:effectLst/>
                <a:latin typeface="CS New Athanasius" pitchFamily="34" charset="0"/>
              </a:rPr>
              <a:t>[</a:t>
            </a:r>
            <a:r>
              <a:rPr lang="en-US" b="0" i="0" u="none" strike="noStrike" dirty="0" err="1">
                <a:effectLst/>
                <a:latin typeface="CS New Athanasius" pitchFamily="34" charset="0"/>
              </a:rPr>
              <a:t>oic</a:t>
            </a:r>
            <a:r>
              <a:rPr lang="en-US" b="0" i="0" u="none" strike="noStrike" dirty="0">
                <a:effectLst/>
                <a:latin typeface="CS New Athanasius" pitchFamily="34" charset="0"/>
              </a:rPr>
              <a:t> `</a:t>
            </a:r>
            <a:r>
              <a:rPr lang="en-US" b="0" i="0" u="none" strike="noStrike" dirty="0" err="1">
                <a:effectLst/>
                <a:latin typeface="CS New Athanasius" pitchFamily="34" charset="0"/>
              </a:rPr>
              <a:t>nte</a:t>
            </a:r>
            <a:r>
              <a:rPr lang="en-US" b="0" i="0" u="none" strike="noStrike" dirty="0">
                <a:effectLst/>
                <a:latin typeface="CS New Athanasius" pitchFamily="34" charset="0"/>
              </a:rPr>
              <a:t> </a:t>
            </a:r>
            <a:r>
              <a:rPr lang="en-US" b="0" i="0" u="none" strike="noStrike" dirty="0" err="1">
                <a:effectLst/>
                <a:latin typeface="CS New Athanasius" pitchFamily="34" charset="0"/>
              </a:rPr>
              <a:t>nijom</a:t>
            </a:r>
            <a:r>
              <a:rPr lang="en-US" b="0" i="0" u="none" strike="noStrike" dirty="0">
                <a:effectLst/>
                <a:latin typeface="CS New Athanasius" pitchFamily="34" charset="0"/>
              </a:rPr>
              <a:t>.</a:t>
            </a:r>
          </a:p>
        </p:txBody>
      </p:sp>
    </p:spTree>
    <p:extLst>
      <p:ext uri="{BB962C8B-B14F-4D97-AF65-F5344CB8AC3E}">
        <p14:creationId xmlns:p14="http://schemas.microsoft.com/office/powerpoint/2010/main" val="39257589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CDDB3B5-422E-4CD6-907B-72E12DCE9856}"/>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sz="3600" dirty="0"/>
              <a:t>ذوكصابتري كى إيو كى آجيو أبنڤماتي : ذوكصاصي فيلا نثروبى</a:t>
            </a:r>
          </a:p>
        </p:txBody>
      </p:sp>
      <p:sp>
        <p:nvSpPr>
          <p:cNvPr id="3" name="Text Placeholder 2"/>
          <p:cNvSpPr>
            <a:spLocks noGrp="1"/>
          </p:cNvSpPr>
          <p:nvPr>
            <p:ph type="body" sz="quarter" idx="11"/>
          </p:nvPr>
        </p:nvSpPr>
        <p:spPr>
          <a:xfrm>
            <a:off x="0" y="3710609"/>
            <a:ext cx="9144000" cy="750338"/>
          </a:xfrm>
        </p:spPr>
        <p:txBody>
          <a:bodyPr/>
          <a:lstStyle/>
          <a:p>
            <a:r>
              <a:rPr lang="ar-EG" sz="3600" dirty="0"/>
              <a:t>المجد للآب والابن والروح القدس: المجد لك يا مُحب البشر</a:t>
            </a:r>
          </a:p>
        </p:txBody>
      </p:sp>
      <p:sp>
        <p:nvSpPr>
          <p:cNvPr id="4" name="Text Placeholder 3"/>
          <p:cNvSpPr>
            <a:spLocks noGrp="1"/>
          </p:cNvSpPr>
          <p:nvPr>
            <p:ph type="body" sz="quarter" idx="12"/>
          </p:nvPr>
        </p:nvSpPr>
        <p:spPr>
          <a:xfrm>
            <a:off x="0" y="4577586"/>
            <a:ext cx="9144000" cy="1189740"/>
          </a:xfrm>
        </p:spPr>
        <p:txBody>
          <a:bodyPr/>
          <a:lstStyle/>
          <a:p>
            <a:r>
              <a:rPr lang="en-US" dirty="0"/>
              <a:t>Doxa Patri </a:t>
            </a:r>
            <a:r>
              <a:rPr lang="en-US" dirty="0" err="1"/>
              <a:t>ke</a:t>
            </a:r>
            <a:r>
              <a:rPr lang="en-US" dirty="0"/>
              <a:t> </a:t>
            </a:r>
            <a:r>
              <a:rPr lang="en-US" dirty="0" err="1"/>
              <a:t>Ui`w</a:t>
            </a:r>
            <a:r>
              <a:rPr lang="en-US" dirty="0"/>
              <a:t> </a:t>
            </a:r>
            <a:r>
              <a:rPr lang="en-US" dirty="0" err="1"/>
              <a:t>ke</a:t>
            </a:r>
            <a:r>
              <a:rPr lang="en-US" dirty="0"/>
              <a:t> `</a:t>
            </a:r>
            <a:r>
              <a:rPr lang="en-US" dirty="0" err="1"/>
              <a:t>Agi`w</a:t>
            </a:r>
            <a:r>
              <a:rPr lang="en-US" dirty="0"/>
              <a:t> ``````</a:t>
            </a:r>
            <a:r>
              <a:rPr lang="en-US" dirty="0" err="1"/>
              <a:t>Pneumati</a:t>
            </a:r>
            <a:r>
              <a:rPr lang="en-US" dirty="0"/>
              <a:t>. Doxa ci </a:t>
            </a:r>
            <a:r>
              <a:rPr lang="en-US" dirty="0" err="1"/>
              <a:t>Vilan</a:t>
            </a:r>
            <a:r>
              <a:rPr lang="en-US" dirty="0"/>
              <a:t>`;</a:t>
            </a:r>
            <a:r>
              <a:rPr lang="en-US" dirty="0" err="1"/>
              <a:t>rwpe</a:t>
            </a:r>
            <a:r>
              <a:rPr lang="en-US" dirty="0"/>
              <a:t>.</a:t>
            </a:r>
          </a:p>
        </p:txBody>
      </p:sp>
    </p:spTree>
    <p:extLst>
      <p:ext uri="{BB962C8B-B14F-4D97-AF65-F5344CB8AC3E}">
        <p14:creationId xmlns:p14="http://schemas.microsoft.com/office/powerpoint/2010/main" val="3206746293"/>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820385-F366-413B-88A2-E7B89BC8542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BD50D96-A732-4D3F-8B6D-171624A75ACB}"/>
              </a:ext>
            </a:extLst>
          </p:cNvPr>
          <p:cNvSpPr>
            <a:spLocks noGrp="1"/>
          </p:cNvSpPr>
          <p:nvPr>
            <p:ph type="body" sz="quarter" idx="10"/>
          </p:nvPr>
        </p:nvSpPr>
        <p:spPr>
          <a:xfrm>
            <a:off x="0" y="5717663"/>
            <a:ext cx="9144000" cy="1133712"/>
          </a:xfrm>
        </p:spPr>
        <p:txBody>
          <a:bodyPr anchor="ctr"/>
          <a:lstStyle/>
          <a:p>
            <a:pPr>
              <a:spcBef>
                <a:spcPts val="0"/>
              </a:spcBef>
            </a:pPr>
            <a:r>
              <a:rPr lang="ar-EG" sz="3800" dirty="0"/>
              <a:t>لاؤس نيفين سى هوس ناك: أو إبؤرو بي إخرستوس:</a:t>
            </a:r>
            <a:endParaRPr lang="en-US" sz="3800" dirty="0"/>
          </a:p>
          <a:p>
            <a:pPr>
              <a:spcBef>
                <a:spcPts val="0"/>
              </a:spcBef>
            </a:pPr>
            <a:r>
              <a:rPr lang="ar-EG" sz="3800" dirty="0"/>
              <a:t> آجيا إترياس: إليسون إيمـاس. </a:t>
            </a:r>
          </a:p>
        </p:txBody>
      </p:sp>
      <p:sp>
        <p:nvSpPr>
          <p:cNvPr id="4" name="Text Placeholder 3">
            <a:extLst>
              <a:ext uri="{FF2B5EF4-FFF2-40B4-BE49-F238E27FC236}">
                <a16:creationId xmlns:a16="http://schemas.microsoft.com/office/drawing/2014/main" id="{4014DD92-3DE5-485F-8DAB-F47CBCE49D0C}"/>
              </a:ext>
            </a:extLst>
          </p:cNvPr>
          <p:cNvSpPr>
            <a:spLocks noGrp="1"/>
          </p:cNvSpPr>
          <p:nvPr>
            <p:ph type="body" sz="quarter" idx="11"/>
          </p:nvPr>
        </p:nvSpPr>
        <p:spPr/>
        <p:txBody>
          <a:bodyPr/>
          <a:lstStyle/>
          <a:p>
            <a:r>
              <a:rPr lang="ar-EG" sz="3600" dirty="0"/>
              <a:t>كل الشعوب تسبحك، أيها الملك المسيح،أيها الثالوث القدوس أرحمنا.</a:t>
            </a:r>
          </a:p>
          <a:p>
            <a:endParaRPr lang="en-GB" sz="3600" dirty="0"/>
          </a:p>
        </p:txBody>
      </p:sp>
      <p:sp>
        <p:nvSpPr>
          <p:cNvPr id="5" name="Text Placeholder 4">
            <a:extLst>
              <a:ext uri="{FF2B5EF4-FFF2-40B4-BE49-F238E27FC236}">
                <a16:creationId xmlns:a16="http://schemas.microsoft.com/office/drawing/2014/main" id="{46D429CC-F09C-4AE0-8936-DD86369C0932}"/>
              </a:ext>
            </a:extLst>
          </p:cNvPr>
          <p:cNvSpPr>
            <a:spLocks noGrp="1"/>
          </p:cNvSpPr>
          <p:nvPr>
            <p:ph type="body" sz="quarter" idx="12"/>
          </p:nvPr>
        </p:nvSpPr>
        <p:spPr>
          <a:xfrm>
            <a:off x="0" y="4750253"/>
            <a:ext cx="9144000" cy="967409"/>
          </a:xfrm>
        </p:spPr>
        <p:txBody>
          <a:bodyPr/>
          <a:lstStyle/>
          <a:p>
            <a:r>
              <a:rPr lang="pt-BR" dirty="0"/>
              <a:t>Laoc niben cehwc nak@ `w `pouro P</a:t>
            </a:r>
            <a:r>
              <a:rPr lang="en-US" dirty="0" err="1"/>
              <a:t>i,rictoc</a:t>
            </a:r>
            <a:r>
              <a:rPr lang="pt-BR" dirty="0"/>
              <a:t>@</a:t>
            </a:r>
            <a:endParaRPr lang="ar-EG" dirty="0"/>
          </a:p>
          <a:p>
            <a:r>
              <a:rPr lang="pt-BR" dirty="0"/>
              <a:t> `agia `triac@ `ele`ycon `ymac.</a:t>
            </a:r>
          </a:p>
        </p:txBody>
      </p:sp>
    </p:spTree>
    <p:extLst>
      <p:ext uri="{BB962C8B-B14F-4D97-AF65-F5344CB8AC3E}">
        <p14:creationId xmlns:p14="http://schemas.microsoft.com/office/powerpoint/2010/main" val="901930531"/>
      </p:ext>
    </p:extLst>
  </p:cSld>
  <p:clrMapOvr>
    <a:masterClrMapping/>
  </p:clrMapOvr>
</p:sld>
</file>

<file path=ppt/slides/slide20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prstGeom prst="rect">
            <a:avLst/>
          </a:prstGeom>
        </p:spPr>
        <p:txBody>
          <a:bodyPr anchor="ctr"/>
          <a:lstStyle/>
          <a:p>
            <a:r>
              <a:rPr lang="ar-EG" sz="3500" dirty="0"/>
              <a:t>ليباركنا كلنا، ويطهر قلوبنا، ويشفي أمراض، نفوسنا وأجسادنا.</a:t>
            </a:r>
          </a:p>
        </p:txBody>
      </p:sp>
      <p:sp>
        <p:nvSpPr>
          <p:cNvPr id="3" name="Text Placeholder 2"/>
          <p:cNvSpPr>
            <a:spLocks noGrp="1"/>
          </p:cNvSpPr>
          <p:nvPr>
            <p:ph type="body" sz="quarter" idx="12"/>
          </p:nvPr>
        </p:nvSpPr>
        <p:spPr>
          <a:prstGeom prst="rect">
            <a:avLst/>
          </a:prstGeom>
        </p:spPr>
        <p:txBody>
          <a:bodyPr/>
          <a:lstStyle/>
          <a:p>
            <a:pPr rtl="0"/>
            <a:r>
              <a:rPr lang="en-US" sz="3800" dirty="0" err="1"/>
              <a:t>Ntef`cmou</a:t>
            </a:r>
            <a:r>
              <a:rPr lang="en-US" sz="3800" dirty="0"/>
              <a:t> `</a:t>
            </a:r>
            <a:r>
              <a:rPr lang="en-US" sz="3800" dirty="0" err="1"/>
              <a:t>eron</a:t>
            </a:r>
            <a:r>
              <a:rPr lang="en-US" sz="3800" dirty="0"/>
              <a:t> </a:t>
            </a:r>
            <a:r>
              <a:rPr lang="en-US" sz="3800" dirty="0" err="1"/>
              <a:t>tyren</a:t>
            </a:r>
            <a:r>
              <a:rPr lang="en-US" sz="3800" dirty="0"/>
              <a:t>@ `</a:t>
            </a:r>
            <a:r>
              <a:rPr lang="en-US" sz="3800" dirty="0" err="1"/>
              <a:t>nteftoubo</a:t>
            </a:r>
            <a:r>
              <a:rPr lang="en-US" sz="3800" dirty="0"/>
              <a:t> `</a:t>
            </a:r>
            <a:r>
              <a:rPr lang="en-US" sz="3800" dirty="0" err="1"/>
              <a:t>nnenhyt</a:t>
            </a:r>
            <a:r>
              <a:rPr lang="en-US" sz="3800" dirty="0"/>
              <a:t>@</a:t>
            </a:r>
            <a:endParaRPr lang="ar-EG" sz="3800" dirty="0"/>
          </a:p>
          <a:p>
            <a:pPr rtl="0"/>
            <a:r>
              <a:rPr lang="en-US" dirty="0"/>
              <a:t>`</a:t>
            </a:r>
            <a:r>
              <a:rPr lang="en-US" dirty="0" err="1"/>
              <a:t>nteftal</a:t>
            </a:r>
            <a:r>
              <a:rPr lang="en-US" dirty="0"/>
              <a:t>[o `</a:t>
            </a:r>
            <a:r>
              <a:rPr lang="en-US" dirty="0" err="1"/>
              <a:t>nniswni</a:t>
            </a:r>
            <a:r>
              <a:rPr lang="en-US" dirty="0"/>
              <a:t>@ `</a:t>
            </a:r>
            <a:r>
              <a:rPr lang="en-US" dirty="0" err="1"/>
              <a:t>nte</a:t>
            </a:r>
            <a:r>
              <a:rPr lang="en-US" dirty="0"/>
              <a:t> </a:t>
            </a:r>
            <a:r>
              <a:rPr lang="en-US" dirty="0" err="1"/>
              <a:t>nen'u,y</a:t>
            </a:r>
            <a:r>
              <a:rPr lang="en-US" dirty="0"/>
              <a:t> </a:t>
            </a:r>
            <a:r>
              <a:rPr lang="en-US" dirty="0" err="1"/>
              <a:t>nem</a:t>
            </a:r>
            <a:r>
              <a:rPr lang="en-US" dirty="0"/>
              <a:t> </a:t>
            </a:r>
            <a:r>
              <a:rPr lang="en-US" dirty="0" err="1"/>
              <a:t>nencwma</a:t>
            </a:r>
            <a:r>
              <a:rPr lang="en-US" dirty="0"/>
              <a:t>.</a:t>
            </a:r>
          </a:p>
        </p:txBody>
      </p:sp>
      <p:sp>
        <p:nvSpPr>
          <p:cNvPr id="4" name="Text Placeholder 3"/>
          <p:cNvSpPr>
            <a:spLocks noGrp="1"/>
          </p:cNvSpPr>
          <p:nvPr>
            <p:ph type="body" sz="quarter" idx="13"/>
          </p:nvPr>
        </p:nvSpPr>
        <p:spPr>
          <a:prstGeom prst="rect">
            <a:avLst/>
          </a:prstGeom>
        </p:spPr>
        <p:txBody>
          <a:bodyPr/>
          <a:lstStyle/>
          <a:p>
            <a:r>
              <a:rPr lang="ar-EG" sz="3600" dirty="0"/>
              <a:t>إنتيف إسمو إيرون تيرين: إن تيف توفو إن نين هيت: </a:t>
            </a:r>
          </a:p>
          <a:p>
            <a:r>
              <a:rPr lang="ar-EG" sz="3600" dirty="0"/>
              <a:t>إن تيف طالتشو إن ني شوني: إنتيه نين بسيكي نيم نين سوما.</a:t>
            </a:r>
          </a:p>
        </p:txBody>
      </p:sp>
    </p:spTree>
    <p:extLst>
      <p:ext uri="{BB962C8B-B14F-4D97-AF65-F5344CB8AC3E}">
        <p14:creationId xmlns:p14="http://schemas.microsoft.com/office/powerpoint/2010/main" val="2007556662"/>
      </p:ext>
    </p:extLst>
  </p:cSld>
  <p:clrMapOvr>
    <a:masterClrMapping/>
  </p:clrMapOvr>
</p:sld>
</file>

<file path=ppt/slides/slide20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1" y="3723861"/>
            <a:ext cx="9144000" cy="1066800"/>
          </a:xfrm>
          <a:prstGeom prst="rect">
            <a:avLst/>
          </a:prstGeom>
        </p:spPr>
        <p:txBody>
          <a:bodyPr/>
          <a:lstStyle/>
          <a:p>
            <a:r>
              <a:rPr lang="ar-EG" sz="3600" dirty="0"/>
              <a:t>نسجد لك أيها المسيح، مع إبيك الصالح، والروح القدس، لأنك أتيت وخلصتنا.</a:t>
            </a:r>
          </a:p>
        </p:txBody>
      </p:sp>
      <p:sp>
        <p:nvSpPr>
          <p:cNvPr id="3" name="Text Placeholder 2"/>
          <p:cNvSpPr>
            <a:spLocks noGrp="1"/>
          </p:cNvSpPr>
          <p:nvPr>
            <p:ph type="body" sz="quarter" idx="12"/>
          </p:nvPr>
        </p:nvSpPr>
        <p:spPr>
          <a:xfrm>
            <a:off x="-174812" y="4790661"/>
            <a:ext cx="9386047" cy="983522"/>
          </a:xfrm>
          <a:prstGeom prst="rect">
            <a:avLst/>
          </a:prstGeom>
        </p:spPr>
        <p:txBody>
          <a:bodyPr/>
          <a:lstStyle/>
          <a:p>
            <a:r>
              <a:rPr lang="en-US" sz="3300" dirty="0" err="1"/>
              <a:t>Tenouwst</a:t>
            </a:r>
            <a:r>
              <a:rPr lang="en-US" sz="3300" dirty="0"/>
              <a:t> `</a:t>
            </a:r>
            <a:r>
              <a:rPr lang="en-US" sz="3300" dirty="0" err="1"/>
              <a:t>mmok</a:t>
            </a:r>
            <a:r>
              <a:rPr lang="en-US" sz="3300" dirty="0"/>
              <a:t> `w Pi`,</a:t>
            </a:r>
            <a:r>
              <a:rPr lang="en-US" sz="3300" dirty="0" err="1"/>
              <a:t>rictoc</a:t>
            </a:r>
            <a:r>
              <a:rPr lang="en-US" sz="3300" dirty="0"/>
              <a:t>@ </a:t>
            </a:r>
            <a:r>
              <a:rPr lang="en-US" sz="3300" dirty="0" err="1"/>
              <a:t>nem</a:t>
            </a:r>
            <a:r>
              <a:rPr lang="en-US" sz="3300" dirty="0"/>
              <a:t> </a:t>
            </a:r>
            <a:r>
              <a:rPr lang="en-US" sz="3300" dirty="0" err="1"/>
              <a:t>Pekiwt</a:t>
            </a:r>
            <a:r>
              <a:rPr lang="en-US" sz="3300" dirty="0"/>
              <a:t> `</a:t>
            </a:r>
            <a:r>
              <a:rPr lang="en-US" sz="3300" dirty="0" err="1"/>
              <a:t>n`aga;oc</a:t>
            </a:r>
            <a:r>
              <a:rPr lang="en-US" sz="3300" dirty="0"/>
              <a:t>@</a:t>
            </a:r>
            <a:endParaRPr lang="ar-EG" sz="3300" dirty="0"/>
          </a:p>
          <a:p>
            <a:r>
              <a:rPr lang="en-US" dirty="0"/>
              <a:t> </a:t>
            </a:r>
            <a:r>
              <a:rPr lang="en-US" dirty="0" err="1"/>
              <a:t>nem</a:t>
            </a:r>
            <a:r>
              <a:rPr lang="en-US" dirty="0"/>
              <a:t> </a:t>
            </a:r>
            <a:r>
              <a:rPr lang="en-US" dirty="0" err="1"/>
              <a:t>Pi`pneuma</a:t>
            </a:r>
            <a:r>
              <a:rPr lang="en-US" dirty="0"/>
              <a:t> </a:t>
            </a:r>
            <a:r>
              <a:rPr lang="en-US" dirty="0" err="1"/>
              <a:t>e;ouab</a:t>
            </a:r>
            <a:r>
              <a:rPr lang="en-US" dirty="0"/>
              <a:t>@ je </a:t>
            </a:r>
            <a:r>
              <a:rPr lang="en-US" dirty="0" err="1"/>
              <a:t>aki</a:t>
            </a:r>
            <a:r>
              <a:rPr lang="en-US" dirty="0"/>
              <a:t> </a:t>
            </a:r>
            <a:r>
              <a:rPr lang="en-US" dirty="0" err="1"/>
              <a:t>akcw</a:t>
            </a:r>
            <a:r>
              <a:rPr lang="en-US" dirty="0"/>
              <a:t>] `</a:t>
            </a:r>
            <a:r>
              <a:rPr lang="en-US" dirty="0" err="1"/>
              <a:t>mmon</a:t>
            </a:r>
            <a:r>
              <a:rPr lang="en-US" dirty="0"/>
              <a:t>.</a:t>
            </a:r>
          </a:p>
        </p:txBody>
      </p:sp>
      <p:sp>
        <p:nvSpPr>
          <p:cNvPr id="4" name="Text Placeholder 3"/>
          <p:cNvSpPr>
            <a:spLocks noGrp="1"/>
          </p:cNvSpPr>
          <p:nvPr>
            <p:ph type="body" sz="quarter" idx="13"/>
          </p:nvPr>
        </p:nvSpPr>
        <p:spPr>
          <a:prstGeom prst="rect">
            <a:avLst/>
          </a:prstGeom>
        </p:spPr>
        <p:txBody>
          <a:bodyPr/>
          <a:lstStyle/>
          <a:p>
            <a:r>
              <a:rPr lang="ar-EG" sz="3200" dirty="0"/>
              <a:t>تين أوو أوشت إمموك أو بي إخرستوس : نيم بيك يوت إن أغاثـوس : نيـم بـي إبنفما إثـؤواب : جيه آك إي أكسوتي إممون.</a:t>
            </a:r>
          </a:p>
        </p:txBody>
      </p:sp>
    </p:spTree>
    <p:extLst>
      <p:ext uri="{BB962C8B-B14F-4D97-AF65-F5344CB8AC3E}">
        <p14:creationId xmlns:p14="http://schemas.microsoft.com/office/powerpoint/2010/main" val="559730453"/>
      </p:ext>
    </p:extLst>
  </p:cSld>
  <p:clrMapOvr>
    <a:masterClrMapping/>
  </p:clrMapOvr>
</p:sld>
</file>

<file path=ppt/slides/slide20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A5EA012-9802-4905-A4B6-90534566536A}"/>
              </a:ext>
            </a:extLst>
          </p:cNvPr>
          <p:cNvSpPr>
            <a:spLocks noGrp="1"/>
          </p:cNvSpPr>
          <p:nvPr>
            <p:ph type="body" sz="quarter" idx="11"/>
          </p:nvPr>
        </p:nvSpPr>
        <p:spPr/>
        <p:txBody>
          <a:bodyPr/>
          <a:lstStyle/>
          <a:p>
            <a:r>
              <a:rPr lang="ar-EG" sz="3600" dirty="0"/>
              <a:t>يا ربنا يسوع المسيح، حامل خطيه العالم، أحسبنا مع خرافك، الذين عن يمينك.</a:t>
            </a:r>
          </a:p>
        </p:txBody>
      </p:sp>
      <p:sp>
        <p:nvSpPr>
          <p:cNvPr id="3" name="Text Placeholder 2">
            <a:extLst>
              <a:ext uri="{FF2B5EF4-FFF2-40B4-BE49-F238E27FC236}">
                <a16:creationId xmlns:a16="http://schemas.microsoft.com/office/drawing/2014/main" id="{36FDB111-E07B-4D58-A9BA-862AEC768512}"/>
              </a:ext>
            </a:extLst>
          </p:cNvPr>
          <p:cNvSpPr>
            <a:spLocks noGrp="1"/>
          </p:cNvSpPr>
          <p:nvPr>
            <p:ph type="body" sz="quarter" idx="12"/>
          </p:nvPr>
        </p:nvSpPr>
        <p:spPr>
          <a:xfrm>
            <a:off x="1" y="4690366"/>
            <a:ext cx="9144000" cy="1083817"/>
          </a:xfrm>
        </p:spPr>
        <p:txBody>
          <a:bodyPr/>
          <a:lstStyle/>
          <a:p>
            <a:pPr algn="l" rtl="0">
              <a:spcBef>
                <a:spcPts val="0"/>
              </a:spcBef>
            </a:pPr>
            <a:r>
              <a:rPr lang="en-GB" sz="3700" b="0" dirty="0"/>
              <a:t>W pen=o=c I=y=c P=,=c@ </a:t>
            </a:r>
            <a:r>
              <a:rPr lang="en-GB" sz="3700" b="0" dirty="0" err="1"/>
              <a:t>vy`et`wli</a:t>
            </a:r>
            <a:r>
              <a:rPr lang="en-GB" sz="3700" b="0" dirty="0"/>
              <a:t> `</a:t>
            </a:r>
            <a:r>
              <a:rPr lang="en-GB" sz="3700" b="0" dirty="0" err="1"/>
              <a:t>m`vnobi</a:t>
            </a:r>
            <a:r>
              <a:rPr lang="en-GB" sz="3700" b="0" dirty="0"/>
              <a:t> `</a:t>
            </a:r>
            <a:r>
              <a:rPr lang="en-GB" sz="3700" b="0" dirty="0" err="1"/>
              <a:t>mpikocmoc</a:t>
            </a:r>
            <a:r>
              <a:rPr lang="en-GB" sz="3700" b="0" dirty="0"/>
              <a:t>@</a:t>
            </a:r>
            <a:r>
              <a:rPr lang="ar-EG" sz="3700" b="0" dirty="0"/>
              <a:t> </a:t>
            </a:r>
            <a:r>
              <a:rPr lang="en-GB" sz="3700" b="0" dirty="0" err="1"/>
              <a:t>opten</a:t>
            </a:r>
            <a:r>
              <a:rPr lang="en-GB" sz="3700" b="0" dirty="0"/>
              <a:t> </a:t>
            </a:r>
            <a:r>
              <a:rPr lang="en-GB" sz="3700" b="0" dirty="0" err="1"/>
              <a:t>hwn</a:t>
            </a:r>
            <a:r>
              <a:rPr lang="en-GB" sz="3700" b="0" dirty="0"/>
              <a:t> </a:t>
            </a:r>
            <a:r>
              <a:rPr lang="en-GB" sz="3700" b="0" dirty="0" err="1"/>
              <a:t>nem</a:t>
            </a:r>
            <a:r>
              <a:rPr lang="en-GB" sz="3700" b="0" dirty="0"/>
              <a:t> </a:t>
            </a:r>
            <a:r>
              <a:rPr lang="en-GB" sz="3700" b="0" dirty="0" err="1"/>
              <a:t>nekhiyb</a:t>
            </a:r>
            <a:r>
              <a:rPr lang="en-GB" sz="3700" b="0" dirty="0"/>
              <a:t>@ </a:t>
            </a:r>
            <a:r>
              <a:rPr lang="en-GB" sz="3700" b="0" dirty="0" err="1"/>
              <a:t>nai</a:t>
            </a:r>
            <a:r>
              <a:rPr lang="en-GB" sz="3700" b="0" dirty="0"/>
              <a:t> </a:t>
            </a:r>
            <a:r>
              <a:rPr lang="en-GB" sz="3700" b="0" dirty="0" err="1"/>
              <a:t>etcaou`inam</a:t>
            </a:r>
            <a:r>
              <a:rPr lang="en-GB" sz="3700" b="0" dirty="0"/>
              <a:t> `</a:t>
            </a:r>
            <a:r>
              <a:rPr lang="en-GB" sz="3700" b="0" dirty="0" err="1"/>
              <a:t>mmok</a:t>
            </a:r>
            <a:r>
              <a:rPr lang="en-GB" sz="3700" b="0" dirty="0"/>
              <a:t>.</a:t>
            </a:r>
          </a:p>
        </p:txBody>
      </p:sp>
      <p:sp>
        <p:nvSpPr>
          <p:cNvPr id="4" name="Text Placeholder 3">
            <a:extLst>
              <a:ext uri="{FF2B5EF4-FFF2-40B4-BE49-F238E27FC236}">
                <a16:creationId xmlns:a16="http://schemas.microsoft.com/office/drawing/2014/main" id="{BF2BE9DD-1067-4431-9405-370BC9363783}"/>
              </a:ext>
            </a:extLst>
          </p:cNvPr>
          <p:cNvSpPr>
            <a:spLocks noGrp="1"/>
          </p:cNvSpPr>
          <p:nvPr>
            <p:ph type="body" sz="quarter" idx="13"/>
          </p:nvPr>
        </p:nvSpPr>
        <p:spPr>
          <a:xfrm>
            <a:off x="0" y="5774183"/>
            <a:ext cx="9144000" cy="1083817"/>
          </a:xfrm>
        </p:spPr>
        <p:txBody>
          <a:bodyPr/>
          <a:lstStyle/>
          <a:p>
            <a:r>
              <a:rPr kumimoji="0" lang="ar-EG" sz="3500" b="1" i="0" u="none" strike="noStrike" kern="1200" cap="none" normalizeH="0" baseline="0" dirty="0">
                <a:ln>
                  <a:noFill/>
                </a:ln>
                <a:solidFill>
                  <a:schemeClr val="bg1"/>
                </a:solidFill>
                <a:effectLst/>
                <a:latin typeface="Times New Roman" pitchFamily="18" charset="0"/>
                <a:ea typeface="+mn-ea"/>
                <a:cs typeface="Times New Roman" pitchFamily="18" charset="0"/>
              </a:rPr>
              <a:t>أوبين شويس إيسوس بخرستوس: في إتؤلي إم إفنوتي إمبي كوزموس: أوبتين هون نيم نيك هيب: ناي إتصا أوي نام إمموك.</a:t>
            </a:r>
            <a:endParaRPr kumimoji="0" lang="ar-SA" sz="35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5" name="TextBox 4">
            <a:hlinkClick r:id="rId2" action="ppaction://hlinksldjump"/>
            <a:extLst>
              <a:ext uri="{FF2B5EF4-FFF2-40B4-BE49-F238E27FC236}">
                <a16:creationId xmlns:a16="http://schemas.microsoft.com/office/drawing/2014/main" id="{44DB6094-7DD2-4FAA-9C11-EE7F62B25F18}"/>
              </a:ext>
            </a:extLst>
          </p:cNvPr>
          <p:cNvSpPr txBox="1"/>
          <p:nvPr/>
        </p:nvSpPr>
        <p:spPr>
          <a:xfrm>
            <a:off x="8175812" y="3248944"/>
            <a:ext cx="968188" cy="461665"/>
          </a:xfrm>
          <a:prstGeom prst="rect">
            <a:avLst/>
          </a:prstGeom>
          <a:noFill/>
        </p:spPr>
        <p:txBody>
          <a:bodyPr wrap="square" rtlCol="0">
            <a:spAutoFit/>
          </a:bodyPr>
          <a:lstStyle/>
          <a:p>
            <a:pPr algn="ctr" rtl="1"/>
            <a:r>
              <a:rPr lang="ar-EG" sz="2400" b="1" u="sng" dirty="0">
                <a:solidFill>
                  <a:srgbClr val="FFC000"/>
                </a:solidFill>
              </a:rPr>
              <a:t>الدفنار</a:t>
            </a:r>
            <a:endParaRPr lang="en-GB" sz="2400" b="1" u="sng" dirty="0">
              <a:solidFill>
                <a:srgbClr val="FFC000"/>
              </a:solidFill>
            </a:endParaRPr>
          </a:p>
        </p:txBody>
      </p:sp>
    </p:spTree>
    <p:extLst>
      <p:ext uri="{BB962C8B-B14F-4D97-AF65-F5344CB8AC3E}">
        <p14:creationId xmlns:p14="http://schemas.microsoft.com/office/powerpoint/2010/main" val="1890265399"/>
      </p:ext>
    </p:extLst>
  </p:cSld>
  <p:clrMapOvr>
    <a:masterClrMapping/>
  </p:clrMapOvr>
</p:sld>
</file>

<file path=ppt/slides/slide20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AF3C9DB-AC47-4034-A433-2DCFC6576BA9}"/>
              </a:ext>
            </a:extLst>
          </p:cNvPr>
          <p:cNvSpPr>
            <a:spLocks noGrp="1"/>
          </p:cNvSpPr>
          <p:nvPr>
            <p:ph type="body" sz="quarter" idx="11"/>
          </p:nvPr>
        </p:nvSpPr>
        <p:spPr/>
        <p:txBody>
          <a:bodyPr anchor="ctr"/>
          <a:lstStyle/>
          <a:p>
            <a:r>
              <a:rPr lang="ar-EG" sz="4400" dirty="0"/>
              <a:t>عند ظهورك الثانى، المخوف لا نسمع، </a:t>
            </a:r>
            <a:endParaRPr lang="en-GB" sz="4400" dirty="0"/>
          </a:p>
        </p:txBody>
      </p:sp>
      <p:sp>
        <p:nvSpPr>
          <p:cNvPr id="3" name="Text Placeholder 2">
            <a:extLst>
              <a:ext uri="{FF2B5EF4-FFF2-40B4-BE49-F238E27FC236}">
                <a16:creationId xmlns:a16="http://schemas.microsoft.com/office/drawing/2014/main" id="{F5C4EA12-15C2-45A7-A0AB-8B19F73529A3}"/>
              </a:ext>
            </a:extLst>
          </p:cNvPr>
          <p:cNvSpPr>
            <a:spLocks noGrp="1"/>
          </p:cNvSpPr>
          <p:nvPr>
            <p:ph type="body" sz="quarter" idx="12"/>
          </p:nvPr>
        </p:nvSpPr>
        <p:spPr>
          <a:xfrm>
            <a:off x="1" y="4494548"/>
            <a:ext cx="9143999" cy="1279635"/>
          </a:xfrm>
        </p:spPr>
        <p:txBody>
          <a:bodyPr anchor="b"/>
          <a:lstStyle/>
          <a:p>
            <a:r>
              <a:rPr lang="en-GB" sz="4000" b="0" dirty="0" err="1"/>
              <a:t>Aksan`i</a:t>
            </a:r>
            <a:r>
              <a:rPr lang="en-GB" sz="4000" b="0" dirty="0"/>
              <a:t> </a:t>
            </a:r>
            <a:r>
              <a:rPr lang="en-GB" sz="4000" b="0" dirty="0" err="1"/>
              <a:t>qen</a:t>
            </a:r>
            <a:r>
              <a:rPr lang="en-GB" sz="4000" b="0" dirty="0"/>
              <a:t> </a:t>
            </a:r>
            <a:r>
              <a:rPr lang="en-GB" sz="4000" b="0" dirty="0" err="1"/>
              <a:t>tekmah`cnou</a:t>
            </a:r>
            <a:r>
              <a:rPr lang="en-GB" sz="4000" b="0" dirty="0"/>
              <a:t>]@ `</a:t>
            </a:r>
            <a:r>
              <a:rPr lang="en-GB" sz="4000" b="0" dirty="0" err="1"/>
              <a:t>mparouci`a</a:t>
            </a:r>
            <a:r>
              <a:rPr lang="en-GB" sz="4000" b="0" dirty="0"/>
              <a:t> </a:t>
            </a:r>
            <a:r>
              <a:rPr lang="en-GB" sz="4000" b="0" dirty="0" err="1"/>
              <a:t>etoi</a:t>
            </a:r>
            <a:r>
              <a:rPr lang="en-GB" sz="4000" b="0" dirty="0"/>
              <a:t> `</a:t>
            </a:r>
            <a:r>
              <a:rPr lang="en-GB" sz="4000" b="0" dirty="0" err="1"/>
              <a:t>nho</a:t>
            </a:r>
            <a:r>
              <a:rPr lang="en-GB" sz="4000" b="0" dirty="0"/>
              <a:t>]@</a:t>
            </a:r>
          </a:p>
        </p:txBody>
      </p:sp>
      <p:sp>
        <p:nvSpPr>
          <p:cNvPr id="4" name="Text Placeholder 3">
            <a:extLst>
              <a:ext uri="{FF2B5EF4-FFF2-40B4-BE49-F238E27FC236}">
                <a16:creationId xmlns:a16="http://schemas.microsoft.com/office/drawing/2014/main" id="{C8180B2B-82E4-4F67-BCE4-0FD2EFCE1021}"/>
              </a:ext>
            </a:extLst>
          </p:cNvPr>
          <p:cNvSpPr>
            <a:spLocks noGrp="1"/>
          </p:cNvSpPr>
          <p:nvPr>
            <p:ph type="body" sz="quarter" idx="13"/>
          </p:nvPr>
        </p:nvSpPr>
        <p:spPr>
          <a:xfrm>
            <a:off x="0" y="5578365"/>
            <a:ext cx="9144000" cy="1279635"/>
          </a:xfrm>
        </p:spPr>
        <p:txBody>
          <a:bodyPr anchor="ctr"/>
          <a:lstStyle/>
          <a:p>
            <a:r>
              <a:rPr lang="ar-EG" sz="3800" dirty="0"/>
              <a:t>أكشان إي خين تيك ماه إسنوتي: إمباروسيا إتؤي إنهوتي:</a:t>
            </a:r>
            <a:endParaRPr lang="en-GB" sz="3800" dirty="0"/>
          </a:p>
        </p:txBody>
      </p:sp>
    </p:spTree>
    <p:extLst>
      <p:ext uri="{BB962C8B-B14F-4D97-AF65-F5344CB8AC3E}">
        <p14:creationId xmlns:p14="http://schemas.microsoft.com/office/powerpoint/2010/main" val="3974617951"/>
      </p:ext>
    </p:extLst>
  </p:cSld>
  <p:clrMapOvr>
    <a:masterClrMapping/>
  </p:clrMapOvr>
</p:sld>
</file>

<file path=ppt/slides/slide20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CFF7A00-273C-4C42-9C8B-A657C2A0F35A}"/>
              </a:ext>
            </a:extLst>
          </p:cNvPr>
          <p:cNvSpPr>
            <a:spLocks noGrp="1"/>
          </p:cNvSpPr>
          <p:nvPr>
            <p:ph type="body" sz="quarter" idx="11"/>
          </p:nvPr>
        </p:nvSpPr>
        <p:spPr/>
        <p:txBody>
          <a:bodyPr anchor="ctr"/>
          <a:lstStyle/>
          <a:p>
            <a:r>
              <a:rPr lang="ar-EG" sz="4400" dirty="0"/>
              <a:t>برعده اننى، لست أعرفكم.</a:t>
            </a:r>
            <a:endParaRPr lang="en-GB" sz="4400" dirty="0"/>
          </a:p>
        </p:txBody>
      </p:sp>
      <p:sp>
        <p:nvSpPr>
          <p:cNvPr id="3" name="Text Placeholder 2">
            <a:extLst>
              <a:ext uri="{FF2B5EF4-FFF2-40B4-BE49-F238E27FC236}">
                <a16:creationId xmlns:a16="http://schemas.microsoft.com/office/drawing/2014/main" id="{404232A2-C2FD-4DE8-A09E-0565B06966AA}"/>
              </a:ext>
            </a:extLst>
          </p:cNvPr>
          <p:cNvSpPr>
            <a:spLocks noGrp="1"/>
          </p:cNvSpPr>
          <p:nvPr>
            <p:ph type="body" sz="quarter" idx="12"/>
          </p:nvPr>
        </p:nvSpPr>
        <p:spPr/>
        <p:txBody>
          <a:bodyPr/>
          <a:lstStyle/>
          <a:p>
            <a:pPr rtl="0"/>
            <a:r>
              <a:rPr lang="en-GB" sz="4000" b="0" dirty="0"/>
              <a:t> `</a:t>
            </a:r>
            <a:r>
              <a:rPr lang="en-GB" sz="4000" b="0" dirty="0" err="1"/>
              <a:t>mpen</a:t>
            </a:r>
            <a:r>
              <a:rPr lang="en-GB" sz="4000" b="0" dirty="0"/>
              <a:t>`;</a:t>
            </a:r>
            <a:r>
              <a:rPr lang="en-GB" sz="4000" b="0" dirty="0" err="1"/>
              <a:t>rencwtem</a:t>
            </a:r>
            <a:r>
              <a:rPr lang="en-GB" sz="4000" b="0" dirty="0"/>
              <a:t> </a:t>
            </a:r>
            <a:r>
              <a:rPr lang="en-GB" sz="4000" b="0" dirty="0" err="1"/>
              <a:t>qen</a:t>
            </a:r>
            <a:r>
              <a:rPr lang="en-GB" sz="4000" b="0" dirty="0"/>
              <a:t> </a:t>
            </a:r>
            <a:r>
              <a:rPr lang="en-GB" sz="4000" b="0" dirty="0" err="1"/>
              <a:t>ou`c;erter</a:t>
            </a:r>
            <a:r>
              <a:rPr lang="en-GB" sz="4000" b="0" dirty="0"/>
              <a:t>@ je ]</a:t>
            </a:r>
            <a:r>
              <a:rPr lang="en-GB" sz="4000" b="0" dirty="0" err="1"/>
              <a:t>cwoun</a:t>
            </a:r>
            <a:r>
              <a:rPr lang="en-GB" sz="4000" b="0" dirty="0"/>
              <a:t> `</a:t>
            </a:r>
            <a:r>
              <a:rPr lang="en-GB" sz="4000" b="0" dirty="0" err="1"/>
              <a:t>mmwten</a:t>
            </a:r>
            <a:r>
              <a:rPr lang="en-GB" sz="4000" b="0" dirty="0"/>
              <a:t> an.</a:t>
            </a:r>
          </a:p>
        </p:txBody>
      </p:sp>
      <p:sp>
        <p:nvSpPr>
          <p:cNvPr id="4" name="Text Placeholder 3">
            <a:extLst>
              <a:ext uri="{FF2B5EF4-FFF2-40B4-BE49-F238E27FC236}">
                <a16:creationId xmlns:a16="http://schemas.microsoft.com/office/drawing/2014/main" id="{C38BF478-A15E-49C4-9635-0F31674FED4A}"/>
              </a:ext>
            </a:extLst>
          </p:cNvPr>
          <p:cNvSpPr>
            <a:spLocks noGrp="1"/>
          </p:cNvSpPr>
          <p:nvPr>
            <p:ph type="body" sz="quarter" idx="13"/>
          </p:nvPr>
        </p:nvSpPr>
        <p:spPr/>
        <p:txBody>
          <a:bodyPr/>
          <a:lstStyle/>
          <a:p>
            <a:r>
              <a:rPr lang="ar-EG" dirty="0"/>
              <a:t>إمبين إثرين سوتيم خين أو إستيرتير: جي تي سو أون إم موتين أن.</a:t>
            </a:r>
            <a:endParaRPr lang="en-GB" dirty="0"/>
          </a:p>
        </p:txBody>
      </p:sp>
    </p:spTree>
    <p:extLst>
      <p:ext uri="{BB962C8B-B14F-4D97-AF65-F5344CB8AC3E}">
        <p14:creationId xmlns:p14="http://schemas.microsoft.com/office/powerpoint/2010/main" val="30141923"/>
      </p:ext>
    </p:extLst>
  </p:cSld>
  <p:clrMapOvr>
    <a:masterClrMapping/>
  </p:clrMapOvr>
</p:sld>
</file>

<file path=ppt/slides/slide20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C79CFC2-F862-40AC-B727-712AB32EFEB6}"/>
              </a:ext>
            </a:extLst>
          </p:cNvPr>
          <p:cNvSpPr>
            <a:spLocks noGrp="1"/>
          </p:cNvSpPr>
          <p:nvPr>
            <p:ph type="body" sz="quarter" idx="11"/>
          </p:nvPr>
        </p:nvSpPr>
        <p:spPr/>
        <p:txBody>
          <a:bodyPr/>
          <a:lstStyle/>
          <a:p>
            <a:r>
              <a:rPr lang="ar-EG" dirty="0"/>
              <a:t>بل نكون مستحقين، لسماع صوتك الحنون، </a:t>
            </a:r>
            <a:endParaRPr lang="en-GB" dirty="0"/>
          </a:p>
        </p:txBody>
      </p:sp>
      <p:sp>
        <p:nvSpPr>
          <p:cNvPr id="3" name="Text Placeholder 2">
            <a:extLst>
              <a:ext uri="{FF2B5EF4-FFF2-40B4-BE49-F238E27FC236}">
                <a16:creationId xmlns:a16="http://schemas.microsoft.com/office/drawing/2014/main" id="{ABFFA593-C1F8-427A-A85D-D7D4C50DBD77}"/>
              </a:ext>
            </a:extLst>
          </p:cNvPr>
          <p:cNvSpPr>
            <a:spLocks noGrp="1"/>
          </p:cNvSpPr>
          <p:nvPr>
            <p:ph type="body" sz="quarter" idx="12"/>
          </p:nvPr>
        </p:nvSpPr>
        <p:spPr/>
        <p:txBody>
          <a:bodyPr/>
          <a:lstStyle/>
          <a:p>
            <a:pPr rtl="0"/>
            <a:r>
              <a:rPr lang="en-GB" sz="4000" dirty="0" err="1"/>
              <a:t>Alla</a:t>
            </a:r>
            <a:r>
              <a:rPr lang="en-GB" sz="4000" dirty="0"/>
              <a:t> </a:t>
            </a:r>
            <a:r>
              <a:rPr lang="en-GB" sz="4000" dirty="0" err="1"/>
              <a:t>marener`pem`psa</a:t>
            </a:r>
            <a:r>
              <a:rPr lang="en-GB" sz="4000" dirty="0"/>
              <a:t> `</a:t>
            </a:r>
            <a:r>
              <a:rPr lang="en-GB" sz="4000" dirty="0" err="1"/>
              <a:t>ncwtem</a:t>
            </a:r>
            <a:r>
              <a:rPr lang="en-GB" sz="4000" dirty="0"/>
              <a:t>@ `e]`</a:t>
            </a:r>
            <a:r>
              <a:rPr lang="en-GB" sz="4000" dirty="0" err="1"/>
              <a:t>cmy</a:t>
            </a:r>
            <a:r>
              <a:rPr lang="en-GB" sz="4000" dirty="0"/>
              <a:t> </a:t>
            </a:r>
            <a:r>
              <a:rPr lang="en-GB" sz="4000" dirty="0" err="1"/>
              <a:t>e;meh</a:t>
            </a:r>
            <a:r>
              <a:rPr lang="en-GB" sz="4000" dirty="0"/>
              <a:t> `</a:t>
            </a:r>
            <a:r>
              <a:rPr lang="en-GB" sz="4000" dirty="0" err="1"/>
              <a:t>nrasi</a:t>
            </a:r>
            <a:r>
              <a:rPr lang="en-GB" sz="4000" dirty="0"/>
              <a:t>@</a:t>
            </a:r>
          </a:p>
        </p:txBody>
      </p:sp>
      <p:sp>
        <p:nvSpPr>
          <p:cNvPr id="4" name="Text Placeholder 3">
            <a:extLst>
              <a:ext uri="{FF2B5EF4-FFF2-40B4-BE49-F238E27FC236}">
                <a16:creationId xmlns:a16="http://schemas.microsoft.com/office/drawing/2014/main" id="{65B09AAC-F6F5-439D-8B0A-7E49D416D0D6}"/>
              </a:ext>
            </a:extLst>
          </p:cNvPr>
          <p:cNvSpPr>
            <a:spLocks noGrp="1"/>
          </p:cNvSpPr>
          <p:nvPr>
            <p:ph type="body" sz="quarter" idx="13"/>
          </p:nvPr>
        </p:nvSpPr>
        <p:spPr/>
        <p:txBody>
          <a:bodyPr/>
          <a:lstStyle/>
          <a:p>
            <a:r>
              <a:rPr lang="ar-EG" dirty="0"/>
              <a:t>ألا مارين إير إبإمبشا إنسوتين: إي تي إسمي إثميه إنراشي:</a:t>
            </a:r>
            <a:endParaRPr lang="en-GB" dirty="0"/>
          </a:p>
        </p:txBody>
      </p:sp>
    </p:spTree>
    <p:extLst>
      <p:ext uri="{BB962C8B-B14F-4D97-AF65-F5344CB8AC3E}">
        <p14:creationId xmlns:p14="http://schemas.microsoft.com/office/powerpoint/2010/main" val="671588173"/>
      </p:ext>
    </p:extLst>
  </p:cSld>
  <p:clrMapOvr>
    <a:masterClrMapping/>
  </p:clrMapOvr>
</p:sld>
</file>

<file path=ppt/slides/slide20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40DB69F-03FE-42E4-8133-8255D26DA296}"/>
              </a:ext>
            </a:extLst>
          </p:cNvPr>
          <p:cNvSpPr>
            <a:spLocks noGrp="1"/>
          </p:cNvSpPr>
          <p:nvPr>
            <p:ph type="body" sz="quarter" idx="11"/>
          </p:nvPr>
        </p:nvSpPr>
        <p:spPr>
          <a:xfrm>
            <a:off x="-1" y="3723861"/>
            <a:ext cx="9144000" cy="770687"/>
          </a:xfrm>
        </p:spPr>
        <p:txBody>
          <a:bodyPr anchor="ctr"/>
          <a:lstStyle/>
          <a:p>
            <a:r>
              <a:rPr lang="ar-EG" dirty="0"/>
              <a:t>الممتلئ فرحا، يصرخ قائلا.</a:t>
            </a:r>
            <a:endParaRPr lang="en-GB" dirty="0"/>
          </a:p>
        </p:txBody>
      </p:sp>
      <p:sp>
        <p:nvSpPr>
          <p:cNvPr id="3" name="Text Placeholder 2">
            <a:extLst>
              <a:ext uri="{FF2B5EF4-FFF2-40B4-BE49-F238E27FC236}">
                <a16:creationId xmlns:a16="http://schemas.microsoft.com/office/drawing/2014/main" id="{8DB1C12F-7DE8-4354-9B64-CAFEBA15A450}"/>
              </a:ext>
            </a:extLst>
          </p:cNvPr>
          <p:cNvSpPr>
            <a:spLocks noGrp="1"/>
          </p:cNvSpPr>
          <p:nvPr>
            <p:ph type="body" sz="quarter" idx="12"/>
          </p:nvPr>
        </p:nvSpPr>
        <p:spPr>
          <a:xfrm>
            <a:off x="1" y="4494549"/>
            <a:ext cx="9143999" cy="1066800"/>
          </a:xfrm>
        </p:spPr>
        <p:txBody>
          <a:bodyPr/>
          <a:lstStyle/>
          <a:p>
            <a:pPr rtl="0"/>
            <a:r>
              <a:rPr lang="en-GB" sz="4000" dirty="0"/>
              <a:t>`</a:t>
            </a:r>
            <a:r>
              <a:rPr lang="en-GB" sz="4000" dirty="0" err="1"/>
              <a:t>nte</a:t>
            </a:r>
            <a:r>
              <a:rPr lang="en-GB" sz="4000" dirty="0"/>
              <a:t> </a:t>
            </a:r>
            <a:r>
              <a:rPr lang="en-GB" sz="4000" dirty="0" err="1"/>
              <a:t>nekmetsana`h;yf</a:t>
            </a:r>
            <a:r>
              <a:rPr lang="en-GB" sz="4000" dirty="0"/>
              <a:t>@ </a:t>
            </a:r>
            <a:r>
              <a:rPr lang="en-GB" sz="4000" dirty="0" err="1"/>
              <a:t>ecws</a:t>
            </a:r>
            <a:r>
              <a:rPr lang="en-GB" sz="4000" dirty="0"/>
              <a:t> `</a:t>
            </a:r>
            <a:r>
              <a:rPr lang="en-GB" sz="4000" dirty="0" err="1"/>
              <a:t>ebol</a:t>
            </a:r>
            <a:r>
              <a:rPr lang="en-GB" sz="4000" dirty="0"/>
              <a:t> </a:t>
            </a:r>
            <a:r>
              <a:rPr lang="en-GB" sz="4000" dirty="0" err="1"/>
              <a:t>ecjw</a:t>
            </a:r>
            <a:r>
              <a:rPr lang="en-GB" sz="4000" dirty="0"/>
              <a:t> `</a:t>
            </a:r>
            <a:r>
              <a:rPr lang="en-GB" sz="4000" dirty="0" err="1"/>
              <a:t>mmoc</a:t>
            </a:r>
            <a:r>
              <a:rPr lang="en-GB" sz="4000" dirty="0"/>
              <a:t>.</a:t>
            </a:r>
          </a:p>
        </p:txBody>
      </p:sp>
      <p:sp>
        <p:nvSpPr>
          <p:cNvPr id="4" name="Text Placeholder 3">
            <a:extLst>
              <a:ext uri="{FF2B5EF4-FFF2-40B4-BE49-F238E27FC236}">
                <a16:creationId xmlns:a16="http://schemas.microsoft.com/office/drawing/2014/main" id="{42FD1A04-D635-4FD6-80D7-63925F24EBF0}"/>
              </a:ext>
            </a:extLst>
          </p:cNvPr>
          <p:cNvSpPr>
            <a:spLocks noGrp="1"/>
          </p:cNvSpPr>
          <p:nvPr>
            <p:ph type="body" sz="quarter" idx="13"/>
          </p:nvPr>
        </p:nvSpPr>
        <p:spPr/>
        <p:txBody>
          <a:bodyPr/>
          <a:lstStyle/>
          <a:p>
            <a:r>
              <a:rPr lang="ar-EG" dirty="0"/>
              <a:t>إنت نيك ميت شانا إهثيف: غش أوش إيفول إسجو إمموس.</a:t>
            </a:r>
            <a:endParaRPr lang="en-GB" dirty="0"/>
          </a:p>
        </p:txBody>
      </p:sp>
    </p:spTree>
    <p:extLst>
      <p:ext uri="{BB962C8B-B14F-4D97-AF65-F5344CB8AC3E}">
        <p14:creationId xmlns:p14="http://schemas.microsoft.com/office/powerpoint/2010/main" val="4113782056"/>
      </p:ext>
    </p:extLst>
  </p:cSld>
  <p:clrMapOvr>
    <a:masterClrMapping/>
  </p:clrMapOvr>
</p:sld>
</file>

<file path=ppt/slides/slide20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0939EFC-499F-4154-A15A-ADF340C74889}"/>
              </a:ext>
            </a:extLst>
          </p:cNvPr>
          <p:cNvSpPr>
            <a:spLocks noGrp="1"/>
          </p:cNvSpPr>
          <p:nvPr>
            <p:ph type="body" sz="quarter" idx="11"/>
          </p:nvPr>
        </p:nvSpPr>
        <p:spPr/>
        <p:txBody>
          <a:bodyPr anchor="ctr"/>
          <a:lstStyle/>
          <a:p>
            <a:r>
              <a:rPr lang="ar-EG" sz="3800" dirty="0"/>
              <a:t>تعالوا الىّ، يا مباركى أبى، رثوا الحياة الدائمة، الى الابد.</a:t>
            </a:r>
          </a:p>
        </p:txBody>
      </p:sp>
      <p:sp>
        <p:nvSpPr>
          <p:cNvPr id="3" name="Text Placeholder 2">
            <a:extLst>
              <a:ext uri="{FF2B5EF4-FFF2-40B4-BE49-F238E27FC236}">
                <a16:creationId xmlns:a16="http://schemas.microsoft.com/office/drawing/2014/main" id="{37DD5A2F-4A5A-4FBC-919F-F330955A5BF8}"/>
              </a:ext>
            </a:extLst>
          </p:cNvPr>
          <p:cNvSpPr>
            <a:spLocks noGrp="1"/>
          </p:cNvSpPr>
          <p:nvPr>
            <p:ph type="body" sz="quarter" idx="12"/>
          </p:nvPr>
        </p:nvSpPr>
        <p:spPr>
          <a:xfrm>
            <a:off x="-1" y="4396639"/>
            <a:ext cx="9143999" cy="1279635"/>
          </a:xfrm>
        </p:spPr>
        <p:txBody>
          <a:bodyPr/>
          <a:lstStyle/>
          <a:p>
            <a:r>
              <a:rPr lang="en-GB" sz="3800" b="0" dirty="0"/>
              <a:t>Je `</a:t>
            </a:r>
            <a:r>
              <a:rPr lang="en-GB" sz="3800" b="0" dirty="0" err="1"/>
              <a:t>amwini</a:t>
            </a:r>
            <a:r>
              <a:rPr lang="en-GB" sz="3800" b="0" dirty="0"/>
              <a:t> </a:t>
            </a:r>
            <a:r>
              <a:rPr lang="en-GB" sz="3800" b="0" dirty="0" err="1"/>
              <a:t>haroi</a:t>
            </a:r>
            <a:r>
              <a:rPr lang="en-GB" sz="3800" b="0" dirty="0"/>
              <a:t>@ </a:t>
            </a:r>
            <a:r>
              <a:rPr lang="en-GB" sz="3800" b="0" dirty="0" err="1"/>
              <a:t>ny`et`cmarwout</a:t>
            </a:r>
            <a:r>
              <a:rPr lang="en-GB" sz="3800" b="0" dirty="0"/>
              <a:t> `</a:t>
            </a:r>
            <a:r>
              <a:rPr lang="en-GB" sz="3800" b="0" dirty="0" err="1"/>
              <a:t>nte</a:t>
            </a:r>
            <a:r>
              <a:rPr lang="en-GB" sz="3800" b="0" dirty="0"/>
              <a:t> </a:t>
            </a:r>
            <a:r>
              <a:rPr lang="en-GB" sz="3800" b="0" dirty="0" err="1"/>
              <a:t>Paiwt</a:t>
            </a:r>
            <a:r>
              <a:rPr lang="en-GB" sz="3800" b="0" dirty="0"/>
              <a:t>@ </a:t>
            </a:r>
            <a:r>
              <a:rPr lang="en-GB" sz="3800" b="0" dirty="0" err="1"/>
              <a:t>ari`klyronomin</a:t>
            </a:r>
            <a:r>
              <a:rPr lang="en-GB" sz="3800" b="0" dirty="0"/>
              <a:t> `</a:t>
            </a:r>
            <a:r>
              <a:rPr lang="en-GB" sz="3800" b="0" dirty="0" err="1"/>
              <a:t>mpiwnq</a:t>
            </a:r>
            <a:r>
              <a:rPr lang="en-GB" sz="3800" b="0" dirty="0"/>
              <a:t>@ </a:t>
            </a:r>
            <a:r>
              <a:rPr lang="en-GB" sz="3800" b="0" dirty="0" err="1"/>
              <a:t>e;myn</a:t>
            </a:r>
            <a:r>
              <a:rPr lang="en-GB" sz="3800" b="0" dirty="0"/>
              <a:t> `</a:t>
            </a:r>
            <a:r>
              <a:rPr lang="en-GB" sz="3800" b="0" dirty="0" err="1"/>
              <a:t>ebol</a:t>
            </a:r>
            <a:r>
              <a:rPr lang="en-GB" sz="3800" b="0" dirty="0"/>
              <a:t> </a:t>
            </a:r>
            <a:r>
              <a:rPr lang="en-GB" sz="3800" b="0" dirty="0" err="1"/>
              <a:t>sa</a:t>
            </a:r>
            <a:r>
              <a:rPr lang="en-GB" sz="3800" b="0" dirty="0"/>
              <a:t> `</a:t>
            </a:r>
            <a:r>
              <a:rPr lang="en-GB" sz="3800" b="0" dirty="0" err="1"/>
              <a:t>eneh</a:t>
            </a:r>
            <a:r>
              <a:rPr lang="en-GB" sz="3800" b="0" dirty="0"/>
              <a:t>.</a:t>
            </a:r>
          </a:p>
        </p:txBody>
      </p:sp>
      <p:sp>
        <p:nvSpPr>
          <p:cNvPr id="4" name="Text Placeholder 3">
            <a:extLst>
              <a:ext uri="{FF2B5EF4-FFF2-40B4-BE49-F238E27FC236}">
                <a16:creationId xmlns:a16="http://schemas.microsoft.com/office/drawing/2014/main" id="{536EBE97-F39E-4503-B016-FE4C1F64F418}"/>
              </a:ext>
            </a:extLst>
          </p:cNvPr>
          <p:cNvSpPr>
            <a:spLocks noGrp="1"/>
          </p:cNvSpPr>
          <p:nvPr>
            <p:ph type="body" sz="quarter" idx="13"/>
          </p:nvPr>
        </p:nvSpPr>
        <p:spPr>
          <a:xfrm>
            <a:off x="0" y="5578365"/>
            <a:ext cx="9144000" cy="1279635"/>
          </a:xfrm>
        </p:spPr>
        <p:txBody>
          <a:bodyPr/>
          <a:lstStyle/>
          <a:p>
            <a:r>
              <a:rPr lang="ar-EG" dirty="0"/>
              <a:t>جي أمويني هاروي: ني إت إسماروؤت إنتى بايوت: إكليرونومين إمبي أونخ: إثمين إيفول شا إينيه.</a:t>
            </a:r>
          </a:p>
        </p:txBody>
      </p:sp>
    </p:spTree>
    <p:extLst>
      <p:ext uri="{BB962C8B-B14F-4D97-AF65-F5344CB8AC3E}">
        <p14:creationId xmlns:p14="http://schemas.microsoft.com/office/powerpoint/2010/main" val="1045767729"/>
      </p:ext>
    </p:extLst>
  </p:cSld>
  <p:clrMapOvr>
    <a:masterClrMapping/>
  </p:clrMapOvr>
</p:sld>
</file>

<file path=ppt/slides/slide20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866021-8949-43B0-8924-FEBBD90B977F}"/>
              </a:ext>
            </a:extLst>
          </p:cNvPr>
          <p:cNvSpPr>
            <a:spLocks noGrp="1"/>
          </p:cNvSpPr>
          <p:nvPr>
            <p:ph type="body" sz="quarter" idx="11"/>
          </p:nvPr>
        </p:nvSpPr>
        <p:spPr>
          <a:xfrm>
            <a:off x="-1" y="3723861"/>
            <a:ext cx="9144000" cy="867190"/>
          </a:xfrm>
        </p:spPr>
        <p:txBody>
          <a:bodyPr anchor="t"/>
          <a:lstStyle/>
          <a:p>
            <a:r>
              <a:rPr lang="ar-EG" sz="3400" dirty="0"/>
              <a:t>يأتى الشهداء، حاملين عذاباتهم، ويأتى الصديقيون، حاملين فضائلهم.</a:t>
            </a:r>
          </a:p>
        </p:txBody>
      </p:sp>
      <p:sp>
        <p:nvSpPr>
          <p:cNvPr id="3" name="Text Placeholder 2">
            <a:extLst>
              <a:ext uri="{FF2B5EF4-FFF2-40B4-BE49-F238E27FC236}">
                <a16:creationId xmlns:a16="http://schemas.microsoft.com/office/drawing/2014/main" id="{8F6F97F8-77DE-4397-95F6-5F51934ACC2B}"/>
              </a:ext>
            </a:extLst>
          </p:cNvPr>
          <p:cNvSpPr>
            <a:spLocks noGrp="1"/>
          </p:cNvSpPr>
          <p:nvPr>
            <p:ph type="body" sz="quarter" idx="12"/>
          </p:nvPr>
        </p:nvSpPr>
        <p:spPr>
          <a:xfrm>
            <a:off x="1" y="4591051"/>
            <a:ext cx="9143999" cy="1066800"/>
          </a:xfrm>
        </p:spPr>
        <p:txBody>
          <a:bodyPr/>
          <a:lstStyle/>
          <a:p>
            <a:pPr rtl="0"/>
            <a:r>
              <a:rPr lang="en-GB" sz="3900" b="0" dirty="0"/>
              <a:t> </a:t>
            </a:r>
            <a:r>
              <a:rPr lang="en-GB" sz="3900" b="0" dirty="0" err="1"/>
              <a:t>Cena`i</a:t>
            </a:r>
            <a:r>
              <a:rPr lang="en-GB" sz="3900" b="0" dirty="0"/>
              <a:t> `</a:t>
            </a:r>
            <a:r>
              <a:rPr lang="en-GB" sz="3900" b="0" dirty="0" err="1"/>
              <a:t>nje</a:t>
            </a:r>
            <a:r>
              <a:rPr lang="en-GB" sz="3900" b="0" dirty="0"/>
              <a:t> </a:t>
            </a:r>
            <a:r>
              <a:rPr lang="en-GB" sz="3900" b="0" dirty="0" err="1"/>
              <a:t>nimarturoc</a:t>
            </a:r>
            <a:r>
              <a:rPr lang="en-GB" sz="3900" b="0" dirty="0"/>
              <a:t>@ </a:t>
            </a:r>
            <a:r>
              <a:rPr lang="en-GB" sz="3900" b="0" dirty="0" err="1"/>
              <a:t>eufai</a:t>
            </a:r>
            <a:r>
              <a:rPr lang="en-GB" sz="3900" b="0" dirty="0"/>
              <a:t> </a:t>
            </a:r>
            <a:r>
              <a:rPr lang="en-GB" sz="3900" b="0" dirty="0" err="1"/>
              <a:t>qa</a:t>
            </a:r>
            <a:r>
              <a:rPr lang="en-GB" sz="3900" b="0" dirty="0"/>
              <a:t> </a:t>
            </a:r>
            <a:r>
              <a:rPr lang="en-GB" sz="3900" b="0" dirty="0" err="1"/>
              <a:t>noubacanoc</a:t>
            </a:r>
            <a:r>
              <a:rPr lang="en-GB" sz="3900" b="0" dirty="0"/>
              <a:t>@ </a:t>
            </a:r>
            <a:r>
              <a:rPr lang="en-GB" sz="3900" b="0" dirty="0" err="1"/>
              <a:t>cena`i</a:t>
            </a:r>
            <a:r>
              <a:rPr lang="en-GB" sz="3900" b="0" dirty="0"/>
              <a:t> `</a:t>
            </a:r>
            <a:r>
              <a:rPr lang="en-GB" sz="3900" b="0" dirty="0" err="1"/>
              <a:t>nje</a:t>
            </a:r>
            <a:r>
              <a:rPr lang="en-GB" sz="3900" b="0" dirty="0"/>
              <a:t> </a:t>
            </a:r>
            <a:r>
              <a:rPr lang="en-GB" sz="3900" b="0" dirty="0" err="1"/>
              <a:t>nidikeoc</a:t>
            </a:r>
            <a:r>
              <a:rPr lang="en-GB" sz="3900" b="0" dirty="0"/>
              <a:t>@ </a:t>
            </a:r>
            <a:r>
              <a:rPr lang="en-GB" sz="3900" b="0" dirty="0" err="1"/>
              <a:t>eufai</a:t>
            </a:r>
            <a:r>
              <a:rPr lang="en-GB" sz="3900" b="0" dirty="0"/>
              <a:t> </a:t>
            </a:r>
            <a:r>
              <a:rPr lang="en-GB" sz="3900" b="0" dirty="0" err="1"/>
              <a:t>qa</a:t>
            </a:r>
            <a:r>
              <a:rPr lang="en-GB" sz="3900" b="0" dirty="0"/>
              <a:t> </a:t>
            </a:r>
            <a:r>
              <a:rPr lang="en-GB" sz="3900" b="0" dirty="0" err="1"/>
              <a:t>noupolytia</a:t>
            </a:r>
            <a:r>
              <a:rPr lang="en-GB" sz="3900" b="0" dirty="0"/>
              <a:t>.</a:t>
            </a:r>
          </a:p>
        </p:txBody>
      </p:sp>
      <p:sp>
        <p:nvSpPr>
          <p:cNvPr id="4" name="Text Placeholder 3">
            <a:extLst>
              <a:ext uri="{FF2B5EF4-FFF2-40B4-BE49-F238E27FC236}">
                <a16:creationId xmlns:a16="http://schemas.microsoft.com/office/drawing/2014/main" id="{4A9AE26D-6DC1-4A6D-8A56-5DD7D9917BE5}"/>
              </a:ext>
            </a:extLst>
          </p:cNvPr>
          <p:cNvSpPr>
            <a:spLocks noGrp="1"/>
          </p:cNvSpPr>
          <p:nvPr>
            <p:ph type="body" sz="quarter" idx="13"/>
          </p:nvPr>
        </p:nvSpPr>
        <p:spPr/>
        <p:txBody>
          <a:bodyPr/>
          <a:lstStyle/>
          <a:p>
            <a:r>
              <a:rPr lang="ar-EG" sz="3600" dirty="0"/>
              <a:t>سينا إي إنجي ني مارتيروس: إف فاي خانو فاسانوس: سينا إي إنجي ني ذيكيؤس: إف فاي خانو بوليتيا.</a:t>
            </a:r>
          </a:p>
        </p:txBody>
      </p:sp>
    </p:spTree>
    <p:extLst>
      <p:ext uri="{BB962C8B-B14F-4D97-AF65-F5344CB8AC3E}">
        <p14:creationId xmlns:p14="http://schemas.microsoft.com/office/powerpoint/2010/main" val="758498738"/>
      </p:ext>
    </p:extLst>
  </p:cSld>
  <p:clrMapOvr>
    <a:masterClrMapping/>
  </p:clrMapOvr>
</p:sld>
</file>

<file path=ppt/slides/slide20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D9683A7-1435-46F9-B1CD-C2D11F2521F0}"/>
              </a:ext>
            </a:extLst>
          </p:cNvPr>
          <p:cNvSpPr>
            <a:spLocks noGrp="1"/>
          </p:cNvSpPr>
          <p:nvPr>
            <p:ph type="body" sz="quarter" idx="11"/>
          </p:nvPr>
        </p:nvSpPr>
        <p:spPr/>
        <p:txBody>
          <a:bodyPr anchor="ctr"/>
          <a:lstStyle/>
          <a:p>
            <a:r>
              <a:rPr lang="ar-EG" sz="4400" dirty="0"/>
              <a:t>يأتى ابن الله، فى مجده ومجد أبيه، </a:t>
            </a:r>
            <a:endParaRPr lang="en-GB" sz="4400" dirty="0"/>
          </a:p>
        </p:txBody>
      </p:sp>
      <p:sp>
        <p:nvSpPr>
          <p:cNvPr id="3" name="Text Placeholder 2">
            <a:extLst>
              <a:ext uri="{FF2B5EF4-FFF2-40B4-BE49-F238E27FC236}">
                <a16:creationId xmlns:a16="http://schemas.microsoft.com/office/drawing/2014/main" id="{6B51608A-2CF6-4500-808C-5C3C2E25C555}"/>
              </a:ext>
            </a:extLst>
          </p:cNvPr>
          <p:cNvSpPr>
            <a:spLocks noGrp="1"/>
          </p:cNvSpPr>
          <p:nvPr>
            <p:ph type="body" sz="quarter" idx="12"/>
          </p:nvPr>
        </p:nvSpPr>
        <p:spPr/>
        <p:txBody>
          <a:bodyPr/>
          <a:lstStyle/>
          <a:p>
            <a:r>
              <a:rPr lang="en-GB" sz="4000" b="0" dirty="0" err="1"/>
              <a:t>Fna`i</a:t>
            </a:r>
            <a:r>
              <a:rPr lang="en-GB" sz="4000" b="0" dirty="0"/>
              <a:t> `</a:t>
            </a:r>
            <a:r>
              <a:rPr lang="en-GB" sz="4000" b="0" dirty="0" err="1"/>
              <a:t>nje</a:t>
            </a:r>
            <a:r>
              <a:rPr lang="en-GB" sz="4000" b="0" dirty="0"/>
              <a:t> `</a:t>
            </a:r>
            <a:r>
              <a:rPr lang="en-GB" sz="4000" b="0" dirty="0" err="1"/>
              <a:t>pSyri</a:t>
            </a:r>
            <a:r>
              <a:rPr lang="en-GB" sz="4000" b="0" dirty="0"/>
              <a:t> `mV]@ </a:t>
            </a:r>
            <a:r>
              <a:rPr lang="en-GB" sz="4000" b="0" dirty="0" err="1"/>
              <a:t>qen</a:t>
            </a:r>
            <a:r>
              <a:rPr lang="en-GB" sz="4000" b="0" dirty="0"/>
              <a:t> </a:t>
            </a:r>
            <a:r>
              <a:rPr lang="en-GB" sz="4000" b="0" dirty="0" err="1"/>
              <a:t>pef`wou</a:t>
            </a:r>
            <a:r>
              <a:rPr lang="en-GB" sz="4000" b="0" dirty="0"/>
              <a:t> </a:t>
            </a:r>
            <a:r>
              <a:rPr lang="en-GB" sz="4000" b="0" dirty="0" err="1"/>
              <a:t>nem</a:t>
            </a:r>
            <a:r>
              <a:rPr lang="en-GB" sz="4000" b="0" dirty="0"/>
              <a:t> </a:t>
            </a:r>
            <a:r>
              <a:rPr lang="en-GB" sz="4000" b="0" dirty="0" err="1"/>
              <a:t>va</a:t>
            </a:r>
            <a:r>
              <a:rPr lang="en-GB" sz="4000" b="0" dirty="0"/>
              <a:t> </a:t>
            </a:r>
            <a:r>
              <a:rPr lang="en-GB" sz="4000" b="0" dirty="0" err="1"/>
              <a:t>Pefiwt</a:t>
            </a:r>
            <a:r>
              <a:rPr lang="en-GB" sz="4000" b="0" dirty="0"/>
              <a:t>@</a:t>
            </a:r>
          </a:p>
        </p:txBody>
      </p:sp>
      <p:sp>
        <p:nvSpPr>
          <p:cNvPr id="4" name="Text Placeholder 3">
            <a:extLst>
              <a:ext uri="{FF2B5EF4-FFF2-40B4-BE49-F238E27FC236}">
                <a16:creationId xmlns:a16="http://schemas.microsoft.com/office/drawing/2014/main" id="{9BCBCDDC-B9CF-4AFB-B272-2CCAC9B6CE31}"/>
              </a:ext>
            </a:extLst>
          </p:cNvPr>
          <p:cNvSpPr>
            <a:spLocks noGrp="1"/>
          </p:cNvSpPr>
          <p:nvPr>
            <p:ph type="body" sz="quarter" idx="13"/>
          </p:nvPr>
        </p:nvSpPr>
        <p:spPr/>
        <p:txBody>
          <a:bodyPr anchor="ctr"/>
          <a:lstStyle/>
          <a:p>
            <a:r>
              <a:rPr lang="ar-EG" dirty="0"/>
              <a:t>إفنا إي إنجي إبشيري إمفنوتي: خين بيف أو أو نيم فابيفيوت: </a:t>
            </a:r>
            <a:endParaRPr lang="en-GB" dirty="0"/>
          </a:p>
        </p:txBody>
      </p:sp>
    </p:spTree>
    <p:extLst>
      <p:ext uri="{BB962C8B-B14F-4D97-AF65-F5344CB8AC3E}">
        <p14:creationId xmlns:p14="http://schemas.microsoft.com/office/powerpoint/2010/main" val="137554492"/>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A6B4A-5D65-4E49-89B1-9C2D3BB5872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F951DF7-C6D0-4926-A455-1AAAC96CE2F2}"/>
              </a:ext>
            </a:extLst>
          </p:cNvPr>
          <p:cNvSpPr>
            <a:spLocks noGrp="1"/>
          </p:cNvSpPr>
          <p:nvPr>
            <p:ph type="body" sz="quarter" idx="10"/>
          </p:nvPr>
        </p:nvSpPr>
        <p:spPr>
          <a:xfrm>
            <a:off x="0" y="5571436"/>
            <a:ext cx="9144000" cy="1279939"/>
          </a:xfrm>
        </p:spPr>
        <p:txBody>
          <a:bodyPr anchor="ctr"/>
          <a:lstStyle/>
          <a:p>
            <a:r>
              <a:rPr lang="ar-EG" sz="4200" dirty="0"/>
              <a:t>موي نان إنتيك هيريني: ماطالتشو إن نين شوني: آجيا إترياس: إليسون إيمـاس. </a:t>
            </a:r>
          </a:p>
        </p:txBody>
      </p:sp>
      <p:sp>
        <p:nvSpPr>
          <p:cNvPr id="4" name="Text Placeholder 3">
            <a:extLst>
              <a:ext uri="{FF2B5EF4-FFF2-40B4-BE49-F238E27FC236}">
                <a16:creationId xmlns:a16="http://schemas.microsoft.com/office/drawing/2014/main" id="{09B5A9B4-11AD-4867-B38F-C8E7C8DE329B}"/>
              </a:ext>
            </a:extLst>
          </p:cNvPr>
          <p:cNvSpPr>
            <a:spLocks noGrp="1"/>
          </p:cNvSpPr>
          <p:nvPr>
            <p:ph type="body" sz="quarter" idx="11"/>
          </p:nvPr>
        </p:nvSpPr>
        <p:spPr>
          <a:xfrm>
            <a:off x="0" y="3710609"/>
            <a:ext cx="9144000" cy="734391"/>
          </a:xfrm>
        </p:spPr>
        <p:txBody>
          <a:bodyPr anchor="ctr"/>
          <a:lstStyle/>
          <a:p>
            <a:r>
              <a:rPr lang="ar-EG" sz="3600" dirty="0"/>
              <a:t>أعطينا سلامك، إشف أمراضنا، أيها الثالوث القدوس أرحمنا.</a:t>
            </a:r>
          </a:p>
        </p:txBody>
      </p:sp>
      <p:sp>
        <p:nvSpPr>
          <p:cNvPr id="5" name="Text Placeholder 4">
            <a:extLst>
              <a:ext uri="{FF2B5EF4-FFF2-40B4-BE49-F238E27FC236}">
                <a16:creationId xmlns:a16="http://schemas.microsoft.com/office/drawing/2014/main" id="{3475CFA0-1E3D-4AF5-9B38-236B7ABEEA0C}"/>
              </a:ext>
            </a:extLst>
          </p:cNvPr>
          <p:cNvSpPr>
            <a:spLocks noGrp="1"/>
          </p:cNvSpPr>
          <p:nvPr>
            <p:ph type="body" sz="quarter" idx="12"/>
          </p:nvPr>
        </p:nvSpPr>
        <p:spPr>
          <a:xfrm>
            <a:off x="0" y="4445000"/>
            <a:ext cx="9144000" cy="1126436"/>
          </a:xfrm>
        </p:spPr>
        <p:txBody>
          <a:bodyPr/>
          <a:lstStyle/>
          <a:p>
            <a:r>
              <a:rPr lang="pt-BR" sz="4200" dirty="0"/>
              <a:t>Mou nan `ntekhiryny@ matal[o `nnenswni@</a:t>
            </a:r>
          </a:p>
          <a:p>
            <a:r>
              <a:rPr lang="pt-BR" sz="4200" dirty="0"/>
              <a:t> `agia `triac@ `ele`ycon `ymac.</a:t>
            </a:r>
          </a:p>
        </p:txBody>
      </p:sp>
    </p:spTree>
    <p:extLst>
      <p:ext uri="{BB962C8B-B14F-4D97-AF65-F5344CB8AC3E}">
        <p14:creationId xmlns:p14="http://schemas.microsoft.com/office/powerpoint/2010/main" val="1466258291"/>
      </p:ext>
    </p:extLst>
  </p:cSld>
  <p:clrMapOvr>
    <a:masterClrMapping/>
  </p:clrMapOvr>
</p:sld>
</file>

<file path=ppt/slides/slide20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BA0ED96-CEC9-4B5F-BA45-9A5BF1F53F78}"/>
              </a:ext>
            </a:extLst>
          </p:cNvPr>
          <p:cNvSpPr>
            <a:spLocks noGrp="1"/>
          </p:cNvSpPr>
          <p:nvPr>
            <p:ph type="body" sz="quarter" idx="11"/>
          </p:nvPr>
        </p:nvSpPr>
        <p:spPr/>
        <p:txBody>
          <a:bodyPr anchor="ctr"/>
          <a:lstStyle/>
          <a:p>
            <a:r>
              <a:rPr lang="ar-EG" dirty="0"/>
              <a:t>ويجازى كل واحد، كأعماله التى عملها.</a:t>
            </a:r>
            <a:endParaRPr lang="en-GB" dirty="0"/>
          </a:p>
        </p:txBody>
      </p:sp>
      <p:sp>
        <p:nvSpPr>
          <p:cNvPr id="3" name="Text Placeholder 2">
            <a:extLst>
              <a:ext uri="{FF2B5EF4-FFF2-40B4-BE49-F238E27FC236}">
                <a16:creationId xmlns:a16="http://schemas.microsoft.com/office/drawing/2014/main" id="{3D3F14FC-BE1F-44A4-B5B4-586D223B0527}"/>
              </a:ext>
            </a:extLst>
          </p:cNvPr>
          <p:cNvSpPr>
            <a:spLocks noGrp="1"/>
          </p:cNvSpPr>
          <p:nvPr>
            <p:ph type="body" sz="quarter" idx="12"/>
          </p:nvPr>
        </p:nvSpPr>
        <p:spPr/>
        <p:txBody>
          <a:bodyPr/>
          <a:lstStyle/>
          <a:p>
            <a:pPr rtl="0"/>
            <a:r>
              <a:rPr lang="en-GB" sz="4400" b="0" dirty="0"/>
              <a:t>`</a:t>
            </a:r>
            <a:r>
              <a:rPr lang="en-GB" sz="4400" b="0" dirty="0" err="1"/>
              <a:t>fna</a:t>
            </a:r>
            <a:r>
              <a:rPr lang="en-GB" sz="4400" b="0" dirty="0"/>
              <a:t>] `</a:t>
            </a:r>
            <a:r>
              <a:rPr lang="en-GB" sz="4400" b="0" dirty="0" err="1"/>
              <a:t>mpiouai</a:t>
            </a:r>
            <a:r>
              <a:rPr lang="en-GB" sz="4400" b="0" dirty="0"/>
              <a:t> </a:t>
            </a:r>
            <a:r>
              <a:rPr lang="en-GB" sz="4400" b="0" dirty="0" err="1"/>
              <a:t>piouai</a:t>
            </a:r>
            <a:r>
              <a:rPr lang="en-GB" sz="4400" b="0" dirty="0"/>
              <a:t>@ kata</a:t>
            </a:r>
            <a:r>
              <a:rPr lang="ar-EG" sz="4400" b="0" dirty="0"/>
              <a:t> </a:t>
            </a:r>
            <a:r>
              <a:rPr lang="en-GB" sz="4400" b="0" dirty="0" err="1"/>
              <a:t>nef`hbyou`i</a:t>
            </a:r>
            <a:r>
              <a:rPr lang="en-GB" sz="4400" b="0" dirty="0"/>
              <a:t> `</a:t>
            </a:r>
            <a:r>
              <a:rPr lang="en-GB" sz="4400" b="0" dirty="0" err="1"/>
              <a:t>etaf`aitou</a:t>
            </a:r>
            <a:r>
              <a:rPr lang="en-GB" sz="4400" b="0" dirty="0"/>
              <a:t>.</a:t>
            </a:r>
          </a:p>
        </p:txBody>
      </p:sp>
      <p:sp>
        <p:nvSpPr>
          <p:cNvPr id="4" name="Text Placeholder 3">
            <a:extLst>
              <a:ext uri="{FF2B5EF4-FFF2-40B4-BE49-F238E27FC236}">
                <a16:creationId xmlns:a16="http://schemas.microsoft.com/office/drawing/2014/main" id="{A865BC83-A402-4BAE-8134-BD81509674BB}"/>
              </a:ext>
            </a:extLst>
          </p:cNvPr>
          <p:cNvSpPr>
            <a:spLocks noGrp="1"/>
          </p:cNvSpPr>
          <p:nvPr>
            <p:ph type="body" sz="quarter" idx="13"/>
          </p:nvPr>
        </p:nvSpPr>
        <p:spPr/>
        <p:txBody>
          <a:bodyPr anchor="ctr"/>
          <a:lstStyle/>
          <a:p>
            <a:r>
              <a:rPr lang="ar-EG" sz="3700" dirty="0"/>
              <a:t>إفناتي إمبي أواي بي أواي: كاتا نيف إهفيؤي إيتاف أي تو.</a:t>
            </a:r>
            <a:endParaRPr lang="en-GB" sz="3700" dirty="0"/>
          </a:p>
        </p:txBody>
      </p:sp>
    </p:spTree>
    <p:extLst>
      <p:ext uri="{BB962C8B-B14F-4D97-AF65-F5344CB8AC3E}">
        <p14:creationId xmlns:p14="http://schemas.microsoft.com/office/powerpoint/2010/main" val="3719535331"/>
      </p:ext>
    </p:extLst>
  </p:cSld>
  <p:clrMapOvr>
    <a:masterClrMapping/>
  </p:clrMapOvr>
</p:sld>
</file>

<file path=ppt/slides/slide20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84EB9AC-CD3B-4FE2-B500-934FEA913DB1}"/>
              </a:ext>
            </a:extLst>
          </p:cNvPr>
          <p:cNvSpPr>
            <a:spLocks noGrp="1"/>
          </p:cNvSpPr>
          <p:nvPr>
            <p:ph type="body" sz="quarter" idx="11"/>
          </p:nvPr>
        </p:nvSpPr>
        <p:spPr/>
        <p:txBody>
          <a:bodyPr anchor="ctr"/>
          <a:lstStyle/>
          <a:p>
            <a:r>
              <a:rPr lang="ar-EG" sz="3300" dirty="0"/>
              <a:t>أيها المسيح كلمه الاب، الإله الوحيد، أعطنا سلامك، المملوء فرحا.</a:t>
            </a:r>
          </a:p>
        </p:txBody>
      </p:sp>
      <p:sp>
        <p:nvSpPr>
          <p:cNvPr id="3" name="Text Placeholder 2">
            <a:extLst>
              <a:ext uri="{FF2B5EF4-FFF2-40B4-BE49-F238E27FC236}">
                <a16:creationId xmlns:a16="http://schemas.microsoft.com/office/drawing/2014/main" id="{D4065BEB-38E1-44EE-98FE-F993326EDD93}"/>
              </a:ext>
            </a:extLst>
          </p:cNvPr>
          <p:cNvSpPr>
            <a:spLocks noGrp="1"/>
          </p:cNvSpPr>
          <p:nvPr>
            <p:ph type="body" sz="quarter" idx="12"/>
          </p:nvPr>
        </p:nvSpPr>
        <p:spPr/>
        <p:txBody>
          <a:bodyPr/>
          <a:lstStyle/>
          <a:p>
            <a:pPr rtl="0"/>
            <a:r>
              <a:rPr lang="en-GB" sz="3800" b="0" dirty="0"/>
              <a:t>P=,=c </a:t>
            </a:r>
            <a:r>
              <a:rPr lang="en-GB" sz="3800" b="0" dirty="0" err="1"/>
              <a:t>piLogoc</a:t>
            </a:r>
            <a:r>
              <a:rPr lang="en-GB" sz="3800" b="0" dirty="0"/>
              <a:t> `</a:t>
            </a:r>
            <a:r>
              <a:rPr lang="en-GB" sz="3800" b="0" dirty="0" err="1"/>
              <a:t>nte</a:t>
            </a:r>
            <a:r>
              <a:rPr lang="en-GB" sz="3800" b="0" dirty="0"/>
              <a:t> `</a:t>
            </a:r>
            <a:r>
              <a:rPr lang="en-GB" sz="3800" b="0" dirty="0" err="1"/>
              <a:t>Viwt</a:t>
            </a:r>
            <a:r>
              <a:rPr lang="en-GB" sz="3800" b="0" dirty="0"/>
              <a:t>@ </a:t>
            </a:r>
            <a:r>
              <a:rPr lang="en-GB" sz="3800" b="0" dirty="0" err="1"/>
              <a:t>pimonogenyc</a:t>
            </a:r>
            <a:r>
              <a:rPr lang="en-GB" sz="3800" b="0" dirty="0"/>
              <a:t> `</a:t>
            </a:r>
            <a:r>
              <a:rPr lang="en-GB" sz="3800" b="0" dirty="0" err="1"/>
              <a:t>nNou</a:t>
            </a:r>
            <a:r>
              <a:rPr lang="en-GB" sz="3800" b="0" dirty="0"/>
              <a:t>]@ </a:t>
            </a:r>
            <a:r>
              <a:rPr lang="en-GB" sz="3800" b="0" dirty="0" err="1"/>
              <a:t>ek`e</a:t>
            </a:r>
            <a:r>
              <a:rPr lang="en-GB" sz="3800" b="0" dirty="0"/>
              <a:t>] nan `</a:t>
            </a:r>
            <a:r>
              <a:rPr lang="en-GB" sz="3800" b="0" dirty="0" err="1"/>
              <a:t>ntekhiryny</a:t>
            </a:r>
            <a:r>
              <a:rPr lang="en-GB" sz="3800" b="0" dirty="0"/>
              <a:t>@ ;ai `</a:t>
            </a:r>
            <a:r>
              <a:rPr lang="en-GB" sz="3800" b="0" dirty="0" err="1"/>
              <a:t>e;meh</a:t>
            </a:r>
            <a:r>
              <a:rPr lang="en-GB" sz="3800" b="0" dirty="0"/>
              <a:t> `</a:t>
            </a:r>
            <a:r>
              <a:rPr lang="en-GB" sz="3800" b="0" dirty="0" err="1"/>
              <a:t>nrasi</a:t>
            </a:r>
            <a:r>
              <a:rPr lang="en-GB" sz="3800" b="0" dirty="0"/>
              <a:t> </a:t>
            </a:r>
            <a:r>
              <a:rPr lang="en-GB" sz="3800" b="0" dirty="0" err="1"/>
              <a:t>niben</a:t>
            </a:r>
            <a:r>
              <a:rPr lang="en-GB" sz="3800" b="0" dirty="0"/>
              <a:t>.</a:t>
            </a:r>
          </a:p>
        </p:txBody>
      </p:sp>
      <p:sp>
        <p:nvSpPr>
          <p:cNvPr id="4" name="Text Placeholder 3">
            <a:extLst>
              <a:ext uri="{FF2B5EF4-FFF2-40B4-BE49-F238E27FC236}">
                <a16:creationId xmlns:a16="http://schemas.microsoft.com/office/drawing/2014/main" id="{86C0D7E0-C7B2-4B8E-A108-7F7DB531F1CA}"/>
              </a:ext>
            </a:extLst>
          </p:cNvPr>
          <p:cNvSpPr>
            <a:spLocks noGrp="1"/>
          </p:cNvSpPr>
          <p:nvPr>
            <p:ph type="body" sz="quarter" idx="13"/>
          </p:nvPr>
        </p:nvSpPr>
        <p:spPr/>
        <p:txBody>
          <a:bodyPr/>
          <a:lstStyle/>
          <a:p>
            <a:r>
              <a:rPr lang="ar-EG" sz="3600" dirty="0"/>
              <a:t>بخرستوس بي لوغوس إنتى إفيوت: بي مونوجنيس إننوتي: إك إي تي نان إنتيك هيريني: ثاي إثميه إنراشي نيفين.</a:t>
            </a:r>
          </a:p>
        </p:txBody>
      </p:sp>
    </p:spTree>
    <p:extLst>
      <p:ext uri="{BB962C8B-B14F-4D97-AF65-F5344CB8AC3E}">
        <p14:creationId xmlns:p14="http://schemas.microsoft.com/office/powerpoint/2010/main" val="1556903838"/>
      </p:ext>
    </p:extLst>
  </p:cSld>
  <p:clrMapOvr>
    <a:masterClrMapping/>
  </p:clrMapOvr>
</p:sld>
</file>

<file path=ppt/slides/slide20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BBE6896-947D-4466-88C7-B1B8BA9A262A}"/>
              </a:ext>
            </a:extLst>
          </p:cNvPr>
          <p:cNvSpPr>
            <a:spLocks noGrp="1"/>
          </p:cNvSpPr>
          <p:nvPr>
            <p:ph type="body" sz="quarter" idx="11"/>
          </p:nvPr>
        </p:nvSpPr>
        <p:spPr>
          <a:xfrm>
            <a:off x="-1" y="3723862"/>
            <a:ext cx="9144000" cy="753670"/>
          </a:xfrm>
        </p:spPr>
        <p:txBody>
          <a:bodyPr/>
          <a:lstStyle/>
          <a:p>
            <a:r>
              <a:rPr lang="ar-EG" sz="3600" dirty="0"/>
              <a:t>كما أعطيته، لرسلك القديسين، قل لنا مثلهم، أنى أعطيكم سلامى.</a:t>
            </a:r>
          </a:p>
        </p:txBody>
      </p:sp>
      <p:sp>
        <p:nvSpPr>
          <p:cNvPr id="3" name="Text Placeholder 2">
            <a:extLst>
              <a:ext uri="{FF2B5EF4-FFF2-40B4-BE49-F238E27FC236}">
                <a16:creationId xmlns:a16="http://schemas.microsoft.com/office/drawing/2014/main" id="{2118E02C-5AE3-4A1E-9413-F461330AF346}"/>
              </a:ext>
            </a:extLst>
          </p:cNvPr>
          <p:cNvSpPr>
            <a:spLocks noGrp="1"/>
          </p:cNvSpPr>
          <p:nvPr>
            <p:ph type="body" sz="quarter" idx="12"/>
          </p:nvPr>
        </p:nvSpPr>
        <p:spPr>
          <a:xfrm>
            <a:off x="1" y="4707383"/>
            <a:ext cx="9143999" cy="1066800"/>
          </a:xfrm>
        </p:spPr>
        <p:txBody>
          <a:bodyPr/>
          <a:lstStyle/>
          <a:p>
            <a:pPr rtl="0"/>
            <a:r>
              <a:rPr lang="en-GB" sz="3400" b="0" dirty="0"/>
              <a:t>Kata `</a:t>
            </a:r>
            <a:r>
              <a:rPr lang="en-GB" sz="3400" b="0" dirty="0" err="1"/>
              <a:t>vry</a:t>
            </a:r>
            <a:r>
              <a:rPr lang="en-GB" sz="3400" b="0" dirty="0"/>
              <a:t>] `</a:t>
            </a:r>
            <a:r>
              <a:rPr lang="en-GB" sz="3400" b="0" dirty="0" err="1"/>
              <a:t>etaktyic</a:t>
            </a:r>
            <a:r>
              <a:rPr lang="en-GB" sz="3400" b="0" dirty="0"/>
              <a:t>@ `</a:t>
            </a:r>
            <a:r>
              <a:rPr lang="en-GB" sz="3400" b="0" dirty="0" err="1"/>
              <a:t>nnek`agioc</a:t>
            </a:r>
            <a:r>
              <a:rPr lang="en-GB" sz="3400" b="0" dirty="0"/>
              <a:t> `</a:t>
            </a:r>
            <a:r>
              <a:rPr lang="en-GB" sz="3400" b="0" dirty="0" err="1"/>
              <a:t>n`apoctoloc</a:t>
            </a:r>
            <a:r>
              <a:rPr lang="en-GB" sz="3400" b="0" dirty="0"/>
              <a:t>@ </a:t>
            </a:r>
            <a:r>
              <a:rPr lang="en-GB" sz="3400" b="0" dirty="0" err="1"/>
              <a:t>ek`ejoc</a:t>
            </a:r>
            <a:r>
              <a:rPr lang="en-GB" sz="3400" b="0" dirty="0"/>
              <a:t> nan `</a:t>
            </a:r>
            <a:r>
              <a:rPr lang="en-GB" sz="3400" b="0" dirty="0" err="1"/>
              <a:t>mpoury</a:t>
            </a:r>
            <a:r>
              <a:rPr lang="en-GB" sz="3400" b="0" dirty="0"/>
              <a:t>]@ je </a:t>
            </a:r>
            <a:r>
              <a:rPr lang="en-GB" sz="3400" b="0" dirty="0" err="1"/>
              <a:t>tahiryny</a:t>
            </a:r>
            <a:r>
              <a:rPr lang="en-GB" sz="3400" b="0" dirty="0"/>
              <a:t> ]] `</a:t>
            </a:r>
            <a:r>
              <a:rPr lang="en-GB" sz="3400" b="0" dirty="0" err="1"/>
              <a:t>mmoc</a:t>
            </a:r>
            <a:r>
              <a:rPr lang="en-GB" sz="3400" b="0" dirty="0"/>
              <a:t> </a:t>
            </a:r>
            <a:r>
              <a:rPr lang="en-GB" sz="3400" b="0" dirty="0" err="1"/>
              <a:t>nwten</a:t>
            </a:r>
            <a:r>
              <a:rPr lang="en-GB" sz="3400" b="0" dirty="0"/>
              <a:t>.</a:t>
            </a:r>
          </a:p>
        </p:txBody>
      </p:sp>
      <p:sp>
        <p:nvSpPr>
          <p:cNvPr id="4" name="Text Placeholder 3">
            <a:extLst>
              <a:ext uri="{FF2B5EF4-FFF2-40B4-BE49-F238E27FC236}">
                <a16:creationId xmlns:a16="http://schemas.microsoft.com/office/drawing/2014/main" id="{0D756B7B-0EFB-473B-BFF5-ABC633872669}"/>
              </a:ext>
            </a:extLst>
          </p:cNvPr>
          <p:cNvSpPr>
            <a:spLocks noGrp="1"/>
          </p:cNvSpPr>
          <p:nvPr>
            <p:ph type="body" sz="quarter" idx="13"/>
          </p:nvPr>
        </p:nvSpPr>
        <p:spPr/>
        <p:txBody>
          <a:bodyPr/>
          <a:lstStyle/>
          <a:p>
            <a:r>
              <a:rPr lang="ar-EG" sz="3600" dirty="0"/>
              <a:t>كاطا إفريتي إيتاكتيس: إننيك أجيوس أن أبسطولوس: إك إيجوس نان إمبوريتي جي تاهريني تي تي إمموس نوتين.</a:t>
            </a:r>
          </a:p>
        </p:txBody>
      </p:sp>
    </p:spTree>
    <p:extLst>
      <p:ext uri="{BB962C8B-B14F-4D97-AF65-F5344CB8AC3E}">
        <p14:creationId xmlns:p14="http://schemas.microsoft.com/office/powerpoint/2010/main" val="2165396312"/>
      </p:ext>
    </p:extLst>
  </p:cSld>
  <p:clrMapOvr>
    <a:masterClrMapping/>
  </p:clrMapOvr>
</p:sld>
</file>

<file path=ppt/slides/slide20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4589AB7-74E6-44E5-8CF4-C11AB7D4E43C}"/>
              </a:ext>
            </a:extLst>
          </p:cNvPr>
          <p:cNvSpPr>
            <a:spLocks noGrp="1"/>
          </p:cNvSpPr>
          <p:nvPr>
            <p:ph type="body" sz="quarter" idx="11"/>
          </p:nvPr>
        </p:nvSpPr>
        <p:spPr>
          <a:xfrm>
            <a:off x="-1" y="3723861"/>
            <a:ext cx="9144000" cy="983522"/>
          </a:xfrm>
        </p:spPr>
        <p:txBody>
          <a:bodyPr anchor="t"/>
          <a:lstStyle/>
          <a:p>
            <a:r>
              <a:rPr lang="ar-EG" sz="3600" dirty="0"/>
              <a:t>سلامى أنا، الذى أخذته من أبى، أنا أتركه معكم، من الان وإلى الابد.</a:t>
            </a:r>
          </a:p>
        </p:txBody>
      </p:sp>
      <p:sp>
        <p:nvSpPr>
          <p:cNvPr id="3" name="Text Placeholder 2">
            <a:extLst>
              <a:ext uri="{FF2B5EF4-FFF2-40B4-BE49-F238E27FC236}">
                <a16:creationId xmlns:a16="http://schemas.microsoft.com/office/drawing/2014/main" id="{CA181EB9-FB41-4E64-AB8D-7CB7A68DEC71}"/>
              </a:ext>
            </a:extLst>
          </p:cNvPr>
          <p:cNvSpPr>
            <a:spLocks noGrp="1"/>
          </p:cNvSpPr>
          <p:nvPr>
            <p:ph type="body" sz="quarter" idx="12"/>
          </p:nvPr>
        </p:nvSpPr>
        <p:spPr>
          <a:xfrm>
            <a:off x="1" y="4707383"/>
            <a:ext cx="9143999" cy="1066800"/>
          </a:xfrm>
        </p:spPr>
        <p:txBody>
          <a:bodyPr/>
          <a:lstStyle/>
          <a:p>
            <a:pPr rtl="0"/>
            <a:r>
              <a:rPr lang="en-GB" dirty="0" err="1"/>
              <a:t>Tahiryny</a:t>
            </a:r>
            <a:r>
              <a:rPr lang="en-GB" dirty="0"/>
              <a:t> `</a:t>
            </a:r>
            <a:r>
              <a:rPr lang="en-GB" dirty="0" err="1"/>
              <a:t>anok</a:t>
            </a:r>
            <a:r>
              <a:rPr lang="en-GB" dirty="0"/>
              <a:t>@ ;</a:t>
            </a:r>
            <a:r>
              <a:rPr lang="en-GB" dirty="0" err="1"/>
              <a:t>y`etai</a:t>
            </a:r>
            <a:r>
              <a:rPr lang="en-GB" dirty="0"/>
              <a:t>[</a:t>
            </a:r>
            <a:r>
              <a:rPr lang="en-GB" dirty="0" err="1"/>
              <a:t>itc</a:t>
            </a:r>
            <a:r>
              <a:rPr lang="en-GB" dirty="0"/>
              <a:t> </a:t>
            </a:r>
            <a:r>
              <a:rPr lang="en-GB" dirty="0" err="1"/>
              <a:t>hiten</a:t>
            </a:r>
            <a:r>
              <a:rPr lang="en-GB" dirty="0"/>
              <a:t> </a:t>
            </a:r>
            <a:r>
              <a:rPr lang="en-GB" dirty="0" err="1"/>
              <a:t>Paiwt</a:t>
            </a:r>
            <a:r>
              <a:rPr lang="en-GB" dirty="0"/>
              <a:t>@ `</a:t>
            </a:r>
            <a:r>
              <a:rPr lang="en-GB" dirty="0" err="1"/>
              <a:t>anok</a:t>
            </a:r>
            <a:r>
              <a:rPr lang="en-GB" dirty="0"/>
              <a:t> ],w `</a:t>
            </a:r>
            <a:r>
              <a:rPr lang="en-GB" dirty="0" err="1"/>
              <a:t>mmoc</a:t>
            </a:r>
            <a:r>
              <a:rPr lang="en-GB" dirty="0"/>
              <a:t> </a:t>
            </a:r>
            <a:r>
              <a:rPr lang="en-GB" dirty="0" err="1"/>
              <a:t>nemwten</a:t>
            </a:r>
            <a:r>
              <a:rPr lang="en-GB" dirty="0"/>
              <a:t>@ </a:t>
            </a:r>
            <a:r>
              <a:rPr lang="en-GB" dirty="0" err="1"/>
              <a:t>icjen</a:t>
            </a:r>
            <a:r>
              <a:rPr lang="en-GB" dirty="0"/>
              <a:t> ]</a:t>
            </a:r>
            <a:r>
              <a:rPr lang="en-GB" dirty="0" err="1"/>
              <a:t>nou</a:t>
            </a:r>
            <a:r>
              <a:rPr lang="en-GB" dirty="0"/>
              <a:t> </a:t>
            </a:r>
            <a:r>
              <a:rPr lang="en-GB" dirty="0" err="1"/>
              <a:t>nem</a:t>
            </a:r>
            <a:r>
              <a:rPr lang="en-GB" dirty="0"/>
              <a:t> </a:t>
            </a:r>
            <a:r>
              <a:rPr lang="en-GB" dirty="0" err="1"/>
              <a:t>sa</a:t>
            </a:r>
            <a:r>
              <a:rPr lang="en-GB" dirty="0"/>
              <a:t> `</a:t>
            </a:r>
            <a:r>
              <a:rPr lang="en-GB" dirty="0" err="1"/>
              <a:t>eneh</a:t>
            </a:r>
            <a:r>
              <a:rPr lang="en-GB" dirty="0"/>
              <a:t>.</a:t>
            </a:r>
          </a:p>
        </p:txBody>
      </p:sp>
      <p:sp>
        <p:nvSpPr>
          <p:cNvPr id="4" name="Text Placeholder 3">
            <a:extLst>
              <a:ext uri="{FF2B5EF4-FFF2-40B4-BE49-F238E27FC236}">
                <a16:creationId xmlns:a16="http://schemas.microsoft.com/office/drawing/2014/main" id="{4022FFDD-B3BB-4247-B080-DDD3D50FF923}"/>
              </a:ext>
            </a:extLst>
          </p:cNvPr>
          <p:cNvSpPr>
            <a:spLocks noGrp="1"/>
          </p:cNvSpPr>
          <p:nvPr>
            <p:ph type="body" sz="quarter" idx="13"/>
          </p:nvPr>
        </p:nvSpPr>
        <p:spPr/>
        <p:txBody>
          <a:bodyPr/>
          <a:lstStyle/>
          <a:p>
            <a:r>
              <a:rPr lang="ar-EG" sz="3600" dirty="0"/>
              <a:t>تاهريني أنوك: ثي إي طاي تشيتس هيتين بايوت: أنوك تي كو إمموس ني موتين: بيسجين تينو نيم شا إينيه.</a:t>
            </a:r>
          </a:p>
        </p:txBody>
      </p:sp>
    </p:spTree>
    <p:extLst>
      <p:ext uri="{BB962C8B-B14F-4D97-AF65-F5344CB8AC3E}">
        <p14:creationId xmlns:p14="http://schemas.microsoft.com/office/powerpoint/2010/main" val="1288844490"/>
      </p:ext>
    </p:extLst>
  </p:cSld>
  <p:clrMapOvr>
    <a:masterClrMapping/>
  </p:clrMapOvr>
</p:sld>
</file>

<file path=ppt/slides/slide20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44B2FA8-C71A-4D44-B90F-BE4EC23C2178}"/>
              </a:ext>
            </a:extLst>
          </p:cNvPr>
          <p:cNvSpPr>
            <a:spLocks noGrp="1"/>
          </p:cNvSpPr>
          <p:nvPr>
            <p:ph type="body" sz="quarter" idx="11"/>
          </p:nvPr>
        </p:nvSpPr>
        <p:spPr/>
        <p:txBody>
          <a:bodyPr anchor="ctr"/>
          <a:lstStyle/>
          <a:p>
            <a:r>
              <a:rPr lang="ar-EG" dirty="0"/>
              <a:t>يا ملاك هذا اليوم، الطائر الى العلو بهذه التسبحة، </a:t>
            </a:r>
            <a:endParaRPr lang="en-GB" dirty="0"/>
          </a:p>
        </p:txBody>
      </p:sp>
      <p:sp>
        <p:nvSpPr>
          <p:cNvPr id="3" name="Text Placeholder 2">
            <a:extLst>
              <a:ext uri="{FF2B5EF4-FFF2-40B4-BE49-F238E27FC236}">
                <a16:creationId xmlns:a16="http://schemas.microsoft.com/office/drawing/2014/main" id="{358F579F-7F15-48D8-86F8-1BEDB2A8DF5E}"/>
              </a:ext>
            </a:extLst>
          </p:cNvPr>
          <p:cNvSpPr>
            <a:spLocks noGrp="1"/>
          </p:cNvSpPr>
          <p:nvPr>
            <p:ph type="body" sz="quarter" idx="12"/>
          </p:nvPr>
        </p:nvSpPr>
        <p:spPr>
          <a:xfrm>
            <a:off x="1" y="4494548"/>
            <a:ext cx="9143999" cy="1066801"/>
          </a:xfrm>
        </p:spPr>
        <p:txBody>
          <a:bodyPr/>
          <a:lstStyle/>
          <a:p>
            <a:pPr rtl="0"/>
            <a:r>
              <a:rPr lang="en-GB" sz="4000" dirty="0" err="1"/>
              <a:t>Pi`aggeloc</a:t>
            </a:r>
            <a:r>
              <a:rPr lang="en-GB" sz="4000" dirty="0"/>
              <a:t> `</a:t>
            </a:r>
            <a:r>
              <a:rPr lang="en-GB" sz="4000" dirty="0" err="1"/>
              <a:t>nte</a:t>
            </a:r>
            <a:r>
              <a:rPr lang="en-GB" sz="4000" dirty="0"/>
              <a:t> </a:t>
            </a:r>
            <a:r>
              <a:rPr lang="en-GB" sz="4000" dirty="0" err="1"/>
              <a:t>pai`ehoou</a:t>
            </a:r>
            <a:r>
              <a:rPr lang="en-GB" sz="4000" dirty="0"/>
              <a:t>@ ethyl `</a:t>
            </a:r>
            <a:r>
              <a:rPr lang="en-GB" sz="4000" dirty="0" err="1"/>
              <a:t>e`p</a:t>
            </a:r>
            <a:r>
              <a:rPr lang="en-GB" sz="4000" dirty="0"/>
              <a:t>[</a:t>
            </a:r>
            <a:r>
              <a:rPr lang="en-GB" sz="4000" dirty="0" err="1"/>
              <a:t>ici</a:t>
            </a:r>
            <a:r>
              <a:rPr lang="en-GB" sz="4000" dirty="0"/>
              <a:t> </a:t>
            </a:r>
            <a:r>
              <a:rPr lang="en-GB" sz="4000" dirty="0" err="1"/>
              <a:t>nem</a:t>
            </a:r>
            <a:r>
              <a:rPr lang="en-GB" sz="4000" dirty="0"/>
              <a:t> </a:t>
            </a:r>
            <a:r>
              <a:rPr lang="en-GB" sz="4000" dirty="0" err="1"/>
              <a:t>paihumnoc</a:t>
            </a:r>
            <a:r>
              <a:rPr lang="en-GB" sz="4000" dirty="0"/>
              <a:t>@</a:t>
            </a:r>
          </a:p>
        </p:txBody>
      </p:sp>
      <p:sp>
        <p:nvSpPr>
          <p:cNvPr id="4" name="Text Placeholder 3">
            <a:extLst>
              <a:ext uri="{FF2B5EF4-FFF2-40B4-BE49-F238E27FC236}">
                <a16:creationId xmlns:a16="http://schemas.microsoft.com/office/drawing/2014/main" id="{B178A05B-AFDC-47FC-8245-C6DAC450DAFB}"/>
              </a:ext>
            </a:extLst>
          </p:cNvPr>
          <p:cNvSpPr>
            <a:spLocks noGrp="1"/>
          </p:cNvSpPr>
          <p:nvPr>
            <p:ph type="body" sz="quarter" idx="13"/>
          </p:nvPr>
        </p:nvSpPr>
        <p:spPr/>
        <p:txBody>
          <a:bodyPr/>
          <a:lstStyle/>
          <a:p>
            <a:r>
              <a:rPr lang="ar-EG" dirty="0"/>
              <a:t>بي أنجيلوس إنتى باي إيهوؤو: إتهيل إي إبتشيسي نيم باي هيمنوس:</a:t>
            </a:r>
            <a:endParaRPr lang="en-GB" dirty="0"/>
          </a:p>
        </p:txBody>
      </p:sp>
    </p:spTree>
    <p:extLst>
      <p:ext uri="{BB962C8B-B14F-4D97-AF65-F5344CB8AC3E}">
        <p14:creationId xmlns:p14="http://schemas.microsoft.com/office/powerpoint/2010/main" val="2186061717"/>
      </p:ext>
    </p:extLst>
  </p:cSld>
  <p:clrMapOvr>
    <a:masterClrMapping/>
  </p:clrMapOvr>
</p:sld>
</file>

<file path=ppt/slides/slide20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0611309-47BA-412B-A14D-5CA3427B4F8D}"/>
              </a:ext>
            </a:extLst>
          </p:cNvPr>
          <p:cNvSpPr>
            <a:spLocks noGrp="1"/>
          </p:cNvSpPr>
          <p:nvPr>
            <p:ph type="body" sz="quarter" idx="11"/>
          </p:nvPr>
        </p:nvSpPr>
        <p:spPr/>
        <p:txBody>
          <a:bodyPr anchor="ctr"/>
          <a:lstStyle/>
          <a:p>
            <a:r>
              <a:rPr lang="ar-EG" sz="4800" dirty="0"/>
              <a:t>أذكرنا لدى الرب، ليغفر لنا خطايانا. </a:t>
            </a:r>
            <a:endParaRPr lang="en-GB" sz="4800" dirty="0"/>
          </a:p>
        </p:txBody>
      </p:sp>
      <p:sp>
        <p:nvSpPr>
          <p:cNvPr id="3" name="Text Placeholder 2">
            <a:extLst>
              <a:ext uri="{FF2B5EF4-FFF2-40B4-BE49-F238E27FC236}">
                <a16:creationId xmlns:a16="http://schemas.microsoft.com/office/drawing/2014/main" id="{1B02E946-2E5E-40ED-838A-E84D3AC27537}"/>
              </a:ext>
            </a:extLst>
          </p:cNvPr>
          <p:cNvSpPr>
            <a:spLocks noGrp="1"/>
          </p:cNvSpPr>
          <p:nvPr>
            <p:ph type="body" sz="quarter" idx="12"/>
          </p:nvPr>
        </p:nvSpPr>
        <p:spPr/>
        <p:txBody>
          <a:bodyPr/>
          <a:lstStyle/>
          <a:p>
            <a:r>
              <a:rPr lang="en-GB" dirty="0" err="1"/>
              <a:t>aripenmeu`i</a:t>
            </a:r>
            <a:r>
              <a:rPr lang="en-GB" dirty="0"/>
              <a:t> </a:t>
            </a:r>
            <a:r>
              <a:rPr lang="en-GB" dirty="0" err="1"/>
              <a:t>qa`thy</a:t>
            </a:r>
            <a:r>
              <a:rPr lang="en-GB" dirty="0"/>
              <a:t> `</a:t>
            </a:r>
            <a:r>
              <a:rPr lang="en-GB" dirty="0" err="1"/>
              <a:t>mP</a:t>
            </a:r>
            <a:r>
              <a:rPr lang="en-GB" dirty="0"/>
              <a:t>=o=c@ `</a:t>
            </a:r>
            <a:r>
              <a:rPr lang="en-GB" dirty="0" err="1"/>
              <a:t>ntef,a</a:t>
            </a:r>
            <a:r>
              <a:rPr lang="en-GB" dirty="0"/>
              <a:t> </a:t>
            </a:r>
            <a:r>
              <a:rPr lang="en-GB" dirty="0" err="1"/>
              <a:t>nennobi</a:t>
            </a:r>
            <a:r>
              <a:rPr lang="en-GB" dirty="0"/>
              <a:t> nan `</a:t>
            </a:r>
            <a:r>
              <a:rPr lang="en-GB" dirty="0" err="1"/>
              <a:t>ebol</a:t>
            </a:r>
            <a:r>
              <a:rPr lang="en-GB" dirty="0"/>
              <a:t>.</a:t>
            </a:r>
          </a:p>
        </p:txBody>
      </p:sp>
      <p:sp>
        <p:nvSpPr>
          <p:cNvPr id="4" name="Text Placeholder 3">
            <a:extLst>
              <a:ext uri="{FF2B5EF4-FFF2-40B4-BE49-F238E27FC236}">
                <a16:creationId xmlns:a16="http://schemas.microsoft.com/office/drawing/2014/main" id="{ACFFE0AF-E17A-4C5B-BD93-3F0720086DD7}"/>
              </a:ext>
            </a:extLst>
          </p:cNvPr>
          <p:cNvSpPr>
            <a:spLocks noGrp="1"/>
          </p:cNvSpPr>
          <p:nvPr>
            <p:ph type="body" sz="quarter" idx="13"/>
          </p:nvPr>
        </p:nvSpPr>
        <p:spPr/>
        <p:txBody>
          <a:bodyPr/>
          <a:lstStyle/>
          <a:p>
            <a:r>
              <a:rPr lang="ar-EG" dirty="0"/>
              <a:t>أري بين ميفئ خا إتهي إمبشويس: إنتيف كانين نوفي نان إيفول.</a:t>
            </a:r>
            <a:endParaRPr lang="en-GB" dirty="0"/>
          </a:p>
        </p:txBody>
      </p:sp>
    </p:spTree>
    <p:extLst>
      <p:ext uri="{BB962C8B-B14F-4D97-AF65-F5344CB8AC3E}">
        <p14:creationId xmlns:p14="http://schemas.microsoft.com/office/powerpoint/2010/main" val="3352636688"/>
      </p:ext>
    </p:extLst>
  </p:cSld>
  <p:clrMapOvr>
    <a:masterClrMapping/>
  </p:clrMapOvr>
</p:sld>
</file>

<file path=ppt/slides/slide20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20AC08F-BD52-4B67-BA55-183292153B3C}"/>
              </a:ext>
            </a:extLst>
          </p:cNvPr>
          <p:cNvSpPr>
            <a:spLocks noGrp="1"/>
          </p:cNvSpPr>
          <p:nvPr>
            <p:ph type="body" sz="quarter" idx="11"/>
          </p:nvPr>
        </p:nvSpPr>
        <p:spPr/>
        <p:txBody>
          <a:bodyPr anchor="ctr"/>
          <a:lstStyle/>
          <a:p>
            <a:r>
              <a:rPr lang="ar-EG" sz="4400" dirty="0"/>
              <a:t>المرضى أشفهم، الذين رقدوا يا رب نيحهم، </a:t>
            </a:r>
            <a:endParaRPr lang="en-GB" sz="4400" dirty="0"/>
          </a:p>
        </p:txBody>
      </p:sp>
      <p:sp>
        <p:nvSpPr>
          <p:cNvPr id="3" name="Text Placeholder 2">
            <a:extLst>
              <a:ext uri="{FF2B5EF4-FFF2-40B4-BE49-F238E27FC236}">
                <a16:creationId xmlns:a16="http://schemas.microsoft.com/office/drawing/2014/main" id="{32A9830E-0A78-4081-A242-FA47C3520756}"/>
              </a:ext>
            </a:extLst>
          </p:cNvPr>
          <p:cNvSpPr>
            <a:spLocks noGrp="1"/>
          </p:cNvSpPr>
          <p:nvPr>
            <p:ph type="body" sz="quarter" idx="12"/>
          </p:nvPr>
        </p:nvSpPr>
        <p:spPr>
          <a:xfrm>
            <a:off x="-1" y="4494548"/>
            <a:ext cx="9143999" cy="1066800"/>
          </a:xfrm>
        </p:spPr>
        <p:txBody>
          <a:bodyPr/>
          <a:lstStyle/>
          <a:p>
            <a:r>
              <a:rPr lang="en-GB" sz="4000" dirty="0" err="1"/>
              <a:t>Ny`etswni</a:t>
            </a:r>
            <a:r>
              <a:rPr lang="en-GB" sz="4000" dirty="0"/>
              <a:t> </a:t>
            </a:r>
            <a:r>
              <a:rPr lang="en-GB" sz="4000" dirty="0" err="1"/>
              <a:t>matal</a:t>
            </a:r>
            <a:r>
              <a:rPr lang="en-GB" sz="4000" dirty="0"/>
              <a:t>[</a:t>
            </a:r>
            <a:r>
              <a:rPr lang="en-GB" sz="4000" dirty="0" err="1"/>
              <a:t>wou</a:t>
            </a:r>
            <a:r>
              <a:rPr lang="en-GB" sz="4000" dirty="0"/>
              <a:t>@ </a:t>
            </a:r>
            <a:r>
              <a:rPr lang="en-GB" sz="4000" dirty="0" err="1"/>
              <a:t>ny`etau`enkot</a:t>
            </a:r>
            <a:r>
              <a:rPr lang="en-GB" sz="4000" dirty="0"/>
              <a:t> P=o=c </a:t>
            </a:r>
            <a:r>
              <a:rPr lang="en-GB" sz="4000" dirty="0" err="1"/>
              <a:t>ma`mton</a:t>
            </a:r>
            <a:r>
              <a:rPr lang="en-GB" sz="4000" dirty="0"/>
              <a:t> </a:t>
            </a:r>
            <a:r>
              <a:rPr lang="en-GB" sz="4000" dirty="0" err="1"/>
              <a:t>nwou</a:t>
            </a:r>
            <a:r>
              <a:rPr lang="en-GB" sz="4000" dirty="0"/>
              <a:t>@</a:t>
            </a:r>
          </a:p>
        </p:txBody>
      </p:sp>
      <p:sp>
        <p:nvSpPr>
          <p:cNvPr id="4" name="Text Placeholder 3">
            <a:extLst>
              <a:ext uri="{FF2B5EF4-FFF2-40B4-BE49-F238E27FC236}">
                <a16:creationId xmlns:a16="http://schemas.microsoft.com/office/drawing/2014/main" id="{9BAF1E53-F217-4B16-A178-78E98A2C34C9}"/>
              </a:ext>
            </a:extLst>
          </p:cNvPr>
          <p:cNvSpPr>
            <a:spLocks noGrp="1"/>
          </p:cNvSpPr>
          <p:nvPr>
            <p:ph type="body" sz="quarter" idx="13"/>
          </p:nvPr>
        </p:nvSpPr>
        <p:spPr>
          <a:xfrm>
            <a:off x="0" y="5561348"/>
            <a:ext cx="9144000" cy="1296652"/>
          </a:xfrm>
        </p:spPr>
        <p:txBody>
          <a:bodyPr anchor="ctr"/>
          <a:lstStyle/>
          <a:p>
            <a:r>
              <a:rPr lang="ar-EG" dirty="0"/>
              <a:t>ني إتشوني ماتالتشو أو: ني إيطاف إنكوت إبتشويس ما إمطون نوأو: </a:t>
            </a:r>
            <a:endParaRPr lang="en-GB" dirty="0"/>
          </a:p>
        </p:txBody>
      </p:sp>
    </p:spTree>
    <p:extLst>
      <p:ext uri="{BB962C8B-B14F-4D97-AF65-F5344CB8AC3E}">
        <p14:creationId xmlns:p14="http://schemas.microsoft.com/office/powerpoint/2010/main" val="3810106042"/>
      </p:ext>
    </p:extLst>
  </p:cSld>
  <p:clrMapOvr>
    <a:masterClrMapping/>
  </p:clrMapOvr>
</p:sld>
</file>

<file path=ppt/slides/slide20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23595F7-13C0-42E0-AA98-33C824B7B5BA}"/>
              </a:ext>
            </a:extLst>
          </p:cNvPr>
          <p:cNvSpPr>
            <a:spLocks noGrp="1"/>
          </p:cNvSpPr>
          <p:nvPr>
            <p:ph type="body" sz="quarter" idx="11"/>
          </p:nvPr>
        </p:nvSpPr>
        <p:spPr/>
        <p:txBody>
          <a:bodyPr anchor="ctr"/>
          <a:lstStyle/>
          <a:p>
            <a:r>
              <a:rPr lang="ar-EG" dirty="0"/>
              <a:t>وأخواتنا الذين فى كل شدة، يا ربى أعنا وإياهم.</a:t>
            </a:r>
            <a:endParaRPr lang="en-GB" dirty="0"/>
          </a:p>
        </p:txBody>
      </p:sp>
      <p:sp>
        <p:nvSpPr>
          <p:cNvPr id="3" name="Text Placeholder 2">
            <a:extLst>
              <a:ext uri="{FF2B5EF4-FFF2-40B4-BE49-F238E27FC236}">
                <a16:creationId xmlns:a16="http://schemas.microsoft.com/office/drawing/2014/main" id="{D13DD6F7-BD26-4016-95F8-9BDEBC4AB81F}"/>
              </a:ext>
            </a:extLst>
          </p:cNvPr>
          <p:cNvSpPr>
            <a:spLocks noGrp="1"/>
          </p:cNvSpPr>
          <p:nvPr>
            <p:ph type="body" sz="quarter" idx="12"/>
          </p:nvPr>
        </p:nvSpPr>
        <p:spPr/>
        <p:txBody>
          <a:bodyPr/>
          <a:lstStyle/>
          <a:p>
            <a:r>
              <a:rPr lang="en-GB" sz="4000" dirty="0" err="1"/>
              <a:t>nen`cnyou</a:t>
            </a:r>
            <a:r>
              <a:rPr lang="en-GB" sz="4000" dirty="0"/>
              <a:t> </a:t>
            </a:r>
            <a:r>
              <a:rPr lang="en-GB" sz="4000" dirty="0" err="1"/>
              <a:t>et,y</a:t>
            </a:r>
            <a:r>
              <a:rPr lang="en-GB" sz="4000" dirty="0"/>
              <a:t> </a:t>
            </a:r>
            <a:r>
              <a:rPr lang="en-GB" sz="4000" dirty="0" err="1"/>
              <a:t>qen</a:t>
            </a:r>
            <a:r>
              <a:rPr lang="en-GB" sz="4000" dirty="0"/>
              <a:t> </a:t>
            </a:r>
            <a:r>
              <a:rPr lang="en-GB" sz="4000" dirty="0" err="1"/>
              <a:t>hojhej</a:t>
            </a:r>
            <a:r>
              <a:rPr lang="en-GB" sz="4000" dirty="0"/>
              <a:t> </a:t>
            </a:r>
            <a:r>
              <a:rPr lang="en-GB" sz="4000" dirty="0" err="1"/>
              <a:t>niben</a:t>
            </a:r>
            <a:r>
              <a:rPr lang="en-GB" sz="4000" dirty="0"/>
              <a:t>@ Pa=o=c `</a:t>
            </a:r>
            <a:r>
              <a:rPr lang="en-GB" sz="4000" dirty="0" err="1"/>
              <a:t>ariboi;in</a:t>
            </a:r>
            <a:r>
              <a:rPr lang="en-GB" sz="4000" dirty="0"/>
              <a:t> `</a:t>
            </a:r>
            <a:r>
              <a:rPr lang="en-GB" sz="4000" dirty="0" err="1"/>
              <a:t>eron</a:t>
            </a:r>
            <a:r>
              <a:rPr lang="en-GB" sz="4000" dirty="0"/>
              <a:t> </a:t>
            </a:r>
            <a:r>
              <a:rPr lang="en-GB" sz="4000" dirty="0" err="1"/>
              <a:t>nemwou</a:t>
            </a:r>
            <a:r>
              <a:rPr lang="en-GB" sz="4000" dirty="0"/>
              <a:t>.</a:t>
            </a:r>
          </a:p>
        </p:txBody>
      </p:sp>
      <p:sp>
        <p:nvSpPr>
          <p:cNvPr id="4" name="Text Placeholder 3">
            <a:extLst>
              <a:ext uri="{FF2B5EF4-FFF2-40B4-BE49-F238E27FC236}">
                <a16:creationId xmlns:a16="http://schemas.microsoft.com/office/drawing/2014/main" id="{45909FD0-6102-41CB-8794-E361E2251EEF}"/>
              </a:ext>
            </a:extLst>
          </p:cNvPr>
          <p:cNvSpPr>
            <a:spLocks noGrp="1"/>
          </p:cNvSpPr>
          <p:nvPr>
            <p:ph type="body" sz="quarter" idx="13"/>
          </p:nvPr>
        </p:nvSpPr>
        <p:spPr/>
        <p:txBody>
          <a:bodyPr/>
          <a:lstStyle/>
          <a:p>
            <a:r>
              <a:rPr lang="ar-EG" sz="3600" dirty="0"/>
              <a:t>نين إسنيو إتكي خين هوج هيج نيفين: باشويس أري فو إيثين إيرون ني مو أوو.</a:t>
            </a:r>
            <a:endParaRPr lang="en-GB" sz="3600" dirty="0"/>
          </a:p>
        </p:txBody>
      </p:sp>
    </p:spTree>
    <p:extLst>
      <p:ext uri="{BB962C8B-B14F-4D97-AF65-F5344CB8AC3E}">
        <p14:creationId xmlns:p14="http://schemas.microsoft.com/office/powerpoint/2010/main" val="2370748391"/>
      </p:ext>
    </p:extLst>
  </p:cSld>
  <p:clrMapOvr>
    <a:masterClrMapping/>
  </p:clrMapOvr>
</p:sld>
</file>

<file path=ppt/slides/slide20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6A825D3-586B-4000-9086-0F6476A2B993}"/>
              </a:ext>
            </a:extLst>
          </p:cNvPr>
          <p:cNvSpPr>
            <a:spLocks noGrp="1"/>
          </p:cNvSpPr>
          <p:nvPr>
            <p:ph type="body" sz="quarter" idx="11"/>
          </p:nvPr>
        </p:nvSpPr>
        <p:spPr/>
        <p:txBody>
          <a:bodyPr anchor="ctr"/>
          <a:lstStyle/>
          <a:p>
            <a:r>
              <a:rPr lang="ar-EG" dirty="0"/>
              <a:t>يباركنا الله، ولنبارك أسمه القدوس، </a:t>
            </a:r>
            <a:endParaRPr lang="en-GB" dirty="0"/>
          </a:p>
        </p:txBody>
      </p:sp>
      <p:sp>
        <p:nvSpPr>
          <p:cNvPr id="3" name="Text Placeholder 2">
            <a:extLst>
              <a:ext uri="{FF2B5EF4-FFF2-40B4-BE49-F238E27FC236}">
                <a16:creationId xmlns:a16="http://schemas.microsoft.com/office/drawing/2014/main" id="{4DF1FAC7-AE51-473C-BCBA-59F2D22708AB}"/>
              </a:ext>
            </a:extLst>
          </p:cNvPr>
          <p:cNvSpPr>
            <a:spLocks noGrp="1"/>
          </p:cNvSpPr>
          <p:nvPr>
            <p:ph type="body" sz="quarter" idx="12"/>
          </p:nvPr>
        </p:nvSpPr>
        <p:spPr/>
        <p:txBody>
          <a:bodyPr/>
          <a:lstStyle/>
          <a:p>
            <a:r>
              <a:rPr lang="pt-BR" b="0" dirty="0"/>
              <a:t>Ef`e`cmou `eron `nje V]@ tenna`cmou `epefran =e=;=u@</a:t>
            </a:r>
            <a:endParaRPr lang="en-GB" b="0" dirty="0"/>
          </a:p>
        </p:txBody>
      </p:sp>
      <p:sp>
        <p:nvSpPr>
          <p:cNvPr id="4" name="Text Placeholder 3">
            <a:extLst>
              <a:ext uri="{FF2B5EF4-FFF2-40B4-BE49-F238E27FC236}">
                <a16:creationId xmlns:a16="http://schemas.microsoft.com/office/drawing/2014/main" id="{24D03549-21BB-421E-94BB-8C36BC434195}"/>
              </a:ext>
            </a:extLst>
          </p:cNvPr>
          <p:cNvSpPr>
            <a:spLocks noGrp="1"/>
          </p:cNvSpPr>
          <p:nvPr>
            <p:ph type="body" sz="quarter" idx="13"/>
          </p:nvPr>
        </p:nvSpPr>
        <p:spPr/>
        <p:txBody>
          <a:bodyPr/>
          <a:lstStyle/>
          <a:p>
            <a:r>
              <a:rPr lang="ar-EG" dirty="0"/>
              <a:t>إف إي إسمو إيرون إنجي إفنوتي: تي نا إسمو إي بيف ران إثؤواب: </a:t>
            </a:r>
            <a:endParaRPr lang="en-GB" dirty="0"/>
          </a:p>
        </p:txBody>
      </p:sp>
    </p:spTree>
    <p:extLst>
      <p:ext uri="{BB962C8B-B14F-4D97-AF65-F5344CB8AC3E}">
        <p14:creationId xmlns:p14="http://schemas.microsoft.com/office/powerpoint/2010/main" val="3606402675"/>
      </p:ext>
    </p:extLst>
  </p:cSld>
  <p:clrMapOvr>
    <a:masterClrMapping/>
  </p:clrMapOvr>
</p:sld>
</file>

<file path=ppt/slides/slide20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B00B99F-0BEA-4D90-BC66-9C4B2E0E5849}"/>
              </a:ext>
            </a:extLst>
          </p:cNvPr>
          <p:cNvSpPr>
            <a:spLocks noGrp="1"/>
          </p:cNvSpPr>
          <p:nvPr>
            <p:ph type="body" sz="quarter" idx="11"/>
          </p:nvPr>
        </p:nvSpPr>
        <p:spPr/>
        <p:txBody>
          <a:bodyPr anchor="ctr"/>
          <a:lstStyle/>
          <a:p>
            <a:r>
              <a:rPr lang="ar-EG" dirty="0"/>
              <a:t>فى كل حين تسبحته، دائمة فى أفواهنا.</a:t>
            </a:r>
            <a:endParaRPr lang="en-GB" dirty="0"/>
          </a:p>
        </p:txBody>
      </p:sp>
      <p:sp>
        <p:nvSpPr>
          <p:cNvPr id="3" name="Text Placeholder 2">
            <a:extLst>
              <a:ext uri="{FF2B5EF4-FFF2-40B4-BE49-F238E27FC236}">
                <a16:creationId xmlns:a16="http://schemas.microsoft.com/office/drawing/2014/main" id="{C6E2507B-9414-43CA-91D8-CFFE4EC07C50}"/>
              </a:ext>
            </a:extLst>
          </p:cNvPr>
          <p:cNvSpPr>
            <a:spLocks noGrp="1"/>
          </p:cNvSpPr>
          <p:nvPr>
            <p:ph type="body" sz="quarter" idx="12"/>
          </p:nvPr>
        </p:nvSpPr>
        <p:spPr>
          <a:xfrm>
            <a:off x="1" y="4494548"/>
            <a:ext cx="9143999" cy="1066801"/>
          </a:xfrm>
        </p:spPr>
        <p:txBody>
          <a:bodyPr/>
          <a:lstStyle/>
          <a:p>
            <a:r>
              <a:rPr lang="en-GB" sz="4000" b="0" dirty="0" err="1"/>
              <a:t>ncyou</a:t>
            </a:r>
            <a:r>
              <a:rPr lang="en-GB" sz="4000" b="0" dirty="0"/>
              <a:t> </a:t>
            </a:r>
            <a:r>
              <a:rPr lang="en-GB" sz="4000" b="0" dirty="0" err="1"/>
              <a:t>niben</a:t>
            </a:r>
            <a:r>
              <a:rPr lang="en-GB" sz="4000" b="0" dirty="0"/>
              <a:t> `ere </a:t>
            </a:r>
            <a:r>
              <a:rPr lang="en-GB" sz="4000" b="0" dirty="0" err="1"/>
              <a:t>pef`cmou</a:t>
            </a:r>
            <a:r>
              <a:rPr lang="en-GB" sz="4000" b="0" dirty="0"/>
              <a:t>@ </a:t>
            </a:r>
            <a:r>
              <a:rPr lang="en-GB" sz="4000" b="0" dirty="0" err="1"/>
              <a:t>naswpi</a:t>
            </a:r>
            <a:r>
              <a:rPr lang="en-GB" sz="4000" b="0" dirty="0"/>
              <a:t> </a:t>
            </a:r>
            <a:r>
              <a:rPr lang="en-GB" sz="4000" b="0" dirty="0" err="1"/>
              <a:t>efmyn</a:t>
            </a:r>
            <a:r>
              <a:rPr lang="en-GB" sz="4000" b="0" dirty="0"/>
              <a:t> `</a:t>
            </a:r>
            <a:r>
              <a:rPr lang="en-GB" sz="4000" b="0" dirty="0" err="1"/>
              <a:t>ebol</a:t>
            </a:r>
            <a:r>
              <a:rPr lang="en-GB" sz="4000" b="0" dirty="0"/>
              <a:t> </a:t>
            </a:r>
            <a:r>
              <a:rPr lang="en-GB" sz="4000" b="0" dirty="0" err="1"/>
              <a:t>qen</a:t>
            </a:r>
            <a:r>
              <a:rPr lang="en-GB" sz="4000" b="0" dirty="0"/>
              <a:t> </a:t>
            </a:r>
            <a:r>
              <a:rPr lang="en-GB" sz="4000" b="0" dirty="0" err="1"/>
              <a:t>rwn</a:t>
            </a:r>
            <a:r>
              <a:rPr lang="en-GB" sz="4000" b="0" dirty="0"/>
              <a:t>.</a:t>
            </a:r>
          </a:p>
        </p:txBody>
      </p:sp>
      <p:sp>
        <p:nvSpPr>
          <p:cNvPr id="4" name="Text Placeholder 3">
            <a:extLst>
              <a:ext uri="{FF2B5EF4-FFF2-40B4-BE49-F238E27FC236}">
                <a16:creationId xmlns:a16="http://schemas.microsoft.com/office/drawing/2014/main" id="{65B5AF46-BA23-4761-A06F-583584BFFD83}"/>
              </a:ext>
            </a:extLst>
          </p:cNvPr>
          <p:cNvSpPr>
            <a:spLocks noGrp="1"/>
          </p:cNvSpPr>
          <p:nvPr>
            <p:ph type="body" sz="quarter" idx="13"/>
          </p:nvPr>
        </p:nvSpPr>
        <p:spPr/>
        <p:txBody>
          <a:bodyPr/>
          <a:lstStyle/>
          <a:p>
            <a:r>
              <a:rPr lang="ar-EG" dirty="0"/>
              <a:t>إنسيو نيفين إري بيف إسموك ناشوبي إفمين إيفول خين رون.</a:t>
            </a:r>
            <a:endParaRPr lang="en-GB" dirty="0"/>
          </a:p>
        </p:txBody>
      </p:sp>
    </p:spTree>
    <p:extLst>
      <p:ext uri="{BB962C8B-B14F-4D97-AF65-F5344CB8AC3E}">
        <p14:creationId xmlns:p14="http://schemas.microsoft.com/office/powerpoint/2010/main" val="397383898"/>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EA72-4D9B-49F1-BFEE-A19445CDCBD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FD5B074-E363-4BA4-B6E1-458F27EDCBD0}"/>
              </a:ext>
            </a:extLst>
          </p:cNvPr>
          <p:cNvSpPr>
            <a:spLocks noGrp="1"/>
          </p:cNvSpPr>
          <p:nvPr>
            <p:ph type="body" sz="quarter" idx="10"/>
          </p:nvPr>
        </p:nvSpPr>
        <p:spPr>
          <a:xfrm>
            <a:off x="0" y="5694505"/>
            <a:ext cx="9144000" cy="1156869"/>
          </a:xfrm>
        </p:spPr>
        <p:txBody>
          <a:bodyPr anchor="ctr"/>
          <a:lstStyle/>
          <a:p>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آباهيت نيم بالاس:هوس إى تي إترياس:</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 </a:t>
            </a: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آجيا إترياس: إليسون إيمـاس.</a:t>
            </a:r>
          </a:p>
        </p:txBody>
      </p:sp>
      <p:sp>
        <p:nvSpPr>
          <p:cNvPr id="4" name="Text Placeholder 3">
            <a:extLst>
              <a:ext uri="{FF2B5EF4-FFF2-40B4-BE49-F238E27FC236}">
                <a16:creationId xmlns:a16="http://schemas.microsoft.com/office/drawing/2014/main" id="{F6F2A9A0-FE52-414D-A5CA-B644B3ECFC85}"/>
              </a:ext>
            </a:extLst>
          </p:cNvPr>
          <p:cNvSpPr>
            <a:spLocks noGrp="1"/>
          </p:cNvSpPr>
          <p:nvPr>
            <p:ph type="body" sz="quarter" idx="11"/>
          </p:nvPr>
        </p:nvSpPr>
        <p:spPr>
          <a:xfrm>
            <a:off x="-53788" y="3710609"/>
            <a:ext cx="9251576" cy="794156"/>
          </a:xfrm>
        </p:spPr>
        <p:txBody>
          <a:bodyPr anchor="ctr"/>
          <a:lstStyle/>
          <a:p>
            <a:r>
              <a:rPr kumimoji="0" lang="ar-SA" sz="3700" b="1" i="0" u="none" strike="noStrike" cap="none" normalizeH="0" baseline="0" dirty="0">
                <a:ln>
                  <a:noFill/>
                </a:ln>
                <a:solidFill>
                  <a:schemeClr val="bg1"/>
                </a:solidFill>
                <a:effectLst/>
                <a:latin typeface="Times New Roman" pitchFamily="18" charset="0"/>
                <a:cs typeface="Times New Roman" pitchFamily="18" charset="0"/>
              </a:rPr>
              <a:t>قلبى ولسانى</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700" b="1" i="0" u="none" strike="noStrike" cap="none" normalizeH="0" baseline="0" dirty="0">
                <a:ln>
                  <a:noFill/>
                </a:ln>
                <a:solidFill>
                  <a:schemeClr val="bg1"/>
                </a:solidFill>
                <a:effectLst/>
                <a:latin typeface="Times New Roman" pitchFamily="18" charset="0"/>
                <a:cs typeface="Times New Roman" pitchFamily="18" charset="0"/>
              </a:rPr>
              <a:t>يسبحان الثالوث</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700" b="1" i="0" u="none" strike="noStrike" cap="none" normalizeH="0" baseline="0" dirty="0">
                <a:ln>
                  <a:noFill/>
                </a:ln>
                <a:solidFill>
                  <a:schemeClr val="bg1"/>
                </a:solidFill>
                <a:effectLst/>
                <a:latin typeface="Times New Roman" pitchFamily="18" charset="0"/>
                <a:cs typeface="Times New Roman" pitchFamily="18" charset="0"/>
              </a:rPr>
              <a:t> أيها الثالوث القدوس أرحمنا</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37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78E69255-FC28-4944-81E8-6CDAFDC1B3A5}"/>
              </a:ext>
            </a:extLst>
          </p:cNvPr>
          <p:cNvSpPr>
            <a:spLocks noGrp="1"/>
          </p:cNvSpPr>
          <p:nvPr>
            <p:ph type="body" sz="quarter" idx="12"/>
          </p:nvPr>
        </p:nvSpPr>
        <p:spPr>
          <a:xfrm>
            <a:off x="0" y="4504765"/>
            <a:ext cx="9144000" cy="1189740"/>
          </a:xfrm>
        </p:spPr>
        <p:txBody>
          <a:bodyPr/>
          <a:lstStyle/>
          <a:p>
            <a:pPr>
              <a:spcBef>
                <a:spcPts val="0"/>
              </a:spcBef>
            </a:pPr>
            <a:r>
              <a:rPr lang="pt-BR" sz="4400" dirty="0"/>
              <a:t>Apahyt nem palac@ hwc `e]triac@</a:t>
            </a:r>
            <a:endParaRPr lang="ar-EG" sz="4400" dirty="0"/>
          </a:p>
          <a:p>
            <a:pPr>
              <a:spcBef>
                <a:spcPts val="0"/>
              </a:spcBef>
            </a:pPr>
            <a:r>
              <a:rPr lang="pt-BR" sz="4400" dirty="0"/>
              <a:t> `agia `triac@ `ele`ycon `ymac.</a:t>
            </a:r>
          </a:p>
        </p:txBody>
      </p:sp>
    </p:spTree>
    <p:extLst>
      <p:ext uri="{BB962C8B-B14F-4D97-AF65-F5344CB8AC3E}">
        <p14:creationId xmlns:p14="http://schemas.microsoft.com/office/powerpoint/2010/main" val="3202418162"/>
      </p:ext>
    </p:extLst>
  </p:cSld>
  <p:clrMapOvr>
    <a:masterClrMapping/>
  </p:clrMapOvr>
</p:sld>
</file>

<file path=ppt/slides/slide20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1D8D598-8C8B-40C1-9679-864C3F7A7BD2}"/>
              </a:ext>
            </a:extLst>
          </p:cNvPr>
          <p:cNvSpPr>
            <a:spLocks noGrp="1"/>
          </p:cNvSpPr>
          <p:nvPr>
            <p:ph type="body" sz="quarter" idx="11"/>
          </p:nvPr>
        </p:nvSpPr>
        <p:spPr/>
        <p:txBody>
          <a:bodyPr anchor="ctr"/>
          <a:lstStyle/>
          <a:p>
            <a:r>
              <a:rPr lang="ar-EG" sz="4400" dirty="0"/>
              <a:t>مبارك الاب والابن، والروح القدس،</a:t>
            </a:r>
            <a:endParaRPr lang="en-GB" sz="4400" dirty="0"/>
          </a:p>
        </p:txBody>
      </p:sp>
      <p:sp>
        <p:nvSpPr>
          <p:cNvPr id="3" name="Text Placeholder 2">
            <a:extLst>
              <a:ext uri="{FF2B5EF4-FFF2-40B4-BE49-F238E27FC236}">
                <a16:creationId xmlns:a16="http://schemas.microsoft.com/office/drawing/2014/main" id="{AAB439FE-366D-4B8E-8635-8FA7C118D6F3}"/>
              </a:ext>
            </a:extLst>
          </p:cNvPr>
          <p:cNvSpPr>
            <a:spLocks noGrp="1"/>
          </p:cNvSpPr>
          <p:nvPr>
            <p:ph type="body" sz="quarter" idx="12"/>
          </p:nvPr>
        </p:nvSpPr>
        <p:spPr>
          <a:xfrm>
            <a:off x="1" y="4494548"/>
            <a:ext cx="9143999" cy="1066801"/>
          </a:xfrm>
        </p:spPr>
        <p:txBody>
          <a:bodyPr/>
          <a:lstStyle/>
          <a:p>
            <a:r>
              <a:rPr lang="en-GB" sz="4000" b="0" dirty="0"/>
              <a:t>Je `</a:t>
            </a:r>
            <a:r>
              <a:rPr lang="en-GB" sz="4000" b="0" dirty="0" err="1"/>
              <a:t>f`cmarwout</a:t>
            </a:r>
            <a:r>
              <a:rPr lang="en-GB" sz="4000" b="0" dirty="0"/>
              <a:t> `</a:t>
            </a:r>
            <a:r>
              <a:rPr lang="en-GB" sz="4000" b="0" dirty="0" err="1"/>
              <a:t>nje</a:t>
            </a:r>
            <a:r>
              <a:rPr lang="en-GB" sz="4000" b="0" dirty="0"/>
              <a:t> `</a:t>
            </a:r>
            <a:r>
              <a:rPr lang="en-GB" sz="4000" b="0" dirty="0" err="1"/>
              <a:t>Viwt</a:t>
            </a:r>
            <a:r>
              <a:rPr lang="en-GB" sz="4000" b="0" dirty="0"/>
              <a:t> </a:t>
            </a:r>
            <a:r>
              <a:rPr lang="en-GB" sz="4000" b="0" dirty="0" err="1"/>
              <a:t>nem</a:t>
            </a:r>
            <a:r>
              <a:rPr lang="en-GB" sz="4000" b="0" dirty="0"/>
              <a:t> `</a:t>
            </a:r>
            <a:r>
              <a:rPr lang="en-GB" sz="4000" b="0" dirty="0" err="1"/>
              <a:t>pSyri</a:t>
            </a:r>
            <a:r>
              <a:rPr lang="en-GB" sz="4000" b="0" dirty="0"/>
              <a:t>@ </a:t>
            </a:r>
            <a:r>
              <a:rPr lang="en-GB" sz="4000" b="0" dirty="0" err="1"/>
              <a:t>nem</a:t>
            </a:r>
            <a:r>
              <a:rPr lang="en-GB" sz="4000" b="0" dirty="0"/>
              <a:t> </a:t>
            </a:r>
            <a:r>
              <a:rPr lang="en-GB" sz="4000" b="0" dirty="0" err="1"/>
              <a:t>pi`Pneuma</a:t>
            </a:r>
            <a:r>
              <a:rPr lang="en-GB" sz="4000" b="0" dirty="0"/>
              <a:t> =e=;=u@ </a:t>
            </a:r>
          </a:p>
        </p:txBody>
      </p:sp>
      <p:sp>
        <p:nvSpPr>
          <p:cNvPr id="4" name="Text Placeholder 3">
            <a:extLst>
              <a:ext uri="{FF2B5EF4-FFF2-40B4-BE49-F238E27FC236}">
                <a16:creationId xmlns:a16="http://schemas.microsoft.com/office/drawing/2014/main" id="{BFC3A605-5479-4C9B-A999-BE6AE514BF01}"/>
              </a:ext>
            </a:extLst>
          </p:cNvPr>
          <p:cNvSpPr>
            <a:spLocks noGrp="1"/>
          </p:cNvSpPr>
          <p:nvPr>
            <p:ph type="body" sz="quarter" idx="13"/>
          </p:nvPr>
        </p:nvSpPr>
        <p:spPr/>
        <p:txBody>
          <a:bodyPr/>
          <a:lstStyle/>
          <a:p>
            <a:r>
              <a:rPr lang="ar-EG" dirty="0"/>
              <a:t>جي إف إسمارؤوت إنجي إفيوت نيم إبشيري: نيم بي إبنفما إثؤواب: </a:t>
            </a:r>
            <a:endParaRPr lang="en-GB" dirty="0"/>
          </a:p>
        </p:txBody>
      </p:sp>
    </p:spTree>
    <p:extLst>
      <p:ext uri="{BB962C8B-B14F-4D97-AF65-F5344CB8AC3E}">
        <p14:creationId xmlns:p14="http://schemas.microsoft.com/office/powerpoint/2010/main" val="3252221075"/>
      </p:ext>
    </p:extLst>
  </p:cSld>
  <p:clrMapOvr>
    <a:masterClrMapping/>
  </p:clrMapOvr>
</p:sld>
</file>

<file path=ppt/slides/slide20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FEBF8F4-90EC-4AA7-9EB9-6752E4D076E1}"/>
              </a:ext>
            </a:extLst>
          </p:cNvPr>
          <p:cNvSpPr>
            <a:spLocks noGrp="1"/>
          </p:cNvSpPr>
          <p:nvPr>
            <p:ph type="body" sz="quarter" idx="11"/>
          </p:nvPr>
        </p:nvSpPr>
        <p:spPr/>
        <p:txBody>
          <a:bodyPr anchor="ctr"/>
          <a:lstStyle/>
          <a:p>
            <a:r>
              <a:rPr lang="ar-EG" dirty="0"/>
              <a:t>الثالوث الكامل، نسجد له ونمجده.</a:t>
            </a:r>
            <a:endParaRPr lang="en-GB" dirty="0"/>
          </a:p>
        </p:txBody>
      </p:sp>
      <p:sp>
        <p:nvSpPr>
          <p:cNvPr id="3" name="Text Placeholder 2">
            <a:extLst>
              <a:ext uri="{FF2B5EF4-FFF2-40B4-BE49-F238E27FC236}">
                <a16:creationId xmlns:a16="http://schemas.microsoft.com/office/drawing/2014/main" id="{18852490-AE70-44B4-AE76-7FB8FEAC5375}"/>
              </a:ext>
            </a:extLst>
          </p:cNvPr>
          <p:cNvSpPr>
            <a:spLocks noGrp="1"/>
          </p:cNvSpPr>
          <p:nvPr>
            <p:ph type="body" sz="quarter" idx="12"/>
          </p:nvPr>
        </p:nvSpPr>
        <p:spPr>
          <a:xfrm>
            <a:off x="1" y="4494548"/>
            <a:ext cx="9143999" cy="1066801"/>
          </a:xfrm>
        </p:spPr>
        <p:txBody>
          <a:bodyPr/>
          <a:lstStyle/>
          <a:p>
            <a:r>
              <a:rPr lang="en-GB" sz="4000" b="0" dirty="0"/>
              <a:t>]`</a:t>
            </a:r>
            <a:r>
              <a:rPr lang="en-GB" sz="4000" b="0" dirty="0" err="1"/>
              <a:t>Triac</a:t>
            </a:r>
            <a:r>
              <a:rPr lang="en-GB" sz="4000" b="0" dirty="0"/>
              <a:t> </a:t>
            </a:r>
            <a:r>
              <a:rPr lang="en-GB" sz="4000" b="0" dirty="0" err="1"/>
              <a:t>etjyk</a:t>
            </a:r>
            <a:r>
              <a:rPr lang="en-GB" sz="4000" b="0" dirty="0"/>
              <a:t> `</a:t>
            </a:r>
            <a:r>
              <a:rPr lang="en-GB" sz="4000" b="0" dirty="0" err="1"/>
              <a:t>ebol</a:t>
            </a:r>
            <a:r>
              <a:rPr lang="en-GB" sz="4000" b="0" dirty="0"/>
              <a:t>@ </a:t>
            </a:r>
            <a:r>
              <a:rPr lang="en-GB" sz="4000" b="0" dirty="0" err="1"/>
              <a:t>tenouwst</a:t>
            </a:r>
            <a:r>
              <a:rPr lang="en-GB" sz="4000" b="0" dirty="0"/>
              <a:t> `</a:t>
            </a:r>
            <a:r>
              <a:rPr lang="en-GB" sz="4000" b="0" dirty="0" err="1"/>
              <a:t>mmoc</a:t>
            </a:r>
            <a:r>
              <a:rPr lang="en-GB" sz="4000" b="0" dirty="0"/>
              <a:t> ten]`</a:t>
            </a:r>
            <a:r>
              <a:rPr lang="en-GB" sz="4000" b="0" dirty="0" err="1"/>
              <a:t>wou</a:t>
            </a:r>
            <a:r>
              <a:rPr lang="en-GB" sz="4000" b="0" dirty="0"/>
              <a:t> </a:t>
            </a:r>
            <a:r>
              <a:rPr lang="en-GB" sz="4000" b="0" dirty="0" err="1"/>
              <a:t>nac</a:t>
            </a:r>
            <a:r>
              <a:rPr lang="en-GB" sz="4000" b="0" dirty="0"/>
              <a:t>.</a:t>
            </a:r>
          </a:p>
        </p:txBody>
      </p:sp>
      <p:sp>
        <p:nvSpPr>
          <p:cNvPr id="4" name="Text Placeholder 3">
            <a:extLst>
              <a:ext uri="{FF2B5EF4-FFF2-40B4-BE49-F238E27FC236}">
                <a16:creationId xmlns:a16="http://schemas.microsoft.com/office/drawing/2014/main" id="{5E71F091-FD54-4B03-A194-29494D0E5574}"/>
              </a:ext>
            </a:extLst>
          </p:cNvPr>
          <p:cNvSpPr>
            <a:spLocks noGrp="1"/>
          </p:cNvSpPr>
          <p:nvPr>
            <p:ph type="body" sz="quarter" idx="13"/>
          </p:nvPr>
        </p:nvSpPr>
        <p:spPr/>
        <p:txBody>
          <a:bodyPr/>
          <a:lstStyle/>
          <a:p>
            <a:r>
              <a:rPr lang="ar-EG" dirty="0"/>
              <a:t>تي إترياس إتجيك إيفول: تين أو أوشت إمموس تين تي أوأووناس.</a:t>
            </a:r>
            <a:endParaRPr lang="en-GB" dirty="0"/>
          </a:p>
        </p:txBody>
      </p:sp>
    </p:spTree>
    <p:extLst>
      <p:ext uri="{BB962C8B-B14F-4D97-AF65-F5344CB8AC3E}">
        <p14:creationId xmlns:p14="http://schemas.microsoft.com/office/powerpoint/2010/main" val="1368275851"/>
      </p:ext>
    </p:extLst>
  </p:cSld>
  <p:clrMapOvr>
    <a:masterClrMapping/>
  </p:clrMapOvr>
</p:sld>
</file>

<file path=ppt/slides/slide2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21D8709-2869-E4FC-64AB-1B84EA7786B1}"/>
              </a:ext>
            </a:extLst>
          </p:cNvPr>
          <p:cNvSpPr txBox="1"/>
          <p:nvPr/>
        </p:nvSpPr>
        <p:spPr>
          <a:xfrm>
            <a:off x="0" y="4093526"/>
            <a:ext cx="9144000" cy="2492990"/>
          </a:xfrm>
          <a:prstGeom prst="rect">
            <a:avLst/>
          </a:prstGeom>
          <a:noFill/>
        </p:spPr>
        <p:txBody>
          <a:bodyPr wrap="square">
            <a:spAutoFit/>
          </a:bodyPr>
          <a:lstStyle/>
          <a:p>
            <a:pPr marL="457200" marR="0" lvl="0" indent="-457200" algn="ctr" defTabSz="914400" rtl="0" eaLnBrk="1" fontAlgn="auto" latinLnBrk="0" hangingPunct="1">
              <a:lnSpc>
                <a:spcPct val="100000"/>
              </a:lnSpc>
              <a:spcBef>
                <a:spcPts val="0"/>
              </a:spcBef>
              <a:spcAft>
                <a:spcPts val="0"/>
              </a:spcAft>
              <a:buClrTx/>
              <a:buSzTx/>
              <a:buFontTx/>
              <a:buNone/>
              <a:tabLst/>
              <a:defRPr/>
            </a:pPr>
            <a:r>
              <a:rPr kumimoji="0" lang="ar-SA" sz="5200" b="1" i="0" u="none" strike="noStrike" kern="1200" cap="none" spc="0" normalizeH="0" baseline="0" noProof="0" dirty="0">
                <a:ln>
                  <a:noFill/>
                </a:ln>
                <a:solidFill>
                  <a:schemeClr val="bg1"/>
                </a:solidFill>
                <a:effectLst/>
                <a:uLnTx/>
                <a:uFillTx/>
                <a:latin typeface="Times New Roman" pitchFamily="18" charset="0"/>
                <a:ea typeface="+mn-ea"/>
                <a:cs typeface="Times New Roman" pitchFamily="18" charset="0"/>
              </a:rPr>
              <a:t>نعظمك يا أم النور الحقيقي ونمجدك أيتها العذراء القديسة، والدة الإله، لأنك ولدت لنا مخلص العالم، أتى وخلص نفوسنا.</a:t>
            </a:r>
          </a:p>
        </p:txBody>
      </p:sp>
    </p:spTree>
    <p:extLst>
      <p:ext uri="{BB962C8B-B14F-4D97-AF65-F5344CB8AC3E}">
        <p14:creationId xmlns:p14="http://schemas.microsoft.com/office/powerpoint/2010/main" val="128718440"/>
      </p:ext>
    </p:extLst>
  </p:cSld>
  <p:clrMapOvr>
    <a:masterClrMapping/>
  </p:clrMapOvr>
</p:sld>
</file>

<file path=ppt/slides/slide2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1CA9F4A-22C0-5E23-2CDC-80CE262484F9}"/>
              </a:ext>
            </a:extLst>
          </p:cNvPr>
          <p:cNvSpPr txBox="1"/>
          <p:nvPr/>
        </p:nvSpPr>
        <p:spPr>
          <a:xfrm>
            <a:off x="0" y="3926411"/>
            <a:ext cx="9144000" cy="3293209"/>
          </a:xfrm>
          <a:prstGeom prst="rect">
            <a:avLst/>
          </a:prstGeom>
          <a:noFill/>
        </p:spPr>
        <p:txBody>
          <a:bodyPr wrap="square">
            <a:spAutoFit/>
          </a:bodyPr>
          <a:lstStyle/>
          <a:p>
            <a:pPr marL="457200" marR="0" lvl="0" indent="-457200" algn="ctr" defTabSz="914400" rtl="0" eaLnBrk="1" fontAlgn="auto" latinLnBrk="0" hangingPunct="1">
              <a:lnSpc>
                <a:spcPct val="100000"/>
              </a:lnSpc>
              <a:spcBef>
                <a:spcPts val="0"/>
              </a:spcBef>
              <a:spcAft>
                <a:spcPts val="0"/>
              </a:spcAft>
              <a:buClrTx/>
              <a:buSzTx/>
              <a:buFontTx/>
              <a:buNone/>
              <a:tabLst/>
              <a:defRPr/>
            </a:pPr>
            <a:r>
              <a:rPr kumimoji="0" lang="ar-EG" sz="5200" b="1" i="0" u="none" strike="noStrike" kern="1200" cap="none" spc="0" normalizeH="0" baseline="0" noProof="0" dirty="0">
                <a:ln>
                  <a:noFill/>
                </a:ln>
                <a:solidFill>
                  <a:schemeClr val="bg1"/>
                </a:solidFill>
                <a:effectLst/>
                <a:uLnTx/>
                <a:uFillTx/>
                <a:latin typeface="Times New Roman" pitchFamily="18" charset="0"/>
                <a:ea typeface="+mn-ea"/>
                <a:cs typeface="Times New Roman" pitchFamily="18" charset="0"/>
              </a:rPr>
              <a:t>المجد لك يا سيدنا و ملكنا المسيح، فخر الرسل، إكليل الشهداء، تهليل الصديقين، ثبات الكنائس، غفران الخطايا.</a:t>
            </a:r>
          </a:p>
          <a:p>
            <a:pPr marL="457200" marR="0" lvl="0" indent="-457200" algn="ctr" defTabSz="914400" rtl="0" eaLnBrk="1" fontAlgn="auto" latinLnBrk="0" hangingPunct="1">
              <a:lnSpc>
                <a:spcPct val="100000"/>
              </a:lnSpc>
              <a:spcBef>
                <a:spcPts val="0"/>
              </a:spcBef>
              <a:spcAft>
                <a:spcPts val="0"/>
              </a:spcAft>
              <a:buClrTx/>
              <a:buSzTx/>
              <a:buFontTx/>
              <a:buNone/>
              <a:tabLst/>
              <a:defRPr/>
            </a:pPr>
            <a:endParaRPr kumimoji="0" lang="ar-EG" sz="5200" b="1" i="0" u="none" strike="noStrike" kern="1200" cap="none" spc="0" normalizeH="0" baseline="0" noProof="0" dirty="0">
              <a:ln>
                <a:noFill/>
              </a:ln>
              <a:solidFill>
                <a:schemeClr val="bg1"/>
              </a:solidFill>
              <a:effectLst/>
              <a:uLnTx/>
              <a:uFillTx/>
              <a:latin typeface="Times New Roman" pitchFamily="18" charset="0"/>
              <a:ea typeface="+mn-ea"/>
              <a:cs typeface="Times New Roman" pitchFamily="18" charset="0"/>
            </a:endParaRPr>
          </a:p>
        </p:txBody>
      </p:sp>
    </p:spTree>
    <p:extLst>
      <p:ext uri="{BB962C8B-B14F-4D97-AF65-F5344CB8AC3E}">
        <p14:creationId xmlns:p14="http://schemas.microsoft.com/office/powerpoint/2010/main" val="2115294034"/>
      </p:ext>
    </p:extLst>
  </p:cSld>
  <p:clrMapOvr>
    <a:masterClrMapping/>
  </p:clrMapOvr>
</p:sld>
</file>

<file path=ppt/slides/slide2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4F9D335-D4BE-18C9-F747-3BDD0CA90296}"/>
              </a:ext>
            </a:extLst>
          </p:cNvPr>
          <p:cNvSpPr txBox="1"/>
          <p:nvPr/>
        </p:nvSpPr>
        <p:spPr>
          <a:xfrm>
            <a:off x="0" y="3973161"/>
            <a:ext cx="9144000" cy="2585323"/>
          </a:xfrm>
          <a:prstGeom prst="rect">
            <a:avLst/>
          </a:prstGeom>
          <a:noFill/>
        </p:spPr>
        <p:txBody>
          <a:bodyPr wrap="square">
            <a:spAutoFit/>
          </a:bodyPr>
          <a:lstStyle/>
          <a:p>
            <a:pPr algn="ctr" rtl="1"/>
            <a:r>
              <a:rPr lang="ar-SA" sz="5400" b="1" i="0" dirty="0">
                <a:solidFill>
                  <a:schemeClr val="bg1"/>
                </a:solidFill>
                <a:effectLst/>
                <a:latin typeface="Helvetica Neue"/>
              </a:rPr>
              <a:t>نبشر بالثالوث القدوس، لاهوت واحد، نسجد له و نمجده.</a:t>
            </a:r>
            <a:r>
              <a:rPr lang="ar-EG" sz="5400" dirty="0">
                <a:solidFill>
                  <a:schemeClr val="bg1"/>
                </a:solidFill>
                <a:latin typeface="Helvetica Neue"/>
              </a:rPr>
              <a:t> </a:t>
            </a:r>
            <a:r>
              <a:rPr lang="ar-SA" sz="5400" b="1" i="0" dirty="0">
                <a:solidFill>
                  <a:schemeClr val="bg1"/>
                </a:solidFill>
                <a:effectLst/>
                <a:latin typeface="Helvetica Neue"/>
              </a:rPr>
              <a:t>يا رب أرحم. يا رب ارحم.</a:t>
            </a:r>
            <a:r>
              <a:rPr lang="ar-EG" sz="5400" dirty="0">
                <a:solidFill>
                  <a:schemeClr val="bg1"/>
                </a:solidFill>
                <a:latin typeface="Helvetica Neue"/>
              </a:rPr>
              <a:t> </a:t>
            </a:r>
            <a:r>
              <a:rPr lang="ar-SA" sz="5400" b="1" i="0" dirty="0">
                <a:solidFill>
                  <a:schemeClr val="bg1"/>
                </a:solidFill>
                <a:effectLst/>
                <a:latin typeface="Helvetica Neue"/>
              </a:rPr>
              <a:t>يا رب بارك، آمين.</a:t>
            </a:r>
            <a:endParaRPr lang="ar-SA" sz="5400" b="0" i="0" dirty="0">
              <a:solidFill>
                <a:schemeClr val="bg1"/>
              </a:solidFill>
              <a:effectLst/>
              <a:latin typeface="Helvetica Neue"/>
            </a:endParaRPr>
          </a:p>
        </p:txBody>
      </p:sp>
    </p:spTree>
    <p:extLst>
      <p:ext uri="{BB962C8B-B14F-4D97-AF65-F5344CB8AC3E}">
        <p14:creationId xmlns:p14="http://schemas.microsoft.com/office/powerpoint/2010/main" val="4046036017"/>
      </p:ext>
    </p:extLst>
  </p:cSld>
  <p:clrMapOvr>
    <a:masterClrMapping/>
  </p:clrMapOvr>
</p:sld>
</file>

<file path=ppt/slides/slide2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50207F0-43F0-41F7-AB89-2E84A6D1B7DE}"/>
              </a:ext>
            </a:extLst>
          </p:cNvPr>
          <p:cNvSpPr txBox="1"/>
          <p:nvPr/>
        </p:nvSpPr>
        <p:spPr>
          <a:xfrm>
            <a:off x="0" y="3866596"/>
            <a:ext cx="9144000" cy="2862322"/>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6000" b="1" i="0" u="none" strike="noStrike" kern="1200" cap="none" spc="0" normalizeH="0" baseline="0" noProof="0" dirty="0">
                <a:ln>
                  <a:noFill/>
                </a:ln>
                <a:solidFill>
                  <a:prstClr val="white"/>
                </a:solidFill>
                <a:effectLst/>
                <a:uLnTx/>
                <a:uFillTx/>
                <a:latin typeface="Calibri"/>
                <a:ea typeface="+mn-ea"/>
                <a:cs typeface="Times New Roman" panose="02020603050405020304" pitchFamily="18" charset="0"/>
              </a:rPr>
              <a:t>بالحقيقة نؤمن ب</a:t>
            </a:r>
            <a:r>
              <a:rPr kumimoji="0" lang="ar-SA" sz="6000" b="1" i="0" u="none" strike="noStrike" kern="1200" cap="none" spc="0" normalizeH="0" baseline="0" noProof="0" dirty="0">
                <a:ln>
                  <a:noFill/>
                </a:ln>
                <a:solidFill>
                  <a:prstClr val="white"/>
                </a:solidFill>
                <a:effectLst/>
                <a:uLnTx/>
                <a:uFillTx/>
                <a:latin typeface="Calibri"/>
                <a:ea typeface="+mn-ea"/>
                <a:cs typeface="Times New Roman" panose="02020603050405020304" pitchFamily="18" charset="0"/>
              </a:rPr>
              <a:t>إ</a:t>
            </a:r>
            <a:r>
              <a:rPr kumimoji="0" lang="ar-EG" sz="6000" b="1" i="0" u="none" strike="noStrike" kern="1200" cap="none" spc="0" normalizeH="0" baseline="0" noProof="0" dirty="0">
                <a:ln>
                  <a:noFill/>
                </a:ln>
                <a:solidFill>
                  <a:prstClr val="white"/>
                </a:solidFill>
                <a:effectLst/>
                <a:uLnTx/>
                <a:uFillTx/>
                <a:latin typeface="Calibri"/>
                <a:ea typeface="+mn-ea"/>
                <a:cs typeface="Times New Roman" panose="02020603050405020304" pitchFamily="18" charset="0"/>
              </a:rPr>
              <a:t>له واحد: الله الآب ضابط الكل خالق السماء والأرض ما يرى وما لا يرى</a:t>
            </a:r>
          </a:p>
        </p:txBody>
      </p:sp>
    </p:spTree>
    <p:extLst>
      <p:ext uri="{BB962C8B-B14F-4D97-AF65-F5344CB8AC3E}">
        <p14:creationId xmlns:p14="http://schemas.microsoft.com/office/powerpoint/2010/main" val="2061137164"/>
      </p:ext>
    </p:extLst>
  </p:cSld>
  <p:clrMapOvr>
    <a:masterClrMapping/>
  </p:clrMapOvr>
</p:sld>
</file>

<file path=ppt/slides/slide2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05E004-EB54-445A-8CCC-3F13A445F544}"/>
              </a:ext>
            </a:extLst>
          </p:cNvPr>
          <p:cNvSpPr txBox="1"/>
          <p:nvPr/>
        </p:nvSpPr>
        <p:spPr>
          <a:xfrm>
            <a:off x="0" y="3845859"/>
            <a:ext cx="9144000" cy="3046988"/>
          </a:xfrm>
          <a:prstGeom prst="rect">
            <a:avLst/>
          </a:prstGeom>
          <a:noFill/>
        </p:spPr>
        <p:txBody>
          <a:bodyPr wrap="square" rtlCol="0">
            <a:spAutoFit/>
          </a:bodyPr>
          <a:lstStyle/>
          <a:p>
            <a:pPr algn="ctr" defTabSz="914400" rtl="1">
              <a:defRPr/>
            </a:pPr>
            <a:r>
              <a:rPr kumimoji="0" lang="ar-EG" sz="4800" b="1" i="0" u="none" strike="noStrike" kern="1200" cap="none" spc="0" normalizeH="0" baseline="0" noProof="0" dirty="0">
                <a:ln>
                  <a:noFill/>
                </a:ln>
                <a:solidFill>
                  <a:prstClr val="white"/>
                </a:solidFill>
                <a:effectLst/>
                <a:uLnTx/>
                <a:uFillTx/>
                <a:latin typeface="Calibri"/>
                <a:ea typeface="+mn-ea"/>
                <a:cs typeface="Times New Roman" panose="02020603050405020304" pitchFamily="18" charset="0"/>
              </a:rPr>
              <a:t>نؤمن بربٍ واحد يسوع المسيح ابن الله الوحيد المولود من الآب قبل كل الدهور </a:t>
            </a:r>
            <a:r>
              <a:rPr lang="ar-EG" sz="4800" b="1" dirty="0">
                <a:solidFill>
                  <a:schemeClr val="bg1"/>
                </a:solidFill>
                <a:cs typeface="+mj-cs"/>
              </a:rPr>
              <a:t>نور من نور إله حق من إله حق، مولود غير مخلوق مساو للآب فى الجوهر </a:t>
            </a:r>
            <a:r>
              <a:rPr lang="ar-EG" sz="4800" b="1" kern="1200" dirty="0">
                <a:solidFill>
                  <a:schemeClr val="bg1"/>
                </a:solidFill>
                <a:latin typeface="+mn-lt"/>
                <a:ea typeface="+mn-ea"/>
                <a:cs typeface="+mj-cs"/>
              </a:rPr>
              <a:t>الذى به كان كل شىء ،</a:t>
            </a:r>
            <a:endParaRPr kumimoji="0" lang="ar-EG" sz="4800" b="1" i="0" u="none" strike="noStrike" kern="1200" cap="none" spc="0" normalizeH="0" baseline="0" noProof="0" dirty="0">
              <a:ln>
                <a:noFill/>
              </a:ln>
              <a:solidFill>
                <a:prstClr val="white"/>
              </a:solidFill>
              <a:effectLst/>
              <a:uLnTx/>
              <a:uFillTx/>
              <a:latin typeface="Calibri"/>
              <a:ea typeface="+mn-ea"/>
              <a:cs typeface="Times New Roman" panose="02020603050405020304" pitchFamily="18" charset="0"/>
            </a:endParaRPr>
          </a:p>
        </p:txBody>
      </p:sp>
    </p:spTree>
    <p:extLst>
      <p:ext uri="{BB962C8B-B14F-4D97-AF65-F5344CB8AC3E}">
        <p14:creationId xmlns:p14="http://schemas.microsoft.com/office/powerpoint/2010/main" val="589132998"/>
      </p:ext>
    </p:extLst>
  </p:cSld>
  <p:clrMapOvr>
    <a:masterClrMapping/>
  </p:clrMapOvr>
</p:sld>
</file>

<file path=ppt/slides/slide2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430A381-7AEE-44C0-8075-0BD35406A990}"/>
              </a:ext>
            </a:extLst>
          </p:cNvPr>
          <p:cNvSpPr txBox="1"/>
          <p:nvPr/>
        </p:nvSpPr>
        <p:spPr>
          <a:xfrm>
            <a:off x="0" y="3995678"/>
            <a:ext cx="9144000" cy="2862322"/>
          </a:xfrm>
          <a:prstGeom prst="rect">
            <a:avLst/>
          </a:prstGeom>
          <a:noFill/>
        </p:spPr>
        <p:txBody>
          <a:bodyPr wrap="square" rtlCol="0">
            <a:spAutoFit/>
          </a:bodyPr>
          <a:lstStyle/>
          <a:p>
            <a:pPr marL="0" marR="0" lvl="0" indent="0" algn="ctr" defTabSz="914400" rtl="1" eaLnBrk="1" fontAlgn="auto" latinLnBrk="0" hangingPunct="1">
              <a:lnSpc>
                <a:spcPct val="100000"/>
              </a:lnSpc>
              <a:spcBef>
                <a:spcPct val="50000"/>
              </a:spcBef>
              <a:spcAft>
                <a:spcPts val="0"/>
              </a:spcAft>
              <a:buClrTx/>
              <a:buSzTx/>
              <a:buFontTx/>
              <a:buNone/>
              <a:tabLst/>
              <a:defRPr/>
            </a:pPr>
            <a:r>
              <a:rPr kumimoji="0" lang="ar-EG" sz="5400" b="1" i="0" u="none" strike="noStrike" kern="1200" cap="none" spc="0" normalizeH="0" baseline="0" noProof="0" dirty="0">
                <a:ln>
                  <a:noFill/>
                </a:ln>
                <a:solidFill>
                  <a:prstClr val="white"/>
                </a:solidFill>
                <a:effectLst/>
                <a:uLnTx/>
                <a:uFillTx/>
                <a:latin typeface="Calibri"/>
                <a:ea typeface="+mn-ea"/>
                <a:cs typeface="Times New Roman" panose="02020603050405020304" pitchFamily="18" charset="0"/>
              </a:rPr>
              <a:t>هذا الذى من أجلنا نحن البشر ومن أجل خلاصنا </a:t>
            </a:r>
            <a:r>
              <a:rPr kumimoji="0" lang="ar-EG" sz="5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نزل من السماء وتجسد من الروح</a:t>
            </a:r>
            <a:r>
              <a:rPr kumimoji="0" lang="ar-SA" sz="5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 القدس </a:t>
            </a:r>
            <a:r>
              <a:rPr kumimoji="0" lang="ar-EG" sz="5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ومن مريم العذراء و </a:t>
            </a:r>
            <a:r>
              <a:rPr kumimoji="0" lang="ar-EG" sz="5400" b="1" i="0" u="none" strike="noStrike" kern="1200" cap="none" spc="0" normalizeH="0" baseline="0" noProof="0" dirty="0">
                <a:ln>
                  <a:noFill/>
                </a:ln>
                <a:solidFill>
                  <a:prstClr val="white"/>
                </a:solidFill>
                <a:effectLst/>
                <a:uLnTx/>
                <a:uFillTx/>
                <a:latin typeface="Garamond" pitchFamily="18" charset="0"/>
                <a:ea typeface="+mn-ea"/>
                <a:cs typeface="Arial" panose="020B0604020202020204" pitchFamily="34" charset="0"/>
              </a:rPr>
              <a:t>تأنس</a:t>
            </a:r>
            <a:endParaRPr kumimoji="0" lang="ar-EG" sz="54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endParaRPr>
          </a:p>
          <a:p>
            <a:endParaRPr lang="en-GB" sz="1600" dirty="0"/>
          </a:p>
        </p:txBody>
      </p:sp>
    </p:spTree>
    <p:extLst>
      <p:ext uri="{BB962C8B-B14F-4D97-AF65-F5344CB8AC3E}">
        <p14:creationId xmlns:p14="http://schemas.microsoft.com/office/powerpoint/2010/main" val="4213783852"/>
      </p:ext>
    </p:extLst>
  </p:cSld>
  <p:clrMapOvr>
    <a:masterClrMapping/>
  </p:clrMapOvr>
</p:sld>
</file>

<file path=ppt/slides/slide2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8708DE0-878D-4FA9-9E76-2A585E371614}"/>
              </a:ext>
            </a:extLst>
          </p:cNvPr>
          <p:cNvSpPr txBox="1"/>
          <p:nvPr/>
        </p:nvSpPr>
        <p:spPr>
          <a:xfrm>
            <a:off x="0" y="3895868"/>
            <a:ext cx="9144000" cy="2800767"/>
          </a:xfrm>
          <a:prstGeom prst="rect">
            <a:avLst/>
          </a:prstGeom>
          <a:noFill/>
        </p:spPr>
        <p:txBody>
          <a:bodyPr wrap="square" rtlCol="0">
            <a:spAutoFit/>
          </a:bodyPr>
          <a:lstStyle/>
          <a:p>
            <a:pPr algn="ctr" defTabSz="914400" rtl="1">
              <a:defRPr/>
            </a:pPr>
            <a:r>
              <a:rPr kumimoji="0" lang="ar-EG" sz="4400" b="1" i="0" u="none" strike="noStrike" kern="1200" cap="none" spc="0" normalizeH="0" baseline="0" noProof="0" dirty="0">
                <a:ln>
                  <a:noFill/>
                </a:ln>
                <a:solidFill>
                  <a:prstClr val="white"/>
                </a:solidFill>
                <a:effectLst/>
                <a:uLnTx/>
                <a:uFillTx/>
                <a:latin typeface="Calibri"/>
                <a:ea typeface="+mn-ea"/>
                <a:cs typeface="Times New Roman" panose="02020603050405020304" pitchFamily="18" charset="0"/>
              </a:rPr>
              <a:t>و صلب عنا على عهد بيلاطس البنطى، تألم وقبر و قام من بين الأموات فى اليوم الثالث كما فى الكتب</a:t>
            </a:r>
            <a:r>
              <a:rPr lang="ar-EG" sz="4400" b="1" dirty="0">
                <a:solidFill>
                  <a:schemeClr val="bg1"/>
                </a:solidFill>
                <a:cs typeface="+mj-cs"/>
              </a:rPr>
              <a:t>و صعد إلى السموات </a:t>
            </a:r>
            <a:r>
              <a:rPr lang="ar-EG" sz="4400" b="1" dirty="0">
                <a:solidFill>
                  <a:schemeClr val="bg1"/>
                </a:solidFill>
                <a:latin typeface="Garamond" pitchFamily="18" charset="0"/>
                <a:cs typeface="+mj-cs"/>
              </a:rPr>
              <a:t>وجلس عن يمين أبيه، </a:t>
            </a:r>
            <a:r>
              <a:rPr lang="ar-EG" sz="4400" b="1" kern="1200" dirty="0">
                <a:solidFill>
                  <a:schemeClr val="bg1"/>
                </a:solidFill>
                <a:latin typeface="Garamond" pitchFamily="18" charset="0"/>
                <a:ea typeface="+mn-ea"/>
                <a:cs typeface="+mj-cs"/>
              </a:rPr>
              <a:t>وأيضا يأتي فى مجده</a:t>
            </a:r>
            <a:r>
              <a:rPr kumimoji="0" lang="ar-EG" sz="4400" b="1" i="0" u="none" strike="noStrike" kern="1200" cap="none" spc="0" normalizeH="0" baseline="0" noProof="0" dirty="0">
                <a:ln>
                  <a:noFill/>
                </a:ln>
                <a:solidFill>
                  <a:prstClr val="white"/>
                </a:solidFill>
                <a:effectLst/>
                <a:uLnTx/>
                <a:uFillTx/>
                <a:latin typeface="Calibri"/>
                <a:ea typeface="+mn-ea"/>
                <a:cs typeface="Times New Roman" panose="02020603050405020304" pitchFamily="18" charset="0"/>
              </a:rPr>
              <a:t> </a:t>
            </a:r>
            <a:r>
              <a:rPr lang="ar-EG" sz="4400" b="1" kern="1200" dirty="0">
                <a:solidFill>
                  <a:schemeClr val="bg1"/>
                </a:solidFill>
                <a:latin typeface="Garamond" pitchFamily="18" charset="0"/>
                <a:ea typeface="+mn-ea"/>
                <a:cs typeface="+mj-cs"/>
              </a:rPr>
              <a:t>ليدين ال</a:t>
            </a:r>
            <a:r>
              <a:rPr lang="ar-SA" sz="4400" b="1" kern="1200" dirty="0">
                <a:solidFill>
                  <a:schemeClr val="bg1"/>
                </a:solidFill>
                <a:latin typeface="Garamond" pitchFamily="18" charset="0"/>
                <a:ea typeface="+mn-ea"/>
                <a:cs typeface="+mj-cs"/>
              </a:rPr>
              <a:t>أ</a:t>
            </a:r>
            <a:r>
              <a:rPr lang="ar-EG" sz="4400" b="1" kern="1200" dirty="0">
                <a:solidFill>
                  <a:schemeClr val="bg1"/>
                </a:solidFill>
                <a:latin typeface="Garamond" pitchFamily="18" charset="0"/>
                <a:ea typeface="+mn-ea"/>
                <a:cs typeface="+mj-cs"/>
              </a:rPr>
              <a:t>حياء و الأموات،</a:t>
            </a:r>
            <a:endParaRPr kumimoji="0" lang="en-US" sz="4400" b="1" i="0" u="none" strike="noStrike" kern="120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459791428"/>
      </p:ext>
    </p:extLst>
  </p:cSld>
  <p:clrMapOvr>
    <a:masterClrMapping/>
  </p:clrMapOvr>
</p:sld>
</file>

<file path=ppt/slides/slide2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D0649FE-568E-4A74-835F-C9B44F8297B2}"/>
              </a:ext>
            </a:extLst>
          </p:cNvPr>
          <p:cNvSpPr txBox="1"/>
          <p:nvPr/>
        </p:nvSpPr>
        <p:spPr>
          <a:xfrm>
            <a:off x="0" y="4007224"/>
            <a:ext cx="9144000" cy="2308324"/>
          </a:xfrm>
          <a:prstGeom prst="rect">
            <a:avLst/>
          </a:prstGeom>
          <a:noFill/>
        </p:spPr>
        <p:txBody>
          <a:bodyPr wrap="square" rtlCol="0">
            <a:spAutoFit/>
          </a:bodyPr>
          <a:lstStyle/>
          <a:p>
            <a:pPr algn="ctr" defTabSz="914400" rtl="1">
              <a:defRPr/>
            </a:pPr>
            <a:r>
              <a:rPr lang="ar-EG" sz="4800" b="1" kern="1200" dirty="0">
                <a:solidFill>
                  <a:schemeClr val="bg1"/>
                </a:solidFill>
                <a:latin typeface="Garamond" pitchFamily="18" charset="0"/>
                <a:ea typeface="+mn-ea"/>
                <a:cs typeface="+mj-cs"/>
              </a:rPr>
              <a:t>الذى ليس لملكه </a:t>
            </a:r>
            <a:r>
              <a:rPr lang="ar-SA" sz="4800" b="1" kern="1200" dirty="0">
                <a:solidFill>
                  <a:schemeClr val="bg1"/>
                </a:solidFill>
                <a:latin typeface="Garamond" pitchFamily="18" charset="0"/>
                <a:ea typeface="+mn-ea"/>
                <a:cs typeface="+mj-cs"/>
              </a:rPr>
              <a:t>ا</a:t>
            </a:r>
            <a:r>
              <a:rPr lang="ar-EG" sz="4800" b="1" kern="1200" dirty="0">
                <a:solidFill>
                  <a:schemeClr val="bg1"/>
                </a:solidFill>
                <a:latin typeface="Garamond" pitchFamily="18" charset="0"/>
                <a:ea typeface="+mn-ea"/>
                <a:cs typeface="+mj-cs"/>
              </a:rPr>
              <a:t>نقضاء </a:t>
            </a:r>
            <a:r>
              <a:rPr lang="ar-EG" sz="4800" b="1" dirty="0">
                <a:solidFill>
                  <a:schemeClr val="bg1"/>
                </a:solidFill>
                <a:cs typeface="+mj-cs"/>
              </a:rPr>
              <a:t>نعم نؤمن بالروح القدس الرب المح</a:t>
            </a:r>
            <a:r>
              <a:rPr lang="ar-SA" sz="4800" b="1" dirty="0">
                <a:solidFill>
                  <a:schemeClr val="bg1"/>
                </a:solidFill>
                <a:cs typeface="+mj-cs"/>
              </a:rPr>
              <a:t>ي</a:t>
            </a:r>
            <a:r>
              <a:rPr lang="ar-EG" sz="4800" b="1" dirty="0">
                <a:solidFill>
                  <a:schemeClr val="bg1"/>
                </a:solidFill>
                <a:cs typeface="+mj-cs"/>
              </a:rPr>
              <a:t> المنبثق من الآب . </a:t>
            </a:r>
            <a:r>
              <a:rPr lang="ar-EG" sz="4800" b="1" kern="1200" dirty="0">
                <a:solidFill>
                  <a:schemeClr val="bg1"/>
                </a:solidFill>
                <a:latin typeface="+mn-lt"/>
                <a:ea typeface="+mn-ea"/>
                <a:cs typeface="+mj-cs"/>
              </a:rPr>
              <a:t>نسجد له ونمجده مع الآب والابن، الناطق في الأنبياء</a:t>
            </a:r>
            <a:r>
              <a:rPr lang="ar-EG" sz="4800" b="1" dirty="0">
                <a:solidFill>
                  <a:schemeClr val="bg1"/>
                </a:solidFill>
                <a:cs typeface="+mj-cs"/>
              </a:rPr>
              <a:t> </a:t>
            </a:r>
            <a:endParaRPr lang="ar-EG" sz="4800" b="1" kern="1200" dirty="0">
              <a:solidFill>
                <a:schemeClr val="bg1"/>
              </a:solidFill>
              <a:latin typeface="+mn-lt"/>
              <a:ea typeface="+mn-ea"/>
              <a:cs typeface="+mj-cs"/>
            </a:endParaRPr>
          </a:p>
        </p:txBody>
      </p:sp>
    </p:spTree>
    <p:extLst>
      <p:ext uri="{BB962C8B-B14F-4D97-AF65-F5344CB8AC3E}">
        <p14:creationId xmlns:p14="http://schemas.microsoft.com/office/powerpoint/2010/main" val="2612195501"/>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6DB63-A361-480F-84CE-ECA90C58195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8AD3EA5-8E8E-42F4-9B29-36256076E88E}"/>
              </a:ext>
            </a:extLst>
          </p:cNvPr>
          <p:cNvSpPr>
            <a:spLocks noGrp="1"/>
          </p:cNvSpPr>
          <p:nvPr>
            <p:ph type="body" sz="quarter" idx="10"/>
          </p:nvPr>
        </p:nvSpPr>
        <p:spPr>
          <a:xfrm>
            <a:off x="0" y="5660141"/>
            <a:ext cx="9144000" cy="1191234"/>
          </a:xfrm>
        </p:spPr>
        <p:txBody>
          <a:bodyPr anchor="ctr"/>
          <a:lstStyle/>
          <a:p>
            <a:r>
              <a:rPr lang="ar-EG" dirty="0"/>
              <a:t>إنثوك أوريف شينهيت: أووه إن نائيت: آجيا إترياس: إليسون إيمـاس .</a:t>
            </a:r>
          </a:p>
        </p:txBody>
      </p:sp>
      <p:sp>
        <p:nvSpPr>
          <p:cNvPr id="4" name="Text Placeholder 3">
            <a:extLst>
              <a:ext uri="{FF2B5EF4-FFF2-40B4-BE49-F238E27FC236}">
                <a16:creationId xmlns:a16="http://schemas.microsoft.com/office/drawing/2014/main" id="{7E73D784-793E-4B86-884C-7F4E0774475B}"/>
              </a:ext>
            </a:extLst>
          </p:cNvPr>
          <p:cNvSpPr>
            <a:spLocks noGrp="1"/>
          </p:cNvSpPr>
          <p:nvPr>
            <p:ph type="body" sz="quarter" idx="11"/>
          </p:nvPr>
        </p:nvSpPr>
        <p:spPr>
          <a:xfrm>
            <a:off x="0" y="3710609"/>
            <a:ext cx="9144000" cy="759791"/>
          </a:xfrm>
        </p:spPr>
        <p:txBody>
          <a:bodyPr anchor="ctr"/>
          <a:lstStyle/>
          <a:p>
            <a:r>
              <a:rPr kumimoji="0" lang="ar-SA" sz="3800" b="1" i="0" u="none" strike="noStrike" cap="none" normalizeH="0" baseline="0" dirty="0">
                <a:ln>
                  <a:noFill/>
                </a:ln>
                <a:solidFill>
                  <a:schemeClr val="bg1"/>
                </a:solidFill>
                <a:effectLst/>
                <a:latin typeface="Times New Roman" pitchFamily="18" charset="0"/>
                <a:cs typeface="Times New Roman" pitchFamily="18" charset="0"/>
              </a:rPr>
              <a:t>انت المتحنن، وانت الرحوم</a:t>
            </a:r>
            <a:r>
              <a:rPr kumimoji="0" lang="en-US" sz="3800" b="1" i="0" u="none" strike="noStrike" cap="none" normalizeH="0" baseline="0" dirty="0">
                <a:ln>
                  <a:noFill/>
                </a:ln>
                <a:solidFill>
                  <a:schemeClr val="bg1"/>
                </a:solidFill>
                <a:effectLst/>
                <a:latin typeface="Times New Roman" pitchFamily="18" charset="0"/>
                <a:cs typeface="Times New Roman" pitchFamily="18" charset="0"/>
              </a:rPr>
              <a:t>،</a:t>
            </a:r>
            <a:r>
              <a:rPr kumimoji="0" lang="ar-EG" sz="3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800" b="1" i="0" u="none" strike="noStrike" cap="none" normalizeH="0" baseline="0" dirty="0">
                <a:ln>
                  <a:noFill/>
                </a:ln>
                <a:solidFill>
                  <a:schemeClr val="bg1"/>
                </a:solidFill>
                <a:effectLst/>
                <a:latin typeface="Times New Roman" pitchFamily="18" charset="0"/>
                <a:cs typeface="Times New Roman" pitchFamily="18" charset="0"/>
              </a:rPr>
              <a:t>أيها الثالوث القدوس أرحمنا</a:t>
            </a:r>
            <a:r>
              <a:rPr kumimoji="0" lang="ar-EG" sz="38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38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9B27A2F9-ECAE-441A-A9E2-632DDE052864}"/>
              </a:ext>
            </a:extLst>
          </p:cNvPr>
          <p:cNvSpPr>
            <a:spLocks noGrp="1"/>
          </p:cNvSpPr>
          <p:nvPr>
            <p:ph type="body" sz="quarter" idx="12"/>
          </p:nvPr>
        </p:nvSpPr>
        <p:spPr>
          <a:xfrm>
            <a:off x="0" y="4470400"/>
            <a:ext cx="9144000" cy="1189740"/>
          </a:xfrm>
        </p:spPr>
        <p:txBody>
          <a:bodyPr/>
          <a:lstStyle/>
          <a:p>
            <a:r>
              <a:rPr lang="en-US" sz="4400" dirty="0"/>
              <a:t>`</a:t>
            </a:r>
            <a:r>
              <a:rPr lang="en-GB" sz="4400" dirty="0" err="1"/>
              <a:t>N;ok</a:t>
            </a:r>
            <a:r>
              <a:rPr lang="en-GB" sz="4400" dirty="0"/>
              <a:t> </a:t>
            </a:r>
            <a:r>
              <a:rPr lang="en-GB" sz="4400" dirty="0" err="1"/>
              <a:t>ourefsenhyt</a:t>
            </a:r>
            <a:r>
              <a:rPr lang="en-GB" sz="4400" dirty="0"/>
              <a:t>@ </a:t>
            </a:r>
            <a:r>
              <a:rPr lang="en-GB" sz="4400" dirty="0" err="1"/>
              <a:t>ouoh</a:t>
            </a:r>
            <a:r>
              <a:rPr lang="en-GB" sz="4400" dirty="0"/>
              <a:t> `</a:t>
            </a:r>
            <a:r>
              <a:rPr lang="en-GB" sz="4400" dirty="0" err="1"/>
              <a:t>nnayt</a:t>
            </a:r>
            <a:r>
              <a:rPr lang="en-GB" sz="4400" dirty="0"/>
              <a:t>@</a:t>
            </a:r>
          </a:p>
          <a:p>
            <a:r>
              <a:rPr lang="en-GB" sz="4400" dirty="0"/>
              <a:t> `</a:t>
            </a:r>
            <a:r>
              <a:rPr lang="en-GB" sz="4400" dirty="0" err="1"/>
              <a:t>agia</a:t>
            </a:r>
            <a:r>
              <a:rPr lang="en-GB" sz="4400" dirty="0"/>
              <a:t> `</a:t>
            </a:r>
            <a:r>
              <a:rPr lang="en-GB" sz="4400" dirty="0" err="1"/>
              <a:t>triac</a:t>
            </a:r>
            <a:r>
              <a:rPr lang="en-GB" sz="4400" dirty="0"/>
              <a:t>@ `</a:t>
            </a:r>
            <a:r>
              <a:rPr lang="en-GB" sz="4400" dirty="0" err="1"/>
              <a:t>ele`ycon</a:t>
            </a:r>
            <a:r>
              <a:rPr lang="en-GB" sz="4400" dirty="0"/>
              <a:t> `</a:t>
            </a:r>
            <a:r>
              <a:rPr lang="en-GB" sz="4400" dirty="0" err="1"/>
              <a:t>ymac</a:t>
            </a:r>
            <a:r>
              <a:rPr lang="en-GB" sz="4400" dirty="0"/>
              <a:t>.</a:t>
            </a:r>
          </a:p>
        </p:txBody>
      </p:sp>
    </p:spTree>
    <p:extLst>
      <p:ext uri="{BB962C8B-B14F-4D97-AF65-F5344CB8AC3E}">
        <p14:creationId xmlns:p14="http://schemas.microsoft.com/office/powerpoint/2010/main" val="2761077374"/>
      </p:ext>
    </p:extLst>
  </p:cSld>
  <p:clrMapOvr>
    <a:masterClrMapping/>
  </p:clrMapOvr>
</p:sld>
</file>

<file path=ppt/slides/slide2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76A6ACF-7ADF-4029-AFF5-2BE1D59E02E3}"/>
              </a:ext>
            </a:extLst>
          </p:cNvPr>
          <p:cNvSpPr txBox="1"/>
          <p:nvPr/>
        </p:nvSpPr>
        <p:spPr>
          <a:xfrm>
            <a:off x="0" y="3859306"/>
            <a:ext cx="9144000" cy="3046988"/>
          </a:xfrm>
          <a:prstGeom prst="rect">
            <a:avLst/>
          </a:prstGeom>
          <a:noFill/>
        </p:spPr>
        <p:txBody>
          <a:bodyPr wrap="square" rtlCol="0">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4800" b="1" i="0" u="none" strike="noStrike" kern="1200" cap="none" spc="0" normalizeH="0" baseline="0" noProof="0" dirty="0">
                <a:ln>
                  <a:noFill/>
                </a:ln>
                <a:solidFill>
                  <a:prstClr val="white"/>
                </a:solidFill>
                <a:effectLst/>
                <a:uLnTx/>
                <a:uFillTx/>
                <a:latin typeface="Calibri"/>
                <a:ea typeface="+mn-ea"/>
                <a:cs typeface="Times New Roman" panose="02020603050405020304" pitchFamily="18" charset="0"/>
              </a:rPr>
              <a:t>وبكنيسة واحدة مقدسة جامعة رسولية، ونعترف بمعمودية واحدة لمغفرة الخطايا </a:t>
            </a: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وننتظر قيامة الأموات وحي</a:t>
            </a:r>
            <a:r>
              <a:rPr kumimoji="0" lang="ar-SA"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ا</a:t>
            </a:r>
            <a:r>
              <a:rPr kumimoji="0" lang="ar-EG" sz="4800" b="1" i="0" u="none" strike="noStrike" kern="1200" cap="none" spc="0" normalizeH="0" baseline="0" noProof="0" dirty="0">
                <a:ln>
                  <a:noFill/>
                </a:ln>
                <a:solidFill>
                  <a:prstClr val="white"/>
                </a:solidFill>
                <a:effectLst/>
                <a:uLnTx/>
                <a:uFillTx/>
                <a:latin typeface="Calibri"/>
                <a:ea typeface="+mn-ea"/>
                <a:cs typeface="Arial" panose="020B0604020202020204" pitchFamily="34" charset="0"/>
              </a:rPr>
              <a:t>ة الدهر الآتي. آمين.</a:t>
            </a:r>
            <a:endParaRPr kumimoji="0" lang="en-US" sz="4800" b="1" i="0" u="none" strike="noStrike" kern="1200" cap="none" spc="0" normalizeH="0" baseline="0" noProof="0" dirty="0">
              <a:ln>
                <a:noFill/>
              </a:ln>
              <a:solidFill>
                <a:prstClr val="white"/>
              </a:solidFill>
              <a:effectLst/>
              <a:uLnTx/>
              <a:uFillTx/>
              <a:latin typeface="Garamond" pitchFamily="18" charset="0"/>
              <a:ea typeface="+mn-ea"/>
              <a:cs typeface="+mn-cs"/>
            </a:endParaRPr>
          </a:p>
        </p:txBody>
      </p:sp>
    </p:spTree>
    <p:extLst>
      <p:ext uri="{BB962C8B-B14F-4D97-AF65-F5344CB8AC3E}">
        <p14:creationId xmlns:p14="http://schemas.microsoft.com/office/powerpoint/2010/main" val="706272373"/>
      </p:ext>
    </p:extLst>
  </p:cSld>
  <p:clrMapOvr>
    <a:masterClrMapping/>
  </p:clrMapOvr>
</p:sld>
</file>

<file path=ppt/slides/slide2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0196D8-2AD4-4B39-A8BB-160330733699}"/>
              </a:ext>
            </a:extLst>
          </p:cNvPr>
          <p:cNvSpPr>
            <a:spLocks noGrp="1"/>
          </p:cNvSpPr>
          <p:nvPr>
            <p:ph type="ctrTitle"/>
          </p:nvPr>
        </p:nvSpPr>
        <p:spPr/>
        <p:txBody>
          <a:bodyPr/>
          <a:lstStyle/>
          <a:p>
            <a:r>
              <a:rPr lang="ar-EG" sz="5400" dirty="0"/>
              <a:t>يارب إرحم (3)، </a:t>
            </a:r>
            <a:r>
              <a:rPr kumimoji="0" lang="ar-SA" sz="5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5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5400" b="1" i="0" u="none" strike="noStrike" cap="none" normalizeH="0" baseline="0" dirty="0">
                <a:ln>
                  <a:noFill/>
                </a:ln>
                <a:solidFill>
                  <a:schemeClr val="bg1"/>
                </a:solidFill>
                <a:effectLst/>
                <a:latin typeface="Times New Roman" pitchFamily="18" charset="0"/>
                <a:cs typeface="Times New Roman" pitchFamily="18" charset="0"/>
              </a:rPr>
              <a:t>الل</a:t>
            </a:r>
            <a:r>
              <a:rPr kumimoji="0" lang="ar-EG" sz="5400" b="1" i="0" u="none" strike="noStrike" cap="none" normalizeH="0" baseline="0" dirty="0">
                <a:ln>
                  <a:noFill/>
                </a:ln>
                <a:solidFill>
                  <a:schemeClr val="bg1"/>
                </a:solidFill>
                <a:effectLst/>
                <a:latin typeface="Times New Roman" pitchFamily="18" charset="0"/>
                <a:cs typeface="Times New Roman" pitchFamily="18" charset="0"/>
              </a:rPr>
              <a:t>ـ</a:t>
            </a:r>
            <a:r>
              <a:rPr kumimoji="0" lang="ar-SA" sz="5400" b="1" i="0" u="none" strike="noStrike" cap="none" normalizeH="0" baseline="0" dirty="0">
                <a:ln>
                  <a:noFill/>
                </a:ln>
                <a:solidFill>
                  <a:schemeClr val="bg1"/>
                </a:solidFill>
                <a:effectLst/>
                <a:latin typeface="Times New Roman" pitchFamily="18" charset="0"/>
                <a:cs typeface="Times New Roman" pitchFamily="18" charset="0"/>
              </a:rPr>
              <a:t>ه ارحمنا</a:t>
            </a:r>
            <a:endParaRPr lang="en-GB" sz="5400" dirty="0"/>
          </a:p>
        </p:txBody>
      </p:sp>
      <p:sp>
        <p:nvSpPr>
          <p:cNvPr id="5" name="Text Placeholder 4">
            <a:extLst>
              <a:ext uri="{FF2B5EF4-FFF2-40B4-BE49-F238E27FC236}">
                <a16:creationId xmlns:a16="http://schemas.microsoft.com/office/drawing/2014/main" id="{DCEE095F-AB55-4138-A60B-7FD2410CC53B}"/>
              </a:ext>
            </a:extLst>
          </p:cNvPr>
          <p:cNvSpPr>
            <a:spLocks noGrp="1"/>
          </p:cNvSpPr>
          <p:nvPr>
            <p:ph type="body" sz="quarter" idx="12"/>
          </p:nvPr>
        </p:nvSpPr>
        <p:spPr/>
        <p:txBody>
          <a:bodyPr/>
          <a:lstStyle/>
          <a:p>
            <a:pPr rtl="0"/>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Kurie `ele`ycon</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en-US"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=g</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lang="en-US" sz="4400" b="0" dirty="0">
                <a:cs typeface="Times New Roman" pitchFamily="18" charset="0"/>
              </a:rPr>
              <a:t> @ </a:t>
            </a:r>
            <a:r>
              <a:rPr lang="en-US" sz="4400" b="0" dirty="0" err="1">
                <a:cs typeface="Times New Roman" pitchFamily="18" charset="0"/>
              </a:rPr>
              <a:t>Vnou</a:t>
            </a:r>
            <a:r>
              <a:rPr lang="en-US" sz="4400" b="0" dirty="0">
                <a:cs typeface="Times New Roman" pitchFamily="18" charset="0"/>
              </a:rPr>
              <a:t>] </a:t>
            </a:r>
            <a:r>
              <a:rPr lang="en-US" sz="4400" b="0" dirty="0" err="1">
                <a:cs typeface="Times New Roman" pitchFamily="18" charset="0"/>
              </a:rPr>
              <a:t>nai</a:t>
            </a:r>
            <a:r>
              <a:rPr lang="en-US" sz="4400" b="0" dirty="0">
                <a:cs typeface="Times New Roman" pitchFamily="18" charset="0"/>
              </a:rPr>
              <a:t> nan.</a:t>
            </a:r>
            <a:endParaRPr lang="en-GB" dirty="0"/>
          </a:p>
        </p:txBody>
      </p:sp>
      <p:sp>
        <p:nvSpPr>
          <p:cNvPr id="6" name="Text Placeholder 5">
            <a:extLst>
              <a:ext uri="{FF2B5EF4-FFF2-40B4-BE49-F238E27FC236}">
                <a16:creationId xmlns:a16="http://schemas.microsoft.com/office/drawing/2014/main" id="{89D19366-49B9-459E-8C97-7C3164BDF21C}"/>
              </a:ext>
            </a:extLst>
          </p:cNvPr>
          <p:cNvSpPr>
            <a:spLocks noGrp="1"/>
          </p:cNvSpPr>
          <p:nvPr>
            <p:ph type="body" sz="quarter" idx="13"/>
          </p:nvPr>
        </p:nvSpPr>
        <p:spPr/>
        <p:txBody>
          <a:bodyPr>
            <a:normAutofit lnSpcReduction="10000"/>
          </a:bodyPr>
          <a:lstStyle/>
          <a:p>
            <a:r>
              <a:rPr lang="ar-EG" sz="4800" dirty="0"/>
              <a:t>كيريى ليسون (3) :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إفنوتى ناى نان</a:t>
            </a:r>
            <a:endParaRPr kumimoji="0" lang="en-US" sz="4800" b="1" i="0" u="none" strike="noStrike" cap="none" normalizeH="0" baseline="0" dirty="0">
              <a:ln>
                <a:noFill/>
              </a:ln>
              <a:solidFill>
                <a:schemeClr val="bg1"/>
              </a:solidFill>
              <a:effectLst/>
              <a:latin typeface="Times New Roman" pitchFamily="18" charset="0"/>
              <a:cs typeface="Times New Roman" pitchFamily="18" charset="0"/>
            </a:endParaRPr>
          </a:p>
        </p:txBody>
      </p:sp>
    </p:spTree>
    <p:extLst>
      <p:ext uri="{BB962C8B-B14F-4D97-AF65-F5344CB8AC3E}">
        <p14:creationId xmlns:p14="http://schemas.microsoft.com/office/powerpoint/2010/main" val="1039196881"/>
      </p:ext>
    </p:extLst>
  </p:cSld>
  <p:clrMapOvr>
    <a:masterClrMapping/>
  </p:clrMapOvr>
</p:sld>
</file>

<file path=ppt/slides/slide2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0196D8-2AD4-4B39-A8BB-160330733699}"/>
              </a:ext>
            </a:extLst>
          </p:cNvPr>
          <p:cNvSpPr>
            <a:spLocks noGrp="1"/>
          </p:cNvSpPr>
          <p:nvPr>
            <p:ph type="ctrTitle"/>
          </p:nvPr>
        </p:nvSpPr>
        <p:spPr/>
        <p:txBody>
          <a:bodyPr/>
          <a:lstStyle/>
          <a:p>
            <a:r>
              <a:rPr lang="ar-EG" sz="5400" dirty="0"/>
              <a:t>يارب إرحم (3)، </a:t>
            </a:r>
            <a:r>
              <a:rPr kumimoji="0" lang="ar-SA" sz="5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5400" b="1" i="0" u="none" strike="noStrike" cap="none" normalizeH="0" baseline="0" dirty="0">
                <a:ln>
                  <a:noFill/>
                </a:ln>
                <a:solidFill>
                  <a:schemeClr val="bg1"/>
                </a:solidFill>
                <a:effectLst/>
                <a:latin typeface="Times New Roman" pitchFamily="18" charset="0"/>
                <a:cs typeface="Times New Roman" pitchFamily="18" charset="0"/>
              </a:rPr>
              <a:t> اللـه</a:t>
            </a:r>
            <a:r>
              <a:rPr kumimoji="0" lang="ar-SA" sz="5400" b="1" i="0" u="none" strike="noStrike" cap="none" normalizeH="0" baseline="0" dirty="0">
                <a:ln>
                  <a:noFill/>
                </a:ln>
                <a:solidFill>
                  <a:schemeClr val="bg1"/>
                </a:solidFill>
                <a:effectLst/>
                <a:latin typeface="Times New Roman" pitchFamily="18" charset="0"/>
                <a:cs typeface="Times New Roman" pitchFamily="18" charset="0"/>
              </a:rPr>
              <a:t> اسمعنا</a:t>
            </a:r>
            <a:endParaRPr lang="en-GB" sz="5400" dirty="0"/>
          </a:p>
        </p:txBody>
      </p:sp>
      <p:sp>
        <p:nvSpPr>
          <p:cNvPr id="5" name="Text Placeholder 4">
            <a:extLst>
              <a:ext uri="{FF2B5EF4-FFF2-40B4-BE49-F238E27FC236}">
                <a16:creationId xmlns:a16="http://schemas.microsoft.com/office/drawing/2014/main" id="{DCEE095F-AB55-4138-A60B-7FD2410CC53B}"/>
              </a:ext>
            </a:extLst>
          </p:cNvPr>
          <p:cNvSpPr>
            <a:spLocks noGrp="1"/>
          </p:cNvSpPr>
          <p:nvPr>
            <p:ph type="body" sz="quarter" idx="12"/>
          </p:nvPr>
        </p:nvSpPr>
        <p:spPr/>
        <p:txBody>
          <a:bodyPr/>
          <a:lstStyle/>
          <a:p>
            <a:pPr rtl="0"/>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Kurie `ele`ycon</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en-US"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=g</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lang="en-US" sz="4400" b="0" dirty="0">
                <a:cs typeface="Times New Roman" pitchFamily="18" charset="0"/>
              </a:rPr>
              <a:t> @ </a:t>
            </a:r>
            <a:r>
              <a:rPr lang="en-US" sz="4400" b="0" dirty="0" err="1">
                <a:cs typeface="Times New Roman" pitchFamily="18" charset="0"/>
              </a:rPr>
              <a:t>Vnou</a:t>
            </a:r>
            <a:r>
              <a:rPr lang="en-US" sz="4400" b="0" dirty="0">
                <a:cs typeface="Times New Roman" pitchFamily="18" charset="0"/>
              </a:rPr>
              <a:t>] </a:t>
            </a:r>
            <a:r>
              <a:rPr lang="en-US" sz="4400" b="0" dirty="0" err="1">
                <a:cs typeface="Times New Roman" pitchFamily="18" charset="0"/>
              </a:rPr>
              <a:t>cwtem</a:t>
            </a:r>
            <a:r>
              <a:rPr lang="en-US" sz="4400" b="0" dirty="0">
                <a:cs typeface="Times New Roman" pitchFamily="18" charset="0"/>
              </a:rPr>
              <a:t> `</a:t>
            </a:r>
            <a:r>
              <a:rPr lang="en-US" sz="4400" b="0" dirty="0" err="1">
                <a:cs typeface="Times New Roman" pitchFamily="18" charset="0"/>
              </a:rPr>
              <a:t>eron</a:t>
            </a:r>
            <a:endParaRPr lang="en-GB" dirty="0"/>
          </a:p>
        </p:txBody>
      </p:sp>
      <p:sp>
        <p:nvSpPr>
          <p:cNvPr id="6" name="Text Placeholder 5">
            <a:extLst>
              <a:ext uri="{FF2B5EF4-FFF2-40B4-BE49-F238E27FC236}">
                <a16:creationId xmlns:a16="http://schemas.microsoft.com/office/drawing/2014/main" id="{89D19366-49B9-459E-8C97-7C3164BDF21C}"/>
              </a:ext>
            </a:extLst>
          </p:cNvPr>
          <p:cNvSpPr>
            <a:spLocks noGrp="1"/>
          </p:cNvSpPr>
          <p:nvPr>
            <p:ph type="body" sz="quarter" idx="13"/>
          </p:nvPr>
        </p:nvSpPr>
        <p:spPr/>
        <p:txBody>
          <a:bodyPr>
            <a:normAutofit lnSpcReduction="10000"/>
          </a:bodyPr>
          <a:lstStyle/>
          <a:p>
            <a:r>
              <a:rPr lang="ar-EG" sz="4800" dirty="0"/>
              <a:t>كيريى ليسون (3) :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إفنوتى سوتيم ايرون</a:t>
            </a:r>
          </a:p>
        </p:txBody>
      </p:sp>
    </p:spTree>
    <p:extLst>
      <p:ext uri="{BB962C8B-B14F-4D97-AF65-F5344CB8AC3E}">
        <p14:creationId xmlns:p14="http://schemas.microsoft.com/office/powerpoint/2010/main" val="2833306169"/>
      </p:ext>
    </p:extLst>
  </p:cSld>
  <p:clrMapOvr>
    <a:masterClrMapping/>
  </p:clrMapOvr>
</p:sld>
</file>

<file path=ppt/slides/slide2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0196D8-2AD4-4B39-A8BB-160330733699}"/>
              </a:ext>
            </a:extLst>
          </p:cNvPr>
          <p:cNvSpPr>
            <a:spLocks noGrp="1"/>
          </p:cNvSpPr>
          <p:nvPr>
            <p:ph type="ctrTitle"/>
          </p:nvPr>
        </p:nvSpPr>
        <p:spPr/>
        <p:txBody>
          <a:bodyPr anchor="b"/>
          <a:lstStyle/>
          <a:p>
            <a:r>
              <a:rPr lang="ar-EG" sz="4400" dirty="0"/>
              <a:t>يارب إرحم (3)،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اللـه</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أُنظر إلينا</a:t>
            </a:r>
            <a:endParaRPr lang="en-GB" sz="4400" dirty="0"/>
          </a:p>
        </p:txBody>
      </p:sp>
      <p:sp>
        <p:nvSpPr>
          <p:cNvPr id="5" name="Text Placeholder 4">
            <a:extLst>
              <a:ext uri="{FF2B5EF4-FFF2-40B4-BE49-F238E27FC236}">
                <a16:creationId xmlns:a16="http://schemas.microsoft.com/office/drawing/2014/main" id="{DCEE095F-AB55-4138-A60B-7FD2410CC53B}"/>
              </a:ext>
            </a:extLst>
          </p:cNvPr>
          <p:cNvSpPr>
            <a:spLocks noGrp="1"/>
          </p:cNvSpPr>
          <p:nvPr>
            <p:ph type="body" sz="quarter" idx="12"/>
          </p:nvPr>
        </p:nvSpPr>
        <p:spPr/>
        <p:txBody>
          <a:bodyPr/>
          <a:lstStyle/>
          <a:p>
            <a:pPr rtl="0"/>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Kurie `ele`ycon</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en-US"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=g</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lang="en-US" sz="4400" b="0" dirty="0">
                <a:cs typeface="Times New Roman" pitchFamily="18" charset="0"/>
              </a:rPr>
              <a:t> @ </a:t>
            </a:r>
            <a:r>
              <a:rPr lang="en-US" sz="4400" b="0" dirty="0" err="1">
                <a:cs typeface="Times New Roman" pitchFamily="18" charset="0"/>
              </a:rPr>
              <a:t>Vnou</a:t>
            </a:r>
            <a:r>
              <a:rPr lang="en-US" sz="4400" b="0" dirty="0">
                <a:cs typeface="Times New Roman" pitchFamily="18" charset="0"/>
              </a:rPr>
              <a:t>] </a:t>
            </a:r>
            <a:r>
              <a:rPr lang="en-US" sz="4400" b="0" dirty="0" err="1">
                <a:cs typeface="Times New Roman" pitchFamily="18" charset="0"/>
              </a:rPr>
              <a:t>comc</a:t>
            </a:r>
            <a:r>
              <a:rPr lang="en-US" sz="4400" b="0" dirty="0">
                <a:cs typeface="Times New Roman" pitchFamily="18" charset="0"/>
              </a:rPr>
              <a:t> `</a:t>
            </a:r>
            <a:r>
              <a:rPr lang="en-US" sz="4400" b="0" dirty="0" err="1">
                <a:cs typeface="Times New Roman" pitchFamily="18" charset="0"/>
              </a:rPr>
              <a:t>eron</a:t>
            </a:r>
            <a:endParaRPr lang="en-GB" dirty="0"/>
          </a:p>
        </p:txBody>
      </p:sp>
      <p:sp>
        <p:nvSpPr>
          <p:cNvPr id="6" name="Text Placeholder 5">
            <a:extLst>
              <a:ext uri="{FF2B5EF4-FFF2-40B4-BE49-F238E27FC236}">
                <a16:creationId xmlns:a16="http://schemas.microsoft.com/office/drawing/2014/main" id="{89D19366-49B9-459E-8C97-7C3164BDF21C}"/>
              </a:ext>
            </a:extLst>
          </p:cNvPr>
          <p:cNvSpPr>
            <a:spLocks noGrp="1"/>
          </p:cNvSpPr>
          <p:nvPr>
            <p:ph type="body" sz="quarter" idx="13"/>
          </p:nvPr>
        </p:nvSpPr>
        <p:spPr/>
        <p:txBody>
          <a:bodyPr/>
          <a:lstStyle/>
          <a:p>
            <a:r>
              <a:rPr lang="ar-EG" dirty="0"/>
              <a:t>كيريى ليسون (3) : </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إفنوتي سومس إيرون</a:t>
            </a:r>
            <a:endParaRPr kumimoji="0" lang="en-US" sz="4000" b="1" i="0" u="none" strike="noStrike" cap="none" normalizeH="0" baseline="0" dirty="0">
              <a:ln>
                <a:noFill/>
              </a:ln>
              <a:solidFill>
                <a:schemeClr val="bg1"/>
              </a:solidFill>
              <a:effectLst/>
              <a:latin typeface="Times New Roman" pitchFamily="18" charset="0"/>
              <a:cs typeface="Times New Roman" pitchFamily="18" charset="0"/>
            </a:endParaRPr>
          </a:p>
        </p:txBody>
      </p:sp>
    </p:spTree>
    <p:extLst>
      <p:ext uri="{BB962C8B-B14F-4D97-AF65-F5344CB8AC3E}">
        <p14:creationId xmlns:p14="http://schemas.microsoft.com/office/powerpoint/2010/main" val="2168047579"/>
      </p:ext>
    </p:extLst>
  </p:cSld>
  <p:clrMapOvr>
    <a:masterClrMapping/>
  </p:clrMapOvr>
</p:sld>
</file>

<file path=ppt/slides/slide2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0196D8-2AD4-4B39-A8BB-160330733699}"/>
              </a:ext>
            </a:extLst>
          </p:cNvPr>
          <p:cNvSpPr>
            <a:spLocks noGrp="1"/>
          </p:cNvSpPr>
          <p:nvPr>
            <p:ph type="ctrTitle"/>
          </p:nvPr>
        </p:nvSpPr>
        <p:spPr>
          <a:xfrm>
            <a:off x="23191" y="3878122"/>
            <a:ext cx="9120809" cy="895583"/>
          </a:xfrm>
        </p:spPr>
        <p:txBody>
          <a:bodyPr/>
          <a:lstStyle/>
          <a:p>
            <a:r>
              <a:rPr lang="ar-EG" sz="4400" dirty="0"/>
              <a:t>يارب إرحم (3)،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a:t>
            </a:r>
            <a:r>
              <a:rPr lang="ar-SA" sz="4400" dirty="0">
                <a:latin typeface="Times New Roman" pitchFamily="18" charset="0"/>
              </a:rPr>
              <a:t>الل</a:t>
            </a:r>
            <a:r>
              <a:rPr lang="ar-EG" sz="4400" dirty="0">
                <a:latin typeface="Times New Roman" pitchFamily="18" charset="0"/>
              </a:rPr>
              <a:t>ـ</a:t>
            </a:r>
            <a:r>
              <a:rPr lang="ar-SA" sz="4400" dirty="0">
                <a:latin typeface="Times New Roman" pitchFamily="18" charset="0"/>
              </a:rPr>
              <a:t>ه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إطَّلع علينا</a:t>
            </a:r>
            <a:endParaRPr lang="en-GB" sz="4400" dirty="0"/>
          </a:p>
        </p:txBody>
      </p:sp>
      <p:sp>
        <p:nvSpPr>
          <p:cNvPr id="5" name="Text Placeholder 4">
            <a:extLst>
              <a:ext uri="{FF2B5EF4-FFF2-40B4-BE49-F238E27FC236}">
                <a16:creationId xmlns:a16="http://schemas.microsoft.com/office/drawing/2014/main" id="{DCEE095F-AB55-4138-A60B-7FD2410CC53B}"/>
              </a:ext>
            </a:extLst>
          </p:cNvPr>
          <p:cNvSpPr>
            <a:spLocks noGrp="1"/>
          </p:cNvSpPr>
          <p:nvPr>
            <p:ph type="body" sz="quarter" idx="12"/>
          </p:nvPr>
        </p:nvSpPr>
        <p:spPr>
          <a:xfrm>
            <a:off x="1" y="4773706"/>
            <a:ext cx="9143999" cy="1285988"/>
          </a:xfrm>
        </p:spPr>
        <p:txBody>
          <a:bodyPr/>
          <a:lstStyle/>
          <a:p>
            <a:pPr rtl="0"/>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Kurie `ele`ycon</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en-US"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=g</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lang="en-US" sz="4400" b="0" dirty="0">
                <a:cs typeface="Times New Roman" pitchFamily="18" charset="0"/>
              </a:rPr>
              <a:t> @ `</a:t>
            </a:r>
            <a:r>
              <a:rPr lang="en-US" sz="4400" b="0" dirty="0" err="1">
                <a:cs typeface="Times New Roman" pitchFamily="18" charset="0"/>
              </a:rPr>
              <a:t>Vnou</a:t>
            </a:r>
            <a:r>
              <a:rPr lang="en-US" sz="4400" b="0" dirty="0">
                <a:cs typeface="Times New Roman" pitchFamily="18" charset="0"/>
              </a:rPr>
              <a:t>] joust `</a:t>
            </a:r>
            <a:r>
              <a:rPr lang="en-US" sz="4400" b="0" dirty="0" err="1">
                <a:cs typeface="Times New Roman" pitchFamily="18" charset="0"/>
              </a:rPr>
              <a:t>eron</a:t>
            </a:r>
            <a:endParaRPr lang="en-GB" dirty="0"/>
          </a:p>
        </p:txBody>
      </p:sp>
      <p:sp>
        <p:nvSpPr>
          <p:cNvPr id="6" name="Text Placeholder 5">
            <a:extLst>
              <a:ext uri="{FF2B5EF4-FFF2-40B4-BE49-F238E27FC236}">
                <a16:creationId xmlns:a16="http://schemas.microsoft.com/office/drawing/2014/main" id="{89D19366-49B9-459E-8C97-7C3164BDF21C}"/>
              </a:ext>
            </a:extLst>
          </p:cNvPr>
          <p:cNvSpPr>
            <a:spLocks noGrp="1"/>
          </p:cNvSpPr>
          <p:nvPr>
            <p:ph type="body" sz="quarter" idx="13"/>
          </p:nvPr>
        </p:nvSpPr>
        <p:spPr/>
        <p:txBody>
          <a:bodyPr/>
          <a:lstStyle/>
          <a:p>
            <a:r>
              <a:rPr lang="ar-EG" dirty="0"/>
              <a:t>كيريى ليسون (3) : </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إفنوتي جوشت إيرون</a:t>
            </a:r>
          </a:p>
        </p:txBody>
      </p:sp>
    </p:spTree>
    <p:extLst>
      <p:ext uri="{BB962C8B-B14F-4D97-AF65-F5344CB8AC3E}">
        <p14:creationId xmlns:p14="http://schemas.microsoft.com/office/powerpoint/2010/main" val="2865155171"/>
      </p:ext>
    </p:extLst>
  </p:cSld>
  <p:clrMapOvr>
    <a:masterClrMapping/>
  </p:clrMapOvr>
</p:sld>
</file>

<file path=ppt/slides/slide2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0196D8-2AD4-4B39-A8BB-160330733699}"/>
              </a:ext>
            </a:extLst>
          </p:cNvPr>
          <p:cNvSpPr>
            <a:spLocks noGrp="1"/>
          </p:cNvSpPr>
          <p:nvPr>
            <p:ph type="ctrTitle"/>
          </p:nvPr>
        </p:nvSpPr>
        <p:spPr/>
        <p:txBody>
          <a:bodyPr/>
          <a:lstStyle/>
          <a:p>
            <a:r>
              <a:rPr lang="ar-EG" sz="4400" dirty="0"/>
              <a:t>يارب إرحم (3)،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a:t>
            </a:r>
            <a:r>
              <a:rPr lang="ar-SA" sz="4400" dirty="0">
                <a:latin typeface="Times New Roman" pitchFamily="18" charset="0"/>
              </a:rPr>
              <a:t>الل</a:t>
            </a:r>
            <a:r>
              <a:rPr lang="ar-EG" sz="4400" dirty="0">
                <a:latin typeface="Times New Roman" pitchFamily="18" charset="0"/>
              </a:rPr>
              <a:t>ـ</a:t>
            </a:r>
            <a:r>
              <a:rPr lang="ar-SA" sz="4400" dirty="0">
                <a:latin typeface="Times New Roman" pitchFamily="18" charset="0"/>
              </a:rPr>
              <a:t>ه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تراءف علينا</a:t>
            </a:r>
            <a:endParaRPr lang="en-GB" sz="4400" dirty="0"/>
          </a:p>
        </p:txBody>
      </p:sp>
      <p:sp>
        <p:nvSpPr>
          <p:cNvPr id="5" name="Text Placeholder 4">
            <a:extLst>
              <a:ext uri="{FF2B5EF4-FFF2-40B4-BE49-F238E27FC236}">
                <a16:creationId xmlns:a16="http://schemas.microsoft.com/office/drawing/2014/main" id="{DCEE095F-AB55-4138-A60B-7FD2410CC53B}"/>
              </a:ext>
            </a:extLst>
          </p:cNvPr>
          <p:cNvSpPr>
            <a:spLocks noGrp="1"/>
          </p:cNvSpPr>
          <p:nvPr>
            <p:ph type="body" sz="quarter" idx="12"/>
          </p:nvPr>
        </p:nvSpPr>
        <p:spPr/>
        <p:txBody>
          <a:bodyPr>
            <a:normAutofit/>
          </a:bodyPr>
          <a:lstStyle/>
          <a:p>
            <a:pPr algn="l" rtl="0"/>
            <a:r>
              <a:rPr kumimoji="0" lang="sq-AL" sz="4000" b="0" i="0" u="none" strike="noStrike" kern="1200" cap="none" spc="0" normalizeH="0" baseline="0" noProof="0" dirty="0">
                <a:ln>
                  <a:noFill/>
                </a:ln>
                <a:effectLst/>
                <a:uLnTx/>
                <a:uFillTx/>
                <a:latin typeface="CS New Athanasius" panose="020B0500000000000000" pitchFamily="34" charset="0"/>
                <a:ea typeface="+mn-ea"/>
                <a:cs typeface="Times New Roman" pitchFamily="18" charset="0"/>
              </a:rPr>
              <a:t>Kurie `ele`ycon</a:t>
            </a:r>
            <a:r>
              <a:rPr kumimoji="0" lang="ar-EG" sz="4000" b="0" i="0" u="none" strike="noStrike" kern="1200" cap="none" spc="0" normalizeH="0" baseline="0" noProof="0" dirty="0">
                <a:ln>
                  <a:noFill/>
                </a:ln>
                <a:effectLst/>
                <a:uLnTx/>
                <a:uFillTx/>
                <a:latin typeface="CS New Athanasius" panose="020B0500000000000000" pitchFamily="34" charset="0"/>
                <a:ea typeface="+mn-ea"/>
                <a:cs typeface="Times New Roman" pitchFamily="18" charset="0"/>
              </a:rPr>
              <a:t> </a:t>
            </a:r>
            <a:r>
              <a:rPr kumimoji="0" lang="sq-AL" sz="4000" b="0" i="0" u="none" strike="noStrike" kern="1200" cap="none" spc="0" normalizeH="0" baseline="0" noProof="0" dirty="0">
                <a:ln>
                  <a:noFill/>
                </a:ln>
                <a:effectLst/>
                <a:uLnTx/>
                <a:uFillTx/>
                <a:latin typeface="CS New Athanasius" panose="020B0500000000000000" pitchFamily="34" charset="0"/>
                <a:ea typeface="+mn-ea"/>
                <a:cs typeface="Times New Roman" pitchFamily="18" charset="0"/>
              </a:rPr>
              <a:t>(</a:t>
            </a:r>
            <a:r>
              <a:rPr kumimoji="0" lang="en-US" sz="4000" b="0" i="0" u="none" strike="noStrike" kern="1200" cap="none" spc="0" normalizeH="0" baseline="0" noProof="0" dirty="0">
                <a:ln>
                  <a:noFill/>
                </a:ln>
                <a:effectLst/>
                <a:uLnTx/>
                <a:uFillTx/>
                <a:latin typeface="CS New Athanasius" panose="020B0500000000000000" pitchFamily="34" charset="0"/>
                <a:ea typeface="+mn-ea"/>
                <a:cs typeface="Times New Roman" pitchFamily="18" charset="0"/>
              </a:rPr>
              <a:t>=g</a:t>
            </a:r>
            <a:r>
              <a:rPr kumimoji="0" lang="sq-AL" sz="4000" b="0" i="0" u="none" strike="noStrike" kern="1200" cap="none" spc="0" normalizeH="0" baseline="0" noProof="0" dirty="0">
                <a:ln>
                  <a:noFill/>
                </a:ln>
                <a:effectLst/>
                <a:uLnTx/>
                <a:uFillTx/>
                <a:latin typeface="CS New Athanasius" panose="020B0500000000000000" pitchFamily="34" charset="0"/>
                <a:ea typeface="+mn-ea"/>
                <a:cs typeface="Times New Roman" pitchFamily="18" charset="0"/>
              </a:rPr>
              <a:t>)</a:t>
            </a:r>
            <a:r>
              <a:rPr kumimoji="0" lang="ar-EG" sz="4000" b="0" i="0" u="none" strike="noStrike" kern="1200" cap="none" spc="0" normalizeH="0" baseline="0" noProof="0" dirty="0">
                <a:ln>
                  <a:noFill/>
                </a:ln>
                <a:effectLst/>
                <a:uLnTx/>
                <a:uFillTx/>
                <a:latin typeface="CS New Athanasius" panose="020B0500000000000000" pitchFamily="34" charset="0"/>
                <a:ea typeface="+mn-ea"/>
                <a:cs typeface="Times New Roman" pitchFamily="18" charset="0"/>
              </a:rPr>
              <a:t> </a:t>
            </a:r>
            <a:r>
              <a:rPr lang="en-US" sz="4000" b="0" dirty="0">
                <a:cs typeface="Times New Roman" pitchFamily="18" charset="0"/>
              </a:rPr>
              <a:t> @ </a:t>
            </a:r>
            <a:r>
              <a:rPr kumimoji="0" lang="sq-AL" sz="4000" b="0" i="0" u="none" strike="noStrike" cap="none" normalizeH="0" baseline="0" dirty="0">
                <a:ln>
                  <a:noFill/>
                </a:ln>
                <a:effectLst/>
                <a:latin typeface="CS New Athanasius" panose="020B0500000000000000" pitchFamily="34" charset="0"/>
                <a:cs typeface="Times New Roman" pitchFamily="18" charset="0"/>
              </a:rPr>
              <a:t>Vnou] senhyt qaroun</a:t>
            </a:r>
            <a:endParaRPr lang="en-GB" sz="3200" dirty="0"/>
          </a:p>
        </p:txBody>
      </p:sp>
      <p:sp>
        <p:nvSpPr>
          <p:cNvPr id="6" name="Text Placeholder 5">
            <a:extLst>
              <a:ext uri="{FF2B5EF4-FFF2-40B4-BE49-F238E27FC236}">
                <a16:creationId xmlns:a16="http://schemas.microsoft.com/office/drawing/2014/main" id="{89D19366-49B9-459E-8C97-7C3164BDF21C}"/>
              </a:ext>
            </a:extLst>
          </p:cNvPr>
          <p:cNvSpPr>
            <a:spLocks noGrp="1"/>
          </p:cNvSpPr>
          <p:nvPr>
            <p:ph type="body" sz="quarter" idx="13"/>
          </p:nvPr>
        </p:nvSpPr>
        <p:spPr/>
        <p:txBody>
          <a:bodyPr/>
          <a:lstStyle/>
          <a:p>
            <a:r>
              <a:rPr lang="ar-EG" dirty="0"/>
              <a:t>كيريى ليسون (3) : </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إفنوتي شيَنهيت خارون</a:t>
            </a:r>
            <a:endParaRPr kumimoji="0" lang="en-US" sz="4000" b="1" i="0" u="none" strike="noStrike" cap="none" normalizeH="0" baseline="0" dirty="0">
              <a:ln>
                <a:noFill/>
              </a:ln>
              <a:solidFill>
                <a:schemeClr val="bg1"/>
              </a:solidFill>
              <a:effectLst/>
              <a:latin typeface="Times New Roman" pitchFamily="18" charset="0"/>
              <a:cs typeface="Times New Roman" pitchFamily="18" charset="0"/>
            </a:endParaRPr>
          </a:p>
        </p:txBody>
      </p:sp>
    </p:spTree>
    <p:extLst>
      <p:ext uri="{BB962C8B-B14F-4D97-AF65-F5344CB8AC3E}">
        <p14:creationId xmlns:p14="http://schemas.microsoft.com/office/powerpoint/2010/main" val="3415294191"/>
      </p:ext>
    </p:extLst>
  </p:cSld>
  <p:clrMapOvr>
    <a:masterClrMapping/>
  </p:clrMapOvr>
</p:sld>
</file>

<file path=ppt/slides/slide2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0196D8-2AD4-4B39-A8BB-160330733699}"/>
              </a:ext>
            </a:extLst>
          </p:cNvPr>
          <p:cNvSpPr>
            <a:spLocks noGrp="1"/>
          </p:cNvSpPr>
          <p:nvPr>
            <p:ph type="ctrTitle"/>
          </p:nvPr>
        </p:nvSpPr>
        <p:spPr/>
        <p:txBody>
          <a:bodyPr/>
          <a:lstStyle/>
          <a:p>
            <a:r>
              <a:rPr lang="ar-EG" sz="4400" dirty="0"/>
              <a:t>يارب إرحم (3)،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نحن شعبك</a:t>
            </a:r>
            <a:endParaRPr lang="en-GB" sz="4400" dirty="0"/>
          </a:p>
        </p:txBody>
      </p:sp>
      <p:sp>
        <p:nvSpPr>
          <p:cNvPr id="5" name="Text Placeholder 4">
            <a:extLst>
              <a:ext uri="{FF2B5EF4-FFF2-40B4-BE49-F238E27FC236}">
                <a16:creationId xmlns:a16="http://schemas.microsoft.com/office/drawing/2014/main" id="{DCEE095F-AB55-4138-A60B-7FD2410CC53B}"/>
              </a:ext>
            </a:extLst>
          </p:cNvPr>
          <p:cNvSpPr>
            <a:spLocks noGrp="1"/>
          </p:cNvSpPr>
          <p:nvPr>
            <p:ph type="body" sz="quarter" idx="12"/>
          </p:nvPr>
        </p:nvSpPr>
        <p:spPr/>
        <p:txBody>
          <a:bodyPr/>
          <a:lstStyle/>
          <a:p>
            <a:pPr rtl="0"/>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Kurie `ele`ycon</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en-US"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=g</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lang="en-US" sz="4400" b="0" dirty="0">
                <a:cs typeface="Times New Roman" pitchFamily="18" charset="0"/>
              </a:rPr>
              <a:t> @ Anon </a:t>
            </a:r>
            <a:r>
              <a:rPr lang="en-US" sz="4400" b="0" dirty="0" err="1">
                <a:cs typeface="Times New Roman" pitchFamily="18" charset="0"/>
              </a:rPr>
              <a:t>qa</a:t>
            </a:r>
            <a:r>
              <a:rPr lang="en-US" sz="4400" b="0" dirty="0">
                <a:cs typeface="Times New Roman" pitchFamily="18" charset="0"/>
              </a:rPr>
              <a:t> </a:t>
            </a:r>
            <a:r>
              <a:rPr lang="en-US" sz="4400" b="0" dirty="0" err="1">
                <a:cs typeface="Times New Roman" pitchFamily="18" charset="0"/>
              </a:rPr>
              <a:t>peklaoc</a:t>
            </a:r>
            <a:endParaRPr lang="en-GB" dirty="0"/>
          </a:p>
        </p:txBody>
      </p:sp>
      <p:sp>
        <p:nvSpPr>
          <p:cNvPr id="6" name="Text Placeholder 5">
            <a:extLst>
              <a:ext uri="{FF2B5EF4-FFF2-40B4-BE49-F238E27FC236}">
                <a16:creationId xmlns:a16="http://schemas.microsoft.com/office/drawing/2014/main" id="{89D19366-49B9-459E-8C97-7C3164BDF21C}"/>
              </a:ext>
            </a:extLst>
          </p:cNvPr>
          <p:cNvSpPr>
            <a:spLocks noGrp="1"/>
          </p:cNvSpPr>
          <p:nvPr>
            <p:ph type="body" sz="quarter" idx="13"/>
          </p:nvPr>
        </p:nvSpPr>
        <p:spPr/>
        <p:txBody>
          <a:bodyPr/>
          <a:lstStyle/>
          <a:p>
            <a:r>
              <a:rPr lang="ar-EG" dirty="0"/>
              <a:t>كيريى ليسون (3) : </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آنون خابيك لاؤس</a:t>
            </a:r>
          </a:p>
        </p:txBody>
      </p:sp>
    </p:spTree>
    <p:extLst>
      <p:ext uri="{BB962C8B-B14F-4D97-AF65-F5344CB8AC3E}">
        <p14:creationId xmlns:p14="http://schemas.microsoft.com/office/powerpoint/2010/main" val="1363645867"/>
      </p:ext>
    </p:extLst>
  </p:cSld>
  <p:clrMapOvr>
    <a:masterClrMapping/>
  </p:clrMapOvr>
</p:sld>
</file>

<file path=ppt/slides/slide2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0196D8-2AD4-4B39-A8BB-160330733699}"/>
              </a:ext>
            </a:extLst>
          </p:cNvPr>
          <p:cNvSpPr>
            <a:spLocks noGrp="1"/>
          </p:cNvSpPr>
          <p:nvPr>
            <p:ph type="ctrTitle"/>
          </p:nvPr>
        </p:nvSpPr>
        <p:spPr/>
        <p:txBody>
          <a:bodyPr/>
          <a:lstStyle/>
          <a:p>
            <a:r>
              <a:rPr lang="ar-EG" sz="4400" dirty="0"/>
              <a:t>يارب إرحم (3)،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نحن جبلتك</a:t>
            </a:r>
            <a:endParaRPr lang="en-GB" sz="4400" dirty="0"/>
          </a:p>
        </p:txBody>
      </p:sp>
      <p:sp>
        <p:nvSpPr>
          <p:cNvPr id="5" name="Text Placeholder 4">
            <a:extLst>
              <a:ext uri="{FF2B5EF4-FFF2-40B4-BE49-F238E27FC236}">
                <a16:creationId xmlns:a16="http://schemas.microsoft.com/office/drawing/2014/main" id="{DCEE095F-AB55-4138-A60B-7FD2410CC53B}"/>
              </a:ext>
            </a:extLst>
          </p:cNvPr>
          <p:cNvSpPr>
            <a:spLocks noGrp="1"/>
          </p:cNvSpPr>
          <p:nvPr>
            <p:ph type="body" sz="quarter" idx="12"/>
          </p:nvPr>
        </p:nvSpPr>
        <p:spPr/>
        <p:txBody>
          <a:bodyPr>
            <a:normAutofit lnSpcReduction="10000"/>
          </a:bodyPr>
          <a:lstStyle/>
          <a:p>
            <a:pPr rtl="0"/>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Kurie `ele`ycon</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en-US"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=g</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lang="en-US" sz="4400" b="0" dirty="0">
                <a:cs typeface="Times New Roman" pitchFamily="18" charset="0"/>
              </a:rPr>
              <a:t> @ Anon </a:t>
            </a:r>
            <a:r>
              <a:rPr lang="en-US" sz="4400" b="0" dirty="0" err="1">
                <a:cs typeface="Times New Roman" pitchFamily="18" charset="0"/>
              </a:rPr>
              <a:t>qa</a:t>
            </a:r>
            <a:r>
              <a:rPr lang="en-US" sz="4400" b="0" dirty="0">
                <a:cs typeface="Times New Roman" pitchFamily="18" charset="0"/>
              </a:rPr>
              <a:t> </a:t>
            </a:r>
            <a:r>
              <a:rPr lang="en-US" sz="4400" b="0" dirty="0" err="1">
                <a:cs typeface="Times New Roman" pitchFamily="18" charset="0"/>
              </a:rPr>
              <a:t>pek`placma</a:t>
            </a:r>
            <a:endParaRPr lang="en-GB" dirty="0"/>
          </a:p>
        </p:txBody>
      </p:sp>
      <p:sp>
        <p:nvSpPr>
          <p:cNvPr id="6" name="Text Placeholder 5">
            <a:extLst>
              <a:ext uri="{FF2B5EF4-FFF2-40B4-BE49-F238E27FC236}">
                <a16:creationId xmlns:a16="http://schemas.microsoft.com/office/drawing/2014/main" id="{89D19366-49B9-459E-8C97-7C3164BDF21C}"/>
              </a:ext>
            </a:extLst>
          </p:cNvPr>
          <p:cNvSpPr>
            <a:spLocks noGrp="1"/>
          </p:cNvSpPr>
          <p:nvPr>
            <p:ph type="body" sz="quarter" idx="13"/>
          </p:nvPr>
        </p:nvSpPr>
        <p:spPr/>
        <p:txBody>
          <a:bodyPr/>
          <a:lstStyle/>
          <a:p>
            <a:r>
              <a:rPr lang="ar-EG" dirty="0"/>
              <a:t>كيريى ليسون (3) : </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آنون خابيك إبلازما</a:t>
            </a:r>
            <a:endParaRPr kumimoji="0" lang="en-US" sz="4000" b="1" i="0" u="none" strike="noStrike" cap="none" normalizeH="0" baseline="0" dirty="0">
              <a:ln>
                <a:noFill/>
              </a:ln>
              <a:solidFill>
                <a:schemeClr val="bg1"/>
              </a:solidFill>
              <a:effectLst/>
              <a:latin typeface="Times New Roman" pitchFamily="18" charset="0"/>
              <a:cs typeface="Times New Roman" pitchFamily="18" charset="0"/>
            </a:endParaRPr>
          </a:p>
        </p:txBody>
      </p:sp>
    </p:spTree>
    <p:extLst>
      <p:ext uri="{BB962C8B-B14F-4D97-AF65-F5344CB8AC3E}">
        <p14:creationId xmlns:p14="http://schemas.microsoft.com/office/powerpoint/2010/main" val="3701518121"/>
      </p:ext>
    </p:extLst>
  </p:cSld>
  <p:clrMapOvr>
    <a:masterClrMapping/>
  </p:clrMapOvr>
</p:sld>
</file>

<file path=ppt/slides/slide2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0196D8-2AD4-4B39-A8BB-160330733699}"/>
              </a:ext>
            </a:extLst>
          </p:cNvPr>
          <p:cNvSpPr>
            <a:spLocks noGrp="1"/>
          </p:cNvSpPr>
          <p:nvPr>
            <p:ph type="ctrTitle"/>
          </p:nvPr>
        </p:nvSpPr>
        <p:spPr/>
        <p:txBody>
          <a:bodyPr/>
          <a:lstStyle/>
          <a:p>
            <a:r>
              <a:rPr lang="ar-EG" sz="4400" dirty="0"/>
              <a:t>يارب إرحم (3)،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نجنا من أعدائنا</a:t>
            </a:r>
            <a:endParaRPr lang="en-GB" sz="4400" dirty="0"/>
          </a:p>
        </p:txBody>
      </p:sp>
      <p:sp>
        <p:nvSpPr>
          <p:cNvPr id="5" name="Text Placeholder 4">
            <a:extLst>
              <a:ext uri="{FF2B5EF4-FFF2-40B4-BE49-F238E27FC236}">
                <a16:creationId xmlns:a16="http://schemas.microsoft.com/office/drawing/2014/main" id="{DCEE095F-AB55-4138-A60B-7FD2410CC53B}"/>
              </a:ext>
            </a:extLst>
          </p:cNvPr>
          <p:cNvSpPr>
            <a:spLocks noGrp="1"/>
          </p:cNvSpPr>
          <p:nvPr>
            <p:ph type="body" sz="quarter" idx="12"/>
          </p:nvPr>
        </p:nvSpPr>
        <p:spPr/>
        <p:txBody>
          <a:bodyPr>
            <a:noAutofit/>
          </a:bodyPr>
          <a:lstStyle/>
          <a:p>
            <a:pPr algn="l" rtl="0"/>
            <a:r>
              <a:rPr kumimoji="0" lang="sq-AL" sz="38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Kurie `ele`ycon</a:t>
            </a:r>
            <a:r>
              <a:rPr kumimoji="0" lang="ar-EG" sz="38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kumimoji="0" lang="sq-AL" sz="38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en-US" sz="38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=g</a:t>
            </a:r>
            <a:r>
              <a:rPr kumimoji="0" lang="sq-AL" sz="38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ar-EG" sz="38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lang="en-US" sz="3800" b="0" dirty="0">
                <a:cs typeface="Times New Roman" pitchFamily="18" charset="0"/>
              </a:rPr>
              <a:t> @ </a:t>
            </a:r>
            <a:r>
              <a:rPr lang="en-US" sz="3800" b="0" dirty="0" err="1">
                <a:cs typeface="Times New Roman" pitchFamily="18" charset="0"/>
              </a:rPr>
              <a:t>Nahmen</a:t>
            </a:r>
            <a:r>
              <a:rPr lang="en-US" sz="3800" b="0" dirty="0">
                <a:cs typeface="Times New Roman" pitchFamily="18" charset="0"/>
              </a:rPr>
              <a:t> `</a:t>
            </a:r>
            <a:r>
              <a:rPr lang="en-US" sz="3800" b="0" dirty="0" err="1">
                <a:cs typeface="Times New Roman" pitchFamily="18" charset="0"/>
              </a:rPr>
              <a:t>ebol</a:t>
            </a:r>
            <a:r>
              <a:rPr lang="en-US" sz="3800" b="0" dirty="0">
                <a:cs typeface="Times New Roman" pitchFamily="18" charset="0"/>
              </a:rPr>
              <a:t> </a:t>
            </a:r>
            <a:r>
              <a:rPr lang="en-US" sz="3800" b="0" dirty="0" err="1">
                <a:cs typeface="Times New Roman" pitchFamily="18" charset="0"/>
              </a:rPr>
              <a:t>qen</a:t>
            </a:r>
            <a:r>
              <a:rPr lang="en-US" sz="3800" b="0" dirty="0">
                <a:cs typeface="Times New Roman" pitchFamily="18" charset="0"/>
              </a:rPr>
              <a:t> </a:t>
            </a:r>
            <a:r>
              <a:rPr lang="en-US" sz="3800" b="0" dirty="0" err="1">
                <a:cs typeface="Times New Roman" pitchFamily="18" charset="0"/>
              </a:rPr>
              <a:t>nenjaji</a:t>
            </a:r>
            <a:endParaRPr lang="en-US" sz="3800" b="0" dirty="0">
              <a:cs typeface="Times New Roman" pitchFamily="18" charset="0"/>
            </a:endParaRPr>
          </a:p>
        </p:txBody>
      </p:sp>
      <p:sp>
        <p:nvSpPr>
          <p:cNvPr id="6" name="Text Placeholder 5">
            <a:extLst>
              <a:ext uri="{FF2B5EF4-FFF2-40B4-BE49-F238E27FC236}">
                <a16:creationId xmlns:a16="http://schemas.microsoft.com/office/drawing/2014/main" id="{89D19366-49B9-459E-8C97-7C3164BDF21C}"/>
              </a:ext>
            </a:extLst>
          </p:cNvPr>
          <p:cNvSpPr>
            <a:spLocks noGrp="1"/>
          </p:cNvSpPr>
          <p:nvPr>
            <p:ph type="body" sz="quarter" idx="13"/>
          </p:nvPr>
        </p:nvSpPr>
        <p:spPr/>
        <p:txBody>
          <a:bodyPr/>
          <a:lstStyle/>
          <a:p>
            <a:r>
              <a:rPr lang="ar-EG" dirty="0"/>
              <a:t>كيريى ليسون (3) : </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ناهمين ايڤول خين نين جاجي</a:t>
            </a:r>
          </a:p>
        </p:txBody>
      </p:sp>
    </p:spTree>
    <p:extLst>
      <p:ext uri="{BB962C8B-B14F-4D97-AF65-F5344CB8AC3E}">
        <p14:creationId xmlns:p14="http://schemas.microsoft.com/office/powerpoint/2010/main" val="1288949516"/>
      </p:ext>
    </p:extLst>
  </p:cSld>
  <p:clrMapOvr>
    <a:masterClrMapping/>
  </p:clrMapOvr>
</p:sld>
</file>

<file path=ppt/slides/slide2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0196D8-2AD4-4B39-A8BB-160330733699}"/>
              </a:ext>
            </a:extLst>
          </p:cNvPr>
          <p:cNvSpPr>
            <a:spLocks noGrp="1"/>
          </p:cNvSpPr>
          <p:nvPr>
            <p:ph type="ctrTitle"/>
          </p:nvPr>
        </p:nvSpPr>
        <p:spPr/>
        <p:txBody>
          <a:bodyPr/>
          <a:lstStyle/>
          <a:p>
            <a:r>
              <a:rPr lang="ar-EG" sz="4400" dirty="0"/>
              <a:t>يارب إرحم (3)،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نجنا من الغلاء</a:t>
            </a:r>
            <a:endParaRPr lang="en-GB" sz="4400" dirty="0"/>
          </a:p>
        </p:txBody>
      </p:sp>
      <p:sp>
        <p:nvSpPr>
          <p:cNvPr id="5" name="Text Placeholder 4">
            <a:extLst>
              <a:ext uri="{FF2B5EF4-FFF2-40B4-BE49-F238E27FC236}">
                <a16:creationId xmlns:a16="http://schemas.microsoft.com/office/drawing/2014/main" id="{DCEE095F-AB55-4138-A60B-7FD2410CC53B}"/>
              </a:ext>
            </a:extLst>
          </p:cNvPr>
          <p:cNvSpPr>
            <a:spLocks noGrp="1"/>
          </p:cNvSpPr>
          <p:nvPr>
            <p:ph type="body" sz="quarter" idx="12"/>
          </p:nvPr>
        </p:nvSpPr>
        <p:spPr/>
        <p:txBody>
          <a:bodyPr>
            <a:normAutofit/>
          </a:bodyPr>
          <a:lstStyle/>
          <a:p>
            <a:pPr algn="l" rtl="0"/>
            <a:r>
              <a:rPr kumimoji="0" lang="sq-AL" sz="39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Kurie `ele`ycon</a:t>
            </a:r>
            <a:r>
              <a:rPr kumimoji="0" lang="ar-EG" sz="39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kumimoji="0" lang="sq-AL" sz="39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en-US" sz="39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=g</a:t>
            </a:r>
            <a:r>
              <a:rPr kumimoji="0" lang="sq-AL" sz="39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ar-EG" sz="39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lang="en-US" sz="3900" b="0" dirty="0">
                <a:cs typeface="Times New Roman" pitchFamily="18" charset="0"/>
              </a:rPr>
              <a:t> @ </a:t>
            </a:r>
            <a:r>
              <a:rPr lang="en-US" sz="3900" b="0" dirty="0" err="1">
                <a:cs typeface="Times New Roman" pitchFamily="18" charset="0"/>
              </a:rPr>
              <a:t>Nahmen</a:t>
            </a:r>
            <a:r>
              <a:rPr lang="en-US" sz="3900" b="0" dirty="0">
                <a:cs typeface="Times New Roman" pitchFamily="18" charset="0"/>
              </a:rPr>
              <a:t> `</a:t>
            </a:r>
            <a:r>
              <a:rPr lang="en-US" sz="3900" b="0" dirty="0" err="1">
                <a:cs typeface="Times New Roman" pitchFamily="18" charset="0"/>
              </a:rPr>
              <a:t>ebol</a:t>
            </a:r>
            <a:r>
              <a:rPr lang="en-US" sz="3900" b="0" dirty="0">
                <a:cs typeface="Times New Roman" pitchFamily="18" charset="0"/>
              </a:rPr>
              <a:t> ha </a:t>
            </a:r>
            <a:r>
              <a:rPr lang="en-US" sz="3900" b="0" dirty="0" err="1">
                <a:cs typeface="Times New Roman" pitchFamily="18" charset="0"/>
              </a:rPr>
              <a:t>ou`hbwn</a:t>
            </a:r>
            <a:endParaRPr lang="en-US" sz="3900" b="0" dirty="0">
              <a:cs typeface="Times New Roman" pitchFamily="18" charset="0"/>
            </a:endParaRPr>
          </a:p>
        </p:txBody>
      </p:sp>
      <p:sp>
        <p:nvSpPr>
          <p:cNvPr id="6" name="Text Placeholder 5">
            <a:extLst>
              <a:ext uri="{FF2B5EF4-FFF2-40B4-BE49-F238E27FC236}">
                <a16:creationId xmlns:a16="http://schemas.microsoft.com/office/drawing/2014/main" id="{89D19366-49B9-459E-8C97-7C3164BDF21C}"/>
              </a:ext>
            </a:extLst>
          </p:cNvPr>
          <p:cNvSpPr>
            <a:spLocks noGrp="1"/>
          </p:cNvSpPr>
          <p:nvPr>
            <p:ph type="body" sz="quarter" idx="13"/>
          </p:nvPr>
        </p:nvSpPr>
        <p:spPr/>
        <p:txBody>
          <a:bodyPr/>
          <a:lstStyle/>
          <a:p>
            <a:r>
              <a:rPr lang="ar-EG" dirty="0"/>
              <a:t>كيريى ليسون (3) : </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ناهمين ايڤول ها أُو إهفون</a:t>
            </a:r>
            <a:endParaRPr kumimoji="0" lang="en-US" sz="4000" b="1" i="0" u="none" strike="noStrike" cap="none" normalizeH="0" baseline="0" dirty="0">
              <a:ln>
                <a:noFill/>
              </a:ln>
              <a:solidFill>
                <a:schemeClr val="bg1"/>
              </a:solidFill>
              <a:effectLst/>
              <a:latin typeface="Times New Roman" pitchFamily="18" charset="0"/>
              <a:cs typeface="Times New Roman" pitchFamily="18" charset="0"/>
            </a:endParaRPr>
          </a:p>
        </p:txBody>
      </p:sp>
    </p:spTree>
    <p:extLst>
      <p:ext uri="{BB962C8B-B14F-4D97-AF65-F5344CB8AC3E}">
        <p14:creationId xmlns:p14="http://schemas.microsoft.com/office/powerpoint/2010/main" val="1140139136"/>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56954-8D1D-4A46-95E3-E69AB3A1944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45EE86A-4C19-4D5C-BEAD-80C9E379986A}"/>
              </a:ext>
            </a:extLst>
          </p:cNvPr>
          <p:cNvSpPr>
            <a:spLocks noGrp="1"/>
          </p:cNvSpPr>
          <p:nvPr>
            <p:ph type="body" sz="quarter" idx="10"/>
          </p:nvPr>
        </p:nvSpPr>
        <p:spPr>
          <a:xfrm>
            <a:off x="0" y="5674655"/>
            <a:ext cx="9144000" cy="1176720"/>
          </a:xfrm>
        </p:spPr>
        <p:txBody>
          <a:bodyPr/>
          <a:lstStyle/>
          <a:p>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إك إسمارؤوت إنثوك:</a:t>
            </a:r>
            <a:r>
              <a:rPr kumimoji="0" lang="en-US" sz="4000" b="1" i="0" u="none" strike="noStrike" kern="1200" cap="none" normalizeH="0" baseline="0" dirty="0">
                <a:ln>
                  <a:noFill/>
                </a:ln>
                <a:solidFill>
                  <a:schemeClr val="bg1"/>
                </a:solidFill>
                <a:effectLst/>
                <a:latin typeface="Times New Roman" pitchFamily="18" charset="0"/>
                <a:ea typeface="+mn-ea"/>
                <a:cs typeface="Times New Roman" pitchFamily="18" charset="0"/>
              </a:rPr>
              <a:t> </a:t>
            </a: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تين هوس ناك </a:t>
            </a:r>
            <a:r>
              <a:rPr lang="ar-EG" dirty="0">
                <a:latin typeface="Times New Roman" pitchFamily="18" charset="0"/>
                <a:cs typeface="Times New Roman" pitchFamily="18" charset="0"/>
              </a:rPr>
              <a:t>تين </a:t>
            </a: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إسمو إيروك: آجيا إترياس: إليسون إيمـاس</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a:t>
            </a:r>
            <a:endParaRPr lang="en-GB" dirty="0"/>
          </a:p>
        </p:txBody>
      </p:sp>
      <p:sp>
        <p:nvSpPr>
          <p:cNvPr id="4" name="Text Placeholder 3">
            <a:extLst>
              <a:ext uri="{FF2B5EF4-FFF2-40B4-BE49-F238E27FC236}">
                <a16:creationId xmlns:a16="http://schemas.microsoft.com/office/drawing/2014/main" id="{25CBF6A0-9584-479E-89C0-3744555C63F2}"/>
              </a:ext>
            </a:extLst>
          </p:cNvPr>
          <p:cNvSpPr>
            <a:spLocks noGrp="1"/>
          </p:cNvSpPr>
          <p:nvPr>
            <p:ph type="body" sz="quarter" idx="11"/>
          </p:nvPr>
        </p:nvSpPr>
        <p:spPr>
          <a:xfrm>
            <a:off x="0" y="3710609"/>
            <a:ext cx="9144000" cy="774305"/>
          </a:xfrm>
        </p:spPr>
        <p:txBody>
          <a:bodyPr anchor="ctr"/>
          <a:lstStyle/>
          <a:p>
            <a:r>
              <a:rPr lang="ar-EG" sz="3700" dirty="0"/>
              <a:t>تباركت أنت، نسبحك ونباركك، أيها الثالوث القدوس أرحمنا.</a:t>
            </a:r>
          </a:p>
        </p:txBody>
      </p:sp>
      <p:sp>
        <p:nvSpPr>
          <p:cNvPr id="5" name="Text Placeholder 4">
            <a:extLst>
              <a:ext uri="{FF2B5EF4-FFF2-40B4-BE49-F238E27FC236}">
                <a16:creationId xmlns:a16="http://schemas.microsoft.com/office/drawing/2014/main" id="{CB5C95C0-4B7A-48BA-807B-BD504E2AC51A}"/>
              </a:ext>
            </a:extLst>
          </p:cNvPr>
          <p:cNvSpPr>
            <a:spLocks noGrp="1"/>
          </p:cNvSpPr>
          <p:nvPr>
            <p:ph type="body" sz="quarter" idx="12"/>
          </p:nvPr>
        </p:nvSpPr>
        <p:spPr>
          <a:xfrm>
            <a:off x="0" y="4484914"/>
            <a:ext cx="9144000" cy="1189740"/>
          </a:xfrm>
        </p:spPr>
        <p:txBody>
          <a:bodyPr/>
          <a:lstStyle/>
          <a:p>
            <a:r>
              <a:rPr lang="en-GB" dirty="0" err="1"/>
              <a:t>Xmarwout</a:t>
            </a:r>
            <a:r>
              <a:rPr lang="en-GB" dirty="0"/>
              <a:t> `</a:t>
            </a:r>
            <a:r>
              <a:rPr lang="en-GB" dirty="0" err="1"/>
              <a:t>n;ok</a:t>
            </a:r>
            <a:r>
              <a:rPr lang="en-GB" dirty="0"/>
              <a:t>@ </a:t>
            </a:r>
            <a:r>
              <a:rPr lang="en-GB" dirty="0" err="1"/>
              <a:t>tenhwc</a:t>
            </a:r>
            <a:r>
              <a:rPr lang="en-GB" dirty="0"/>
              <a:t> </a:t>
            </a:r>
            <a:r>
              <a:rPr lang="en-GB" dirty="0" err="1"/>
              <a:t>nak</a:t>
            </a:r>
            <a:r>
              <a:rPr lang="en-GB" dirty="0"/>
              <a:t> </a:t>
            </a:r>
            <a:r>
              <a:rPr lang="en-US" dirty="0"/>
              <a:t>ten</a:t>
            </a:r>
            <a:r>
              <a:rPr lang="en-GB" dirty="0"/>
              <a:t>`</a:t>
            </a:r>
            <a:r>
              <a:rPr lang="en-GB" dirty="0" err="1"/>
              <a:t>cmou</a:t>
            </a:r>
            <a:r>
              <a:rPr lang="en-GB" dirty="0"/>
              <a:t> `</a:t>
            </a:r>
            <a:r>
              <a:rPr lang="en-GB" dirty="0" err="1"/>
              <a:t>erok</a:t>
            </a:r>
            <a:r>
              <a:rPr lang="en-GB" dirty="0"/>
              <a:t>@</a:t>
            </a:r>
            <a:endParaRPr lang="ar-EG" dirty="0"/>
          </a:p>
          <a:p>
            <a:r>
              <a:rPr lang="en-GB" dirty="0"/>
              <a:t> `</a:t>
            </a:r>
            <a:r>
              <a:rPr lang="en-GB" dirty="0" err="1"/>
              <a:t>agia</a:t>
            </a:r>
            <a:r>
              <a:rPr lang="en-GB" dirty="0"/>
              <a:t> `</a:t>
            </a:r>
            <a:r>
              <a:rPr lang="en-GB" dirty="0" err="1"/>
              <a:t>triac</a:t>
            </a:r>
            <a:r>
              <a:rPr lang="en-GB" dirty="0"/>
              <a:t>@ `</a:t>
            </a:r>
            <a:r>
              <a:rPr lang="en-GB" dirty="0" err="1"/>
              <a:t>ele`ycon</a:t>
            </a:r>
            <a:r>
              <a:rPr lang="en-GB" dirty="0"/>
              <a:t> `</a:t>
            </a:r>
            <a:r>
              <a:rPr lang="en-GB" dirty="0" err="1"/>
              <a:t>ymac</a:t>
            </a:r>
            <a:r>
              <a:rPr lang="en-GB" dirty="0"/>
              <a:t>.</a:t>
            </a:r>
          </a:p>
        </p:txBody>
      </p:sp>
    </p:spTree>
    <p:extLst>
      <p:ext uri="{BB962C8B-B14F-4D97-AF65-F5344CB8AC3E}">
        <p14:creationId xmlns:p14="http://schemas.microsoft.com/office/powerpoint/2010/main" val="4088625567"/>
      </p:ext>
    </p:extLst>
  </p:cSld>
  <p:clrMapOvr>
    <a:masterClrMapping/>
  </p:clrMapOvr>
</p:sld>
</file>

<file path=ppt/slides/slide2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0196D8-2AD4-4B39-A8BB-160330733699}"/>
              </a:ext>
            </a:extLst>
          </p:cNvPr>
          <p:cNvSpPr>
            <a:spLocks noGrp="1"/>
          </p:cNvSpPr>
          <p:nvPr>
            <p:ph type="ctrTitle"/>
          </p:nvPr>
        </p:nvSpPr>
        <p:spPr/>
        <p:txBody>
          <a:bodyPr/>
          <a:lstStyle/>
          <a:p>
            <a:r>
              <a:rPr lang="ar-EG" sz="4400" dirty="0"/>
              <a:t>يارب إرحم (3)،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نحن عبيدك</a:t>
            </a:r>
            <a:endParaRPr lang="en-GB" sz="4400" dirty="0"/>
          </a:p>
        </p:txBody>
      </p:sp>
      <p:sp>
        <p:nvSpPr>
          <p:cNvPr id="5" name="Text Placeholder 4">
            <a:extLst>
              <a:ext uri="{FF2B5EF4-FFF2-40B4-BE49-F238E27FC236}">
                <a16:creationId xmlns:a16="http://schemas.microsoft.com/office/drawing/2014/main" id="{DCEE095F-AB55-4138-A60B-7FD2410CC53B}"/>
              </a:ext>
            </a:extLst>
          </p:cNvPr>
          <p:cNvSpPr>
            <a:spLocks noGrp="1"/>
          </p:cNvSpPr>
          <p:nvPr>
            <p:ph type="body" sz="quarter" idx="12"/>
          </p:nvPr>
        </p:nvSpPr>
        <p:spPr/>
        <p:txBody>
          <a:bodyPr/>
          <a:lstStyle/>
          <a:p>
            <a:pPr rtl="0"/>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Kurie `ele`ycon</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en-US"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=g</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lang="en-US" sz="4400" b="0" dirty="0">
                <a:cs typeface="Times New Roman" pitchFamily="18" charset="0"/>
              </a:rPr>
              <a:t> @ `Anon </a:t>
            </a:r>
            <a:r>
              <a:rPr lang="en-US" sz="4400" b="0" dirty="0" err="1">
                <a:cs typeface="Times New Roman" pitchFamily="18" charset="0"/>
              </a:rPr>
              <a:t>qa</a:t>
            </a:r>
            <a:r>
              <a:rPr lang="en-US" sz="4400" b="0" dirty="0">
                <a:cs typeface="Times New Roman" pitchFamily="18" charset="0"/>
              </a:rPr>
              <a:t> </a:t>
            </a:r>
            <a:r>
              <a:rPr lang="en-US" sz="4400" b="0" dirty="0" err="1">
                <a:cs typeface="Times New Roman" pitchFamily="18" charset="0"/>
              </a:rPr>
              <a:t>nek`ebiaik</a:t>
            </a:r>
            <a:endParaRPr lang="en-GB" dirty="0"/>
          </a:p>
        </p:txBody>
      </p:sp>
      <p:sp>
        <p:nvSpPr>
          <p:cNvPr id="6" name="Text Placeholder 5">
            <a:extLst>
              <a:ext uri="{FF2B5EF4-FFF2-40B4-BE49-F238E27FC236}">
                <a16:creationId xmlns:a16="http://schemas.microsoft.com/office/drawing/2014/main" id="{89D19366-49B9-459E-8C97-7C3164BDF21C}"/>
              </a:ext>
            </a:extLst>
          </p:cNvPr>
          <p:cNvSpPr>
            <a:spLocks noGrp="1"/>
          </p:cNvSpPr>
          <p:nvPr>
            <p:ph type="body" sz="quarter" idx="13"/>
          </p:nvPr>
        </p:nvSpPr>
        <p:spPr/>
        <p:txBody>
          <a:bodyPr/>
          <a:lstStyle/>
          <a:p>
            <a:r>
              <a:rPr lang="ar-EG" dirty="0"/>
              <a:t>كيريى ليسون (3) : </a:t>
            </a:r>
            <a:r>
              <a:rPr kumimoji="0" lang="ar-EG" sz="4000" b="1" i="0" u="none" strike="noStrike" cap="none" normalizeH="0" baseline="0" dirty="0">
                <a:ln>
                  <a:noFill/>
                </a:ln>
                <a:effectLst/>
                <a:latin typeface="Times New Roman" pitchFamily="18" charset="0"/>
                <a:cs typeface="Times New Roman" pitchFamily="18" charset="0"/>
              </a:rPr>
              <a:t>آنون خا نيك إفي آيك </a:t>
            </a:r>
          </a:p>
        </p:txBody>
      </p:sp>
    </p:spTree>
    <p:extLst>
      <p:ext uri="{BB962C8B-B14F-4D97-AF65-F5344CB8AC3E}">
        <p14:creationId xmlns:p14="http://schemas.microsoft.com/office/powerpoint/2010/main" val="299195076"/>
      </p:ext>
    </p:extLst>
  </p:cSld>
  <p:clrMapOvr>
    <a:masterClrMapping/>
  </p:clrMapOvr>
</p:sld>
</file>

<file path=ppt/slides/slide2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0196D8-2AD4-4B39-A8BB-160330733699}"/>
              </a:ext>
            </a:extLst>
          </p:cNvPr>
          <p:cNvSpPr>
            <a:spLocks noGrp="1"/>
          </p:cNvSpPr>
          <p:nvPr>
            <p:ph type="ctrTitle"/>
          </p:nvPr>
        </p:nvSpPr>
        <p:spPr/>
        <p:txBody>
          <a:bodyPr/>
          <a:lstStyle/>
          <a:p>
            <a:r>
              <a:rPr lang="ar-EG" sz="4400" dirty="0"/>
              <a:t>يارب إرحم (3)،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أنت إبن الله</a:t>
            </a:r>
            <a:endParaRPr lang="en-GB" sz="4400" dirty="0"/>
          </a:p>
        </p:txBody>
      </p:sp>
      <p:sp>
        <p:nvSpPr>
          <p:cNvPr id="5" name="Text Placeholder 4">
            <a:extLst>
              <a:ext uri="{FF2B5EF4-FFF2-40B4-BE49-F238E27FC236}">
                <a16:creationId xmlns:a16="http://schemas.microsoft.com/office/drawing/2014/main" id="{DCEE095F-AB55-4138-A60B-7FD2410CC53B}"/>
              </a:ext>
            </a:extLst>
          </p:cNvPr>
          <p:cNvSpPr>
            <a:spLocks noGrp="1"/>
          </p:cNvSpPr>
          <p:nvPr>
            <p:ph type="body" sz="quarter" idx="12"/>
          </p:nvPr>
        </p:nvSpPr>
        <p:spPr/>
        <p:txBody>
          <a:bodyPr/>
          <a:lstStyle/>
          <a:p>
            <a:pPr rtl="0"/>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Kurie `ele`ycon</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en-US"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=g</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lang="en-US" sz="4400" b="0" dirty="0">
                <a:cs typeface="Times New Roman" pitchFamily="18" charset="0"/>
              </a:rPr>
              <a:t> @ `</a:t>
            </a:r>
            <a:r>
              <a:rPr lang="en-US" sz="4400" b="0" dirty="0" err="1">
                <a:cs typeface="Times New Roman" pitchFamily="18" charset="0"/>
              </a:rPr>
              <a:t>Uioc</a:t>
            </a:r>
            <a:r>
              <a:rPr lang="en-US" sz="4400" b="0" dirty="0">
                <a:cs typeface="Times New Roman" pitchFamily="18" charset="0"/>
              </a:rPr>
              <a:t> :</a:t>
            </a:r>
            <a:r>
              <a:rPr lang="en-US" sz="4400" b="0" dirty="0" err="1">
                <a:cs typeface="Times New Roman" pitchFamily="18" charset="0"/>
              </a:rPr>
              <a:t>eoc</a:t>
            </a:r>
            <a:r>
              <a:rPr lang="en-US" sz="4400" b="0" dirty="0">
                <a:cs typeface="Times New Roman" pitchFamily="18" charset="0"/>
              </a:rPr>
              <a:t> `</a:t>
            </a:r>
            <a:r>
              <a:rPr lang="en-US" sz="4400" b="0" dirty="0" err="1">
                <a:cs typeface="Times New Roman" pitchFamily="18" charset="0"/>
              </a:rPr>
              <a:t>n;ok</a:t>
            </a:r>
            <a:endParaRPr lang="en-GB" dirty="0"/>
          </a:p>
        </p:txBody>
      </p:sp>
      <p:sp>
        <p:nvSpPr>
          <p:cNvPr id="6" name="Text Placeholder 5">
            <a:extLst>
              <a:ext uri="{FF2B5EF4-FFF2-40B4-BE49-F238E27FC236}">
                <a16:creationId xmlns:a16="http://schemas.microsoft.com/office/drawing/2014/main" id="{89D19366-49B9-459E-8C97-7C3164BDF21C}"/>
              </a:ext>
            </a:extLst>
          </p:cNvPr>
          <p:cNvSpPr>
            <a:spLocks noGrp="1"/>
          </p:cNvSpPr>
          <p:nvPr>
            <p:ph type="body" sz="quarter" idx="13"/>
          </p:nvPr>
        </p:nvSpPr>
        <p:spPr/>
        <p:txBody>
          <a:bodyPr/>
          <a:lstStyle/>
          <a:p>
            <a:r>
              <a:rPr lang="ar-EG" dirty="0"/>
              <a:t>كيريى ليسون (3) : </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إيّوس ثي اوس إنثوك</a:t>
            </a:r>
            <a:endParaRPr kumimoji="0" lang="en-US" sz="4000" b="1" i="0" u="none" strike="noStrike" cap="none" normalizeH="0" baseline="0" dirty="0">
              <a:ln>
                <a:noFill/>
              </a:ln>
              <a:solidFill>
                <a:schemeClr val="bg1"/>
              </a:solidFill>
              <a:effectLst/>
              <a:latin typeface="Times New Roman" pitchFamily="18" charset="0"/>
              <a:cs typeface="Times New Roman" pitchFamily="18" charset="0"/>
            </a:endParaRPr>
          </a:p>
        </p:txBody>
      </p:sp>
    </p:spTree>
    <p:extLst>
      <p:ext uri="{BB962C8B-B14F-4D97-AF65-F5344CB8AC3E}">
        <p14:creationId xmlns:p14="http://schemas.microsoft.com/office/powerpoint/2010/main" val="686234922"/>
      </p:ext>
    </p:extLst>
  </p:cSld>
  <p:clrMapOvr>
    <a:masterClrMapping/>
  </p:clrMapOvr>
</p:sld>
</file>

<file path=ppt/slides/slide2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0196D8-2AD4-4B39-A8BB-160330733699}"/>
              </a:ext>
            </a:extLst>
          </p:cNvPr>
          <p:cNvSpPr>
            <a:spLocks noGrp="1"/>
          </p:cNvSpPr>
          <p:nvPr>
            <p:ph type="ctrTitle"/>
          </p:nvPr>
        </p:nvSpPr>
        <p:spPr/>
        <p:txBody>
          <a:bodyPr/>
          <a:lstStyle/>
          <a:p>
            <a:r>
              <a:rPr lang="ar-EG" sz="4400" dirty="0"/>
              <a:t>يارب إرحم (3)،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آمنا بك</a:t>
            </a:r>
            <a:endParaRPr lang="en-GB" sz="4400" dirty="0"/>
          </a:p>
        </p:txBody>
      </p:sp>
      <p:sp>
        <p:nvSpPr>
          <p:cNvPr id="5" name="Text Placeholder 4">
            <a:extLst>
              <a:ext uri="{FF2B5EF4-FFF2-40B4-BE49-F238E27FC236}">
                <a16:creationId xmlns:a16="http://schemas.microsoft.com/office/drawing/2014/main" id="{DCEE095F-AB55-4138-A60B-7FD2410CC53B}"/>
              </a:ext>
            </a:extLst>
          </p:cNvPr>
          <p:cNvSpPr>
            <a:spLocks noGrp="1"/>
          </p:cNvSpPr>
          <p:nvPr>
            <p:ph type="body" sz="quarter" idx="12"/>
          </p:nvPr>
        </p:nvSpPr>
        <p:spPr/>
        <p:txBody>
          <a:bodyPr/>
          <a:lstStyle/>
          <a:p>
            <a:pPr rtl="0"/>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Kurie `ele`ycon</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en-US"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=g</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lang="en-US" sz="4400" b="0" dirty="0">
                <a:cs typeface="Times New Roman" pitchFamily="18" charset="0"/>
              </a:rPr>
              <a:t> @ </a:t>
            </a:r>
            <a:r>
              <a:rPr lang="en-US" sz="4400" b="0" dirty="0" err="1">
                <a:cs typeface="Times New Roman" pitchFamily="18" charset="0"/>
              </a:rPr>
              <a:t>Annah</a:t>
            </a:r>
            <a:r>
              <a:rPr lang="en-US" sz="4400" b="0" dirty="0">
                <a:cs typeface="Times New Roman" pitchFamily="18" charset="0"/>
              </a:rPr>
              <a:t>] `</a:t>
            </a:r>
            <a:r>
              <a:rPr lang="en-US" sz="4400" b="0" dirty="0" err="1">
                <a:cs typeface="Times New Roman" pitchFamily="18" charset="0"/>
              </a:rPr>
              <a:t>erok</a:t>
            </a:r>
            <a:endParaRPr lang="en-US" sz="4400" b="0" dirty="0">
              <a:cs typeface="Times New Roman" pitchFamily="18" charset="0"/>
            </a:endParaRPr>
          </a:p>
        </p:txBody>
      </p:sp>
      <p:sp>
        <p:nvSpPr>
          <p:cNvPr id="6" name="Text Placeholder 5">
            <a:extLst>
              <a:ext uri="{FF2B5EF4-FFF2-40B4-BE49-F238E27FC236}">
                <a16:creationId xmlns:a16="http://schemas.microsoft.com/office/drawing/2014/main" id="{89D19366-49B9-459E-8C97-7C3164BDF21C}"/>
              </a:ext>
            </a:extLst>
          </p:cNvPr>
          <p:cNvSpPr>
            <a:spLocks noGrp="1"/>
          </p:cNvSpPr>
          <p:nvPr>
            <p:ph type="body" sz="quarter" idx="13"/>
          </p:nvPr>
        </p:nvSpPr>
        <p:spPr/>
        <p:txBody>
          <a:bodyPr/>
          <a:lstStyle/>
          <a:p>
            <a:r>
              <a:rPr lang="ar-EG" dirty="0"/>
              <a:t>كيريى ليسون (3) : </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أنّاهتي إيروك </a:t>
            </a:r>
          </a:p>
        </p:txBody>
      </p:sp>
    </p:spTree>
    <p:extLst>
      <p:ext uri="{BB962C8B-B14F-4D97-AF65-F5344CB8AC3E}">
        <p14:creationId xmlns:p14="http://schemas.microsoft.com/office/powerpoint/2010/main" val="3406996187"/>
      </p:ext>
    </p:extLst>
  </p:cSld>
  <p:clrMapOvr>
    <a:masterClrMapping/>
  </p:clrMapOvr>
</p:sld>
</file>

<file path=ppt/slides/slide2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0196D8-2AD4-4B39-A8BB-160330733699}"/>
              </a:ext>
            </a:extLst>
          </p:cNvPr>
          <p:cNvSpPr>
            <a:spLocks noGrp="1"/>
          </p:cNvSpPr>
          <p:nvPr>
            <p:ph type="ctrTitle"/>
          </p:nvPr>
        </p:nvSpPr>
        <p:spPr/>
        <p:txBody>
          <a:bodyPr/>
          <a:lstStyle/>
          <a:p>
            <a:r>
              <a:rPr lang="ar-EG" sz="4400" dirty="0"/>
              <a:t>يارب إرحم (3)،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لأنك </a:t>
            </a:r>
            <a:r>
              <a:rPr lang="ar-EG" sz="4400" dirty="0">
                <a:latin typeface="Times New Roman" pitchFamily="18" charset="0"/>
                <a:cs typeface="Times New Roman" pitchFamily="18" charset="0"/>
              </a:rPr>
              <a:t>أتيت</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وخلصتنا</a:t>
            </a:r>
            <a:endParaRPr lang="en-GB" sz="4400" dirty="0"/>
          </a:p>
        </p:txBody>
      </p:sp>
      <p:sp>
        <p:nvSpPr>
          <p:cNvPr id="5" name="Text Placeholder 4">
            <a:extLst>
              <a:ext uri="{FF2B5EF4-FFF2-40B4-BE49-F238E27FC236}">
                <a16:creationId xmlns:a16="http://schemas.microsoft.com/office/drawing/2014/main" id="{DCEE095F-AB55-4138-A60B-7FD2410CC53B}"/>
              </a:ext>
            </a:extLst>
          </p:cNvPr>
          <p:cNvSpPr>
            <a:spLocks noGrp="1"/>
          </p:cNvSpPr>
          <p:nvPr>
            <p:ph type="body" sz="quarter" idx="12"/>
          </p:nvPr>
        </p:nvSpPr>
        <p:spPr/>
        <p:txBody>
          <a:bodyPr>
            <a:normAutofit lnSpcReduction="10000"/>
          </a:bodyPr>
          <a:lstStyle/>
          <a:p>
            <a:pPr rtl="0"/>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Kurie `ele`ycon</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en-US"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=g</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lang="en-US" sz="4400" b="0" dirty="0">
                <a:cs typeface="Times New Roman" pitchFamily="18" charset="0"/>
              </a:rPr>
              <a:t> @ </a:t>
            </a:r>
            <a:r>
              <a:rPr lang="pl-PL" sz="4400" b="0" dirty="0">
                <a:cs typeface="Times New Roman" pitchFamily="18" charset="0"/>
              </a:rPr>
              <a:t>Je ak</a:t>
            </a:r>
            <a:r>
              <a:rPr lang="en-US" sz="4400" b="0" dirty="0">
                <a:cs typeface="Times New Roman" pitchFamily="18" charset="0"/>
              </a:rPr>
              <a:t>`</a:t>
            </a:r>
            <a:r>
              <a:rPr lang="en-US" sz="4400" b="0" dirty="0" err="1">
                <a:cs typeface="Times New Roman" pitchFamily="18" charset="0"/>
              </a:rPr>
              <a:t>i</a:t>
            </a:r>
            <a:r>
              <a:rPr lang="pl-PL" sz="4400" b="0" dirty="0">
                <a:cs typeface="Times New Roman" pitchFamily="18" charset="0"/>
              </a:rPr>
              <a:t> akcw] `mmon.</a:t>
            </a:r>
          </a:p>
        </p:txBody>
      </p:sp>
      <p:sp>
        <p:nvSpPr>
          <p:cNvPr id="6" name="Text Placeholder 5">
            <a:extLst>
              <a:ext uri="{FF2B5EF4-FFF2-40B4-BE49-F238E27FC236}">
                <a16:creationId xmlns:a16="http://schemas.microsoft.com/office/drawing/2014/main" id="{89D19366-49B9-459E-8C97-7C3164BDF21C}"/>
              </a:ext>
            </a:extLst>
          </p:cNvPr>
          <p:cNvSpPr>
            <a:spLocks noGrp="1"/>
          </p:cNvSpPr>
          <p:nvPr>
            <p:ph type="body" sz="quarter" idx="13"/>
          </p:nvPr>
        </p:nvSpPr>
        <p:spPr/>
        <p:txBody>
          <a:bodyPr/>
          <a:lstStyle/>
          <a:p>
            <a:r>
              <a:rPr lang="ar-EG" dirty="0"/>
              <a:t>كيريى ليسون (3) : </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جيه آك إي أك سوتي إمّون</a:t>
            </a:r>
            <a:endParaRPr kumimoji="0" lang="en-US" sz="4000" b="1" i="0" u="none" strike="noStrike" cap="none" normalizeH="0" baseline="0" dirty="0">
              <a:ln>
                <a:noFill/>
              </a:ln>
              <a:solidFill>
                <a:schemeClr val="bg1"/>
              </a:solidFill>
              <a:effectLst/>
              <a:latin typeface="Times New Roman" pitchFamily="18" charset="0"/>
              <a:cs typeface="Times New Roman" pitchFamily="18" charset="0"/>
            </a:endParaRPr>
          </a:p>
        </p:txBody>
      </p:sp>
    </p:spTree>
    <p:extLst>
      <p:ext uri="{BB962C8B-B14F-4D97-AF65-F5344CB8AC3E}">
        <p14:creationId xmlns:p14="http://schemas.microsoft.com/office/powerpoint/2010/main" val="2919732876"/>
      </p:ext>
    </p:extLst>
  </p:cSld>
  <p:clrMapOvr>
    <a:masterClrMapping/>
  </p:clrMapOvr>
</p:sld>
</file>

<file path=ppt/slides/slide2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0196D8-2AD4-4B39-A8BB-160330733699}"/>
              </a:ext>
            </a:extLst>
          </p:cNvPr>
          <p:cNvSpPr>
            <a:spLocks noGrp="1"/>
          </p:cNvSpPr>
          <p:nvPr>
            <p:ph type="ctrTitle"/>
          </p:nvPr>
        </p:nvSpPr>
        <p:spPr/>
        <p:txBody>
          <a:bodyPr/>
          <a:lstStyle/>
          <a:p>
            <a:r>
              <a:rPr lang="ar-EG" sz="4400" dirty="0"/>
              <a:t>يارب إرحم (3)،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تعهدنا بخلاصك</a:t>
            </a:r>
            <a:endParaRPr lang="en-GB" sz="4400" dirty="0"/>
          </a:p>
        </p:txBody>
      </p:sp>
      <p:sp>
        <p:nvSpPr>
          <p:cNvPr id="5" name="Text Placeholder 4">
            <a:extLst>
              <a:ext uri="{FF2B5EF4-FFF2-40B4-BE49-F238E27FC236}">
                <a16:creationId xmlns:a16="http://schemas.microsoft.com/office/drawing/2014/main" id="{DCEE095F-AB55-4138-A60B-7FD2410CC53B}"/>
              </a:ext>
            </a:extLst>
          </p:cNvPr>
          <p:cNvSpPr>
            <a:spLocks noGrp="1"/>
          </p:cNvSpPr>
          <p:nvPr>
            <p:ph type="body" sz="quarter" idx="12"/>
          </p:nvPr>
        </p:nvSpPr>
        <p:spPr/>
        <p:txBody>
          <a:bodyPr>
            <a:normAutofit lnSpcReduction="10000"/>
          </a:bodyPr>
          <a:lstStyle/>
          <a:p>
            <a:pPr rtl="0"/>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Kurie `ele`ycon</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en-US"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=g</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lang="en-US" sz="4400" b="0" dirty="0">
                <a:cs typeface="Times New Roman" pitchFamily="18" charset="0"/>
              </a:rPr>
              <a:t> @ </a:t>
            </a:r>
            <a:r>
              <a:rPr lang="en-US" sz="4400" b="0" dirty="0" err="1">
                <a:cs typeface="Times New Roman" pitchFamily="18" charset="0"/>
              </a:rPr>
              <a:t>Jempensini</a:t>
            </a:r>
            <a:r>
              <a:rPr lang="en-US" sz="4400" b="0" dirty="0">
                <a:cs typeface="Times New Roman" pitchFamily="18" charset="0"/>
              </a:rPr>
              <a:t> </a:t>
            </a:r>
            <a:r>
              <a:rPr lang="en-US" sz="4400" b="0" dirty="0" err="1">
                <a:cs typeface="Times New Roman" pitchFamily="18" charset="0"/>
              </a:rPr>
              <a:t>qen</a:t>
            </a:r>
            <a:r>
              <a:rPr lang="en-US" sz="4400" b="0" dirty="0">
                <a:cs typeface="Times New Roman" pitchFamily="18" charset="0"/>
              </a:rPr>
              <a:t> </a:t>
            </a:r>
            <a:r>
              <a:rPr lang="en-US" sz="4400" b="0" dirty="0" err="1">
                <a:cs typeface="Times New Roman" pitchFamily="18" charset="0"/>
              </a:rPr>
              <a:t>pekoujai</a:t>
            </a:r>
            <a:r>
              <a:rPr lang="en-US" sz="4400" b="0" dirty="0">
                <a:cs typeface="Times New Roman" pitchFamily="18" charset="0"/>
              </a:rPr>
              <a:t>.</a:t>
            </a:r>
          </a:p>
        </p:txBody>
      </p:sp>
      <p:sp>
        <p:nvSpPr>
          <p:cNvPr id="6" name="Text Placeholder 5">
            <a:extLst>
              <a:ext uri="{FF2B5EF4-FFF2-40B4-BE49-F238E27FC236}">
                <a16:creationId xmlns:a16="http://schemas.microsoft.com/office/drawing/2014/main" id="{89D19366-49B9-459E-8C97-7C3164BDF21C}"/>
              </a:ext>
            </a:extLst>
          </p:cNvPr>
          <p:cNvSpPr>
            <a:spLocks noGrp="1"/>
          </p:cNvSpPr>
          <p:nvPr>
            <p:ph type="body" sz="quarter" idx="13"/>
          </p:nvPr>
        </p:nvSpPr>
        <p:spPr/>
        <p:txBody>
          <a:bodyPr/>
          <a:lstStyle/>
          <a:p>
            <a:r>
              <a:rPr lang="ar-EG" dirty="0"/>
              <a:t>كيريى ليسون (3) : </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جيم بين شينى خين بيك أوجاى</a:t>
            </a:r>
          </a:p>
        </p:txBody>
      </p:sp>
    </p:spTree>
    <p:extLst>
      <p:ext uri="{BB962C8B-B14F-4D97-AF65-F5344CB8AC3E}">
        <p14:creationId xmlns:p14="http://schemas.microsoft.com/office/powerpoint/2010/main" val="1124592615"/>
      </p:ext>
    </p:extLst>
  </p:cSld>
  <p:clrMapOvr>
    <a:masterClrMapping/>
  </p:clrMapOvr>
</p:sld>
</file>

<file path=ppt/slides/slide2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0196D8-2AD4-4B39-A8BB-160330733699}"/>
              </a:ext>
            </a:extLst>
          </p:cNvPr>
          <p:cNvSpPr>
            <a:spLocks noGrp="1"/>
          </p:cNvSpPr>
          <p:nvPr>
            <p:ph type="ctrTitle"/>
          </p:nvPr>
        </p:nvSpPr>
        <p:spPr/>
        <p:txBody>
          <a:bodyPr/>
          <a:lstStyle/>
          <a:p>
            <a:r>
              <a:rPr lang="ar-EG" sz="4400" dirty="0"/>
              <a:t>يارب إرحم (3)،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وإغفر لنا خطايانا</a:t>
            </a:r>
            <a:endParaRPr lang="en-GB" sz="4400" dirty="0"/>
          </a:p>
        </p:txBody>
      </p:sp>
      <p:sp>
        <p:nvSpPr>
          <p:cNvPr id="5" name="Text Placeholder 4">
            <a:extLst>
              <a:ext uri="{FF2B5EF4-FFF2-40B4-BE49-F238E27FC236}">
                <a16:creationId xmlns:a16="http://schemas.microsoft.com/office/drawing/2014/main" id="{DCEE095F-AB55-4138-A60B-7FD2410CC53B}"/>
              </a:ext>
            </a:extLst>
          </p:cNvPr>
          <p:cNvSpPr>
            <a:spLocks noGrp="1"/>
          </p:cNvSpPr>
          <p:nvPr>
            <p:ph type="body" sz="quarter" idx="12"/>
          </p:nvPr>
        </p:nvSpPr>
        <p:spPr/>
        <p:txBody>
          <a:bodyPr>
            <a:normAutofit lnSpcReduction="10000"/>
          </a:bodyPr>
          <a:lstStyle/>
          <a:p>
            <a:pPr rtl="0"/>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Kurie `ele`ycon</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en-US"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=g</a:t>
            </a:r>
            <a:r>
              <a:rPr kumimoji="0" lang="sq-AL"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a:t>
            </a:r>
            <a:r>
              <a:rPr kumimoji="0" lang="ar-EG" sz="4400" b="0" i="0" u="none" strike="noStrike" kern="1200" cap="none" spc="0" normalizeH="0" baseline="0" noProof="0" dirty="0">
                <a:ln>
                  <a:noFill/>
                </a:ln>
                <a:solidFill>
                  <a:srgbClr val="FFC000"/>
                </a:solidFill>
                <a:effectLst/>
                <a:uLnTx/>
                <a:uFillTx/>
                <a:latin typeface="CS New Athanasius" panose="020B0500000000000000" pitchFamily="34" charset="0"/>
                <a:ea typeface="+mn-ea"/>
                <a:cs typeface="Times New Roman" pitchFamily="18" charset="0"/>
              </a:rPr>
              <a:t> </a:t>
            </a:r>
            <a:r>
              <a:rPr lang="en-US" sz="4400" b="0" dirty="0">
                <a:cs typeface="Times New Roman" pitchFamily="18" charset="0"/>
              </a:rPr>
              <a:t> @ </a:t>
            </a:r>
            <a:r>
              <a:rPr lang="pt-BR" sz="4400" b="0" dirty="0">
                <a:cs typeface="Times New Roman" pitchFamily="18" charset="0"/>
              </a:rPr>
              <a:t>Ouoh ,a nennobi nan `ebol</a:t>
            </a:r>
          </a:p>
        </p:txBody>
      </p:sp>
      <p:sp>
        <p:nvSpPr>
          <p:cNvPr id="6" name="Text Placeholder 5">
            <a:extLst>
              <a:ext uri="{FF2B5EF4-FFF2-40B4-BE49-F238E27FC236}">
                <a16:creationId xmlns:a16="http://schemas.microsoft.com/office/drawing/2014/main" id="{89D19366-49B9-459E-8C97-7C3164BDF21C}"/>
              </a:ext>
            </a:extLst>
          </p:cNvPr>
          <p:cNvSpPr>
            <a:spLocks noGrp="1"/>
          </p:cNvSpPr>
          <p:nvPr>
            <p:ph type="body" sz="quarter" idx="13"/>
          </p:nvPr>
        </p:nvSpPr>
        <p:spPr/>
        <p:txBody>
          <a:bodyPr/>
          <a:lstStyle/>
          <a:p>
            <a:r>
              <a:rPr lang="ar-EG" dirty="0"/>
              <a:t>كيريى ليسون (3) : </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أووه كانين نوفي نان ايڤول</a:t>
            </a:r>
            <a:endParaRPr kumimoji="0" lang="en-US" sz="4000" b="1" i="0" u="none" strike="noStrike" cap="none" normalizeH="0" baseline="0" dirty="0">
              <a:ln>
                <a:noFill/>
              </a:ln>
              <a:solidFill>
                <a:schemeClr val="bg1"/>
              </a:solidFill>
              <a:effectLst/>
              <a:latin typeface="Times New Roman" pitchFamily="18" charset="0"/>
              <a:cs typeface="Times New Roman" pitchFamily="18" charset="0"/>
            </a:endParaRPr>
          </a:p>
        </p:txBody>
      </p:sp>
    </p:spTree>
    <p:extLst>
      <p:ext uri="{BB962C8B-B14F-4D97-AF65-F5344CB8AC3E}">
        <p14:creationId xmlns:p14="http://schemas.microsoft.com/office/powerpoint/2010/main" val="3470022471"/>
      </p:ext>
    </p:extLst>
  </p:cSld>
  <p:clrMapOvr>
    <a:masterClrMapping/>
  </p:clrMapOvr>
</p:sld>
</file>

<file path=ppt/slides/slide2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4062787"/>
            <a:ext cx="9144000" cy="258532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SA" sz="5400" b="1" i="0" u="none" strike="noStrike" kern="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قدوس، قدوس، قدوس، رب الصباؤوت. السماء والأرض مملوءتان من مجدك وكرامتك. ارحمنا يا الله الآب ضابط الكل. </a:t>
            </a:r>
            <a:endParaRPr kumimoji="0" lang="en-US" sz="2000" b="0" i="0" u="none" strike="noStrike" kern="0" cap="none" spc="0" normalizeH="0" baseline="0" noProof="0" dirty="0">
              <a:ln>
                <a:noFill/>
              </a:ln>
              <a:solidFill>
                <a:sysClr val="windowText" lastClr="000000"/>
              </a:solidFill>
              <a:effectLst/>
              <a:uLnTx/>
              <a:uFillTx/>
              <a:latin typeface="Calibri"/>
              <a:ea typeface="+mn-ea"/>
              <a:cs typeface="+mn-cs"/>
            </a:endParaRPr>
          </a:p>
        </p:txBody>
      </p:sp>
    </p:spTree>
    <p:extLst>
      <p:ext uri="{BB962C8B-B14F-4D97-AF65-F5344CB8AC3E}">
        <p14:creationId xmlns:p14="http://schemas.microsoft.com/office/powerpoint/2010/main" val="1967597055"/>
      </p:ext>
    </p:extLst>
  </p:cSld>
  <p:clrMapOvr>
    <a:masterClrMapping/>
  </p:clrMapOvr>
</p:sld>
</file>

<file path=ppt/slides/slide2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a:spLocks noChangeArrowheads="1"/>
          </p:cNvSpPr>
          <p:nvPr/>
        </p:nvSpPr>
        <p:spPr bwMode="auto">
          <a:xfrm>
            <a:off x="0" y="4190997"/>
            <a:ext cx="9143999" cy="2308324"/>
          </a:xfrm>
          <a:prstGeom prst="rect">
            <a:avLst/>
          </a:prstGeom>
          <a:noFill/>
          <a:ln>
            <a:noFill/>
          </a:ln>
          <a:effectLst/>
        </p:spPr>
        <p:txBody>
          <a:bodyPr wrap="square">
            <a:spAutoFit/>
          </a:bodyPr>
          <a:lstStyle>
            <a:lvl1pPr marL="457200" indent="-4572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457200" marR="0" lvl="0" indent="-457200" algn="ctr" defTabSz="914400" rtl="1" eaLnBrk="1" fontAlgn="base" latinLnBrk="0" hangingPunct="1">
              <a:lnSpc>
                <a:spcPct val="100000"/>
              </a:lnSpc>
              <a:spcBef>
                <a:spcPct val="0"/>
              </a:spcBef>
              <a:spcAft>
                <a:spcPct val="0"/>
              </a:spcAft>
              <a:buClrTx/>
              <a:buSzTx/>
              <a:buFontTx/>
              <a:buNone/>
              <a:tabLst/>
              <a:defRPr/>
            </a:pPr>
            <a:r>
              <a:rPr kumimoji="0" lang="ar-SA" sz="48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أيها الثالوث القدوس ارحمنا. أيها الرب إله القوات كن معنا، لأنه ليس لنا معين في شدائدنا وضيقاتنا سواك. </a:t>
            </a:r>
          </a:p>
        </p:txBody>
      </p:sp>
    </p:spTree>
    <p:extLst>
      <p:ext uri="{BB962C8B-B14F-4D97-AF65-F5344CB8AC3E}">
        <p14:creationId xmlns:p14="http://schemas.microsoft.com/office/powerpoint/2010/main" val="92145172"/>
      </p:ext>
    </p:extLst>
  </p:cSld>
  <p:clrMapOvr>
    <a:masterClrMapping/>
  </p:clrMapOvr>
</p:sld>
</file>

<file path=ppt/slides/slide2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3811012"/>
            <a:ext cx="9107488" cy="3046988"/>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r-SA" sz="4800" b="1" i="0" u="none" strike="noStrike" kern="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حل واغفر واصفح لنا يا الله عن سيئاتنا، التي صنعناها بإرادتنا والتي صنعناها بغير إرادتنا، التي فعلناها بمعرفة والتي فعلناها بغير معرفة، الخفية والظاهرة.</a:t>
            </a:r>
            <a:endParaRPr kumimoji="0" lang="en-US" sz="4800" b="0" i="0" u="none" strike="noStrike" kern="0" cap="none" spc="0" normalizeH="0" baseline="0" noProof="0" dirty="0">
              <a:ln>
                <a:noFill/>
              </a:ln>
              <a:solidFill>
                <a:sysClr val="windowText" lastClr="000000"/>
              </a:solidFill>
              <a:effectLst/>
              <a:uLnTx/>
              <a:uFillTx/>
              <a:latin typeface="Calibri"/>
              <a:ea typeface="+mn-ea"/>
              <a:cs typeface="+mn-cs"/>
            </a:endParaRPr>
          </a:p>
        </p:txBody>
      </p:sp>
    </p:spTree>
    <p:extLst>
      <p:ext uri="{BB962C8B-B14F-4D97-AF65-F5344CB8AC3E}">
        <p14:creationId xmlns:p14="http://schemas.microsoft.com/office/powerpoint/2010/main" val="1619114244"/>
      </p:ext>
    </p:extLst>
  </p:cSld>
  <p:clrMapOvr>
    <a:masterClrMapping/>
  </p:clrMapOvr>
</p:sld>
</file>

<file path=ppt/slides/slide2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2"/>
          <p:cNvSpPr txBox="1">
            <a:spLocks noChangeArrowheads="1"/>
          </p:cNvSpPr>
          <p:nvPr/>
        </p:nvSpPr>
        <p:spPr bwMode="auto">
          <a:xfrm>
            <a:off x="0" y="3995678"/>
            <a:ext cx="9143999"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457200" indent="-457200"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457200" marR="0" lvl="0" indent="-457200" algn="ctr" defTabSz="914400" rtl="1" eaLnBrk="1" fontAlgn="base" latinLnBrk="0" hangingPunct="1">
              <a:lnSpc>
                <a:spcPct val="100000"/>
              </a:lnSpc>
              <a:spcBef>
                <a:spcPct val="0"/>
              </a:spcBef>
              <a:spcAft>
                <a:spcPct val="0"/>
              </a:spcAft>
              <a:buClrTx/>
              <a:buSzTx/>
              <a:buFontTx/>
              <a:buNone/>
              <a:tabLst/>
              <a:defRPr/>
            </a:pPr>
            <a:r>
              <a:rPr kumimoji="0" lang="ar-SA" sz="60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يا رب اغفرها لنا، من أجل اسمك القدوس الذي دعي علينا. كرحمتك يا رب وليس كخطايانا.</a:t>
            </a:r>
          </a:p>
        </p:txBody>
      </p:sp>
    </p:spTree>
    <p:extLst>
      <p:ext uri="{BB962C8B-B14F-4D97-AF65-F5344CB8AC3E}">
        <p14:creationId xmlns:p14="http://schemas.microsoft.com/office/powerpoint/2010/main" val="993513860"/>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7CE04-24BD-494E-A1CE-FBD49CB73ED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0AE8651-C6AE-4A99-97A3-6DB8C7349928}"/>
              </a:ext>
            </a:extLst>
          </p:cNvPr>
          <p:cNvSpPr>
            <a:spLocks noGrp="1"/>
          </p:cNvSpPr>
          <p:nvPr>
            <p:ph type="body" sz="quarter" idx="10"/>
          </p:nvPr>
        </p:nvSpPr>
        <p:spPr>
          <a:xfrm>
            <a:off x="0" y="5674653"/>
            <a:ext cx="9144000" cy="1176721"/>
          </a:xfrm>
        </p:spPr>
        <p:txBody>
          <a:bodyPr anchor="ctr"/>
          <a:lstStyle/>
          <a:p>
            <a:r>
              <a:rPr lang="ar-EG" dirty="0"/>
              <a:t>أو نيشتى إنطا إفمي: بي ريفتي هاب إممي: آجيا إترياس: إليسون إيمـاس. </a:t>
            </a:r>
          </a:p>
        </p:txBody>
      </p:sp>
      <p:sp>
        <p:nvSpPr>
          <p:cNvPr id="4" name="Text Placeholder 3">
            <a:extLst>
              <a:ext uri="{FF2B5EF4-FFF2-40B4-BE49-F238E27FC236}">
                <a16:creationId xmlns:a16="http://schemas.microsoft.com/office/drawing/2014/main" id="{E41A725C-0674-4E9E-AA69-C827F8DFC3AE}"/>
              </a:ext>
            </a:extLst>
          </p:cNvPr>
          <p:cNvSpPr>
            <a:spLocks noGrp="1"/>
          </p:cNvSpPr>
          <p:nvPr>
            <p:ph type="body" sz="quarter" idx="11"/>
          </p:nvPr>
        </p:nvSpPr>
        <p:spPr>
          <a:xfrm>
            <a:off x="0" y="3710609"/>
            <a:ext cx="9144000" cy="774305"/>
          </a:xfrm>
        </p:spPr>
        <p:txBody>
          <a:bodyPr anchor="ctr"/>
          <a:lstStyle/>
          <a:p>
            <a:r>
              <a:rPr lang="ar-EG" sz="3700" dirty="0"/>
              <a:t>عظيم بالحقيقة، الديان العادل، أيها الثالوث القدوس أرحمنا.</a:t>
            </a:r>
          </a:p>
        </p:txBody>
      </p:sp>
      <p:sp>
        <p:nvSpPr>
          <p:cNvPr id="5" name="Text Placeholder 4">
            <a:extLst>
              <a:ext uri="{FF2B5EF4-FFF2-40B4-BE49-F238E27FC236}">
                <a16:creationId xmlns:a16="http://schemas.microsoft.com/office/drawing/2014/main" id="{303A99D0-E1A7-4EFC-AFB8-38266B5CC9A3}"/>
              </a:ext>
            </a:extLst>
          </p:cNvPr>
          <p:cNvSpPr>
            <a:spLocks noGrp="1"/>
          </p:cNvSpPr>
          <p:nvPr>
            <p:ph type="body" sz="quarter" idx="12"/>
          </p:nvPr>
        </p:nvSpPr>
        <p:spPr>
          <a:xfrm>
            <a:off x="0" y="4484914"/>
            <a:ext cx="9144000" cy="1189740"/>
          </a:xfrm>
        </p:spPr>
        <p:txBody>
          <a:bodyPr/>
          <a:lstStyle/>
          <a:p>
            <a:r>
              <a:rPr lang="pt-BR" sz="4400" dirty="0"/>
              <a:t>Ounis] `nta`vmyi@ piref]hap `mmyi@</a:t>
            </a:r>
            <a:endParaRPr lang="ar-EG" sz="4400" dirty="0"/>
          </a:p>
          <a:p>
            <a:r>
              <a:rPr lang="pt-BR" sz="4400" dirty="0"/>
              <a:t> `agia `triac@ `ele`ycon `ymac.</a:t>
            </a:r>
          </a:p>
        </p:txBody>
      </p:sp>
    </p:spTree>
    <p:extLst>
      <p:ext uri="{BB962C8B-B14F-4D97-AF65-F5344CB8AC3E}">
        <p14:creationId xmlns:p14="http://schemas.microsoft.com/office/powerpoint/2010/main" val="915115943"/>
      </p:ext>
    </p:extLst>
  </p:cSld>
  <p:clrMapOvr>
    <a:masterClrMapping/>
  </p:clrMapOvr>
</p:sld>
</file>

<file path=ppt/slides/slide2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2BD46-AB83-4D09-A93B-756AF87E9EDC}"/>
              </a:ext>
            </a:extLst>
          </p:cNvPr>
          <p:cNvSpPr>
            <a:spLocks noGrp="1"/>
          </p:cNvSpPr>
          <p:nvPr>
            <p:ph type="ctrTitle"/>
          </p:nvPr>
        </p:nvSpPr>
        <p:spPr>
          <a:xfrm>
            <a:off x="0" y="4450977"/>
            <a:ext cx="9144000" cy="2407024"/>
          </a:xfrm>
        </p:spPr>
        <p:txBody>
          <a:bodyPr>
            <a:normAutofit/>
          </a:bodyPr>
          <a:lstStyle/>
          <a:p>
            <a:pPr algn="ctr"/>
            <a:r>
              <a:rPr kumimoji="0" lang="ar-SA" sz="4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واجعلنا مستحقين أن نقول بشكر:</a:t>
            </a:r>
            <a:br>
              <a:rPr kumimoji="0" lang="ar-EG" sz="4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br>
            <a:r>
              <a:rPr kumimoji="0" lang="ar-EG" sz="4800" b="1" i="0" u="none"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ابانا الذي في السموات ...</a:t>
            </a:r>
            <a:endParaRPr lang="en-GB" sz="4800" dirty="0"/>
          </a:p>
        </p:txBody>
      </p:sp>
    </p:spTree>
    <p:extLst>
      <p:ext uri="{BB962C8B-B14F-4D97-AF65-F5344CB8AC3E}">
        <p14:creationId xmlns:p14="http://schemas.microsoft.com/office/powerpoint/2010/main" val="631907647"/>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BF35D-92D8-4582-96BB-44C24EF5F54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958334A-59CA-4BB9-8FE9-AC935E647EAB}"/>
              </a:ext>
            </a:extLst>
          </p:cNvPr>
          <p:cNvSpPr>
            <a:spLocks noGrp="1"/>
          </p:cNvSpPr>
          <p:nvPr>
            <p:ph type="body" sz="quarter" idx="10"/>
          </p:nvPr>
        </p:nvSpPr>
        <p:spPr/>
        <p:txBody>
          <a:bodyPr anchor="ctr"/>
          <a:lstStyle/>
          <a:p>
            <a:r>
              <a:rPr lang="ar-EG" sz="3600" dirty="0"/>
              <a:t>بيكران إتسمارؤوت: أو بي لوغوس إنتا إفمي: آجيا إترياس: إليسون إيمـاس. </a:t>
            </a:r>
          </a:p>
        </p:txBody>
      </p:sp>
      <p:sp>
        <p:nvSpPr>
          <p:cNvPr id="4" name="Text Placeholder 3">
            <a:extLst>
              <a:ext uri="{FF2B5EF4-FFF2-40B4-BE49-F238E27FC236}">
                <a16:creationId xmlns:a16="http://schemas.microsoft.com/office/drawing/2014/main" id="{F859FEC7-D54F-4C19-A1E9-5B2F0937A7B9}"/>
              </a:ext>
            </a:extLst>
          </p:cNvPr>
          <p:cNvSpPr>
            <a:spLocks noGrp="1"/>
          </p:cNvSpPr>
          <p:nvPr>
            <p:ph type="body" sz="quarter" idx="11"/>
          </p:nvPr>
        </p:nvSpPr>
        <p:spPr>
          <a:xfrm>
            <a:off x="0" y="3710609"/>
            <a:ext cx="9144000" cy="1064590"/>
          </a:xfrm>
        </p:spPr>
        <p:txBody>
          <a:bodyPr/>
          <a:lstStyle/>
          <a:p>
            <a:r>
              <a:rPr lang="ar-EG" sz="3600" dirty="0"/>
              <a:t>اسمك مبارك، أيها الكلمة الحقيقي، أيها الثالوث القدوس أرحمنا.</a:t>
            </a:r>
          </a:p>
        </p:txBody>
      </p:sp>
      <p:sp>
        <p:nvSpPr>
          <p:cNvPr id="5" name="Text Placeholder 4">
            <a:extLst>
              <a:ext uri="{FF2B5EF4-FFF2-40B4-BE49-F238E27FC236}">
                <a16:creationId xmlns:a16="http://schemas.microsoft.com/office/drawing/2014/main" id="{B547C2D1-0ADD-4DCD-9395-51AA927D49BF}"/>
              </a:ext>
            </a:extLst>
          </p:cNvPr>
          <p:cNvSpPr>
            <a:spLocks noGrp="1"/>
          </p:cNvSpPr>
          <p:nvPr>
            <p:ph type="body" sz="quarter" idx="12"/>
          </p:nvPr>
        </p:nvSpPr>
        <p:spPr>
          <a:xfrm>
            <a:off x="0" y="4775199"/>
            <a:ext cx="9144000" cy="1079305"/>
          </a:xfrm>
        </p:spPr>
        <p:txBody>
          <a:bodyPr/>
          <a:lstStyle/>
          <a:p>
            <a:r>
              <a:rPr lang="en-GB" dirty="0"/>
              <a:t>Pek</a:t>
            </a:r>
            <a:r>
              <a:rPr lang="en-US" dirty="0"/>
              <a:t>r</a:t>
            </a:r>
            <a:r>
              <a:rPr lang="en-GB" dirty="0"/>
              <a:t>an </a:t>
            </a:r>
            <a:r>
              <a:rPr lang="en-GB" dirty="0" err="1"/>
              <a:t>et`cmarwout</a:t>
            </a:r>
            <a:r>
              <a:rPr lang="en-GB" dirty="0"/>
              <a:t>@ `w </a:t>
            </a:r>
            <a:r>
              <a:rPr lang="en-GB" dirty="0" err="1"/>
              <a:t>pilogoc</a:t>
            </a:r>
            <a:r>
              <a:rPr lang="en-GB" dirty="0"/>
              <a:t> `</a:t>
            </a:r>
            <a:r>
              <a:rPr lang="en-GB" dirty="0" err="1"/>
              <a:t>nta`vmyi</a:t>
            </a:r>
            <a:r>
              <a:rPr lang="en-GB" dirty="0"/>
              <a:t>@</a:t>
            </a:r>
          </a:p>
          <a:p>
            <a:r>
              <a:rPr lang="en-GB" dirty="0"/>
              <a:t> `</a:t>
            </a:r>
            <a:r>
              <a:rPr lang="en-GB" dirty="0" err="1"/>
              <a:t>agia</a:t>
            </a:r>
            <a:r>
              <a:rPr lang="en-GB" dirty="0"/>
              <a:t> `</a:t>
            </a:r>
            <a:r>
              <a:rPr lang="en-GB" dirty="0" err="1"/>
              <a:t>triac</a:t>
            </a:r>
            <a:r>
              <a:rPr lang="en-GB" dirty="0"/>
              <a:t>@ `</a:t>
            </a:r>
            <a:r>
              <a:rPr lang="en-GB" dirty="0" err="1"/>
              <a:t>ele`ycon</a:t>
            </a:r>
            <a:r>
              <a:rPr lang="en-GB" dirty="0"/>
              <a:t> `</a:t>
            </a:r>
            <a:r>
              <a:rPr lang="en-GB" dirty="0" err="1"/>
              <a:t>ymac</a:t>
            </a:r>
            <a:r>
              <a:rPr lang="en-GB" dirty="0"/>
              <a:t>.</a:t>
            </a:r>
          </a:p>
        </p:txBody>
      </p:sp>
    </p:spTree>
    <p:extLst>
      <p:ext uri="{BB962C8B-B14F-4D97-AF65-F5344CB8AC3E}">
        <p14:creationId xmlns:p14="http://schemas.microsoft.com/office/powerpoint/2010/main" val="2321175311"/>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EA72-4D9B-49F1-BFEE-A19445CDCBD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FD5B074-E363-4BA4-B6E1-458F27EDCBD0}"/>
              </a:ext>
            </a:extLst>
          </p:cNvPr>
          <p:cNvSpPr>
            <a:spLocks noGrp="1"/>
          </p:cNvSpPr>
          <p:nvPr>
            <p:ph type="body" sz="quarter" idx="10"/>
          </p:nvPr>
        </p:nvSpPr>
        <p:spPr>
          <a:xfrm>
            <a:off x="0" y="5694505"/>
            <a:ext cx="9144000" cy="1156869"/>
          </a:xfrm>
        </p:spPr>
        <p:txBody>
          <a:bodyPr anchor="ctr"/>
          <a:lstStyle/>
          <a:p>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آباهيت نيم بالاس:هوس إى تي إترياس:</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 </a:t>
            </a: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آجيا إترياس: إليسون إيمـاس.</a:t>
            </a:r>
          </a:p>
        </p:txBody>
      </p:sp>
      <p:sp>
        <p:nvSpPr>
          <p:cNvPr id="4" name="Text Placeholder 3">
            <a:extLst>
              <a:ext uri="{FF2B5EF4-FFF2-40B4-BE49-F238E27FC236}">
                <a16:creationId xmlns:a16="http://schemas.microsoft.com/office/drawing/2014/main" id="{F6F2A9A0-FE52-414D-A5CA-B644B3ECFC85}"/>
              </a:ext>
            </a:extLst>
          </p:cNvPr>
          <p:cNvSpPr>
            <a:spLocks noGrp="1"/>
          </p:cNvSpPr>
          <p:nvPr>
            <p:ph type="body" sz="quarter" idx="11"/>
          </p:nvPr>
        </p:nvSpPr>
        <p:spPr>
          <a:xfrm>
            <a:off x="-53788" y="3710609"/>
            <a:ext cx="9251576" cy="794156"/>
          </a:xfrm>
        </p:spPr>
        <p:txBody>
          <a:bodyPr anchor="ctr"/>
          <a:lstStyle/>
          <a:p>
            <a:r>
              <a:rPr kumimoji="0" lang="ar-SA" sz="3700" b="1" i="0" u="none" strike="noStrike" cap="none" normalizeH="0" baseline="0" dirty="0">
                <a:ln>
                  <a:noFill/>
                </a:ln>
                <a:solidFill>
                  <a:schemeClr val="bg1"/>
                </a:solidFill>
                <a:effectLst/>
                <a:latin typeface="Times New Roman" pitchFamily="18" charset="0"/>
                <a:cs typeface="Times New Roman" pitchFamily="18" charset="0"/>
              </a:rPr>
              <a:t>قلبى ولسانى</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700" b="1" i="0" u="none" strike="noStrike" cap="none" normalizeH="0" baseline="0" dirty="0">
                <a:ln>
                  <a:noFill/>
                </a:ln>
                <a:solidFill>
                  <a:schemeClr val="bg1"/>
                </a:solidFill>
                <a:effectLst/>
                <a:latin typeface="Times New Roman" pitchFamily="18" charset="0"/>
                <a:cs typeface="Times New Roman" pitchFamily="18" charset="0"/>
              </a:rPr>
              <a:t>يسبحان الثالوث</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700" b="1" i="0" u="none" strike="noStrike" cap="none" normalizeH="0" baseline="0" dirty="0">
                <a:ln>
                  <a:noFill/>
                </a:ln>
                <a:solidFill>
                  <a:schemeClr val="bg1"/>
                </a:solidFill>
                <a:effectLst/>
                <a:latin typeface="Times New Roman" pitchFamily="18" charset="0"/>
                <a:cs typeface="Times New Roman" pitchFamily="18" charset="0"/>
              </a:rPr>
              <a:t> أيها الثالوث القدوس أرحمنا</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37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78E69255-FC28-4944-81E8-6CDAFDC1B3A5}"/>
              </a:ext>
            </a:extLst>
          </p:cNvPr>
          <p:cNvSpPr>
            <a:spLocks noGrp="1"/>
          </p:cNvSpPr>
          <p:nvPr>
            <p:ph type="body" sz="quarter" idx="12"/>
          </p:nvPr>
        </p:nvSpPr>
        <p:spPr>
          <a:xfrm>
            <a:off x="0" y="4504765"/>
            <a:ext cx="9144000" cy="1189740"/>
          </a:xfrm>
        </p:spPr>
        <p:txBody>
          <a:bodyPr/>
          <a:lstStyle/>
          <a:p>
            <a:pPr>
              <a:spcBef>
                <a:spcPts val="0"/>
              </a:spcBef>
            </a:pPr>
            <a:r>
              <a:rPr lang="pt-BR" sz="4400" dirty="0"/>
              <a:t>Apahyt nem palac@ hwc `e]triac@</a:t>
            </a:r>
            <a:endParaRPr lang="ar-EG" sz="4400" dirty="0"/>
          </a:p>
          <a:p>
            <a:pPr>
              <a:spcBef>
                <a:spcPts val="0"/>
              </a:spcBef>
            </a:pPr>
            <a:r>
              <a:rPr lang="pt-BR" sz="4400" dirty="0"/>
              <a:t> `agia `triac@ `ele`ycon `ymac.</a:t>
            </a:r>
          </a:p>
        </p:txBody>
      </p:sp>
    </p:spTree>
    <p:extLst>
      <p:ext uri="{BB962C8B-B14F-4D97-AF65-F5344CB8AC3E}">
        <p14:creationId xmlns:p14="http://schemas.microsoft.com/office/powerpoint/2010/main" val="1647205246"/>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94AD4-F212-434A-A804-EC872655CB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406FF53-6F38-49CB-B05F-D585B9E6D15B}"/>
              </a:ext>
            </a:extLst>
          </p:cNvPr>
          <p:cNvSpPr>
            <a:spLocks noGrp="1"/>
          </p:cNvSpPr>
          <p:nvPr>
            <p:ph type="body" sz="quarter" idx="10"/>
          </p:nvPr>
        </p:nvSpPr>
        <p:spPr>
          <a:xfrm>
            <a:off x="0" y="5674655"/>
            <a:ext cx="9144000" cy="1176720"/>
          </a:xfrm>
        </p:spPr>
        <p:txBody>
          <a:bodyPr/>
          <a:lstStyle/>
          <a:p>
            <a:r>
              <a:rPr lang="ar-EG" sz="3900" dirty="0"/>
              <a:t>رويس إيرون أوبي إخرستوس: خين تيك ميت</a:t>
            </a:r>
            <a:r>
              <a:rPr lang="en-US" sz="3900" dirty="0"/>
              <a:t> </a:t>
            </a:r>
            <a:r>
              <a:rPr lang="ar-EG" sz="3900" dirty="0"/>
              <a:t>آغاثوس: آجيا إترياس: إليسون إيمـاس. </a:t>
            </a:r>
          </a:p>
        </p:txBody>
      </p:sp>
      <p:sp>
        <p:nvSpPr>
          <p:cNvPr id="4" name="Text Placeholder 3">
            <a:extLst>
              <a:ext uri="{FF2B5EF4-FFF2-40B4-BE49-F238E27FC236}">
                <a16:creationId xmlns:a16="http://schemas.microsoft.com/office/drawing/2014/main" id="{01701653-68CC-4260-BBEA-032EC2E77D18}"/>
              </a:ext>
            </a:extLst>
          </p:cNvPr>
          <p:cNvSpPr>
            <a:spLocks noGrp="1"/>
          </p:cNvSpPr>
          <p:nvPr>
            <p:ph type="body" sz="quarter" idx="11"/>
          </p:nvPr>
        </p:nvSpPr>
        <p:spPr>
          <a:xfrm>
            <a:off x="0" y="3710609"/>
            <a:ext cx="9144000" cy="774305"/>
          </a:xfrm>
        </p:spPr>
        <p:txBody>
          <a:bodyPr anchor="ctr"/>
          <a:lstStyle/>
          <a:p>
            <a:r>
              <a:rPr lang="ar-EG" sz="3600" dirty="0"/>
              <a:t>أحرسنا أيها المسيح، بصلاحك، أيها الثالوث القدوس أرحمنا.</a:t>
            </a:r>
          </a:p>
        </p:txBody>
      </p:sp>
      <p:sp>
        <p:nvSpPr>
          <p:cNvPr id="5" name="Text Placeholder 4">
            <a:extLst>
              <a:ext uri="{FF2B5EF4-FFF2-40B4-BE49-F238E27FC236}">
                <a16:creationId xmlns:a16="http://schemas.microsoft.com/office/drawing/2014/main" id="{02870F21-5018-4AF5-8EBA-83029AFB6BBD}"/>
              </a:ext>
            </a:extLst>
          </p:cNvPr>
          <p:cNvSpPr>
            <a:spLocks noGrp="1"/>
          </p:cNvSpPr>
          <p:nvPr>
            <p:ph type="body" sz="quarter" idx="12"/>
          </p:nvPr>
        </p:nvSpPr>
        <p:spPr>
          <a:xfrm>
            <a:off x="0" y="4484914"/>
            <a:ext cx="9144000" cy="1189740"/>
          </a:xfrm>
        </p:spPr>
        <p:txBody>
          <a:bodyPr/>
          <a:lstStyle/>
          <a:p>
            <a:r>
              <a:rPr lang="en-GB" dirty="0" err="1"/>
              <a:t>Rwic</a:t>
            </a:r>
            <a:r>
              <a:rPr lang="en-GB" dirty="0"/>
              <a:t> `e</a:t>
            </a:r>
            <a:r>
              <a:rPr lang="en-US" dirty="0"/>
              <a:t>r</a:t>
            </a:r>
            <a:r>
              <a:rPr lang="en-GB" dirty="0"/>
              <a:t>on `w </a:t>
            </a:r>
            <a:r>
              <a:rPr lang="en-GB" dirty="0" err="1"/>
              <a:t>Pi,rictoc</a:t>
            </a:r>
            <a:r>
              <a:rPr lang="en-GB" dirty="0"/>
              <a:t>@ </a:t>
            </a:r>
            <a:r>
              <a:rPr lang="en-GB" dirty="0" err="1"/>
              <a:t>qen</a:t>
            </a:r>
            <a:r>
              <a:rPr lang="en-GB" dirty="0"/>
              <a:t> </a:t>
            </a:r>
            <a:r>
              <a:rPr lang="en-GB" dirty="0" err="1"/>
              <a:t>tekmet`aga;oc</a:t>
            </a:r>
            <a:r>
              <a:rPr lang="en-GB" dirty="0"/>
              <a:t>@</a:t>
            </a:r>
          </a:p>
          <a:p>
            <a:r>
              <a:rPr lang="en-GB" dirty="0"/>
              <a:t> `</a:t>
            </a:r>
            <a:r>
              <a:rPr lang="en-GB" dirty="0" err="1"/>
              <a:t>agia</a:t>
            </a:r>
            <a:r>
              <a:rPr lang="en-GB" dirty="0"/>
              <a:t> `</a:t>
            </a:r>
            <a:r>
              <a:rPr lang="en-GB" dirty="0" err="1"/>
              <a:t>triac</a:t>
            </a:r>
            <a:r>
              <a:rPr lang="en-GB" dirty="0"/>
              <a:t>@ `</a:t>
            </a:r>
            <a:r>
              <a:rPr lang="en-GB" dirty="0" err="1"/>
              <a:t>ele`ycon</a:t>
            </a:r>
            <a:r>
              <a:rPr lang="en-GB" dirty="0"/>
              <a:t> `</a:t>
            </a:r>
            <a:r>
              <a:rPr lang="en-GB" dirty="0" err="1"/>
              <a:t>ymac</a:t>
            </a:r>
            <a:r>
              <a:rPr lang="en-GB" dirty="0"/>
              <a:t>.</a:t>
            </a:r>
          </a:p>
        </p:txBody>
      </p:sp>
    </p:spTree>
    <p:extLst>
      <p:ext uri="{BB962C8B-B14F-4D97-AF65-F5344CB8AC3E}">
        <p14:creationId xmlns:p14="http://schemas.microsoft.com/office/powerpoint/2010/main" val="1160638624"/>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36A35-C776-417C-A21D-FB2F1E16EC6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B620830-C2F2-4E57-B920-CCA3E270A422}"/>
              </a:ext>
            </a:extLst>
          </p:cNvPr>
          <p:cNvSpPr>
            <a:spLocks noGrp="1"/>
          </p:cNvSpPr>
          <p:nvPr>
            <p:ph type="body" sz="quarter" idx="10"/>
          </p:nvPr>
        </p:nvSpPr>
        <p:spPr>
          <a:xfrm>
            <a:off x="0" y="5660141"/>
            <a:ext cx="9144000" cy="1191234"/>
          </a:xfrm>
        </p:spPr>
        <p:txBody>
          <a:bodyPr anchor="ctr"/>
          <a:lstStyle/>
          <a:p>
            <a:r>
              <a:rPr lang="ar-EG" dirty="0"/>
              <a:t>سوتيم إى ني ريف إيرنوفي: خين نو آنانكي: آجيا إترياس: إليسون إيمـاس. </a:t>
            </a:r>
          </a:p>
        </p:txBody>
      </p:sp>
      <p:sp>
        <p:nvSpPr>
          <p:cNvPr id="4" name="Text Placeholder 3">
            <a:extLst>
              <a:ext uri="{FF2B5EF4-FFF2-40B4-BE49-F238E27FC236}">
                <a16:creationId xmlns:a16="http://schemas.microsoft.com/office/drawing/2014/main" id="{F9EFBD44-53E7-4C29-8173-57E6323A7349}"/>
              </a:ext>
            </a:extLst>
          </p:cNvPr>
          <p:cNvSpPr>
            <a:spLocks noGrp="1"/>
          </p:cNvSpPr>
          <p:nvPr>
            <p:ph type="body" sz="quarter" idx="11"/>
          </p:nvPr>
        </p:nvSpPr>
        <p:spPr>
          <a:xfrm>
            <a:off x="0" y="3710609"/>
            <a:ext cx="9144000" cy="759791"/>
          </a:xfrm>
        </p:spPr>
        <p:txBody>
          <a:bodyPr anchor="ctr"/>
          <a:lstStyle/>
          <a:p>
            <a:r>
              <a:rPr lang="ar-EG" sz="3800" dirty="0"/>
              <a:t>اسمع للخطاة، فى شدائدهم، أيها الثالوث القدوس أرحمنا.</a:t>
            </a:r>
          </a:p>
        </p:txBody>
      </p:sp>
      <p:sp>
        <p:nvSpPr>
          <p:cNvPr id="5" name="Text Placeholder 4">
            <a:extLst>
              <a:ext uri="{FF2B5EF4-FFF2-40B4-BE49-F238E27FC236}">
                <a16:creationId xmlns:a16="http://schemas.microsoft.com/office/drawing/2014/main" id="{FB56B72D-E4CB-4C4C-9FF3-1DB005BC0FCB}"/>
              </a:ext>
            </a:extLst>
          </p:cNvPr>
          <p:cNvSpPr>
            <a:spLocks noGrp="1"/>
          </p:cNvSpPr>
          <p:nvPr>
            <p:ph type="body" sz="quarter" idx="12"/>
          </p:nvPr>
        </p:nvSpPr>
        <p:spPr>
          <a:xfrm>
            <a:off x="0" y="4470400"/>
            <a:ext cx="9144000" cy="1189740"/>
          </a:xfrm>
        </p:spPr>
        <p:txBody>
          <a:bodyPr/>
          <a:lstStyle/>
          <a:p>
            <a:r>
              <a:rPr lang="pt-BR" sz="4400" dirty="0"/>
              <a:t>Cwtem `enipefernobi@ qen nou`anagky@</a:t>
            </a:r>
          </a:p>
          <a:p>
            <a:r>
              <a:rPr lang="pt-BR" sz="4400" dirty="0"/>
              <a:t> `agia `triac@ `ele`ycon `ymac.</a:t>
            </a:r>
          </a:p>
        </p:txBody>
      </p:sp>
    </p:spTree>
    <p:extLst>
      <p:ext uri="{BB962C8B-B14F-4D97-AF65-F5344CB8AC3E}">
        <p14:creationId xmlns:p14="http://schemas.microsoft.com/office/powerpoint/2010/main" val="2438676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04D05BB-CE10-4388-A6FD-100A3A559872}"/>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dirty="0"/>
              <a:t>كى نين كى آاي كى أس توس إأوناس تون إأو نون آمين: ذوكصاصي فيلا نثروبي</a:t>
            </a:r>
          </a:p>
        </p:txBody>
      </p:sp>
      <p:sp>
        <p:nvSpPr>
          <p:cNvPr id="3" name="Text Placeholder 2"/>
          <p:cNvSpPr>
            <a:spLocks noGrp="1"/>
          </p:cNvSpPr>
          <p:nvPr>
            <p:ph type="body" sz="quarter" idx="11"/>
          </p:nvPr>
        </p:nvSpPr>
        <p:spPr>
          <a:xfrm>
            <a:off x="0" y="3710609"/>
            <a:ext cx="9144000" cy="565556"/>
          </a:xfrm>
        </p:spPr>
        <p:txBody>
          <a:bodyPr/>
          <a:lstStyle/>
          <a:p>
            <a:r>
              <a:rPr lang="ar-EG" sz="3400" dirty="0"/>
              <a:t>الآن وكل أوان وإلى دهر الداهرين آمين: المجد لك يا مُحب البشر</a:t>
            </a:r>
          </a:p>
        </p:txBody>
      </p:sp>
      <p:sp>
        <p:nvSpPr>
          <p:cNvPr id="4" name="Text Placeholder 3"/>
          <p:cNvSpPr>
            <a:spLocks noGrp="1"/>
          </p:cNvSpPr>
          <p:nvPr>
            <p:ph type="body" sz="quarter" idx="12"/>
          </p:nvPr>
        </p:nvSpPr>
        <p:spPr>
          <a:xfrm>
            <a:off x="0" y="4492292"/>
            <a:ext cx="9144000" cy="1189740"/>
          </a:xfrm>
        </p:spPr>
        <p:txBody>
          <a:bodyPr/>
          <a:lstStyle/>
          <a:p>
            <a:r>
              <a:rPr lang="en-US" sz="3600" dirty="0"/>
              <a:t> </a:t>
            </a:r>
            <a:r>
              <a:rPr lang="en-US" sz="3600" dirty="0" err="1"/>
              <a:t>Ke</a:t>
            </a:r>
            <a:r>
              <a:rPr lang="en-US" sz="3600" dirty="0"/>
              <a:t> nun </a:t>
            </a:r>
            <a:r>
              <a:rPr lang="en-US" sz="3600" dirty="0" err="1"/>
              <a:t>ke</a:t>
            </a:r>
            <a:r>
              <a:rPr lang="en-US" sz="3600" dirty="0"/>
              <a:t> `</a:t>
            </a:r>
            <a:r>
              <a:rPr lang="en-US" sz="3600" dirty="0" err="1"/>
              <a:t>a`i</a:t>
            </a:r>
            <a:r>
              <a:rPr lang="en-US" sz="3600" dirty="0"/>
              <a:t> </a:t>
            </a:r>
            <a:r>
              <a:rPr lang="en-US" sz="3600" dirty="0" err="1"/>
              <a:t>ke</a:t>
            </a:r>
            <a:r>
              <a:rPr lang="en-US" sz="3600" dirty="0"/>
              <a:t> </a:t>
            </a:r>
            <a:r>
              <a:rPr lang="en-US" sz="3600" dirty="0" err="1"/>
              <a:t>ic</a:t>
            </a:r>
            <a:r>
              <a:rPr lang="en-US" sz="3600" dirty="0"/>
              <a:t> </a:t>
            </a:r>
            <a:r>
              <a:rPr lang="en-US" sz="3600" dirty="0" err="1"/>
              <a:t>touc</a:t>
            </a:r>
            <a:r>
              <a:rPr lang="en-US" sz="3600" dirty="0"/>
              <a:t> `</a:t>
            </a:r>
            <a:r>
              <a:rPr lang="en-US" sz="3600" dirty="0" err="1"/>
              <a:t>e`wnac</a:t>
            </a:r>
            <a:r>
              <a:rPr lang="en-US" sz="3600" dirty="0"/>
              <a:t> </a:t>
            </a:r>
            <a:r>
              <a:rPr lang="en-US" sz="3600" dirty="0" err="1"/>
              <a:t>twn</a:t>
            </a:r>
            <a:r>
              <a:rPr lang="en-US" sz="3600" dirty="0"/>
              <a:t> `</a:t>
            </a:r>
            <a:r>
              <a:rPr lang="en-US" sz="3600" dirty="0" err="1"/>
              <a:t>e`wnwn</a:t>
            </a:r>
            <a:r>
              <a:rPr lang="en-US" sz="3600" dirty="0"/>
              <a:t> `</a:t>
            </a:r>
            <a:r>
              <a:rPr lang="en-US" sz="3600" dirty="0" err="1"/>
              <a:t>amyn</a:t>
            </a:r>
            <a:r>
              <a:rPr lang="en-US" sz="3600" dirty="0"/>
              <a:t>. Doxa ci </a:t>
            </a:r>
            <a:r>
              <a:rPr lang="en-US" sz="3600" dirty="0" err="1"/>
              <a:t>Vilan</a:t>
            </a:r>
            <a:r>
              <a:rPr lang="en-US" sz="3600" dirty="0"/>
              <a:t>`;</a:t>
            </a:r>
            <a:r>
              <a:rPr lang="en-US" sz="3600" dirty="0" err="1"/>
              <a:t>rwpe</a:t>
            </a:r>
            <a:r>
              <a:rPr lang="en-US" sz="3600" dirty="0"/>
              <a:t>.</a:t>
            </a:r>
          </a:p>
        </p:txBody>
      </p:sp>
    </p:spTree>
    <p:extLst>
      <p:ext uri="{BB962C8B-B14F-4D97-AF65-F5344CB8AC3E}">
        <p14:creationId xmlns:p14="http://schemas.microsoft.com/office/powerpoint/2010/main" val="3143520085"/>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5FF63-3EED-4DBF-803C-B154C5E9483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62BCF18-9741-4ADE-A657-413D6F56D2DD}"/>
              </a:ext>
            </a:extLst>
          </p:cNvPr>
          <p:cNvSpPr>
            <a:spLocks noGrp="1"/>
          </p:cNvSpPr>
          <p:nvPr>
            <p:ph type="body" sz="quarter" idx="10"/>
          </p:nvPr>
        </p:nvSpPr>
        <p:spPr>
          <a:xfrm>
            <a:off x="0" y="5691095"/>
            <a:ext cx="9144000" cy="1160280"/>
          </a:xfrm>
        </p:spPr>
        <p:txBody>
          <a:bodyPr anchor="ctr"/>
          <a:lstStyle/>
          <a:p>
            <a:r>
              <a:rPr lang="ar-EG" dirty="0"/>
              <a:t>تا إبسيشي نيم بانوس:</a:t>
            </a:r>
            <a:r>
              <a:rPr lang="en-US" dirty="0"/>
              <a:t> </a:t>
            </a:r>
            <a:r>
              <a:rPr lang="ar-EG" dirty="0"/>
              <a:t>أولو إى أورانوس:</a:t>
            </a:r>
            <a:r>
              <a:rPr lang="en-US" dirty="0"/>
              <a:t> </a:t>
            </a:r>
            <a:r>
              <a:rPr lang="ar-EG" dirty="0"/>
              <a:t>آجيا إترياس: إليسون إيمـاس.</a:t>
            </a:r>
            <a:endParaRPr lang="en-GB" dirty="0"/>
          </a:p>
        </p:txBody>
      </p:sp>
      <p:sp>
        <p:nvSpPr>
          <p:cNvPr id="4" name="Text Placeholder 3">
            <a:extLst>
              <a:ext uri="{FF2B5EF4-FFF2-40B4-BE49-F238E27FC236}">
                <a16:creationId xmlns:a16="http://schemas.microsoft.com/office/drawing/2014/main" id="{AC6D18D6-BE8F-4FD8-BE84-941593451BBE}"/>
              </a:ext>
            </a:extLst>
          </p:cNvPr>
          <p:cNvSpPr>
            <a:spLocks noGrp="1"/>
          </p:cNvSpPr>
          <p:nvPr>
            <p:ph type="body" sz="quarter" idx="11"/>
          </p:nvPr>
        </p:nvSpPr>
        <p:spPr>
          <a:xfrm>
            <a:off x="0" y="3710609"/>
            <a:ext cx="9144000" cy="924696"/>
          </a:xfrm>
        </p:spPr>
        <p:txBody>
          <a:bodyPr/>
          <a:lstStyle/>
          <a:p>
            <a:r>
              <a:rPr lang="ar-EG" sz="3600" dirty="0"/>
              <a:t>نفسي وعقلى، إرفعهما الى السماء، أيها الثالوث القدوس أرحمنا.</a:t>
            </a:r>
          </a:p>
        </p:txBody>
      </p:sp>
      <p:sp>
        <p:nvSpPr>
          <p:cNvPr id="5" name="Text Placeholder 4">
            <a:extLst>
              <a:ext uri="{FF2B5EF4-FFF2-40B4-BE49-F238E27FC236}">
                <a16:creationId xmlns:a16="http://schemas.microsoft.com/office/drawing/2014/main" id="{E61A926B-00B9-4923-8A34-718640DBF633}"/>
              </a:ext>
            </a:extLst>
          </p:cNvPr>
          <p:cNvSpPr>
            <a:spLocks noGrp="1"/>
          </p:cNvSpPr>
          <p:nvPr>
            <p:ph type="body" sz="quarter" idx="12"/>
          </p:nvPr>
        </p:nvSpPr>
        <p:spPr>
          <a:xfrm>
            <a:off x="0" y="4664765"/>
            <a:ext cx="9144000" cy="996869"/>
          </a:xfrm>
        </p:spPr>
        <p:txBody>
          <a:bodyPr/>
          <a:lstStyle/>
          <a:p>
            <a:r>
              <a:rPr lang="pt-BR" dirty="0"/>
              <a:t>Ta'u,y nem panouc@ `wlou eouranoc@</a:t>
            </a:r>
          </a:p>
          <a:p>
            <a:r>
              <a:rPr lang="pt-BR" dirty="0"/>
              <a:t> `agia `triac@ `ele`ycon `ymac.</a:t>
            </a:r>
          </a:p>
        </p:txBody>
      </p:sp>
    </p:spTree>
    <p:extLst>
      <p:ext uri="{BB962C8B-B14F-4D97-AF65-F5344CB8AC3E}">
        <p14:creationId xmlns:p14="http://schemas.microsoft.com/office/powerpoint/2010/main" val="363960939"/>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9AA04-554B-4084-9DD0-7EB86F466D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288034E-EE23-494E-8D79-81C1AE2F9407}"/>
              </a:ext>
            </a:extLst>
          </p:cNvPr>
          <p:cNvSpPr>
            <a:spLocks noGrp="1"/>
          </p:cNvSpPr>
          <p:nvPr>
            <p:ph type="body" sz="quarter" idx="10"/>
          </p:nvPr>
        </p:nvSpPr>
        <p:spPr>
          <a:xfrm>
            <a:off x="0" y="5631111"/>
            <a:ext cx="9144000" cy="1220263"/>
          </a:xfrm>
        </p:spPr>
        <p:txBody>
          <a:bodyPr anchor="ctr"/>
          <a:lstStyle/>
          <a:p>
            <a:r>
              <a:rPr lang="ar-EG" sz="4400" dirty="0"/>
              <a:t>إيوس ثيئوس بين نوتي: موي نان إن أوسوتي: آجيا إترياس: إليسون إيمـاس. </a:t>
            </a:r>
          </a:p>
        </p:txBody>
      </p:sp>
      <p:sp>
        <p:nvSpPr>
          <p:cNvPr id="4" name="Text Placeholder 3">
            <a:extLst>
              <a:ext uri="{FF2B5EF4-FFF2-40B4-BE49-F238E27FC236}">
                <a16:creationId xmlns:a16="http://schemas.microsoft.com/office/drawing/2014/main" id="{83C6887E-7335-4D24-9559-066980B556C7}"/>
              </a:ext>
            </a:extLst>
          </p:cNvPr>
          <p:cNvSpPr>
            <a:spLocks noGrp="1"/>
          </p:cNvSpPr>
          <p:nvPr>
            <p:ph type="body" sz="quarter" idx="11"/>
          </p:nvPr>
        </p:nvSpPr>
        <p:spPr>
          <a:xfrm>
            <a:off x="0" y="3710609"/>
            <a:ext cx="9144000" cy="730762"/>
          </a:xfrm>
        </p:spPr>
        <p:txBody>
          <a:bodyPr anchor="ctr"/>
          <a:lstStyle/>
          <a:p>
            <a:r>
              <a:rPr lang="ar-EG" sz="3700" dirty="0"/>
              <a:t>يا ابن الله إلهنا، أعطنا خلاصاً، أيها الثالوث القدوس أرحمنا.</a:t>
            </a:r>
          </a:p>
        </p:txBody>
      </p:sp>
      <p:sp>
        <p:nvSpPr>
          <p:cNvPr id="5" name="Text Placeholder 4">
            <a:extLst>
              <a:ext uri="{FF2B5EF4-FFF2-40B4-BE49-F238E27FC236}">
                <a16:creationId xmlns:a16="http://schemas.microsoft.com/office/drawing/2014/main" id="{E6094FF7-2C0D-4DB7-9202-763B7C68DF64}"/>
              </a:ext>
            </a:extLst>
          </p:cNvPr>
          <p:cNvSpPr>
            <a:spLocks noGrp="1"/>
          </p:cNvSpPr>
          <p:nvPr>
            <p:ph type="body" sz="quarter" idx="12"/>
          </p:nvPr>
        </p:nvSpPr>
        <p:spPr>
          <a:xfrm>
            <a:off x="0" y="4441371"/>
            <a:ext cx="9144000" cy="1189740"/>
          </a:xfrm>
        </p:spPr>
        <p:txBody>
          <a:bodyPr/>
          <a:lstStyle/>
          <a:p>
            <a:r>
              <a:rPr lang="es-ES" sz="4400" dirty="0" err="1"/>
              <a:t>Uioc</a:t>
            </a:r>
            <a:r>
              <a:rPr lang="es-ES" sz="4400" dirty="0"/>
              <a:t> :</a:t>
            </a:r>
            <a:r>
              <a:rPr lang="es-ES" sz="4400" dirty="0" err="1"/>
              <a:t>eoc</a:t>
            </a:r>
            <a:r>
              <a:rPr lang="es-ES" sz="4400" dirty="0"/>
              <a:t> </a:t>
            </a:r>
            <a:r>
              <a:rPr lang="es-ES" sz="4400" dirty="0" err="1"/>
              <a:t>Pennou</a:t>
            </a:r>
            <a:r>
              <a:rPr lang="es-ES" sz="4400" dirty="0"/>
              <a:t>]@ </a:t>
            </a:r>
            <a:r>
              <a:rPr lang="es-ES" sz="4400" dirty="0" err="1"/>
              <a:t>moi</a:t>
            </a:r>
            <a:r>
              <a:rPr lang="es-ES" sz="4400" dirty="0"/>
              <a:t> </a:t>
            </a:r>
            <a:r>
              <a:rPr lang="es-ES" sz="4400" dirty="0" err="1"/>
              <a:t>nan</a:t>
            </a:r>
            <a:r>
              <a:rPr lang="es-ES" sz="4400" dirty="0"/>
              <a:t> `</a:t>
            </a:r>
            <a:r>
              <a:rPr lang="es-ES" sz="4400" dirty="0" err="1"/>
              <a:t>noucw</a:t>
            </a:r>
            <a:r>
              <a:rPr lang="es-ES" sz="4400" dirty="0"/>
              <a:t>]@</a:t>
            </a:r>
          </a:p>
          <a:p>
            <a:r>
              <a:rPr lang="es-ES" sz="4400" dirty="0"/>
              <a:t> `</a:t>
            </a:r>
            <a:r>
              <a:rPr lang="es-ES" sz="4400" dirty="0" err="1"/>
              <a:t>agia</a:t>
            </a:r>
            <a:r>
              <a:rPr lang="es-ES" sz="4400" dirty="0"/>
              <a:t> `</a:t>
            </a:r>
            <a:r>
              <a:rPr lang="es-ES" sz="4400" dirty="0" err="1"/>
              <a:t>triac</a:t>
            </a:r>
            <a:r>
              <a:rPr lang="es-ES" sz="4400" dirty="0"/>
              <a:t>@ `</a:t>
            </a:r>
            <a:r>
              <a:rPr lang="es-ES" sz="4400" dirty="0" err="1"/>
              <a:t>ele`ycon</a:t>
            </a:r>
            <a:r>
              <a:rPr lang="es-ES" sz="4400" dirty="0"/>
              <a:t> `</a:t>
            </a:r>
            <a:r>
              <a:rPr lang="es-ES" sz="4400" dirty="0" err="1"/>
              <a:t>ymac</a:t>
            </a:r>
            <a:r>
              <a:rPr lang="es-ES" sz="4400" dirty="0"/>
              <a:t>.</a:t>
            </a:r>
          </a:p>
        </p:txBody>
      </p:sp>
    </p:spTree>
    <p:extLst>
      <p:ext uri="{BB962C8B-B14F-4D97-AF65-F5344CB8AC3E}">
        <p14:creationId xmlns:p14="http://schemas.microsoft.com/office/powerpoint/2010/main" val="1464485446"/>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EA72-4D9B-49F1-BFEE-A19445CDCBD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FD5B074-E363-4BA4-B6E1-458F27EDCBD0}"/>
              </a:ext>
            </a:extLst>
          </p:cNvPr>
          <p:cNvSpPr>
            <a:spLocks noGrp="1"/>
          </p:cNvSpPr>
          <p:nvPr>
            <p:ph type="body" sz="quarter" idx="10"/>
          </p:nvPr>
        </p:nvSpPr>
        <p:spPr>
          <a:xfrm>
            <a:off x="0" y="5694505"/>
            <a:ext cx="9144000" cy="1156869"/>
          </a:xfrm>
        </p:spPr>
        <p:txBody>
          <a:bodyPr anchor="ctr"/>
          <a:lstStyle/>
          <a:p>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آباهيت نيم بالاس:هوس إى تي إترياس:</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 </a:t>
            </a: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آجيا إترياس: إليسون إيمـاس.</a:t>
            </a:r>
          </a:p>
        </p:txBody>
      </p:sp>
      <p:sp>
        <p:nvSpPr>
          <p:cNvPr id="4" name="Text Placeholder 3">
            <a:extLst>
              <a:ext uri="{FF2B5EF4-FFF2-40B4-BE49-F238E27FC236}">
                <a16:creationId xmlns:a16="http://schemas.microsoft.com/office/drawing/2014/main" id="{F6F2A9A0-FE52-414D-A5CA-B644B3ECFC85}"/>
              </a:ext>
            </a:extLst>
          </p:cNvPr>
          <p:cNvSpPr>
            <a:spLocks noGrp="1"/>
          </p:cNvSpPr>
          <p:nvPr>
            <p:ph type="body" sz="quarter" idx="11"/>
          </p:nvPr>
        </p:nvSpPr>
        <p:spPr>
          <a:xfrm>
            <a:off x="-53788" y="3710609"/>
            <a:ext cx="9251576" cy="794156"/>
          </a:xfrm>
        </p:spPr>
        <p:txBody>
          <a:bodyPr anchor="ctr"/>
          <a:lstStyle/>
          <a:p>
            <a:r>
              <a:rPr kumimoji="0" lang="ar-SA" sz="3700" b="1" i="0" u="none" strike="noStrike" cap="none" normalizeH="0" baseline="0" dirty="0">
                <a:ln>
                  <a:noFill/>
                </a:ln>
                <a:solidFill>
                  <a:schemeClr val="bg1"/>
                </a:solidFill>
                <a:effectLst/>
                <a:latin typeface="Times New Roman" pitchFamily="18" charset="0"/>
                <a:cs typeface="Times New Roman" pitchFamily="18" charset="0"/>
              </a:rPr>
              <a:t>قلبى ولسانى</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700" b="1" i="0" u="none" strike="noStrike" cap="none" normalizeH="0" baseline="0" dirty="0">
                <a:ln>
                  <a:noFill/>
                </a:ln>
                <a:solidFill>
                  <a:schemeClr val="bg1"/>
                </a:solidFill>
                <a:effectLst/>
                <a:latin typeface="Times New Roman" pitchFamily="18" charset="0"/>
                <a:cs typeface="Times New Roman" pitchFamily="18" charset="0"/>
              </a:rPr>
              <a:t>يسبحان الثالوث</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700" b="1" i="0" u="none" strike="noStrike" cap="none" normalizeH="0" baseline="0" dirty="0">
                <a:ln>
                  <a:noFill/>
                </a:ln>
                <a:solidFill>
                  <a:schemeClr val="bg1"/>
                </a:solidFill>
                <a:effectLst/>
                <a:latin typeface="Times New Roman" pitchFamily="18" charset="0"/>
                <a:cs typeface="Times New Roman" pitchFamily="18" charset="0"/>
              </a:rPr>
              <a:t> أيها الثالوث القدوس أرحمنا</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37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78E69255-FC28-4944-81E8-6CDAFDC1B3A5}"/>
              </a:ext>
            </a:extLst>
          </p:cNvPr>
          <p:cNvSpPr>
            <a:spLocks noGrp="1"/>
          </p:cNvSpPr>
          <p:nvPr>
            <p:ph type="body" sz="quarter" idx="12"/>
          </p:nvPr>
        </p:nvSpPr>
        <p:spPr>
          <a:xfrm>
            <a:off x="0" y="4504765"/>
            <a:ext cx="9144000" cy="1189740"/>
          </a:xfrm>
        </p:spPr>
        <p:txBody>
          <a:bodyPr/>
          <a:lstStyle/>
          <a:p>
            <a:pPr>
              <a:spcBef>
                <a:spcPts val="0"/>
              </a:spcBef>
            </a:pPr>
            <a:r>
              <a:rPr lang="pt-BR" sz="4400" dirty="0"/>
              <a:t>Apahyt nem palac@ hwc `e]triac@</a:t>
            </a:r>
            <a:endParaRPr lang="ar-EG" sz="4400" dirty="0"/>
          </a:p>
          <a:p>
            <a:pPr>
              <a:spcBef>
                <a:spcPts val="0"/>
              </a:spcBef>
            </a:pPr>
            <a:r>
              <a:rPr lang="pt-BR" sz="4400" dirty="0"/>
              <a:t> `agia `triac@ `ele`ycon `ymac.</a:t>
            </a:r>
          </a:p>
        </p:txBody>
      </p:sp>
    </p:spTree>
    <p:extLst>
      <p:ext uri="{BB962C8B-B14F-4D97-AF65-F5344CB8AC3E}">
        <p14:creationId xmlns:p14="http://schemas.microsoft.com/office/powerpoint/2010/main" val="3218518565"/>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B84C7-2A8E-44EC-91DF-D5FD5978623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508C171-F9C8-4AC1-B2DD-2A93BB0446D4}"/>
              </a:ext>
            </a:extLst>
          </p:cNvPr>
          <p:cNvSpPr>
            <a:spLocks noGrp="1"/>
          </p:cNvSpPr>
          <p:nvPr>
            <p:ph type="body" sz="quarter" idx="10"/>
          </p:nvPr>
        </p:nvSpPr>
        <p:spPr>
          <a:xfrm>
            <a:off x="0" y="5661635"/>
            <a:ext cx="9144000" cy="1189740"/>
          </a:xfrm>
        </p:spPr>
        <p:txBody>
          <a:bodyPr anchor="ctr"/>
          <a:lstStyle/>
          <a:p>
            <a:r>
              <a:rPr lang="ar-EG" dirty="0"/>
              <a:t>إفنوتي بينائيت: بي ريف أو أوو إنهيت: آجيا إترياس: إليسون إيمـاس. </a:t>
            </a:r>
          </a:p>
        </p:txBody>
      </p:sp>
      <p:sp>
        <p:nvSpPr>
          <p:cNvPr id="4" name="Text Placeholder 3">
            <a:extLst>
              <a:ext uri="{FF2B5EF4-FFF2-40B4-BE49-F238E27FC236}">
                <a16:creationId xmlns:a16="http://schemas.microsoft.com/office/drawing/2014/main" id="{8E33EE80-232B-4622-BA81-4383922B5F89}"/>
              </a:ext>
            </a:extLst>
          </p:cNvPr>
          <p:cNvSpPr>
            <a:spLocks noGrp="1"/>
          </p:cNvSpPr>
          <p:nvPr>
            <p:ph type="body" sz="quarter" idx="11"/>
          </p:nvPr>
        </p:nvSpPr>
        <p:spPr>
          <a:xfrm>
            <a:off x="0" y="3710609"/>
            <a:ext cx="9144000" cy="817848"/>
          </a:xfrm>
        </p:spPr>
        <p:txBody>
          <a:bodyPr anchor="ctr"/>
          <a:lstStyle/>
          <a:p>
            <a:r>
              <a:rPr lang="ar-EG" dirty="0"/>
              <a:t>الله الرحوم، طويل الآناة، أيها الثالوث القدوس أرحمنا.</a:t>
            </a:r>
          </a:p>
        </p:txBody>
      </p:sp>
      <p:sp>
        <p:nvSpPr>
          <p:cNvPr id="5" name="Text Placeholder 4">
            <a:extLst>
              <a:ext uri="{FF2B5EF4-FFF2-40B4-BE49-F238E27FC236}">
                <a16:creationId xmlns:a16="http://schemas.microsoft.com/office/drawing/2014/main" id="{F036B4B6-F683-443F-9E0A-3E29D915B469}"/>
              </a:ext>
            </a:extLst>
          </p:cNvPr>
          <p:cNvSpPr>
            <a:spLocks noGrp="1"/>
          </p:cNvSpPr>
          <p:nvPr>
            <p:ph type="body" sz="quarter" idx="12"/>
          </p:nvPr>
        </p:nvSpPr>
        <p:spPr>
          <a:xfrm>
            <a:off x="0" y="4528457"/>
            <a:ext cx="9144000" cy="1133177"/>
          </a:xfrm>
        </p:spPr>
        <p:txBody>
          <a:bodyPr/>
          <a:lstStyle/>
          <a:p>
            <a:r>
              <a:rPr lang="pt-BR" sz="4400" dirty="0"/>
              <a:t>V] pinayt@ pirefwou</a:t>
            </a:r>
            <a:r>
              <a:rPr lang="ar-EG" sz="4400" dirty="0"/>
              <a:t> </a:t>
            </a:r>
            <a:r>
              <a:rPr lang="pt-BR" sz="4400" dirty="0"/>
              <a:t>`nhyt@ `agia `triac@</a:t>
            </a:r>
            <a:endParaRPr lang="ar-EG" sz="4400" dirty="0"/>
          </a:p>
          <a:p>
            <a:r>
              <a:rPr lang="pt-BR" sz="4400" dirty="0"/>
              <a:t> `ele`ycon `ymac.</a:t>
            </a:r>
          </a:p>
        </p:txBody>
      </p:sp>
    </p:spTree>
    <p:extLst>
      <p:ext uri="{BB962C8B-B14F-4D97-AF65-F5344CB8AC3E}">
        <p14:creationId xmlns:p14="http://schemas.microsoft.com/office/powerpoint/2010/main" val="1203146900"/>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097B0-4631-49A2-9774-4305213CB2C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B974C7F-8729-48B4-9503-22BDBC3E6F7D}"/>
              </a:ext>
            </a:extLst>
          </p:cNvPr>
          <p:cNvSpPr>
            <a:spLocks noGrp="1"/>
          </p:cNvSpPr>
          <p:nvPr>
            <p:ph type="body" sz="quarter" idx="10"/>
          </p:nvPr>
        </p:nvSpPr>
        <p:spPr>
          <a:xfrm>
            <a:off x="0" y="5768483"/>
            <a:ext cx="9144000" cy="1082892"/>
          </a:xfrm>
        </p:spPr>
        <p:txBody>
          <a:bodyPr anchor="ctr"/>
          <a:lstStyle/>
          <a:p>
            <a:r>
              <a:rPr lang="ar-EG" dirty="0"/>
              <a:t>إكؤواب إكؤواب إكؤواب: إبشيري إمفي إثؤواب: آجيا إترياس: إليسون إيمـاس. </a:t>
            </a:r>
          </a:p>
        </p:txBody>
      </p:sp>
      <p:sp>
        <p:nvSpPr>
          <p:cNvPr id="4" name="Text Placeholder 3">
            <a:extLst>
              <a:ext uri="{FF2B5EF4-FFF2-40B4-BE49-F238E27FC236}">
                <a16:creationId xmlns:a16="http://schemas.microsoft.com/office/drawing/2014/main" id="{BC30DDD1-9D19-461A-BE5F-00D276EFA035}"/>
              </a:ext>
            </a:extLst>
          </p:cNvPr>
          <p:cNvSpPr>
            <a:spLocks noGrp="1"/>
          </p:cNvSpPr>
          <p:nvPr>
            <p:ph type="body" sz="quarter" idx="11"/>
          </p:nvPr>
        </p:nvSpPr>
        <p:spPr>
          <a:xfrm>
            <a:off x="0" y="3710608"/>
            <a:ext cx="9144000" cy="977505"/>
          </a:xfrm>
        </p:spPr>
        <p:txBody>
          <a:bodyPr/>
          <a:lstStyle/>
          <a:p>
            <a:r>
              <a:rPr lang="ar-EG" sz="3600" dirty="0"/>
              <a:t>قدوس قدوس قدوس، يا ابن القدوس، أيها الثالوث القدوس أرحمنا.</a:t>
            </a:r>
          </a:p>
          <a:p>
            <a:endParaRPr lang="en-GB" sz="3600" dirty="0"/>
          </a:p>
        </p:txBody>
      </p:sp>
      <p:sp>
        <p:nvSpPr>
          <p:cNvPr id="5" name="Text Placeholder 4">
            <a:extLst>
              <a:ext uri="{FF2B5EF4-FFF2-40B4-BE49-F238E27FC236}">
                <a16:creationId xmlns:a16="http://schemas.microsoft.com/office/drawing/2014/main" id="{28961BC7-8A04-4792-835A-08111575CD02}"/>
              </a:ext>
            </a:extLst>
          </p:cNvPr>
          <p:cNvSpPr>
            <a:spLocks noGrp="1"/>
          </p:cNvSpPr>
          <p:nvPr>
            <p:ph type="body" sz="quarter" idx="12"/>
          </p:nvPr>
        </p:nvSpPr>
        <p:spPr>
          <a:xfrm>
            <a:off x="0" y="4688113"/>
            <a:ext cx="9144000" cy="1082892"/>
          </a:xfrm>
        </p:spPr>
        <p:txBody>
          <a:bodyPr/>
          <a:lstStyle/>
          <a:p>
            <a:r>
              <a:rPr lang="en-GB" sz="4200" dirty="0"/>
              <a:t>`&lt;</a:t>
            </a:r>
            <a:r>
              <a:rPr lang="en-GB" sz="4200" dirty="0" err="1"/>
              <a:t>ouab</a:t>
            </a:r>
            <a:r>
              <a:rPr lang="en-GB" sz="4200" dirty="0"/>
              <a:t> `,</a:t>
            </a:r>
            <a:r>
              <a:rPr lang="en-GB" sz="4200" dirty="0" err="1"/>
              <a:t>ouab</a:t>
            </a:r>
            <a:r>
              <a:rPr lang="en-GB" sz="4200" dirty="0"/>
              <a:t> `,</a:t>
            </a:r>
            <a:r>
              <a:rPr lang="en-GB" sz="4200" dirty="0" err="1"/>
              <a:t>ouab</a:t>
            </a:r>
            <a:r>
              <a:rPr lang="en-GB" sz="4200" dirty="0"/>
              <a:t>@ `</a:t>
            </a:r>
            <a:r>
              <a:rPr lang="en-GB" sz="4200" dirty="0" err="1"/>
              <a:t>psyri</a:t>
            </a:r>
            <a:r>
              <a:rPr lang="en-GB" sz="4200" dirty="0"/>
              <a:t> `</a:t>
            </a:r>
            <a:r>
              <a:rPr lang="en-GB" sz="4200" dirty="0" err="1"/>
              <a:t>mVy</a:t>
            </a:r>
            <a:r>
              <a:rPr lang="en-GB" sz="4200" dirty="0"/>
              <a:t>===e=;=u@</a:t>
            </a:r>
          </a:p>
          <a:p>
            <a:r>
              <a:rPr lang="en-GB" sz="4200" dirty="0"/>
              <a:t> `</a:t>
            </a:r>
            <a:r>
              <a:rPr lang="en-GB" sz="4200" dirty="0" err="1"/>
              <a:t>agia</a:t>
            </a:r>
            <a:r>
              <a:rPr lang="en-GB" sz="4200" dirty="0"/>
              <a:t> `</a:t>
            </a:r>
            <a:r>
              <a:rPr lang="en-GB" sz="4200" dirty="0" err="1"/>
              <a:t>riac</a:t>
            </a:r>
            <a:r>
              <a:rPr lang="en-GB" sz="4200" dirty="0"/>
              <a:t>@ `</a:t>
            </a:r>
            <a:r>
              <a:rPr lang="en-GB" sz="4200" dirty="0" err="1"/>
              <a:t>ele`ycon</a:t>
            </a:r>
            <a:r>
              <a:rPr lang="en-GB" sz="4200" dirty="0"/>
              <a:t> `</a:t>
            </a:r>
            <a:r>
              <a:rPr lang="en-GB" sz="4200" dirty="0" err="1"/>
              <a:t>ymac</a:t>
            </a:r>
            <a:r>
              <a:rPr lang="en-GB" sz="4200" dirty="0"/>
              <a:t>.</a:t>
            </a:r>
          </a:p>
        </p:txBody>
      </p:sp>
    </p:spTree>
    <p:extLst>
      <p:ext uri="{BB962C8B-B14F-4D97-AF65-F5344CB8AC3E}">
        <p14:creationId xmlns:p14="http://schemas.microsoft.com/office/powerpoint/2010/main" val="1909583773"/>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E5EE9-9848-4834-A016-900973AAEFB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C0C46B6-3C9D-4FD8-B5C8-CD8AE97BE6E3}"/>
              </a:ext>
            </a:extLst>
          </p:cNvPr>
          <p:cNvSpPr>
            <a:spLocks noGrp="1"/>
          </p:cNvSpPr>
          <p:nvPr>
            <p:ph type="body" sz="quarter" idx="10"/>
          </p:nvPr>
        </p:nvSpPr>
        <p:spPr>
          <a:xfrm>
            <a:off x="0" y="5660571"/>
            <a:ext cx="9144000" cy="1190803"/>
          </a:xfrm>
        </p:spPr>
        <p:txBody>
          <a:bodyPr anchor="ctr"/>
          <a:lstStyle/>
          <a:p>
            <a:r>
              <a:rPr lang="ar-EG" sz="3900" dirty="0"/>
              <a:t>إبسيشي إن نين يوتي: ما إمطون نؤو أوبي ريف سوتي: آجيا إترياس: إليسون إيمـاس.</a:t>
            </a:r>
            <a:endParaRPr lang="en-GB" sz="3900" dirty="0"/>
          </a:p>
        </p:txBody>
      </p:sp>
      <p:sp>
        <p:nvSpPr>
          <p:cNvPr id="4" name="Text Placeholder 3">
            <a:extLst>
              <a:ext uri="{FF2B5EF4-FFF2-40B4-BE49-F238E27FC236}">
                <a16:creationId xmlns:a16="http://schemas.microsoft.com/office/drawing/2014/main" id="{8E181B8B-DA04-41D1-9F04-DE278AF8F9EF}"/>
              </a:ext>
            </a:extLst>
          </p:cNvPr>
          <p:cNvSpPr>
            <a:spLocks noGrp="1"/>
          </p:cNvSpPr>
          <p:nvPr>
            <p:ph type="body" sz="quarter" idx="11"/>
          </p:nvPr>
        </p:nvSpPr>
        <p:spPr>
          <a:xfrm>
            <a:off x="-72570" y="3710609"/>
            <a:ext cx="9245600" cy="759791"/>
          </a:xfrm>
        </p:spPr>
        <p:txBody>
          <a:bodyPr anchor="ctr"/>
          <a:lstStyle/>
          <a:p>
            <a:r>
              <a:rPr lang="ar-EG" sz="3500" dirty="0"/>
              <a:t>أنفس آبائنا، نيحهم أيها المخلص، أيها الثالوث القدوس أرحمنا.</a:t>
            </a:r>
          </a:p>
        </p:txBody>
      </p:sp>
      <p:sp>
        <p:nvSpPr>
          <p:cNvPr id="5" name="Text Placeholder 4">
            <a:extLst>
              <a:ext uri="{FF2B5EF4-FFF2-40B4-BE49-F238E27FC236}">
                <a16:creationId xmlns:a16="http://schemas.microsoft.com/office/drawing/2014/main" id="{95D9BA26-192C-4B22-A5FC-FF05D20269D0}"/>
              </a:ext>
            </a:extLst>
          </p:cNvPr>
          <p:cNvSpPr>
            <a:spLocks noGrp="1"/>
          </p:cNvSpPr>
          <p:nvPr>
            <p:ph type="body" sz="quarter" idx="12"/>
          </p:nvPr>
        </p:nvSpPr>
        <p:spPr>
          <a:xfrm>
            <a:off x="0" y="4470400"/>
            <a:ext cx="9144000" cy="1082892"/>
          </a:xfrm>
        </p:spPr>
        <p:txBody>
          <a:bodyPr/>
          <a:lstStyle/>
          <a:p>
            <a:r>
              <a:rPr lang="en-GB" sz="4200" dirty="0"/>
              <a:t>"</a:t>
            </a:r>
            <a:r>
              <a:rPr lang="en-GB" sz="4200" dirty="0" err="1"/>
              <a:t>u,y</a:t>
            </a:r>
            <a:r>
              <a:rPr lang="en-GB" sz="4200" dirty="0"/>
              <a:t> `</a:t>
            </a:r>
            <a:r>
              <a:rPr lang="en-GB" sz="4200" dirty="0" err="1"/>
              <a:t>nnenio</a:t>
            </a:r>
            <a:r>
              <a:rPr lang="en-GB" sz="4200" dirty="0"/>
              <a:t>]@ </a:t>
            </a:r>
            <a:r>
              <a:rPr lang="en-GB" sz="4200" dirty="0" err="1"/>
              <a:t>ma`mton</a:t>
            </a:r>
            <a:r>
              <a:rPr lang="en-GB" sz="4200" dirty="0"/>
              <a:t> </a:t>
            </a:r>
            <a:r>
              <a:rPr lang="en-GB" sz="4200" dirty="0" err="1"/>
              <a:t>nwou</a:t>
            </a:r>
            <a:r>
              <a:rPr lang="en-GB" sz="4200" dirty="0"/>
              <a:t> `w </a:t>
            </a:r>
            <a:r>
              <a:rPr lang="en-GB" sz="4200" dirty="0" err="1"/>
              <a:t>pirefcw</a:t>
            </a:r>
            <a:r>
              <a:rPr lang="en-GB" sz="4200" dirty="0"/>
              <a:t>]@</a:t>
            </a:r>
            <a:endParaRPr lang="ar-EG" sz="4200" dirty="0"/>
          </a:p>
          <a:p>
            <a:r>
              <a:rPr lang="en-GB" sz="4200" dirty="0"/>
              <a:t> `</a:t>
            </a:r>
            <a:r>
              <a:rPr lang="en-GB" sz="4200" dirty="0" err="1"/>
              <a:t>agia</a:t>
            </a:r>
            <a:r>
              <a:rPr lang="en-GB" sz="4200" dirty="0"/>
              <a:t> `</a:t>
            </a:r>
            <a:r>
              <a:rPr lang="en-GB" sz="4200" dirty="0" err="1"/>
              <a:t>triac</a:t>
            </a:r>
            <a:r>
              <a:rPr lang="en-GB" sz="4200" dirty="0"/>
              <a:t>@ `</a:t>
            </a:r>
            <a:r>
              <a:rPr lang="en-GB" sz="4200" dirty="0" err="1"/>
              <a:t>ele`ycon</a:t>
            </a:r>
            <a:r>
              <a:rPr lang="en-GB" sz="4200" dirty="0"/>
              <a:t> `</a:t>
            </a:r>
            <a:r>
              <a:rPr lang="en-GB" sz="4200" dirty="0" err="1"/>
              <a:t>ymac</a:t>
            </a:r>
            <a:r>
              <a:rPr lang="en-GB" sz="4200" dirty="0"/>
              <a:t>.</a:t>
            </a:r>
          </a:p>
        </p:txBody>
      </p:sp>
    </p:spTree>
    <p:extLst>
      <p:ext uri="{BB962C8B-B14F-4D97-AF65-F5344CB8AC3E}">
        <p14:creationId xmlns:p14="http://schemas.microsoft.com/office/powerpoint/2010/main" val="2068660594"/>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75DA7-3D2E-40C1-B786-E9ED83C8803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507E96B-C5EC-412C-ACA0-0386812BD8DE}"/>
              </a:ext>
            </a:extLst>
          </p:cNvPr>
          <p:cNvSpPr>
            <a:spLocks noGrp="1"/>
          </p:cNvSpPr>
          <p:nvPr>
            <p:ph type="body" sz="quarter" idx="10"/>
          </p:nvPr>
        </p:nvSpPr>
        <p:spPr>
          <a:xfrm>
            <a:off x="0" y="5883965"/>
            <a:ext cx="9144000" cy="967409"/>
          </a:xfrm>
        </p:spPr>
        <p:txBody>
          <a:bodyPr anchor="ctr"/>
          <a:lstStyle/>
          <a:p>
            <a:r>
              <a:rPr lang="ar-EG" sz="3500" dirty="0"/>
              <a:t>أو بين نيب آري بين ميفئي: خين تيك ميت أورو إنا ني فيئوى: آجيا إترياس: إليسون إيمـاس.</a:t>
            </a:r>
            <a:endParaRPr lang="en-GB" sz="3500" dirty="0"/>
          </a:p>
        </p:txBody>
      </p:sp>
      <p:sp>
        <p:nvSpPr>
          <p:cNvPr id="4" name="Text Placeholder 3">
            <a:extLst>
              <a:ext uri="{FF2B5EF4-FFF2-40B4-BE49-F238E27FC236}">
                <a16:creationId xmlns:a16="http://schemas.microsoft.com/office/drawing/2014/main" id="{DA798AEB-EEB6-4F30-B688-ED3D84A3CA6D}"/>
              </a:ext>
            </a:extLst>
          </p:cNvPr>
          <p:cNvSpPr>
            <a:spLocks noGrp="1"/>
          </p:cNvSpPr>
          <p:nvPr>
            <p:ph type="body" sz="quarter" idx="11"/>
          </p:nvPr>
        </p:nvSpPr>
        <p:spPr>
          <a:xfrm>
            <a:off x="0" y="3710608"/>
            <a:ext cx="9144000" cy="1020615"/>
          </a:xfrm>
        </p:spPr>
        <p:txBody>
          <a:bodyPr/>
          <a:lstStyle/>
          <a:p>
            <a:r>
              <a:rPr lang="ar-EG" sz="3600" dirty="0"/>
              <a:t>ياملكنا اذكرنا، فى ملكوتك السماوى،</a:t>
            </a:r>
            <a:r>
              <a:rPr lang="en-US" sz="3600" dirty="0"/>
              <a:t> </a:t>
            </a:r>
            <a:r>
              <a:rPr lang="ar-EG" sz="3600" dirty="0"/>
              <a:t>أيها الثالوث القدوس أرحمنا.</a:t>
            </a:r>
          </a:p>
        </p:txBody>
      </p:sp>
      <p:sp>
        <p:nvSpPr>
          <p:cNvPr id="5" name="Text Placeholder 4">
            <a:extLst>
              <a:ext uri="{FF2B5EF4-FFF2-40B4-BE49-F238E27FC236}">
                <a16:creationId xmlns:a16="http://schemas.microsoft.com/office/drawing/2014/main" id="{9446B8E6-EB03-4720-9CD1-149564C97CCB}"/>
              </a:ext>
            </a:extLst>
          </p:cNvPr>
          <p:cNvSpPr>
            <a:spLocks noGrp="1"/>
          </p:cNvSpPr>
          <p:nvPr>
            <p:ph type="body" sz="quarter" idx="12"/>
          </p:nvPr>
        </p:nvSpPr>
        <p:spPr>
          <a:xfrm>
            <a:off x="0" y="4760685"/>
            <a:ext cx="9144000" cy="1093819"/>
          </a:xfrm>
        </p:spPr>
        <p:txBody>
          <a:bodyPr/>
          <a:lstStyle/>
          <a:p>
            <a:r>
              <a:rPr lang="en-GB" dirty="0"/>
              <a:t>W </a:t>
            </a:r>
            <a:r>
              <a:rPr lang="en-GB" dirty="0" err="1"/>
              <a:t>pennyb</a:t>
            </a:r>
            <a:r>
              <a:rPr lang="en-GB" dirty="0"/>
              <a:t> </a:t>
            </a:r>
            <a:r>
              <a:rPr lang="en-US" dirty="0"/>
              <a:t>a</a:t>
            </a:r>
            <a:r>
              <a:rPr lang="en-GB" dirty="0" err="1"/>
              <a:t>ripenmeu`i</a:t>
            </a:r>
            <a:r>
              <a:rPr lang="en-GB" dirty="0"/>
              <a:t>@ </a:t>
            </a:r>
            <a:r>
              <a:rPr lang="en-GB" dirty="0" err="1"/>
              <a:t>qen</a:t>
            </a:r>
            <a:r>
              <a:rPr lang="en-GB" dirty="0"/>
              <a:t> </a:t>
            </a:r>
            <a:r>
              <a:rPr lang="en-GB" dirty="0" err="1"/>
              <a:t>tekmetouro</a:t>
            </a:r>
            <a:r>
              <a:rPr lang="en-GB" dirty="0"/>
              <a:t> `</a:t>
            </a:r>
            <a:r>
              <a:rPr lang="en-GB" dirty="0" err="1"/>
              <a:t>nna</a:t>
            </a:r>
            <a:r>
              <a:rPr lang="en-GB" dirty="0"/>
              <a:t> </a:t>
            </a:r>
            <a:r>
              <a:rPr lang="en-GB" dirty="0" err="1"/>
              <a:t>nivyou`i</a:t>
            </a:r>
            <a:r>
              <a:rPr lang="en-GB" dirty="0"/>
              <a:t>@ `</a:t>
            </a:r>
            <a:r>
              <a:rPr lang="en-GB" dirty="0" err="1"/>
              <a:t>agia</a:t>
            </a:r>
            <a:r>
              <a:rPr lang="en-GB" dirty="0"/>
              <a:t> `</a:t>
            </a:r>
            <a:r>
              <a:rPr lang="en-GB" dirty="0" err="1"/>
              <a:t>triac</a:t>
            </a:r>
            <a:r>
              <a:rPr lang="en-GB" dirty="0"/>
              <a:t>@ `</a:t>
            </a:r>
            <a:r>
              <a:rPr lang="en-GB" dirty="0" err="1"/>
              <a:t>ele`ycon</a:t>
            </a:r>
            <a:r>
              <a:rPr lang="en-GB" dirty="0"/>
              <a:t> `</a:t>
            </a:r>
            <a:r>
              <a:rPr lang="en-GB" dirty="0" err="1"/>
              <a:t>ymac</a:t>
            </a:r>
            <a:r>
              <a:rPr lang="en-GB" dirty="0"/>
              <a:t>.</a:t>
            </a:r>
          </a:p>
        </p:txBody>
      </p:sp>
    </p:spTree>
    <p:extLst>
      <p:ext uri="{BB962C8B-B14F-4D97-AF65-F5344CB8AC3E}">
        <p14:creationId xmlns:p14="http://schemas.microsoft.com/office/powerpoint/2010/main" val="711668383"/>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EA72-4D9B-49F1-BFEE-A19445CDCBD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FD5B074-E363-4BA4-B6E1-458F27EDCBD0}"/>
              </a:ext>
            </a:extLst>
          </p:cNvPr>
          <p:cNvSpPr>
            <a:spLocks noGrp="1"/>
          </p:cNvSpPr>
          <p:nvPr>
            <p:ph type="body" sz="quarter" idx="10"/>
          </p:nvPr>
        </p:nvSpPr>
        <p:spPr>
          <a:xfrm>
            <a:off x="0" y="5694505"/>
            <a:ext cx="9144000" cy="1156869"/>
          </a:xfrm>
        </p:spPr>
        <p:txBody>
          <a:bodyPr anchor="ctr"/>
          <a:lstStyle/>
          <a:p>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آباهيت نيم بالاس:هوس إى تي إترياس:</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 </a:t>
            </a: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آجيا إترياس: إليسون إيمـاس.</a:t>
            </a:r>
          </a:p>
        </p:txBody>
      </p:sp>
      <p:sp>
        <p:nvSpPr>
          <p:cNvPr id="4" name="Text Placeholder 3">
            <a:extLst>
              <a:ext uri="{FF2B5EF4-FFF2-40B4-BE49-F238E27FC236}">
                <a16:creationId xmlns:a16="http://schemas.microsoft.com/office/drawing/2014/main" id="{F6F2A9A0-FE52-414D-A5CA-B644B3ECFC85}"/>
              </a:ext>
            </a:extLst>
          </p:cNvPr>
          <p:cNvSpPr>
            <a:spLocks noGrp="1"/>
          </p:cNvSpPr>
          <p:nvPr>
            <p:ph type="body" sz="quarter" idx="11"/>
          </p:nvPr>
        </p:nvSpPr>
        <p:spPr>
          <a:xfrm>
            <a:off x="-53788" y="3710609"/>
            <a:ext cx="9251576" cy="794156"/>
          </a:xfrm>
        </p:spPr>
        <p:txBody>
          <a:bodyPr anchor="ctr"/>
          <a:lstStyle/>
          <a:p>
            <a:r>
              <a:rPr kumimoji="0" lang="ar-SA" sz="3700" b="1" i="0" u="none" strike="noStrike" cap="none" normalizeH="0" baseline="0" dirty="0">
                <a:ln>
                  <a:noFill/>
                </a:ln>
                <a:solidFill>
                  <a:schemeClr val="bg1"/>
                </a:solidFill>
                <a:effectLst/>
                <a:latin typeface="Times New Roman" pitchFamily="18" charset="0"/>
                <a:cs typeface="Times New Roman" pitchFamily="18" charset="0"/>
              </a:rPr>
              <a:t>قلبى ولسانى</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700" b="1" i="0" u="none" strike="noStrike" cap="none" normalizeH="0" baseline="0" dirty="0">
                <a:ln>
                  <a:noFill/>
                </a:ln>
                <a:solidFill>
                  <a:schemeClr val="bg1"/>
                </a:solidFill>
                <a:effectLst/>
                <a:latin typeface="Times New Roman" pitchFamily="18" charset="0"/>
                <a:cs typeface="Times New Roman" pitchFamily="18" charset="0"/>
              </a:rPr>
              <a:t>يسبحان الثالوث</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700" b="1" i="0" u="none" strike="noStrike" cap="none" normalizeH="0" baseline="0" dirty="0">
                <a:ln>
                  <a:noFill/>
                </a:ln>
                <a:solidFill>
                  <a:schemeClr val="bg1"/>
                </a:solidFill>
                <a:effectLst/>
                <a:latin typeface="Times New Roman" pitchFamily="18" charset="0"/>
                <a:cs typeface="Times New Roman" pitchFamily="18" charset="0"/>
              </a:rPr>
              <a:t> أيها الثالوث القدوس أرحمنا</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37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78E69255-FC28-4944-81E8-6CDAFDC1B3A5}"/>
              </a:ext>
            </a:extLst>
          </p:cNvPr>
          <p:cNvSpPr>
            <a:spLocks noGrp="1"/>
          </p:cNvSpPr>
          <p:nvPr>
            <p:ph type="body" sz="quarter" idx="12"/>
          </p:nvPr>
        </p:nvSpPr>
        <p:spPr>
          <a:xfrm>
            <a:off x="0" y="4504765"/>
            <a:ext cx="9144000" cy="1189740"/>
          </a:xfrm>
        </p:spPr>
        <p:txBody>
          <a:bodyPr/>
          <a:lstStyle/>
          <a:p>
            <a:pPr>
              <a:spcBef>
                <a:spcPts val="0"/>
              </a:spcBef>
            </a:pPr>
            <a:r>
              <a:rPr lang="pt-BR" sz="4400" dirty="0"/>
              <a:t>Apahyt nem palac@ hwc `e]triac@</a:t>
            </a:r>
            <a:endParaRPr lang="ar-EG" sz="4400" dirty="0"/>
          </a:p>
          <a:p>
            <a:pPr>
              <a:spcBef>
                <a:spcPts val="0"/>
              </a:spcBef>
            </a:pPr>
            <a:r>
              <a:rPr lang="pt-BR" sz="4400" dirty="0"/>
              <a:t> `agia `triac@ `ele`ycon `ymac.</a:t>
            </a:r>
          </a:p>
        </p:txBody>
      </p:sp>
      <p:sp>
        <p:nvSpPr>
          <p:cNvPr id="7" name="TextBox 6">
            <a:hlinkClick r:id="rId2" action="ppaction://hlinksldjump"/>
            <a:extLst>
              <a:ext uri="{FF2B5EF4-FFF2-40B4-BE49-F238E27FC236}">
                <a16:creationId xmlns:a16="http://schemas.microsoft.com/office/drawing/2014/main" id="{D5C268A4-DDBB-40A7-B4B9-6FC693631177}"/>
              </a:ext>
            </a:extLst>
          </p:cNvPr>
          <p:cNvSpPr txBox="1"/>
          <p:nvPr/>
        </p:nvSpPr>
        <p:spPr>
          <a:xfrm>
            <a:off x="6615953" y="3288864"/>
            <a:ext cx="2528047" cy="461665"/>
          </a:xfrm>
          <a:prstGeom prst="rect">
            <a:avLst/>
          </a:prstGeom>
          <a:noFill/>
        </p:spPr>
        <p:txBody>
          <a:bodyPr wrap="square">
            <a:spAutoFit/>
          </a:bodyPr>
          <a:lstStyle/>
          <a:p>
            <a:pPr algn="r" rtl="1"/>
            <a:r>
              <a:rPr lang="ar-EG" sz="2400" b="1" dirty="0">
                <a:solidFill>
                  <a:srgbClr val="FFC000"/>
                </a:solidFill>
              </a:rPr>
              <a:t>مديح </a:t>
            </a:r>
            <a:r>
              <a:rPr lang="en-GB" sz="2400" b="1" dirty="0" err="1">
                <a:solidFill>
                  <a:srgbClr val="FFC000"/>
                </a:solidFill>
              </a:rPr>
              <a:t>انشئ</a:t>
            </a:r>
            <a:r>
              <a:rPr lang="en-GB" sz="2400" b="1" dirty="0">
                <a:solidFill>
                  <a:srgbClr val="FFC000"/>
                </a:solidFill>
              </a:rPr>
              <a:t> </a:t>
            </a:r>
            <a:r>
              <a:rPr lang="en-GB" sz="2400" b="1" dirty="0" err="1">
                <a:solidFill>
                  <a:srgbClr val="FFC000"/>
                </a:solidFill>
              </a:rPr>
              <a:t>وزنا</a:t>
            </a:r>
            <a:r>
              <a:rPr lang="en-GB" sz="2400" b="1" dirty="0">
                <a:solidFill>
                  <a:srgbClr val="FFC000"/>
                </a:solidFill>
              </a:rPr>
              <a:t> و </a:t>
            </a:r>
            <a:r>
              <a:rPr lang="en-GB" sz="2400" b="1" dirty="0" err="1">
                <a:solidFill>
                  <a:srgbClr val="FFC000"/>
                </a:solidFill>
              </a:rPr>
              <a:t>نظام</a:t>
            </a:r>
            <a:endParaRPr lang="en-GB" sz="2400" b="1" dirty="0">
              <a:solidFill>
                <a:srgbClr val="FFC000"/>
              </a:solidFill>
            </a:endParaRPr>
          </a:p>
        </p:txBody>
      </p:sp>
    </p:spTree>
    <p:extLst>
      <p:ext uri="{BB962C8B-B14F-4D97-AF65-F5344CB8AC3E}">
        <p14:creationId xmlns:p14="http://schemas.microsoft.com/office/powerpoint/2010/main" val="2475938642"/>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601F2-72AE-4D71-8BCF-64A085D0DEDC}"/>
              </a:ext>
            </a:extLst>
          </p:cNvPr>
          <p:cNvSpPr>
            <a:spLocks noGrp="1"/>
          </p:cNvSpPr>
          <p:nvPr>
            <p:ph type="title"/>
          </p:nvPr>
        </p:nvSpPr>
        <p:spPr>
          <a:xfrm>
            <a:off x="-1398932" y="0"/>
            <a:ext cx="1398932" cy="1613647"/>
          </a:xfrm>
        </p:spPr>
        <p:txBody>
          <a:bodyPr/>
          <a:lstStyle/>
          <a:p>
            <a:pPr algn="r" rtl="1"/>
            <a:r>
              <a:rPr kumimoji="0" lang="ar-EG" sz="3600" b="1" i="0" u="none" strike="noStrike" cap="none" normalizeH="0" baseline="0" dirty="0">
                <a:ln>
                  <a:noFill/>
                </a:ln>
                <a:solidFill>
                  <a:srgbClr val="FFC000"/>
                </a:solidFill>
                <a:effectLst/>
                <a:latin typeface="Times New Roman" pitchFamily="18" charset="0"/>
                <a:cs typeface="Times New Roman" pitchFamily="18" charset="0"/>
              </a:rPr>
              <a:t>أنشي وزنا ونظام</a:t>
            </a:r>
            <a:endParaRPr lang="en-GB" dirty="0">
              <a:solidFill>
                <a:srgbClr val="FFC000"/>
              </a:solidFill>
            </a:endParaRPr>
          </a:p>
        </p:txBody>
      </p:sp>
      <p:graphicFrame>
        <p:nvGraphicFramePr>
          <p:cNvPr id="3" name="Table 14">
            <a:extLst>
              <a:ext uri="{FF2B5EF4-FFF2-40B4-BE49-F238E27FC236}">
                <a16:creationId xmlns:a16="http://schemas.microsoft.com/office/drawing/2014/main" id="{016E77E1-9B59-441B-8552-0D676A9D2EC2}"/>
              </a:ext>
            </a:extLst>
          </p:cNvPr>
          <p:cNvGraphicFramePr>
            <a:graphicFrameLocks noGrp="1"/>
          </p:cNvGraphicFramePr>
          <p:nvPr>
            <p:extLst>
              <p:ext uri="{D42A27DB-BD31-4B8C-83A1-F6EECF244321}">
                <p14:modId xmlns:p14="http://schemas.microsoft.com/office/powerpoint/2010/main" val="1903674102"/>
              </p:ext>
            </p:extLst>
          </p:nvPr>
        </p:nvGraphicFramePr>
        <p:xfrm>
          <a:off x="0" y="3688080"/>
          <a:ext cx="9144000" cy="3174605"/>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66039">
                <a:tc>
                  <a:txBody>
                    <a:bodyPr/>
                    <a:lstStyle/>
                    <a:p>
                      <a:pPr algn="ctr" rtl="1"/>
                      <a:r>
                        <a:rPr lang="ar-EG" sz="4400" b="1" dirty="0">
                          <a:solidFill>
                            <a:schemeClr val="bg1"/>
                          </a:solidFill>
                          <a:latin typeface="+mj-lt"/>
                          <a:cs typeface="+mj-cs"/>
                        </a:rPr>
                        <a:t>أنشي وزنا ونظام. على شرح الآدام.</a:t>
                      </a:r>
                    </a:p>
                  </a:txBody>
                  <a:tcPr anchor="ctr"/>
                </a:tc>
                <a:extLst>
                  <a:ext uri="{0D108BD9-81ED-4DB2-BD59-A6C34878D82A}">
                    <a16:rowId xmlns:a16="http://schemas.microsoft.com/office/drawing/2014/main" val="2109366237"/>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EG" sz="4400" b="1" dirty="0">
                          <a:solidFill>
                            <a:schemeClr val="bg1"/>
                          </a:solidFill>
                          <a:cs typeface="+mj-cs"/>
                        </a:rPr>
                        <a:t>فيك يا ماريام</a:t>
                      </a:r>
                      <a:r>
                        <a:rPr lang="ar-EG" sz="4400" b="1" dirty="0">
                          <a:solidFill>
                            <a:schemeClr val="bg1"/>
                          </a:solidFill>
                          <a:latin typeface="+mj-lt"/>
                          <a:cs typeface="+mj-cs"/>
                        </a:rPr>
                        <a:t>. مع ابنك ماسياس.</a:t>
                      </a:r>
                    </a:p>
                  </a:txBody>
                  <a:tcPr anchor="ctr"/>
                </a:tc>
                <a:extLst>
                  <a:ext uri="{0D108BD9-81ED-4DB2-BD59-A6C34878D82A}">
                    <a16:rowId xmlns:a16="http://schemas.microsoft.com/office/drawing/2014/main" val="3887772770"/>
                  </a:ext>
                </a:extLst>
              </a:tr>
              <a:tr h="122566">
                <a:tc>
                  <a:txBody>
                    <a:bodyPr/>
                    <a:lstStyle/>
                    <a:p>
                      <a:pPr algn="l"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2669">
                <a:tc>
                  <a:txBody>
                    <a:bodyPr/>
                    <a:lstStyle/>
                    <a:p>
                      <a:pPr algn="ctr" rtl="1"/>
                      <a:r>
                        <a:rPr lang="ar-EG" sz="4400" b="1" dirty="0">
                          <a:solidFill>
                            <a:schemeClr val="bg1"/>
                          </a:solidFill>
                          <a:latin typeface="+mj-lt"/>
                          <a:cs typeface="+mj-cs"/>
                        </a:rPr>
                        <a:t>بشرك جبرائيل. بحلول عمانوئيل.</a:t>
                      </a:r>
                    </a:p>
                  </a:txBody>
                  <a:tcPr anchor="ctr"/>
                </a:tc>
                <a:extLst>
                  <a:ext uri="{0D108BD9-81ED-4DB2-BD59-A6C34878D82A}">
                    <a16:rowId xmlns:a16="http://schemas.microsoft.com/office/drawing/2014/main" val="3986428576"/>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EG" sz="4400" b="1" dirty="0">
                          <a:solidFill>
                            <a:schemeClr val="bg1"/>
                          </a:solidFill>
                          <a:cs typeface="+mj-cs"/>
                        </a:rPr>
                        <a:t>وحملته بالتهليل</a:t>
                      </a:r>
                      <a:r>
                        <a:rPr lang="ar-EG" sz="4400" b="1" dirty="0">
                          <a:solidFill>
                            <a:schemeClr val="bg1"/>
                          </a:solidFill>
                          <a:latin typeface="+mj-lt"/>
                          <a:cs typeface="+mj-cs"/>
                        </a:rPr>
                        <a:t>. حملا من غير أدناس.</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219830821"/>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016E77E1-9B59-441B-8552-0D676A9D2EC2}"/>
              </a:ext>
            </a:extLst>
          </p:cNvPr>
          <p:cNvGraphicFramePr>
            <a:graphicFrameLocks noGrp="1"/>
          </p:cNvGraphicFramePr>
          <p:nvPr>
            <p:extLst>
              <p:ext uri="{D42A27DB-BD31-4B8C-83A1-F6EECF244321}">
                <p14:modId xmlns:p14="http://schemas.microsoft.com/office/powerpoint/2010/main" val="1121985955"/>
              </p:ext>
            </p:extLst>
          </p:nvPr>
        </p:nvGraphicFramePr>
        <p:xfrm>
          <a:off x="0" y="3688080"/>
          <a:ext cx="9144000" cy="3174605"/>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66039">
                <a:tc>
                  <a:txBody>
                    <a:bodyPr/>
                    <a:lstStyle/>
                    <a:p>
                      <a:pPr algn="ctr" rtl="1"/>
                      <a:r>
                        <a:rPr lang="ar-EG" sz="4400" b="1" dirty="0">
                          <a:solidFill>
                            <a:schemeClr val="bg1"/>
                          </a:solidFill>
                          <a:latin typeface="+mj-lt"/>
                          <a:cs typeface="+mj-cs"/>
                        </a:rPr>
                        <a:t>تم المكتوب عنك. والهك صار ابنك.</a:t>
                      </a:r>
                    </a:p>
                  </a:txBody>
                  <a:tcPr anchor="ctr"/>
                </a:tc>
                <a:extLst>
                  <a:ext uri="{0D108BD9-81ED-4DB2-BD59-A6C34878D82A}">
                    <a16:rowId xmlns:a16="http://schemas.microsoft.com/office/drawing/2014/main" val="2109366237"/>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EG" sz="4400" b="1" dirty="0">
                          <a:solidFill>
                            <a:schemeClr val="bg1"/>
                          </a:solidFill>
                          <a:cs typeface="+mj-cs"/>
                        </a:rPr>
                        <a:t>ووضعتيه من بطنك</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كما قال بي ابروفيتيس</a:t>
                      </a:r>
                      <a:r>
                        <a:rPr lang="ar-EG" sz="4400" b="1" dirty="0">
                          <a:solidFill>
                            <a:schemeClr val="bg1"/>
                          </a:solidFill>
                          <a:latin typeface="+mj-lt"/>
                          <a:cs typeface="+mj-cs"/>
                        </a:rPr>
                        <a:t>.</a:t>
                      </a:r>
                    </a:p>
                  </a:txBody>
                  <a:tcPr anchor="ctr"/>
                </a:tc>
                <a:extLst>
                  <a:ext uri="{0D108BD9-81ED-4DB2-BD59-A6C34878D82A}">
                    <a16:rowId xmlns:a16="http://schemas.microsoft.com/office/drawing/2014/main" val="3887772770"/>
                  </a:ext>
                </a:extLst>
              </a:tr>
              <a:tr h="122566">
                <a:tc>
                  <a:txBody>
                    <a:bodyPr/>
                    <a:lstStyle/>
                    <a:p>
                      <a:pPr algn="l"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2669">
                <a:tc>
                  <a:txBody>
                    <a:bodyPr/>
                    <a:lstStyle/>
                    <a:p>
                      <a:pPr algn="ctr" rtl="1"/>
                      <a:r>
                        <a:rPr lang="ar-EG" sz="4400" b="1" dirty="0">
                          <a:solidFill>
                            <a:schemeClr val="bg1"/>
                          </a:solidFill>
                          <a:latin typeface="+mj-lt"/>
                          <a:cs typeface="+mj-cs"/>
                        </a:rPr>
                        <a:t>جل إله القدرة. اتى بالنصرة.</a:t>
                      </a:r>
                    </a:p>
                  </a:txBody>
                  <a:tcPr anchor="ctr"/>
                </a:tc>
                <a:extLst>
                  <a:ext uri="{0D108BD9-81ED-4DB2-BD59-A6C34878D82A}">
                    <a16:rowId xmlns:a16="http://schemas.microsoft.com/office/drawing/2014/main" val="3986428576"/>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EG" sz="4400" b="1" dirty="0">
                          <a:solidFill>
                            <a:schemeClr val="bg1"/>
                          </a:solidFill>
                          <a:cs typeface="+mj-cs"/>
                        </a:rPr>
                        <a:t>من بكر بتول عذراء</a:t>
                      </a:r>
                      <a:r>
                        <a:rPr lang="ar-EG" sz="4400" b="1" dirty="0">
                          <a:solidFill>
                            <a:schemeClr val="bg1"/>
                          </a:solidFill>
                          <a:latin typeface="+mj-lt"/>
                          <a:cs typeface="+mj-cs"/>
                        </a:rPr>
                        <a:t>. شريفة في الأجناس.</a:t>
                      </a: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27C58278-1CBA-4A35-80C6-B57ED571D3E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8173690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EA1B5B6-A9CB-4357-A49A-A63275BC80BA}"/>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sz="3600" dirty="0"/>
              <a:t>بي أواو ام اڤيوت نيم ابشيري نيم بي ابنڤما اثؤواڤ: يسچين تينو نيم شا اينيه انتى ني اينيه تيرو آمين: ذوكصاصي</a:t>
            </a:r>
            <a:r>
              <a:rPr lang="en-US" sz="3600" dirty="0"/>
              <a:t>……</a:t>
            </a:r>
            <a:endParaRPr lang="ar-EG" sz="3600" dirty="0"/>
          </a:p>
        </p:txBody>
      </p:sp>
      <p:sp>
        <p:nvSpPr>
          <p:cNvPr id="3" name="Text Placeholder 2"/>
          <p:cNvSpPr>
            <a:spLocks noGrp="1"/>
          </p:cNvSpPr>
          <p:nvPr>
            <p:ph type="body" sz="quarter" idx="11"/>
          </p:nvPr>
        </p:nvSpPr>
        <p:spPr/>
        <p:txBody>
          <a:bodyPr/>
          <a:lstStyle/>
          <a:p>
            <a:r>
              <a:rPr lang="ar-EG" sz="3200" dirty="0"/>
              <a:t>المجد للآب والابن والروح القدس منذ الآن وإلى أبد الأبدين كلها آمين : المجد لك يا مُحب البشر</a:t>
            </a:r>
          </a:p>
          <a:p>
            <a:endParaRPr lang="en-US" sz="3200" dirty="0"/>
          </a:p>
        </p:txBody>
      </p:sp>
      <p:sp>
        <p:nvSpPr>
          <p:cNvPr id="4" name="Text Placeholder 3"/>
          <p:cNvSpPr>
            <a:spLocks noGrp="1"/>
          </p:cNvSpPr>
          <p:nvPr>
            <p:ph type="body" sz="quarter" idx="12"/>
          </p:nvPr>
        </p:nvSpPr>
        <p:spPr>
          <a:xfrm>
            <a:off x="0" y="4635305"/>
            <a:ext cx="9144000" cy="1248660"/>
          </a:xfrm>
        </p:spPr>
        <p:txBody>
          <a:bodyPr anchor="ctr"/>
          <a:lstStyle/>
          <a:p>
            <a:r>
              <a:rPr lang="en-US" sz="3200" dirty="0" err="1"/>
              <a:t>Pi`wou</a:t>
            </a:r>
            <a:r>
              <a:rPr lang="en-US" sz="3200" dirty="0"/>
              <a:t> `</a:t>
            </a:r>
            <a:r>
              <a:rPr lang="en-US" sz="3200" dirty="0" err="1"/>
              <a:t>m`Viwt</a:t>
            </a:r>
            <a:r>
              <a:rPr lang="en-US" sz="3200" dirty="0"/>
              <a:t> </a:t>
            </a:r>
            <a:r>
              <a:rPr lang="en-US" sz="3200" dirty="0" err="1"/>
              <a:t>nem</a:t>
            </a:r>
            <a:r>
              <a:rPr lang="en-US" sz="3200" dirty="0"/>
              <a:t> `</a:t>
            </a:r>
            <a:r>
              <a:rPr lang="en-US" sz="3200" dirty="0" err="1"/>
              <a:t>Psyri</a:t>
            </a:r>
            <a:r>
              <a:rPr lang="en-US" sz="3200" dirty="0"/>
              <a:t> </a:t>
            </a:r>
            <a:r>
              <a:rPr lang="en-US" sz="3200" dirty="0" err="1"/>
              <a:t>nem</a:t>
            </a:r>
            <a:r>
              <a:rPr lang="en-US" sz="3200" dirty="0"/>
              <a:t> </a:t>
            </a:r>
            <a:r>
              <a:rPr lang="en-US" sz="3200" dirty="0" err="1"/>
              <a:t>Pi`pneuma</a:t>
            </a:r>
            <a:r>
              <a:rPr lang="en-US" sz="3200" dirty="0"/>
              <a:t> `</a:t>
            </a:r>
            <a:r>
              <a:rPr lang="en-US" sz="3200" dirty="0" err="1"/>
              <a:t>e;ouab</a:t>
            </a:r>
            <a:r>
              <a:rPr lang="en-US" sz="3200" dirty="0"/>
              <a:t>@ </a:t>
            </a:r>
            <a:r>
              <a:rPr lang="en-US" sz="3200" dirty="0" err="1"/>
              <a:t>icjen</a:t>
            </a:r>
            <a:r>
              <a:rPr lang="en-US" sz="3200" dirty="0"/>
              <a:t> ]</a:t>
            </a:r>
            <a:r>
              <a:rPr lang="en-US" sz="3200" dirty="0" err="1"/>
              <a:t>nou</a:t>
            </a:r>
            <a:r>
              <a:rPr lang="en-US" sz="3200" dirty="0"/>
              <a:t> </a:t>
            </a:r>
            <a:r>
              <a:rPr lang="en-US" sz="3200" dirty="0" err="1"/>
              <a:t>nem</a:t>
            </a:r>
            <a:r>
              <a:rPr lang="en-US" sz="3200" dirty="0"/>
              <a:t> </a:t>
            </a:r>
            <a:r>
              <a:rPr lang="en-US" sz="3200" dirty="0" err="1"/>
              <a:t>sa</a:t>
            </a:r>
            <a:r>
              <a:rPr lang="en-US" sz="3200" dirty="0"/>
              <a:t> `</a:t>
            </a:r>
            <a:r>
              <a:rPr lang="en-US" sz="3200" dirty="0" err="1"/>
              <a:t>eneh</a:t>
            </a:r>
            <a:r>
              <a:rPr lang="en-US" sz="3200" dirty="0"/>
              <a:t> `</a:t>
            </a:r>
            <a:r>
              <a:rPr lang="en-US" sz="3200" dirty="0" err="1"/>
              <a:t>nte</a:t>
            </a:r>
            <a:r>
              <a:rPr lang="en-US" sz="3200" dirty="0"/>
              <a:t> </a:t>
            </a:r>
            <a:r>
              <a:rPr lang="en-US" sz="3200" dirty="0" err="1"/>
              <a:t>ni`eneh</a:t>
            </a:r>
            <a:r>
              <a:rPr lang="en-US" sz="3200" dirty="0"/>
              <a:t> </a:t>
            </a:r>
            <a:r>
              <a:rPr lang="en-US" sz="3200" dirty="0" err="1"/>
              <a:t>tyrou</a:t>
            </a:r>
            <a:r>
              <a:rPr lang="en-US" sz="3200" dirty="0"/>
              <a:t> `</a:t>
            </a:r>
            <a:r>
              <a:rPr lang="en-US" sz="3200" dirty="0" err="1"/>
              <a:t>amyn</a:t>
            </a:r>
            <a:r>
              <a:rPr lang="en-US" sz="3200" dirty="0"/>
              <a:t>. Doxa ci </a:t>
            </a:r>
            <a:r>
              <a:rPr lang="en-US" sz="3200" dirty="0" err="1"/>
              <a:t>Vilan</a:t>
            </a:r>
            <a:r>
              <a:rPr lang="en-US" sz="3200" dirty="0"/>
              <a:t>`;</a:t>
            </a:r>
            <a:r>
              <a:rPr lang="en-US" sz="3200" dirty="0" err="1"/>
              <a:t>rwpe</a:t>
            </a:r>
            <a:r>
              <a:rPr lang="en-US" sz="3200" dirty="0"/>
              <a:t>.</a:t>
            </a:r>
          </a:p>
        </p:txBody>
      </p:sp>
    </p:spTree>
    <p:extLst>
      <p:ext uri="{BB962C8B-B14F-4D97-AF65-F5344CB8AC3E}">
        <p14:creationId xmlns:p14="http://schemas.microsoft.com/office/powerpoint/2010/main" val="1748623972"/>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016E77E1-9B59-441B-8552-0D676A9D2EC2}"/>
              </a:ext>
            </a:extLst>
          </p:cNvPr>
          <p:cNvGraphicFramePr>
            <a:graphicFrameLocks noGrp="1"/>
          </p:cNvGraphicFramePr>
          <p:nvPr>
            <p:extLst>
              <p:ext uri="{D42A27DB-BD31-4B8C-83A1-F6EECF244321}">
                <p14:modId xmlns:p14="http://schemas.microsoft.com/office/powerpoint/2010/main" val="1972406869"/>
              </p:ext>
            </p:extLst>
          </p:nvPr>
        </p:nvGraphicFramePr>
        <p:xfrm>
          <a:off x="0" y="3688080"/>
          <a:ext cx="9144000" cy="3174605"/>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66039">
                <a:tc>
                  <a:txBody>
                    <a:bodyPr/>
                    <a:lstStyle/>
                    <a:p>
                      <a:pPr algn="ctr" rtl="1"/>
                      <a:r>
                        <a:rPr lang="ar-EG" sz="4400" b="1" dirty="0">
                          <a:solidFill>
                            <a:schemeClr val="bg1"/>
                          </a:solidFill>
                          <a:latin typeface="+mj-lt"/>
                          <a:cs typeface="+mj-cs"/>
                        </a:rPr>
                        <a:t>حملت سر عظيم. في جوف احشاك مقيم.</a:t>
                      </a:r>
                    </a:p>
                  </a:txBody>
                  <a:tcPr anchor="ctr"/>
                </a:tc>
                <a:extLst>
                  <a:ext uri="{0D108BD9-81ED-4DB2-BD59-A6C34878D82A}">
                    <a16:rowId xmlns:a16="http://schemas.microsoft.com/office/drawing/2014/main" val="2109366237"/>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EG" sz="4400" b="1" dirty="0">
                          <a:solidFill>
                            <a:schemeClr val="bg1"/>
                          </a:solidFill>
                          <a:cs typeface="+mj-cs"/>
                        </a:rPr>
                        <a:t>وصرت كالشاروبيم</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وايضًا قدس الأقداس</a:t>
                      </a:r>
                      <a:r>
                        <a:rPr lang="ar-EG" sz="4400" b="1" dirty="0">
                          <a:solidFill>
                            <a:schemeClr val="bg1"/>
                          </a:solidFill>
                          <a:latin typeface="+mj-lt"/>
                          <a:cs typeface="+mj-cs"/>
                        </a:rPr>
                        <a:t>.</a:t>
                      </a:r>
                    </a:p>
                  </a:txBody>
                  <a:tcPr anchor="ctr"/>
                </a:tc>
                <a:extLst>
                  <a:ext uri="{0D108BD9-81ED-4DB2-BD59-A6C34878D82A}">
                    <a16:rowId xmlns:a16="http://schemas.microsoft.com/office/drawing/2014/main" val="3887772770"/>
                  </a:ext>
                </a:extLst>
              </a:tr>
              <a:tr h="122566">
                <a:tc>
                  <a:txBody>
                    <a:bodyPr/>
                    <a:lstStyle/>
                    <a:p>
                      <a:pPr algn="l"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2669">
                <a:tc>
                  <a:txBody>
                    <a:bodyPr/>
                    <a:lstStyle/>
                    <a:p>
                      <a:pPr algn="ctr" rtl="1"/>
                      <a:r>
                        <a:rPr lang="ar-EG" sz="4400" b="1" dirty="0">
                          <a:solidFill>
                            <a:schemeClr val="bg1"/>
                          </a:solidFill>
                          <a:latin typeface="+mj-lt"/>
                          <a:cs typeface="+mj-cs"/>
                        </a:rPr>
                        <a:t>خلاص البشرية.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ظهر بالكلية</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lang="ar-EG" sz="4400" b="1" dirty="0">
                          <a:solidFill>
                            <a:schemeClr val="bg1"/>
                          </a:solidFill>
                          <a:cs typeface="+mj-cs"/>
                        </a:rPr>
                        <a:t>من بكر البتولية</a:t>
                      </a:r>
                      <a:r>
                        <a:rPr lang="ar-EG" sz="4400" b="1" dirty="0">
                          <a:solidFill>
                            <a:schemeClr val="bg1"/>
                          </a:solidFill>
                          <a:latin typeface="+mj-lt"/>
                          <a:cs typeface="+mj-cs"/>
                        </a:rPr>
                        <a:t>. عذراء من خاص الناس.</a:t>
                      </a: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27C58278-1CBA-4A35-80C6-B57ED571D3E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442065086"/>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016E77E1-9B59-441B-8552-0D676A9D2EC2}"/>
              </a:ext>
            </a:extLst>
          </p:cNvPr>
          <p:cNvGraphicFramePr>
            <a:graphicFrameLocks noGrp="1"/>
          </p:cNvGraphicFramePr>
          <p:nvPr>
            <p:extLst>
              <p:ext uri="{D42A27DB-BD31-4B8C-83A1-F6EECF244321}">
                <p14:modId xmlns:p14="http://schemas.microsoft.com/office/powerpoint/2010/main" val="3606631245"/>
              </p:ext>
            </p:extLst>
          </p:nvPr>
        </p:nvGraphicFramePr>
        <p:xfrm>
          <a:off x="0" y="3688080"/>
          <a:ext cx="9144000" cy="3174605"/>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66039">
                <a:tc>
                  <a:txBody>
                    <a:bodyPr/>
                    <a:lstStyle/>
                    <a:p>
                      <a:pPr algn="ctr" rtl="1"/>
                      <a:r>
                        <a:rPr lang="ar-EG" sz="4400" b="1" dirty="0">
                          <a:solidFill>
                            <a:schemeClr val="bg1"/>
                          </a:solidFill>
                          <a:latin typeface="+mj-lt"/>
                          <a:cs typeface="+mj-cs"/>
                        </a:rPr>
                        <a:t>ذو المقدار الأعظم.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حملته يا مريم</a:t>
                      </a:r>
                      <a:r>
                        <a:rPr lang="ar-EG" sz="4400" b="1" dirty="0">
                          <a:solidFill>
                            <a:schemeClr val="bg1"/>
                          </a:solidFill>
                          <a:latin typeface="+mj-lt"/>
                          <a:cs typeface="+mj-cs"/>
                        </a:rPr>
                        <a:t>.</a:t>
                      </a:r>
                    </a:p>
                  </a:txBody>
                  <a:tcPr anchor="ctr"/>
                </a:tc>
                <a:extLst>
                  <a:ext uri="{0D108BD9-81ED-4DB2-BD59-A6C34878D82A}">
                    <a16:rowId xmlns:a16="http://schemas.microsoft.com/office/drawing/2014/main" val="2109366237"/>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كما باح وتكلم</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دافيد بي ابروفيتيس</a:t>
                      </a:r>
                      <a:r>
                        <a:rPr lang="ar-EG" sz="4400" b="1" dirty="0">
                          <a:solidFill>
                            <a:schemeClr val="bg1"/>
                          </a:solidFill>
                          <a:latin typeface="+mj-lt"/>
                          <a:cs typeface="+mj-cs"/>
                        </a:rPr>
                        <a:t>.</a:t>
                      </a:r>
                    </a:p>
                  </a:txBody>
                  <a:tcPr anchor="ctr"/>
                </a:tc>
                <a:extLst>
                  <a:ext uri="{0D108BD9-81ED-4DB2-BD59-A6C34878D82A}">
                    <a16:rowId xmlns:a16="http://schemas.microsoft.com/office/drawing/2014/main" val="3887772770"/>
                  </a:ext>
                </a:extLst>
              </a:tr>
              <a:tr h="122566">
                <a:tc>
                  <a:txBody>
                    <a:bodyPr/>
                    <a:lstStyle/>
                    <a:p>
                      <a:pPr algn="l"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2669">
                <a:tc>
                  <a:txBody>
                    <a:bodyPr/>
                    <a:lstStyle/>
                    <a:p>
                      <a:pPr algn="ctr" rtl="1"/>
                      <a:r>
                        <a:rPr lang="ar-EG" sz="4400" b="1" dirty="0">
                          <a:solidFill>
                            <a:schemeClr val="bg1"/>
                          </a:solidFill>
                          <a:latin typeface="+mj-lt"/>
                          <a:cs typeface="+mj-cs"/>
                        </a:rPr>
                        <a:t>دعيت أم يسوع.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وصار اسمك مرفوع</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ومنك ينبوع</a:t>
                      </a:r>
                      <a:r>
                        <a:rPr lang="ar-EG" sz="4400" b="1" dirty="0">
                          <a:solidFill>
                            <a:schemeClr val="bg1"/>
                          </a:solidFill>
                          <a:latin typeface="+mj-lt"/>
                          <a:cs typeface="+mj-cs"/>
                        </a:rPr>
                        <a:t>. شفاء لأوجاع الناس.</a:t>
                      </a: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27C58278-1CBA-4A35-80C6-B57ED571D3E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117103133"/>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016E77E1-9B59-441B-8552-0D676A9D2EC2}"/>
              </a:ext>
            </a:extLst>
          </p:cNvPr>
          <p:cNvGraphicFramePr>
            <a:graphicFrameLocks noGrp="1"/>
          </p:cNvGraphicFramePr>
          <p:nvPr>
            <p:extLst>
              <p:ext uri="{D42A27DB-BD31-4B8C-83A1-F6EECF244321}">
                <p14:modId xmlns:p14="http://schemas.microsoft.com/office/powerpoint/2010/main" val="300995799"/>
              </p:ext>
            </p:extLst>
          </p:nvPr>
        </p:nvGraphicFramePr>
        <p:xfrm>
          <a:off x="0" y="3688080"/>
          <a:ext cx="9144000" cy="3174605"/>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6603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روؤف القلب تراءف</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وتحنن لما شاف</a:t>
                      </a:r>
                      <a:r>
                        <a:rPr lang="ar-EG" sz="4400" b="1" dirty="0">
                          <a:solidFill>
                            <a:schemeClr val="bg1"/>
                          </a:solidFill>
                          <a:latin typeface="+mj-lt"/>
                          <a:cs typeface="+mj-cs"/>
                        </a:rPr>
                        <a:t>.</a:t>
                      </a:r>
                    </a:p>
                  </a:txBody>
                  <a:tcPr anchor="ctr"/>
                </a:tc>
                <a:extLst>
                  <a:ext uri="{0D108BD9-81ED-4DB2-BD59-A6C34878D82A}">
                    <a16:rowId xmlns:a16="http://schemas.microsoft.com/office/drawing/2014/main" val="2109366237"/>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وخضعت له الأجناس</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الألسن والأصناف</a:t>
                      </a:r>
                      <a:r>
                        <a:rPr lang="ar-EG" sz="4400" b="1" dirty="0">
                          <a:solidFill>
                            <a:schemeClr val="bg1"/>
                          </a:solidFill>
                          <a:latin typeface="+mj-lt"/>
                          <a:cs typeface="+mj-cs"/>
                        </a:rPr>
                        <a:t>.</a:t>
                      </a:r>
                    </a:p>
                  </a:txBody>
                  <a:tcPr anchor="ctr"/>
                </a:tc>
                <a:extLst>
                  <a:ext uri="{0D108BD9-81ED-4DB2-BD59-A6C34878D82A}">
                    <a16:rowId xmlns:a16="http://schemas.microsoft.com/office/drawing/2014/main" val="3887772770"/>
                  </a:ext>
                </a:extLst>
              </a:tr>
              <a:tr h="122566">
                <a:tc>
                  <a:txBody>
                    <a:bodyPr/>
                    <a:lstStyle/>
                    <a:p>
                      <a:pPr algn="l"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266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زلّ آدم وتاه</a:t>
                      </a:r>
                      <a:r>
                        <a:rPr lang="ar-EG" sz="4400" b="1" dirty="0">
                          <a:solidFill>
                            <a:schemeClr val="bg1"/>
                          </a:solidFill>
                          <a:latin typeface="+mj-lt"/>
                          <a:cs typeface="+mj-cs"/>
                        </a:rPr>
                        <a:t>. ووعدته بالعوده.</a:t>
                      </a:r>
                    </a:p>
                  </a:txBody>
                  <a:tcPr anchor="ctr"/>
                </a:tc>
                <a:extLst>
                  <a:ext uri="{0D108BD9-81ED-4DB2-BD59-A6C34878D82A}">
                    <a16:rowId xmlns:a16="http://schemas.microsoft.com/office/drawing/2014/main" val="3986428576"/>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كقول انبا شنودة</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بي ارشي ماندريتيس</a:t>
                      </a:r>
                      <a:r>
                        <a:rPr lang="ar-EG" sz="4400" b="1" dirty="0">
                          <a:solidFill>
                            <a:schemeClr val="bg1"/>
                          </a:solidFill>
                          <a:latin typeface="+mj-lt"/>
                          <a:cs typeface="+mj-cs"/>
                        </a:rPr>
                        <a:t>.</a:t>
                      </a: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27C58278-1CBA-4A35-80C6-B57ED571D3E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556740281"/>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016E77E1-9B59-441B-8552-0D676A9D2EC2}"/>
              </a:ext>
            </a:extLst>
          </p:cNvPr>
          <p:cNvGraphicFramePr>
            <a:graphicFrameLocks noGrp="1"/>
          </p:cNvGraphicFramePr>
          <p:nvPr>
            <p:extLst>
              <p:ext uri="{D42A27DB-BD31-4B8C-83A1-F6EECF244321}">
                <p14:modId xmlns:p14="http://schemas.microsoft.com/office/powerpoint/2010/main" val="2102779787"/>
              </p:ext>
            </p:extLst>
          </p:nvPr>
        </p:nvGraphicFramePr>
        <p:xfrm>
          <a:off x="0" y="3688080"/>
          <a:ext cx="9144000" cy="3174605"/>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6603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سيدنا أتانا</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من مريم ونجانا</a:t>
                      </a:r>
                      <a:r>
                        <a:rPr lang="ar-EG" sz="4400" b="1" dirty="0">
                          <a:solidFill>
                            <a:schemeClr val="bg1"/>
                          </a:solidFill>
                          <a:latin typeface="+mj-lt"/>
                          <a:cs typeface="+mj-cs"/>
                        </a:rPr>
                        <a:t>.</a:t>
                      </a:r>
                    </a:p>
                  </a:txBody>
                  <a:tcPr anchor="ctr"/>
                </a:tc>
                <a:extLst>
                  <a:ext uri="{0D108BD9-81ED-4DB2-BD59-A6C34878D82A}">
                    <a16:rowId xmlns:a16="http://schemas.microsoft.com/office/drawing/2014/main" val="2109366237"/>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من قبضة اعدانا</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 اعطانا الخلاص</a:t>
                      </a:r>
                      <a:r>
                        <a:rPr lang="ar-EG" sz="4400" b="1" dirty="0">
                          <a:solidFill>
                            <a:schemeClr val="bg1"/>
                          </a:solidFill>
                          <a:latin typeface="+mj-lt"/>
                          <a:cs typeface="+mj-cs"/>
                        </a:rPr>
                        <a:t>.</a:t>
                      </a:r>
                    </a:p>
                  </a:txBody>
                  <a:tcPr anchor="ctr"/>
                </a:tc>
                <a:extLst>
                  <a:ext uri="{0D108BD9-81ED-4DB2-BD59-A6C34878D82A}">
                    <a16:rowId xmlns:a16="http://schemas.microsoft.com/office/drawing/2014/main" val="3887772770"/>
                  </a:ext>
                </a:extLst>
              </a:tr>
              <a:tr h="122566">
                <a:tc>
                  <a:txBody>
                    <a:bodyPr/>
                    <a:lstStyle/>
                    <a:p>
                      <a:pPr algn="l"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266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شعبا مؤمنا صرنا</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والنور كائن معنا</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كما قال يوحنا</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بي ايف انجيليستيس</a:t>
                      </a:r>
                      <a:r>
                        <a:rPr lang="ar-EG" sz="4400" b="1" dirty="0">
                          <a:solidFill>
                            <a:schemeClr val="bg1"/>
                          </a:solidFill>
                          <a:latin typeface="+mj-lt"/>
                          <a:cs typeface="+mj-cs"/>
                        </a:rPr>
                        <a:t>.</a:t>
                      </a: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27C58278-1CBA-4A35-80C6-B57ED571D3E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09194576"/>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016E77E1-9B59-441B-8552-0D676A9D2EC2}"/>
              </a:ext>
            </a:extLst>
          </p:cNvPr>
          <p:cNvGraphicFramePr>
            <a:graphicFrameLocks noGrp="1"/>
          </p:cNvGraphicFramePr>
          <p:nvPr>
            <p:extLst>
              <p:ext uri="{D42A27DB-BD31-4B8C-83A1-F6EECF244321}">
                <p14:modId xmlns:p14="http://schemas.microsoft.com/office/powerpoint/2010/main" val="678715776"/>
              </p:ext>
            </p:extLst>
          </p:nvPr>
        </p:nvGraphicFramePr>
        <p:xfrm>
          <a:off x="0" y="3688080"/>
          <a:ext cx="9144000" cy="3174605"/>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6603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صلح الكرم وعمر</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ورب الكرم أمر</a:t>
                      </a:r>
                      <a:r>
                        <a:rPr lang="ar-EG" sz="4400" b="1" dirty="0">
                          <a:solidFill>
                            <a:schemeClr val="bg1"/>
                          </a:solidFill>
                          <a:latin typeface="+mj-lt"/>
                          <a:cs typeface="+mj-cs"/>
                        </a:rPr>
                        <a:t>.</a:t>
                      </a:r>
                    </a:p>
                  </a:txBody>
                  <a:tcPr anchor="ctr"/>
                </a:tc>
                <a:extLst>
                  <a:ext uri="{0D108BD9-81ED-4DB2-BD59-A6C34878D82A}">
                    <a16:rowId xmlns:a16="http://schemas.microsoft.com/office/drawing/2014/main" val="2109366237"/>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قال غصنا لا يثمر</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يقطع اصله بالفاس</a:t>
                      </a:r>
                      <a:r>
                        <a:rPr lang="ar-EG" sz="4400" b="1" dirty="0">
                          <a:solidFill>
                            <a:schemeClr val="bg1"/>
                          </a:solidFill>
                          <a:latin typeface="+mj-lt"/>
                          <a:cs typeface="+mj-cs"/>
                        </a:rPr>
                        <a:t>.</a:t>
                      </a:r>
                    </a:p>
                  </a:txBody>
                  <a:tcPr anchor="ctr"/>
                </a:tc>
                <a:extLst>
                  <a:ext uri="{0D108BD9-81ED-4DB2-BD59-A6C34878D82A}">
                    <a16:rowId xmlns:a16="http://schemas.microsoft.com/office/drawing/2014/main" val="3887772770"/>
                  </a:ext>
                </a:extLst>
              </a:tr>
              <a:tr h="122566">
                <a:tc>
                  <a:txBody>
                    <a:bodyPr/>
                    <a:lstStyle/>
                    <a:p>
                      <a:pPr algn="l"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266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تعب وفني حالي</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والنوم لم يهنالي</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حين جوني اعدائي</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جهلا من غير قياس</a:t>
                      </a:r>
                      <a:r>
                        <a:rPr lang="ar-EG" sz="4400" b="1" dirty="0">
                          <a:solidFill>
                            <a:schemeClr val="bg1"/>
                          </a:solidFill>
                          <a:latin typeface="+mj-lt"/>
                          <a:cs typeface="+mj-cs"/>
                        </a:rPr>
                        <a:t>.</a:t>
                      </a: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27C58278-1CBA-4A35-80C6-B57ED571D3E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635700751"/>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016E77E1-9B59-441B-8552-0D676A9D2EC2}"/>
              </a:ext>
            </a:extLst>
          </p:cNvPr>
          <p:cNvGraphicFramePr>
            <a:graphicFrameLocks noGrp="1"/>
          </p:cNvGraphicFramePr>
          <p:nvPr>
            <p:extLst>
              <p:ext uri="{D42A27DB-BD31-4B8C-83A1-F6EECF244321}">
                <p14:modId xmlns:p14="http://schemas.microsoft.com/office/powerpoint/2010/main" val="2614395772"/>
              </p:ext>
            </p:extLst>
          </p:nvPr>
        </p:nvGraphicFramePr>
        <p:xfrm>
          <a:off x="0" y="3688080"/>
          <a:ext cx="9144000" cy="3174605"/>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6603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طبيب أهل الاسقام</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أتانا بالأنغام</a:t>
                      </a:r>
                      <a:r>
                        <a:rPr lang="ar-EG" sz="4400" b="1" dirty="0">
                          <a:solidFill>
                            <a:schemeClr val="bg1"/>
                          </a:solidFill>
                          <a:latin typeface="+mj-lt"/>
                          <a:cs typeface="+mj-cs"/>
                        </a:rPr>
                        <a:t>.</a:t>
                      </a:r>
                    </a:p>
                  </a:txBody>
                  <a:tcPr anchor="ctr"/>
                </a:tc>
                <a:extLst>
                  <a:ext uri="{0D108BD9-81ED-4DB2-BD59-A6C34878D82A}">
                    <a16:rowId xmlns:a16="http://schemas.microsoft.com/office/drawing/2014/main" val="2109366237"/>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حين نادى الميت قام</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ورجعت الأنفاس</a:t>
                      </a:r>
                      <a:r>
                        <a:rPr lang="ar-EG" sz="4400" b="1" dirty="0">
                          <a:solidFill>
                            <a:schemeClr val="bg1"/>
                          </a:solidFill>
                          <a:latin typeface="+mj-lt"/>
                          <a:cs typeface="+mj-cs"/>
                        </a:rPr>
                        <a:t>.</a:t>
                      </a:r>
                    </a:p>
                  </a:txBody>
                  <a:tcPr anchor="ctr"/>
                </a:tc>
                <a:extLst>
                  <a:ext uri="{0D108BD9-81ED-4DB2-BD59-A6C34878D82A}">
                    <a16:rowId xmlns:a16="http://schemas.microsoft.com/office/drawing/2014/main" val="3887772770"/>
                  </a:ext>
                </a:extLst>
              </a:tr>
              <a:tr h="122566">
                <a:tc>
                  <a:txBody>
                    <a:bodyPr/>
                    <a:lstStyle/>
                    <a:p>
                      <a:pPr algn="l"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266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ظهر في جوف احشاك</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الرب الذي أنشاك</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ومن يؤمن بُهداك</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بني بيته بأساس</a:t>
                      </a:r>
                      <a:r>
                        <a:rPr lang="ar-EG" sz="4400" b="1" dirty="0">
                          <a:solidFill>
                            <a:schemeClr val="bg1"/>
                          </a:solidFill>
                          <a:latin typeface="+mj-lt"/>
                          <a:cs typeface="+mj-cs"/>
                        </a:rPr>
                        <a:t>.</a:t>
                      </a: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27C58278-1CBA-4A35-80C6-B57ED571D3E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657084879"/>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016E77E1-9B59-441B-8552-0D676A9D2EC2}"/>
              </a:ext>
            </a:extLst>
          </p:cNvPr>
          <p:cNvGraphicFramePr>
            <a:graphicFrameLocks noGrp="1"/>
          </p:cNvGraphicFramePr>
          <p:nvPr>
            <p:extLst>
              <p:ext uri="{D42A27DB-BD31-4B8C-83A1-F6EECF244321}">
                <p14:modId xmlns:p14="http://schemas.microsoft.com/office/powerpoint/2010/main" val="780871342"/>
              </p:ext>
            </p:extLst>
          </p:nvPr>
        </p:nvGraphicFramePr>
        <p:xfrm>
          <a:off x="0" y="3688080"/>
          <a:ext cx="9144000" cy="3174605"/>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6603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عجزت كل الأنام</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وتحيرت الأفهام</a:t>
                      </a:r>
                      <a:r>
                        <a:rPr lang="ar-EG" sz="4400" b="1" dirty="0">
                          <a:solidFill>
                            <a:schemeClr val="bg1"/>
                          </a:solidFill>
                          <a:latin typeface="+mj-lt"/>
                          <a:cs typeface="+mj-cs"/>
                        </a:rPr>
                        <a:t>.</a:t>
                      </a:r>
                    </a:p>
                  </a:txBody>
                  <a:tcPr anchor="ctr"/>
                </a:tc>
                <a:extLst>
                  <a:ext uri="{0D108BD9-81ED-4DB2-BD59-A6C34878D82A}">
                    <a16:rowId xmlns:a16="http://schemas.microsoft.com/office/drawing/2014/main" val="2109366237"/>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فيك يا ماريام</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مع ابنك ماسياس</a:t>
                      </a:r>
                      <a:r>
                        <a:rPr lang="ar-EG" sz="4400" b="1" dirty="0">
                          <a:solidFill>
                            <a:schemeClr val="bg1"/>
                          </a:solidFill>
                          <a:latin typeface="+mj-lt"/>
                          <a:cs typeface="+mj-cs"/>
                        </a:rPr>
                        <a:t>.</a:t>
                      </a:r>
                    </a:p>
                  </a:txBody>
                  <a:tcPr anchor="ctr"/>
                </a:tc>
                <a:extLst>
                  <a:ext uri="{0D108BD9-81ED-4DB2-BD59-A6C34878D82A}">
                    <a16:rowId xmlns:a16="http://schemas.microsoft.com/office/drawing/2014/main" val="3887772770"/>
                  </a:ext>
                </a:extLst>
              </a:tr>
              <a:tr h="122566">
                <a:tc>
                  <a:txBody>
                    <a:bodyPr/>
                    <a:lstStyle/>
                    <a:p>
                      <a:pPr algn="l"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266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غاب العقل وكلت</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الألسن قد ملت</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والأعداء بك ذلت</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ونالوا القصاص</a:t>
                      </a:r>
                      <a:r>
                        <a:rPr lang="ar-EG" sz="4400" b="1" dirty="0">
                          <a:solidFill>
                            <a:schemeClr val="bg1"/>
                          </a:solidFill>
                          <a:latin typeface="+mj-lt"/>
                          <a:cs typeface="+mj-cs"/>
                        </a:rPr>
                        <a:t>.</a:t>
                      </a: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27C58278-1CBA-4A35-80C6-B57ED571D3E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238499564"/>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016E77E1-9B59-441B-8552-0D676A9D2EC2}"/>
              </a:ext>
            </a:extLst>
          </p:cNvPr>
          <p:cNvGraphicFramePr>
            <a:graphicFrameLocks noGrp="1"/>
          </p:cNvGraphicFramePr>
          <p:nvPr>
            <p:extLst>
              <p:ext uri="{D42A27DB-BD31-4B8C-83A1-F6EECF244321}">
                <p14:modId xmlns:p14="http://schemas.microsoft.com/office/powerpoint/2010/main" val="2629171028"/>
              </p:ext>
            </p:extLst>
          </p:nvPr>
        </p:nvGraphicFramePr>
        <p:xfrm>
          <a:off x="0" y="3688080"/>
          <a:ext cx="9144000" cy="3174605"/>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6603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فعلوا الأعداء ضجة</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بيسوع من غير حجة</a:t>
                      </a:r>
                      <a:r>
                        <a:rPr lang="ar-EG" sz="4400" b="1" dirty="0">
                          <a:solidFill>
                            <a:schemeClr val="bg1"/>
                          </a:solidFill>
                          <a:latin typeface="+mj-lt"/>
                          <a:cs typeface="+mj-cs"/>
                        </a:rPr>
                        <a:t>.</a:t>
                      </a:r>
                    </a:p>
                  </a:txBody>
                  <a:tcPr anchor="ctr"/>
                </a:tc>
                <a:extLst>
                  <a:ext uri="{0D108BD9-81ED-4DB2-BD59-A6C34878D82A}">
                    <a16:rowId xmlns:a16="http://schemas.microsoft.com/office/drawing/2014/main" val="2109366237"/>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والدنيا مرتجة</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معترفا به ديماس</a:t>
                      </a:r>
                      <a:r>
                        <a:rPr lang="ar-EG" sz="4400" b="1" dirty="0">
                          <a:solidFill>
                            <a:schemeClr val="bg1"/>
                          </a:solidFill>
                          <a:latin typeface="+mj-lt"/>
                          <a:cs typeface="+mj-cs"/>
                        </a:rPr>
                        <a:t>.</a:t>
                      </a:r>
                    </a:p>
                  </a:txBody>
                  <a:tcPr anchor="ctr"/>
                </a:tc>
                <a:extLst>
                  <a:ext uri="{0D108BD9-81ED-4DB2-BD59-A6C34878D82A}">
                    <a16:rowId xmlns:a16="http://schemas.microsoft.com/office/drawing/2014/main" val="3887772770"/>
                  </a:ext>
                </a:extLst>
              </a:tr>
              <a:tr h="122566">
                <a:tc>
                  <a:txBody>
                    <a:bodyPr/>
                    <a:lstStyle/>
                    <a:p>
                      <a:pPr algn="l"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266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قبلنا نحن ايسوس</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غالب بيذيافلوس</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عرفه ديوناسيوس</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بمدينة اثيناس</a:t>
                      </a:r>
                      <a:r>
                        <a:rPr lang="ar-EG" sz="4400" b="1" dirty="0">
                          <a:solidFill>
                            <a:schemeClr val="bg1"/>
                          </a:solidFill>
                          <a:latin typeface="+mj-lt"/>
                          <a:cs typeface="+mj-cs"/>
                        </a:rPr>
                        <a:t>.</a:t>
                      </a: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27C58278-1CBA-4A35-80C6-B57ED571D3E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993093602"/>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016E77E1-9B59-441B-8552-0D676A9D2EC2}"/>
              </a:ext>
            </a:extLst>
          </p:cNvPr>
          <p:cNvGraphicFramePr>
            <a:graphicFrameLocks noGrp="1"/>
          </p:cNvGraphicFramePr>
          <p:nvPr>
            <p:extLst>
              <p:ext uri="{D42A27DB-BD31-4B8C-83A1-F6EECF244321}">
                <p14:modId xmlns:p14="http://schemas.microsoft.com/office/powerpoint/2010/main" val="3881929051"/>
              </p:ext>
            </p:extLst>
          </p:nvPr>
        </p:nvGraphicFramePr>
        <p:xfrm>
          <a:off x="0" y="3688080"/>
          <a:ext cx="9144000" cy="3174605"/>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6603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قُبر رب القوات</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في جوف القبر ومات</a:t>
                      </a:r>
                      <a:r>
                        <a:rPr lang="ar-EG" sz="4400" b="1" dirty="0">
                          <a:solidFill>
                            <a:schemeClr val="bg1"/>
                          </a:solidFill>
                          <a:latin typeface="+mj-lt"/>
                          <a:cs typeface="+mj-cs"/>
                        </a:rPr>
                        <a:t>.</a:t>
                      </a:r>
                    </a:p>
                  </a:txBody>
                  <a:tcPr anchor="ctr"/>
                </a:tc>
                <a:extLst>
                  <a:ext uri="{0D108BD9-81ED-4DB2-BD59-A6C34878D82A}">
                    <a16:rowId xmlns:a16="http://schemas.microsoft.com/office/drawing/2014/main" val="2109366237"/>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ومن بين الأموات</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قام في سحر الأغلاس</a:t>
                      </a:r>
                      <a:r>
                        <a:rPr lang="ar-EG" sz="4400" b="1" dirty="0">
                          <a:solidFill>
                            <a:schemeClr val="bg1"/>
                          </a:solidFill>
                          <a:latin typeface="+mj-lt"/>
                          <a:cs typeface="+mj-cs"/>
                        </a:rPr>
                        <a:t>.</a:t>
                      </a:r>
                    </a:p>
                  </a:txBody>
                  <a:tcPr anchor="ctr"/>
                </a:tc>
                <a:extLst>
                  <a:ext uri="{0D108BD9-81ED-4DB2-BD59-A6C34878D82A}">
                    <a16:rowId xmlns:a16="http://schemas.microsoft.com/office/drawing/2014/main" val="3887772770"/>
                  </a:ext>
                </a:extLst>
              </a:tr>
              <a:tr h="122566">
                <a:tc>
                  <a:txBody>
                    <a:bodyPr/>
                    <a:lstStyle/>
                    <a:p>
                      <a:pPr algn="l"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266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لما لاحت بالعين</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مريم نظرت ملاكين</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واحد عند الرجلين</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والأخر عند الرأس</a:t>
                      </a:r>
                      <a:r>
                        <a:rPr lang="ar-EG" sz="4400" b="1" dirty="0">
                          <a:solidFill>
                            <a:schemeClr val="bg1"/>
                          </a:solidFill>
                          <a:latin typeface="+mj-lt"/>
                          <a:cs typeface="+mj-cs"/>
                        </a:rPr>
                        <a:t>.</a:t>
                      </a: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27C58278-1CBA-4A35-80C6-B57ED571D3E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263471560"/>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016E77E1-9B59-441B-8552-0D676A9D2EC2}"/>
              </a:ext>
            </a:extLst>
          </p:cNvPr>
          <p:cNvGraphicFramePr>
            <a:graphicFrameLocks noGrp="1"/>
          </p:cNvGraphicFramePr>
          <p:nvPr>
            <p:extLst>
              <p:ext uri="{D42A27DB-BD31-4B8C-83A1-F6EECF244321}">
                <p14:modId xmlns:p14="http://schemas.microsoft.com/office/powerpoint/2010/main" val="2490423526"/>
              </p:ext>
            </p:extLst>
          </p:nvPr>
        </p:nvGraphicFramePr>
        <p:xfrm>
          <a:off x="0" y="3688080"/>
          <a:ext cx="9144000" cy="3174605"/>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6603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مريم نظرت مجهر</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في يوم الأحد سحر</a:t>
                      </a:r>
                      <a:r>
                        <a:rPr lang="ar-EG" sz="4400" b="1" dirty="0">
                          <a:solidFill>
                            <a:schemeClr val="bg1"/>
                          </a:solidFill>
                          <a:latin typeface="+mj-lt"/>
                          <a:cs typeface="+mj-cs"/>
                        </a:rPr>
                        <a:t>.</a:t>
                      </a:r>
                    </a:p>
                  </a:txBody>
                  <a:tcPr anchor="ctr"/>
                </a:tc>
                <a:extLst>
                  <a:ext uri="{0D108BD9-81ED-4DB2-BD59-A6C34878D82A}">
                    <a16:rowId xmlns:a16="http://schemas.microsoft.com/office/drawing/2014/main" val="2109366237"/>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سيدنا قام وظهر</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لرسله في عمواس</a:t>
                      </a:r>
                      <a:r>
                        <a:rPr lang="ar-EG" sz="4400" b="1" dirty="0">
                          <a:solidFill>
                            <a:schemeClr val="bg1"/>
                          </a:solidFill>
                          <a:latin typeface="+mj-lt"/>
                          <a:cs typeface="+mj-cs"/>
                        </a:rPr>
                        <a:t>.</a:t>
                      </a:r>
                    </a:p>
                  </a:txBody>
                  <a:tcPr anchor="ctr"/>
                </a:tc>
                <a:extLst>
                  <a:ext uri="{0D108BD9-81ED-4DB2-BD59-A6C34878D82A}">
                    <a16:rowId xmlns:a16="http://schemas.microsoft.com/office/drawing/2014/main" val="3887772770"/>
                  </a:ext>
                </a:extLst>
              </a:tr>
              <a:tr h="122566">
                <a:tc>
                  <a:txBody>
                    <a:bodyPr/>
                    <a:lstStyle/>
                    <a:p>
                      <a:pPr algn="l"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266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قدم في خميس عهده</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جسده ودمه بيده</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وفي عظمة مجده</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نحضر وقت القداس</a:t>
                      </a:r>
                      <a:r>
                        <a:rPr lang="ar-EG" sz="4400" b="1" dirty="0">
                          <a:solidFill>
                            <a:schemeClr val="bg1"/>
                          </a:solidFill>
                          <a:latin typeface="+mj-lt"/>
                          <a:cs typeface="+mj-cs"/>
                        </a:rPr>
                        <a:t>.</a:t>
                      </a: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27C58278-1CBA-4A35-80C6-B57ED571D3E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5899357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4506D30-D197-47FA-98AB-3A73E32DE3D4}"/>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sz="3200" dirty="0"/>
              <a:t>بي أوأو ناك بي ماي رومي ان آغاثوس: بي أوأو انتيك ماڤ امبارثينوس نيم ني اثؤواڤ تيرو انتاك: ذوكصاصي </a:t>
            </a:r>
            <a:r>
              <a:rPr lang="en-US" sz="3200" dirty="0"/>
              <a:t>….</a:t>
            </a:r>
            <a:endParaRPr lang="ar-EG" sz="3200" dirty="0"/>
          </a:p>
        </p:txBody>
      </p:sp>
      <p:sp>
        <p:nvSpPr>
          <p:cNvPr id="3" name="Text Placeholder 2"/>
          <p:cNvSpPr>
            <a:spLocks noGrp="1"/>
          </p:cNvSpPr>
          <p:nvPr>
            <p:ph type="body" sz="quarter" idx="11"/>
          </p:nvPr>
        </p:nvSpPr>
        <p:spPr/>
        <p:txBody>
          <a:bodyPr/>
          <a:lstStyle/>
          <a:p>
            <a:r>
              <a:rPr lang="ar-EG" sz="3200" dirty="0"/>
              <a:t>المجد لك يا محب البشر الصالح : المجد لأمك العذراء وجميع قديسيك : المجد لك يا مُحب البشر</a:t>
            </a:r>
          </a:p>
          <a:p>
            <a:endParaRPr lang="en-US" sz="3200" dirty="0"/>
          </a:p>
        </p:txBody>
      </p:sp>
      <p:sp>
        <p:nvSpPr>
          <p:cNvPr id="4" name="Text Placeholder 3"/>
          <p:cNvSpPr>
            <a:spLocks noGrp="1"/>
          </p:cNvSpPr>
          <p:nvPr>
            <p:ph type="body" sz="quarter" idx="12"/>
          </p:nvPr>
        </p:nvSpPr>
        <p:spPr>
          <a:xfrm>
            <a:off x="0" y="4635305"/>
            <a:ext cx="9144000" cy="1189740"/>
          </a:xfrm>
        </p:spPr>
        <p:txBody>
          <a:bodyPr/>
          <a:lstStyle/>
          <a:p>
            <a:pPr>
              <a:spcBef>
                <a:spcPts val="0"/>
              </a:spcBef>
            </a:pPr>
            <a:r>
              <a:rPr lang="en-GB" sz="3200" dirty="0">
                <a:effectLst/>
              </a:rPr>
              <a:t> </a:t>
            </a:r>
            <a:r>
              <a:rPr lang="en-GB" sz="3200" dirty="0" err="1">
                <a:effectLst/>
              </a:rPr>
              <a:t>Pi`wou</a:t>
            </a:r>
            <a:r>
              <a:rPr lang="en-GB" sz="3200" dirty="0">
                <a:effectLst/>
              </a:rPr>
              <a:t> </a:t>
            </a:r>
            <a:r>
              <a:rPr lang="en-GB" sz="3200" dirty="0" err="1">
                <a:effectLst/>
              </a:rPr>
              <a:t>nak</a:t>
            </a:r>
            <a:r>
              <a:rPr lang="en-GB" sz="3200" dirty="0">
                <a:effectLst/>
              </a:rPr>
              <a:t> </a:t>
            </a:r>
            <a:r>
              <a:rPr lang="en-GB" sz="3200" dirty="0" err="1">
                <a:effectLst/>
              </a:rPr>
              <a:t>Pimairwmi</a:t>
            </a:r>
            <a:r>
              <a:rPr lang="en-GB" sz="3200" dirty="0">
                <a:effectLst/>
              </a:rPr>
              <a:t> `</a:t>
            </a:r>
            <a:r>
              <a:rPr lang="en-GB" sz="3200" dirty="0" err="1">
                <a:effectLst/>
              </a:rPr>
              <a:t>n`aga;oc</a:t>
            </a:r>
            <a:r>
              <a:rPr lang="en-GB" sz="3200" dirty="0">
                <a:effectLst/>
              </a:rPr>
              <a:t>@ </a:t>
            </a:r>
            <a:r>
              <a:rPr lang="en-GB" sz="3200" dirty="0" err="1">
                <a:effectLst/>
              </a:rPr>
              <a:t>pi`wou</a:t>
            </a:r>
            <a:r>
              <a:rPr lang="en-GB" sz="3200" dirty="0">
                <a:effectLst/>
              </a:rPr>
              <a:t> `</a:t>
            </a:r>
            <a:r>
              <a:rPr lang="en-GB" sz="3200" dirty="0" err="1">
                <a:effectLst/>
              </a:rPr>
              <a:t>nTekmau</a:t>
            </a:r>
            <a:endParaRPr lang="en-GB" sz="3200" dirty="0">
              <a:effectLst/>
            </a:endParaRPr>
          </a:p>
          <a:p>
            <a:pPr>
              <a:spcBef>
                <a:spcPts val="0"/>
              </a:spcBef>
            </a:pPr>
            <a:r>
              <a:rPr lang="en-GB" sz="3200" dirty="0">
                <a:effectLst/>
              </a:rPr>
              <a:t> `</a:t>
            </a:r>
            <a:r>
              <a:rPr lang="en-GB" sz="3200" dirty="0" err="1">
                <a:effectLst/>
              </a:rPr>
              <a:t>mPar;enoc</a:t>
            </a:r>
            <a:r>
              <a:rPr lang="en-GB" sz="3200" dirty="0">
                <a:effectLst/>
              </a:rPr>
              <a:t> </a:t>
            </a:r>
            <a:r>
              <a:rPr lang="en-GB" sz="3200" dirty="0" err="1">
                <a:effectLst/>
              </a:rPr>
              <a:t>nem</a:t>
            </a:r>
            <a:r>
              <a:rPr lang="en-GB" sz="3200" dirty="0">
                <a:effectLst/>
              </a:rPr>
              <a:t> </a:t>
            </a:r>
            <a:r>
              <a:rPr lang="en-GB" sz="3200" dirty="0" err="1">
                <a:effectLst/>
              </a:rPr>
              <a:t>ny`e;ouab</a:t>
            </a:r>
            <a:r>
              <a:rPr lang="en-GB" sz="3200" dirty="0">
                <a:effectLst/>
              </a:rPr>
              <a:t> </a:t>
            </a:r>
            <a:r>
              <a:rPr lang="en-GB" sz="3200" dirty="0" err="1">
                <a:effectLst/>
              </a:rPr>
              <a:t>tyrou</a:t>
            </a:r>
            <a:r>
              <a:rPr lang="en-GB" sz="3200" dirty="0">
                <a:effectLst/>
              </a:rPr>
              <a:t> `</a:t>
            </a:r>
            <a:r>
              <a:rPr lang="en-GB" sz="3200" dirty="0" err="1">
                <a:effectLst/>
              </a:rPr>
              <a:t>ntak</a:t>
            </a:r>
            <a:r>
              <a:rPr lang="en-GB" sz="3200" dirty="0">
                <a:effectLst/>
              </a:rPr>
              <a:t>. Doxa ci </a:t>
            </a:r>
            <a:r>
              <a:rPr lang="en-GB" sz="3200" dirty="0" err="1">
                <a:effectLst/>
              </a:rPr>
              <a:t>Vilan</a:t>
            </a:r>
            <a:r>
              <a:rPr lang="en-GB" sz="3200" dirty="0">
                <a:effectLst/>
              </a:rPr>
              <a:t>`;</a:t>
            </a:r>
            <a:r>
              <a:rPr lang="en-GB" sz="3200" dirty="0" err="1">
                <a:effectLst/>
              </a:rPr>
              <a:t>rwpe</a:t>
            </a:r>
            <a:r>
              <a:rPr lang="en-GB" sz="3200" dirty="0">
                <a:effectLst/>
              </a:rPr>
              <a:t>.</a:t>
            </a:r>
          </a:p>
        </p:txBody>
      </p:sp>
    </p:spTree>
    <p:extLst>
      <p:ext uri="{BB962C8B-B14F-4D97-AF65-F5344CB8AC3E}">
        <p14:creationId xmlns:p14="http://schemas.microsoft.com/office/powerpoint/2010/main" val="3658232859"/>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016E77E1-9B59-441B-8552-0D676A9D2EC2}"/>
              </a:ext>
            </a:extLst>
          </p:cNvPr>
          <p:cNvGraphicFramePr>
            <a:graphicFrameLocks noGrp="1"/>
          </p:cNvGraphicFramePr>
          <p:nvPr>
            <p:extLst>
              <p:ext uri="{D42A27DB-BD31-4B8C-83A1-F6EECF244321}">
                <p14:modId xmlns:p14="http://schemas.microsoft.com/office/powerpoint/2010/main" val="4126919597"/>
              </p:ext>
            </p:extLst>
          </p:nvPr>
        </p:nvGraphicFramePr>
        <p:xfrm>
          <a:off x="0" y="3688080"/>
          <a:ext cx="9144000" cy="3174605"/>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6603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هذا لأجل الخطية</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قربانا وذبيحة</a:t>
                      </a:r>
                      <a:r>
                        <a:rPr lang="ar-EG" sz="4400" b="1" dirty="0">
                          <a:solidFill>
                            <a:schemeClr val="bg1"/>
                          </a:solidFill>
                          <a:latin typeface="+mj-lt"/>
                          <a:cs typeface="+mj-cs"/>
                        </a:rPr>
                        <a:t>.</a:t>
                      </a:r>
                    </a:p>
                  </a:txBody>
                  <a:tcPr anchor="ctr"/>
                </a:tc>
                <a:extLst>
                  <a:ext uri="{0D108BD9-81ED-4DB2-BD59-A6C34878D82A}">
                    <a16:rowId xmlns:a16="http://schemas.microsoft.com/office/drawing/2014/main" val="2109366237"/>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موضوعا في صينية</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مهروقا دمه في الكأس</a:t>
                      </a:r>
                      <a:r>
                        <a:rPr lang="ar-EG" sz="4400" b="1" dirty="0">
                          <a:solidFill>
                            <a:schemeClr val="bg1"/>
                          </a:solidFill>
                          <a:latin typeface="+mj-lt"/>
                          <a:cs typeface="+mj-cs"/>
                        </a:rPr>
                        <a:t>.</a:t>
                      </a:r>
                    </a:p>
                  </a:txBody>
                  <a:tcPr anchor="ctr"/>
                </a:tc>
                <a:extLst>
                  <a:ext uri="{0D108BD9-81ED-4DB2-BD59-A6C34878D82A}">
                    <a16:rowId xmlns:a16="http://schemas.microsoft.com/office/drawing/2014/main" val="3887772770"/>
                  </a:ext>
                </a:extLst>
              </a:tr>
              <a:tr h="122566">
                <a:tc>
                  <a:txBody>
                    <a:bodyPr/>
                    <a:lstStyle/>
                    <a:p>
                      <a:pPr algn="l"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266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وفانا تقويمه</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ومنحنا تعليمه</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ووعدنا بنعيمه</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ورجونا بعد اليأس</a:t>
                      </a:r>
                      <a:r>
                        <a:rPr lang="ar-EG" sz="4400" b="1" dirty="0">
                          <a:solidFill>
                            <a:schemeClr val="bg1"/>
                          </a:solidFill>
                          <a:latin typeface="+mj-lt"/>
                          <a:cs typeface="+mj-cs"/>
                        </a:rPr>
                        <a:t>.</a:t>
                      </a: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27C58278-1CBA-4A35-80C6-B57ED571D3E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289104393"/>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016E77E1-9B59-441B-8552-0D676A9D2EC2}"/>
              </a:ext>
            </a:extLst>
          </p:cNvPr>
          <p:cNvGraphicFramePr>
            <a:graphicFrameLocks noGrp="1"/>
          </p:cNvGraphicFramePr>
          <p:nvPr>
            <p:extLst>
              <p:ext uri="{D42A27DB-BD31-4B8C-83A1-F6EECF244321}">
                <p14:modId xmlns:p14="http://schemas.microsoft.com/office/powerpoint/2010/main" val="3409401665"/>
              </p:ext>
            </p:extLst>
          </p:nvPr>
        </p:nvGraphicFramePr>
        <p:xfrm>
          <a:off x="0" y="3688080"/>
          <a:ext cx="9144000" cy="3174605"/>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6603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لا تعطني تهوين</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أنا عبدك مسكين</a:t>
                      </a:r>
                      <a:r>
                        <a:rPr lang="ar-EG" sz="4400" b="1" dirty="0">
                          <a:solidFill>
                            <a:schemeClr val="bg1"/>
                          </a:solidFill>
                          <a:latin typeface="+mj-lt"/>
                          <a:cs typeface="+mj-cs"/>
                        </a:rPr>
                        <a:t>.</a:t>
                      </a:r>
                    </a:p>
                  </a:txBody>
                  <a:tcPr anchor="ctr"/>
                </a:tc>
                <a:extLst>
                  <a:ext uri="{0D108BD9-81ED-4DB2-BD59-A6C34878D82A}">
                    <a16:rowId xmlns:a16="http://schemas.microsoft.com/office/drawing/2014/main" val="2109366237"/>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أبو السعد المهين</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بالاسم اُدعى شماس</a:t>
                      </a:r>
                      <a:r>
                        <a:rPr lang="ar-EG" sz="4400" b="1" dirty="0">
                          <a:solidFill>
                            <a:schemeClr val="bg1"/>
                          </a:solidFill>
                          <a:latin typeface="+mj-lt"/>
                          <a:cs typeface="+mj-cs"/>
                        </a:rPr>
                        <a:t>.</a:t>
                      </a:r>
                    </a:p>
                  </a:txBody>
                  <a:tcPr anchor="ctr"/>
                </a:tc>
                <a:extLst>
                  <a:ext uri="{0D108BD9-81ED-4DB2-BD59-A6C34878D82A}">
                    <a16:rowId xmlns:a16="http://schemas.microsoft.com/office/drawing/2014/main" val="3887772770"/>
                  </a:ext>
                </a:extLst>
              </a:tr>
              <a:tr h="122566">
                <a:tc>
                  <a:txBody>
                    <a:bodyPr/>
                    <a:lstStyle/>
                    <a:p>
                      <a:pPr algn="l"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266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 مريم شفاعاتك</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نجيني بصلاتك</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 من بشفاعاتك</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خلصت متياس</a:t>
                      </a:r>
                      <a:r>
                        <a:rPr lang="ar-EG" sz="4400" b="1" dirty="0">
                          <a:solidFill>
                            <a:schemeClr val="bg1"/>
                          </a:solidFill>
                          <a:latin typeface="+mj-lt"/>
                          <a:cs typeface="+mj-cs"/>
                        </a:rPr>
                        <a:t>.</a:t>
                      </a: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27C58278-1CBA-4A35-80C6-B57ED571D3E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355621979"/>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016E77E1-9B59-441B-8552-0D676A9D2EC2}"/>
              </a:ext>
            </a:extLst>
          </p:cNvPr>
          <p:cNvGraphicFramePr>
            <a:graphicFrameLocks noGrp="1"/>
          </p:cNvGraphicFramePr>
          <p:nvPr>
            <p:extLst>
              <p:ext uri="{D42A27DB-BD31-4B8C-83A1-F6EECF244321}">
                <p14:modId xmlns:p14="http://schemas.microsoft.com/office/powerpoint/2010/main" val="838238470"/>
              </p:ext>
            </p:extLst>
          </p:nvPr>
        </p:nvGraphicFramePr>
        <p:xfrm>
          <a:off x="0" y="3688080"/>
          <a:ext cx="9144000" cy="3174605"/>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6603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السلام لك يا عذراء</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من قلب حزين يقرأ</a:t>
                      </a:r>
                      <a:r>
                        <a:rPr lang="ar-EG" sz="4400" b="1" dirty="0">
                          <a:solidFill>
                            <a:schemeClr val="bg1"/>
                          </a:solidFill>
                          <a:latin typeface="+mj-lt"/>
                          <a:cs typeface="+mj-cs"/>
                        </a:rPr>
                        <a:t>.</a:t>
                      </a:r>
                    </a:p>
                  </a:txBody>
                  <a:tcPr anchor="ctr"/>
                </a:tc>
                <a:extLst>
                  <a:ext uri="{0D108BD9-81ED-4DB2-BD59-A6C34878D82A}">
                    <a16:rowId xmlns:a16="http://schemas.microsoft.com/office/drawing/2014/main" val="2109366237"/>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كوني لي نصرة</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وأنال حسن خلاص</a:t>
                      </a:r>
                      <a:r>
                        <a:rPr lang="ar-EG" sz="4400" b="1" dirty="0">
                          <a:solidFill>
                            <a:schemeClr val="bg1"/>
                          </a:solidFill>
                          <a:latin typeface="+mj-lt"/>
                          <a:cs typeface="+mj-cs"/>
                        </a:rPr>
                        <a:t>.</a:t>
                      </a:r>
                    </a:p>
                  </a:txBody>
                  <a:tcPr anchor="ctr"/>
                </a:tc>
                <a:extLst>
                  <a:ext uri="{0D108BD9-81ED-4DB2-BD59-A6C34878D82A}">
                    <a16:rowId xmlns:a16="http://schemas.microsoft.com/office/drawing/2014/main" val="3887772770"/>
                  </a:ext>
                </a:extLst>
              </a:tr>
              <a:tr h="122566">
                <a:tc>
                  <a:txBody>
                    <a:bodyPr/>
                    <a:lstStyle/>
                    <a:p>
                      <a:pPr algn="l"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266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السلام لك من فكري</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يا مريم يا ذخري</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أنت تاجي وفخري</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عند ابنك ماسياس</a:t>
                      </a:r>
                      <a:r>
                        <a:rPr lang="ar-EG" sz="4400" b="1" dirty="0">
                          <a:solidFill>
                            <a:schemeClr val="bg1"/>
                          </a:solidFill>
                          <a:latin typeface="+mj-lt"/>
                          <a:cs typeface="+mj-cs"/>
                        </a:rPr>
                        <a:t>.</a:t>
                      </a: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27C58278-1CBA-4A35-80C6-B57ED571D3E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822676277"/>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14">
            <a:extLst>
              <a:ext uri="{FF2B5EF4-FFF2-40B4-BE49-F238E27FC236}">
                <a16:creationId xmlns:a16="http://schemas.microsoft.com/office/drawing/2014/main" id="{016E77E1-9B59-441B-8552-0D676A9D2EC2}"/>
              </a:ext>
            </a:extLst>
          </p:cNvPr>
          <p:cNvGraphicFramePr>
            <a:graphicFrameLocks noGrp="1"/>
          </p:cNvGraphicFramePr>
          <p:nvPr>
            <p:extLst>
              <p:ext uri="{D42A27DB-BD31-4B8C-83A1-F6EECF244321}">
                <p14:modId xmlns:p14="http://schemas.microsoft.com/office/powerpoint/2010/main" val="1511440131"/>
              </p:ext>
            </p:extLst>
          </p:nvPr>
        </p:nvGraphicFramePr>
        <p:xfrm>
          <a:off x="0" y="3688080"/>
          <a:ext cx="9144000" cy="3174605"/>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6603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يرحمنا بصلاتك</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وانجو بشفاعاتك</a:t>
                      </a:r>
                      <a:r>
                        <a:rPr lang="ar-EG" sz="4400" b="1" dirty="0">
                          <a:solidFill>
                            <a:schemeClr val="bg1"/>
                          </a:solidFill>
                          <a:latin typeface="+mj-lt"/>
                          <a:cs typeface="+mj-cs"/>
                        </a:rPr>
                        <a:t>.</a:t>
                      </a:r>
                    </a:p>
                  </a:txBody>
                  <a:tcPr anchor="ctr"/>
                </a:tc>
                <a:extLst>
                  <a:ext uri="{0D108BD9-81ED-4DB2-BD59-A6C34878D82A}">
                    <a16:rowId xmlns:a16="http://schemas.microsoft.com/office/drawing/2014/main" val="2109366237"/>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وأحظى بطلباتك</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في يوم زحمة وقصاص</a:t>
                      </a:r>
                      <a:r>
                        <a:rPr lang="ar-EG" sz="4400" b="1" dirty="0">
                          <a:solidFill>
                            <a:schemeClr val="bg1"/>
                          </a:solidFill>
                          <a:latin typeface="+mj-lt"/>
                          <a:cs typeface="+mj-cs"/>
                        </a:rPr>
                        <a:t>.</a:t>
                      </a:r>
                    </a:p>
                  </a:txBody>
                  <a:tcPr anchor="ctr"/>
                </a:tc>
                <a:extLst>
                  <a:ext uri="{0D108BD9-81ED-4DB2-BD59-A6C34878D82A}">
                    <a16:rowId xmlns:a16="http://schemas.microsoft.com/office/drawing/2014/main" val="3887772770"/>
                  </a:ext>
                </a:extLst>
              </a:tr>
              <a:tr h="122566">
                <a:tc>
                  <a:txBody>
                    <a:bodyPr/>
                    <a:lstStyle/>
                    <a:p>
                      <a:pPr algn="l"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2669">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وانا بك متحسب</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ويرجوك من يغلب</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52669">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لأني بك متطلب</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ولم يغلبني اليأس</a:t>
                      </a:r>
                      <a:r>
                        <a:rPr lang="ar-EG" sz="4400" b="1" dirty="0">
                          <a:solidFill>
                            <a:schemeClr val="bg1"/>
                          </a:solidFill>
                          <a:latin typeface="+mj-lt"/>
                          <a:cs typeface="+mj-cs"/>
                        </a:rPr>
                        <a:t>.</a:t>
                      </a:r>
                    </a:p>
                  </a:txBody>
                  <a:tcPr anchor="ctr"/>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27C58278-1CBA-4A35-80C6-B57ED571D3E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740806486"/>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F4DBC83-86DA-4335-A7D9-FEC40026BF9F}"/>
              </a:ext>
            </a:extLst>
          </p:cNvPr>
          <p:cNvSpPr>
            <a:spLocks noGrp="1"/>
          </p:cNvSpPr>
          <p:nvPr>
            <p:ph type="title"/>
          </p:nvPr>
        </p:nvSpPr>
        <p:spPr>
          <a:xfrm>
            <a:off x="-2100263" y="1"/>
            <a:ext cx="2100263" cy="571500"/>
          </a:xfrm>
        </p:spPr>
        <p:txBody>
          <a:bodyPr/>
          <a:lstStyle/>
          <a:p>
            <a:pPr algn="r" rtl="1"/>
            <a:r>
              <a:rPr lang="ar-EG" b="1" u="sng" dirty="0">
                <a:solidFill>
                  <a:srgbClr val="FFC000"/>
                </a:solidFill>
              </a:rPr>
              <a:t>الهوس الثاني</a:t>
            </a:r>
            <a:endParaRPr lang="en-GB" b="1" u="sng" dirty="0">
              <a:solidFill>
                <a:srgbClr val="FFC000"/>
              </a:solidFill>
            </a:endParaRPr>
          </a:p>
        </p:txBody>
      </p:sp>
      <p:sp>
        <p:nvSpPr>
          <p:cNvPr id="3" name="Text Placeholder 2">
            <a:extLst>
              <a:ext uri="{FF2B5EF4-FFF2-40B4-BE49-F238E27FC236}">
                <a16:creationId xmlns:a16="http://schemas.microsoft.com/office/drawing/2014/main" id="{00F72FC3-6F74-4B23-A27F-9E5264425F62}"/>
              </a:ext>
            </a:extLst>
          </p:cNvPr>
          <p:cNvSpPr>
            <a:spLocks noGrp="1"/>
          </p:cNvSpPr>
          <p:nvPr>
            <p:ph type="body" sz="quarter" idx="10"/>
          </p:nvPr>
        </p:nvSpPr>
        <p:spPr/>
        <p:txBody>
          <a:bodyPr/>
          <a:lstStyle/>
          <a:p>
            <a:r>
              <a:rPr kumimoji="0" lang="ar-EG" sz="4200" b="1" i="0" u="none" strike="noStrike" kern="1200" cap="none" normalizeH="0" baseline="0" dirty="0">
                <a:ln>
                  <a:noFill/>
                </a:ln>
                <a:solidFill>
                  <a:schemeClr val="bg1"/>
                </a:solidFill>
                <a:effectLst/>
                <a:latin typeface="Times New Roman" pitchFamily="18" charset="0"/>
                <a:ea typeface="+mn-ea"/>
                <a:cs typeface="Times New Roman" pitchFamily="18" charset="0"/>
              </a:rPr>
              <a:t>آمين. الليلويا. كيرياليسون كيرياليسون كيرياليسون</a:t>
            </a:r>
            <a:endParaRPr kumimoji="0" lang="en-US" sz="42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1BA1C57B-61E6-4D91-9F55-3419B7687613}"/>
              </a:ext>
            </a:extLst>
          </p:cNvPr>
          <p:cNvSpPr>
            <a:spLocks noGrp="1"/>
          </p:cNvSpPr>
          <p:nvPr>
            <p:ph type="body" sz="quarter" idx="11"/>
          </p:nvPr>
        </p:nvSpPr>
        <p:spPr/>
        <p:txBody>
          <a:bodyPr/>
          <a:lstStyle/>
          <a:p>
            <a:r>
              <a:rPr kumimoji="0" lang="ar-SA" sz="4400" b="1" i="0" u="none" strike="noStrike" cap="none" normalizeH="0" baseline="0" dirty="0">
                <a:ln>
                  <a:noFill/>
                </a:ln>
                <a:solidFill>
                  <a:schemeClr val="bg1"/>
                </a:solidFill>
                <a:effectLst/>
                <a:latin typeface="Times New Roman" pitchFamily="18" charset="0"/>
                <a:cs typeface="Times New Roman" pitchFamily="18" charset="0"/>
              </a:rPr>
              <a:t>آمين.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هلليلويا.</a:t>
            </a:r>
            <a:r>
              <a:rPr lang="ar-EG" sz="4400" b="1" dirty="0">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يارب ارحم يارب ارحم</a:t>
            </a:r>
            <a:r>
              <a:rPr lang="ar-EG" sz="4400" b="1" dirty="0">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يارب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ارحم.</a:t>
            </a:r>
            <a:endParaRPr kumimoji="0" lang="en-US" sz="4400" b="1" i="0" u="none" strike="noStrike" cap="none" normalizeH="0" baseline="0" dirty="0">
              <a:ln>
                <a:noFill/>
              </a:ln>
              <a:solidFill>
                <a:schemeClr val="bg1"/>
              </a:solidFill>
              <a:effectLst/>
              <a:latin typeface="Times New Roman" pitchFamily="18" charset="0"/>
              <a:cs typeface="Times New Roman" pitchFamily="18" charset="0"/>
            </a:endParaRPr>
          </a:p>
          <a:p>
            <a:endParaRPr lang="en-GB" sz="4400" dirty="0"/>
          </a:p>
        </p:txBody>
      </p:sp>
      <p:sp>
        <p:nvSpPr>
          <p:cNvPr id="5" name="Text Placeholder 4">
            <a:extLst>
              <a:ext uri="{FF2B5EF4-FFF2-40B4-BE49-F238E27FC236}">
                <a16:creationId xmlns:a16="http://schemas.microsoft.com/office/drawing/2014/main" id="{224BC3B3-9859-4228-A73B-EB3C40B05701}"/>
              </a:ext>
            </a:extLst>
          </p:cNvPr>
          <p:cNvSpPr>
            <a:spLocks noGrp="1"/>
          </p:cNvSpPr>
          <p:nvPr>
            <p:ph type="body" sz="quarter" idx="12"/>
          </p:nvPr>
        </p:nvSpPr>
        <p:spPr/>
        <p:txBody>
          <a:bodyPr/>
          <a:lstStyle/>
          <a:p>
            <a:r>
              <a:rPr kumimoji="0" lang="it-IT" sz="4000" b="0" i="0" u="none" strike="noStrike" cap="none" normalizeH="0" baseline="0" dirty="0">
                <a:ln>
                  <a:noFill/>
                </a:ln>
                <a:effectLst/>
                <a:latin typeface="CS New Athanasius" panose="020B0500000000000000" pitchFamily="34" charset="0"/>
                <a:cs typeface="Times New Roman" pitchFamily="18" charset="0"/>
              </a:rPr>
              <a:t>Amyn =a=l Kurie eleycon@ Kurie eleycon Kurie eleycon.</a:t>
            </a:r>
          </a:p>
          <a:p>
            <a:endParaRPr lang="en-GB" dirty="0"/>
          </a:p>
        </p:txBody>
      </p:sp>
      <p:sp>
        <p:nvSpPr>
          <p:cNvPr id="7" name="TextBox 6">
            <a:hlinkClick r:id="rId2" action="ppaction://hlinksldjump"/>
            <a:extLst>
              <a:ext uri="{FF2B5EF4-FFF2-40B4-BE49-F238E27FC236}">
                <a16:creationId xmlns:a16="http://schemas.microsoft.com/office/drawing/2014/main" id="{C3E625B9-2131-4557-BFB1-E8734F040B22}"/>
              </a:ext>
            </a:extLst>
          </p:cNvPr>
          <p:cNvSpPr txBox="1"/>
          <p:nvPr/>
        </p:nvSpPr>
        <p:spPr>
          <a:xfrm>
            <a:off x="6615953" y="3288864"/>
            <a:ext cx="2528047" cy="461665"/>
          </a:xfrm>
          <a:prstGeom prst="rect">
            <a:avLst/>
          </a:prstGeom>
          <a:noFill/>
        </p:spPr>
        <p:txBody>
          <a:bodyPr wrap="square">
            <a:spAutoFit/>
          </a:bodyPr>
          <a:lstStyle/>
          <a:p>
            <a:pPr algn="r" rtl="1"/>
            <a:r>
              <a:rPr lang="ar-EG" sz="2400" b="1" dirty="0">
                <a:solidFill>
                  <a:srgbClr val="FFC000"/>
                </a:solidFill>
              </a:rPr>
              <a:t>مديح </a:t>
            </a:r>
            <a:r>
              <a:rPr lang="en-GB" sz="2400" b="1" dirty="0" err="1">
                <a:solidFill>
                  <a:srgbClr val="FFC000"/>
                </a:solidFill>
              </a:rPr>
              <a:t>انشئ</a:t>
            </a:r>
            <a:r>
              <a:rPr lang="en-GB" sz="2400" b="1" dirty="0">
                <a:solidFill>
                  <a:srgbClr val="FFC000"/>
                </a:solidFill>
              </a:rPr>
              <a:t> </a:t>
            </a:r>
            <a:r>
              <a:rPr lang="en-GB" sz="2400" b="1" dirty="0" err="1">
                <a:solidFill>
                  <a:srgbClr val="FFC000"/>
                </a:solidFill>
              </a:rPr>
              <a:t>وزنا</a:t>
            </a:r>
            <a:r>
              <a:rPr lang="en-GB" sz="2400" b="1" dirty="0">
                <a:solidFill>
                  <a:srgbClr val="FFC000"/>
                </a:solidFill>
              </a:rPr>
              <a:t> و </a:t>
            </a:r>
            <a:r>
              <a:rPr lang="en-GB" sz="2400" b="1" dirty="0" err="1">
                <a:solidFill>
                  <a:srgbClr val="FFC000"/>
                </a:solidFill>
              </a:rPr>
              <a:t>نظام</a:t>
            </a:r>
            <a:endParaRPr lang="en-GB" sz="2400" b="1" dirty="0">
              <a:solidFill>
                <a:srgbClr val="FFC000"/>
              </a:solidFill>
            </a:endParaRPr>
          </a:p>
        </p:txBody>
      </p:sp>
    </p:spTree>
    <p:extLst>
      <p:ext uri="{BB962C8B-B14F-4D97-AF65-F5344CB8AC3E}">
        <p14:creationId xmlns:p14="http://schemas.microsoft.com/office/powerpoint/2010/main" val="2527600647"/>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91FA3-BFF2-4DE0-93AF-0BC050AC544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14C0313-E8D6-4687-9B00-42A2AED8D411}"/>
              </a:ext>
            </a:extLst>
          </p:cNvPr>
          <p:cNvSpPr>
            <a:spLocks noGrp="1"/>
          </p:cNvSpPr>
          <p:nvPr>
            <p:ph type="body" sz="quarter" idx="10"/>
          </p:nvPr>
        </p:nvSpPr>
        <p:spPr/>
        <p:txBody>
          <a:bodyPr/>
          <a:lstStyle/>
          <a:p>
            <a:r>
              <a:rPr lang="ar-EG" sz="3600" b="1" kern="1200" dirty="0">
                <a:latin typeface="Times New Roman" pitchFamily="18" charset="0"/>
                <a:ea typeface="+mn-ea"/>
                <a:cs typeface="Times New Roman" pitchFamily="18" charset="0"/>
              </a:rPr>
              <a:t>أووأونه إيڤول إم إبشويس چيه أوو أخرستوس أوو آغاثوس بيه: الليلويا چيه بيف ناي شوب شا إينيه.</a:t>
            </a:r>
          </a:p>
        </p:txBody>
      </p:sp>
      <p:sp>
        <p:nvSpPr>
          <p:cNvPr id="4" name="Text Placeholder 3">
            <a:extLst>
              <a:ext uri="{FF2B5EF4-FFF2-40B4-BE49-F238E27FC236}">
                <a16:creationId xmlns:a16="http://schemas.microsoft.com/office/drawing/2014/main" id="{15F5E4BD-A672-4389-A492-D1915CE57ADA}"/>
              </a:ext>
            </a:extLst>
          </p:cNvPr>
          <p:cNvSpPr>
            <a:spLocks noGrp="1"/>
          </p:cNvSpPr>
          <p:nvPr>
            <p:ph type="body" sz="quarter" idx="11"/>
          </p:nvPr>
        </p:nvSpPr>
        <p:spPr/>
        <p:txBody>
          <a:bodyPr/>
          <a:lstStyle/>
          <a:p>
            <a:r>
              <a:rPr lang="ar-EG" sz="3600" b="1" dirty="0"/>
              <a:t>أُشكروا الرب لأنه صالح وخيِّر، هلليلويا لأن إلى الأبد رحمته.</a:t>
            </a:r>
          </a:p>
          <a:p>
            <a:endParaRPr lang="en-GB" sz="3600" b="1" dirty="0"/>
          </a:p>
        </p:txBody>
      </p:sp>
      <p:sp>
        <p:nvSpPr>
          <p:cNvPr id="5" name="Text Placeholder 4">
            <a:extLst>
              <a:ext uri="{FF2B5EF4-FFF2-40B4-BE49-F238E27FC236}">
                <a16:creationId xmlns:a16="http://schemas.microsoft.com/office/drawing/2014/main" id="{2917ABBA-3F9D-44F5-9E25-E4D2C1942C2D}"/>
              </a:ext>
            </a:extLst>
          </p:cNvPr>
          <p:cNvSpPr>
            <a:spLocks noGrp="1"/>
          </p:cNvSpPr>
          <p:nvPr>
            <p:ph type="body" sz="quarter" idx="12"/>
          </p:nvPr>
        </p:nvSpPr>
        <p:spPr>
          <a:xfrm>
            <a:off x="0" y="4421878"/>
            <a:ext cx="9144000" cy="1189740"/>
          </a:xfrm>
        </p:spPr>
        <p:txBody>
          <a:bodyPr/>
          <a:lstStyle/>
          <a:p>
            <a:r>
              <a:rPr lang="en-US" sz="4000" b="0" i="0" u="none" strike="noStrike" dirty="0" err="1">
                <a:effectLst/>
                <a:latin typeface="CS New Athanasius" pitchFamily="34" charset="0"/>
              </a:rPr>
              <a:t>Ouwnh</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ebol</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m`P</a:t>
            </a:r>
            <a:r>
              <a:rPr lang="en-US" sz="4000" b="0" i="0" u="none" strike="noStrike" dirty="0">
                <a:effectLst/>
                <a:latin typeface="CS New Athanasius" pitchFamily="34" charset="0"/>
              </a:rPr>
              <a:t>[</a:t>
            </a:r>
            <a:r>
              <a:rPr lang="en-US" sz="4000" b="0" i="0" u="none" strike="noStrike" dirty="0" err="1">
                <a:effectLst/>
                <a:latin typeface="CS New Athanasius" pitchFamily="34" charset="0"/>
              </a:rPr>
              <a:t>oic</a:t>
            </a:r>
            <a:r>
              <a:rPr lang="en-US" sz="4000" b="0" i="0" u="none" strike="noStrike" dirty="0">
                <a:effectLst/>
                <a:latin typeface="CS New Athanasius" pitchFamily="34" charset="0"/>
              </a:rPr>
              <a:t> je </a:t>
            </a:r>
            <a:r>
              <a:rPr lang="en-US" sz="4000" b="0" i="0" u="none" strike="noStrike" dirty="0" err="1">
                <a:effectLst/>
                <a:latin typeface="CS New Athanasius" pitchFamily="34" charset="0"/>
              </a:rPr>
              <a:t>ou</a:t>
            </a:r>
            <a:r>
              <a:rPr lang="en-US" sz="4000" b="0" i="0" u="none" strike="noStrike" dirty="0">
                <a:effectLst/>
                <a:latin typeface="CS New Athanasius" pitchFamily="34" charset="0"/>
              </a:rPr>
              <a:t>`,</a:t>
            </a:r>
            <a:r>
              <a:rPr lang="en-US" sz="4000" b="0" i="0" u="none" strike="noStrike" dirty="0" err="1">
                <a:effectLst/>
                <a:latin typeface="CS New Athanasius" pitchFamily="34" charset="0"/>
              </a:rPr>
              <a:t>ryctoc</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ou`aga;oc</a:t>
            </a:r>
            <a:r>
              <a:rPr lang="en-US" sz="4000" b="0" i="0" u="none" strike="noStrike" dirty="0">
                <a:effectLst/>
                <a:latin typeface="CS New Athanasius" pitchFamily="34" charset="0"/>
              </a:rPr>
              <a:t> pe@ </a:t>
            </a:r>
            <a:r>
              <a:rPr lang="en-US" sz="4000" b="0" i="0" u="none" strike="noStrike" dirty="0" err="1">
                <a:effectLst/>
                <a:latin typeface="CS New Athanasius" pitchFamily="34" charset="0"/>
              </a:rPr>
              <a:t>allyloui`a</a:t>
            </a:r>
            <a:r>
              <a:rPr lang="en-US" sz="4000" b="0" i="0" u="none" strike="noStrike" dirty="0">
                <a:effectLst/>
                <a:latin typeface="CS New Athanasius" pitchFamily="34" charset="0"/>
              </a:rPr>
              <a:t> je </a:t>
            </a:r>
            <a:r>
              <a:rPr lang="en-US" sz="4000" b="0" i="0" u="none" strike="noStrike" dirty="0" err="1">
                <a:effectLst/>
                <a:latin typeface="CS New Athanasius" pitchFamily="34" charset="0"/>
              </a:rPr>
              <a:t>pefnai</a:t>
            </a:r>
            <a:r>
              <a:rPr lang="en-US" sz="4000" b="0" i="0" u="none" strike="noStrike" dirty="0">
                <a:effectLst/>
                <a:latin typeface="CS New Athanasius" pitchFamily="34" charset="0"/>
              </a:rPr>
              <a:t> sop </a:t>
            </a:r>
            <a:r>
              <a:rPr lang="en-US" sz="4000" b="0" i="0" u="none" strike="noStrike" dirty="0" err="1">
                <a:effectLst/>
                <a:latin typeface="CS New Athanasius" pitchFamily="34" charset="0"/>
              </a:rPr>
              <a:t>sa</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eneh</a:t>
            </a:r>
            <a:r>
              <a:rPr lang="en-US" sz="4000" b="0" i="0" u="none" strike="noStrike" dirty="0">
                <a:effectLst/>
                <a:latin typeface="CS New Athanasius" pitchFamily="34" charset="0"/>
              </a:rPr>
              <a:t>.</a:t>
            </a:r>
            <a:endParaRPr lang="en-GB" dirty="0"/>
          </a:p>
        </p:txBody>
      </p:sp>
    </p:spTree>
    <p:extLst>
      <p:ext uri="{BB962C8B-B14F-4D97-AF65-F5344CB8AC3E}">
        <p14:creationId xmlns:p14="http://schemas.microsoft.com/office/powerpoint/2010/main" val="2537226194"/>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8BF41-DC02-4FD6-9205-8A4C25154C4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660F60A-7240-4F45-9BFD-2587B0189C22}"/>
              </a:ext>
            </a:extLst>
          </p:cNvPr>
          <p:cNvSpPr>
            <a:spLocks noGrp="1"/>
          </p:cNvSpPr>
          <p:nvPr>
            <p:ph type="body" sz="quarter" idx="10"/>
          </p:nvPr>
        </p:nvSpPr>
        <p:spPr/>
        <p:txBody>
          <a:bodyPr/>
          <a:lstStyle/>
          <a:p>
            <a:r>
              <a:rPr lang="ar-EG" sz="3600" b="1" kern="1200" dirty="0">
                <a:solidFill>
                  <a:schemeClr val="bg1"/>
                </a:solidFill>
                <a:latin typeface="Times New Roman" pitchFamily="18" charset="0"/>
                <a:ea typeface="+mn-ea"/>
                <a:cs typeface="Times New Roman" pitchFamily="18" charset="0"/>
              </a:rPr>
              <a:t>أووأونه إيڤول إم إفنوتي إنتيه ني نوتي: الليلويا چيه بيف</a:t>
            </a:r>
            <a:r>
              <a:rPr lang="en-US" sz="3600" b="1" kern="1200" baseline="0" dirty="0">
                <a:solidFill>
                  <a:schemeClr val="bg1"/>
                </a:solidFill>
                <a:latin typeface="Times New Roman" pitchFamily="18" charset="0"/>
                <a:ea typeface="+mn-ea"/>
                <a:cs typeface="Times New Roman" pitchFamily="18" charset="0"/>
              </a:rPr>
              <a:t> </a:t>
            </a:r>
            <a:r>
              <a:rPr lang="ar-EG" sz="3600" b="1" kern="1200" baseline="0" dirty="0">
                <a:solidFill>
                  <a:schemeClr val="bg1"/>
                </a:solidFill>
                <a:latin typeface="Times New Roman" pitchFamily="18" charset="0"/>
                <a:ea typeface="+mn-ea"/>
                <a:cs typeface="Times New Roman" pitchFamily="18" charset="0"/>
              </a:rPr>
              <a:t>ناي شوب شا إينيه.</a:t>
            </a:r>
            <a:endParaRPr lang="ar-EG" sz="3600" b="1" kern="1200" dirty="0">
              <a:solidFill>
                <a:schemeClr val="bg1"/>
              </a:solidFill>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5FC517CF-2DFA-44C6-92BC-0B931BD496F4}"/>
              </a:ext>
            </a:extLst>
          </p:cNvPr>
          <p:cNvSpPr>
            <a:spLocks noGrp="1"/>
          </p:cNvSpPr>
          <p:nvPr>
            <p:ph type="body" sz="quarter" idx="11"/>
          </p:nvPr>
        </p:nvSpPr>
        <p:spPr/>
        <p:txBody>
          <a:bodyPr/>
          <a:lstStyle/>
          <a:p>
            <a:r>
              <a:rPr lang="ar-EG" sz="4000" b="1" kern="1200" dirty="0">
                <a:solidFill>
                  <a:schemeClr val="bg1"/>
                </a:solidFill>
                <a:latin typeface="Times New Roman" pitchFamily="18" charset="0"/>
                <a:ea typeface="+mn-ea"/>
                <a:cs typeface="Times New Roman" pitchFamily="18" charset="0"/>
              </a:rPr>
              <a:t>أُشكروا إله الآلهة، هلليلويا لأن إلى الأبد رحمته.</a:t>
            </a:r>
          </a:p>
        </p:txBody>
      </p:sp>
      <p:sp>
        <p:nvSpPr>
          <p:cNvPr id="5" name="Text Placeholder 4">
            <a:extLst>
              <a:ext uri="{FF2B5EF4-FFF2-40B4-BE49-F238E27FC236}">
                <a16:creationId xmlns:a16="http://schemas.microsoft.com/office/drawing/2014/main" id="{C04F1E67-A394-4386-AABF-E09D305E0645}"/>
              </a:ext>
            </a:extLst>
          </p:cNvPr>
          <p:cNvSpPr>
            <a:spLocks noGrp="1"/>
          </p:cNvSpPr>
          <p:nvPr>
            <p:ph type="body" sz="quarter" idx="12"/>
          </p:nvPr>
        </p:nvSpPr>
        <p:spPr>
          <a:xfrm>
            <a:off x="0" y="4450452"/>
            <a:ext cx="9144000" cy="1189740"/>
          </a:xfrm>
        </p:spPr>
        <p:txBody>
          <a:bodyPr/>
          <a:lstStyle/>
          <a:p>
            <a:r>
              <a:rPr lang="en-US" sz="4400" b="0" i="0" u="none" strike="noStrike" dirty="0" err="1">
                <a:effectLst/>
                <a:latin typeface="CS New Athanasius" pitchFamily="34" charset="0"/>
              </a:rPr>
              <a:t>Ouwnh</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ebol</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m`Vnou</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nte</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ninou</a:t>
            </a:r>
            <a:r>
              <a:rPr lang="en-US" sz="4400" b="0" i="0" u="none" strike="noStrike" dirty="0">
                <a:effectLst/>
                <a:latin typeface="CS New Athanasius" pitchFamily="34" charset="0"/>
              </a:rPr>
              <a:t>]@</a:t>
            </a:r>
            <a:r>
              <a:rPr lang="ar-EG" sz="4400" b="0" i="0" u="none" strike="noStrike" dirty="0">
                <a:effectLst/>
                <a:latin typeface="CS New Athanasius" pitchFamily="34" charset="0"/>
              </a:rPr>
              <a:t> </a:t>
            </a:r>
            <a:r>
              <a:rPr lang="en-US" sz="4400" b="0" i="0" u="none" strike="noStrike" dirty="0" err="1">
                <a:effectLst/>
                <a:latin typeface="CS New Athanasius" pitchFamily="34" charset="0"/>
              </a:rPr>
              <a:t>allyloui`a</a:t>
            </a:r>
            <a:r>
              <a:rPr lang="en-US" sz="4400" b="0" i="0" u="none" strike="noStrike" dirty="0">
                <a:effectLst/>
                <a:latin typeface="CS New Athanasius" pitchFamily="34" charset="0"/>
              </a:rPr>
              <a:t> je </a:t>
            </a:r>
            <a:r>
              <a:rPr lang="en-US" sz="4400" b="0" i="0" u="none" strike="noStrike" dirty="0" err="1">
                <a:effectLst/>
                <a:latin typeface="CS New Athanasius" pitchFamily="34" charset="0"/>
              </a:rPr>
              <a:t>pefnai</a:t>
            </a:r>
            <a:r>
              <a:rPr lang="en-US" sz="4400" b="0" i="0" u="none" strike="noStrike" dirty="0">
                <a:effectLst/>
                <a:latin typeface="CS New Athanasius" pitchFamily="34" charset="0"/>
              </a:rPr>
              <a:t> sop </a:t>
            </a:r>
            <a:r>
              <a:rPr lang="en-US" sz="4400" b="0" i="0" u="none" strike="noStrike" dirty="0" err="1">
                <a:effectLst/>
                <a:latin typeface="CS New Athanasius" pitchFamily="34" charset="0"/>
              </a:rPr>
              <a:t>sa</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eneh</a:t>
            </a:r>
            <a:r>
              <a:rPr lang="en-US" sz="4400" b="0" i="0" u="none" strike="noStrike" dirty="0">
                <a:effectLst/>
                <a:latin typeface="CS New Athanasius" pitchFamily="34" charset="0"/>
              </a:rPr>
              <a:t>.</a:t>
            </a:r>
          </a:p>
          <a:p>
            <a:endParaRPr lang="en-GB" sz="4400" dirty="0"/>
          </a:p>
        </p:txBody>
      </p:sp>
    </p:spTree>
    <p:extLst>
      <p:ext uri="{BB962C8B-B14F-4D97-AF65-F5344CB8AC3E}">
        <p14:creationId xmlns:p14="http://schemas.microsoft.com/office/powerpoint/2010/main" val="2246997817"/>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6D7C3-7FDB-410E-83F4-D98DBED6E1E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8538BFBA-F8D2-4273-98A7-1224C45EBCCD}"/>
              </a:ext>
            </a:extLst>
          </p:cNvPr>
          <p:cNvSpPr>
            <a:spLocks noGrp="1"/>
          </p:cNvSpPr>
          <p:nvPr>
            <p:ph type="body" sz="quarter" idx="10"/>
          </p:nvPr>
        </p:nvSpPr>
        <p:spPr/>
        <p:txBody>
          <a:bodyPr/>
          <a:lstStyle/>
          <a:p>
            <a:r>
              <a:rPr lang="ar-EG" sz="3600" dirty="0"/>
              <a:t>أووأونه إيڤول إم إبشويس إنتيه ني شويس: الليلويا چيه بيف ناي شوب شا إينيه.</a:t>
            </a:r>
          </a:p>
        </p:txBody>
      </p:sp>
      <p:sp>
        <p:nvSpPr>
          <p:cNvPr id="4" name="Text Placeholder 3">
            <a:extLst>
              <a:ext uri="{FF2B5EF4-FFF2-40B4-BE49-F238E27FC236}">
                <a16:creationId xmlns:a16="http://schemas.microsoft.com/office/drawing/2014/main" id="{4A78DCC8-770D-43B8-8A7B-B50A95378C90}"/>
              </a:ext>
            </a:extLst>
          </p:cNvPr>
          <p:cNvSpPr>
            <a:spLocks noGrp="1"/>
          </p:cNvSpPr>
          <p:nvPr>
            <p:ph type="body" sz="quarter" idx="11"/>
          </p:nvPr>
        </p:nvSpPr>
        <p:spPr>
          <a:xfrm>
            <a:off x="0" y="3724897"/>
            <a:ext cx="9144000" cy="775666"/>
          </a:xfrm>
        </p:spPr>
        <p:txBody>
          <a:bodyPr anchor="ctr"/>
          <a:lstStyle/>
          <a:p>
            <a:r>
              <a:rPr lang="ar-EG" dirty="0"/>
              <a:t>أُشكروا رب الأرباب، هلليلويا لأن إلى الأبد رحمته.</a:t>
            </a:r>
          </a:p>
        </p:txBody>
      </p:sp>
      <p:sp>
        <p:nvSpPr>
          <p:cNvPr id="5" name="Text Placeholder 4">
            <a:extLst>
              <a:ext uri="{FF2B5EF4-FFF2-40B4-BE49-F238E27FC236}">
                <a16:creationId xmlns:a16="http://schemas.microsoft.com/office/drawing/2014/main" id="{9669A3F4-576C-4BD9-BAF9-0123FBECF51A}"/>
              </a:ext>
            </a:extLst>
          </p:cNvPr>
          <p:cNvSpPr>
            <a:spLocks noGrp="1"/>
          </p:cNvSpPr>
          <p:nvPr>
            <p:ph type="body" sz="quarter" idx="12"/>
          </p:nvPr>
        </p:nvSpPr>
        <p:spPr>
          <a:xfrm>
            <a:off x="0" y="4536110"/>
            <a:ext cx="9144000" cy="1189740"/>
          </a:xfrm>
        </p:spPr>
        <p:txBody>
          <a:bodyPr/>
          <a:lstStyle/>
          <a:p>
            <a:r>
              <a:rPr lang="en-GB" dirty="0"/>
              <a:t> </a:t>
            </a:r>
            <a:r>
              <a:rPr lang="en-GB" dirty="0" err="1"/>
              <a:t>Ouwnh</a:t>
            </a:r>
            <a:r>
              <a:rPr lang="en-GB" dirty="0"/>
              <a:t> `</a:t>
            </a:r>
            <a:r>
              <a:rPr lang="en-GB" dirty="0" err="1"/>
              <a:t>ebol</a:t>
            </a:r>
            <a:r>
              <a:rPr lang="en-GB" dirty="0"/>
              <a:t> `</a:t>
            </a:r>
            <a:r>
              <a:rPr lang="en-GB" dirty="0" err="1"/>
              <a:t>m`P</a:t>
            </a:r>
            <a:r>
              <a:rPr lang="en-GB" dirty="0"/>
              <a:t>[</a:t>
            </a:r>
            <a:r>
              <a:rPr lang="en-GB" dirty="0" err="1"/>
              <a:t>oic</a:t>
            </a:r>
            <a:r>
              <a:rPr lang="en-GB" dirty="0"/>
              <a:t> `</a:t>
            </a:r>
            <a:r>
              <a:rPr lang="en-GB" dirty="0" err="1"/>
              <a:t>nte</a:t>
            </a:r>
            <a:r>
              <a:rPr lang="en-GB" dirty="0"/>
              <a:t> </a:t>
            </a:r>
            <a:r>
              <a:rPr lang="en-GB" dirty="0" err="1"/>
              <a:t>ni</a:t>
            </a:r>
            <a:r>
              <a:rPr lang="en-GB" dirty="0"/>
              <a:t>[</a:t>
            </a:r>
            <a:r>
              <a:rPr lang="en-GB" dirty="0" err="1"/>
              <a:t>oic</a:t>
            </a:r>
            <a:r>
              <a:rPr lang="en-GB" dirty="0"/>
              <a:t>@ </a:t>
            </a:r>
            <a:r>
              <a:rPr lang="en-GB" dirty="0" err="1"/>
              <a:t>allyloui`a</a:t>
            </a:r>
            <a:r>
              <a:rPr lang="en-GB" dirty="0"/>
              <a:t> je </a:t>
            </a:r>
            <a:r>
              <a:rPr lang="en-GB" dirty="0" err="1"/>
              <a:t>pefnai</a:t>
            </a:r>
            <a:r>
              <a:rPr lang="en-GB" dirty="0"/>
              <a:t> sop </a:t>
            </a:r>
            <a:r>
              <a:rPr lang="en-GB" dirty="0" err="1"/>
              <a:t>sa</a:t>
            </a:r>
            <a:r>
              <a:rPr lang="en-GB" dirty="0"/>
              <a:t> `</a:t>
            </a:r>
            <a:r>
              <a:rPr lang="en-GB" dirty="0" err="1"/>
              <a:t>eneh</a:t>
            </a:r>
            <a:r>
              <a:rPr lang="en-GB" dirty="0"/>
              <a:t>.</a:t>
            </a:r>
          </a:p>
        </p:txBody>
      </p:sp>
    </p:spTree>
    <p:extLst>
      <p:ext uri="{BB962C8B-B14F-4D97-AF65-F5344CB8AC3E}">
        <p14:creationId xmlns:p14="http://schemas.microsoft.com/office/powerpoint/2010/main" val="538471639"/>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E3A6E-7899-4422-A724-1EA8FA41CCE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0E7E829-2D1F-4F65-9A6F-9BF8023292D0}"/>
              </a:ext>
            </a:extLst>
          </p:cNvPr>
          <p:cNvSpPr>
            <a:spLocks noGrp="1"/>
          </p:cNvSpPr>
          <p:nvPr>
            <p:ph type="body" sz="quarter" idx="10"/>
          </p:nvPr>
        </p:nvSpPr>
        <p:spPr/>
        <p:txBody>
          <a:bodyPr/>
          <a:lstStyle/>
          <a:p>
            <a:r>
              <a:rPr lang="ar-EG" sz="3600" b="1" kern="1200" dirty="0">
                <a:solidFill>
                  <a:schemeClr val="bg1"/>
                </a:solidFill>
                <a:latin typeface="Times New Roman" pitchFamily="18" charset="0"/>
                <a:ea typeface="+mn-ea"/>
                <a:cs typeface="Times New Roman" pitchFamily="18" charset="0"/>
              </a:rPr>
              <a:t>في إتئيري إنهانيشتي إن إشفيري إمماڤاطف: الليلويا چيه بيف </a:t>
            </a:r>
            <a:r>
              <a:rPr lang="ar-EG" sz="3600" b="1" kern="1200" baseline="0" dirty="0">
                <a:solidFill>
                  <a:schemeClr val="bg1"/>
                </a:solidFill>
                <a:latin typeface="Times New Roman" pitchFamily="18" charset="0"/>
                <a:ea typeface="+mn-ea"/>
                <a:cs typeface="Times New Roman" pitchFamily="18" charset="0"/>
              </a:rPr>
              <a:t>ناي شوب شا إينيه.</a:t>
            </a:r>
            <a:endParaRPr lang="ar-EG" sz="3600" b="1" kern="1200" dirty="0">
              <a:solidFill>
                <a:schemeClr val="bg1"/>
              </a:solidFill>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04AC79BE-19E7-4814-8F8A-EFA51811F630}"/>
              </a:ext>
            </a:extLst>
          </p:cNvPr>
          <p:cNvSpPr>
            <a:spLocks noGrp="1"/>
          </p:cNvSpPr>
          <p:nvPr>
            <p:ph type="body" sz="quarter" idx="11"/>
          </p:nvPr>
        </p:nvSpPr>
        <p:spPr>
          <a:xfrm>
            <a:off x="0" y="3710609"/>
            <a:ext cx="9144000" cy="675654"/>
          </a:xfrm>
        </p:spPr>
        <p:txBody>
          <a:bodyPr/>
          <a:lstStyle/>
          <a:p>
            <a:r>
              <a:rPr lang="ar-EG" sz="3600" b="1" kern="1200" dirty="0">
                <a:solidFill>
                  <a:schemeClr val="bg1"/>
                </a:solidFill>
                <a:latin typeface="Times New Roman" pitchFamily="18" charset="0"/>
                <a:ea typeface="+mn-ea"/>
                <a:cs typeface="Times New Roman" pitchFamily="18" charset="0"/>
              </a:rPr>
              <a:t>الصانع العجائب العظام وحده، هلليلويا لأن إلى الأبد رحمته.</a:t>
            </a:r>
          </a:p>
        </p:txBody>
      </p:sp>
      <p:sp>
        <p:nvSpPr>
          <p:cNvPr id="5" name="Text Placeholder 4">
            <a:extLst>
              <a:ext uri="{FF2B5EF4-FFF2-40B4-BE49-F238E27FC236}">
                <a16:creationId xmlns:a16="http://schemas.microsoft.com/office/drawing/2014/main" id="{5C186DE7-30BE-47E8-93C7-BBDB4B82D49A}"/>
              </a:ext>
            </a:extLst>
          </p:cNvPr>
          <p:cNvSpPr>
            <a:spLocks noGrp="1"/>
          </p:cNvSpPr>
          <p:nvPr>
            <p:ph type="body" sz="quarter" idx="12"/>
          </p:nvPr>
        </p:nvSpPr>
        <p:spPr>
          <a:xfrm>
            <a:off x="0" y="4386263"/>
            <a:ext cx="9144000" cy="1189740"/>
          </a:xfrm>
        </p:spPr>
        <p:txBody>
          <a:bodyPr/>
          <a:lstStyle/>
          <a:p>
            <a:r>
              <a:rPr lang="fr-FR" dirty="0" err="1"/>
              <a:t>Vyet`iri</a:t>
            </a:r>
            <a:r>
              <a:rPr lang="fr-FR" dirty="0"/>
              <a:t> `</a:t>
            </a:r>
            <a:r>
              <a:rPr lang="fr-FR" dirty="0" err="1"/>
              <a:t>nhannis</a:t>
            </a:r>
            <a:r>
              <a:rPr lang="fr-FR" dirty="0"/>
              <a:t>] `n`</a:t>
            </a:r>
            <a:r>
              <a:rPr lang="fr-FR" dirty="0" err="1"/>
              <a:t>svyri</a:t>
            </a:r>
            <a:r>
              <a:rPr lang="fr-FR" dirty="0"/>
              <a:t> `</a:t>
            </a:r>
            <a:r>
              <a:rPr lang="fr-FR" dirty="0" err="1"/>
              <a:t>mmauatf</a:t>
            </a:r>
            <a:r>
              <a:rPr lang="fr-FR" dirty="0"/>
              <a:t>@ </a:t>
            </a:r>
            <a:r>
              <a:rPr lang="fr-FR" dirty="0" err="1"/>
              <a:t>allyloui`a</a:t>
            </a:r>
            <a:r>
              <a:rPr lang="fr-FR" dirty="0"/>
              <a:t> je </a:t>
            </a:r>
            <a:r>
              <a:rPr lang="fr-FR" dirty="0" err="1"/>
              <a:t>pefnai</a:t>
            </a:r>
            <a:r>
              <a:rPr lang="fr-FR" dirty="0"/>
              <a:t> </a:t>
            </a:r>
            <a:r>
              <a:rPr lang="fr-FR" dirty="0" err="1"/>
              <a:t>sop</a:t>
            </a:r>
            <a:r>
              <a:rPr lang="fr-FR" dirty="0"/>
              <a:t> sa `</a:t>
            </a:r>
            <a:r>
              <a:rPr lang="fr-FR" dirty="0" err="1"/>
              <a:t>eneh</a:t>
            </a:r>
            <a:r>
              <a:rPr lang="fr-FR" dirty="0"/>
              <a:t>.</a:t>
            </a:r>
          </a:p>
          <a:p>
            <a:endParaRPr lang="en-GB" dirty="0"/>
          </a:p>
        </p:txBody>
      </p:sp>
    </p:spTree>
    <p:extLst>
      <p:ext uri="{BB962C8B-B14F-4D97-AF65-F5344CB8AC3E}">
        <p14:creationId xmlns:p14="http://schemas.microsoft.com/office/powerpoint/2010/main" val="1695179052"/>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46359-53D8-4D62-9734-E60642CBE3D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3366302-2643-496B-8589-EF510298CC17}"/>
              </a:ext>
            </a:extLst>
          </p:cNvPr>
          <p:cNvSpPr>
            <a:spLocks noGrp="1"/>
          </p:cNvSpPr>
          <p:nvPr>
            <p:ph type="body" sz="quarter" idx="10"/>
          </p:nvPr>
        </p:nvSpPr>
        <p:spPr/>
        <p:txBody>
          <a:bodyPr/>
          <a:lstStyle/>
          <a:p>
            <a:r>
              <a:rPr lang="ar-EG" sz="3600" dirty="0"/>
              <a:t>في إيطاف ثاميو إن ني فيؤي خين أووكاتي: الليلويا چيه بيف ناي شوب شا إينيه.</a:t>
            </a:r>
          </a:p>
        </p:txBody>
      </p:sp>
      <p:sp>
        <p:nvSpPr>
          <p:cNvPr id="4" name="Text Placeholder 3">
            <a:extLst>
              <a:ext uri="{FF2B5EF4-FFF2-40B4-BE49-F238E27FC236}">
                <a16:creationId xmlns:a16="http://schemas.microsoft.com/office/drawing/2014/main" id="{CAAE16C6-591D-425B-BA53-D7A0502F824D}"/>
              </a:ext>
            </a:extLst>
          </p:cNvPr>
          <p:cNvSpPr>
            <a:spLocks noGrp="1"/>
          </p:cNvSpPr>
          <p:nvPr>
            <p:ph type="body" sz="quarter" idx="11"/>
          </p:nvPr>
        </p:nvSpPr>
        <p:spPr/>
        <p:txBody>
          <a:bodyPr/>
          <a:lstStyle/>
          <a:p>
            <a:r>
              <a:rPr lang="ar-EG" dirty="0"/>
              <a:t>الذي خلق السموات بفهم، هلليلويا لأن إلى الأبد رحمته.</a:t>
            </a:r>
          </a:p>
        </p:txBody>
      </p:sp>
      <p:sp>
        <p:nvSpPr>
          <p:cNvPr id="5" name="Text Placeholder 4">
            <a:extLst>
              <a:ext uri="{FF2B5EF4-FFF2-40B4-BE49-F238E27FC236}">
                <a16:creationId xmlns:a16="http://schemas.microsoft.com/office/drawing/2014/main" id="{026A65AF-4571-41BC-BF9E-4030A6CC4210}"/>
              </a:ext>
            </a:extLst>
          </p:cNvPr>
          <p:cNvSpPr>
            <a:spLocks noGrp="1"/>
          </p:cNvSpPr>
          <p:nvPr>
            <p:ph type="body" sz="quarter" idx="12"/>
          </p:nvPr>
        </p:nvSpPr>
        <p:spPr>
          <a:xfrm>
            <a:off x="0" y="4450452"/>
            <a:ext cx="9144000" cy="1189740"/>
          </a:xfrm>
        </p:spPr>
        <p:txBody>
          <a:bodyPr/>
          <a:lstStyle/>
          <a:p>
            <a:r>
              <a:rPr lang="en-GB" dirty="0"/>
              <a:t> </a:t>
            </a:r>
            <a:r>
              <a:rPr lang="en-GB" dirty="0" err="1"/>
              <a:t>Vy`etaf;ami`o</a:t>
            </a:r>
            <a:r>
              <a:rPr lang="en-GB" dirty="0"/>
              <a:t> `</a:t>
            </a:r>
            <a:r>
              <a:rPr lang="en-GB" dirty="0" err="1"/>
              <a:t>nnivyou`i</a:t>
            </a:r>
            <a:r>
              <a:rPr lang="en-GB" dirty="0"/>
              <a:t> </a:t>
            </a:r>
            <a:r>
              <a:rPr lang="en-GB" dirty="0" err="1"/>
              <a:t>qen</a:t>
            </a:r>
            <a:r>
              <a:rPr lang="en-GB" dirty="0"/>
              <a:t> </a:t>
            </a:r>
            <a:r>
              <a:rPr lang="en-GB" dirty="0" err="1"/>
              <a:t>ouka</a:t>
            </a:r>
            <a:r>
              <a:rPr lang="en-GB" dirty="0"/>
              <a:t>]@ </a:t>
            </a:r>
            <a:r>
              <a:rPr lang="en-GB" dirty="0" err="1"/>
              <a:t>allyloui`a</a:t>
            </a:r>
            <a:r>
              <a:rPr lang="en-GB" dirty="0"/>
              <a:t> je </a:t>
            </a:r>
            <a:r>
              <a:rPr lang="en-GB" dirty="0" err="1"/>
              <a:t>pefnai</a:t>
            </a:r>
            <a:r>
              <a:rPr lang="en-GB" dirty="0"/>
              <a:t> sop </a:t>
            </a:r>
            <a:r>
              <a:rPr lang="en-GB" dirty="0" err="1"/>
              <a:t>sa</a:t>
            </a:r>
            <a:r>
              <a:rPr lang="en-GB" dirty="0"/>
              <a:t> `</a:t>
            </a:r>
            <a:r>
              <a:rPr lang="en-GB" dirty="0" err="1"/>
              <a:t>eneh</a:t>
            </a:r>
            <a:r>
              <a:rPr lang="en-GB" dirty="0"/>
              <a:t>.</a:t>
            </a:r>
          </a:p>
        </p:txBody>
      </p:sp>
    </p:spTree>
    <p:extLst>
      <p:ext uri="{BB962C8B-B14F-4D97-AF65-F5344CB8AC3E}">
        <p14:creationId xmlns:p14="http://schemas.microsoft.com/office/powerpoint/2010/main" val="40753515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039E065-9AF1-49D7-B8CC-575D858953A0}"/>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sz="3600" dirty="0"/>
              <a:t>ذوكصاصي اومونوجينيس: آجيا اترياس اليسون إيماس: ذوكصاصي فيلا نثروبي</a:t>
            </a:r>
          </a:p>
        </p:txBody>
      </p:sp>
      <p:sp>
        <p:nvSpPr>
          <p:cNvPr id="3" name="Text Placeholder 2"/>
          <p:cNvSpPr>
            <a:spLocks noGrp="1"/>
          </p:cNvSpPr>
          <p:nvPr>
            <p:ph type="body" sz="quarter" idx="11"/>
          </p:nvPr>
        </p:nvSpPr>
        <p:spPr>
          <a:xfrm>
            <a:off x="0" y="3710609"/>
            <a:ext cx="9144000" cy="605897"/>
          </a:xfrm>
        </p:spPr>
        <p:txBody>
          <a:bodyPr/>
          <a:lstStyle/>
          <a:p>
            <a:r>
              <a:rPr lang="ar-EG" sz="3000" dirty="0"/>
              <a:t>المجد لك أيها الوحيد: أيها الثالوث القدوس ارحمنا: المجد لك يا مُحب البشر</a:t>
            </a:r>
          </a:p>
        </p:txBody>
      </p:sp>
      <p:sp>
        <p:nvSpPr>
          <p:cNvPr id="4" name="Text Placeholder 3"/>
          <p:cNvSpPr>
            <a:spLocks noGrp="1"/>
          </p:cNvSpPr>
          <p:nvPr>
            <p:ph type="body" sz="quarter" idx="12"/>
          </p:nvPr>
        </p:nvSpPr>
        <p:spPr>
          <a:xfrm>
            <a:off x="0" y="4442434"/>
            <a:ext cx="9144000" cy="1189740"/>
          </a:xfrm>
        </p:spPr>
        <p:txBody>
          <a:bodyPr/>
          <a:lstStyle/>
          <a:p>
            <a:r>
              <a:rPr lang="en-US" dirty="0" err="1"/>
              <a:t>Doxaci</a:t>
            </a:r>
            <a:r>
              <a:rPr lang="en-US" dirty="0"/>
              <a:t> `</a:t>
            </a:r>
            <a:r>
              <a:rPr lang="en-US" dirty="0" err="1"/>
              <a:t>omonogenyc</a:t>
            </a:r>
            <a:r>
              <a:rPr lang="en-US" dirty="0"/>
              <a:t>@ `</a:t>
            </a:r>
            <a:r>
              <a:rPr lang="en-US" dirty="0" err="1"/>
              <a:t>agi`a</a:t>
            </a:r>
            <a:r>
              <a:rPr lang="en-US" dirty="0"/>
              <a:t> `</a:t>
            </a:r>
            <a:r>
              <a:rPr lang="en-US" dirty="0" err="1"/>
              <a:t>Triac</a:t>
            </a:r>
            <a:r>
              <a:rPr lang="en-US" dirty="0"/>
              <a:t> `</a:t>
            </a:r>
            <a:r>
              <a:rPr lang="en-US" dirty="0" err="1"/>
              <a:t>ele`ycon</a:t>
            </a:r>
            <a:br>
              <a:rPr lang="en-US" dirty="0"/>
            </a:br>
            <a:r>
              <a:rPr lang="en-US" dirty="0"/>
              <a:t> `</a:t>
            </a:r>
            <a:r>
              <a:rPr lang="en-US" dirty="0" err="1"/>
              <a:t>ymac</a:t>
            </a:r>
            <a:r>
              <a:rPr lang="en-US" dirty="0"/>
              <a:t>. Doxa ci </a:t>
            </a:r>
            <a:r>
              <a:rPr lang="en-US" dirty="0" err="1"/>
              <a:t>Vilan</a:t>
            </a:r>
            <a:r>
              <a:rPr lang="en-US" dirty="0"/>
              <a:t>`;</a:t>
            </a:r>
            <a:r>
              <a:rPr lang="en-US" dirty="0" err="1"/>
              <a:t>rwpe</a:t>
            </a:r>
            <a:r>
              <a:rPr lang="en-US" dirty="0"/>
              <a:t>.</a:t>
            </a:r>
          </a:p>
        </p:txBody>
      </p:sp>
    </p:spTree>
    <p:extLst>
      <p:ext uri="{BB962C8B-B14F-4D97-AF65-F5344CB8AC3E}">
        <p14:creationId xmlns:p14="http://schemas.microsoft.com/office/powerpoint/2010/main" val="1959487421"/>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C51C9-E14B-4C4E-9EA9-852A447967E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C262DAD-6567-4CE9-9A6B-EB79423F4440}"/>
              </a:ext>
            </a:extLst>
          </p:cNvPr>
          <p:cNvSpPr>
            <a:spLocks noGrp="1"/>
          </p:cNvSpPr>
          <p:nvPr>
            <p:ph type="body" sz="quarter" idx="10"/>
          </p:nvPr>
        </p:nvSpPr>
        <p:spPr/>
        <p:txBody>
          <a:bodyPr/>
          <a:lstStyle/>
          <a:p>
            <a:r>
              <a:rPr lang="ar-EG" sz="3600" b="1" kern="1200" dirty="0">
                <a:solidFill>
                  <a:schemeClr val="bg1"/>
                </a:solidFill>
                <a:latin typeface="Times New Roman" pitchFamily="18" charset="0"/>
                <a:ea typeface="+mn-ea"/>
                <a:cs typeface="Times New Roman" pitchFamily="18" charset="0"/>
              </a:rPr>
              <a:t>في إيطاف طاجرو إمبي كاهي هيچين نيموؤو: الليلويا چيه بيف </a:t>
            </a:r>
            <a:r>
              <a:rPr lang="ar-EG" sz="3600" b="1" kern="1200" baseline="0" dirty="0">
                <a:solidFill>
                  <a:schemeClr val="bg1"/>
                </a:solidFill>
                <a:latin typeface="Times New Roman" pitchFamily="18" charset="0"/>
                <a:ea typeface="+mn-ea"/>
                <a:cs typeface="Times New Roman" pitchFamily="18" charset="0"/>
              </a:rPr>
              <a:t>ناي شوب شا إينيه.</a:t>
            </a:r>
            <a:endParaRPr lang="ar-EG" sz="3600" b="1" kern="1200" dirty="0">
              <a:solidFill>
                <a:schemeClr val="bg1"/>
              </a:solidFill>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B69DFD9F-DDD3-4CB2-A10E-C29648E1600C}"/>
              </a:ext>
            </a:extLst>
          </p:cNvPr>
          <p:cNvSpPr>
            <a:spLocks noGrp="1"/>
          </p:cNvSpPr>
          <p:nvPr>
            <p:ph type="body" sz="quarter" idx="11"/>
          </p:nvPr>
        </p:nvSpPr>
        <p:spPr/>
        <p:txBody>
          <a:bodyPr/>
          <a:lstStyle/>
          <a:p>
            <a:r>
              <a:rPr lang="ar-EG" sz="3600" b="1" kern="1200" dirty="0">
                <a:solidFill>
                  <a:schemeClr val="bg1"/>
                </a:solidFill>
                <a:latin typeface="Times New Roman" pitchFamily="18" charset="0"/>
                <a:ea typeface="+mn-ea"/>
                <a:cs typeface="Times New Roman" pitchFamily="18" charset="0"/>
              </a:rPr>
              <a:t>الذي ثبَّت الأرض على المياه، هلليلويا لأن إلى الأبد رحمته.</a:t>
            </a:r>
          </a:p>
        </p:txBody>
      </p:sp>
      <p:sp>
        <p:nvSpPr>
          <p:cNvPr id="5" name="Text Placeholder 4">
            <a:extLst>
              <a:ext uri="{FF2B5EF4-FFF2-40B4-BE49-F238E27FC236}">
                <a16:creationId xmlns:a16="http://schemas.microsoft.com/office/drawing/2014/main" id="{A7B0B558-BE7C-473A-AEFF-A918C4A812C0}"/>
              </a:ext>
            </a:extLst>
          </p:cNvPr>
          <p:cNvSpPr>
            <a:spLocks noGrp="1"/>
          </p:cNvSpPr>
          <p:nvPr>
            <p:ph type="body" sz="quarter" idx="12"/>
          </p:nvPr>
        </p:nvSpPr>
        <p:spPr>
          <a:xfrm>
            <a:off x="0" y="4436165"/>
            <a:ext cx="9144000" cy="1189740"/>
          </a:xfrm>
        </p:spPr>
        <p:txBody>
          <a:bodyPr/>
          <a:lstStyle/>
          <a:p>
            <a:r>
              <a:rPr lang="fr-FR" dirty="0" err="1"/>
              <a:t>Vy`etaftajro</a:t>
            </a:r>
            <a:r>
              <a:rPr lang="fr-FR" dirty="0"/>
              <a:t> `</a:t>
            </a:r>
            <a:r>
              <a:rPr lang="fr-FR" dirty="0" err="1"/>
              <a:t>mpikahi</a:t>
            </a:r>
            <a:r>
              <a:rPr lang="fr-FR" dirty="0"/>
              <a:t> </a:t>
            </a:r>
            <a:r>
              <a:rPr lang="fr-FR" dirty="0" err="1"/>
              <a:t>hijen</a:t>
            </a:r>
            <a:r>
              <a:rPr lang="fr-FR" dirty="0"/>
              <a:t> </a:t>
            </a:r>
            <a:r>
              <a:rPr lang="fr-FR" dirty="0" err="1"/>
              <a:t>nimwou</a:t>
            </a:r>
            <a:r>
              <a:rPr lang="fr-FR" dirty="0"/>
              <a:t>@ </a:t>
            </a:r>
            <a:r>
              <a:rPr lang="fr-FR" dirty="0" err="1"/>
              <a:t>allyloui`a</a:t>
            </a:r>
            <a:r>
              <a:rPr lang="fr-FR" dirty="0"/>
              <a:t> je </a:t>
            </a:r>
            <a:r>
              <a:rPr lang="fr-FR" dirty="0" err="1"/>
              <a:t>pefnai</a:t>
            </a:r>
            <a:r>
              <a:rPr lang="fr-FR" dirty="0"/>
              <a:t> </a:t>
            </a:r>
            <a:r>
              <a:rPr lang="fr-FR" dirty="0" err="1"/>
              <a:t>sop</a:t>
            </a:r>
            <a:r>
              <a:rPr lang="fr-FR" dirty="0"/>
              <a:t> sa `</a:t>
            </a:r>
            <a:r>
              <a:rPr lang="fr-FR" dirty="0" err="1"/>
              <a:t>eneh</a:t>
            </a:r>
            <a:r>
              <a:rPr lang="fr-FR" dirty="0"/>
              <a:t>.</a:t>
            </a:r>
          </a:p>
        </p:txBody>
      </p:sp>
    </p:spTree>
    <p:extLst>
      <p:ext uri="{BB962C8B-B14F-4D97-AF65-F5344CB8AC3E}">
        <p14:creationId xmlns:p14="http://schemas.microsoft.com/office/powerpoint/2010/main" val="130794903"/>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EBA2B-8738-47B7-A981-53BBCCA1C22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C4EEB81-AD71-4FC4-9E3A-151082F72CDA}"/>
              </a:ext>
            </a:extLst>
          </p:cNvPr>
          <p:cNvSpPr>
            <a:spLocks noGrp="1"/>
          </p:cNvSpPr>
          <p:nvPr>
            <p:ph type="body" sz="quarter" idx="10"/>
          </p:nvPr>
        </p:nvSpPr>
        <p:spPr/>
        <p:txBody>
          <a:bodyPr/>
          <a:lstStyle/>
          <a:p>
            <a:r>
              <a:rPr lang="ar-EG" sz="3600" dirty="0"/>
              <a:t>في إيطاف ثاميو إن هان نيشتي إنريف أيرأوو أويني إمما ڤاطف: الليلويا چيه بيف ناي شوب شا إينيه.</a:t>
            </a:r>
          </a:p>
        </p:txBody>
      </p:sp>
      <p:sp>
        <p:nvSpPr>
          <p:cNvPr id="4" name="Text Placeholder 3">
            <a:extLst>
              <a:ext uri="{FF2B5EF4-FFF2-40B4-BE49-F238E27FC236}">
                <a16:creationId xmlns:a16="http://schemas.microsoft.com/office/drawing/2014/main" id="{CAB08B97-1EE9-4286-8DA7-4B892A460DC1}"/>
              </a:ext>
            </a:extLst>
          </p:cNvPr>
          <p:cNvSpPr>
            <a:spLocks noGrp="1"/>
          </p:cNvSpPr>
          <p:nvPr>
            <p:ph type="body" sz="quarter" idx="11"/>
          </p:nvPr>
        </p:nvSpPr>
        <p:spPr>
          <a:xfrm>
            <a:off x="0" y="3710609"/>
            <a:ext cx="9144000" cy="718516"/>
          </a:xfrm>
        </p:spPr>
        <p:txBody>
          <a:bodyPr/>
          <a:lstStyle/>
          <a:p>
            <a:r>
              <a:rPr lang="ar-EG" sz="3400" dirty="0"/>
              <a:t>الذي خلق نيرين عظيمين وحده، هلليلويا لأن إلى الأبد رحمته.</a:t>
            </a:r>
          </a:p>
        </p:txBody>
      </p:sp>
      <p:sp>
        <p:nvSpPr>
          <p:cNvPr id="5" name="Text Placeholder 4">
            <a:extLst>
              <a:ext uri="{FF2B5EF4-FFF2-40B4-BE49-F238E27FC236}">
                <a16:creationId xmlns:a16="http://schemas.microsoft.com/office/drawing/2014/main" id="{F0899A71-4887-4917-A56F-B40A1910F258}"/>
              </a:ext>
            </a:extLst>
          </p:cNvPr>
          <p:cNvSpPr>
            <a:spLocks noGrp="1"/>
          </p:cNvSpPr>
          <p:nvPr>
            <p:ph type="body" sz="quarter" idx="12"/>
          </p:nvPr>
        </p:nvSpPr>
        <p:spPr>
          <a:xfrm>
            <a:off x="0" y="4429125"/>
            <a:ext cx="9144000" cy="1189740"/>
          </a:xfrm>
        </p:spPr>
        <p:txBody>
          <a:bodyPr/>
          <a:lstStyle/>
          <a:p>
            <a:r>
              <a:rPr lang="en-GB" dirty="0" err="1"/>
              <a:t>Vy`etaf;ami`o</a:t>
            </a:r>
            <a:r>
              <a:rPr lang="en-GB" dirty="0"/>
              <a:t> `</a:t>
            </a:r>
            <a:r>
              <a:rPr lang="en-GB" dirty="0" err="1"/>
              <a:t>nhannis</a:t>
            </a:r>
            <a:r>
              <a:rPr lang="en-GB" dirty="0"/>
              <a:t>] `</a:t>
            </a:r>
            <a:r>
              <a:rPr lang="en-GB" dirty="0" err="1"/>
              <a:t>nreferouwini</a:t>
            </a:r>
            <a:r>
              <a:rPr lang="en-GB" dirty="0"/>
              <a:t> `</a:t>
            </a:r>
            <a:r>
              <a:rPr lang="en-GB" dirty="0" err="1"/>
              <a:t>mmauatf</a:t>
            </a:r>
            <a:r>
              <a:rPr lang="en-GB" dirty="0"/>
              <a:t>@ </a:t>
            </a:r>
            <a:r>
              <a:rPr lang="en-GB" dirty="0" err="1"/>
              <a:t>allyloui`a</a:t>
            </a:r>
            <a:r>
              <a:rPr lang="en-GB" dirty="0"/>
              <a:t> je </a:t>
            </a:r>
            <a:r>
              <a:rPr lang="en-GB" dirty="0" err="1"/>
              <a:t>pefnai</a:t>
            </a:r>
            <a:r>
              <a:rPr lang="en-GB" dirty="0"/>
              <a:t> sop </a:t>
            </a:r>
            <a:r>
              <a:rPr lang="en-GB" dirty="0" err="1"/>
              <a:t>sa</a:t>
            </a:r>
            <a:r>
              <a:rPr lang="en-GB" dirty="0"/>
              <a:t> `</a:t>
            </a:r>
            <a:r>
              <a:rPr lang="en-GB" dirty="0" err="1"/>
              <a:t>eneh</a:t>
            </a:r>
            <a:r>
              <a:rPr lang="en-GB" dirty="0"/>
              <a:t>.</a:t>
            </a:r>
          </a:p>
        </p:txBody>
      </p:sp>
    </p:spTree>
    <p:extLst>
      <p:ext uri="{BB962C8B-B14F-4D97-AF65-F5344CB8AC3E}">
        <p14:creationId xmlns:p14="http://schemas.microsoft.com/office/powerpoint/2010/main" val="2013414936"/>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9636F-C283-4D2F-A9BA-DBCCB837557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6776039-ECF4-4259-8E75-CB05DE9FCB6A}"/>
              </a:ext>
            </a:extLst>
          </p:cNvPr>
          <p:cNvSpPr>
            <a:spLocks noGrp="1"/>
          </p:cNvSpPr>
          <p:nvPr>
            <p:ph type="body" sz="quarter" idx="10"/>
          </p:nvPr>
        </p:nvSpPr>
        <p:spPr/>
        <p:txBody>
          <a:bodyPr/>
          <a:lstStyle/>
          <a:p>
            <a:r>
              <a:rPr lang="ar-EG" sz="3600" b="1" kern="1200" dirty="0">
                <a:solidFill>
                  <a:schemeClr val="bg1"/>
                </a:solidFill>
                <a:latin typeface="Times New Roman" pitchFamily="18" charset="0"/>
                <a:ea typeface="+mn-ea"/>
                <a:cs typeface="Times New Roman" pitchFamily="18" charset="0"/>
              </a:rPr>
              <a:t>إفري أيه أوو إرشيشي إنتيه بي إهوؤو: الليلويا چيه بيف  </a:t>
            </a:r>
            <a:r>
              <a:rPr lang="ar-EG" sz="3600" b="1" kern="1200" baseline="0" dirty="0">
                <a:solidFill>
                  <a:schemeClr val="bg1"/>
                </a:solidFill>
                <a:latin typeface="Times New Roman" pitchFamily="18" charset="0"/>
                <a:ea typeface="+mn-ea"/>
                <a:cs typeface="Times New Roman" pitchFamily="18" charset="0"/>
              </a:rPr>
              <a:t>ناي شوب شا إينيه.</a:t>
            </a:r>
            <a:endParaRPr lang="ar-EG" sz="3600" b="1" kern="1200" dirty="0">
              <a:solidFill>
                <a:schemeClr val="bg1"/>
              </a:solidFill>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6C5CA17E-6FF6-4CFE-889F-52C9CED45F6D}"/>
              </a:ext>
            </a:extLst>
          </p:cNvPr>
          <p:cNvSpPr>
            <a:spLocks noGrp="1"/>
          </p:cNvSpPr>
          <p:nvPr>
            <p:ph type="body" sz="quarter" idx="11"/>
          </p:nvPr>
        </p:nvSpPr>
        <p:spPr/>
        <p:txBody>
          <a:bodyPr/>
          <a:lstStyle/>
          <a:p>
            <a:r>
              <a:rPr lang="ar-EG" sz="4000" b="1" kern="1200" dirty="0">
                <a:solidFill>
                  <a:schemeClr val="bg1"/>
                </a:solidFill>
                <a:latin typeface="Times New Roman" pitchFamily="18" charset="0"/>
                <a:ea typeface="+mn-ea"/>
                <a:cs typeface="Times New Roman" pitchFamily="18" charset="0"/>
              </a:rPr>
              <a:t>الشمس لحكم النهار، هلليلويا لأن إلى الأبد رحمته.</a:t>
            </a:r>
          </a:p>
        </p:txBody>
      </p:sp>
      <p:sp>
        <p:nvSpPr>
          <p:cNvPr id="5" name="Text Placeholder 4">
            <a:extLst>
              <a:ext uri="{FF2B5EF4-FFF2-40B4-BE49-F238E27FC236}">
                <a16:creationId xmlns:a16="http://schemas.microsoft.com/office/drawing/2014/main" id="{9F9446EB-8CEE-4150-8F61-BF2AD2D1439F}"/>
              </a:ext>
            </a:extLst>
          </p:cNvPr>
          <p:cNvSpPr>
            <a:spLocks noGrp="1"/>
          </p:cNvSpPr>
          <p:nvPr>
            <p:ph type="body" sz="quarter" idx="12"/>
          </p:nvPr>
        </p:nvSpPr>
        <p:spPr>
          <a:xfrm>
            <a:off x="0" y="4450452"/>
            <a:ext cx="9144000" cy="1189740"/>
          </a:xfrm>
        </p:spPr>
        <p:txBody>
          <a:bodyPr/>
          <a:lstStyle/>
          <a:p>
            <a:r>
              <a:rPr lang="en-GB" dirty="0"/>
              <a:t>`</a:t>
            </a:r>
            <a:r>
              <a:rPr lang="en-GB" dirty="0" err="1"/>
              <a:t>Vry</a:t>
            </a:r>
            <a:r>
              <a:rPr lang="en-GB" dirty="0"/>
              <a:t> `</a:t>
            </a:r>
            <a:r>
              <a:rPr lang="en-GB" dirty="0" err="1"/>
              <a:t>eouersisi</a:t>
            </a:r>
            <a:r>
              <a:rPr lang="en-GB" dirty="0"/>
              <a:t> `</a:t>
            </a:r>
            <a:r>
              <a:rPr lang="en-GB" dirty="0" err="1"/>
              <a:t>nte</a:t>
            </a:r>
            <a:r>
              <a:rPr lang="en-GB" dirty="0"/>
              <a:t> </a:t>
            </a:r>
            <a:r>
              <a:rPr lang="en-GB" dirty="0" err="1"/>
              <a:t>pi`ehoou</a:t>
            </a:r>
            <a:r>
              <a:rPr lang="en-GB" dirty="0"/>
              <a:t>@ </a:t>
            </a:r>
            <a:r>
              <a:rPr lang="en-GB" dirty="0" err="1"/>
              <a:t>allyloui`a</a:t>
            </a:r>
            <a:r>
              <a:rPr lang="en-GB" dirty="0"/>
              <a:t> je </a:t>
            </a:r>
            <a:r>
              <a:rPr lang="en-GB" dirty="0" err="1"/>
              <a:t>pefnai</a:t>
            </a:r>
            <a:r>
              <a:rPr lang="en-GB" dirty="0"/>
              <a:t> sop </a:t>
            </a:r>
            <a:r>
              <a:rPr lang="en-GB" dirty="0" err="1"/>
              <a:t>sa</a:t>
            </a:r>
            <a:r>
              <a:rPr lang="en-GB" dirty="0"/>
              <a:t> `</a:t>
            </a:r>
            <a:r>
              <a:rPr lang="en-GB" dirty="0" err="1"/>
              <a:t>eneh</a:t>
            </a:r>
            <a:r>
              <a:rPr lang="en-GB" dirty="0"/>
              <a:t>.</a:t>
            </a:r>
          </a:p>
        </p:txBody>
      </p:sp>
    </p:spTree>
    <p:extLst>
      <p:ext uri="{BB962C8B-B14F-4D97-AF65-F5344CB8AC3E}">
        <p14:creationId xmlns:p14="http://schemas.microsoft.com/office/powerpoint/2010/main" val="527421424"/>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ECF07-AC92-4915-B051-64D9DC37320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4FEC22C-8C48-48BB-A543-9CC69305C35F}"/>
              </a:ext>
            </a:extLst>
          </p:cNvPr>
          <p:cNvSpPr>
            <a:spLocks noGrp="1"/>
          </p:cNvSpPr>
          <p:nvPr>
            <p:ph type="body" sz="quarter" idx="10"/>
          </p:nvPr>
        </p:nvSpPr>
        <p:spPr/>
        <p:txBody>
          <a:bodyPr/>
          <a:lstStyle/>
          <a:p>
            <a:r>
              <a:rPr lang="ar-EG" sz="3600" dirty="0"/>
              <a:t>بيوه نيم نى سيوه إڤ إكسوسيا إنتي بي إيجوره: الليلويا چيه بيف ناي شوب شا إينيه.</a:t>
            </a:r>
          </a:p>
        </p:txBody>
      </p:sp>
      <p:sp>
        <p:nvSpPr>
          <p:cNvPr id="4" name="Text Placeholder 3">
            <a:extLst>
              <a:ext uri="{FF2B5EF4-FFF2-40B4-BE49-F238E27FC236}">
                <a16:creationId xmlns:a16="http://schemas.microsoft.com/office/drawing/2014/main" id="{45F9F6D9-1C44-49B4-A638-C30C3663265F}"/>
              </a:ext>
            </a:extLst>
          </p:cNvPr>
          <p:cNvSpPr>
            <a:spLocks noGrp="1"/>
          </p:cNvSpPr>
          <p:nvPr>
            <p:ph type="body" sz="quarter" idx="11"/>
          </p:nvPr>
        </p:nvSpPr>
        <p:spPr>
          <a:xfrm>
            <a:off x="0" y="3710609"/>
            <a:ext cx="9144000" cy="775666"/>
          </a:xfrm>
        </p:spPr>
        <p:txBody>
          <a:bodyPr/>
          <a:lstStyle/>
          <a:p>
            <a:r>
              <a:rPr lang="ar-EG" sz="3600" dirty="0"/>
              <a:t>القمر والنجوم لحكم الليل، هلليلويا لأن إلى الأبد رحمته.</a:t>
            </a:r>
          </a:p>
        </p:txBody>
      </p:sp>
      <p:sp>
        <p:nvSpPr>
          <p:cNvPr id="5" name="Text Placeholder 4">
            <a:extLst>
              <a:ext uri="{FF2B5EF4-FFF2-40B4-BE49-F238E27FC236}">
                <a16:creationId xmlns:a16="http://schemas.microsoft.com/office/drawing/2014/main" id="{D574A7FD-9025-4FE4-A4DD-D2333E5F6508}"/>
              </a:ext>
            </a:extLst>
          </p:cNvPr>
          <p:cNvSpPr>
            <a:spLocks noGrp="1"/>
          </p:cNvSpPr>
          <p:nvPr>
            <p:ph type="body" sz="quarter" idx="12"/>
          </p:nvPr>
        </p:nvSpPr>
        <p:spPr>
          <a:xfrm>
            <a:off x="0" y="4486275"/>
            <a:ext cx="9144000" cy="1189740"/>
          </a:xfrm>
        </p:spPr>
        <p:txBody>
          <a:bodyPr/>
          <a:lstStyle/>
          <a:p>
            <a:r>
              <a:rPr lang="pt-BR" dirty="0"/>
              <a:t> Piioh nem niciou eu`exouci`a `nte pi`ejwrh@ allyloui`a je pefnai sop sa `eneh.</a:t>
            </a:r>
          </a:p>
        </p:txBody>
      </p:sp>
    </p:spTree>
    <p:extLst>
      <p:ext uri="{BB962C8B-B14F-4D97-AF65-F5344CB8AC3E}">
        <p14:creationId xmlns:p14="http://schemas.microsoft.com/office/powerpoint/2010/main" val="2346397888"/>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A6C650-F172-4A33-BFB7-FABB8842366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6401342-66BD-46A3-97DA-497E7BC729FD}"/>
              </a:ext>
            </a:extLst>
          </p:cNvPr>
          <p:cNvSpPr>
            <a:spLocks noGrp="1"/>
          </p:cNvSpPr>
          <p:nvPr>
            <p:ph type="body" sz="quarter" idx="10"/>
          </p:nvPr>
        </p:nvSpPr>
        <p:spPr/>
        <p:txBody>
          <a:bodyPr/>
          <a:lstStyle/>
          <a:p>
            <a:r>
              <a:rPr lang="ar-EG" sz="3600" b="1" kern="1200" dirty="0">
                <a:solidFill>
                  <a:schemeClr val="bg1"/>
                </a:solidFill>
                <a:latin typeface="Times New Roman" pitchFamily="18" charset="0"/>
                <a:ea typeface="+mn-ea"/>
                <a:cs typeface="Times New Roman" pitchFamily="18" charset="0"/>
              </a:rPr>
              <a:t>في إيطاف شاري إينا كيمي نيم نوو شاميسي: الليلويا چيه بيف </a:t>
            </a:r>
            <a:r>
              <a:rPr lang="ar-EG" sz="3600" b="1" kern="1200" baseline="0" dirty="0">
                <a:solidFill>
                  <a:schemeClr val="bg1"/>
                </a:solidFill>
                <a:latin typeface="Times New Roman" pitchFamily="18" charset="0"/>
                <a:ea typeface="+mn-ea"/>
                <a:cs typeface="Times New Roman" pitchFamily="18" charset="0"/>
              </a:rPr>
              <a:t>ناي شوب شا إينيه.</a:t>
            </a:r>
            <a:endParaRPr lang="ar-EG" sz="3600" b="1" kern="1200" dirty="0">
              <a:solidFill>
                <a:schemeClr val="bg1"/>
              </a:solidFill>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9F90F407-8BDA-47F3-BB9D-840FAD0CCBB3}"/>
              </a:ext>
            </a:extLst>
          </p:cNvPr>
          <p:cNvSpPr>
            <a:spLocks noGrp="1"/>
          </p:cNvSpPr>
          <p:nvPr>
            <p:ph type="body" sz="quarter" idx="11"/>
          </p:nvPr>
        </p:nvSpPr>
        <p:spPr/>
        <p:txBody>
          <a:bodyPr/>
          <a:lstStyle/>
          <a:p>
            <a:r>
              <a:rPr lang="ar-EG" sz="3400" dirty="0"/>
              <a:t>الذي ضرب المصريين مع أبكارهم، هلليلويا لأن إلى الأبد رحمته.</a:t>
            </a:r>
          </a:p>
        </p:txBody>
      </p:sp>
      <p:sp>
        <p:nvSpPr>
          <p:cNvPr id="5" name="Text Placeholder 4">
            <a:extLst>
              <a:ext uri="{FF2B5EF4-FFF2-40B4-BE49-F238E27FC236}">
                <a16:creationId xmlns:a16="http://schemas.microsoft.com/office/drawing/2014/main" id="{D56CC5B8-D008-48E4-B07A-8D306C3EF458}"/>
              </a:ext>
            </a:extLst>
          </p:cNvPr>
          <p:cNvSpPr>
            <a:spLocks noGrp="1"/>
          </p:cNvSpPr>
          <p:nvPr>
            <p:ph type="body" sz="quarter" idx="12"/>
          </p:nvPr>
        </p:nvSpPr>
        <p:spPr>
          <a:xfrm>
            <a:off x="0" y="4450453"/>
            <a:ext cx="9144000" cy="1189740"/>
          </a:xfrm>
        </p:spPr>
        <p:txBody>
          <a:bodyPr/>
          <a:lstStyle/>
          <a:p>
            <a:r>
              <a:rPr lang="fr-FR" dirty="0" err="1"/>
              <a:t>Vy`etafsari</a:t>
            </a:r>
            <a:r>
              <a:rPr lang="fr-FR" dirty="0"/>
              <a:t> `</a:t>
            </a:r>
            <a:r>
              <a:rPr lang="fr-FR" dirty="0" err="1"/>
              <a:t>ena</a:t>
            </a:r>
            <a:r>
              <a:rPr lang="fr-FR" dirty="0"/>
              <a:t> &lt;</a:t>
            </a:r>
            <a:r>
              <a:rPr lang="fr-FR" dirty="0" err="1"/>
              <a:t>ymi</a:t>
            </a:r>
            <a:r>
              <a:rPr lang="fr-FR" dirty="0"/>
              <a:t> nem </a:t>
            </a:r>
            <a:r>
              <a:rPr lang="fr-FR" dirty="0" err="1"/>
              <a:t>nousamici</a:t>
            </a:r>
            <a:r>
              <a:rPr lang="fr-FR" dirty="0"/>
              <a:t>@ </a:t>
            </a:r>
            <a:r>
              <a:rPr lang="fr-FR" dirty="0" err="1"/>
              <a:t>allyloui`a</a:t>
            </a:r>
            <a:r>
              <a:rPr lang="fr-FR" dirty="0"/>
              <a:t> je </a:t>
            </a:r>
            <a:r>
              <a:rPr lang="fr-FR" dirty="0" err="1"/>
              <a:t>pefnai</a:t>
            </a:r>
            <a:r>
              <a:rPr lang="fr-FR" dirty="0"/>
              <a:t> </a:t>
            </a:r>
            <a:r>
              <a:rPr lang="fr-FR" dirty="0" err="1"/>
              <a:t>sop</a:t>
            </a:r>
            <a:r>
              <a:rPr lang="fr-FR" dirty="0"/>
              <a:t> sa `</a:t>
            </a:r>
            <a:r>
              <a:rPr lang="fr-FR" dirty="0" err="1"/>
              <a:t>eneh</a:t>
            </a:r>
            <a:r>
              <a:rPr lang="fr-FR" dirty="0"/>
              <a:t>.</a:t>
            </a:r>
          </a:p>
        </p:txBody>
      </p:sp>
    </p:spTree>
    <p:extLst>
      <p:ext uri="{BB962C8B-B14F-4D97-AF65-F5344CB8AC3E}">
        <p14:creationId xmlns:p14="http://schemas.microsoft.com/office/powerpoint/2010/main" val="2592959085"/>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6A112-6D07-4D9B-A563-2B9C73B9B6C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E5E4ECA-4997-4892-AA2F-407F8E755C5F}"/>
              </a:ext>
            </a:extLst>
          </p:cNvPr>
          <p:cNvSpPr>
            <a:spLocks noGrp="1"/>
          </p:cNvSpPr>
          <p:nvPr>
            <p:ph type="body" sz="quarter" idx="10"/>
          </p:nvPr>
        </p:nvSpPr>
        <p:spPr/>
        <p:txBody>
          <a:bodyPr/>
          <a:lstStyle/>
          <a:p>
            <a:r>
              <a:rPr lang="ar-EG" dirty="0"/>
              <a:t>أووه أفئيني إمبي إسرائيل إيڤول خين توو ميتي: الليلويا چيه بيف ناي شوب شا إينيه.</a:t>
            </a:r>
          </a:p>
        </p:txBody>
      </p:sp>
      <p:sp>
        <p:nvSpPr>
          <p:cNvPr id="4" name="Text Placeholder 3">
            <a:extLst>
              <a:ext uri="{FF2B5EF4-FFF2-40B4-BE49-F238E27FC236}">
                <a16:creationId xmlns:a16="http://schemas.microsoft.com/office/drawing/2014/main" id="{E63891CD-0F05-4138-8255-38FE50EF22F8}"/>
              </a:ext>
            </a:extLst>
          </p:cNvPr>
          <p:cNvSpPr>
            <a:spLocks noGrp="1"/>
          </p:cNvSpPr>
          <p:nvPr>
            <p:ph type="body" sz="quarter" idx="11"/>
          </p:nvPr>
        </p:nvSpPr>
        <p:spPr/>
        <p:txBody>
          <a:bodyPr/>
          <a:lstStyle/>
          <a:p>
            <a:r>
              <a:rPr lang="ar-EG" sz="3600" dirty="0"/>
              <a:t>وأخرج إسرائيل من وسطهم، هلليلويا لأن إلى الأبد رحمته.</a:t>
            </a:r>
          </a:p>
        </p:txBody>
      </p:sp>
      <p:sp>
        <p:nvSpPr>
          <p:cNvPr id="5" name="Text Placeholder 4">
            <a:extLst>
              <a:ext uri="{FF2B5EF4-FFF2-40B4-BE49-F238E27FC236}">
                <a16:creationId xmlns:a16="http://schemas.microsoft.com/office/drawing/2014/main" id="{82E7BE8A-B3ED-4206-8514-943F6D8A19D3}"/>
              </a:ext>
            </a:extLst>
          </p:cNvPr>
          <p:cNvSpPr>
            <a:spLocks noGrp="1"/>
          </p:cNvSpPr>
          <p:nvPr>
            <p:ph type="body" sz="quarter" idx="12"/>
          </p:nvPr>
        </p:nvSpPr>
        <p:spPr>
          <a:xfrm>
            <a:off x="-14288" y="4393302"/>
            <a:ext cx="9144000" cy="1189740"/>
          </a:xfrm>
        </p:spPr>
        <p:txBody>
          <a:bodyPr/>
          <a:lstStyle/>
          <a:p>
            <a:r>
              <a:rPr lang="en-GB" dirty="0"/>
              <a:t> </a:t>
            </a:r>
            <a:r>
              <a:rPr lang="en-GB" dirty="0" err="1"/>
              <a:t>Ouoh</a:t>
            </a:r>
            <a:r>
              <a:rPr lang="en-GB" dirty="0"/>
              <a:t> </a:t>
            </a:r>
            <a:r>
              <a:rPr lang="en-GB" dirty="0" err="1"/>
              <a:t>af`ini</a:t>
            </a:r>
            <a:r>
              <a:rPr lang="en-GB" dirty="0"/>
              <a:t> `</a:t>
            </a:r>
            <a:r>
              <a:rPr lang="en-GB" dirty="0" err="1"/>
              <a:t>mPicrayl</a:t>
            </a:r>
            <a:r>
              <a:rPr lang="en-GB" dirty="0"/>
              <a:t> `</a:t>
            </a:r>
            <a:r>
              <a:rPr lang="en-GB" dirty="0" err="1"/>
              <a:t>ebol</a:t>
            </a:r>
            <a:r>
              <a:rPr lang="en-GB" dirty="0"/>
              <a:t> </a:t>
            </a:r>
            <a:r>
              <a:rPr lang="en-GB" dirty="0" err="1"/>
              <a:t>qen</a:t>
            </a:r>
            <a:r>
              <a:rPr lang="en-GB" dirty="0"/>
              <a:t> </a:t>
            </a:r>
            <a:r>
              <a:rPr lang="en-GB" dirty="0" err="1"/>
              <a:t>toumy</a:t>
            </a:r>
            <a:r>
              <a:rPr lang="en-GB" dirty="0"/>
              <a:t>]@ </a:t>
            </a:r>
            <a:r>
              <a:rPr lang="en-GB" dirty="0" err="1"/>
              <a:t>allyloui`a</a:t>
            </a:r>
            <a:r>
              <a:rPr lang="en-GB" dirty="0"/>
              <a:t> je </a:t>
            </a:r>
            <a:r>
              <a:rPr lang="en-GB" dirty="0" err="1"/>
              <a:t>pefnai</a:t>
            </a:r>
            <a:r>
              <a:rPr lang="en-GB" dirty="0"/>
              <a:t> sop </a:t>
            </a:r>
            <a:r>
              <a:rPr lang="en-GB" dirty="0" err="1"/>
              <a:t>sa</a:t>
            </a:r>
            <a:r>
              <a:rPr lang="en-GB" dirty="0"/>
              <a:t> `</a:t>
            </a:r>
            <a:r>
              <a:rPr lang="en-GB" dirty="0" err="1"/>
              <a:t>eneh</a:t>
            </a:r>
            <a:r>
              <a:rPr lang="en-GB" dirty="0"/>
              <a:t>.</a:t>
            </a:r>
          </a:p>
        </p:txBody>
      </p:sp>
    </p:spTree>
    <p:extLst>
      <p:ext uri="{BB962C8B-B14F-4D97-AF65-F5344CB8AC3E}">
        <p14:creationId xmlns:p14="http://schemas.microsoft.com/office/powerpoint/2010/main" val="2034680133"/>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7DCBA-52C7-48F3-954E-15BC53EC636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34C53AF-A2A6-4EF8-BFE7-33B5DACEAB0F}"/>
              </a:ext>
            </a:extLst>
          </p:cNvPr>
          <p:cNvSpPr>
            <a:spLocks noGrp="1"/>
          </p:cNvSpPr>
          <p:nvPr>
            <p:ph type="body" sz="quarter" idx="10"/>
          </p:nvPr>
        </p:nvSpPr>
        <p:spPr/>
        <p:txBody>
          <a:bodyPr/>
          <a:lstStyle/>
          <a:p>
            <a:r>
              <a:rPr lang="ar-EG" sz="3600" b="1" kern="1200" dirty="0">
                <a:solidFill>
                  <a:schemeClr val="bg1"/>
                </a:solidFill>
                <a:latin typeface="Times New Roman" pitchFamily="18" charset="0"/>
                <a:ea typeface="+mn-ea"/>
                <a:cs typeface="Times New Roman" pitchFamily="18" charset="0"/>
              </a:rPr>
              <a:t>خين أوچيج إس أماهي نيم أو شوبش إفتشوسي: الليلويا چيه بيف </a:t>
            </a:r>
            <a:r>
              <a:rPr lang="ar-EG" sz="3600" b="1" kern="1200" baseline="0" dirty="0">
                <a:solidFill>
                  <a:schemeClr val="bg1"/>
                </a:solidFill>
                <a:latin typeface="Times New Roman" pitchFamily="18" charset="0"/>
                <a:ea typeface="+mn-ea"/>
                <a:cs typeface="Times New Roman" pitchFamily="18" charset="0"/>
              </a:rPr>
              <a:t>ناي شوب شا إينيه.</a:t>
            </a:r>
            <a:endParaRPr lang="ar-EG" sz="3600" b="1" kern="1200" dirty="0">
              <a:solidFill>
                <a:schemeClr val="bg1"/>
              </a:solidFill>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55EFB6FC-9661-4B87-87CD-FF332C943E53}"/>
              </a:ext>
            </a:extLst>
          </p:cNvPr>
          <p:cNvSpPr>
            <a:spLocks noGrp="1"/>
          </p:cNvSpPr>
          <p:nvPr>
            <p:ph type="body" sz="quarter" idx="11"/>
          </p:nvPr>
        </p:nvSpPr>
        <p:spPr>
          <a:xfrm>
            <a:off x="0" y="3710609"/>
            <a:ext cx="9144000" cy="704229"/>
          </a:xfrm>
        </p:spPr>
        <p:txBody>
          <a:bodyPr/>
          <a:lstStyle/>
          <a:p>
            <a:r>
              <a:rPr lang="ar-EG" sz="4000" b="1" kern="1200" dirty="0">
                <a:solidFill>
                  <a:schemeClr val="bg1"/>
                </a:solidFill>
                <a:latin typeface="Times New Roman" pitchFamily="18" charset="0"/>
                <a:ea typeface="+mn-ea"/>
                <a:cs typeface="Times New Roman" pitchFamily="18" charset="0"/>
              </a:rPr>
              <a:t>بيد عزيزة وذراع عالية، هلليلويا لأن إلى الأبد رحمته.</a:t>
            </a:r>
          </a:p>
        </p:txBody>
      </p:sp>
      <p:sp>
        <p:nvSpPr>
          <p:cNvPr id="5" name="Text Placeholder 4">
            <a:extLst>
              <a:ext uri="{FF2B5EF4-FFF2-40B4-BE49-F238E27FC236}">
                <a16:creationId xmlns:a16="http://schemas.microsoft.com/office/drawing/2014/main" id="{B1D98DFE-9D5D-44F1-8A82-CD29F8F20047}"/>
              </a:ext>
            </a:extLst>
          </p:cNvPr>
          <p:cNvSpPr>
            <a:spLocks noGrp="1"/>
          </p:cNvSpPr>
          <p:nvPr>
            <p:ph type="body" sz="quarter" idx="12"/>
          </p:nvPr>
        </p:nvSpPr>
        <p:spPr>
          <a:xfrm>
            <a:off x="0" y="4555406"/>
            <a:ext cx="9144000" cy="1189740"/>
          </a:xfrm>
        </p:spPr>
        <p:txBody>
          <a:bodyPr/>
          <a:lstStyle/>
          <a:p>
            <a:r>
              <a:rPr lang="en-GB" dirty="0" err="1"/>
              <a:t>Qen</a:t>
            </a:r>
            <a:r>
              <a:rPr lang="en-GB" dirty="0"/>
              <a:t> </a:t>
            </a:r>
            <a:r>
              <a:rPr lang="en-GB" dirty="0" err="1"/>
              <a:t>oujij</a:t>
            </a:r>
            <a:r>
              <a:rPr lang="en-GB" dirty="0"/>
              <a:t> </a:t>
            </a:r>
            <a:r>
              <a:rPr lang="en-GB" dirty="0" err="1"/>
              <a:t>ec`amahi</a:t>
            </a:r>
            <a:r>
              <a:rPr lang="en-GB" dirty="0"/>
              <a:t> </a:t>
            </a:r>
            <a:r>
              <a:rPr lang="en-GB" dirty="0" err="1"/>
              <a:t>nem</a:t>
            </a:r>
            <a:r>
              <a:rPr lang="en-GB" dirty="0"/>
              <a:t> </a:t>
            </a:r>
            <a:r>
              <a:rPr lang="en-GB" dirty="0" err="1"/>
              <a:t>ouswbs</a:t>
            </a:r>
            <a:r>
              <a:rPr lang="en-GB" dirty="0"/>
              <a:t> </a:t>
            </a:r>
            <a:r>
              <a:rPr lang="en-GB" dirty="0" err="1"/>
              <a:t>ef</a:t>
            </a:r>
            <a:r>
              <a:rPr lang="en-GB" dirty="0"/>
              <a:t>[</a:t>
            </a:r>
            <a:r>
              <a:rPr lang="en-GB" dirty="0" err="1"/>
              <a:t>oci</a:t>
            </a:r>
            <a:r>
              <a:rPr lang="en-GB" dirty="0"/>
              <a:t>@ </a:t>
            </a:r>
            <a:r>
              <a:rPr lang="en-GB" dirty="0" err="1"/>
              <a:t>allyloui`a</a:t>
            </a:r>
            <a:r>
              <a:rPr lang="en-GB" dirty="0"/>
              <a:t> je </a:t>
            </a:r>
            <a:r>
              <a:rPr lang="en-GB" dirty="0" err="1"/>
              <a:t>pefnai</a:t>
            </a:r>
            <a:r>
              <a:rPr lang="en-GB" dirty="0"/>
              <a:t> sop </a:t>
            </a:r>
            <a:r>
              <a:rPr lang="en-GB" dirty="0" err="1"/>
              <a:t>sa</a:t>
            </a:r>
            <a:r>
              <a:rPr lang="en-GB" dirty="0"/>
              <a:t> `</a:t>
            </a:r>
            <a:r>
              <a:rPr lang="en-GB" dirty="0" err="1"/>
              <a:t>eneh</a:t>
            </a:r>
            <a:r>
              <a:rPr lang="en-GB" dirty="0"/>
              <a:t>.</a:t>
            </a:r>
          </a:p>
        </p:txBody>
      </p:sp>
    </p:spTree>
    <p:extLst>
      <p:ext uri="{BB962C8B-B14F-4D97-AF65-F5344CB8AC3E}">
        <p14:creationId xmlns:p14="http://schemas.microsoft.com/office/powerpoint/2010/main" val="1044053951"/>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FA6A6-4E4B-4C01-B8FE-A509D24B9D5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A1C63C1-94E1-453B-AC73-3E62C8A86110}"/>
              </a:ext>
            </a:extLst>
          </p:cNvPr>
          <p:cNvSpPr>
            <a:spLocks noGrp="1"/>
          </p:cNvSpPr>
          <p:nvPr>
            <p:ph type="body" sz="quarter" idx="10"/>
          </p:nvPr>
        </p:nvSpPr>
        <p:spPr/>
        <p:txBody>
          <a:bodyPr/>
          <a:lstStyle/>
          <a:p>
            <a:r>
              <a:rPr lang="ar-EG" dirty="0"/>
              <a:t>في إيطاف فورج إم إفيوم إنشاري خين هان فورج: الليلويا چيه بيف ناي شوب شا إينيه.</a:t>
            </a:r>
          </a:p>
        </p:txBody>
      </p:sp>
      <p:sp>
        <p:nvSpPr>
          <p:cNvPr id="4" name="Text Placeholder 3">
            <a:extLst>
              <a:ext uri="{FF2B5EF4-FFF2-40B4-BE49-F238E27FC236}">
                <a16:creationId xmlns:a16="http://schemas.microsoft.com/office/drawing/2014/main" id="{DEE4DC8B-FC8F-4A1A-96FA-DBFE582E9297}"/>
              </a:ext>
            </a:extLst>
          </p:cNvPr>
          <p:cNvSpPr>
            <a:spLocks noGrp="1"/>
          </p:cNvSpPr>
          <p:nvPr>
            <p:ph type="body" sz="quarter" idx="11"/>
          </p:nvPr>
        </p:nvSpPr>
        <p:spPr>
          <a:xfrm>
            <a:off x="0" y="3710609"/>
            <a:ext cx="9144000" cy="647079"/>
          </a:xfrm>
        </p:spPr>
        <p:txBody>
          <a:bodyPr/>
          <a:lstStyle/>
          <a:p>
            <a:r>
              <a:rPr lang="ar-EG" sz="3400" dirty="0"/>
              <a:t>الذي شق البحر الأحمر إلى أقسام، هلليلويا لأن إلى الأبد رحمته.</a:t>
            </a:r>
          </a:p>
        </p:txBody>
      </p:sp>
      <p:sp>
        <p:nvSpPr>
          <p:cNvPr id="5" name="Text Placeholder 4">
            <a:extLst>
              <a:ext uri="{FF2B5EF4-FFF2-40B4-BE49-F238E27FC236}">
                <a16:creationId xmlns:a16="http://schemas.microsoft.com/office/drawing/2014/main" id="{7C6C8BE7-D4CB-468A-86F6-24386858D3C2}"/>
              </a:ext>
            </a:extLst>
          </p:cNvPr>
          <p:cNvSpPr>
            <a:spLocks noGrp="1"/>
          </p:cNvSpPr>
          <p:nvPr>
            <p:ph type="body" sz="quarter" idx="12"/>
          </p:nvPr>
        </p:nvSpPr>
        <p:spPr>
          <a:xfrm>
            <a:off x="0" y="4357688"/>
            <a:ext cx="9144000" cy="1189740"/>
          </a:xfrm>
        </p:spPr>
        <p:txBody>
          <a:bodyPr/>
          <a:lstStyle/>
          <a:p>
            <a:r>
              <a:rPr lang="fr-FR" dirty="0"/>
              <a:t> </a:t>
            </a:r>
            <a:r>
              <a:rPr lang="fr-FR" dirty="0" err="1"/>
              <a:t>Vy`etafvwrj</a:t>
            </a:r>
            <a:r>
              <a:rPr lang="fr-FR" dirty="0"/>
              <a:t> `m`</a:t>
            </a:r>
            <a:r>
              <a:rPr lang="fr-FR" dirty="0" err="1"/>
              <a:t>viom</a:t>
            </a:r>
            <a:r>
              <a:rPr lang="fr-FR" dirty="0"/>
              <a:t> `</a:t>
            </a:r>
            <a:r>
              <a:rPr lang="fr-FR" dirty="0" err="1"/>
              <a:t>nsari</a:t>
            </a:r>
            <a:r>
              <a:rPr lang="fr-FR" dirty="0"/>
              <a:t> </a:t>
            </a:r>
            <a:r>
              <a:rPr lang="fr-FR" dirty="0" err="1"/>
              <a:t>qen</a:t>
            </a:r>
            <a:r>
              <a:rPr lang="fr-FR" dirty="0"/>
              <a:t> </a:t>
            </a:r>
            <a:r>
              <a:rPr lang="fr-FR" dirty="0" err="1"/>
              <a:t>hanvwrj</a:t>
            </a:r>
            <a:r>
              <a:rPr lang="fr-FR" dirty="0"/>
              <a:t>@ </a:t>
            </a:r>
            <a:r>
              <a:rPr lang="fr-FR" dirty="0" err="1"/>
              <a:t>allyloui`a</a:t>
            </a:r>
            <a:r>
              <a:rPr lang="fr-FR" dirty="0"/>
              <a:t> je </a:t>
            </a:r>
            <a:r>
              <a:rPr lang="fr-FR" dirty="0" err="1"/>
              <a:t>pefnai</a:t>
            </a:r>
            <a:r>
              <a:rPr lang="fr-FR" dirty="0"/>
              <a:t> </a:t>
            </a:r>
            <a:r>
              <a:rPr lang="fr-FR" dirty="0" err="1"/>
              <a:t>sop</a:t>
            </a:r>
            <a:r>
              <a:rPr lang="fr-FR" dirty="0"/>
              <a:t> sa `</a:t>
            </a:r>
            <a:r>
              <a:rPr lang="fr-FR" dirty="0" err="1"/>
              <a:t>eneh</a:t>
            </a:r>
            <a:r>
              <a:rPr lang="fr-FR" dirty="0"/>
              <a:t>.</a:t>
            </a:r>
          </a:p>
        </p:txBody>
      </p:sp>
    </p:spTree>
    <p:extLst>
      <p:ext uri="{BB962C8B-B14F-4D97-AF65-F5344CB8AC3E}">
        <p14:creationId xmlns:p14="http://schemas.microsoft.com/office/powerpoint/2010/main" val="3076567594"/>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F3A68-3549-4091-8C4E-EABFE6E911A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B92DDF9-44C5-4632-A60A-98E2AE30785B}"/>
              </a:ext>
            </a:extLst>
          </p:cNvPr>
          <p:cNvSpPr>
            <a:spLocks noGrp="1"/>
          </p:cNvSpPr>
          <p:nvPr>
            <p:ph type="body" sz="quarter" idx="10"/>
          </p:nvPr>
        </p:nvSpPr>
        <p:spPr/>
        <p:txBody>
          <a:bodyPr/>
          <a:lstStyle/>
          <a:p>
            <a:r>
              <a:rPr lang="ar-EG" sz="3600" b="1" kern="1200" dirty="0">
                <a:solidFill>
                  <a:schemeClr val="bg1"/>
                </a:solidFill>
                <a:latin typeface="Times New Roman" pitchFamily="18" charset="0"/>
                <a:ea typeface="+mn-ea"/>
                <a:cs typeface="Times New Roman" pitchFamily="18" charset="0"/>
              </a:rPr>
              <a:t>أووه أفئينى إمبي إسرائيل إيمير خين تيف ميتي: الليلويا چيه بيف </a:t>
            </a:r>
            <a:r>
              <a:rPr lang="ar-EG" sz="3600" b="1" kern="1200" baseline="0" dirty="0">
                <a:solidFill>
                  <a:schemeClr val="bg1"/>
                </a:solidFill>
                <a:latin typeface="Times New Roman" pitchFamily="18" charset="0"/>
                <a:ea typeface="+mn-ea"/>
                <a:cs typeface="Times New Roman" pitchFamily="18" charset="0"/>
              </a:rPr>
              <a:t>ناي شوب شا إينيه.</a:t>
            </a:r>
            <a:endParaRPr lang="ar-EG" sz="3600" b="1" kern="1200" dirty="0">
              <a:solidFill>
                <a:schemeClr val="bg1"/>
              </a:solidFill>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45332F89-F289-4D88-8AAC-F293A5CAE4B5}"/>
              </a:ext>
            </a:extLst>
          </p:cNvPr>
          <p:cNvSpPr>
            <a:spLocks noGrp="1"/>
          </p:cNvSpPr>
          <p:nvPr>
            <p:ph type="body" sz="quarter" idx="11"/>
          </p:nvPr>
        </p:nvSpPr>
        <p:spPr>
          <a:xfrm>
            <a:off x="0" y="3710609"/>
            <a:ext cx="9144000" cy="704229"/>
          </a:xfrm>
        </p:spPr>
        <p:txBody>
          <a:bodyPr/>
          <a:lstStyle/>
          <a:p>
            <a:r>
              <a:rPr lang="ar-EG" sz="4000" b="1" kern="1200" dirty="0">
                <a:solidFill>
                  <a:schemeClr val="bg1"/>
                </a:solidFill>
                <a:latin typeface="Times New Roman" pitchFamily="18" charset="0"/>
                <a:ea typeface="+mn-ea"/>
                <a:cs typeface="Times New Roman" pitchFamily="18" charset="0"/>
              </a:rPr>
              <a:t>وأجاز إسرائيل في وسطه، هلليلويا لأن إلى الأبد رحمته.</a:t>
            </a:r>
          </a:p>
        </p:txBody>
      </p:sp>
      <p:sp>
        <p:nvSpPr>
          <p:cNvPr id="5" name="Text Placeholder 4">
            <a:extLst>
              <a:ext uri="{FF2B5EF4-FFF2-40B4-BE49-F238E27FC236}">
                <a16:creationId xmlns:a16="http://schemas.microsoft.com/office/drawing/2014/main" id="{45B4D22A-D0C4-4B3A-B375-C0D762752D49}"/>
              </a:ext>
            </a:extLst>
          </p:cNvPr>
          <p:cNvSpPr>
            <a:spLocks noGrp="1"/>
          </p:cNvSpPr>
          <p:nvPr>
            <p:ph type="body" sz="quarter" idx="12"/>
          </p:nvPr>
        </p:nvSpPr>
        <p:spPr>
          <a:xfrm>
            <a:off x="0" y="4555406"/>
            <a:ext cx="9144000" cy="1189740"/>
          </a:xfrm>
        </p:spPr>
        <p:txBody>
          <a:bodyPr/>
          <a:lstStyle/>
          <a:p>
            <a:r>
              <a:rPr lang="en-GB" dirty="0" err="1"/>
              <a:t>Ouoh</a:t>
            </a:r>
            <a:r>
              <a:rPr lang="en-GB" dirty="0"/>
              <a:t> </a:t>
            </a:r>
            <a:r>
              <a:rPr lang="en-GB" dirty="0" err="1"/>
              <a:t>af`ini</a:t>
            </a:r>
            <a:r>
              <a:rPr lang="en-GB" dirty="0"/>
              <a:t> `</a:t>
            </a:r>
            <a:r>
              <a:rPr lang="en-GB" dirty="0" err="1"/>
              <a:t>mPicrayl</a:t>
            </a:r>
            <a:r>
              <a:rPr lang="en-GB" dirty="0"/>
              <a:t> `</a:t>
            </a:r>
            <a:r>
              <a:rPr lang="en-GB" dirty="0" err="1"/>
              <a:t>emyr</a:t>
            </a:r>
            <a:r>
              <a:rPr lang="en-GB" dirty="0"/>
              <a:t> </a:t>
            </a:r>
            <a:r>
              <a:rPr lang="en-GB" dirty="0" err="1"/>
              <a:t>qen</a:t>
            </a:r>
            <a:r>
              <a:rPr lang="en-GB" dirty="0"/>
              <a:t> </a:t>
            </a:r>
            <a:r>
              <a:rPr lang="en-GB" dirty="0" err="1"/>
              <a:t>tefmy</a:t>
            </a:r>
            <a:r>
              <a:rPr lang="en-GB" dirty="0"/>
              <a:t>]@ </a:t>
            </a:r>
            <a:r>
              <a:rPr lang="en-GB" dirty="0" err="1"/>
              <a:t>allyloui`a</a:t>
            </a:r>
            <a:r>
              <a:rPr lang="en-GB" dirty="0"/>
              <a:t> je </a:t>
            </a:r>
            <a:r>
              <a:rPr lang="en-GB" dirty="0" err="1"/>
              <a:t>pefnai</a:t>
            </a:r>
            <a:r>
              <a:rPr lang="en-GB" dirty="0"/>
              <a:t> sop </a:t>
            </a:r>
            <a:r>
              <a:rPr lang="en-GB" dirty="0" err="1"/>
              <a:t>sa</a:t>
            </a:r>
            <a:r>
              <a:rPr lang="en-GB" dirty="0"/>
              <a:t> `</a:t>
            </a:r>
            <a:r>
              <a:rPr lang="en-GB" dirty="0" err="1"/>
              <a:t>eneh</a:t>
            </a:r>
            <a:r>
              <a:rPr lang="en-GB" dirty="0"/>
              <a:t>.</a:t>
            </a:r>
          </a:p>
        </p:txBody>
      </p:sp>
    </p:spTree>
    <p:extLst>
      <p:ext uri="{BB962C8B-B14F-4D97-AF65-F5344CB8AC3E}">
        <p14:creationId xmlns:p14="http://schemas.microsoft.com/office/powerpoint/2010/main" val="3517484325"/>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45FD8-3085-4B69-9275-3372FF64799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7F5ECC5-1664-4E33-A67C-94E6E10B1F9A}"/>
              </a:ext>
            </a:extLst>
          </p:cNvPr>
          <p:cNvSpPr>
            <a:spLocks noGrp="1"/>
          </p:cNvSpPr>
          <p:nvPr>
            <p:ph type="body" sz="quarter" idx="10"/>
          </p:nvPr>
        </p:nvSpPr>
        <p:spPr/>
        <p:txBody>
          <a:bodyPr/>
          <a:lstStyle/>
          <a:p>
            <a:r>
              <a:rPr lang="ar-EG" sz="3600" dirty="0"/>
              <a:t>أووه أف ڤور ڤير إمفاراؤو نيم تيف جوم تيرس إيه إفيوم إنشاري: الليلويا چيه بيف ناي شوب شا إينيه.</a:t>
            </a:r>
          </a:p>
        </p:txBody>
      </p:sp>
      <p:sp>
        <p:nvSpPr>
          <p:cNvPr id="4" name="Text Placeholder 3">
            <a:extLst>
              <a:ext uri="{FF2B5EF4-FFF2-40B4-BE49-F238E27FC236}">
                <a16:creationId xmlns:a16="http://schemas.microsoft.com/office/drawing/2014/main" id="{067CDDA1-B541-42F8-B50E-A568CFC0FA0B}"/>
              </a:ext>
            </a:extLst>
          </p:cNvPr>
          <p:cNvSpPr>
            <a:spLocks noGrp="1"/>
          </p:cNvSpPr>
          <p:nvPr>
            <p:ph type="body" sz="quarter" idx="11"/>
          </p:nvPr>
        </p:nvSpPr>
        <p:spPr>
          <a:xfrm>
            <a:off x="0" y="3710609"/>
            <a:ext cx="9144000" cy="689941"/>
          </a:xfrm>
        </p:spPr>
        <p:txBody>
          <a:bodyPr/>
          <a:lstStyle/>
          <a:p>
            <a:r>
              <a:rPr lang="ar-EG" sz="3000" dirty="0"/>
              <a:t>وطرح فرعون وكل قوته في البحر الأحمر، هلليلويا لأن إلى الأبد رحمته.</a:t>
            </a:r>
          </a:p>
        </p:txBody>
      </p:sp>
      <p:sp>
        <p:nvSpPr>
          <p:cNvPr id="5" name="Text Placeholder 4">
            <a:extLst>
              <a:ext uri="{FF2B5EF4-FFF2-40B4-BE49-F238E27FC236}">
                <a16:creationId xmlns:a16="http://schemas.microsoft.com/office/drawing/2014/main" id="{CFD293CB-DFBC-4A36-A711-1AC4DD186C0E}"/>
              </a:ext>
            </a:extLst>
          </p:cNvPr>
          <p:cNvSpPr>
            <a:spLocks noGrp="1"/>
          </p:cNvSpPr>
          <p:nvPr>
            <p:ph type="body" sz="quarter" idx="12"/>
          </p:nvPr>
        </p:nvSpPr>
        <p:spPr>
          <a:xfrm>
            <a:off x="0" y="4400550"/>
            <a:ext cx="9144000" cy="1189740"/>
          </a:xfrm>
        </p:spPr>
        <p:txBody>
          <a:bodyPr/>
          <a:lstStyle/>
          <a:p>
            <a:r>
              <a:rPr lang="en-GB" sz="3400" dirty="0"/>
              <a:t> </a:t>
            </a:r>
            <a:r>
              <a:rPr lang="en-GB" sz="3400" dirty="0" err="1"/>
              <a:t>Ouoh</a:t>
            </a:r>
            <a:r>
              <a:rPr lang="en-GB" sz="3400" dirty="0"/>
              <a:t> </a:t>
            </a:r>
            <a:r>
              <a:rPr lang="en-GB" sz="3400" dirty="0" err="1"/>
              <a:t>afborber</a:t>
            </a:r>
            <a:r>
              <a:rPr lang="en-GB" sz="3400" dirty="0"/>
              <a:t> `</a:t>
            </a:r>
            <a:r>
              <a:rPr lang="en-GB" sz="3400" dirty="0" err="1"/>
              <a:t>mvara`w</a:t>
            </a:r>
            <a:r>
              <a:rPr lang="en-GB" sz="3400" dirty="0"/>
              <a:t> </a:t>
            </a:r>
            <a:r>
              <a:rPr lang="en-GB" sz="3400" dirty="0" err="1"/>
              <a:t>nem</a:t>
            </a:r>
            <a:r>
              <a:rPr lang="en-GB" sz="3400" dirty="0"/>
              <a:t> </a:t>
            </a:r>
            <a:r>
              <a:rPr lang="en-GB" sz="3400" dirty="0" err="1"/>
              <a:t>tefjom</a:t>
            </a:r>
            <a:r>
              <a:rPr lang="en-GB" sz="3400" dirty="0"/>
              <a:t> </a:t>
            </a:r>
            <a:r>
              <a:rPr lang="en-GB" sz="3400" dirty="0" err="1"/>
              <a:t>tyrc</a:t>
            </a:r>
            <a:r>
              <a:rPr lang="en-GB" sz="3400" dirty="0"/>
              <a:t> `</a:t>
            </a:r>
            <a:r>
              <a:rPr lang="en-GB" sz="3400" dirty="0" err="1"/>
              <a:t>e`viom</a:t>
            </a:r>
            <a:r>
              <a:rPr lang="en-GB" sz="3400" dirty="0"/>
              <a:t> `</a:t>
            </a:r>
            <a:r>
              <a:rPr lang="en-GB" sz="3400" dirty="0" err="1"/>
              <a:t>nsari</a:t>
            </a:r>
            <a:r>
              <a:rPr lang="en-GB" sz="3400" dirty="0"/>
              <a:t>@ </a:t>
            </a:r>
            <a:r>
              <a:rPr lang="en-GB" sz="3200" dirty="0" err="1"/>
              <a:t>allyloui`a</a:t>
            </a:r>
            <a:r>
              <a:rPr lang="en-GB" sz="3200" dirty="0"/>
              <a:t> je </a:t>
            </a:r>
            <a:r>
              <a:rPr lang="en-GB" sz="3200" dirty="0" err="1"/>
              <a:t>pefnai</a:t>
            </a:r>
            <a:r>
              <a:rPr lang="en-GB" sz="3200" dirty="0"/>
              <a:t> sop </a:t>
            </a:r>
            <a:r>
              <a:rPr lang="en-GB" sz="3200" dirty="0" err="1"/>
              <a:t>sa</a:t>
            </a:r>
            <a:r>
              <a:rPr lang="en-GB" sz="3200" dirty="0"/>
              <a:t> `</a:t>
            </a:r>
            <a:r>
              <a:rPr lang="en-GB" sz="3200" dirty="0" err="1"/>
              <a:t>eneh</a:t>
            </a:r>
            <a:r>
              <a:rPr lang="en-GB" sz="3200" dirty="0"/>
              <a:t>.</a:t>
            </a:r>
            <a:endParaRPr lang="en-GB" sz="3400" dirty="0"/>
          </a:p>
        </p:txBody>
      </p:sp>
    </p:spTree>
    <p:extLst>
      <p:ext uri="{BB962C8B-B14F-4D97-AF65-F5344CB8AC3E}">
        <p14:creationId xmlns:p14="http://schemas.microsoft.com/office/powerpoint/2010/main" val="14978061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19E5D9-357C-456C-8C13-7E23BDE463E3}"/>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a:xfrm>
            <a:off x="0" y="5883965"/>
            <a:ext cx="9144000" cy="967409"/>
          </a:xfrm>
        </p:spPr>
        <p:txBody>
          <a:bodyPr/>
          <a:lstStyle/>
          <a:p>
            <a:r>
              <a:rPr lang="ar-EG" sz="3000" dirty="0"/>
              <a:t>ماريف تونف انچى افنوتي : ماروجور ايڤول انچى نيف جاچي تيرو: ماروفوت ايڤول خا اتهي امبيفهو انچى أواون نيڤين اثموستي امبيف ران اثؤواڤ</a:t>
            </a:r>
          </a:p>
        </p:txBody>
      </p:sp>
      <p:sp>
        <p:nvSpPr>
          <p:cNvPr id="3" name="Text Placeholder 2"/>
          <p:cNvSpPr>
            <a:spLocks noGrp="1"/>
          </p:cNvSpPr>
          <p:nvPr>
            <p:ph type="body" sz="quarter" idx="11"/>
          </p:nvPr>
        </p:nvSpPr>
        <p:spPr/>
        <p:txBody>
          <a:bodyPr/>
          <a:lstStyle/>
          <a:p>
            <a:r>
              <a:rPr lang="ar-EG" sz="2800" dirty="0"/>
              <a:t>ليقم الله وليتبدد جميع أعدائه وليهرب من قدام وجهه كل مبغضي اسمه القدوس</a:t>
            </a:r>
          </a:p>
          <a:p>
            <a:endParaRPr lang="en-US" sz="2800" dirty="0"/>
          </a:p>
        </p:txBody>
      </p:sp>
      <p:sp>
        <p:nvSpPr>
          <p:cNvPr id="4" name="Text Placeholder 3"/>
          <p:cNvSpPr>
            <a:spLocks noGrp="1"/>
          </p:cNvSpPr>
          <p:nvPr>
            <p:ph type="body" sz="quarter" idx="12"/>
          </p:nvPr>
        </p:nvSpPr>
        <p:spPr>
          <a:xfrm>
            <a:off x="0" y="4172957"/>
            <a:ext cx="9144000" cy="1189740"/>
          </a:xfrm>
        </p:spPr>
        <p:txBody>
          <a:bodyPr/>
          <a:lstStyle/>
          <a:p>
            <a:r>
              <a:rPr lang="en-US" sz="3200" dirty="0" err="1"/>
              <a:t>Mareftwnf</a:t>
            </a:r>
            <a:r>
              <a:rPr lang="en-US" sz="3200" dirty="0"/>
              <a:t> `</a:t>
            </a:r>
            <a:r>
              <a:rPr lang="en-US" sz="3200" dirty="0" err="1"/>
              <a:t>nje</a:t>
            </a:r>
            <a:r>
              <a:rPr lang="en-US" sz="3200" dirty="0"/>
              <a:t> `</a:t>
            </a:r>
            <a:r>
              <a:rPr lang="en-US" sz="3200" dirty="0" err="1"/>
              <a:t>Vnou</a:t>
            </a:r>
            <a:r>
              <a:rPr lang="en-US" sz="3200" dirty="0"/>
              <a:t>] </a:t>
            </a:r>
            <a:r>
              <a:rPr lang="en-US" sz="3200" dirty="0" err="1"/>
              <a:t>maroujwr</a:t>
            </a:r>
            <a:r>
              <a:rPr lang="en-US" sz="3200" dirty="0"/>
              <a:t> `</a:t>
            </a:r>
            <a:r>
              <a:rPr lang="en-US" sz="3200" dirty="0" err="1"/>
              <a:t>ebol</a:t>
            </a:r>
            <a:r>
              <a:rPr lang="en-US" sz="3200" dirty="0"/>
              <a:t> `</a:t>
            </a:r>
            <a:r>
              <a:rPr lang="en-US" sz="3200" dirty="0" err="1"/>
              <a:t>nje</a:t>
            </a:r>
            <a:r>
              <a:rPr lang="en-US" sz="3200" dirty="0"/>
              <a:t> </a:t>
            </a:r>
            <a:r>
              <a:rPr lang="en-US" sz="3200" dirty="0" err="1"/>
              <a:t>nefjaji</a:t>
            </a:r>
            <a:r>
              <a:rPr lang="en-US" sz="3200" dirty="0"/>
              <a:t> </a:t>
            </a:r>
            <a:r>
              <a:rPr lang="en-US" sz="3200" dirty="0" err="1"/>
              <a:t>tyrou</a:t>
            </a:r>
            <a:r>
              <a:rPr lang="en-US" sz="3200" dirty="0"/>
              <a:t> </a:t>
            </a:r>
            <a:r>
              <a:rPr lang="en-US" sz="3200" dirty="0" err="1"/>
              <a:t>marouvwt</a:t>
            </a:r>
            <a:r>
              <a:rPr lang="en-US" sz="3200" dirty="0"/>
              <a:t> `</a:t>
            </a:r>
            <a:r>
              <a:rPr lang="en-US" sz="3200" dirty="0" err="1"/>
              <a:t>ebol</a:t>
            </a:r>
            <a:r>
              <a:rPr lang="en-US" sz="3200" dirty="0"/>
              <a:t> </a:t>
            </a:r>
            <a:r>
              <a:rPr lang="en-US" sz="3200" dirty="0" err="1"/>
              <a:t>qa`thy</a:t>
            </a:r>
            <a:r>
              <a:rPr lang="en-US" sz="3200" dirty="0"/>
              <a:t> `</a:t>
            </a:r>
            <a:r>
              <a:rPr lang="en-US" sz="3200" dirty="0" err="1"/>
              <a:t>mpefho</a:t>
            </a:r>
            <a:r>
              <a:rPr lang="en-US" sz="3200" dirty="0"/>
              <a:t> `</a:t>
            </a:r>
            <a:r>
              <a:rPr lang="en-US" sz="3200" dirty="0" err="1"/>
              <a:t>nje</a:t>
            </a:r>
            <a:r>
              <a:rPr lang="en-US" sz="3200" dirty="0"/>
              <a:t> </a:t>
            </a:r>
            <a:r>
              <a:rPr lang="en-US" sz="3200" dirty="0" err="1"/>
              <a:t>ouon</a:t>
            </a:r>
            <a:r>
              <a:rPr lang="en-US" sz="3200" dirty="0"/>
              <a:t> </a:t>
            </a:r>
            <a:r>
              <a:rPr lang="en-US" sz="3200" dirty="0" err="1"/>
              <a:t>niben</a:t>
            </a:r>
            <a:r>
              <a:rPr lang="en-US" sz="3200" dirty="0"/>
              <a:t> </a:t>
            </a:r>
            <a:r>
              <a:rPr lang="en-US" sz="3200" dirty="0" err="1"/>
              <a:t>e;moc</a:t>
            </a:r>
            <a:r>
              <a:rPr lang="en-US" sz="3200" dirty="0"/>
              <a:t>] `</a:t>
            </a:r>
            <a:r>
              <a:rPr lang="en-US" sz="3200" dirty="0" err="1"/>
              <a:t>mpefran</a:t>
            </a:r>
            <a:r>
              <a:rPr lang="en-US" sz="3200" dirty="0"/>
              <a:t> `</a:t>
            </a:r>
            <a:r>
              <a:rPr lang="en-US" sz="3200" dirty="0" err="1"/>
              <a:t>e;ouab</a:t>
            </a:r>
            <a:r>
              <a:rPr lang="en-US" sz="3200" dirty="0"/>
              <a:t>. Doxa ci </a:t>
            </a:r>
            <a:r>
              <a:rPr lang="en-US" sz="3200" dirty="0" err="1"/>
              <a:t>Vilan</a:t>
            </a:r>
            <a:r>
              <a:rPr lang="en-US" sz="3200" dirty="0"/>
              <a:t>`;</a:t>
            </a:r>
            <a:r>
              <a:rPr lang="en-US" sz="3200" dirty="0" err="1"/>
              <a:t>rwpe</a:t>
            </a:r>
            <a:r>
              <a:rPr lang="en-US" sz="3200" dirty="0"/>
              <a:t>.</a:t>
            </a:r>
          </a:p>
        </p:txBody>
      </p:sp>
    </p:spTree>
    <p:extLst>
      <p:ext uri="{BB962C8B-B14F-4D97-AF65-F5344CB8AC3E}">
        <p14:creationId xmlns:p14="http://schemas.microsoft.com/office/powerpoint/2010/main" val="3476955687"/>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F24ED-F360-466F-9EF1-70D3F6346F6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03AE420-470F-476D-B018-B0E5DE9ABB61}"/>
              </a:ext>
            </a:extLst>
          </p:cNvPr>
          <p:cNvSpPr>
            <a:spLocks noGrp="1"/>
          </p:cNvSpPr>
          <p:nvPr>
            <p:ph type="body" sz="quarter" idx="10"/>
          </p:nvPr>
        </p:nvSpPr>
        <p:spPr/>
        <p:txBody>
          <a:bodyPr/>
          <a:lstStyle/>
          <a:p>
            <a:r>
              <a:rPr lang="ar-EG" sz="4000" b="1" kern="1200" dirty="0">
                <a:solidFill>
                  <a:schemeClr val="bg1"/>
                </a:solidFill>
                <a:latin typeface="Times New Roman" pitchFamily="18" charset="0"/>
                <a:ea typeface="+mn-ea"/>
                <a:cs typeface="Times New Roman" pitchFamily="18" charset="0"/>
              </a:rPr>
              <a:t>في إيطاف إيني إمبيف لاؤس إيڤول إن إهري هي إبشافيه: الليلويا چي بيف </a:t>
            </a:r>
            <a:r>
              <a:rPr lang="ar-EG" sz="4000" b="1" kern="1200" baseline="0" dirty="0">
                <a:solidFill>
                  <a:schemeClr val="bg1"/>
                </a:solidFill>
                <a:latin typeface="Times New Roman" pitchFamily="18" charset="0"/>
                <a:ea typeface="+mn-ea"/>
                <a:cs typeface="Times New Roman" pitchFamily="18" charset="0"/>
              </a:rPr>
              <a:t>ناي شوب شا إينيه.</a:t>
            </a:r>
            <a:endParaRPr lang="ar-EG" sz="4000" b="1" kern="1200" dirty="0">
              <a:solidFill>
                <a:schemeClr val="bg1"/>
              </a:solidFill>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5268DB1B-350C-43BF-91B1-246BDB86B258}"/>
              </a:ext>
            </a:extLst>
          </p:cNvPr>
          <p:cNvSpPr>
            <a:spLocks noGrp="1"/>
          </p:cNvSpPr>
          <p:nvPr>
            <p:ph type="body" sz="quarter" idx="11"/>
          </p:nvPr>
        </p:nvSpPr>
        <p:spPr>
          <a:xfrm>
            <a:off x="0" y="3710609"/>
            <a:ext cx="9144000" cy="661366"/>
          </a:xfrm>
        </p:spPr>
        <p:txBody>
          <a:bodyPr/>
          <a:lstStyle/>
          <a:p>
            <a:r>
              <a:rPr lang="ar-EG" sz="3600" dirty="0"/>
              <a:t>الذي أخرج شعبه إلى البرية، هلليلويا لأن إلى الأبد رحمته.</a:t>
            </a:r>
          </a:p>
        </p:txBody>
      </p:sp>
      <p:sp>
        <p:nvSpPr>
          <p:cNvPr id="5" name="Text Placeholder 4">
            <a:extLst>
              <a:ext uri="{FF2B5EF4-FFF2-40B4-BE49-F238E27FC236}">
                <a16:creationId xmlns:a16="http://schemas.microsoft.com/office/drawing/2014/main" id="{44266599-0893-47E4-B358-61A2D63BC3FC}"/>
              </a:ext>
            </a:extLst>
          </p:cNvPr>
          <p:cNvSpPr>
            <a:spLocks noGrp="1"/>
          </p:cNvSpPr>
          <p:nvPr>
            <p:ph type="body" sz="quarter" idx="12"/>
          </p:nvPr>
        </p:nvSpPr>
        <p:spPr>
          <a:xfrm>
            <a:off x="0" y="4442434"/>
            <a:ext cx="9144000" cy="1189740"/>
          </a:xfrm>
        </p:spPr>
        <p:txBody>
          <a:bodyPr/>
          <a:lstStyle/>
          <a:p>
            <a:r>
              <a:rPr lang="en-GB" dirty="0" err="1"/>
              <a:t>Vy`etaf`ini</a:t>
            </a:r>
            <a:r>
              <a:rPr lang="en-GB" dirty="0"/>
              <a:t> `</a:t>
            </a:r>
            <a:r>
              <a:rPr lang="en-GB" dirty="0" err="1"/>
              <a:t>mpeflaoc</a:t>
            </a:r>
            <a:r>
              <a:rPr lang="en-GB" dirty="0"/>
              <a:t> `</a:t>
            </a:r>
            <a:r>
              <a:rPr lang="en-GB" dirty="0" err="1"/>
              <a:t>ebol</a:t>
            </a:r>
            <a:r>
              <a:rPr lang="en-GB" dirty="0"/>
              <a:t> `</a:t>
            </a:r>
            <a:r>
              <a:rPr lang="en-GB" dirty="0" err="1"/>
              <a:t>n`hryi</a:t>
            </a:r>
            <a:r>
              <a:rPr lang="en-GB" dirty="0"/>
              <a:t> hi `</a:t>
            </a:r>
            <a:r>
              <a:rPr lang="en-GB" dirty="0" err="1"/>
              <a:t>psafe</a:t>
            </a:r>
            <a:r>
              <a:rPr lang="en-GB" dirty="0"/>
              <a:t>@ </a:t>
            </a:r>
            <a:r>
              <a:rPr lang="en-GB" dirty="0" err="1"/>
              <a:t>allyloui`a</a:t>
            </a:r>
            <a:r>
              <a:rPr lang="en-GB" dirty="0"/>
              <a:t> je </a:t>
            </a:r>
            <a:r>
              <a:rPr lang="en-GB" dirty="0" err="1"/>
              <a:t>pefnai</a:t>
            </a:r>
            <a:r>
              <a:rPr lang="en-GB" dirty="0"/>
              <a:t> sop </a:t>
            </a:r>
            <a:r>
              <a:rPr lang="en-GB" dirty="0" err="1"/>
              <a:t>sa</a:t>
            </a:r>
            <a:r>
              <a:rPr lang="en-GB" dirty="0"/>
              <a:t> `</a:t>
            </a:r>
            <a:r>
              <a:rPr lang="en-GB" dirty="0" err="1"/>
              <a:t>eneh</a:t>
            </a:r>
            <a:r>
              <a:rPr lang="en-GB" dirty="0"/>
              <a:t>.</a:t>
            </a:r>
          </a:p>
        </p:txBody>
      </p:sp>
    </p:spTree>
    <p:extLst>
      <p:ext uri="{BB962C8B-B14F-4D97-AF65-F5344CB8AC3E}">
        <p14:creationId xmlns:p14="http://schemas.microsoft.com/office/powerpoint/2010/main" val="506866884"/>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0C8AF-103C-4C34-8113-BE4BF397531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14622AB-DB31-49B9-B5A0-47C38045B614}"/>
              </a:ext>
            </a:extLst>
          </p:cNvPr>
          <p:cNvSpPr>
            <a:spLocks noGrp="1"/>
          </p:cNvSpPr>
          <p:nvPr>
            <p:ph type="body" sz="quarter" idx="10"/>
          </p:nvPr>
        </p:nvSpPr>
        <p:spPr/>
        <p:txBody>
          <a:bodyPr/>
          <a:lstStyle/>
          <a:p>
            <a:r>
              <a:rPr lang="ar-EG" sz="3600" dirty="0"/>
              <a:t>في إيطاف إيني إنؤموؤو إيڤول خين أو بيترا إنكوه إنشوت: الليلويا چيه بيف  ناي شوب شا إينيه.</a:t>
            </a:r>
          </a:p>
        </p:txBody>
      </p:sp>
      <p:sp>
        <p:nvSpPr>
          <p:cNvPr id="4" name="Text Placeholder 3">
            <a:extLst>
              <a:ext uri="{FF2B5EF4-FFF2-40B4-BE49-F238E27FC236}">
                <a16:creationId xmlns:a16="http://schemas.microsoft.com/office/drawing/2014/main" id="{A5229FC9-999B-4BB7-BB0F-45AC1F4F942D}"/>
              </a:ext>
            </a:extLst>
          </p:cNvPr>
          <p:cNvSpPr>
            <a:spLocks noGrp="1"/>
          </p:cNvSpPr>
          <p:nvPr>
            <p:ph type="body" sz="quarter" idx="11"/>
          </p:nvPr>
        </p:nvSpPr>
        <p:spPr>
          <a:xfrm>
            <a:off x="0" y="3710609"/>
            <a:ext cx="9144000" cy="647079"/>
          </a:xfrm>
        </p:spPr>
        <p:txBody>
          <a:bodyPr/>
          <a:lstStyle/>
          <a:p>
            <a:r>
              <a:rPr lang="ar-EG" sz="3400" dirty="0"/>
              <a:t>الذي أخرج ماء من صخرة صماء، هلليلويا لأن إلى الأبد رحمته.</a:t>
            </a:r>
          </a:p>
        </p:txBody>
      </p:sp>
      <p:sp>
        <p:nvSpPr>
          <p:cNvPr id="5" name="Text Placeholder 4">
            <a:extLst>
              <a:ext uri="{FF2B5EF4-FFF2-40B4-BE49-F238E27FC236}">
                <a16:creationId xmlns:a16="http://schemas.microsoft.com/office/drawing/2014/main" id="{A0B54A41-B26E-45AB-B6E5-F944ADAD817B}"/>
              </a:ext>
            </a:extLst>
          </p:cNvPr>
          <p:cNvSpPr>
            <a:spLocks noGrp="1"/>
          </p:cNvSpPr>
          <p:nvPr>
            <p:ph type="body" sz="quarter" idx="12"/>
          </p:nvPr>
        </p:nvSpPr>
        <p:spPr>
          <a:xfrm>
            <a:off x="0" y="4442434"/>
            <a:ext cx="9144000" cy="1189740"/>
          </a:xfrm>
        </p:spPr>
        <p:txBody>
          <a:bodyPr/>
          <a:lstStyle/>
          <a:p>
            <a:r>
              <a:rPr lang="en-GB" sz="3400" dirty="0"/>
              <a:t> </a:t>
            </a:r>
            <a:r>
              <a:rPr lang="en-GB" sz="3400" dirty="0" err="1"/>
              <a:t>Vy`etaf`ini</a:t>
            </a:r>
            <a:r>
              <a:rPr lang="en-GB" sz="3400" dirty="0"/>
              <a:t> `</a:t>
            </a:r>
            <a:r>
              <a:rPr lang="en-GB" sz="3400" dirty="0" err="1"/>
              <a:t>noumwou</a:t>
            </a:r>
            <a:r>
              <a:rPr lang="en-GB" sz="3400" dirty="0"/>
              <a:t> `</a:t>
            </a:r>
            <a:r>
              <a:rPr lang="en-GB" sz="3400" dirty="0" err="1"/>
              <a:t>ebol</a:t>
            </a:r>
            <a:r>
              <a:rPr lang="en-GB" sz="3400" dirty="0"/>
              <a:t> </a:t>
            </a:r>
            <a:r>
              <a:rPr lang="en-GB" sz="3400" dirty="0" err="1"/>
              <a:t>qen</a:t>
            </a:r>
            <a:r>
              <a:rPr lang="en-GB" sz="3400" dirty="0"/>
              <a:t> </a:t>
            </a:r>
            <a:r>
              <a:rPr lang="en-GB" sz="3400" dirty="0" err="1"/>
              <a:t>oupetra</a:t>
            </a:r>
            <a:r>
              <a:rPr lang="en-GB" sz="3400" dirty="0"/>
              <a:t> `</a:t>
            </a:r>
            <a:r>
              <a:rPr lang="en-GB" sz="3400" dirty="0" err="1"/>
              <a:t>nkoh</a:t>
            </a:r>
            <a:r>
              <a:rPr lang="en-GB" sz="3400" dirty="0"/>
              <a:t> `</a:t>
            </a:r>
            <a:r>
              <a:rPr lang="en-GB" sz="3400" dirty="0" err="1"/>
              <a:t>nswt</a:t>
            </a:r>
            <a:r>
              <a:rPr lang="en-GB" sz="3400" dirty="0"/>
              <a:t>@ </a:t>
            </a:r>
            <a:r>
              <a:rPr lang="en-GB" sz="3400" dirty="0" err="1"/>
              <a:t>allyloui`a</a:t>
            </a:r>
            <a:r>
              <a:rPr lang="en-GB" sz="3400" dirty="0"/>
              <a:t> je </a:t>
            </a:r>
            <a:r>
              <a:rPr lang="en-GB" sz="3400" dirty="0" err="1"/>
              <a:t>pefnai</a:t>
            </a:r>
            <a:r>
              <a:rPr lang="en-GB" sz="3400" dirty="0"/>
              <a:t> sop </a:t>
            </a:r>
            <a:r>
              <a:rPr lang="en-GB" sz="3400" dirty="0" err="1"/>
              <a:t>sa</a:t>
            </a:r>
            <a:r>
              <a:rPr lang="en-GB" sz="3400" dirty="0"/>
              <a:t> `</a:t>
            </a:r>
            <a:r>
              <a:rPr lang="en-GB" sz="3400" dirty="0" err="1"/>
              <a:t>eneh</a:t>
            </a:r>
            <a:r>
              <a:rPr lang="en-GB" sz="3400" dirty="0"/>
              <a:t>.</a:t>
            </a:r>
          </a:p>
        </p:txBody>
      </p:sp>
    </p:spTree>
    <p:extLst>
      <p:ext uri="{BB962C8B-B14F-4D97-AF65-F5344CB8AC3E}">
        <p14:creationId xmlns:p14="http://schemas.microsoft.com/office/powerpoint/2010/main" val="2622825880"/>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29F6B-2102-4AB0-B789-5CEFC4F3306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89560F9E-C6A6-4425-9FD9-38B46BF14A4E}"/>
              </a:ext>
            </a:extLst>
          </p:cNvPr>
          <p:cNvSpPr>
            <a:spLocks noGrp="1"/>
          </p:cNvSpPr>
          <p:nvPr>
            <p:ph type="body" sz="quarter" idx="10"/>
          </p:nvPr>
        </p:nvSpPr>
        <p:spPr/>
        <p:txBody>
          <a:bodyPr/>
          <a:lstStyle/>
          <a:p>
            <a:r>
              <a:rPr lang="ar-EG" sz="3600" b="1" kern="1200" dirty="0">
                <a:solidFill>
                  <a:schemeClr val="bg1"/>
                </a:solidFill>
                <a:latin typeface="Times New Roman" pitchFamily="18" charset="0"/>
                <a:ea typeface="+mn-ea"/>
                <a:cs typeface="Times New Roman" pitchFamily="18" charset="0"/>
              </a:rPr>
              <a:t>في إيطاف شاري إيهان نيشتي إن أوو روؤو: الليلويا چيه بيف </a:t>
            </a:r>
            <a:r>
              <a:rPr lang="ar-EG" sz="3600" b="1" kern="1200" baseline="0" dirty="0">
                <a:solidFill>
                  <a:schemeClr val="bg1"/>
                </a:solidFill>
                <a:latin typeface="Times New Roman" pitchFamily="18" charset="0"/>
                <a:ea typeface="+mn-ea"/>
                <a:cs typeface="Times New Roman" pitchFamily="18" charset="0"/>
              </a:rPr>
              <a:t>ناي شوب شا إينيه.</a:t>
            </a:r>
            <a:endParaRPr lang="ar-EG" sz="3600" b="1" kern="1200" dirty="0">
              <a:solidFill>
                <a:schemeClr val="bg1"/>
              </a:solidFill>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51D5220E-15DC-4E0B-BB2F-225C0CD0E0BA}"/>
              </a:ext>
            </a:extLst>
          </p:cNvPr>
          <p:cNvSpPr>
            <a:spLocks noGrp="1"/>
          </p:cNvSpPr>
          <p:nvPr>
            <p:ph type="body" sz="quarter" idx="11"/>
          </p:nvPr>
        </p:nvSpPr>
        <p:spPr/>
        <p:txBody>
          <a:bodyPr/>
          <a:lstStyle/>
          <a:p>
            <a:r>
              <a:rPr lang="ar-EG" sz="3800" dirty="0"/>
              <a:t>الذي ضرب ملوكاً عُظماء، هلليلويا لأن إلى الأبد رحمته.</a:t>
            </a:r>
          </a:p>
        </p:txBody>
      </p:sp>
      <p:sp>
        <p:nvSpPr>
          <p:cNvPr id="5" name="Text Placeholder 4">
            <a:extLst>
              <a:ext uri="{FF2B5EF4-FFF2-40B4-BE49-F238E27FC236}">
                <a16:creationId xmlns:a16="http://schemas.microsoft.com/office/drawing/2014/main" id="{949AC7CC-D319-4EBA-8881-505954AAF220}"/>
              </a:ext>
            </a:extLst>
          </p:cNvPr>
          <p:cNvSpPr>
            <a:spLocks noGrp="1"/>
          </p:cNvSpPr>
          <p:nvPr>
            <p:ph type="body" sz="quarter" idx="12"/>
          </p:nvPr>
        </p:nvSpPr>
        <p:spPr>
          <a:xfrm>
            <a:off x="0" y="4479027"/>
            <a:ext cx="9144000" cy="1189740"/>
          </a:xfrm>
        </p:spPr>
        <p:txBody>
          <a:bodyPr/>
          <a:lstStyle/>
          <a:p>
            <a:r>
              <a:rPr lang="en-GB" dirty="0" err="1"/>
              <a:t>Vy`etafsari</a:t>
            </a:r>
            <a:r>
              <a:rPr lang="en-GB" dirty="0"/>
              <a:t> `</a:t>
            </a:r>
            <a:r>
              <a:rPr lang="en-GB" dirty="0" err="1"/>
              <a:t>ehannis</a:t>
            </a:r>
            <a:r>
              <a:rPr lang="en-GB" dirty="0"/>
              <a:t>] `</a:t>
            </a:r>
            <a:r>
              <a:rPr lang="en-GB" dirty="0" err="1"/>
              <a:t>nourwou</a:t>
            </a:r>
            <a:r>
              <a:rPr lang="en-GB" dirty="0"/>
              <a:t>@ </a:t>
            </a:r>
            <a:r>
              <a:rPr lang="en-GB" dirty="0" err="1"/>
              <a:t>allyloui`a</a:t>
            </a:r>
            <a:r>
              <a:rPr lang="en-GB" dirty="0"/>
              <a:t> je </a:t>
            </a:r>
            <a:r>
              <a:rPr lang="en-GB" dirty="0" err="1"/>
              <a:t>pefnai</a:t>
            </a:r>
            <a:r>
              <a:rPr lang="en-GB" dirty="0"/>
              <a:t> sop </a:t>
            </a:r>
            <a:r>
              <a:rPr lang="en-GB" dirty="0" err="1"/>
              <a:t>sa</a:t>
            </a:r>
            <a:r>
              <a:rPr lang="en-GB" dirty="0"/>
              <a:t> `</a:t>
            </a:r>
            <a:r>
              <a:rPr lang="en-GB" dirty="0" err="1"/>
              <a:t>eneh</a:t>
            </a:r>
            <a:r>
              <a:rPr lang="en-GB" dirty="0"/>
              <a:t>.</a:t>
            </a:r>
          </a:p>
        </p:txBody>
      </p:sp>
    </p:spTree>
    <p:extLst>
      <p:ext uri="{BB962C8B-B14F-4D97-AF65-F5344CB8AC3E}">
        <p14:creationId xmlns:p14="http://schemas.microsoft.com/office/powerpoint/2010/main" val="3014338360"/>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04D30-7324-444E-B1AC-97F86C66659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DCC8B97-CC16-4D2C-B8DD-E1228B793EB6}"/>
              </a:ext>
            </a:extLst>
          </p:cNvPr>
          <p:cNvSpPr>
            <a:spLocks noGrp="1"/>
          </p:cNvSpPr>
          <p:nvPr>
            <p:ph type="body" sz="quarter" idx="10"/>
          </p:nvPr>
        </p:nvSpPr>
        <p:spPr/>
        <p:txBody>
          <a:bodyPr/>
          <a:lstStyle/>
          <a:p>
            <a:r>
              <a:rPr lang="ar-EG" dirty="0"/>
              <a:t>أووه أفخوتيب إنهان أوو روؤو إڤوي إن إشفيري: الليلويا چيه بيف ناي شوب شا إينيه.</a:t>
            </a:r>
          </a:p>
        </p:txBody>
      </p:sp>
      <p:sp>
        <p:nvSpPr>
          <p:cNvPr id="4" name="Text Placeholder 3">
            <a:extLst>
              <a:ext uri="{FF2B5EF4-FFF2-40B4-BE49-F238E27FC236}">
                <a16:creationId xmlns:a16="http://schemas.microsoft.com/office/drawing/2014/main" id="{415BC162-B1CD-4F92-8E8B-2148266ADF08}"/>
              </a:ext>
            </a:extLst>
          </p:cNvPr>
          <p:cNvSpPr>
            <a:spLocks noGrp="1"/>
          </p:cNvSpPr>
          <p:nvPr>
            <p:ph type="body" sz="quarter" idx="11"/>
          </p:nvPr>
        </p:nvSpPr>
        <p:spPr/>
        <p:txBody>
          <a:bodyPr/>
          <a:lstStyle/>
          <a:p>
            <a:r>
              <a:rPr lang="ar-EG" dirty="0"/>
              <a:t>وقتل ملوكًا عجيبين، هلليلويا لأن إلى الأبد رحمته.</a:t>
            </a:r>
          </a:p>
        </p:txBody>
      </p:sp>
      <p:sp>
        <p:nvSpPr>
          <p:cNvPr id="5" name="Text Placeholder 4">
            <a:extLst>
              <a:ext uri="{FF2B5EF4-FFF2-40B4-BE49-F238E27FC236}">
                <a16:creationId xmlns:a16="http://schemas.microsoft.com/office/drawing/2014/main" id="{31E1A455-F6A2-4DB0-A012-3FB263238A4D}"/>
              </a:ext>
            </a:extLst>
          </p:cNvPr>
          <p:cNvSpPr>
            <a:spLocks noGrp="1"/>
          </p:cNvSpPr>
          <p:nvPr>
            <p:ph type="body" sz="quarter" idx="12"/>
          </p:nvPr>
        </p:nvSpPr>
        <p:spPr>
          <a:xfrm>
            <a:off x="0" y="4407590"/>
            <a:ext cx="9144000" cy="1189740"/>
          </a:xfrm>
        </p:spPr>
        <p:txBody>
          <a:bodyPr/>
          <a:lstStyle/>
          <a:p>
            <a:r>
              <a:rPr lang="en-GB" dirty="0"/>
              <a:t> </a:t>
            </a:r>
            <a:r>
              <a:rPr lang="en-GB" dirty="0" err="1"/>
              <a:t>Ouoh</a:t>
            </a:r>
            <a:r>
              <a:rPr lang="en-GB" dirty="0"/>
              <a:t> </a:t>
            </a:r>
            <a:r>
              <a:rPr lang="en-GB" dirty="0" err="1"/>
              <a:t>afqwteb</a:t>
            </a:r>
            <a:r>
              <a:rPr lang="en-GB" dirty="0"/>
              <a:t> `</a:t>
            </a:r>
            <a:r>
              <a:rPr lang="en-GB" dirty="0" err="1"/>
              <a:t>nhanourwou</a:t>
            </a:r>
            <a:r>
              <a:rPr lang="en-GB" dirty="0"/>
              <a:t> </a:t>
            </a:r>
            <a:r>
              <a:rPr lang="en-GB" dirty="0" err="1"/>
              <a:t>euoi</a:t>
            </a:r>
            <a:r>
              <a:rPr lang="en-GB" dirty="0"/>
              <a:t> `</a:t>
            </a:r>
            <a:r>
              <a:rPr lang="en-GB" dirty="0" err="1"/>
              <a:t>n`svyri</a:t>
            </a:r>
            <a:r>
              <a:rPr lang="en-GB" dirty="0"/>
              <a:t>@ </a:t>
            </a:r>
            <a:r>
              <a:rPr lang="en-GB" dirty="0" err="1"/>
              <a:t>allyloui`a</a:t>
            </a:r>
            <a:r>
              <a:rPr lang="en-GB" dirty="0"/>
              <a:t> je </a:t>
            </a:r>
            <a:r>
              <a:rPr lang="en-GB" dirty="0" err="1"/>
              <a:t>pefnai</a:t>
            </a:r>
            <a:r>
              <a:rPr lang="en-GB" dirty="0"/>
              <a:t> sop </a:t>
            </a:r>
            <a:r>
              <a:rPr lang="en-GB" dirty="0" err="1"/>
              <a:t>sa</a:t>
            </a:r>
            <a:r>
              <a:rPr lang="en-GB" dirty="0"/>
              <a:t> `</a:t>
            </a:r>
            <a:r>
              <a:rPr lang="en-GB" dirty="0" err="1"/>
              <a:t>eneh</a:t>
            </a:r>
            <a:r>
              <a:rPr lang="en-GB" dirty="0"/>
              <a:t>.</a:t>
            </a:r>
          </a:p>
        </p:txBody>
      </p:sp>
    </p:spTree>
    <p:extLst>
      <p:ext uri="{BB962C8B-B14F-4D97-AF65-F5344CB8AC3E}">
        <p14:creationId xmlns:p14="http://schemas.microsoft.com/office/powerpoint/2010/main" val="950876981"/>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B1BC8-B636-4DA1-883A-D2A473BF3FB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ABCA3B5-2FC7-4FB0-940C-6B550D13EBA5}"/>
              </a:ext>
            </a:extLst>
          </p:cNvPr>
          <p:cNvSpPr>
            <a:spLocks noGrp="1"/>
          </p:cNvSpPr>
          <p:nvPr>
            <p:ph type="body" sz="quarter" idx="10"/>
          </p:nvPr>
        </p:nvSpPr>
        <p:spPr/>
        <p:txBody>
          <a:bodyPr/>
          <a:lstStyle/>
          <a:p>
            <a:r>
              <a:rPr lang="ar-EG" sz="3600" dirty="0"/>
              <a:t>سيون أبؤورو إنتيه ني أموريؤس: الليلويا چيه بيف ناي شوب شا إينيه.</a:t>
            </a:r>
          </a:p>
        </p:txBody>
      </p:sp>
      <p:sp>
        <p:nvSpPr>
          <p:cNvPr id="4" name="Text Placeholder 3">
            <a:extLst>
              <a:ext uri="{FF2B5EF4-FFF2-40B4-BE49-F238E27FC236}">
                <a16:creationId xmlns:a16="http://schemas.microsoft.com/office/drawing/2014/main" id="{93C87793-0266-4DB4-9E42-8C1ADEF246F1}"/>
              </a:ext>
            </a:extLst>
          </p:cNvPr>
          <p:cNvSpPr>
            <a:spLocks noGrp="1"/>
          </p:cNvSpPr>
          <p:nvPr>
            <p:ph type="body" sz="quarter" idx="11"/>
          </p:nvPr>
        </p:nvSpPr>
        <p:spPr>
          <a:xfrm>
            <a:off x="0" y="3710609"/>
            <a:ext cx="9144000" cy="775666"/>
          </a:xfrm>
        </p:spPr>
        <p:txBody>
          <a:bodyPr/>
          <a:lstStyle/>
          <a:p>
            <a:r>
              <a:rPr lang="ar-EG" sz="4000" b="1" kern="1200" dirty="0">
                <a:solidFill>
                  <a:schemeClr val="bg1"/>
                </a:solidFill>
                <a:latin typeface="Times New Roman" pitchFamily="18" charset="0"/>
                <a:ea typeface="+mn-ea"/>
                <a:cs typeface="Times New Roman" pitchFamily="18" charset="0"/>
              </a:rPr>
              <a:t>سيحون ملك الأموريين، هلليلويا لأن إلى الأبد رحمته.</a:t>
            </a:r>
          </a:p>
        </p:txBody>
      </p:sp>
      <p:sp>
        <p:nvSpPr>
          <p:cNvPr id="5" name="Text Placeholder 4">
            <a:extLst>
              <a:ext uri="{FF2B5EF4-FFF2-40B4-BE49-F238E27FC236}">
                <a16:creationId xmlns:a16="http://schemas.microsoft.com/office/drawing/2014/main" id="{F74E90E5-238A-4843-93BE-1B5CC4E90F31}"/>
              </a:ext>
            </a:extLst>
          </p:cNvPr>
          <p:cNvSpPr>
            <a:spLocks noGrp="1"/>
          </p:cNvSpPr>
          <p:nvPr>
            <p:ph type="body" sz="quarter" idx="12"/>
          </p:nvPr>
        </p:nvSpPr>
        <p:spPr>
          <a:xfrm>
            <a:off x="0" y="4486275"/>
            <a:ext cx="9144000" cy="1189740"/>
          </a:xfrm>
        </p:spPr>
        <p:txBody>
          <a:bodyPr/>
          <a:lstStyle/>
          <a:p>
            <a:r>
              <a:rPr lang="en-GB" dirty="0" err="1"/>
              <a:t>Cywn</a:t>
            </a:r>
            <a:r>
              <a:rPr lang="en-GB" dirty="0"/>
              <a:t> `</a:t>
            </a:r>
            <a:r>
              <a:rPr lang="en-GB" dirty="0" err="1"/>
              <a:t>pouro</a:t>
            </a:r>
            <a:r>
              <a:rPr lang="en-GB" dirty="0"/>
              <a:t> `</a:t>
            </a:r>
            <a:r>
              <a:rPr lang="en-GB" dirty="0" err="1"/>
              <a:t>nte</a:t>
            </a:r>
            <a:r>
              <a:rPr lang="en-GB" dirty="0"/>
              <a:t> </a:t>
            </a:r>
            <a:r>
              <a:rPr lang="en-GB" dirty="0" err="1"/>
              <a:t>Ni`amorreoc</a:t>
            </a:r>
            <a:r>
              <a:rPr lang="en-GB" dirty="0"/>
              <a:t>@ </a:t>
            </a:r>
            <a:r>
              <a:rPr lang="en-GB" dirty="0" err="1"/>
              <a:t>allyloui`a</a:t>
            </a:r>
            <a:r>
              <a:rPr lang="en-GB" dirty="0"/>
              <a:t> je </a:t>
            </a:r>
            <a:r>
              <a:rPr lang="en-GB" dirty="0" err="1"/>
              <a:t>pefnai</a:t>
            </a:r>
            <a:r>
              <a:rPr lang="en-GB" dirty="0"/>
              <a:t> sop </a:t>
            </a:r>
            <a:r>
              <a:rPr lang="en-GB" dirty="0" err="1"/>
              <a:t>sa</a:t>
            </a:r>
            <a:r>
              <a:rPr lang="en-GB" dirty="0"/>
              <a:t> `</a:t>
            </a:r>
            <a:r>
              <a:rPr lang="en-GB" dirty="0" err="1"/>
              <a:t>eneh</a:t>
            </a:r>
            <a:r>
              <a:rPr lang="en-GB" dirty="0"/>
              <a:t>.</a:t>
            </a:r>
          </a:p>
        </p:txBody>
      </p:sp>
    </p:spTree>
    <p:extLst>
      <p:ext uri="{BB962C8B-B14F-4D97-AF65-F5344CB8AC3E}">
        <p14:creationId xmlns:p14="http://schemas.microsoft.com/office/powerpoint/2010/main" val="4017812346"/>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9B5E9-4450-41AF-9C32-74906F3A1E1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E6CED13-203B-46A0-B5C0-1ECD31A5A030}"/>
              </a:ext>
            </a:extLst>
          </p:cNvPr>
          <p:cNvSpPr>
            <a:spLocks noGrp="1"/>
          </p:cNvSpPr>
          <p:nvPr>
            <p:ph type="body" sz="quarter" idx="10"/>
          </p:nvPr>
        </p:nvSpPr>
        <p:spPr/>
        <p:txBody>
          <a:bodyPr/>
          <a:lstStyle/>
          <a:p>
            <a:r>
              <a:rPr lang="ar-EG" sz="3600" dirty="0"/>
              <a:t>نيم أوج ابؤرو إنتيه إثفاصان: الليلويا چيه بيف  ناي شوب شا إينيه.</a:t>
            </a:r>
          </a:p>
        </p:txBody>
      </p:sp>
      <p:sp>
        <p:nvSpPr>
          <p:cNvPr id="4" name="Text Placeholder 3">
            <a:extLst>
              <a:ext uri="{FF2B5EF4-FFF2-40B4-BE49-F238E27FC236}">
                <a16:creationId xmlns:a16="http://schemas.microsoft.com/office/drawing/2014/main" id="{AD353895-7B89-4EA0-99A6-2DA976F030FD}"/>
              </a:ext>
            </a:extLst>
          </p:cNvPr>
          <p:cNvSpPr>
            <a:spLocks noGrp="1"/>
          </p:cNvSpPr>
          <p:nvPr>
            <p:ph type="body" sz="quarter" idx="11"/>
          </p:nvPr>
        </p:nvSpPr>
        <p:spPr/>
        <p:txBody>
          <a:bodyPr/>
          <a:lstStyle/>
          <a:p>
            <a:r>
              <a:rPr lang="ar-EG" dirty="0"/>
              <a:t>وعوج ملك باشان، هلليلويا لأن إلى الأبد رحمته.</a:t>
            </a:r>
          </a:p>
        </p:txBody>
      </p:sp>
      <p:sp>
        <p:nvSpPr>
          <p:cNvPr id="5" name="Text Placeholder 4">
            <a:extLst>
              <a:ext uri="{FF2B5EF4-FFF2-40B4-BE49-F238E27FC236}">
                <a16:creationId xmlns:a16="http://schemas.microsoft.com/office/drawing/2014/main" id="{27425B75-A029-4A92-BF8B-ED389DA0989A}"/>
              </a:ext>
            </a:extLst>
          </p:cNvPr>
          <p:cNvSpPr>
            <a:spLocks noGrp="1"/>
          </p:cNvSpPr>
          <p:nvPr>
            <p:ph type="body" sz="quarter" idx="12"/>
          </p:nvPr>
        </p:nvSpPr>
        <p:spPr>
          <a:xfrm>
            <a:off x="0" y="4493315"/>
            <a:ext cx="9144000" cy="1189740"/>
          </a:xfrm>
        </p:spPr>
        <p:txBody>
          <a:bodyPr/>
          <a:lstStyle/>
          <a:p>
            <a:r>
              <a:rPr lang="en-GB" dirty="0"/>
              <a:t> </a:t>
            </a:r>
            <a:r>
              <a:rPr lang="en-GB" dirty="0" err="1"/>
              <a:t>Nem</a:t>
            </a:r>
            <a:r>
              <a:rPr lang="en-GB" dirty="0"/>
              <a:t> </a:t>
            </a:r>
            <a:r>
              <a:rPr lang="en-GB" dirty="0" err="1"/>
              <a:t>Wg</a:t>
            </a:r>
            <a:r>
              <a:rPr lang="en-GB" dirty="0"/>
              <a:t> `</a:t>
            </a:r>
            <a:r>
              <a:rPr lang="en-GB" dirty="0" err="1"/>
              <a:t>pouro</a:t>
            </a:r>
            <a:r>
              <a:rPr lang="en-GB" dirty="0"/>
              <a:t> `</a:t>
            </a:r>
            <a:r>
              <a:rPr lang="en-GB" dirty="0" err="1"/>
              <a:t>nte</a:t>
            </a:r>
            <a:r>
              <a:rPr lang="en-GB" dirty="0"/>
              <a:t> `;</a:t>
            </a:r>
            <a:r>
              <a:rPr lang="en-GB" dirty="0" err="1"/>
              <a:t>Bacan</a:t>
            </a:r>
            <a:r>
              <a:rPr lang="en-GB" dirty="0"/>
              <a:t>@ </a:t>
            </a:r>
            <a:r>
              <a:rPr lang="en-GB" dirty="0" err="1"/>
              <a:t>allyloui`a</a:t>
            </a:r>
            <a:r>
              <a:rPr lang="en-GB" dirty="0"/>
              <a:t> je </a:t>
            </a:r>
            <a:r>
              <a:rPr lang="en-GB" dirty="0" err="1"/>
              <a:t>pefnai</a:t>
            </a:r>
            <a:r>
              <a:rPr lang="en-GB" dirty="0"/>
              <a:t> sop </a:t>
            </a:r>
            <a:r>
              <a:rPr lang="en-GB" dirty="0" err="1"/>
              <a:t>sa</a:t>
            </a:r>
            <a:r>
              <a:rPr lang="en-GB" dirty="0"/>
              <a:t> `</a:t>
            </a:r>
            <a:r>
              <a:rPr lang="en-GB" dirty="0" err="1"/>
              <a:t>eneh</a:t>
            </a:r>
            <a:r>
              <a:rPr lang="en-GB" dirty="0"/>
              <a:t>.</a:t>
            </a:r>
          </a:p>
        </p:txBody>
      </p:sp>
    </p:spTree>
    <p:extLst>
      <p:ext uri="{BB962C8B-B14F-4D97-AF65-F5344CB8AC3E}">
        <p14:creationId xmlns:p14="http://schemas.microsoft.com/office/powerpoint/2010/main" val="1467006358"/>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B26F4-5D42-42D9-8E75-86C023D308B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91D148B-809D-4AC9-B753-8B8C4FEE52D9}"/>
              </a:ext>
            </a:extLst>
          </p:cNvPr>
          <p:cNvSpPr>
            <a:spLocks noGrp="1"/>
          </p:cNvSpPr>
          <p:nvPr>
            <p:ph type="body" sz="quarter" idx="10"/>
          </p:nvPr>
        </p:nvSpPr>
        <p:spPr/>
        <p:txBody>
          <a:bodyPr/>
          <a:lstStyle/>
          <a:p>
            <a:r>
              <a:rPr lang="ar-EG" sz="3600" dirty="0"/>
              <a:t>أفتي إمبوو كاهي إيڤ إكليرونوميا: الليلويا چيه بيف ناي شوب شا إينيه.</a:t>
            </a:r>
          </a:p>
        </p:txBody>
      </p:sp>
      <p:sp>
        <p:nvSpPr>
          <p:cNvPr id="4" name="Text Placeholder 3">
            <a:extLst>
              <a:ext uri="{FF2B5EF4-FFF2-40B4-BE49-F238E27FC236}">
                <a16:creationId xmlns:a16="http://schemas.microsoft.com/office/drawing/2014/main" id="{B3604CB2-2FF7-4D42-AAF9-395C3F8D915F}"/>
              </a:ext>
            </a:extLst>
          </p:cNvPr>
          <p:cNvSpPr>
            <a:spLocks noGrp="1"/>
          </p:cNvSpPr>
          <p:nvPr>
            <p:ph type="body" sz="quarter" idx="11"/>
          </p:nvPr>
        </p:nvSpPr>
        <p:spPr/>
        <p:txBody>
          <a:bodyPr/>
          <a:lstStyle/>
          <a:p>
            <a:r>
              <a:rPr lang="ar-EG" dirty="0"/>
              <a:t>أعطى أرضهم ميراثًا، هلليلويا لأن إلى الأبد رحمته.</a:t>
            </a:r>
          </a:p>
        </p:txBody>
      </p:sp>
      <p:sp>
        <p:nvSpPr>
          <p:cNvPr id="5" name="Text Placeholder 4">
            <a:extLst>
              <a:ext uri="{FF2B5EF4-FFF2-40B4-BE49-F238E27FC236}">
                <a16:creationId xmlns:a16="http://schemas.microsoft.com/office/drawing/2014/main" id="{8DC2B7D8-1462-4D55-A241-A03FB45D1E0B}"/>
              </a:ext>
            </a:extLst>
          </p:cNvPr>
          <p:cNvSpPr>
            <a:spLocks noGrp="1"/>
          </p:cNvSpPr>
          <p:nvPr>
            <p:ph type="body" sz="quarter" idx="12"/>
          </p:nvPr>
        </p:nvSpPr>
        <p:spPr>
          <a:xfrm>
            <a:off x="0" y="4436165"/>
            <a:ext cx="9144000" cy="1189740"/>
          </a:xfrm>
        </p:spPr>
        <p:txBody>
          <a:bodyPr/>
          <a:lstStyle/>
          <a:p>
            <a:r>
              <a:rPr lang="en-GB" dirty="0" err="1"/>
              <a:t>Af</a:t>
            </a:r>
            <a:r>
              <a:rPr lang="en-GB" dirty="0"/>
              <a:t>] `</a:t>
            </a:r>
            <a:r>
              <a:rPr lang="en-GB" dirty="0" err="1"/>
              <a:t>mpoukahi</a:t>
            </a:r>
            <a:r>
              <a:rPr lang="en-GB" dirty="0"/>
              <a:t> </a:t>
            </a:r>
            <a:r>
              <a:rPr lang="en-GB" dirty="0" err="1"/>
              <a:t>eu`klyronomi`a</a:t>
            </a:r>
            <a:r>
              <a:rPr lang="en-GB" dirty="0"/>
              <a:t>@ </a:t>
            </a:r>
            <a:r>
              <a:rPr lang="en-GB" dirty="0" err="1"/>
              <a:t>allyloui`a</a:t>
            </a:r>
            <a:r>
              <a:rPr lang="en-GB" dirty="0"/>
              <a:t> je </a:t>
            </a:r>
            <a:r>
              <a:rPr lang="en-GB" dirty="0" err="1"/>
              <a:t>pefnai</a:t>
            </a:r>
            <a:r>
              <a:rPr lang="en-GB" dirty="0"/>
              <a:t> sop </a:t>
            </a:r>
            <a:r>
              <a:rPr lang="en-GB" dirty="0" err="1"/>
              <a:t>sa</a:t>
            </a:r>
            <a:r>
              <a:rPr lang="en-GB" dirty="0"/>
              <a:t> `</a:t>
            </a:r>
            <a:r>
              <a:rPr lang="en-GB" dirty="0" err="1"/>
              <a:t>eneh</a:t>
            </a:r>
            <a:r>
              <a:rPr lang="en-GB" dirty="0"/>
              <a:t>.</a:t>
            </a:r>
          </a:p>
        </p:txBody>
      </p:sp>
    </p:spTree>
    <p:extLst>
      <p:ext uri="{BB962C8B-B14F-4D97-AF65-F5344CB8AC3E}">
        <p14:creationId xmlns:p14="http://schemas.microsoft.com/office/powerpoint/2010/main" val="2902054976"/>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E07E1-1107-46D8-B23C-1159AE519D2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88E69918-EEB9-41B4-9D29-288E67351184}"/>
              </a:ext>
            </a:extLst>
          </p:cNvPr>
          <p:cNvSpPr>
            <a:spLocks noGrp="1"/>
          </p:cNvSpPr>
          <p:nvPr>
            <p:ph type="body" sz="quarter" idx="10"/>
          </p:nvPr>
        </p:nvSpPr>
        <p:spPr/>
        <p:txBody>
          <a:bodyPr/>
          <a:lstStyle/>
          <a:p>
            <a:r>
              <a:rPr lang="ar-EG" sz="3600" dirty="0"/>
              <a:t>إڤ إكليرونوميا إم بيف ڤوك بي إسرائيل: الليلويا چيه بيف ناي شوب شا إينيه.</a:t>
            </a:r>
          </a:p>
        </p:txBody>
      </p:sp>
      <p:sp>
        <p:nvSpPr>
          <p:cNvPr id="4" name="Text Placeholder 3">
            <a:extLst>
              <a:ext uri="{FF2B5EF4-FFF2-40B4-BE49-F238E27FC236}">
                <a16:creationId xmlns:a16="http://schemas.microsoft.com/office/drawing/2014/main" id="{A676669B-C452-4FB1-95E7-1DDA04431720}"/>
              </a:ext>
            </a:extLst>
          </p:cNvPr>
          <p:cNvSpPr>
            <a:spLocks noGrp="1"/>
          </p:cNvSpPr>
          <p:nvPr>
            <p:ph type="body" sz="quarter" idx="11"/>
          </p:nvPr>
        </p:nvSpPr>
        <p:spPr/>
        <p:txBody>
          <a:bodyPr/>
          <a:lstStyle/>
          <a:p>
            <a:r>
              <a:rPr lang="ar-EG" dirty="0"/>
              <a:t>ميراثًا لعبده إسرائيل، هلليلويا لأن إلى الأبد رحمته.</a:t>
            </a:r>
          </a:p>
        </p:txBody>
      </p:sp>
      <p:sp>
        <p:nvSpPr>
          <p:cNvPr id="5" name="Text Placeholder 4">
            <a:extLst>
              <a:ext uri="{FF2B5EF4-FFF2-40B4-BE49-F238E27FC236}">
                <a16:creationId xmlns:a16="http://schemas.microsoft.com/office/drawing/2014/main" id="{06EA2777-A986-4699-A0BF-CF2DACB60423}"/>
              </a:ext>
            </a:extLst>
          </p:cNvPr>
          <p:cNvSpPr>
            <a:spLocks noGrp="1"/>
          </p:cNvSpPr>
          <p:nvPr>
            <p:ph type="body" sz="quarter" idx="12"/>
          </p:nvPr>
        </p:nvSpPr>
        <p:spPr>
          <a:xfrm>
            <a:off x="0" y="4464740"/>
            <a:ext cx="9144000" cy="1189740"/>
          </a:xfrm>
        </p:spPr>
        <p:txBody>
          <a:bodyPr/>
          <a:lstStyle/>
          <a:p>
            <a:r>
              <a:rPr lang="en-GB" dirty="0"/>
              <a:t> </a:t>
            </a:r>
            <a:r>
              <a:rPr lang="en-GB" dirty="0" err="1"/>
              <a:t>Eu`klyronomi`a</a:t>
            </a:r>
            <a:r>
              <a:rPr lang="en-GB" dirty="0"/>
              <a:t> `</a:t>
            </a:r>
            <a:r>
              <a:rPr lang="en-GB" dirty="0" err="1"/>
              <a:t>mpefbwk</a:t>
            </a:r>
            <a:r>
              <a:rPr lang="en-GB" dirty="0"/>
              <a:t> </a:t>
            </a:r>
            <a:r>
              <a:rPr lang="en-GB" dirty="0" err="1"/>
              <a:t>Picrayl</a:t>
            </a:r>
            <a:r>
              <a:rPr lang="en-GB" dirty="0"/>
              <a:t>@ </a:t>
            </a:r>
            <a:r>
              <a:rPr lang="en-GB" dirty="0" err="1"/>
              <a:t>allyloui`a</a:t>
            </a:r>
            <a:r>
              <a:rPr lang="en-GB" dirty="0"/>
              <a:t> je </a:t>
            </a:r>
            <a:r>
              <a:rPr lang="en-GB" dirty="0" err="1"/>
              <a:t>pefnai</a:t>
            </a:r>
            <a:r>
              <a:rPr lang="en-GB" dirty="0"/>
              <a:t> sop </a:t>
            </a:r>
            <a:r>
              <a:rPr lang="en-GB" dirty="0" err="1"/>
              <a:t>sa</a:t>
            </a:r>
            <a:r>
              <a:rPr lang="en-GB" dirty="0"/>
              <a:t> `</a:t>
            </a:r>
            <a:r>
              <a:rPr lang="en-GB" dirty="0" err="1"/>
              <a:t>eneh</a:t>
            </a:r>
            <a:r>
              <a:rPr lang="en-GB" dirty="0"/>
              <a:t>.</a:t>
            </a:r>
          </a:p>
        </p:txBody>
      </p:sp>
    </p:spTree>
    <p:extLst>
      <p:ext uri="{BB962C8B-B14F-4D97-AF65-F5344CB8AC3E}">
        <p14:creationId xmlns:p14="http://schemas.microsoft.com/office/powerpoint/2010/main" val="783802620"/>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E1FCC-D292-4B6A-AB60-FAE73D5AFF8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8DB3DEC-95B5-4AF4-B039-33494A941F18}"/>
              </a:ext>
            </a:extLst>
          </p:cNvPr>
          <p:cNvSpPr>
            <a:spLocks noGrp="1"/>
          </p:cNvSpPr>
          <p:nvPr>
            <p:ph type="body" sz="quarter" idx="10"/>
          </p:nvPr>
        </p:nvSpPr>
        <p:spPr/>
        <p:txBody>
          <a:bodyPr/>
          <a:lstStyle/>
          <a:p>
            <a:r>
              <a:rPr lang="ar-EG" sz="3200" dirty="0"/>
              <a:t>إن إهري خين بينثيڤيو أف إير بين ميڤي إنچيه إبتشويس: الليلويا چيه بيف ناي شوب شا إينيه.</a:t>
            </a:r>
          </a:p>
        </p:txBody>
      </p:sp>
      <p:sp>
        <p:nvSpPr>
          <p:cNvPr id="4" name="Text Placeholder 3">
            <a:extLst>
              <a:ext uri="{FF2B5EF4-FFF2-40B4-BE49-F238E27FC236}">
                <a16:creationId xmlns:a16="http://schemas.microsoft.com/office/drawing/2014/main" id="{FFC52123-AD8E-41F4-B88B-2A7A12EAC96A}"/>
              </a:ext>
            </a:extLst>
          </p:cNvPr>
          <p:cNvSpPr>
            <a:spLocks noGrp="1"/>
          </p:cNvSpPr>
          <p:nvPr>
            <p:ph type="body" sz="quarter" idx="11"/>
          </p:nvPr>
        </p:nvSpPr>
        <p:spPr/>
        <p:txBody>
          <a:bodyPr/>
          <a:lstStyle/>
          <a:p>
            <a:r>
              <a:rPr lang="ar-EG" dirty="0"/>
              <a:t>في تواضعنا ذكرنا الرب، هلليلويا لأن إلى الأبد رحمته.</a:t>
            </a:r>
          </a:p>
        </p:txBody>
      </p:sp>
      <p:sp>
        <p:nvSpPr>
          <p:cNvPr id="5" name="Text Placeholder 4">
            <a:extLst>
              <a:ext uri="{FF2B5EF4-FFF2-40B4-BE49-F238E27FC236}">
                <a16:creationId xmlns:a16="http://schemas.microsoft.com/office/drawing/2014/main" id="{2585041C-6A0A-4DE7-9503-5F18EB80D595}"/>
              </a:ext>
            </a:extLst>
          </p:cNvPr>
          <p:cNvSpPr>
            <a:spLocks noGrp="1"/>
          </p:cNvSpPr>
          <p:nvPr>
            <p:ph type="body" sz="quarter" idx="12"/>
          </p:nvPr>
        </p:nvSpPr>
        <p:spPr>
          <a:xfrm>
            <a:off x="0" y="4635305"/>
            <a:ext cx="9144000" cy="1189740"/>
          </a:xfrm>
        </p:spPr>
        <p:txBody>
          <a:bodyPr/>
          <a:lstStyle/>
          <a:p>
            <a:r>
              <a:rPr lang="en-GB" dirty="0"/>
              <a:t>`</a:t>
            </a:r>
            <a:r>
              <a:rPr lang="en-GB" dirty="0" err="1"/>
              <a:t>N`hryi</a:t>
            </a:r>
            <a:r>
              <a:rPr lang="en-GB" dirty="0"/>
              <a:t> </a:t>
            </a:r>
            <a:r>
              <a:rPr lang="en-GB" dirty="0" err="1"/>
              <a:t>qen</a:t>
            </a:r>
            <a:r>
              <a:rPr lang="en-GB" dirty="0"/>
              <a:t> </a:t>
            </a:r>
            <a:r>
              <a:rPr lang="en-GB" dirty="0" err="1"/>
              <a:t>pen;ebi`o</a:t>
            </a:r>
            <a:r>
              <a:rPr lang="en-GB" dirty="0"/>
              <a:t> </a:t>
            </a:r>
            <a:r>
              <a:rPr lang="en-GB" dirty="0" err="1"/>
              <a:t>aferpenmeu`i</a:t>
            </a:r>
            <a:r>
              <a:rPr lang="en-GB" dirty="0"/>
              <a:t> `</a:t>
            </a:r>
            <a:r>
              <a:rPr lang="en-GB" dirty="0" err="1"/>
              <a:t>nje</a:t>
            </a:r>
            <a:r>
              <a:rPr lang="en-GB" dirty="0"/>
              <a:t> `P[</a:t>
            </a:r>
            <a:r>
              <a:rPr lang="en-GB" dirty="0" err="1"/>
              <a:t>oic</a:t>
            </a:r>
            <a:r>
              <a:rPr lang="en-GB" dirty="0"/>
              <a:t>@ </a:t>
            </a:r>
            <a:r>
              <a:rPr lang="en-GB" dirty="0" err="1"/>
              <a:t>allyloui`a</a:t>
            </a:r>
            <a:r>
              <a:rPr lang="en-GB" dirty="0"/>
              <a:t> je </a:t>
            </a:r>
            <a:r>
              <a:rPr lang="en-GB" dirty="0" err="1"/>
              <a:t>pefnai</a:t>
            </a:r>
            <a:r>
              <a:rPr lang="en-GB" dirty="0"/>
              <a:t> sop </a:t>
            </a:r>
            <a:r>
              <a:rPr lang="en-GB" dirty="0" err="1"/>
              <a:t>sa</a:t>
            </a:r>
            <a:r>
              <a:rPr lang="en-GB" dirty="0"/>
              <a:t> `</a:t>
            </a:r>
            <a:r>
              <a:rPr lang="en-GB" dirty="0" err="1"/>
              <a:t>eneh</a:t>
            </a:r>
            <a:r>
              <a:rPr lang="en-GB" dirty="0"/>
              <a:t>.</a:t>
            </a:r>
          </a:p>
        </p:txBody>
      </p:sp>
    </p:spTree>
    <p:extLst>
      <p:ext uri="{BB962C8B-B14F-4D97-AF65-F5344CB8AC3E}">
        <p14:creationId xmlns:p14="http://schemas.microsoft.com/office/powerpoint/2010/main" val="761248018"/>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09642-8E06-440E-B536-9C7672C5EE5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3BA7B44-8DA0-4517-B467-F65129C134FD}"/>
              </a:ext>
            </a:extLst>
          </p:cNvPr>
          <p:cNvSpPr>
            <a:spLocks noGrp="1"/>
          </p:cNvSpPr>
          <p:nvPr>
            <p:ph type="body" sz="quarter" idx="10"/>
          </p:nvPr>
        </p:nvSpPr>
        <p:spPr/>
        <p:txBody>
          <a:bodyPr/>
          <a:lstStyle/>
          <a:p>
            <a:r>
              <a:rPr lang="ar-EG" sz="3600" dirty="0"/>
              <a:t>أووه أفسوتين إيڤول خين نين چيج إنتيه نين جاچي: الليلويا چيه بيف ناي شوب شا إينيه.</a:t>
            </a:r>
          </a:p>
        </p:txBody>
      </p:sp>
      <p:sp>
        <p:nvSpPr>
          <p:cNvPr id="4" name="Text Placeholder 3">
            <a:extLst>
              <a:ext uri="{FF2B5EF4-FFF2-40B4-BE49-F238E27FC236}">
                <a16:creationId xmlns:a16="http://schemas.microsoft.com/office/drawing/2014/main" id="{93B33355-15A9-40F1-8121-3436F4AABDAB}"/>
              </a:ext>
            </a:extLst>
          </p:cNvPr>
          <p:cNvSpPr>
            <a:spLocks noGrp="1"/>
          </p:cNvSpPr>
          <p:nvPr>
            <p:ph type="body" sz="quarter" idx="11"/>
          </p:nvPr>
        </p:nvSpPr>
        <p:spPr>
          <a:xfrm>
            <a:off x="0" y="3710609"/>
            <a:ext cx="9144000" cy="775666"/>
          </a:xfrm>
        </p:spPr>
        <p:txBody>
          <a:bodyPr/>
          <a:lstStyle/>
          <a:p>
            <a:r>
              <a:rPr lang="ar-EG" sz="3800" dirty="0"/>
              <a:t>وخلصنا من أيدي أعدائنا، هلليلويا لأن إلى الأبد رحمته.</a:t>
            </a:r>
          </a:p>
        </p:txBody>
      </p:sp>
      <p:sp>
        <p:nvSpPr>
          <p:cNvPr id="5" name="Text Placeholder 4">
            <a:extLst>
              <a:ext uri="{FF2B5EF4-FFF2-40B4-BE49-F238E27FC236}">
                <a16:creationId xmlns:a16="http://schemas.microsoft.com/office/drawing/2014/main" id="{40D48C2F-321E-490C-A874-8960D08B5EA9}"/>
              </a:ext>
            </a:extLst>
          </p:cNvPr>
          <p:cNvSpPr>
            <a:spLocks noGrp="1"/>
          </p:cNvSpPr>
          <p:nvPr>
            <p:ph type="body" sz="quarter" idx="12"/>
          </p:nvPr>
        </p:nvSpPr>
        <p:spPr>
          <a:xfrm>
            <a:off x="0" y="4486275"/>
            <a:ext cx="9144000" cy="1189740"/>
          </a:xfrm>
        </p:spPr>
        <p:txBody>
          <a:bodyPr/>
          <a:lstStyle/>
          <a:p>
            <a:r>
              <a:rPr lang="en-GB" dirty="0"/>
              <a:t> </a:t>
            </a:r>
            <a:r>
              <a:rPr lang="en-GB" dirty="0" err="1"/>
              <a:t>Ouoh</a:t>
            </a:r>
            <a:r>
              <a:rPr lang="en-GB" dirty="0"/>
              <a:t> </a:t>
            </a:r>
            <a:r>
              <a:rPr lang="en-GB" dirty="0" err="1"/>
              <a:t>afcotten</a:t>
            </a:r>
            <a:r>
              <a:rPr lang="en-GB" dirty="0"/>
              <a:t> `</a:t>
            </a:r>
            <a:r>
              <a:rPr lang="en-GB" dirty="0" err="1"/>
              <a:t>ebol</a:t>
            </a:r>
            <a:r>
              <a:rPr lang="en-GB" dirty="0"/>
              <a:t> </a:t>
            </a:r>
            <a:r>
              <a:rPr lang="en-GB" dirty="0" err="1"/>
              <a:t>qen</a:t>
            </a:r>
            <a:r>
              <a:rPr lang="en-GB" dirty="0"/>
              <a:t> </a:t>
            </a:r>
            <a:r>
              <a:rPr lang="en-GB" dirty="0" err="1"/>
              <a:t>nenjij</a:t>
            </a:r>
            <a:r>
              <a:rPr lang="en-GB" dirty="0"/>
              <a:t> `</a:t>
            </a:r>
            <a:r>
              <a:rPr lang="en-GB" dirty="0" err="1"/>
              <a:t>nte</a:t>
            </a:r>
            <a:r>
              <a:rPr lang="en-GB" dirty="0"/>
              <a:t> </a:t>
            </a:r>
            <a:r>
              <a:rPr lang="en-GB" dirty="0" err="1"/>
              <a:t>nenjaji</a:t>
            </a:r>
            <a:r>
              <a:rPr lang="en-GB" dirty="0"/>
              <a:t>@ </a:t>
            </a:r>
            <a:r>
              <a:rPr lang="en-GB" dirty="0" err="1"/>
              <a:t>allyloui`a</a:t>
            </a:r>
            <a:r>
              <a:rPr lang="en-GB" dirty="0"/>
              <a:t> je </a:t>
            </a:r>
            <a:r>
              <a:rPr lang="en-GB" dirty="0" err="1"/>
              <a:t>pefnai</a:t>
            </a:r>
            <a:r>
              <a:rPr lang="en-GB" dirty="0"/>
              <a:t> sop </a:t>
            </a:r>
            <a:r>
              <a:rPr lang="en-GB" dirty="0" err="1"/>
              <a:t>sa</a:t>
            </a:r>
            <a:r>
              <a:rPr lang="en-GB" dirty="0"/>
              <a:t> `</a:t>
            </a:r>
            <a:r>
              <a:rPr lang="en-GB" dirty="0" err="1"/>
              <a:t>eneh</a:t>
            </a:r>
            <a:r>
              <a:rPr lang="en-GB" dirty="0"/>
              <a:t>.</a:t>
            </a:r>
          </a:p>
        </p:txBody>
      </p:sp>
    </p:spTree>
    <p:extLst>
      <p:ext uri="{BB962C8B-B14F-4D97-AF65-F5344CB8AC3E}">
        <p14:creationId xmlns:p14="http://schemas.microsoft.com/office/powerpoint/2010/main" val="18351729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0D9CB24-3847-4040-8CD7-F3C9AC734175}"/>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dirty="0"/>
              <a:t>بيك لاؤس ذى ماريف شوبي خين بي ازمو ايهان انشو انشو نيم هان اثڤا ان اثڤا افئيري امبيك أواوش</a:t>
            </a:r>
          </a:p>
        </p:txBody>
      </p:sp>
      <p:sp>
        <p:nvSpPr>
          <p:cNvPr id="3" name="Text Placeholder 2"/>
          <p:cNvSpPr>
            <a:spLocks noGrp="1"/>
          </p:cNvSpPr>
          <p:nvPr>
            <p:ph type="body" sz="quarter" idx="11"/>
          </p:nvPr>
        </p:nvSpPr>
        <p:spPr/>
        <p:txBody>
          <a:bodyPr/>
          <a:lstStyle/>
          <a:p>
            <a:r>
              <a:rPr lang="ar-EG" sz="3200" dirty="0"/>
              <a:t>وأما شعبك فليكن بالبركة ألوف ألوف وربوات ربوات يصنعون إرادتك</a:t>
            </a:r>
          </a:p>
          <a:p>
            <a:endParaRPr lang="en-US" sz="3200" dirty="0"/>
          </a:p>
        </p:txBody>
      </p:sp>
      <p:sp>
        <p:nvSpPr>
          <p:cNvPr id="4" name="Text Placeholder 3"/>
          <p:cNvSpPr>
            <a:spLocks noGrp="1"/>
          </p:cNvSpPr>
          <p:nvPr>
            <p:ph type="body" sz="quarter" idx="12"/>
          </p:nvPr>
        </p:nvSpPr>
        <p:spPr>
          <a:xfrm>
            <a:off x="0" y="4409271"/>
            <a:ext cx="9144000" cy="1189740"/>
          </a:xfrm>
        </p:spPr>
        <p:txBody>
          <a:bodyPr/>
          <a:lstStyle/>
          <a:p>
            <a:r>
              <a:rPr lang="en-GB" sz="3500" dirty="0" err="1">
                <a:effectLst/>
              </a:rPr>
              <a:t>Peklaoc</a:t>
            </a:r>
            <a:r>
              <a:rPr lang="en-GB" sz="3500" dirty="0">
                <a:effectLst/>
              </a:rPr>
              <a:t> de </a:t>
            </a:r>
            <a:r>
              <a:rPr lang="en-GB" sz="3500" dirty="0" err="1">
                <a:effectLst/>
              </a:rPr>
              <a:t>marefswpi</a:t>
            </a:r>
            <a:r>
              <a:rPr lang="en-GB" sz="3500" dirty="0">
                <a:effectLst/>
              </a:rPr>
              <a:t> </a:t>
            </a:r>
            <a:r>
              <a:rPr lang="en-GB" sz="3500" dirty="0" err="1">
                <a:effectLst/>
              </a:rPr>
              <a:t>qen</a:t>
            </a:r>
            <a:r>
              <a:rPr lang="en-GB" sz="3500" dirty="0">
                <a:effectLst/>
              </a:rPr>
              <a:t> </a:t>
            </a:r>
            <a:r>
              <a:rPr lang="en-GB" sz="3500" dirty="0" err="1">
                <a:effectLst/>
              </a:rPr>
              <a:t>pi`cmou</a:t>
            </a:r>
            <a:r>
              <a:rPr lang="en-GB" sz="3500" dirty="0">
                <a:effectLst/>
              </a:rPr>
              <a:t>@ `</a:t>
            </a:r>
            <a:r>
              <a:rPr lang="en-GB" sz="3500" dirty="0" err="1">
                <a:effectLst/>
              </a:rPr>
              <a:t>ehananso</a:t>
            </a:r>
            <a:r>
              <a:rPr lang="en-GB" sz="3500" dirty="0">
                <a:effectLst/>
              </a:rPr>
              <a:t> `</a:t>
            </a:r>
            <a:r>
              <a:rPr lang="en-GB" sz="3500" dirty="0" err="1">
                <a:effectLst/>
              </a:rPr>
              <a:t>nso</a:t>
            </a:r>
            <a:r>
              <a:rPr lang="en-GB" sz="3500" dirty="0">
                <a:effectLst/>
              </a:rPr>
              <a:t> </a:t>
            </a:r>
            <a:r>
              <a:rPr lang="en-GB" sz="3500" dirty="0" err="1">
                <a:effectLst/>
              </a:rPr>
              <a:t>nem</a:t>
            </a:r>
            <a:r>
              <a:rPr lang="en-GB" sz="3500" dirty="0">
                <a:effectLst/>
              </a:rPr>
              <a:t> </a:t>
            </a:r>
            <a:r>
              <a:rPr lang="en-GB" sz="3500" dirty="0" err="1">
                <a:effectLst/>
              </a:rPr>
              <a:t>han</a:t>
            </a:r>
            <a:r>
              <a:rPr lang="en-GB" sz="3500" dirty="0">
                <a:effectLst/>
              </a:rPr>
              <a:t>`;</a:t>
            </a:r>
            <a:r>
              <a:rPr lang="en-GB" sz="3500" dirty="0" err="1">
                <a:effectLst/>
              </a:rPr>
              <a:t>ba</a:t>
            </a:r>
            <a:r>
              <a:rPr lang="en-GB" sz="3500" dirty="0">
                <a:effectLst/>
              </a:rPr>
              <a:t> `n`;</a:t>
            </a:r>
            <a:r>
              <a:rPr lang="en-GB" sz="3500" dirty="0" err="1">
                <a:effectLst/>
              </a:rPr>
              <a:t>ba</a:t>
            </a:r>
            <a:r>
              <a:rPr lang="en-GB" sz="3500" dirty="0">
                <a:effectLst/>
              </a:rPr>
              <a:t>@ </a:t>
            </a:r>
            <a:r>
              <a:rPr lang="en-GB" sz="3500" dirty="0" err="1">
                <a:effectLst/>
              </a:rPr>
              <a:t>eu`iri</a:t>
            </a:r>
            <a:r>
              <a:rPr lang="en-GB" sz="3500" dirty="0">
                <a:effectLst/>
              </a:rPr>
              <a:t> `</a:t>
            </a:r>
            <a:r>
              <a:rPr lang="en-GB" sz="3500" dirty="0" err="1">
                <a:effectLst/>
              </a:rPr>
              <a:t>mpekouws</a:t>
            </a:r>
            <a:r>
              <a:rPr lang="en-GB" sz="3500" dirty="0">
                <a:effectLst/>
              </a:rPr>
              <a:t>.</a:t>
            </a:r>
          </a:p>
        </p:txBody>
      </p:sp>
    </p:spTree>
    <p:extLst>
      <p:ext uri="{BB962C8B-B14F-4D97-AF65-F5344CB8AC3E}">
        <p14:creationId xmlns:p14="http://schemas.microsoft.com/office/powerpoint/2010/main" val="3760345824"/>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33543-5DEB-4E74-B816-72B4148193B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D7465E0-E1E2-43DC-A873-3B74FBC5B8D5}"/>
              </a:ext>
            </a:extLst>
          </p:cNvPr>
          <p:cNvSpPr>
            <a:spLocks noGrp="1"/>
          </p:cNvSpPr>
          <p:nvPr>
            <p:ph type="body" sz="quarter" idx="10"/>
          </p:nvPr>
        </p:nvSpPr>
        <p:spPr/>
        <p:txBody>
          <a:bodyPr/>
          <a:lstStyle/>
          <a:p>
            <a:r>
              <a:rPr lang="ar-EG" sz="3600" dirty="0"/>
              <a:t>في إت تي إخريه إنساركس نيڤين إت أونخ: الليلويا چيه بيف ناي شوب شا إينيه.</a:t>
            </a:r>
          </a:p>
        </p:txBody>
      </p:sp>
      <p:sp>
        <p:nvSpPr>
          <p:cNvPr id="4" name="Text Placeholder 3">
            <a:extLst>
              <a:ext uri="{FF2B5EF4-FFF2-40B4-BE49-F238E27FC236}">
                <a16:creationId xmlns:a16="http://schemas.microsoft.com/office/drawing/2014/main" id="{95D3981E-49CA-4A0F-99C5-50ABF49ECB91}"/>
              </a:ext>
            </a:extLst>
          </p:cNvPr>
          <p:cNvSpPr>
            <a:spLocks noGrp="1"/>
          </p:cNvSpPr>
          <p:nvPr>
            <p:ph type="body" sz="quarter" idx="11"/>
          </p:nvPr>
        </p:nvSpPr>
        <p:spPr/>
        <p:txBody>
          <a:bodyPr/>
          <a:lstStyle/>
          <a:p>
            <a:r>
              <a:rPr lang="ar-EG" sz="3600" b="1" kern="1200" dirty="0">
                <a:solidFill>
                  <a:schemeClr val="bg1"/>
                </a:solidFill>
                <a:latin typeface="Times New Roman" pitchFamily="18" charset="0"/>
                <a:ea typeface="+mn-ea"/>
                <a:cs typeface="Times New Roman" pitchFamily="18" charset="0"/>
              </a:rPr>
              <a:t>الذي يعطي طعامًا لكل جسد حي، هلليلويا لأن إلى الأبد رحمته.</a:t>
            </a:r>
          </a:p>
        </p:txBody>
      </p:sp>
      <p:sp>
        <p:nvSpPr>
          <p:cNvPr id="5" name="Text Placeholder 4">
            <a:extLst>
              <a:ext uri="{FF2B5EF4-FFF2-40B4-BE49-F238E27FC236}">
                <a16:creationId xmlns:a16="http://schemas.microsoft.com/office/drawing/2014/main" id="{65078CB3-482D-4F13-9E52-465EEAD83D6D}"/>
              </a:ext>
            </a:extLst>
          </p:cNvPr>
          <p:cNvSpPr>
            <a:spLocks noGrp="1"/>
          </p:cNvSpPr>
          <p:nvPr>
            <p:ph type="body" sz="quarter" idx="12"/>
          </p:nvPr>
        </p:nvSpPr>
        <p:spPr>
          <a:xfrm>
            <a:off x="0" y="4464740"/>
            <a:ext cx="9144000" cy="1189740"/>
          </a:xfrm>
        </p:spPr>
        <p:txBody>
          <a:bodyPr/>
          <a:lstStyle/>
          <a:p>
            <a:r>
              <a:rPr lang="en-GB" dirty="0" err="1"/>
              <a:t>Vyet</a:t>
            </a:r>
            <a:r>
              <a:rPr lang="en-GB" dirty="0"/>
              <a:t>] `</a:t>
            </a:r>
            <a:r>
              <a:rPr lang="en-GB" dirty="0" err="1"/>
              <a:t>qre</a:t>
            </a:r>
            <a:r>
              <a:rPr lang="en-GB" dirty="0"/>
              <a:t> `</a:t>
            </a:r>
            <a:r>
              <a:rPr lang="en-GB" dirty="0" err="1"/>
              <a:t>ncarx</a:t>
            </a:r>
            <a:r>
              <a:rPr lang="en-GB" dirty="0"/>
              <a:t> </a:t>
            </a:r>
            <a:r>
              <a:rPr lang="en-GB" dirty="0" err="1"/>
              <a:t>niben</a:t>
            </a:r>
            <a:r>
              <a:rPr lang="en-GB" dirty="0"/>
              <a:t> </a:t>
            </a:r>
            <a:r>
              <a:rPr lang="en-GB" dirty="0" err="1"/>
              <a:t>etonq</a:t>
            </a:r>
            <a:r>
              <a:rPr lang="en-GB" dirty="0"/>
              <a:t>@ </a:t>
            </a:r>
            <a:r>
              <a:rPr lang="en-GB" dirty="0" err="1"/>
              <a:t>allyloui`a</a:t>
            </a:r>
            <a:r>
              <a:rPr lang="en-GB" dirty="0"/>
              <a:t> je </a:t>
            </a:r>
            <a:r>
              <a:rPr lang="en-GB" dirty="0" err="1"/>
              <a:t>pefnai</a:t>
            </a:r>
            <a:r>
              <a:rPr lang="en-GB" dirty="0"/>
              <a:t> sop </a:t>
            </a:r>
            <a:r>
              <a:rPr lang="en-GB" dirty="0" err="1"/>
              <a:t>sa</a:t>
            </a:r>
            <a:r>
              <a:rPr lang="en-GB" dirty="0"/>
              <a:t> `</a:t>
            </a:r>
            <a:r>
              <a:rPr lang="en-GB" dirty="0" err="1"/>
              <a:t>eneh</a:t>
            </a:r>
            <a:r>
              <a:rPr lang="en-GB" dirty="0"/>
              <a:t>.</a:t>
            </a:r>
          </a:p>
        </p:txBody>
      </p:sp>
    </p:spTree>
    <p:extLst>
      <p:ext uri="{BB962C8B-B14F-4D97-AF65-F5344CB8AC3E}">
        <p14:creationId xmlns:p14="http://schemas.microsoft.com/office/powerpoint/2010/main" val="3348547857"/>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6115C-97DA-4584-B58A-71DB9629894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5340DF4-B7C1-4E2C-B8C8-D15F5C3CB650}"/>
              </a:ext>
            </a:extLst>
          </p:cNvPr>
          <p:cNvSpPr>
            <a:spLocks noGrp="1"/>
          </p:cNvSpPr>
          <p:nvPr>
            <p:ph type="body" sz="quarter" idx="10"/>
          </p:nvPr>
        </p:nvSpPr>
        <p:spPr/>
        <p:txBody>
          <a:bodyPr/>
          <a:lstStyle/>
          <a:p>
            <a:r>
              <a:rPr lang="ar-EG" sz="3600" dirty="0"/>
              <a:t>أووأونه إيڤول إم إفنوتي إنتيه إتفيه: الليلويا چيه بيف ناي شوب شا إينيه.</a:t>
            </a:r>
          </a:p>
        </p:txBody>
      </p:sp>
      <p:sp>
        <p:nvSpPr>
          <p:cNvPr id="4" name="Text Placeholder 3">
            <a:extLst>
              <a:ext uri="{FF2B5EF4-FFF2-40B4-BE49-F238E27FC236}">
                <a16:creationId xmlns:a16="http://schemas.microsoft.com/office/drawing/2014/main" id="{B61522F6-3F29-433F-8AC7-2A33DABD7B32}"/>
              </a:ext>
            </a:extLst>
          </p:cNvPr>
          <p:cNvSpPr>
            <a:spLocks noGrp="1"/>
          </p:cNvSpPr>
          <p:nvPr>
            <p:ph type="body" sz="quarter" idx="11"/>
          </p:nvPr>
        </p:nvSpPr>
        <p:spPr/>
        <p:txBody>
          <a:bodyPr/>
          <a:lstStyle/>
          <a:p>
            <a:r>
              <a:rPr lang="ar-EG" dirty="0"/>
              <a:t>إحمدوا إله السماء، هلليلويا لأن إلى الأبد رحمته.</a:t>
            </a:r>
          </a:p>
        </p:txBody>
      </p:sp>
      <p:sp>
        <p:nvSpPr>
          <p:cNvPr id="5" name="Text Placeholder 4">
            <a:extLst>
              <a:ext uri="{FF2B5EF4-FFF2-40B4-BE49-F238E27FC236}">
                <a16:creationId xmlns:a16="http://schemas.microsoft.com/office/drawing/2014/main" id="{564AD81D-AADA-40A8-8EDC-D744DB6649FB}"/>
              </a:ext>
            </a:extLst>
          </p:cNvPr>
          <p:cNvSpPr>
            <a:spLocks noGrp="1"/>
          </p:cNvSpPr>
          <p:nvPr>
            <p:ph type="body" sz="quarter" idx="12"/>
          </p:nvPr>
        </p:nvSpPr>
        <p:spPr>
          <a:xfrm>
            <a:off x="0" y="4507602"/>
            <a:ext cx="9144000" cy="1189740"/>
          </a:xfrm>
        </p:spPr>
        <p:txBody>
          <a:bodyPr/>
          <a:lstStyle/>
          <a:p>
            <a:r>
              <a:rPr lang="en-GB" dirty="0"/>
              <a:t> </a:t>
            </a:r>
            <a:r>
              <a:rPr lang="en-GB" dirty="0" err="1"/>
              <a:t>Ouwnh</a:t>
            </a:r>
            <a:r>
              <a:rPr lang="en-GB" dirty="0"/>
              <a:t> `</a:t>
            </a:r>
            <a:r>
              <a:rPr lang="en-GB" dirty="0" err="1"/>
              <a:t>ebol</a:t>
            </a:r>
            <a:r>
              <a:rPr lang="en-GB" dirty="0"/>
              <a:t> `</a:t>
            </a:r>
            <a:r>
              <a:rPr lang="en-GB" dirty="0" err="1"/>
              <a:t>m`Vnou</a:t>
            </a:r>
            <a:r>
              <a:rPr lang="en-GB" dirty="0"/>
              <a:t>] `</a:t>
            </a:r>
            <a:r>
              <a:rPr lang="en-GB" dirty="0" err="1"/>
              <a:t>nte</a:t>
            </a:r>
            <a:r>
              <a:rPr lang="en-GB" dirty="0"/>
              <a:t> `</a:t>
            </a:r>
            <a:r>
              <a:rPr lang="en-GB" dirty="0" err="1"/>
              <a:t>tve</a:t>
            </a:r>
            <a:r>
              <a:rPr lang="en-GB" dirty="0"/>
              <a:t>@ </a:t>
            </a:r>
            <a:r>
              <a:rPr lang="en-GB" dirty="0" err="1"/>
              <a:t>allyloui`a</a:t>
            </a:r>
            <a:r>
              <a:rPr lang="en-GB" dirty="0"/>
              <a:t> je </a:t>
            </a:r>
            <a:r>
              <a:rPr lang="en-GB" dirty="0" err="1"/>
              <a:t>pefnai</a:t>
            </a:r>
            <a:r>
              <a:rPr lang="en-GB" dirty="0"/>
              <a:t> sop </a:t>
            </a:r>
            <a:r>
              <a:rPr lang="en-GB" dirty="0" err="1"/>
              <a:t>sa</a:t>
            </a:r>
            <a:r>
              <a:rPr lang="en-GB" dirty="0"/>
              <a:t> `</a:t>
            </a:r>
            <a:r>
              <a:rPr lang="en-GB" dirty="0" err="1"/>
              <a:t>eneh</a:t>
            </a:r>
            <a:r>
              <a:rPr lang="en-GB" dirty="0"/>
              <a:t>.</a:t>
            </a:r>
          </a:p>
        </p:txBody>
      </p:sp>
    </p:spTree>
    <p:extLst>
      <p:ext uri="{BB962C8B-B14F-4D97-AF65-F5344CB8AC3E}">
        <p14:creationId xmlns:p14="http://schemas.microsoft.com/office/powerpoint/2010/main" val="773626653"/>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ED485-6513-4AF4-8B2B-60404B77C91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7D3BA9B-207A-44B0-B105-0E3A18FFA45A}"/>
              </a:ext>
            </a:extLst>
          </p:cNvPr>
          <p:cNvSpPr>
            <a:spLocks noGrp="1"/>
          </p:cNvSpPr>
          <p:nvPr>
            <p:ph type="body" sz="quarter" idx="10"/>
          </p:nvPr>
        </p:nvSpPr>
        <p:spPr>
          <a:xfrm>
            <a:off x="0" y="5661635"/>
            <a:ext cx="9144000" cy="1189740"/>
          </a:xfrm>
        </p:spPr>
        <p:txBody>
          <a:bodyPr/>
          <a:lstStyle/>
          <a:p>
            <a:r>
              <a:rPr lang="ar-EG" sz="3300" dirty="0"/>
              <a:t>أووأونه إيڤول إم إبتشويس إنتيه ني شويس چيه أوو إخريستوس أوو أغاثوس بيه: الليلويا چيه بيف ناي شوب شا إينيه.</a:t>
            </a:r>
          </a:p>
        </p:txBody>
      </p:sp>
      <p:sp>
        <p:nvSpPr>
          <p:cNvPr id="4" name="Text Placeholder 3">
            <a:extLst>
              <a:ext uri="{FF2B5EF4-FFF2-40B4-BE49-F238E27FC236}">
                <a16:creationId xmlns:a16="http://schemas.microsoft.com/office/drawing/2014/main" id="{4FFA1DBD-915C-4E9A-8455-568CB54886FB}"/>
              </a:ext>
            </a:extLst>
          </p:cNvPr>
          <p:cNvSpPr>
            <a:spLocks noGrp="1"/>
          </p:cNvSpPr>
          <p:nvPr>
            <p:ph type="body" sz="quarter" idx="11"/>
          </p:nvPr>
        </p:nvSpPr>
        <p:spPr>
          <a:xfrm>
            <a:off x="0" y="3710609"/>
            <a:ext cx="9144000" cy="732804"/>
          </a:xfrm>
        </p:spPr>
        <p:txBody>
          <a:bodyPr/>
          <a:lstStyle/>
          <a:p>
            <a:r>
              <a:rPr lang="ar-EG" sz="3200" b="1" kern="1200" dirty="0">
                <a:solidFill>
                  <a:schemeClr val="bg1"/>
                </a:solidFill>
                <a:latin typeface="Times New Roman" pitchFamily="18" charset="0"/>
                <a:ea typeface="+mn-ea"/>
                <a:cs typeface="Times New Roman" pitchFamily="18" charset="0"/>
              </a:rPr>
              <a:t>إحمدوا رب الأرباب لأنه طيب وصالح، هلليلويا لأن إلى الأبد رحمته.</a:t>
            </a:r>
          </a:p>
        </p:txBody>
      </p:sp>
      <p:sp>
        <p:nvSpPr>
          <p:cNvPr id="5" name="Text Placeholder 4">
            <a:extLst>
              <a:ext uri="{FF2B5EF4-FFF2-40B4-BE49-F238E27FC236}">
                <a16:creationId xmlns:a16="http://schemas.microsoft.com/office/drawing/2014/main" id="{5F8FECB2-0EFD-4DD0-B8FC-567BB0F09D2A}"/>
              </a:ext>
            </a:extLst>
          </p:cNvPr>
          <p:cNvSpPr>
            <a:spLocks noGrp="1"/>
          </p:cNvSpPr>
          <p:nvPr>
            <p:ph type="body" sz="quarter" idx="12"/>
          </p:nvPr>
        </p:nvSpPr>
        <p:spPr>
          <a:xfrm>
            <a:off x="0" y="4443413"/>
            <a:ext cx="9144000" cy="1189740"/>
          </a:xfrm>
        </p:spPr>
        <p:txBody>
          <a:bodyPr/>
          <a:lstStyle/>
          <a:p>
            <a:r>
              <a:rPr lang="en-GB" sz="3600" dirty="0" err="1"/>
              <a:t>Ouwnh</a:t>
            </a:r>
            <a:r>
              <a:rPr lang="en-GB" sz="3600" dirty="0"/>
              <a:t> `</a:t>
            </a:r>
            <a:r>
              <a:rPr lang="en-GB" sz="3600" dirty="0" err="1"/>
              <a:t>ebol</a:t>
            </a:r>
            <a:r>
              <a:rPr lang="en-GB" sz="3600" dirty="0"/>
              <a:t> `</a:t>
            </a:r>
            <a:r>
              <a:rPr lang="en-GB" sz="3600" dirty="0" err="1"/>
              <a:t>m`P</a:t>
            </a:r>
            <a:r>
              <a:rPr lang="en-GB" sz="3600" dirty="0"/>
              <a:t>[</a:t>
            </a:r>
            <a:r>
              <a:rPr lang="en-GB" sz="3600" dirty="0" err="1"/>
              <a:t>oic</a:t>
            </a:r>
            <a:r>
              <a:rPr lang="en-GB" sz="3600" dirty="0"/>
              <a:t> `</a:t>
            </a:r>
            <a:r>
              <a:rPr lang="en-GB" sz="3600" dirty="0" err="1"/>
              <a:t>nte</a:t>
            </a:r>
            <a:r>
              <a:rPr lang="en-GB" sz="3600" dirty="0"/>
              <a:t> </a:t>
            </a:r>
            <a:r>
              <a:rPr lang="en-GB" sz="3600" dirty="0" err="1"/>
              <a:t>ni</a:t>
            </a:r>
            <a:r>
              <a:rPr lang="en-GB" sz="3600" dirty="0"/>
              <a:t>[</a:t>
            </a:r>
            <a:r>
              <a:rPr lang="en-GB" sz="3600" dirty="0" err="1"/>
              <a:t>oic</a:t>
            </a:r>
            <a:r>
              <a:rPr lang="en-GB" sz="3600" dirty="0"/>
              <a:t> je </a:t>
            </a:r>
            <a:r>
              <a:rPr lang="en-GB" sz="3600" dirty="0" err="1"/>
              <a:t>ou</a:t>
            </a:r>
            <a:r>
              <a:rPr lang="en-GB" sz="3600" dirty="0"/>
              <a:t>`,</a:t>
            </a:r>
            <a:r>
              <a:rPr lang="en-GB" sz="3600" dirty="0" err="1"/>
              <a:t>ryctoc</a:t>
            </a:r>
            <a:r>
              <a:rPr lang="en-GB" sz="3600" dirty="0"/>
              <a:t> </a:t>
            </a:r>
            <a:r>
              <a:rPr lang="en-GB" sz="3600" dirty="0" err="1"/>
              <a:t>ou`aga;oc</a:t>
            </a:r>
            <a:r>
              <a:rPr lang="en-GB" sz="3600" dirty="0"/>
              <a:t> pe@ </a:t>
            </a:r>
            <a:r>
              <a:rPr lang="en-GB" sz="3600" dirty="0" err="1"/>
              <a:t>allyloui`a</a:t>
            </a:r>
            <a:r>
              <a:rPr lang="en-GB" sz="3600" dirty="0"/>
              <a:t> je </a:t>
            </a:r>
            <a:r>
              <a:rPr lang="en-GB" sz="3600" dirty="0" err="1"/>
              <a:t>pefnai</a:t>
            </a:r>
            <a:r>
              <a:rPr lang="en-GB" sz="3600" dirty="0"/>
              <a:t> sop </a:t>
            </a:r>
            <a:r>
              <a:rPr lang="en-GB" sz="3600" dirty="0" err="1"/>
              <a:t>sa</a:t>
            </a:r>
            <a:r>
              <a:rPr lang="en-GB" sz="3600" dirty="0"/>
              <a:t> `</a:t>
            </a:r>
            <a:r>
              <a:rPr lang="en-GB" sz="3600" dirty="0" err="1"/>
              <a:t>eneh</a:t>
            </a:r>
            <a:r>
              <a:rPr lang="en-GB" sz="3600" dirty="0"/>
              <a:t>.</a:t>
            </a:r>
          </a:p>
          <a:p>
            <a:endParaRPr lang="en-GB" sz="3600" dirty="0"/>
          </a:p>
        </p:txBody>
      </p:sp>
    </p:spTree>
    <p:extLst>
      <p:ext uri="{BB962C8B-B14F-4D97-AF65-F5344CB8AC3E}">
        <p14:creationId xmlns:p14="http://schemas.microsoft.com/office/powerpoint/2010/main" val="1501618423"/>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1B811-B3EB-4FAD-8F01-9309EE910F97}"/>
              </a:ext>
            </a:extLst>
          </p:cNvPr>
          <p:cNvSpPr>
            <a:spLocks noGrp="1"/>
          </p:cNvSpPr>
          <p:nvPr>
            <p:ph type="title"/>
          </p:nvPr>
        </p:nvSpPr>
        <p:spPr/>
        <p:txBody>
          <a:bodyPr/>
          <a:lstStyle/>
          <a:p>
            <a:pPr algn="r" rtl="1"/>
            <a:r>
              <a:rPr lang="ar-EG" b="1" u="sng" dirty="0">
                <a:solidFill>
                  <a:srgbClr val="FFC000"/>
                </a:solidFill>
              </a:rPr>
              <a:t>لبش الهوس الثاني</a:t>
            </a:r>
            <a:endParaRPr lang="en-GB" b="1" u="sng" dirty="0">
              <a:solidFill>
                <a:srgbClr val="FFC000"/>
              </a:solidFill>
            </a:endParaRPr>
          </a:p>
        </p:txBody>
      </p:sp>
      <p:sp>
        <p:nvSpPr>
          <p:cNvPr id="3" name="Text Placeholder 2">
            <a:extLst>
              <a:ext uri="{FF2B5EF4-FFF2-40B4-BE49-F238E27FC236}">
                <a16:creationId xmlns:a16="http://schemas.microsoft.com/office/drawing/2014/main" id="{D55D26FD-A593-432F-8B9F-10FD7B6C7C4E}"/>
              </a:ext>
            </a:extLst>
          </p:cNvPr>
          <p:cNvSpPr>
            <a:spLocks noGrp="1"/>
          </p:cNvSpPr>
          <p:nvPr>
            <p:ph type="body" sz="quarter" idx="10"/>
          </p:nvPr>
        </p:nvSpPr>
        <p:spPr/>
        <p:txBody>
          <a:bodyPr/>
          <a:lstStyle/>
          <a:p>
            <a:r>
              <a:rPr lang="ar-EG" sz="3600" dirty="0"/>
              <a:t>مارين أؤونه إيڤول: إمبي إخريستوس بينوتي: نيم بي إيروبسالتيس: داڤيد بي ابروفيتيس.</a:t>
            </a:r>
          </a:p>
        </p:txBody>
      </p:sp>
      <p:sp>
        <p:nvSpPr>
          <p:cNvPr id="4" name="Text Placeholder 3">
            <a:extLst>
              <a:ext uri="{FF2B5EF4-FFF2-40B4-BE49-F238E27FC236}">
                <a16:creationId xmlns:a16="http://schemas.microsoft.com/office/drawing/2014/main" id="{49CC534F-A259-4D5E-9202-5BCD828BBA7D}"/>
              </a:ext>
            </a:extLst>
          </p:cNvPr>
          <p:cNvSpPr>
            <a:spLocks noGrp="1"/>
          </p:cNvSpPr>
          <p:nvPr>
            <p:ph type="body" sz="quarter" idx="11"/>
          </p:nvPr>
        </p:nvSpPr>
        <p:spPr>
          <a:xfrm>
            <a:off x="0" y="3710609"/>
            <a:ext cx="9144000" cy="718516"/>
          </a:xfrm>
        </p:spPr>
        <p:txBody>
          <a:bodyPr/>
          <a:lstStyle/>
          <a:p>
            <a:r>
              <a:rPr lang="ar-EG" dirty="0"/>
              <a:t>فلنشكر، المسيح إلهنا، مع المرتل، داود النبي.</a:t>
            </a:r>
          </a:p>
        </p:txBody>
      </p:sp>
      <p:sp>
        <p:nvSpPr>
          <p:cNvPr id="5" name="Text Placeholder 4">
            <a:extLst>
              <a:ext uri="{FF2B5EF4-FFF2-40B4-BE49-F238E27FC236}">
                <a16:creationId xmlns:a16="http://schemas.microsoft.com/office/drawing/2014/main" id="{C470B469-3D5C-46C0-A371-DA91AD2790EF}"/>
              </a:ext>
            </a:extLst>
          </p:cNvPr>
          <p:cNvSpPr>
            <a:spLocks noGrp="1"/>
          </p:cNvSpPr>
          <p:nvPr>
            <p:ph type="body" sz="quarter" idx="12"/>
          </p:nvPr>
        </p:nvSpPr>
        <p:spPr>
          <a:xfrm>
            <a:off x="0" y="4561675"/>
            <a:ext cx="9144000" cy="1189740"/>
          </a:xfrm>
        </p:spPr>
        <p:txBody>
          <a:bodyPr/>
          <a:lstStyle/>
          <a:p>
            <a:r>
              <a:rPr lang="en-GB" dirty="0"/>
              <a:t> </a:t>
            </a:r>
            <a:r>
              <a:rPr lang="en-GB" dirty="0" err="1"/>
              <a:t>Marenouwnh</a:t>
            </a:r>
            <a:r>
              <a:rPr lang="en-GB" dirty="0"/>
              <a:t> `</a:t>
            </a:r>
            <a:r>
              <a:rPr lang="en-GB" dirty="0" err="1"/>
              <a:t>ebol</a:t>
            </a:r>
            <a:r>
              <a:rPr lang="en-GB" dirty="0"/>
              <a:t>@ `</a:t>
            </a:r>
            <a:r>
              <a:rPr lang="en-GB" dirty="0" err="1"/>
              <a:t>mPi</a:t>
            </a:r>
            <a:r>
              <a:rPr lang="en-GB" dirty="0"/>
              <a:t>`,</a:t>
            </a:r>
            <a:r>
              <a:rPr lang="en-GB" dirty="0" err="1"/>
              <a:t>rictoc</a:t>
            </a:r>
            <a:r>
              <a:rPr lang="en-GB" dirty="0"/>
              <a:t> </a:t>
            </a:r>
            <a:r>
              <a:rPr lang="en-GB" dirty="0" err="1"/>
              <a:t>Pennou</a:t>
            </a:r>
            <a:r>
              <a:rPr lang="en-GB" dirty="0"/>
              <a:t>]@ </a:t>
            </a:r>
            <a:r>
              <a:rPr lang="en-GB" dirty="0" err="1"/>
              <a:t>nem</a:t>
            </a:r>
            <a:r>
              <a:rPr lang="en-GB" dirty="0"/>
              <a:t> </a:t>
            </a:r>
            <a:r>
              <a:rPr lang="en-GB" dirty="0" err="1"/>
              <a:t>piiero'altyc</a:t>
            </a:r>
            <a:r>
              <a:rPr lang="en-GB" dirty="0"/>
              <a:t>@ </a:t>
            </a:r>
            <a:r>
              <a:rPr lang="en-GB" dirty="0" err="1"/>
              <a:t>Dauid</a:t>
            </a:r>
            <a:r>
              <a:rPr lang="en-GB" dirty="0"/>
              <a:t> </a:t>
            </a:r>
            <a:r>
              <a:rPr lang="en-GB" dirty="0" err="1"/>
              <a:t>pi`provytyc</a:t>
            </a:r>
            <a:r>
              <a:rPr lang="en-GB" dirty="0"/>
              <a:t>.</a:t>
            </a:r>
          </a:p>
          <a:p>
            <a:endParaRPr lang="en-GB" dirty="0"/>
          </a:p>
        </p:txBody>
      </p:sp>
    </p:spTree>
    <p:extLst>
      <p:ext uri="{BB962C8B-B14F-4D97-AF65-F5344CB8AC3E}">
        <p14:creationId xmlns:p14="http://schemas.microsoft.com/office/powerpoint/2010/main" val="1642485082"/>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24AFC8-9FD5-4CE9-8A4D-2C07099A7C9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D7CBAB3-3889-47D4-8889-75D4ECC45FEA}"/>
              </a:ext>
            </a:extLst>
          </p:cNvPr>
          <p:cNvSpPr>
            <a:spLocks noGrp="1"/>
          </p:cNvSpPr>
          <p:nvPr>
            <p:ph type="body" sz="quarter" idx="10"/>
          </p:nvPr>
        </p:nvSpPr>
        <p:spPr/>
        <p:txBody>
          <a:bodyPr/>
          <a:lstStyle/>
          <a:p>
            <a:r>
              <a:rPr lang="ar-EG" sz="3600" b="1" kern="1200" dirty="0">
                <a:solidFill>
                  <a:schemeClr val="bg1"/>
                </a:solidFill>
                <a:latin typeface="Times New Roman" pitchFamily="18" charset="0"/>
                <a:ea typeface="+mn-ea"/>
                <a:cs typeface="Times New Roman" pitchFamily="18" charset="0"/>
              </a:rPr>
              <a:t>چيه أف ثاميو إني فيؤوي: نيم نوذيناميس: أفهي سينتي إمبي كاهي</a:t>
            </a:r>
            <a:r>
              <a:rPr lang="en-US" sz="3600" b="1" kern="1200" dirty="0">
                <a:solidFill>
                  <a:schemeClr val="bg1"/>
                </a:solidFill>
                <a:latin typeface="Times New Roman" pitchFamily="18" charset="0"/>
                <a:ea typeface="+mn-ea"/>
                <a:cs typeface="Times New Roman" pitchFamily="18" charset="0"/>
              </a:rPr>
              <a:t>:</a:t>
            </a:r>
            <a:r>
              <a:rPr lang="ar-EG" sz="3600" b="1" kern="1200" dirty="0">
                <a:solidFill>
                  <a:schemeClr val="bg1"/>
                </a:solidFill>
                <a:latin typeface="Times New Roman" pitchFamily="18" charset="0"/>
                <a:ea typeface="+mn-ea"/>
                <a:cs typeface="Times New Roman" pitchFamily="18" charset="0"/>
              </a:rPr>
              <a:t> إيه إهرى هيچين ني موأوو.</a:t>
            </a:r>
          </a:p>
        </p:txBody>
      </p:sp>
      <p:sp>
        <p:nvSpPr>
          <p:cNvPr id="4" name="Text Placeholder 3">
            <a:extLst>
              <a:ext uri="{FF2B5EF4-FFF2-40B4-BE49-F238E27FC236}">
                <a16:creationId xmlns:a16="http://schemas.microsoft.com/office/drawing/2014/main" id="{1959F799-C7DF-44AB-BC8C-C7D4E0014F9A}"/>
              </a:ext>
            </a:extLst>
          </p:cNvPr>
          <p:cNvSpPr>
            <a:spLocks noGrp="1"/>
          </p:cNvSpPr>
          <p:nvPr>
            <p:ph type="body" sz="quarter" idx="11"/>
          </p:nvPr>
        </p:nvSpPr>
        <p:spPr>
          <a:xfrm>
            <a:off x="0" y="3710609"/>
            <a:ext cx="9144000" cy="632791"/>
          </a:xfrm>
        </p:spPr>
        <p:txBody>
          <a:bodyPr/>
          <a:lstStyle/>
          <a:p>
            <a:r>
              <a:rPr lang="ar-EG" sz="3600" b="1" kern="1200" dirty="0">
                <a:solidFill>
                  <a:schemeClr val="bg1"/>
                </a:solidFill>
                <a:latin typeface="Times New Roman" pitchFamily="18" charset="0"/>
                <a:ea typeface="+mn-ea"/>
                <a:cs typeface="Times New Roman" pitchFamily="18" charset="0"/>
              </a:rPr>
              <a:t>لأنه خلق السموات، وجنودها، وأسَّس الأرض، على المياه.</a:t>
            </a:r>
          </a:p>
        </p:txBody>
      </p:sp>
      <p:sp>
        <p:nvSpPr>
          <p:cNvPr id="5" name="Text Placeholder 4">
            <a:extLst>
              <a:ext uri="{FF2B5EF4-FFF2-40B4-BE49-F238E27FC236}">
                <a16:creationId xmlns:a16="http://schemas.microsoft.com/office/drawing/2014/main" id="{5AFB1448-BF0A-4211-8797-82D479F92D8B}"/>
              </a:ext>
            </a:extLst>
          </p:cNvPr>
          <p:cNvSpPr>
            <a:spLocks noGrp="1"/>
          </p:cNvSpPr>
          <p:nvPr>
            <p:ph type="body" sz="quarter" idx="12"/>
          </p:nvPr>
        </p:nvSpPr>
        <p:spPr>
          <a:xfrm>
            <a:off x="0" y="4449474"/>
            <a:ext cx="9144000" cy="1189740"/>
          </a:xfrm>
        </p:spPr>
        <p:txBody>
          <a:bodyPr/>
          <a:lstStyle/>
          <a:p>
            <a:r>
              <a:rPr lang="en-GB" dirty="0"/>
              <a:t>Je </a:t>
            </a:r>
            <a:r>
              <a:rPr lang="en-GB" dirty="0" err="1"/>
              <a:t>af;ami`o</a:t>
            </a:r>
            <a:r>
              <a:rPr lang="en-GB" dirty="0"/>
              <a:t> `</a:t>
            </a:r>
            <a:r>
              <a:rPr lang="en-GB" dirty="0" err="1"/>
              <a:t>nnivyou`i</a:t>
            </a:r>
            <a:r>
              <a:rPr lang="en-GB" dirty="0"/>
              <a:t>@ </a:t>
            </a:r>
            <a:r>
              <a:rPr lang="en-GB" dirty="0" err="1"/>
              <a:t>nem</a:t>
            </a:r>
            <a:r>
              <a:rPr lang="en-GB" dirty="0"/>
              <a:t> </a:t>
            </a:r>
            <a:r>
              <a:rPr lang="en-GB" dirty="0" err="1"/>
              <a:t>noudunamic</a:t>
            </a:r>
            <a:r>
              <a:rPr lang="en-GB" dirty="0"/>
              <a:t>@ </a:t>
            </a:r>
            <a:r>
              <a:rPr lang="en-GB" dirty="0" err="1"/>
              <a:t>afhicen</a:t>
            </a:r>
            <a:r>
              <a:rPr lang="en-GB" dirty="0"/>
              <a:t>] `</a:t>
            </a:r>
            <a:r>
              <a:rPr lang="en-GB" dirty="0" err="1"/>
              <a:t>mpikahi</a:t>
            </a:r>
            <a:r>
              <a:rPr lang="en-GB" dirty="0"/>
              <a:t>@ `</a:t>
            </a:r>
            <a:r>
              <a:rPr lang="en-GB" dirty="0" err="1"/>
              <a:t>e`hryi</a:t>
            </a:r>
            <a:r>
              <a:rPr lang="en-GB" dirty="0"/>
              <a:t> </a:t>
            </a:r>
            <a:r>
              <a:rPr lang="en-GB" dirty="0" err="1"/>
              <a:t>hijen</a:t>
            </a:r>
            <a:r>
              <a:rPr lang="en-GB" dirty="0"/>
              <a:t> </a:t>
            </a:r>
            <a:r>
              <a:rPr lang="en-GB" dirty="0" err="1"/>
              <a:t>nimwou</a:t>
            </a:r>
            <a:r>
              <a:rPr lang="en-GB" dirty="0"/>
              <a:t>.</a:t>
            </a:r>
          </a:p>
        </p:txBody>
      </p:sp>
    </p:spTree>
    <p:extLst>
      <p:ext uri="{BB962C8B-B14F-4D97-AF65-F5344CB8AC3E}">
        <p14:creationId xmlns:p14="http://schemas.microsoft.com/office/powerpoint/2010/main" val="2823614418"/>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BC38C-69BD-4355-97FE-0FE3D448DAF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AB455E9-85D2-49EE-BD06-CC19762B6C59}"/>
              </a:ext>
            </a:extLst>
          </p:cNvPr>
          <p:cNvSpPr>
            <a:spLocks noGrp="1"/>
          </p:cNvSpPr>
          <p:nvPr>
            <p:ph type="body" sz="quarter" idx="10"/>
          </p:nvPr>
        </p:nvSpPr>
        <p:spPr>
          <a:xfrm>
            <a:off x="0" y="5661635"/>
            <a:ext cx="9144000" cy="1189739"/>
          </a:xfrm>
        </p:spPr>
        <p:txBody>
          <a:bodyPr/>
          <a:lstStyle/>
          <a:p>
            <a:r>
              <a:rPr lang="ar-EG" dirty="0"/>
              <a:t>ناي نيشتي إمفوس تير: بيري نيم بيوه افكاڤ إڤ ايرأووأويني: خين بيستير أوما.</a:t>
            </a:r>
          </a:p>
        </p:txBody>
      </p:sp>
      <p:sp>
        <p:nvSpPr>
          <p:cNvPr id="4" name="Text Placeholder 3">
            <a:extLst>
              <a:ext uri="{FF2B5EF4-FFF2-40B4-BE49-F238E27FC236}">
                <a16:creationId xmlns:a16="http://schemas.microsoft.com/office/drawing/2014/main" id="{4D9B078B-B92D-4BFB-942A-73CB70D2F1B5}"/>
              </a:ext>
            </a:extLst>
          </p:cNvPr>
          <p:cNvSpPr>
            <a:spLocks noGrp="1"/>
          </p:cNvSpPr>
          <p:nvPr>
            <p:ph type="body" sz="quarter" idx="11"/>
          </p:nvPr>
        </p:nvSpPr>
        <p:spPr>
          <a:xfrm>
            <a:off x="0" y="3710609"/>
            <a:ext cx="9144000" cy="632791"/>
          </a:xfrm>
        </p:spPr>
        <p:txBody>
          <a:bodyPr/>
          <a:lstStyle/>
          <a:p>
            <a:r>
              <a:rPr lang="ar-EG" sz="3200" dirty="0"/>
              <a:t>هذان الكوكبان العظيمان، الشمس والقمر، جعلهما ينيران، في الفَلَك.</a:t>
            </a:r>
          </a:p>
        </p:txBody>
      </p:sp>
      <p:sp>
        <p:nvSpPr>
          <p:cNvPr id="5" name="Text Placeholder 4">
            <a:extLst>
              <a:ext uri="{FF2B5EF4-FFF2-40B4-BE49-F238E27FC236}">
                <a16:creationId xmlns:a16="http://schemas.microsoft.com/office/drawing/2014/main" id="{3A38945F-504E-4283-BDFD-39FEBC3A991E}"/>
              </a:ext>
            </a:extLst>
          </p:cNvPr>
          <p:cNvSpPr>
            <a:spLocks noGrp="1"/>
          </p:cNvSpPr>
          <p:nvPr>
            <p:ph type="body" sz="quarter" idx="12"/>
          </p:nvPr>
        </p:nvSpPr>
        <p:spPr>
          <a:xfrm>
            <a:off x="0" y="4349393"/>
            <a:ext cx="9144000" cy="1189740"/>
          </a:xfrm>
        </p:spPr>
        <p:txBody>
          <a:bodyPr/>
          <a:lstStyle/>
          <a:p>
            <a:r>
              <a:rPr lang="fr-FR" dirty="0"/>
              <a:t> </a:t>
            </a:r>
            <a:r>
              <a:rPr lang="fr-FR" dirty="0" err="1"/>
              <a:t>Nainis</a:t>
            </a:r>
            <a:r>
              <a:rPr lang="fr-FR" dirty="0"/>
              <a:t>] `</a:t>
            </a:r>
            <a:r>
              <a:rPr lang="fr-FR" dirty="0" err="1"/>
              <a:t>mvwctyr</a:t>
            </a:r>
            <a:r>
              <a:rPr lang="fr-FR" dirty="0"/>
              <a:t>@ </a:t>
            </a:r>
            <a:r>
              <a:rPr lang="fr-FR" dirty="0" err="1"/>
              <a:t>piry</a:t>
            </a:r>
            <a:r>
              <a:rPr lang="fr-FR" dirty="0"/>
              <a:t> nem </a:t>
            </a:r>
            <a:r>
              <a:rPr lang="fr-FR" dirty="0" err="1"/>
              <a:t>piioh</a:t>
            </a:r>
            <a:r>
              <a:rPr lang="fr-FR" dirty="0"/>
              <a:t>@ </a:t>
            </a:r>
            <a:r>
              <a:rPr lang="fr-FR" dirty="0" err="1"/>
              <a:t>af,au</a:t>
            </a:r>
            <a:r>
              <a:rPr lang="fr-FR" dirty="0"/>
              <a:t> </a:t>
            </a:r>
            <a:r>
              <a:rPr lang="fr-FR" dirty="0" err="1"/>
              <a:t>euerouwini</a:t>
            </a:r>
            <a:r>
              <a:rPr lang="fr-FR" dirty="0"/>
              <a:t>@ </a:t>
            </a:r>
            <a:r>
              <a:rPr lang="fr-FR" dirty="0" err="1"/>
              <a:t>qen</a:t>
            </a:r>
            <a:r>
              <a:rPr lang="fr-FR" dirty="0"/>
              <a:t> </a:t>
            </a:r>
            <a:r>
              <a:rPr lang="fr-FR" dirty="0" err="1"/>
              <a:t>pi`ctere`wma</a:t>
            </a:r>
            <a:r>
              <a:rPr lang="fr-FR" dirty="0"/>
              <a:t>.</a:t>
            </a:r>
          </a:p>
        </p:txBody>
      </p:sp>
    </p:spTree>
    <p:extLst>
      <p:ext uri="{BB962C8B-B14F-4D97-AF65-F5344CB8AC3E}">
        <p14:creationId xmlns:p14="http://schemas.microsoft.com/office/powerpoint/2010/main" val="863244474"/>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AE108-CB76-4B53-A2CB-2AA6262D49B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9E45A02-A8E2-456B-A662-F21D0599941B}"/>
              </a:ext>
            </a:extLst>
          </p:cNvPr>
          <p:cNvSpPr>
            <a:spLocks noGrp="1"/>
          </p:cNvSpPr>
          <p:nvPr>
            <p:ph type="body" sz="quarter" idx="10"/>
          </p:nvPr>
        </p:nvSpPr>
        <p:spPr>
          <a:xfrm>
            <a:off x="0" y="5729289"/>
            <a:ext cx="9144000" cy="1122086"/>
          </a:xfrm>
        </p:spPr>
        <p:txBody>
          <a:bodyPr/>
          <a:lstStyle/>
          <a:p>
            <a:r>
              <a:rPr lang="ar-EG" sz="4000" b="1" kern="1200" dirty="0">
                <a:solidFill>
                  <a:schemeClr val="bg1"/>
                </a:solidFill>
                <a:latin typeface="Times New Roman" pitchFamily="18" charset="0"/>
                <a:ea typeface="+mn-ea"/>
                <a:cs typeface="Times New Roman" pitchFamily="18" charset="0"/>
              </a:rPr>
              <a:t>أفئيني إن هان ثيوو: إيڤول خين نيف أهور: أفنيفي إنسا ني إششين: شا إنتو فيري إيڤول.</a:t>
            </a:r>
          </a:p>
        </p:txBody>
      </p:sp>
      <p:sp>
        <p:nvSpPr>
          <p:cNvPr id="4" name="Text Placeholder 3">
            <a:extLst>
              <a:ext uri="{FF2B5EF4-FFF2-40B4-BE49-F238E27FC236}">
                <a16:creationId xmlns:a16="http://schemas.microsoft.com/office/drawing/2014/main" id="{3D5FA566-C5AC-4872-9B27-48D2121CCE16}"/>
              </a:ext>
            </a:extLst>
          </p:cNvPr>
          <p:cNvSpPr>
            <a:spLocks noGrp="1"/>
          </p:cNvSpPr>
          <p:nvPr>
            <p:ph type="body" sz="quarter" idx="11"/>
          </p:nvPr>
        </p:nvSpPr>
        <p:spPr>
          <a:xfrm>
            <a:off x="0" y="3710609"/>
            <a:ext cx="9144000" cy="761379"/>
          </a:xfrm>
        </p:spPr>
        <p:txBody>
          <a:bodyPr/>
          <a:lstStyle/>
          <a:p>
            <a:r>
              <a:rPr lang="ar-EG" sz="3600" dirty="0"/>
              <a:t>أخرج الرياح، من خباياها، نفخ في الأشجار، حتى أزهرت.</a:t>
            </a:r>
          </a:p>
        </p:txBody>
      </p:sp>
      <p:sp>
        <p:nvSpPr>
          <p:cNvPr id="5" name="Text Placeholder 4">
            <a:extLst>
              <a:ext uri="{FF2B5EF4-FFF2-40B4-BE49-F238E27FC236}">
                <a16:creationId xmlns:a16="http://schemas.microsoft.com/office/drawing/2014/main" id="{64074D12-EFAB-460E-82CD-910D656D1080}"/>
              </a:ext>
            </a:extLst>
          </p:cNvPr>
          <p:cNvSpPr>
            <a:spLocks noGrp="1"/>
          </p:cNvSpPr>
          <p:nvPr>
            <p:ph type="body" sz="quarter" idx="12"/>
          </p:nvPr>
        </p:nvSpPr>
        <p:spPr>
          <a:xfrm>
            <a:off x="0" y="4389308"/>
            <a:ext cx="9144000" cy="1231033"/>
          </a:xfrm>
        </p:spPr>
        <p:txBody>
          <a:bodyPr/>
          <a:lstStyle/>
          <a:p>
            <a:r>
              <a:rPr lang="en-GB" dirty="0" err="1"/>
              <a:t>Af`ini</a:t>
            </a:r>
            <a:r>
              <a:rPr lang="en-GB" dirty="0"/>
              <a:t> `</a:t>
            </a:r>
            <a:r>
              <a:rPr lang="en-GB" dirty="0" err="1"/>
              <a:t>nhan;you</a:t>
            </a:r>
            <a:r>
              <a:rPr lang="en-GB" dirty="0"/>
              <a:t>@ `</a:t>
            </a:r>
            <a:r>
              <a:rPr lang="en-GB" dirty="0" err="1"/>
              <a:t>ebol</a:t>
            </a:r>
            <a:r>
              <a:rPr lang="en-GB" dirty="0"/>
              <a:t> </a:t>
            </a:r>
            <a:r>
              <a:rPr lang="en-GB" dirty="0" err="1"/>
              <a:t>qen</a:t>
            </a:r>
            <a:r>
              <a:rPr lang="en-GB" dirty="0"/>
              <a:t> </a:t>
            </a:r>
            <a:r>
              <a:rPr lang="en-GB" dirty="0" err="1"/>
              <a:t>nef`ahwr</a:t>
            </a:r>
            <a:r>
              <a:rPr lang="en-GB" dirty="0"/>
              <a:t>@ </a:t>
            </a:r>
            <a:r>
              <a:rPr lang="en-GB" dirty="0" err="1"/>
              <a:t>afnifi</a:t>
            </a:r>
            <a:r>
              <a:rPr lang="en-GB" dirty="0"/>
              <a:t> `</a:t>
            </a:r>
            <a:r>
              <a:rPr lang="en-GB" dirty="0" err="1"/>
              <a:t>nca</a:t>
            </a:r>
            <a:r>
              <a:rPr lang="en-GB" dirty="0"/>
              <a:t> </a:t>
            </a:r>
            <a:r>
              <a:rPr lang="en-GB" dirty="0" err="1"/>
              <a:t>ni`ssyn</a:t>
            </a:r>
            <a:r>
              <a:rPr lang="en-GB" dirty="0"/>
              <a:t>@ </a:t>
            </a:r>
            <a:r>
              <a:rPr lang="en-GB" dirty="0" err="1"/>
              <a:t>sa</a:t>
            </a:r>
            <a:r>
              <a:rPr lang="en-GB" dirty="0"/>
              <a:t> `</a:t>
            </a:r>
            <a:r>
              <a:rPr lang="en-GB" dirty="0" err="1"/>
              <a:t>ntouviri</a:t>
            </a:r>
            <a:r>
              <a:rPr lang="en-GB" dirty="0"/>
              <a:t> `</a:t>
            </a:r>
            <a:r>
              <a:rPr lang="en-GB" dirty="0" err="1"/>
              <a:t>ebol</a:t>
            </a:r>
            <a:r>
              <a:rPr lang="en-GB" dirty="0"/>
              <a:t>.</a:t>
            </a:r>
          </a:p>
        </p:txBody>
      </p:sp>
    </p:spTree>
    <p:extLst>
      <p:ext uri="{BB962C8B-B14F-4D97-AF65-F5344CB8AC3E}">
        <p14:creationId xmlns:p14="http://schemas.microsoft.com/office/powerpoint/2010/main" val="2405106399"/>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3DD6D-22A9-4A87-94A7-4A1495512A9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3E594FE-3720-4DBD-980B-1780EC541693}"/>
              </a:ext>
            </a:extLst>
          </p:cNvPr>
          <p:cNvSpPr>
            <a:spLocks noGrp="1"/>
          </p:cNvSpPr>
          <p:nvPr>
            <p:ph type="body" sz="quarter" idx="10"/>
          </p:nvPr>
        </p:nvSpPr>
        <p:spPr>
          <a:xfrm>
            <a:off x="0" y="5757129"/>
            <a:ext cx="9144000" cy="1094246"/>
          </a:xfrm>
        </p:spPr>
        <p:txBody>
          <a:bodyPr/>
          <a:lstStyle/>
          <a:p>
            <a:r>
              <a:rPr lang="ar-EG" dirty="0"/>
              <a:t>أفهوأوو إنؤمون هؤو: هيچين إبهو إم إبكاهي: شا إنتيف روت إيه إبشوى: إنتيفتي إمبيف أوطاه.</a:t>
            </a:r>
          </a:p>
        </p:txBody>
      </p:sp>
      <p:sp>
        <p:nvSpPr>
          <p:cNvPr id="4" name="Text Placeholder 3">
            <a:extLst>
              <a:ext uri="{FF2B5EF4-FFF2-40B4-BE49-F238E27FC236}">
                <a16:creationId xmlns:a16="http://schemas.microsoft.com/office/drawing/2014/main" id="{FA778E89-E341-42C6-AEE3-70ECCCB56E08}"/>
              </a:ext>
            </a:extLst>
          </p:cNvPr>
          <p:cNvSpPr>
            <a:spLocks noGrp="1"/>
          </p:cNvSpPr>
          <p:nvPr>
            <p:ph type="body" sz="quarter" idx="11"/>
          </p:nvPr>
        </p:nvSpPr>
        <p:spPr>
          <a:xfrm>
            <a:off x="0" y="3710609"/>
            <a:ext cx="9144000" cy="747091"/>
          </a:xfrm>
        </p:spPr>
        <p:txBody>
          <a:bodyPr/>
          <a:lstStyle/>
          <a:p>
            <a:r>
              <a:rPr lang="ar-EG" sz="3600" dirty="0"/>
              <a:t>أمطرا مطرًا، على وجه الأرض، حتى أنبتت، وأعطت ثمرها.</a:t>
            </a:r>
          </a:p>
        </p:txBody>
      </p:sp>
      <p:sp>
        <p:nvSpPr>
          <p:cNvPr id="5" name="Text Placeholder 4">
            <a:extLst>
              <a:ext uri="{FF2B5EF4-FFF2-40B4-BE49-F238E27FC236}">
                <a16:creationId xmlns:a16="http://schemas.microsoft.com/office/drawing/2014/main" id="{F12A76B6-006E-4CB4-9565-F535A136BDD4}"/>
              </a:ext>
            </a:extLst>
          </p:cNvPr>
          <p:cNvSpPr>
            <a:spLocks noGrp="1"/>
          </p:cNvSpPr>
          <p:nvPr>
            <p:ph type="body" sz="quarter" idx="12"/>
          </p:nvPr>
        </p:nvSpPr>
        <p:spPr>
          <a:xfrm>
            <a:off x="0" y="4457700"/>
            <a:ext cx="9144000" cy="1189740"/>
          </a:xfrm>
        </p:spPr>
        <p:txBody>
          <a:bodyPr/>
          <a:lstStyle/>
          <a:p>
            <a:r>
              <a:rPr lang="en-GB" dirty="0"/>
              <a:t> </a:t>
            </a:r>
            <a:r>
              <a:rPr lang="en-GB" dirty="0" err="1"/>
              <a:t>Afhwou</a:t>
            </a:r>
            <a:r>
              <a:rPr lang="en-GB" dirty="0"/>
              <a:t> `</a:t>
            </a:r>
            <a:r>
              <a:rPr lang="en-GB" dirty="0" err="1"/>
              <a:t>noumounhwou</a:t>
            </a:r>
            <a:r>
              <a:rPr lang="en-GB" dirty="0"/>
              <a:t>@ </a:t>
            </a:r>
            <a:r>
              <a:rPr lang="en-GB" dirty="0" err="1"/>
              <a:t>hijen</a:t>
            </a:r>
            <a:r>
              <a:rPr lang="en-GB" dirty="0"/>
              <a:t> `pho `</a:t>
            </a:r>
            <a:r>
              <a:rPr lang="en-GB" dirty="0" err="1"/>
              <a:t>m`pkahi</a:t>
            </a:r>
            <a:r>
              <a:rPr lang="en-GB" dirty="0"/>
              <a:t>@ </a:t>
            </a:r>
            <a:r>
              <a:rPr lang="en-GB" dirty="0" err="1"/>
              <a:t>sa</a:t>
            </a:r>
            <a:r>
              <a:rPr lang="en-GB" dirty="0"/>
              <a:t> `</a:t>
            </a:r>
            <a:r>
              <a:rPr lang="en-GB" dirty="0" err="1"/>
              <a:t>ntefrwt</a:t>
            </a:r>
            <a:r>
              <a:rPr lang="en-GB" dirty="0"/>
              <a:t> `</a:t>
            </a:r>
            <a:r>
              <a:rPr lang="en-GB" dirty="0" err="1"/>
              <a:t>e`pswi</a:t>
            </a:r>
            <a:r>
              <a:rPr lang="en-GB" dirty="0"/>
              <a:t>@ `</a:t>
            </a:r>
            <a:r>
              <a:rPr lang="en-GB" dirty="0" err="1"/>
              <a:t>ntef</a:t>
            </a:r>
            <a:r>
              <a:rPr lang="en-GB" dirty="0"/>
              <a:t>] `</a:t>
            </a:r>
            <a:r>
              <a:rPr lang="en-GB" dirty="0" err="1"/>
              <a:t>mpefoutah</a:t>
            </a:r>
            <a:r>
              <a:rPr lang="en-GB" dirty="0"/>
              <a:t>.</a:t>
            </a:r>
          </a:p>
        </p:txBody>
      </p:sp>
    </p:spTree>
    <p:extLst>
      <p:ext uri="{BB962C8B-B14F-4D97-AF65-F5344CB8AC3E}">
        <p14:creationId xmlns:p14="http://schemas.microsoft.com/office/powerpoint/2010/main" val="946669800"/>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28DFB-72C4-4B72-9D25-0893E38678C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ECD1A0B-03DE-4394-BDEF-555F48CBB2AF}"/>
              </a:ext>
            </a:extLst>
          </p:cNvPr>
          <p:cNvSpPr>
            <a:spLocks noGrp="1"/>
          </p:cNvSpPr>
          <p:nvPr>
            <p:ph type="body" sz="quarter" idx="10"/>
          </p:nvPr>
        </p:nvSpPr>
        <p:spPr>
          <a:xfrm>
            <a:off x="0" y="5661635"/>
            <a:ext cx="9144000" cy="1189739"/>
          </a:xfrm>
        </p:spPr>
        <p:txBody>
          <a:bodyPr/>
          <a:lstStyle/>
          <a:p>
            <a:r>
              <a:rPr lang="ar-EG" dirty="0"/>
              <a:t>أفئيني إن أوموؤو: إيڤول خين أوبيترا: أف إتسو إمبيف لاؤس: إن إهري هي إبشافيه.</a:t>
            </a:r>
          </a:p>
        </p:txBody>
      </p:sp>
      <p:sp>
        <p:nvSpPr>
          <p:cNvPr id="4" name="Text Placeholder 3">
            <a:extLst>
              <a:ext uri="{FF2B5EF4-FFF2-40B4-BE49-F238E27FC236}">
                <a16:creationId xmlns:a16="http://schemas.microsoft.com/office/drawing/2014/main" id="{A0B16105-1D9B-4149-8668-502C48D2CAA9}"/>
              </a:ext>
            </a:extLst>
          </p:cNvPr>
          <p:cNvSpPr>
            <a:spLocks noGrp="1"/>
          </p:cNvSpPr>
          <p:nvPr>
            <p:ph type="body" sz="quarter" idx="11"/>
          </p:nvPr>
        </p:nvSpPr>
        <p:spPr>
          <a:xfrm>
            <a:off x="0" y="3710609"/>
            <a:ext cx="9144000" cy="761379"/>
          </a:xfrm>
        </p:spPr>
        <p:txBody>
          <a:bodyPr/>
          <a:lstStyle/>
          <a:p>
            <a:r>
              <a:rPr lang="ar-EG" sz="4000" b="1" kern="1200" dirty="0">
                <a:solidFill>
                  <a:schemeClr val="bg1"/>
                </a:solidFill>
                <a:latin typeface="Times New Roman" pitchFamily="18" charset="0"/>
                <a:ea typeface="+mn-ea"/>
                <a:cs typeface="Times New Roman" pitchFamily="18" charset="0"/>
              </a:rPr>
              <a:t>أخرج ماءً، من صخرة، وسقى شعبه، في البرية.</a:t>
            </a:r>
          </a:p>
        </p:txBody>
      </p:sp>
      <p:sp>
        <p:nvSpPr>
          <p:cNvPr id="5" name="Text Placeholder 4">
            <a:extLst>
              <a:ext uri="{FF2B5EF4-FFF2-40B4-BE49-F238E27FC236}">
                <a16:creationId xmlns:a16="http://schemas.microsoft.com/office/drawing/2014/main" id="{B16829F9-23BF-4E84-A459-55B07E84CEA2}"/>
              </a:ext>
            </a:extLst>
          </p:cNvPr>
          <p:cNvSpPr>
            <a:spLocks noGrp="1"/>
          </p:cNvSpPr>
          <p:nvPr>
            <p:ph type="body" sz="quarter" idx="12"/>
          </p:nvPr>
        </p:nvSpPr>
        <p:spPr>
          <a:xfrm>
            <a:off x="0" y="4471988"/>
            <a:ext cx="9144000" cy="1189740"/>
          </a:xfrm>
        </p:spPr>
        <p:txBody>
          <a:bodyPr/>
          <a:lstStyle/>
          <a:p>
            <a:r>
              <a:rPr lang="da-DK" dirty="0"/>
              <a:t>Af`ini `noumwou@ `ebol qen oupetra@ af`tco `mpeflaoc@ `n`hryi hi `psafe.</a:t>
            </a:r>
          </a:p>
        </p:txBody>
      </p:sp>
    </p:spTree>
    <p:extLst>
      <p:ext uri="{BB962C8B-B14F-4D97-AF65-F5344CB8AC3E}">
        <p14:creationId xmlns:p14="http://schemas.microsoft.com/office/powerpoint/2010/main" val="2166038435"/>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15A7-6784-40E1-AFE7-A9E32E98B86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049C71E-4BCD-407B-B19B-2462DC0B6C24}"/>
              </a:ext>
            </a:extLst>
          </p:cNvPr>
          <p:cNvSpPr>
            <a:spLocks noGrp="1"/>
          </p:cNvSpPr>
          <p:nvPr>
            <p:ph type="body" sz="quarter" idx="10"/>
          </p:nvPr>
        </p:nvSpPr>
        <p:spPr>
          <a:xfrm>
            <a:off x="0" y="5668769"/>
            <a:ext cx="9144000" cy="1182606"/>
          </a:xfrm>
        </p:spPr>
        <p:txBody>
          <a:bodyPr/>
          <a:lstStyle/>
          <a:p>
            <a:r>
              <a:rPr lang="ar-EG" dirty="0"/>
              <a:t>أفثاميو إمبي رومي: كاطا بيف إيني: نيم تيف هيكون: إثريف إسمو إيروف.</a:t>
            </a:r>
          </a:p>
        </p:txBody>
      </p:sp>
      <p:sp>
        <p:nvSpPr>
          <p:cNvPr id="4" name="Text Placeholder 3">
            <a:extLst>
              <a:ext uri="{FF2B5EF4-FFF2-40B4-BE49-F238E27FC236}">
                <a16:creationId xmlns:a16="http://schemas.microsoft.com/office/drawing/2014/main" id="{66F9424F-2C9C-4AC6-B2FB-2700F8C5675B}"/>
              </a:ext>
            </a:extLst>
          </p:cNvPr>
          <p:cNvSpPr>
            <a:spLocks noGrp="1"/>
          </p:cNvSpPr>
          <p:nvPr>
            <p:ph type="body" sz="quarter" idx="11"/>
          </p:nvPr>
        </p:nvSpPr>
        <p:spPr>
          <a:xfrm>
            <a:off x="0" y="3710609"/>
            <a:ext cx="9144000" cy="768419"/>
          </a:xfrm>
        </p:spPr>
        <p:txBody>
          <a:bodyPr/>
          <a:lstStyle/>
          <a:p>
            <a:r>
              <a:rPr lang="ar-EG" dirty="0"/>
              <a:t>صنع الإنسان، كشبهه، وصورته، لكي يباركه.</a:t>
            </a:r>
          </a:p>
        </p:txBody>
      </p:sp>
      <p:sp>
        <p:nvSpPr>
          <p:cNvPr id="5" name="Text Placeholder 4">
            <a:extLst>
              <a:ext uri="{FF2B5EF4-FFF2-40B4-BE49-F238E27FC236}">
                <a16:creationId xmlns:a16="http://schemas.microsoft.com/office/drawing/2014/main" id="{E3EA59B2-A711-426B-9652-9D2568D56B90}"/>
              </a:ext>
            </a:extLst>
          </p:cNvPr>
          <p:cNvSpPr>
            <a:spLocks noGrp="1"/>
          </p:cNvSpPr>
          <p:nvPr>
            <p:ph type="body" sz="quarter" idx="12"/>
          </p:nvPr>
        </p:nvSpPr>
        <p:spPr>
          <a:xfrm>
            <a:off x="-14288" y="4479028"/>
            <a:ext cx="9144000" cy="1189740"/>
          </a:xfrm>
        </p:spPr>
        <p:txBody>
          <a:bodyPr/>
          <a:lstStyle/>
          <a:p>
            <a:r>
              <a:rPr lang="pt-BR" dirty="0"/>
              <a:t> Af;ami`o `mpirwmi@ kata pef`ini@ nem tefhikwn@ e;ref`cmou `erof.</a:t>
            </a:r>
          </a:p>
        </p:txBody>
      </p:sp>
    </p:spTree>
    <p:extLst>
      <p:ext uri="{BB962C8B-B14F-4D97-AF65-F5344CB8AC3E}">
        <p14:creationId xmlns:p14="http://schemas.microsoft.com/office/powerpoint/2010/main" val="17453942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3EA31A-84AF-4C43-97A3-6DEC174C8912}"/>
              </a:ext>
            </a:extLst>
          </p:cNvPr>
          <p:cNvSpPr>
            <a:spLocks noGrp="1"/>
          </p:cNvSpPr>
          <p:nvPr>
            <p:ph type="title"/>
          </p:nvPr>
        </p:nvSpPr>
        <p:spPr/>
        <p:txBody>
          <a:bodyPr/>
          <a:lstStyle/>
          <a:p>
            <a:endParaRPr lang="en-GB" dirty="0"/>
          </a:p>
        </p:txBody>
      </p:sp>
      <p:sp>
        <p:nvSpPr>
          <p:cNvPr id="2" name="Text Placeholder 1"/>
          <p:cNvSpPr>
            <a:spLocks noGrp="1"/>
          </p:cNvSpPr>
          <p:nvPr>
            <p:ph type="body" sz="quarter" idx="10"/>
          </p:nvPr>
        </p:nvSpPr>
        <p:spPr/>
        <p:txBody>
          <a:bodyPr/>
          <a:lstStyle/>
          <a:p>
            <a:r>
              <a:rPr lang="ar-EG" dirty="0"/>
              <a:t>ابشويس اك اى آأون إنا اسڤوتو: اووه أري روي چو امبيك ازمو</a:t>
            </a:r>
          </a:p>
        </p:txBody>
      </p:sp>
      <p:sp>
        <p:nvSpPr>
          <p:cNvPr id="3" name="Text Placeholder 2"/>
          <p:cNvSpPr>
            <a:spLocks noGrp="1"/>
          </p:cNvSpPr>
          <p:nvPr>
            <p:ph type="body" sz="quarter" idx="11"/>
          </p:nvPr>
        </p:nvSpPr>
        <p:spPr>
          <a:xfrm>
            <a:off x="0" y="3710609"/>
            <a:ext cx="9144000" cy="753815"/>
          </a:xfrm>
        </p:spPr>
        <p:txBody>
          <a:bodyPr/>
          <a:lstStyle/>
          <a:p>
            <a:r>
              <a:rPr lang="ar-EG" sz="4400" dirty="0"/>
              <a:t>يا رب افتح شفتي ولينطق فمي بتسبحتك</a:t>
            </a:r>
          </a:p>
        </p:txBody>
      </p:sp>
      <p:sp>
        <p:nvSpPr>
          <p:cNvPr id="4" name="Text Placeholder 3"/>
          <p:cNvSpPr>
            <a:spLocks noGrp="1"/>
          </p:cNvSpPr>
          <p:nvPr>
            <p:ph type="body" sz="quarter" idx="12"/>
          </p:nvPr>
        </p:nvSpPr>
        <p:spPr>
          <a:xfrm>
            <a:off x="0" y="4464424"/>
            <a:ext cx="9144000" cy="1189740"/>
          </a:xfrm>
        </p:spPr>
        <p:txBody>
          <a:bodyPr/>
          <a:lstStyle/>
          <a:p>
            <a:r>
              <a:rPr lang="en-US" dirty="0"/>
              <a:t>`P[</a:t>
            </a:r>
            <a:r>
              <a:rPr lang="en-US" dirty="0" err="1"/>
              <a:t>oic</a:t>
            </a:r>
            <a:r>
              <a:rPr lang="en-US" dirty="0"/>
              <a:t> </a:t>
            </a:r>
            <a:r>
              <a:rPr lang="en-US" dirty="0" err="1"/>
              <a:t>ek`e`aouwn</a:t>
            </a:r>
            <a:r>
              <a:rPr lang="en-US" dirty="0"/>
              <a:t> `</a:t>
            </a:r>
            <a:r>
              <a:rPr lang="en-US" dirty="0" err="1"/>
              <a:t>nna`cvotou</a:t>
            </a:r>
            <a:r>
              <a:rPr lang="en-US" dirty="0"/>
              <a:t>@</a:t>
            </a:r>
          </a:p>
          <a:p>
            <a:r>
              <a:rPr lang="en-US" dirty="0"/>
              <a:t> </a:t>
            </a:r>
            <a:r>
              <a:rPr lang="en-US" dirty="0" err="1"/>
              <a:t>ouoh</a:t>
            </a:r>
            <a:r>
              <a:rPr lang="en-US" dirty="0"/>
              <a:t> `ere </a:t>
            </a:r>
            <a:r>
              <a:rPr lang="en-US" dirty="0" err="1"/>
              <a:t>rwi</a:t>
            </a:r>
            <a:r>
              <a:rPr lang="en-US" dirty="0"/>
              <a:t> </a:t>
            </a:r>
            <a:r>
              <a:rPr lang="en-US" dirty="0" err="1"/>
              <a:t>jw</a:t>
            </a:r>
            <a:r>
              <a:rPr lang="en-US" dirty="0"/>
              <a:t> `</a:t>
            </a:r>
            <a:r>
              <a:rPr lang="en-US" dirty="0" err="1"/>
              <a:t>mpek`cmou</a:t>
            </a:r>
            <a:r>
              <a:rPr lang="en-US" dirty="0"/>
              <a:t>.</a:t>
            </a:r>
          </a:p>
        </p:txBody>
      </p:sp>
    </p:spTree>
    <p:extLst>
      <p:ext uri="{BB962C8B-B14F-4D97-AF65-F5344CB8AC3E}">
        <p14:creationId xmlns:p14="http://schemas.microsoft.com/office/powerpoint/2010/main" val="1959012296"/>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0BE52-6158-4181-9E6D-996A6ACBB80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0E20B98-F0E3-45C1-AE02-CB652D677420}"/>
              </a:ext>
            </a:extLst>
          </p:cNvPr>
          <p:cNvSpPr>
            <a:spLocks noGrp="1"/>
          </p:cNvSpPr>
          <p:nvPr>
            <p:ph type="body" sz="quarter" idx="10"/>
          </p:nvPr>
        </p:nvSpPr>
        <p:spPr>
          <a:xfrm>
            <a:off x="0" y="5651225"/>
            <a:ext cx="9144000" cy="1200150"/>
          </a:xfrm>
        </p:spPr>
        <p:txBody>
          <a:bodyPr/>
          <a:lstStyle/>
          <a:p>
            <a:r>
              <a:rPr lang="ar-EG" b="1" kern="1200" dirty="0">
                <a:solidFill>
                  <a:schemeClr val="bg1"/>
                </a:solidFill>
                <a:latin typeface="Times New Roman" pitchFamily="18" charset="0"/>
                <a:ea typeface="+mn-ea"/>
                <a:cs typeface="Times New Roman" pitchFamily="18" charset="0"/>
              </a:rPr>
              <a:t>مارين هوس إيروف: تين إتشيسي إم بيف ران: تين أؤونه ناف إيڤول: چيه بيف ناي شوب شا إينيه.</a:t>
            </a:r>
          </a:p>
        </p:txBody>
      </p:sp>
      <p:sp>
        <p:nvSpPr>
          <p:cNvPr id="4" name="Text Placeholder 3">
            <a:extLst>
              <a:ext uri="{FF2B5EF4-FFF2-40B4-BE49-F238E27FC236}">
                <a16:creationId xmlns:a16="http://schemas.microsoft.com/office/drawing/2014/main" id="{1176DF42-BA2E-4D7B-BE85-61FDCADD672A}"/>
              </a:ext>
            </a:extLst>
          </p:cNvPr>
          <p:cNvSpPr>
            <a:spLocks noGrp="1"/>
          </p:cNvSpPr>
          <p:nvPr>
            <p:ph type="body" sz="quarter" idx="11"/>
          </p:nvPr>
        </p:nvSpPr>
        <p:spPr>
          <a:xfrm>
            <a:off x="0" y="3710609"/>
            <a:ext cx="9144000" cy="661366"/>
          </a:xfrm>
        </p:spPr>
        <p:txBody>
          <a:bodyPr/>
          <a:lstStyle/>
          <a:p>
            <a:r>
              <a:rPr lang="ar-EG" sz="3600" b="1" kern="1200" dirty="0">
                <a:solidFill>
                  <a:schemeClr val="bg1"/>
                </a:solidFill>
                <a:latin typeface="Times New Roman" pitchFamily="18" charset="0"/>
                <a:ea typeface="+mn-ea"/>
                <a:cs typeface="Times New Roman" pitchFamily="18" charset="0"/>
              </a:rPr>
              <a:t>فلنسبحه، ونرفع إسمه، ونشكره لأن رحمته، كائنة إلى الأبد.</a:t>
            </a:r>
          </a:p>
        </p:txBody>
      </p:sp>
      <p:sp>
        <p:nvSpPr>
          <p:cNvPr id="5" name="Text Placeholder 4">
            <a:extLst>
              <a:ext uri="{FF2B5EF4-FFF2-40B4-BE49-F238E27FC236}">
                <a16:creationId xmlns:a16="http://schemas.microsoft.com/office/drawing/2014/main" id="{C0D4F8D1-A099-437F-B197-B23B7B3DD497}"/>
              </a:ext>
            </a:extLst>
          </p:cNvPr>
          <p:cNvSpPr>
            <a:spLocks noGrp="1"/>
          </p:cNvSpPr>
          <p:nvPr>
            <p:ph type="body" sz="quarter" idx="12"/>
          </p:nvPr>
        </p:nvSpPr>
        <p:spPr>
          <a:xfrm>
            <a:off x="0" y="4371975"/>
            <a:ext cx="9144000" cy="1200150"/>
          </a:xfrm>
        </p:spPr>
        <p:txBody>
          <a:bodyPr/>
          <a:lstStyle/>
          <a:p>
            <a:r>
              <a:rPr lang="en-GB" dirty="0" err="1"/>
              <a:t>Marenhwc</a:t>
            </a:r>
            <a:r>
              <a:rPr lang="en-GB" dirty="0"/>
              <a:t> `</a:t>
            </a:r>
            <a:r>
              <a:rPr lang="en-GB" dirty="0" err="1"/>
              <a:t>erof</a:t>
            </a:r>
            <a:r>
              <a:rPr lang="en-GB" dirty="0"/>
              <a:t>@ ten[</a:t>
            </a:r>
            <a:r>
              <a:rPr lang="en-GB" dirty="0" err="1"/>
              <a:t>ici</a:t>
            </a:r>
            <a:r>
              <a:rPr lang="en-GB" dirty="0"/>
              <a:t> `</a:t>
            </a:r>
            <a:r>
              <a:rPr lang="en-GB" dirty="0" err="1"/>
              <a:t>mpefran</a:t>
            </a:r>
            <a:r>
              <a:rPr lang="en-GB" dirty="0"/>
              <a:t>@ </a:t>
            </a:r>
            <a:r>
              <a:rPr lang="en-GB" dirty="0" err="1"/>
              <a:t>tenouwnh</a:t>
            </a:r>
            <a:r>
              <a:rPr lang="en-GB" dirty="0"/>
              <a:t> </a:t>
            </a:r>
            <a:r>
              <a:rPr lang="en-GB" dirty="0" err="1"/>
              <a:t>naf</a:t>
            </a:r>
            <a:r>
              <a:rPr lang="en-GB" dirty="0"/>
              <a:t> `</a:t>
            </a:r>
            <a:r>
              <a:rPr lang="en-GB" dirty="0" err="1"/>
              <a:t>ebol</a:t>
            </a:r>
            <a:r>
              <a:rPr lang="en-GB" dirty="0"/>
              <a:t>@ je </a:t>
            </a:r>
            <a:r>
              <a:rPr lang="en-GB" dirty="0" err="1"/>
              <a:t>pefnai</a:t>
            </a:r>
            <a:r>
              <a:rPr lang="en-GB" dirty="0"/>
              <a:t> sop </a:t>
            </a:r>
            <a:r>
              <a:rPr lang="en-GB" dirty="0" err="1"/>
              <a:t>sa</a:t>
            </a:r>
            <a:r>
              <a:rPr lang="en-GB" dirty="0"/>
              <a:t> `</a:t>
            </a:r>
            <a:r>
              <a:rPr lang="en-GB" dirty="0" err="1"/>
              <a:t>eneh</a:t>
            </a:r>
            <a:r>
              <a:rPr lang="en-GB" dirty="0"/>
              <a:t>.</a:t>
            </a:r>
          </a:p>
        </p:txBody>
      </p:sp>
    </p:spTree>
    <p:extLst>
      <p:ext uri="{BB962C8B-B14F-4D97-AF65-F5344CB8AC3E}">
        <p14:creationId xmlns:p14="http://schemas.microsoft.com/office/powerpoint/2010/main" val="2814794680"/>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9B40C-3955-4CBC-85D6-37BC0155747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DA6FB57-918F-4EB0-974D-C0FD4CF5DA6A}"/>
              </a:ext>
            </a:extLst>
          </p:cNvPr>
          <p:cNvSpPr>
            <a:spLocks noGrp="1"/>
          </p:cNvSpPr>
          <p:nvPr>
            <p:ph type="body" sz="quarter" idx="10"/>
          </p:nvPr>
        </p:nvSpPr>
        <p:spPr/>
        <p:txBody>
          <a:bodyPr/>
          <a:lstStyle/>
          <a:p>
            <a:r>
              <a:rPr lang="ar-EG" sz="3600" dirty="0"/>
              <a:t>هيتين ني إڤشي: انتيه بي ايروبسالتيس داڤيد: إبتشويس آري إهموت نان: إمبيكو إيڤول إنتيه نين نوڤي.</a:t>
            </a:r>
          </a:p>
        </p:txBody>
      </p:sp>
      <p:sp>
        <p:nvSpPr>
          <p:cNvPr id="4" name="Text Placeholder 3">
            <a:extLst>
              <a:ext uri="{FF2B5EF4-FFF2-40B4-BE49-F238E27FC236}">
                <a16:creationId xmlns:a16="http://schemas.microsoft.com/office/drawing/2014/main" id="{FCB07DE0-C644-4254-9206-2A4EFF046FB8}"/>
              </a:ext>
            </a:extLst>
          </p:cNvPr>
          <p:cNvSpPr>
            <a:spLocks noGrp="1"/>
          </p:cNvSpPr>
          <p:nvPr>
            <p:ph type="body" sz="quarter" idx="11"/>
          </p:nvPr>
        </p:nvSpPr>
        <p:spPr/>
        <p:txBody>
          <a:bodyPr/>
          <a:lstStyle/>
          <a:p>
            <a:r>
              <a:rPr lang="ar-EG" dirty="0"/>
              <a:t>بصلوات، المرتل داود، يا رب إنعم لنا، بمغفرة خطايانا.</a:t>
            </a:r>
          </a:p>
        </p:txBody>
      </p:sp>
      <p:sp>
        <p:nvSpPr>
          <p:cNvPr id="5" name="Text Placeholder 4">
            <a:extLst>
              <a:ext uri="{FF2B5EF4-FFF2-40B4-BE49-F238E27FC236}">
                <a16:creationId xmlns:a16="http://schemas.microsoft.com/office/drawing/2014/main" id="{33CC98CD-68E2-4BF0-9B8F-23810564C5EF}"/>
              </a:ext>
            </a:extLst>
          </p:cNvPr>
          <p:cNvSpPr>
            <a:spLocks noGrp="1"/>
          </p:cNvSpPr>
          <p:nvPr>
            <p:ph type="body" sz="quarter" idx="12"/>
          </p:nvPr>
        </p:nvSpPr>
        <p:spPr>
          <a:xfrm>
            <a:off x="0" y="4507603"/>
            <a:ext cx="9144000" cy="1189740"/>
          </a:xfrm>
        </p:spPr>
        <p:txBody>
          <a:bodyPr/>
          <a:lstStyle/>
          <a:p>
            <a:r>
              <a:rPr lang="en-GB" sz="3800" dirty="0"/>
              <a:t> Hiten </a:t>
            </a:r>
            <a:r>
              <a:rPr lang="en-GB" sz="3800" dirty="0" err="1"/>
              <a:t>nieu,y</a:t>
            </a:r>
            <a:r>
              <a:rPr lang="en-GB" sz="3800" dirty="0"/>
              <a:t>@ `</a:t>
            </a:r>
            <a:r>
              <a:rPr lang="en-GB" sz="3800" dirty="0" err="1"/>
              <a:t>nte</a:t>
            </a:r>
            <a:r>
              <a:rPr lang="en-GB" sz="3800" dirty="0"/>
              <a:t> </a:t>
            </a:r>
            <a:r>
              <a:rPr lang="en-GB" sz="3800" dirty="0" err="1"/>
              <a:t>piiero'altyc</a:t>
            </a:r>
            <a:r>
              <a:rPr lang="en-GB" sz="3800" dirty="0"/>
              <a:t> </a:t>
            </a:r>
            <a:r>
              <a:rPr lang="en-GB" sz="3800" dirty="0" err="1"/>
              <a:t>Dauid</a:t>
            </a:r>
            <a:r>
              <a:rPr lang="ar-EG" sz="3800" dirty="0"/>
              <a:t> </a:t>
            </a:r>
            <a:r>
              <a:rPr lang="en-GB" sz="3800" dirty="0"/>
              <a:t>@ `P[</a:t>
            </a:r>
            <a:r>
              <a:rPr lang="en-GB" sz="3800" dirty="0" err="1"/>
              <a:t>oic</a:t>
            </a:r>
            <a:r>
              <a:rPr lang="en-GB" sz="3800" dirty="0"/>
              <a:t> `</a:t>
            </a:r>
            <a:r>
              <a:rPr lang="en-GB" sz="3800" dirty="0" err="1"/>
              <a:t>ari`hmot</a:t>
            </a:r>
            <a:r>
              <a:rPr lang="en-GB" sz="3800" dirty="0"/>
              <a:t> nan@ `</a:t>
            </a:r>
            <a:r>
              <a:rPr lang="en-GB" sz="3800" dirty="0" err="1"/>
              <a:t>mpi,w</a:t>
            </a:r>
            <a:r>
              <a:rPr lang="en-GB" sz="3800" dirty="0"/>
              <a:t> `</a:t>
            </a:r>
            <a:r>
              <a:rPr lang="en-GB" sz="3800" dirty="0" err="1"/>
              <a:t>ebol</a:t>
            </a:r>
            <a:r>
              <a:rPr lang="en-GB" sz="3800" dirty="0"/>
              <a:t> `</a:t>
            </a:r>
            <a:r>
              <a:rPr lang="en-GB" sz="3800" dirty="0" err="1"/>
              <a:t>nte</a:t>
            </a:r>
            <a:r>
              <a:rPr lang="en-GB" sz="3800" dirty="0"/>
              <a:t> </a:t>
            </a:r>
            <a:r>
              <a:rPr lang="en-GB" sz="3800" dirty="0" err="1"/>
              <a:t>nennobi</a:t>
            </a:r>
            <a:r>
              <a:rPr lang="en-GB" sz="3800" dirty="0"/>
              <a:t>.</a:t>
            </a:r>
          </a:p>
        </p:txBody>
      </p:sp>
    </p:spTree>
    <p:extLst>
      <p:ext uri="{BB962C8B-B14F-4D97-AF65-F5344CB8AC3E}">
        <p14:creationId xmlns:p14="http://schemas.microsoft.com/office/powerpoint/2010/main" val="1331594027"/>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F2C86-E956-4C0A-9781-9AA3BC72A41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563CB78-A137-4DEA-AB24-DA511E0D2783}"/>
              </a:ext>
            </a:extLst>
          </p:cNvPr>
          <p:cNvSpPr>
            <a:spLocks noGrp="1"/>
          </p:cNvSpPr>
          <p:nvPr>
            <p:ph type="body" sz="quarter" idx="10"/>
          </p:nvPr>
        </p:nvSpPr>
        <p:spPr/>
        <p:txBody>
          <a:bodyPr/>
          <a:lstStyle/>
          <a:p>
            <a:r>
              <a:rPr lang="ar-EG" sz="3600" dirty="0"/>
              <a:t>هيتين ني إبريسڤيا: إنتيه تي ثيؤطوكوس إثؤواب ماريا: إبتشويس آري إهموت نان: إمبيكو إيڤول إنتيه نين نوڤي.</a:t>
            </a:r>
          </a:p>
        </p:txBody>
      </p:sp>
      <p:sp>
        <p:nvSpPr>
          <p:cNvPr id="4" name="Text Placeholder 3">
            <a:extLst>
              <a:ext uri="{FF2B5EF4-FFF2-40B4-BE49-F238E27FC236}">
                <a16:creationId xmlns:a16="http://schemas.microsoft.com/office/drawing/2014/main" id="{057350CA-5636-4E30-98CE-87AD37C5BDFA}"/>
              </a:ext>
            </a:extLst>
          </p:cNvPr>
          <p:cNvSpPr>
            <a:spLocks noGrp="1"/>
          </p:cNvSpPr>
          <p:nvPr>
            <p:ph type="body" sz="quarter" idx="11"/>
          </p:nvPr>
        </p:nvSpPr>
        <p:spPr/>
        <p:txBody>
          <a:bodyPr/>
          <a:lstStyle/>
          <a:p>
            <a:r>
              <a:rPr lang="ar-EG" sz="3600" b="1" kern="1200" dirty="0">
                <a:solidFill>
                  <a:schemeClr val="bg1"/>
                </a:solidFill>
                <a:latin typeface="Times New Roman" pitchFamily="18" charset="0"/>
                <a:ea typeface="+mn-ea"/>
                <a:cs typeface="Times New Roman" pitchFamily="18" charset="0"/>
              </a:rPr>
              <a:t>بشفاعات، والدة الإله، القديسة مريم، يا رب إنعم لنا، بمغفرة خطايانا.</a:t>
            </a:r>
          </a:p>
        </p:txBody>
      </p:sp>
      <p:sp>
        <p:nvSpPr>
          <p:cNvPr id="5" name="Text Placeholder 4">
            <a:extLst>
              <a:ext uri="{FF2B5EF4-FFF2-40B4-BE49-F238E27FC236}">
                <a16:creationId xmlns:a16="http://schemas.microsoft.com/office/drawing/2014/main" id="{21F3D4A5-46AC-4A30-8B8C-28CBE9F0A53F}"/>
              </a:ext>
            </a:extLst>
          </p:cNvPr>
          <p:cNvSpPr>
            <a:spLocks noGrp="1"/>
          </p:cNvSpPr>
          <p:nvPr>
            <p:ph type="body" sz="quarter" idx="12"/>
          </p:nvPr>
        </p:nvSpPr>
        <p:spPr/>
        <p:txBody>
          <a:bodyPr/>
          <a:lstStyle/>
          <a:p>
            <a:r>
              <a:rPr lang="en-GB" sz="3600" dirty="0"/>
              <a:t>Hiten </a:t>
            </a:r>
            <a:r>
              <a:rPr lang="en-GB" sz="3600" dirty="0" err="1"/>
              <a:t>ni`precbi`a</a:t>
            </a:r>
            <a:r>
              <a:rPr lang="en-GB" sz="3600" dirty="0"/>
              <a:t>@ `</a:t>
            </a:r>
            <a:r>
              <a:rPr lang="en-GB" sz="3600" dirty="0" err="1"/>
              <a:t>nte</a:t>
            </a:r>
            <a:r>
              <a:rPr lang="en-GB" sz="3600" dirty="0"/>
              <a:t> };</a:t>
            </a:r>
            <a:r>
              <a:rPr lang="en-GB" sz="3600" dirty="0" err="1"/>
              <a:t>e`otokoc</a:t>
            </a:r>
            <a:r>
              <a:rPr lang="en-GB" sz="3600" dirty="0"/>
              <a:t> `</a:t>
            </a:r>
            <a:r>
              <a:rPr lang="en-GB" sz="3600" dirty="0" err="1"/>
              <a:t>e;ouab</a:t>
            </a:r>
            <a:r>
              <a:rPr lang="en-GB" sz="3600" dirty="0"/>
              <a:t> </a:t>
            </a:r>
            <a:r>
              <a:rPr lang="en-GB" sz="3600" dirty="0" err="1"/>
              <a:t>Mari`a</a:t>
            </a:r>
            <a:r>
              <a:rPr lang="ar-EG" sz="3600" dirty="0"/>
              <a:t> </a:t>
            </a:r>
            <a:r>
              <a:rPr lang="en-GB" sz="3600" dirty="0"/>
              <a:t>@ `P[</a:t>
            </a:r>
            <a:r>
              <a:rPr lang="en-GB" sz="3600" dirty="0" err="1"/>
              <a:t>oic</a:t>
            </a:r>
            <a:r>
              <a:rPr lang="en-GB" sz="3600" dirty="0"/>
              <a:t> `</a:t>
            </a:r>
            <a:r>
              <a:rPr lang="en-GB" sz="3600" dirty="0" err="1"/>
              <a:t>ari`hmot</a:t>
            </a:r>
            <a:r>
              <a:rPr lang="en-GB" sz="3600" dirty="0"/>
              <a:t> nan@ `</a:t>
            </a:r>
            <a:r>
              <a:rPr lang="en-GB" sz="3600" dirty="0" err="1"/>
              <a:t>mpi,w</a:t>
            </a:r>
            <a:r>
              <a:rPr lang="en-GB" sz="3600" dirty="0"/>
              <a:t> `</a:t>
            </a:r>
            <a:r>
              <a:rPr lang="en-GB" sz="3600" dirty="0" err="1"/>
              <a:t>ebol</a:t>
            </a:r>
            <a:r>
              <a:rPr lang="en-GB" sz="3600" dirty="0"/>
              <a:t> `</a:t>
            </a:r>
            <a:r>
              <a:rPr lang="en-GB" sz="3600" dirty="0" err="1"/>
              <a:t>nte</a:t>
            </a:r>
            <a:r>
              <a:rPr lang="en-GB" sz="3600" dirty="0"/>
              <a:t> </a:t>
            </a:r>
            <a:r>
              <a:rPr lang="en-GB" sz="3600" dirty="0" err="1"/>
              <a:t>nennobi</a:t>
            </a:r>
            <a:r>
              <a:rPr lang="en-GB" sz="3600" dirty="0"/>
              <a:t>.</a:t>
            </a:r>
          </a:p>
        </p:txBody>
      </p:sp>
    </p:spTree>
    <p:extLst>
      <p:ext uri="{BB962C8B-B14F-4D97-AF65-F5344CB8AC3E}">
        <p14:creationId xmlns:p14="http://schemas.microsoft.com/office/powerpoint/2010/main" val="1510438921"/>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D4F360-CB7F-4127-BA0F-8D70854FCC8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7B55A80-BA52-409D-A570-851A4991D595}"/>
              </a:ext>
            </a:extLst>
          </p:cNvPr>
          <p:cNvSpPr>
            <a:spLocks noGrp="1"/>
          </p:cNvSpPr>
          <p:nvPr>
            <p:ph type="body" sz="quarter" idx="10"/>
          </p:nvPr>
        </p:nvSpPr>
        <p:spPr/>
        <p:txBody>
          <a:bodyPr/>
          <a:lstStyle/>
          <a:p>
            <a:r>
              <a:rPr lang="ar-EG" sz="3200" dirty="0"/>
              <a:t>هيتين ني إبريسڤيا: إنتيه إبخوروس تيرف إنتيه ني أنجيلوس: إبتشويس آري إهموت نان: إمبيكو إيڤول إنتيه نين نوڤي.</a:t>
            </a:r>
          </a:p>
        </p:txBody>
      </p:sp>
      <p:sp>
        <p:nvSpPr>
          <p:cNvPr id="4" name="Text Placeholder 3">
            <a:extLst>
              <a:ext uri="{FF2B5EF4-FFF2-40B4-BE49-F238E27FC236}">
                <a16:creationId xmlns:a16="http://schemas.microsoft.com/office/drawing/2014/main" id="{46C3CBD6-C395-4AC8-9F38-7D0FE2F2C1AB}"/>
              </a:ext>
            </a:extLst>
          </p:cNvPr>
          <p:cNvSpPr>
            <a:spLocks noGrp="1"/>
          </p:cNvSpPr>
          <p:nvPr>
            <p:ph type="body" sz="quarter" idx="11"/>
          </p:nvPr>
        </p:nvSpPr>
        <p:spPr/>
        <p:txBody>
          <a:bodyPr/>
          <a:lstStyle/>
          <a:p>
            <a:r>
              <a:rPr lang="ar-EG" sz="3600" dirty="0"/>
              <a:t>بشفاعات، كل صفوف الملائكة، يا رب إنعم لنا، بمغفرة خطايانا.</a:t>
            </a:r>
          </a:p>
        </p:txBody>
      </p:sp>
      <p:sp>
        <p:nvSpPr>
          <p:cNvPr id="5" name="Text Placeholder 4">
            <a:extLst>
              <a:ext uri="{FF2B5EF4-FFF2-40B4-BE49-F238E27FC236}">
                <a16:creationId xmlns:a16="http://schemas.microsoft.com/office/drawing/2014/main" id="{B0A2989B-7499-4D03-B558-46C2DF9364E6}"/>
              </a:ext>
            </a:extLst>
          </p:cNvPr>
          <p:cNvSpPr>
            <a:spLocks noGrp="1"/>
          </p:cNvSpPr>
          <p:nvPr>
            <p:ph type="body" sz="quarter" idx="12"/>
          </p:nvPr>
        </p:nvSpPr>
        <p:spPr/>
        <p:txBody>
          <a:bodyPr/>
          <a:lstStyle/>
          <a:p>
            <a:r>
              <a:rPr lang="en-GB" sz="3500" dirty="0"/>
              <a:t> Hiten </a:t>
            </a:r>
            <a:r>
              <a:rPr lang="en-GB" sz="3500" dirty="0" err="1"/>
              <a:t>ni`precbi`a</a:t>
            </a:r>
            <a:r>
              <a:rPr lang="en-GB" sz="3500" dirty="0"/>
              <a:t>@ `</a:t>
            </a:r>
            <a:r>
              <a:rPr lang="en-GB" sz="3500" dirty="0" err="1"/>
              <a:t>nte</a:t>
            </a:r>
            <a:r>
              <a:rPr lang="en-GB" sz="3500" dirty="0"/>
              <a:t> `</a:t>
            </a:r>
            <a:r>
              <a:rPr lang="en-GB" sz="3500" dirty="0" err="1"/>
              <a:t>p,oroc</a:t>
            </a:r>
            <a:r>
              <a:rPr lang="en-GB" sz="3500" dirty="0"/>
              <a:t> </a:t>
            </a:r>
            <a:r>
              <a:rPr lang="en-GB" sz="3500" dirty="0" err="1"/>
              <a:t>tyrf</a:t>
            </a:r>
            <a:r>
              <a:rPr lang="en-GB" sz="3500" dirty="0"/>
              <a:t> `</a:t>
            </a:r>
            <a:r>
              <a:rPr lang="en-GB" sz="3500" dirty="0" err="1"/>
              <a:t>nte</a:t>
            </a:r>
            <a:r>
              <a:rPr lang="en-GB" sz="3500" dirty="0"/>
              <a:t> </a:t>
            </a:r>
            <a:r>
              <a:rPr lang="en-GB" sz="3500" dirty="0" err="1"/>
              <a:t>niaggeloc</a:t>
            </a:r>
            <a:r>
              <a:rPr lang="ar-EG" sz="3500" dirty="0"/>
              <a:t> </a:t>
            </a:r>
            <a:r>
              <a:rPr lang="en-GB" sz="3500" dirty="0"/>
              <a:t>@ `P[</a:t>
            </a:r>
            <a:r>
              <a:rPr lang="en-GB" sz="3500" dirty="0" err="1"/>
              <a:t>oic</a:t>
            </a:r>
            <a:r>
              <a:rPr lang="en-GB" sz="3500" dirty="0"/>
              <a:t> `</a:t>
            </a:r>
            <a:r>
              <a:rPr lang="en-GB" sz="3500" dirty="0" err="1"/>
              <a:t>ari`hmot</a:t>
            </a:r>
            <a:r>
              <a:rPr lang="en-GB" sz="3500" dirty="0"/>
              <a:t> nan@ `</a:t>
            </a:r>
            <a:r>
              <a:rPr lang="en-GB" sz="3500" dirty="0" err="1"/>
              <a:t>mpi,w</a:t>
            </a:r>
            <a:r>
              <a:rPr lang="en-GB" sz="3500" dirty="0"/>
              <a:t> `</a:t>
            </a:r>
            <a:r>
              <a:rPr lang="en-GB" sz="3500" dirty="0" err="1"/>
              <a:t>ebol</a:t>
            </a:r>
            <a:r>
              <a:rPr lang="en-GB" sz="3500" dirty="0"/>
              <a:t> `</a:t>
            </a:r>
            <a:r>
              <a:rPr lang="en-GB" sz="3500" dirty="0" err="1"/>
              <a:t>nte</a:t>
            </a:r>
            <a:r>
              <a:rPr lang="en-GB" sz="3500" dirty="0"/>
              <a:t> </a:t>
            </a:r>
            <a:r>
              <a:rPr lang="en-GB" sz="3500" dirty="0" err="1"/>
              <a:t>nennobi</a:t>
            </a:r>
            <a:r>
              <a:rPr lang="en-GB" sz="3500" dirty="0"/>
              <a:t>.</a:t>
            </a:r>
          </a:p>
        </p:txBody>
      </p:sp>
    </p:spTree>
    <p:extLst>
      <p:ext uri="{BB962C8B-B14F-4D97-AF65-F5344CB8AC3E}">
        <p14:creationId xmlns:p14="http://schemas.microsoft.com/office/powerpoint/2010/main" val="2407595575"/>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333A1-103E-4A95-9DB6-A014C81BEC4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88752600-6498-49A8-90E3-CDA4357C1E37}"/>
              </a:ext>
            </a:extLst>
          </p:cNvPr>
          <p:cNvSpPr>
            <a:spLocks noGrp="1"/>
          </p:cNvSpPr>
          <p:nvPr>
            <p:ph type="body" sz="quarter" idx="10"/>
          </p:nvPr>
        </p:nvSpPr>
        <p:spPr/>
        <p:txBody>
          <a:bodyPr/>
          <a:lstStyle/>
          <a:p>
            <a:r>
              <a:rPr lang="ar-EG" sz="3600" b="1" kern="1200" dirty="0">
                <a:solidFill>
                  <a:schemeClr val="bg1"/>
                </a:solidFill>
                <a:latin typeface="Times New Roman" pitchFamily="18" charset="0"/>
                <a:ea typeface="+mn-ea"/>
                <a:cs typeface="Times New Roman" pitchFamily="18" charset="0"/>
              </a:rPr>
              <a:t>إك إسماروؤوت أليثوس: نيم بيك يوت إن آغاثوس: نيم بي إبنيڤما إثؤواب: چى آك إي أك سوتى إممون.</a:t>
            </a:r>
          </a:p>
        </p:txBody>
      </p:sp>
      <p:sp>
        <p:nvSpPr>
          <p:cNvPr id="4" name="Text Placeholder 3">
            <a:extLst>
              <a:ext uri="{FF2B5EF4-FFF2-40B4-BE49-F238E27FC236}">
                <a16:creationId xmlns:a16="http://schemas.microsoft.com/office/drawing/2014/main" id="{BF8E6C40-4D9B-4565-8F25-E073E60D28AB}"/>
              </a:ext>
            </a:extLst>
          </p:cNvPr>
          <p:cNvSpPr>
            <a:spLocks noGrp="1"/>
          </p:cNvSpPr>
          <p:nvPr>
            <p:ph type="body" sz="quarter" idx="11"/>
          </p:nvPr>
        </p:nvSpPr>
        <p:spPr/>
        <p:txBody>
          <a:bodyPr/>
          <a:lstStyle/>
          <a:p>
            <a:r>
              <a:rPr lang="ar-EG" sz="3600" dirty="0"/>
              <a:t>مبارك أنت بالحقيقة، مع أبيك الصالح، والروح القدس، لأنك أتيت وخلصتنا.</a:t>
            </a:r>
          </a:p>
        </p:txBody>
      </p:sp>
      <p:sp>
        <p:nvSpPr>
          <p:cNvPr id="5" name="Text Placeholder 4">
            <a:extLst>
              <a:ext uri="{FF2B5EF4-FFF2-40B4-BE49-F238E27FC236}">
                <a16:creationId xmlns:a16="http://schemas.microsoft.com/office/drawing/2014/main" id="{CA593211-51AF-49EA-9E59-C3C9B245520A}"/>
              </a:ext>
            </a:extLst>
          </p:cNvPr>
          <p:cNvSpPr>
            <a:spLocks noGrp="1"/>
          </p:cNvSpPr>
          <p:nvPr>
            <p:ph type="body" sz="quarter" idx="12"/>
          </p:nvPr>
        </p:nvSpPr>
        <p:spPr/>
        <p:txBody>
          <a:bodyPr/>
          <a:lstStyle/>
          <a:p>
            <a:r>
              <a:rPr lang="en-GB" sz="3600" dirty="0"/>
              <a:t>`</a:t>
            </a:r>
            <a:r>
              <a:rPr lang="en-GB" sz="3600" dirty="0" err="1"/>
              <a:t>K`cmarwout</a:t>
            </a:r>
            <a:r>
              <a:rPr lang="en-GB" sz="3600" dirty="0"/>
              <a:t> </a:t>
            </a:r>
            <a:r>
              <a:rPr lang="en-GB" sz="3600" dirty="0" err="1"/>
              <a:t>aly;wc</a:t>
            </a:r>
            <a:r>
              <a:rPr lang="en-GB" sz="3600" dirty="0"/>
              <a:t>@ </a:t>
            </a:r>
            <a:r>
              <a:rPr lang="en-GB" sz="3600" dirty="0" err="1"/>
              <a:t>nem</a:t>
            </a:r>
            <a:r>
              <a:rPr lang="en-GB" sz="3600" dirty="0"/>
              <a:t> </a:t>
            </a:r>
            <a:r>
              <a:rPr lang="en-GB" sz="3600" dirty="0" err="1"/>
              <a:t>Pekiwt</a:t>
            </a:r>
            <a:r>
              <a:rPr lang="en-GB" sz="3600" dirty="0"/>
              <a:t> `</a:t>
            </a:r>
            <a:r>
              <a:rPr lang="en-GB" sz="3600" dirty="0" err="1"/>
              <a:t>n`aga;oc</a:t>
            </a:r>
            <a:r>
              <a:rPr lang="en-GB" sz="3600" dirty="0"/>
              <a:t>@ </a:t>
            </a:r>
            <a:r>
              <a:rPr lang="en-GB" sz="3600" dirty="0" err="1"/>
              <a:t>nem</a:t>
            </a:r>
            <a:r>
              <a:rPr lang="en-GB" sz="3600" dirty="0"/>
              <a:t> </a:t>
            </a:r>
            <a:r>
              <a:rPr lang="en-GB" sz="3600" dirty="0" err="1"/>
              <a:t>Pi`pneuma</a:t>
            </a:r>
            <a:r>
              <a:rPr lang="en-GB" sz="3600" dirty="0"/>
              <a:t> `</a:t>
            </a:r>
            <a:r>
              <a:rPr lang="en-GB" sz="3600" dirty="0" err="1"/>
              <a:t>e;ouab</a:t>
            </a:r>
            <a:r>
              <a:rPr lang="en-GB" sz="3600" dirty="0"/>
              <a:t>@ je </a:t>
            </a:r>
            <a:r>
              <a:rPr lang="en-GB" sz="3600" dirty="0" err="1"/>
              <a:t>ak</a:t>
            </a:r>
            <a:r>
              <a:rPr lang="en-US" sz="3600" dirty="0"/>
              <a:t>`</a:t>
            </a:r>
            <a:r>
              <a:rPr lang="en-US" sz="3600" dirty="0" err="1"/>
              <a:t>i</a:t>
            </a:r>
            <a:r>
              <a:rPr lang="en-GB" sz="3600" dirty="0"/>
              <a:t> </a:t>
            </a:r>
            <a:r>
              <a:rPr lang="en-GB" sz="3600" dirty="0" err="1"/>
              <a:t>akcw</a:t>
            </a:r>
            <a:r>
              <a:rPr lang="en-GB" sz="3600" dirty="0"/>
              <a:t>] `</a:t>
            </a:r>
            <a:r>
              <a:rPr lang="en-GB" sz="3600" dirty="0" err="1"/>
              <a:t>mmon</a:t>
            </a:r>
            <a:r>
              <a:rPr lang="en-GB" sz="3600" dirty="0"/>
              <a:t>.</a:t>
            </a:r>
          </a:p>
        </p:txBody>
      </p:sp>
    </p:spTree>
    <p:extLst>
      <p:ext uri="{BB962C8B-B14F-4D97-AF65-F5344CB8AC3E}">
        <p14:creationId xmlns:p14="http://schemas.microsoft.com/office/powerpoint/2010/main" val="2523367404"/>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448E5-1DBF-410C-A62D-D2376C5E6499}"/>
              </a:ext>
            </a:extLst>
          </p:cNvPr>
          <p:cNvSpPr>
            <a:spLocks noGrp="1"/>
          </p:cNvSpPr>
          <p:nvPr>
            <p:ph type="title"/>
          </p:nvPr>
        </p:nvSpPr>
        <p:spPr>
          <a:xfrm>
            <a:off x="-2218765" y="0"/>
            <a:ext cx="2218765" cy="699247"/>
          </a:xfrm>
        </p:spPr>
        <p:txBody>
          <a:bodyPr/>
          <a:lstStyle/>
          <a:p>
            <a:pPr algn="r" rtl="1"/>
            <a:r>
              <a:rPr lang="ar-EG" b="1" u="sng" dirty="0">
                <a:solidFill>
                  <a:srgbClr val="FFC000"/>
                </a:solidFill>
              </a:rPr>
              <a:t>فلنرتل مع داود</a:t>
            </a:r>
            <a:endParaRPr lang="en-GB" b="1" u="sng" dirty="0">
              <a:solidFill>
                <a:srgbClr val="FFC000"/>
              </a:solidFill>
            </a:endParaRPr>
          </a:p>
        </p:txBody>
      </p:sp>
      <p:graphicFrame>
        <p:nvGraphicFramePr>
          <p:cNvPr id="3" name="Table 14">
            <a:extLst>
              <a:ext uri="{FF2B5EF4-FFF2-40B4-BE49-F238E27FC236}">
                <a16:creationId xmlns:a16="http://schemas.microsoft.com/office/drawing/2014/main" id="{4FDE7649-1BD0-4C5C-B1E6-433D0A2C5507}"/>
              </a:ext>
            </a:extLst>
          </p:cNvPr>
          <p:cNvGraphicFramePr>
            <a:graphicFrameLocks noGrp="1"/>
          </p:cNvGraphicFramePr>
          <p:nvPr>
            <p:extLst>
              <p:ext uri="{D42A27DB-BD31-4B8C-83A1-F6EECF244321}">
                <p14:modId xmlns:p14="http://schemas.microsoft.com/office/powerpoint/2010/main" val="29513231"/>
              </p:ext>
            </p:extLst>
          </p:nvPr>
        </p:nvGraphicFramePr>
        <p:xfrm>
          <a:off x="0" y="3749040"/>
          <a:ext cx="9144000" cy="31089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mj-cs"/>
                        </a:rPr>
                        <a:t>فلنرتل مع داود</a:t>
                      </a:r>
                      <a:r>
                        <a:rPr lang="ar-EG" sz="4200" b="1" dirty="0">
                          <a:solidFill>
                            <a:schemeClr val="bg1"/>
                          </a:solidFill>
                          <a:latin typeface="+mj-lt"/>
                          <a:cs typeface="+mj-cs"/>
                        </a:rPr>
                        <a:t>. </a:t>
                      </a:r>
                      <a:r>
                        <a:rPr kumimoji="0" lang="ar-SA" sz="4000" b="1" i="0" u="none" strike="noStrike" cap="none" normalizeH="0" baseline="0" dirty="0">
                          <a:ln>
                            <a:noFill/>
                          </a:ln>
                          <a:solidFill>
                            <a:schemeClr val="bg1"/>
                          </a:solidFill>
                          <a:effectLst/>
                          <a:latin typeface="Times New Roman" pitchFamily="18" charset="0"/>
                          <a:cs typeface="+mj-cs"/>
                        </a:rPr>
                        <a:t>ونشكر فضل الله</a:t>
                      </a:r>
                      <a:r>
                        <a:rPr lang="ar-EG" sz="4200" b="1" dirty="0">
                          <a:solidFill>
                            <a:schemeClr val="bg1"/>
                          </a:solidFill>
                          <a:latin typeface="+mj-lt"/>
                          <a:cs typeface="+mj-cs"/>
                        </a:rPr>
                        <a:t>.</a:t>
                      </a:r>
                    </a:p>
                  </a:txBody>
                  <a:tcPr anchor="ctr"/>
                </a:tc>
                <a:extLst>
                  <a:ext uri="{0D108BD9-81ED-4DB2-BD59-A6C34878D82A}">
                    <a16:rowId xmlns:a16="http://schemas.microsoft.com/office/drawing/2014/main" val="2109366237"/>
                  </a:ext>
                </a:extLst>
              </a:tr>
              <a:tr h="626932">
                <a:tc>
                  <a:txBody>
                    <a:bodyPr/>
                    <a:lstStyle/>
                    <a:p>
                      <a:pPr algn="ctr" rtl="1"/>
                      <a:r>
                        <a:rPr kumimoji="0" lang="ar-EG" sz="4000" b="1" i="0" u="none" strike="noStrike" cap="none" normalizeH="0" baseline="0" dirty="0">
                          <a:ln>
                            <a:noFill/>
                          </a:ln>
                          <a:solidFill>
                            <a:schemeClr val="bg1"/>
                          </a:solidFill>
                          <a:effectLst/>
                          <a:latin typeface="Times New Roman" pitchFamily="18" charset="0"/>
                          <a:cs typeface="+mj-cs"/>
                        </a:rPr>
                        <a:t>لأنه رحوم وودود </a:t>
                      </a:r>
                      <a:r>
                        <a:rPr lang="ar-EG" sz="4200" b="1" dirty="0">
                          <a:solidFill>
                            <a:schemeClr val="bg1"/>
                          </a:solidFill>
                          <a:latin typeface="+mj-lt"/>
                          <a:cs typeface="+mj-cs"/>
                        </a:rPr>
                        <a:t>. </a:t>
                      </a:r>
                      <a:r>
                        <a:rPr lang="ar-EG" sz="4200" b="1" dirty="0">
                          <a:solidFill>
                            <a:srgbClr val="FFC000"/>
                          </a:solidFill>
                          <a:latin typeface="+mj-lt"/>
                          <a:cs typeface="+mj-cs"/>
                        </a:rPr>
                        <a:t>جى بيف ناي شوب شا إينيه.</a:t>
                      </a:r>
                    </a:p>
                  </a:txBody>
                  <a:tcPr anchor="ctr"/>
                </a:tc>
                <a:extLst>
                  <a:ext uri="{0D108BD9-81ED-4DB2-BD59-A6C34878D82A}">
                    <a16:rowId xmlns:a16="http://schemas.microsoft.com/office/drawing/2014/main" val="3887772770"/>
                  </a:ext>
                </a:extLst>
              </a:tr>
              <a:tr h="0">
                <a:tc>
                  <a:txBody>
                    <a:bodyPr/>
                    <a:lstStyle/>
                    <a:p>
                      <a:pPr algn="ctr" rtl="1"/>
                      <a:endParaRPr lang="en-GB" sz="6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626932">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mj-cs"/>
                        </a:rPr>
                        <a:t>إشكروا الرب فإنه صالح</a:t>
                      </a:r>
                      <a:r>
                        <a:rPr lang="ar-EG" sz="4200" b="1" dirty="0">
                          <a:solidFill>
                            <a:schemeClr val="bg1"/>
                          </a:solidFill>
                          <a:latin typeface="+mj-lt"/>
                          <a:cs typeface="+mj-cs"/>
                        </a:rPr>
                        <a:t>. </a:t>
                      </a:r>
                      <a:r>
                        <a:rPr kumimoji="0" lang="ar-SA" sz="4000" b="1" i="0" u="none" strike="noStrike" cap="none" normalizeH="0" baseline="0" dirty="0">
                          <a:ln>
                            <a:noFill/>
                          </a:ln>
                          <a:solidFill>
                            <a:schemeClr val="bg1"/>
                          </a:solidFill>
                          <a:effectLst/>
                          <a:latin typeface="Times New Roman" pitchFamily="18" charset="0"/>
                          <a:cs typeface="+mj-cs"/>
                        </a:rPr>
                        <a:t>مرسل غيثه من أعلى سماه</a:t>
                      </a:r>
                      <a:r>
                        <a:rPr lang="ar-EG" sz="42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626932">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mj-cs"/>
                        </a:rPr>
                        <a:t>علي الصالح والطالح</a:t>
                      </a:r>
                      <a:r>
                        <a:rPr lang="ar-EG" sz="4200" b="1" dirty="0">
                          <a:solidFill>
                            <a:schemeClr val="bg1"/>
                          </a:solidFill>
                          <a:latin typeface="+mj-lt"/>
                          <a:cs typeface="+mj-cs"/>
                        </a:rPr>
                        <a:t>. </a:t>
                      </a:r>
                      <a:r>
                        <a:rPr lang="ar-EG" sz="4200" b="1" dirty="0">
                          <a:solidFill>
                            <a:srgbClr val="FFC000"/>
                          </a:solidFill>
                          <a:latin typeface="+mj-lt"/>
                          <a:cs typeface="+mj-cs"/>
                        </a:rPr>
                        <a:t>جى بيف ناي شوب شا إينيه.</a:t>
                      </a:r>
                    </a:p>
                  </a:txBody>
                  <a:tcPr anchor="ctr"/>
                </a:tc>
                <a:extLst>
                  <a:ext uri="{0D108BD9-81ED-4DB2-BD59-A6C34878D82A}">
                    <a16:rowId xmlns:a16="http://schemas.microsoft.com/office/drawing/2014/main" val="3462753071"/>
                  </a:ext>
                </a:extLst>
              </a:tr>
            </a:tbl>
          </a:graphicData>
        </a:graphic>
      </p:graphicFrame>
      <p:sp>
        <p:nvSpPr>
          <p:cNvPr id="4" name="Rectangle 3">
            <a:hlinkClick r:id="rId2" action="ppaction://hlinksldjump"/>
            <a:extLst>
              <a:ext uri="{FF2B5EF4-FFF2-40B4-BE49-F238E27FC236}">
                <a16:creationId xmlns:a16="http://schemas.microsoft.com/office/drawing/2014/main" id="{27098560-B3B5-4772-ADF7-B6A177526F6D}"/>
              </a:ext>
            </a:extLst>
          </p:cNvPr>
          <p:cNvSpPr/>
          <p:nvPr/>
        </p:nvSpPr>
        <p:spPr>
          <a:xfrm flipH="1">
            <a:off x="5311589" y="3286842"/>
            <a:ext cx="1546412" cy="430490"/>
          </a:xfrm>
          <a:prstGeom prst="rect">
            <a:avLst/>
          </a:prstGeom>
          <a:noFill/>
          <a:ln w="38100">
            <a:noFill/>
          </a:ln>
        </p:spPr>
        <p:style>
          <a:lnRef idx="0">
            <a:schemeClr val="accent2"/>
          </a:lnRef>
          <a:fillRef idx="3">
            <a:schemeClr val="accent2"/>
          </a:fillRef>
          <a:effectRef idx="3">
            <a:schemeClr val="accent2"/>
          </a:effectRef>
          <a:fontRef idx="minor">
            <a:schemeClr val="lt1"/>
          </a:fontRef>
        </p:style>
        <p:txBody>
          <a:bodyPr anchor="ct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Times New Roman" pitchFamily="18" charset="0"/>
              </a:rPr>
              <a:t>الهوس الثالث</a:t>
            </a:r>
          </a:p>
        </p:txBody>
      </p:sp>
      <p:sp>
        <p:nvSpPr>
          <p:cNvPr id="5" name="Rectangle 4">
            <a:hlinkClick r:id="rId3" action="ppaction://hlinksldjump"/>
            <a:extLst>
              <a:ext uri="{FF2B5EF4-FFF2-40B4-BE49-F238E27FC236}">
                <a16:creationId xmlns:a16="http://schemas.microsoft.com/office/drawing/2014/main" id="{1BAD29C7-80DD-4B0B-AC0B-896969A03E47}"/>
              </a:ext>
            </a:extLst>
          </p:cNvPr>
          <p:cNvSpPr/>
          <p:nvPr/>
        </p:nvSpPr>
        <p:spPr>
          <a:xfrm flipH="1">
            <a:off x="7032812" y="3286842"/>
            <a:ext cx="2111188" cy="417043"/>
          </a:xfrm>
          <a:prstGeom prst="rect">
            <a:avLst/>
          </a:prstGeom>
          <a:noFill/>
          <a:ln w="38100">
            <a:noFill/>
          </a:ln>
        </p:spPr>
        <p:style>
          <a:lnRef idx="0">
            <a:schemeClr val="accent2"/>
          </a:lnRef>
          <a:fillRef idx="3">
            <a:schemeClr val="accent2"/>
          </a:fillRef>
          <a:effectRef idx="3">
            <a:schemeClr val="accent2"/>
          </a:effectRef>
          <a:fontRef idx="minor">
            <a:schemeClr val="lt1"/>
          </a:fontRef>
        </p:style>
        <p:txBody>
          <a:bodyPr anchor="ct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Times New Roman" pitchFamily="18" charset="0"/>
              </a:rPr>
              <a:t>طرح الهوس الثانى</a:t>
            </a:r>
          </a:p>
        </p:txBody>
      </p:sp>
    </p:spTree>
    <p:extLst>
      <p:ext uri="{BB962C8B-B14F-4D97-AF65-F5344CB8AC3E}">
        <p14:creationId xmlns:p14="http://schemas.microsoft.com/office/powerpoint/2010/main" val="280256611"/>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448E5-1DBF-410C-A62D-D2376C5E6499}"/>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4FDE7649-1BD0-4C5C-B1E6-433D0A2C5507}"/>
              </a:ext>
            </a:extLst>
          </p:cNvPr>
          <p:cNvGraphicFramePr>
            <a:graphicFrameLocks noGrp="1"/>
          </p:cNvGraphicFramePr>
          <p:nvPr>
            <p:extLst>
              <p:ext uri="{D42A27DB-BD31-4B8C-83A1-F6EECF244321}">
                <p14:modId xmlns:p14="http://schemas.microsoft.com/office/powerpoint/2010/main" val="4132593210"/>
              </p:ext>
            </p:extLst>
          </p:nvPr>
        </p:nvGraphicFramePr>
        <p:xfrm>
          <a:off x="0" y="3749040"/>
          <a:ext cx="9144000" cy="31089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اشكروا إله الآلهة</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فإنه صالح طويل الأناة</a:t>
                      </a:r>
                      <a:r>
                        <a:rPr lang="ar-EG" sz="4200" b="1" dirty="0">
                          <a:solidFill>
                            <a:schemeClr val="bg1"/>
                          </a:solidFill>
                          <a:latin typeface="+mj-lt"/>
                        </a:rPr>
                        <a:t>.</a:t>
                      </a:r>
                    </a:p>
                  </a:txBody>
                  <a:tcPr anchor="ctr"/>
                </a:tc>
                <a:extLst>
                  <a:ext uri="{0D108BD9-81ED-4DB2-BD59-A6C34878D82A}">
                    <a16:rowId xmlns:a16="http://schemas.microsoft.com/office/drawing/2014/main" val="2109366237"/>
                  </a:ext>
                </a:extLst>
              </a:tr>
              <a:tr h="626932">
                <a:tc>
                  <a:txBody>
                    <a:bodyPr/>
                    <a:lstStyle/>
                    <a:p>
                      <a:pPr algn="ctr" rtl="1"/>
                      <a:r>
                        <a:rPr kumimoji="0" lang="ar-EG" sz="4000" b="1" i="0" u="none" strike="noStrike" cap="none" normalizeH="0" baseline="0" dirty="0">
                          <a:ln>
                            <a:noFill/>
                          </a:ln>
                          <a:solidFill>
                            <a:schemeClr val="bg1"/>
                          </a:solidFill>
                          <a:effectLst/>
                          <a:latin typeface="Times New Roman" pitchFamily="18" charset="0"/>
                          <a:cs typeface="Times New Roman" pitchFamily="18" charset="0"/>
                        </a:rPr>
                        <a:t>له المجد والعظمة</a:t>
                      </a:r>
                      <a:r>
                        <a:rPr lang="ar-EG" sz="4200" b="1" dirty="0">
                          <a:solidFill>
                            <a:schemeClr val="bg1"/>
                          </a:solidFill>
                          <a:latin typeface="+mj-lt"/>
                        </a:rPr>
                        <a:t>. </a:t>
                      </a:r>
                      <a:r>
                        <a:rPr lang="ar-EG" sz="4200" b="1" dirty="0">
                          <a:solidFill>
                            <a:srgbClr val="FFC000"/>
                          </a:solidFill>
                          <a:latin typeface="+mj-lt"/>
                        </a:rPr>
                        <a:t>جى بيف ناي شوب شا إينيه.</a:t>
                      </a:r>
                    </a:p>
                  </a:txBody>
                  <a:tcPr anchor="ctr"/>
                </a:tc>
                <a:extLst>
                  <a:ext uri="{0D108BD9-81ED-4DB2-BD59-A6C34878D82A}">
                    <a16:rowId xmlns:a16="http://schemas.microsoft.com/office/drawing/2014/main" val="3887772770"/>
                  </a:ext>
                </a:extLst>
              </a:tr>
              <a:tr h="0">
                <a:tc>
                  <a:txBody>
                    <a:bodyPr/>
                    <a:lstStyle/>
                    <a:p>
                      <a:pPr algn="ctr"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قدوس قدوس اكوؤاب</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واحد لا رب سواه</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626932">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إشكروا رب الارباب</a:t>
                      </a:r>
                      <a:r>
                        <a:rPr lang="ar-EG" sz="4200" b="1" dirty="0">
                          <a:solidFill>
                            <a:schemeClr val="bg1"/>
                          </a:solidFill>
                          <a:latin typeface="+mj-lt"/>
                        </a:rPr>
                        <a:t>. </a:t>
                      </a:r>
                      <a:r>
                        <a:rPr lang="ar-EG" sz="4200" b="1" dirty="0">
                          <a:solidFill>
                            <a:srgbClr val="FFC000"/>
                          </a:solidFill>
                          <a:latin typeface="+mj-lt"/>
                        </a:rPr>
                        <a:t>جى بيف ناي شوب شا إينيه.</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018108518"/>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448E5-1DBF-410C-A62D-D2376C5E6499}"/>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4FDE7649-1BD0-4C5C-B1E6-433D0A2C5507}"/>
              </a:ext>
            </a:extLst>
          </p:cNvPr>
          <p:cNvGraphicFramePr>
            <a:graphicFrameLocks noGrp="1"/>
          </p:cNvGraphicFramePr>
          <p:nvPr>
            <p:extLst>
              <p:ext uri="{D42A27DB-BD31-4B8C-83A1-F6EECF244321}">
                <p14:modId xmlns:p14="http://schemas.microsoft.com/office/powerpoint/2010/main" val="2264058747"/>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ملأ الأرض بمجده</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له المجد في علو سماه</a:t>
                      </a:r>
                      <a:r>
                        <a:rPr lang="ar-EG" sz="4200" b="1" dirty="0">
                          <a:solidFill>
                            <a:schemeClr val="bg1"/>
                          </a:solidFill>
                          <a:latin typeface="+mj-lt"/>
                        </a:rPr>
                        <a:t>.</a:t>
                      </a:r>
                    </a:p>
                  </a:txBody>
                  <a:tcPr anchor="ctr"/>
                </a:tc>
                <a:extLst>
                  <a:ext uri="{0D108BD9-81ED-4DB2-BD59-A6C34878D82A}">
                    <a16:rowId xmlns:a16="http://schemas.microsoft.com/office/drawing/2014/main" val="2109366237"/>
                  </a:ext>
                </a:extLst>
              </a:tr>
              <a:tr h="735960">
                <a:tc>
                  <a:txBody>
                    <a:bodyPr/>
                    <a:lstStyle/>
                    <a:p>
                      <a:pPr algn="ctr" rtl="1"/>
                      <a:r>
                        <a:rPr kumimoji="0" lang="ar-EG" sz="4000" b="1" i="0" u="none" strike="noStrike" cap="none" normalizeH="0" baseline="0" dirty="0">
                          <a:ln>
                            <a:noFill/>
                          </a:ln>
                          <a:solidFill>
                            <a:schemeClr val="bg1"/>
                          </a:solidFill>
                          <a:effectLst/>
                          <a:latin typeface="Times New Roman" pitchFamily="18" charset="0"/>
                          <a:cs typeface="Times New Roman" pitchFamily="18" charset="0"/>
                        </a:rPr>
                        <a:t>صنع العجائب وحده</a:t>
                      </a:r>
                      <a:r>
                        <a:rPr lang="ar-EG" sz="4200" b="1" dirty="0">
                          <a:solidFill>
                            <a:schemeClr val="bg1"/>
                          </a:solidFill>
                          <a:latin typeface="+mj-lt"/>
                        </a:rPr>
                        <a:t>. </a:t>
                      </a:r>
                      <a:r>
                        <a:rPr lang="ar-EG" sz="4200" b="1" dirty="0">
                          <a:solidFill>
                            <a:srgbClr val="FFC000"/>
                          </a:solidFill>
                          <a:latin typeface="+mj-lt"/>
                        </a:rPr>
                        <a:t>جى بيف ناي شوب شا إينيه.</a:t>
                      </a:r>
                    </a:p>
                  </a:txBody>
                  <a:tcPr anchor="ctr"/>
                </a:tc>
                <a:extLst>
                  <a:ext uri="{0D108BD9-81ED-4DB2-BD59-A6C34878D82A}">
                    <a16:rowId xmlns:a16="http://schemas.microsoft.com/office/drawing/2014/main" val="3887772770"/>
                  </a:ext>
                </a:extLst>
              </a:tr>
              <a:tr h="183990">
                <a:tc>
                  <a:txBody>
                    <a:bodyPr/>
                    <a:lstStyle/>
                    <a:p>
                      <a:pPr algn="ctr" rtl="1"/>
                      <a:endParaRPr lang="en-GB" sz="800" b="1" dirty="0">
                        <a:solidFill>
                          <a:schemeClr val="bg1"/>
                        </a:solidFill>
                        <a:latin typeface="+mj-lt"/>
                      </a:endParaRPr>
                    </a:p>
                  </a:txBody>
                  <a:tcPr anchor="ctr"/>
                </a:tc>
                <a:extLst>
                  <a:ext uri="{0D108BD9-81ED-4DB2-BD59-A6C34878D82A}">
                    <a16:rowId xmlns:a16="http://schemas.microsoft.com/office/drawing/2014/main" val="3772709020"/>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صور علو السموات</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وأسسها بكلمة فيه</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والنجوم فيها سائرات</a:t>
                      </a:r>
                      <a:r>
                        <a:rPr lang="ar-EG" sz="4200" b="1" dirty="0">
                          <a:solidFill>
                            <a:schemeClr val="bg1"/>
                          </a:solidFill>
                          <a:latin typeface="+mj-lt"/>
                        </a:rPr>
                        <a:t>. </a:t>
                      </a:r>
                      <a:r>
                        <a:rPr lang="ar-EG" sz="4200" b="1" dirty="0">
                          <a:solidFill>
                            <a:srgbClr val="FFC000"/>
                          </a:solidFill>
                          <a:latin typeface="+mj-lt"/>
                        </a:rPr>
                        <a:t>جى بيف ناي شوب شا إينيه.</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127235961"/>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448E5-1DBF-410C-A62D-D2376C5E6499}"/>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4FDE7649-1BD0-4C5C-B1E6-433D0A2C5507}"/>
              </a:ext>
            </a:extLst>
          </p:cNvPr>
          <p:cNvGraphicFramePr>
            <a:graphicFrameLocks noGrp="1"/>
          </p:cNvGraphicFramePr>
          <p:nvPr>
            <p:extLst>
              <p:ext uri="{D42A27DB-BD31-4B8C-83A1-F6EECF244321}">
                <p14:modId xmlns:p14="http://schemas.microsoft.com/office/powerpoint/2010/main" val="3199353765"/>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جبل الأرض بالحكمة</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وثبتها فوق وجه المياه</a:t>
                      </a:r>
                      <a:r>
                        <a:rPr lang="ar-EG" sz="4200" b="1" dirty="0">
                          <a:solidFill>
                            <a:schemeClr val="bg1"/>
                          </a:solidFill>
                          <a:latin typeface="+mj-lt"/>
                        </a:rPr>
                        <a:t>.</a:t>
                      </a:r>
                    </a:p>
                  </a:txBody>
                  <a:tcPr anchor="ctr"/>
                </a:tc>
                <a:extLst>
                  <a:ext uri="{0D108BD9-81ED-4DB2-BD59-A6C34878D82A}">
                    <a16:rowId xmlns:a16="http://schemas.microsoft.com/office/drawing/2014/main" val="2109366237"/>
                  </a:ext>
                </a:extLst>
              </a:tr>
              <a:tr h="735960">
                <a:tc>
                  <a:txBody>
                    <a:bodyPr/>
                    <a:lstStyle/>
                    <a:p>
                      <a:pPr algn="ctr" rtl="1"/>
                      <a:r>
                        <a:rPr kumimoji="0" lang="ar-EG" sz="4000" b="1" i="0" u="none" strike="noStrike" cap="none" normalizeH="0" baseline="0" dirty="0">
                          <a:ln>
                            <a:noFill/>
                          </a:ln>
                          <a:solidFill>
                            <a:schemeClr val="bg1"/>
                          </a:solidFill>
                          <a:effectLst/>
                          <a:latin typeface="Times New Roman" pitchFamily="18" charset="0"/>
                          <a:cs typeface="Times New Roman" pitchFamily="18" charset="0"/>
                        </a:rPr>
                        <a:t>وملأها بالخلقة</a:t>
                      </a:r>
                      <a:r>
                        <a:rPr lang="ar-EG" sz="4200" b="1" dirty="0">
                          <a:solidFill>
                            <a:schemeClr val="bg1"/>
                          </a:solidFill>
                          <a:latin typeface="+mj-lt"/>
                        </a:rPr>
                        <a:t>. </a:t>
                      </a:r>
                      <a:r>
                        <a:rPr lang="ar-EG" sz="4200" b="1" dirty="0">
                          <a:solidFill>
                            <a:srgbClr val="FFC000"/>
                          </a:solidFill>
                          <a:latin typeface="+mj-lt"/>
                        </a:rPr>
                        <a:t>جى بيف ناي شوب شا إينيه.</a:t>
                      </a:r>
                    </a:p>
                  </a:txBody>
                  <a:tcPr anchor="ctr"/>
                </a:tc>
                <a:extLst>
                  <a:ext uri="{0D108BD9-81ED-4DB2-BD59-A6C34878D82A}">
                    <a16:rowId xmlns:a16="http://schemas.microsoft.com/office/drawing/2014/main" val="3887772770"/>
                  </a:ext>
                </a:extLst>
              </a:tr>
              <a:tr h="183990">
                <a:tc>
                  <a:txBody>
                    <a:bodyPr/>
                    <a:lstStyle/>
                    <a:p>
                      <a:pPr algn="ctr" rtl="1"/>
                      <a:endParaRPr lang="en-GB" sz="800" b="1" dirty="0">
                        <a:solidFill>
                          <a:schemeClr val="bg1"/>
                        </a:solidFill>
                        <a:latin typeface="+mj-lt"/>
                      </a:endParaRPr>
                    </a:p>
                  </a:txBody>
                  <a:tcPr anchor="ctr"/>
                </a:tc>
                <a:extLst>
                  <a:ext uri="{0D108BD9-81ED-4DB2-BD59-A6C34878D82A}">
                    <a16:rowId xmlns:a16="http://schemas.microsoft.com/office/drawing/2014/main" val="3772709020"/>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رتب كوكبين عظيمين</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ينيران في جو سماه</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الشمس والقمر سائرين</a:t>
                      </a:r>
                      <a:r>
                        <a:rPr lang="ar-EG" sz="4200" b="1" dirty="0">
                          <a:solidFill>
                            <a:schemeClr val="bg1"/>
                          </a:solidFill>
                          <a:latin typeface="+mj-lt"/>
                        </a:rPr>
                        <a:t>. </a:t>
                      </a:r>
                      <a:r>
                        <a:rPr lang="ar-EG" sz="4200" b="1" dirty="0">
                          <a:solidFill>
                            <a:srgbClr val="FFC000"/>
                          </a:solidFill>
                          <a:latin typeface="+mj-lt"/>
                        </a:rPr>
                        <a:t>جى بيف ناي شوب شا إينيه.</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509946589"/>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448E5-1DBF-410C-A62D-D2376C5E6499}"/>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4FDE7649-1BD0-4C5C-B1E6-433D0A2C5507}"/>
              </a:ext>
            </a:extLst>
          </p:cNvPr>
          <p:cNvGraphicFramePr>
            <a:graphicFrameLocks noGrp="1"/>
          </p:cNvGraphicFramePr>
          <p:nvPr>
            <p:extLst>
              <p:ext uri="{D42A27DB-BD31-4B8C-83A1-F6EECF244321}">
                <p14:modId xmlns:p14="http://schemas.microsoft.com/office/powerpoint/2010/main" val="421302713"/>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جعل الشمس لسلطان النهار</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سائرة في الفلك دائرة</a:t>
                      </a:r>
                      <a:r>
                        <a:rPr lang="ar-EG" sz="4200" b="1" dirty="0">
                          <a:solidFill>
                            <a:schemeClr val="bg1"/>
                          </a:solidFill>
                          <a:latin typeface="+mj-lt"/>
                        </a:rPr>
                        <a:t>.</a:t>
                      </a:r>
                    </a:p>
                  </a:txBody>
                  <a:tcPr anchor="ctr"/>
                </a:tc>
                <a:extLst>
                  <a:ext uri="{0D108BD9-81ED-4DB2-BD59-A6C34878D82A}">
                    <a16:rowId xmlns:a16="http://schemas.microsoft.com/office/drawing/2014/main" val="2109366237"/>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القمر والنجوم لليل</a:t>
                      </a:r>
                      <a:r>
                        <a:rPr lang="ar-EG" sz="4200" b="1" dirty="0">
                          <a:solidFill>
                            <a:schemeClr val="bg1"/>
                          </a:solidFill>
                          <a:latin typeface="+mj-lt"/>
                        </a:rPr>
                        <a:t>. </a:t>
                      </a:r>
                      <a:r>
                        <a:rPr lang="ar-EG" sz="4000" b="1" dirty="0">
                          <a:solidFill>
                            <a:srgbClr val="FFC000"/>
                          </a:solidFill>
                          <a:latin typeface="+mj-lt"/>
                        </a:rPr>
                        <a:t>جى بيف ناي شوب شا إينيه.</a:t>
                      </a:r>
                      <a:endParaRPr lang="ar-EG" sz="4200" b="1" dirty="0">
                        <a:solidFill>
                          <a:srgbClr val="FFC000"/>
                        </a:solidFill>
                        <a:latin typeface="+mj-lt"/>
                      </a:endParaRPr>
                    </a:p>
                  </a:txBody>
                  <a:tcPr anchor="ctr"/>
                </a:tc>
                <a:extLst>
                  <a:ext uri="{0D108BD9-81ED-4DB2-BD59-A6C34878D82A}">
                    <a16:rowId xmlns:a16="http://schemas.microsoft.com/office/drawing/2014/main" val="3887772770"/>
                  </a:ext>
                </a:extLst>
              </a:tr>
              <a:tr h="183990">
                <a:tc>
                  <a:txBody>
                    <a:bodyPr/>
                    <a:lstStyle/>
                    <a:p>
                      <a:pPr algn="ctr" rtl="1"/>
                      <a:endParaRPr lang="en-GB" sz="800" b="1" dirty="0">
                        <a:solidFill>
                          <a:schemeClr val="bg1"/>
                        </a:solidFill>
                        <a:latin typeface="+mj-lt"/>
                      </a:endParaRPr>
                    </a:p>
                  </a:txBody>
                  <a:tcPr anchor="ctr"/>
                </a:tc>
                <a:extLst>
                  <a:ext uri="{0D108BD9-81ED-4DB2-BD59-A6C34878D82A}">
                    <a16:rowId xmlns:a16="http://schemas.microsoft.com/office/drawing/2014/main" val="3772709020"/>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سكب غضبه علي فرعون</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وأهلك كامل أعداه</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اختار موسي وه</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ا</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رون</a:t>
                      </a:r>
                      <a:r>
                        <a:rPr lang="ar-EG" sz="4000" b="1" dirty="0">
                          <a:solidFill>
                            <a:schemeClr val="bg1"/>
                          </a:solidFill>
                          <a:latin typeface="+mj-lt"/>
                        </a:rPr>
                        <a:t>. </a:t>
                      </a:r>
                      <a:r>
                        <a:rPr lang="ar-EG" sz="4000" b="1" dirty="0">
                          <a:solidFill>
                            <a:srgbClr val="FFC000"/>
                          </a:solidFill>
                          <a:latin typeface="+mj-lt"/>
                        </a:rPr>
                        <a:t>جى بيف ناي شوب شا إينيه.</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0664768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31D6-8EAF-4134-98DE-B89CA52261AB}"/>
              </a:ext>
            </a:extLst>
          </p:cNvPr>
          <p:cNvSpPr>
            <a:spLocks noGrp="1"/>
          </p:cNvSpPr>
          <p:nvPr>
            <p:ph type="title"/>
          </p:nvPr>
        </p:nvSpPr>
        <p:spPr/>
        <p:txBody>
          <a:bodyPr/>
          <a:lstStyle/>
          <a:p>
            <a:r>
              <a:rPr lang="ar-EG" b="1" dirty="0">
                <a:solidFill>
                  <a:srgbClr val="FFC000"/>
                </a:solidFill>
              </a:rPr>
              <a:t>الهوس الكبير</a:t>
            </a:r>
            <a:endParaRPr lang="en-GB" b="1" dirty="0">
              <a:solidFill>
                <a:srgbClr val="FFC000"/>
              </a:solidFill>
            </a:endParaRPr>
          </a:p>
        </p:txBody>
      </p:sp>
      <p:sp>
        <p:nvSpPr>
          <p:cNvPr id="3" name="Text Placeholder 2">
            <a:extLst>
              <a:ext uri="{FF2B5EF4-FFF2-40B4-BE49-F238E27FC236}">
                <a16:creationId xmlns:a16="http://schemas.microsoft.com/office/drawing/2014/main" id="{81A6956E-4E63-48A5-8F14-6B4F5CF4617A}"/>
              </a:ext>
            </a:extLst>
          </p:cNvPr>
          <p:cNvSpPr>
            <a:spLocks noGrp="1"/>
          </p:cNvSpPr>
          <p:nvPr>
            <p:ph type="body" sz="quarter" idx="10"/>
          </p:nvPr>
        </p:nvSpPr>
        <p:spPr/>
        <p:txBody>
          <a:bodyPr anchor="ctr"/>
          <a:lstStyle/>
          <a:p>
            <a:r>
              <a:rPr kumimoji="0" lang="ar-SA" sz="3600" b="1" i="0" u="none" strike="noStrike" kern="1200" cap="none" normalizeH="0" baseline="0" dirty="0">
                <a:ln>
                  <a:noFill/>
                </a:ln>
                <a:solidFill>
                  <a:schemeClr val="bg1"/>
                </a:solidFill>
                <a:effectLst/>
                <a:latin typeface="Times New Roman" pitchFamily="18" charset="0"/>
                <a:ea typeface="+mn-ea"/>
                <a:cs typeface="Times New Roman" pitchFamily="18" charset="0"/>
              </a:rPr>
              <a:t>هوس إبتشويس خين أوهوس إمفيرى: هوس إبتشويس</a:t>
            </a: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 </a:t>
            </a:r>
            <a:r>
              <a:rPr kumimoji="0" lang="ar-SA" sz="3600" b="1" i="0" u="none" strike="noStrike" kern="1200" cap="none" normalizeH="0" baseline="0" dirty="0">
                <a:ln>
                  <a:noFill/>
                </a:ln>
                <a:solidFill>
                  <a:schemeClr val="bg1"/>
                </a:solidFill>
                <a:effectLst/>
                <a:latin typeface="Times New Roman" pitchFamily="18" charset="0"/>
                <a:ea typeface="+mn-ea"/>
                <a:cs typeface="Times New Roman" pitchFamily="18" charset="0"/>
              </a:rPr>
              <a:t>إبكاهى تيرف: هوس إبتشويس إسمو إبي إفران:</a:t>
            </a:r>
          </a:p>
        </p:txBody>
      </p:sp>
      <p:sp>
        <p:nvSpPr>
          <p:cNvPr id="4" name="Text Placeholder 3">
            <a:extLst>
              <a:ext uri="{FF2B5EF4-FFF2-40B4-BE49-F238E27FC236}">
                <a16:creationId xmlns:a16="http://schemas.microsoft.com/office/drawing/2014/main" id="{149427BE-FF20-48F4-A50E-CE0A0858FF55}"/>
              </a:ext>
            </a:extLst>
          </p:cNvPr>
          <p:cNvSpPr>
            <a:spLocks noGrp="1"/>
          </p:cNvSpPr>
          <p:nvPr>
            <p:ph type="body" sz="quarter" idx="11"/>
          </p:nvPr>
        </p:nvSpPr>
        <p:spPr>
          <a:xfrm>
            <a:off x="0" y="3710609"/>
            <a:ext cx="9144000" cy="1049650"/>
          </a:xfrm>
        </p:spPr>
        <p:txBody>
          <a:bodyPr anchor="t"/>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سبحوا الرب تسبيحاً جديدا</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سبحى الرب </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يا كل الأرضِ،</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سبحوا الرب وباركوا</a:t>
            </a:r>
            <a:r>
              <a:rPr lang="ar-EG" sz="3600" dirty="0">
                <a:latin typeface="Times New Roman" pitchFamily="18" charset="0"/>
                <a:cs typeface="Times New Roman" pitchFamily="18" charset="0"/>
              </a:rPr>
              <a:t> </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اسمه</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36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49865C4E-B3D3-4F04-8071-584ADD66D339}"/>
              </a:ext>
            </a:extLst>
          </p:cNvPr>
          <p:cNvSpPr>
            <a:spLocks noGrp="1"/>
          </p:cNvSpPr>
          <p:nvPr>
            <p:ph type="body" sz="quarter" idx="12"/>
          </p:nvPr>
        </p:nvSpPr>
        <p:spPr>
          <a:xfrm>
            <a:off x="0" y="4760259"/>
            <a:ext cx="9144000" cy="1094246"/>
          </a:xfrm>
        </p:spPr>
        <p:txBody>
          <a:bodyPr anchor="ctr"/>
          <a:lstStyle/>
          <a:p>
            <a:r>
              <a:rPr lang="en-GB" dirty="0" err="1"/>
              <a:t>Hwc</a:t>
            </a:r>
            <a:r>
              <a:rPr lang="en-GB" dirty="0"/>
              <a:t> `</a:t>
            </a:r>
            <a:r>
              <a:rPr lang="en-GB" dirty="0" err="1"/>
              <a:t>eP</a:t>
            </a:r>
            <a:r>
              <a:rPr lang="en-GB" dirty="0"/>
              <a:t>=o=c </a:t>
            </a:r>
            <a:r>
              <a:rPr lang="en-GB" dirty="0" err="1"/>
              <a:t>qen</a:t>
            </a:r>
            <a:r>
              <a:rPr lang="en-GB" dirty="0"/>
              <a:t> </a:t>
            </a:r>
            <a:r>
              <a:rPr lang="en-GB" dirty="0" err="1"/>
              <a:t>ouhwc</a:t>
            </a:r>
            <a:r>
              <a:rPr lang="en-GB" dirty="0"/>
              <a:t> `</a:t>
            </a:r>
            <a:r>
              <a:rPr lang="en-GB" dirty="0" err="1"/>
              <a:t>mberi</a:t>
            </a:r>
            <a:r>
              <a:rPr lang="en-GB" dirty="0"/>
              <a:t>@ </a:t>
            </a:r>
            <a:r>
              <a:rPr lang="en-GB" dirty="0" err="1"/>
              <a:t>hwc</a:t>
            </a:r>
            <a:r>
              <a:rPr lang="en-GB" dirty="0"/>
              <a:t> `</a:t>
            </a:r>
            <a:r>
              <a:rPr lang="en-GB" dirty="0" err="1"/>
              <a:t>eP</a:t>
            </a:r>
            <a:r>
              <a:rPr lang="en-GB" dirty="0"/>
              <a:t>=o=c `</a:t>
            </a:r>
            <a:r>
              <a:rPr lang="en-GB" dirty="0" err="1"/>
              <a:t>pkahi</a:t>
            </a:r>
            <a:r>
              <a:rPr lang="en-GB" dirty="0"/>
              <a:t> </a:t>
            </a:r>
            <a:r>
              <a:rPr lang="en-GB" dirty="0" err="1"/>
              <a:t>tyrf</a:t>
            </a:r>
            <a:r>
              <a:rPr lang="en-GB" dirty="0"/>
              <a:t>@ </a:t>
            </a:r>
            <a:r>
              <a:rPr lang="en-GB" dirty="0" err="1"/>
              <a:t>hwc</a:t>
            </a:r>
            <a:r>
              <a:rPr lang="en-GB" dirty="0"/>
              <a:t> `</a:t>
            </a:r>
            <a:r>
              <a:rPr lang="en-GB" dirty="0" err="1"/>
              <a:t>eP</a:t>
            </a:r>
            <a:r>
              <a:rPr lang="en-GB" dirty="0"/>
              <a:t>=o=c `</a:t>
            </a:r>
            <a:r>
              <a:rPr lang="en-GB" dirty="0" err="1"/>
              <a:t>cmou</a:t>
            </a:r>
            <a:r>
              <a:rPr lang="en-GB" dirty="0"/>
              <a:t> `</a:t>
            </a:r>
            <a:r>
              <a:rPr lang="en-GB" dirty="0" err="1"/>
              <a:t>epefran</a:t>
            </a:r>
            <a:r>
              <a:rPr lang="en-GB" dirty="0"/>
              <a:t>@</a:t>
            </a:r>
          </a:p>
        </p:txBody>
      </p:sp>
    </p:spTree>
    <p:extLst>
      <p:ext uri="{BB962C8B-B14F-4D97-AF65-F5344CB8AC3E}">
        <p14:creationId xmlns:p14="http://schemas.microsoft.com/office/powerpoint/2010/main" val="3443740069"/>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448E5-1DBF-410C-A62D-D2376C5E6499}"/>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4FDE7649-1BD0-4C5C-B1E6-433D0A2C5507}"/>
              </a:ext>
            </a:extLst>
          </p:cNvPr>
          <p:cNvGraphicFramePr>
            <a:graphicFrameLocks noGrp="1"/>
          </p:cNvGraphicFramePr>
          <p:nvPr>
            <p:extLst>
              <p:ext uri="{D42A27DB-BD31-4B8C-83A1-F6EECF244321}">
                <p14:modId xmlns:p14="http://schemas.microsoft.com/office/powerpoint/2010/main" val="19502842"/>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لشعبه صنع الآيات</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في مصر بذراع ما أعلاه</a:t>
                      </a:r>
                      <a:r>
                        <a:rPr lang="ar-EG" sz="4200" b="1" dirty="0">
                          <a:solidFill>
                            <a:schemeClr val="bg1"/>
                          </a:solidFill>
                          <a:latin typeface="+mj-lt"/>
                        </a:rPr>
                        <a:t>.</a:t>
                      </a:r>
                    </a:p>
                  </a:txBody>
                  <a:tcPr anchor="ctr"/>
                </a:tc>
                <a:extLst>
                  <a:ext uri="{0D108BD9-81ED-4DB2-BD59-A6C34878D82A}">
                    <a16:rowId xmlns:a16="http://schemas.microsoft.com/office/drawing/2014/main" val="2109366237"/>
                  </a:ext>
                </a:extLst>
              </a:tr>
              <a:tr h="735960">
                <a:tc>
                  <a:txBody>
                    <a:bodyPr/>
                    <a:lstStyle/>
                    <a:p>
                      <a:pPr algn="ctr" rtl="1"/>
                      <a:r>
                        <a:rPr kumimoji="0" lang="ar-SA" sz="3900" b="1" i="0" u="none" strike="noStrike" cap="none" normalizeH="0" baseline="0" dirty="0">
                          <a:ln>
                            <a:noFill/>
                          </a:ln>
                          <a:solidFill>
                            <a:schemeClr val="bg1"/>
                          </a:solidFill>
                          <a:effectLst/>
                          <a:latin typeface="Times New Roman" pitchFamily="18" charset="0"/>
                          <a:cs typeface="Times New Roman" pitchFamily="18" charset="0"/>
                        </a:rPr>
                        <a:t>وضربهم بأشنع الضربات</a:t>
                      </a:r>
                      <a:r>
                        <a:rPr lang="ar-EG" sz="3900" b="1" dirty="0">
                          <a:solidFill>
                            <a:schemeClr val="bg1"/>
                          </a:solidFill>
                          <a:latin typeface="+mj-lt"/>
                        </a:rPr>
                        <a:t>. </a:t>
                      </a:r>
                      <a:r>
                        <a:rPr lang="ar-EG" sz="3900" b="1" dirty="0">
                          <a:solidFill>
                            <a:srgbClr val="FFC000"/>
                          </a:solidFill>
                          <a:latin typeface="+mj-lt"/>
                        </a:rPr>
                        <a:t>جى بيف ناي شوب شا إينيه.</a:t>
                      </a:r>
                    </a:p>
                  </a:txBody>
                  <a:tcPr anchor="ctr"/>
                </a:tc>
                <a:extLst>
                  <a:ext uri="{0D108BD9-81ED-4DB2-BD59-A6C34878D82A}">
                    <a16:rowId xmlns:a16="http://schemas.microsoft.com/office/drawing/2014/main" val="3887772770"/>
                  </a:ext>
                </a:extLst>
              </a:tr>
              <a:tr h="183990">
                <a:tc>
                  <a:txBody>
                    <a:bodyPr/>
                    <a:lstStyle/>
                    <a:p>
                      <a:pPr algn="ctr" rtl="1"/>
                      <a:endParaRPr lang="en-GB" sz="800" b="1" dirty="0">
                        <a:solidFill>
                          <a:schemeClr val="bg1"/>
                        </a:solidFill>
                        <a:latin typeface="+mj-lt"/>
                      </a:endParaRPr>
                    </a:p>
                  </a:txBody>
                  <a:tcPr anchor="ctr"/>
                </a:tc>
                <a:extLst>
                  <a:ext uri="{0D108BD9-81ED-4DB2-BD59-A6C34878D82A}">
                    <a16:rowId xmlns:a16="http://schemas.microsoft.com/office/drawing/2014/main" val="3772709020"/>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المصريون وأبكارهم</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ضربهم بذراع ما أعلاه</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735960">
                <a:tc>
                  <a:txBody>
                    <a:bodyPr/>
                    <a:lstStyle/>
                    <a:p>
                      <a:pPr algn="ctr" rtl="1"/>
                      <a:r>
                        <a:rPr kumimoji="0" lang="ar-SA" sz="3900" b="1" i="0" u="none" strike="noStrike" cap="none" normalizeH="0" baseline="0" dirty="0">
                          <a:ln>
                            <a:noFill/>
                          </a:ln>
                          <a:solidFill>
                            <a:schemeClr val="bg1"/>
                          </a:solidFill>
                          <a:effectLst/>
                          <a:latin typeface="Times New Roman" pitchFamily="18" charset="0"/>
                          <a:cs typeface="Times New Roman" pitchFamily="18" charset="0"/>
                        </a:rPr>
                        <a:t>وخلص شعبه من وسطهم</a:t>
                      </a:r>
                      <a:r>
                        <a:rPr lang="ar-EG" sz="3900" b="1" dirty="0">
                          <a:solidFill>
                            <a:schemeClr val="bg1"/>
                          </a:solidFill>
                          <a:latin typeface="+mj-lt"/>
                        </a:rPr>
                        <a:t>. </a:t>
                      </a:r>
                      <a:r>
                        <a:rPr lang="ar-EG" sz="3900" b="1" dirty="0">
                          <a:solidFill>
                            <a:srgbClr val="FFC000"/>
                          </a:solidFill>
                          <a:latin typeface="+mj-lt"/>
                        </a:rPr>
                        <a:t>جى بيف ناي شوب شا إينيه.</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57487308"/>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448E5-1DBF-410C-A62D-D2376C5E6499}"/>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4FDE7649-1BD0-4C5C-B1E6-433D0A2C5507}"/>
              </a:ext>
            </a:extLst>
          </p:cNvPr>
          <p:cNvGraphicFramePr>
            <a:graphicFrameLocks noGrp="1"/>
          </p:cNvGraphicFramePr>
          <p:nvPr>
            <p:extLst>
              <p:ext uri="{D42A27DB-BD31-4B8C-83A1-F6EECF244321}">
                <p14:modId xmlns:p14="http://schemas.microsoft.com/office/powerpoint/2010/main" val="3746536659"/>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شق البحر وفلقه</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وطرح فرعون جواه</a:t>
                      </a:r>
                      <a:r>
                        <a:rPr lang="ar-EG" sz="4200" b="1" dirty="0">
                          <a:solidFill>
                            <a:schemeClr val="bg1"/>
                          </a:solidFill>
                          <a:latin typeface="+mj-lt"/>
                        </a:rPr>
                        <a:t>.</a:t>
                      </a:r>
                    </a:p>
                  </a:txBody>
                  <a:tcPr anchor="ctr"/>
                </a:tc>
                <a:extLst>
                  <a:ext uri="{0D108BD9-81ED-4DB2-BD59-A6C34878D82A}">
                    <a16:rowId xmlns:a16="http://schemas.microsoft.com/office/drawing/2014/main" val="2109366237"/>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 جاز اسرائيل وسطه</a:t>
                      </a:r>
                      <a:r>
                        <a:rPr lang="ar-EG" sz="4000" b="1" dirty="0">
                          <a:solidFill>
                            <a:schemeClr val="bg1"/>
                          </a:solidFill>
                          <a:latin typeface="+mj-lt"/>
                        </a:rPr>
                        <a:t>. </a:t>
                      </a:r>
                      <a:r>
                        <a:rPr lang="ar-EG" sz="4000" b="1" dirty="0">
                          <a:solidFill>
                            <a:srgbClr val="FFC000"/>
                          </a:solidFill>
                          <a:latin typeface="+mj-lt"/>
                        </a:rPr>
                        <a:t>جى بيف ناي شوب شا إينيه.</a:t>
                      </a:r>
                    </a:p>
                  </a:txBody>
                  <a:tcPr anchor="ctr"/>
                </a:tc>
                <a:extLst>
                  <a:ext uri="{0D108BD9-81ED-4DB2-BD59-A6C34878D82A}">
                    <a16:rowId xmlns:a16="http://schemas.microsoft.com/office/drawing/2014/main" val="3887772770"/>
                  </a:ext>
                </a:extLst>
              </a:tr>
              <a:tr h="183990">
                <a:tc>
                  <a:txBody>
                    <a:bodyPr/>
                    <a:lstStyle/>
                    <a:p>
                      <a:pPr algn="ctr" rtl="1"/>
                      <a:endParaRPr lang="en-GB" sz="800" b="1" dirty="0">
                        <a:solidFill>
                          <a:schemeClr val="bg1"/>
                        </a:solidFill>
                        <a:latin typeface="+mj-lt"/>
                      </a:endParaRPr>
                    </a:p>
                  </a:txBody>
                  <a:tcPr anchor="ctr"/>
                </a:tc>
                <a:extLst>
                  <a:ext uri="{0D108BD9-81ED-4DB2-BD59-A6C34878D82A}">
                    <a16:rowId xmlns:a16="http://schemas.microsoft.com/office/drawing/2014/main" val="3772709020"/>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نبع الماء من الصخرة</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وروي شعبه وسقاه</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في البرية القفرة</a:t>
                      </a:r>
                      <a:r>
                        <a:rPr lang="ar-EG" sz="4000" b="1" dirty="0">
                          <a:solidFill>
                            <a:schemeClr val="bg1"/>
                          </a:solidFill>
                          <a:latin typeface="+mj-lt"/>
                        </a:rPr>
                        <a:t>. </a:t>
                      </a:r>
                      <a:r>
                        <a:rPr lang="ar-EG" sz="4000" b="1" dirty="0">
                          <a:solidFill>
                            <a:srgbClr val="FFC000"/>
                          </a:solidFill>
                          <a:latin typeface="+mj-lt"/>
                        </a:rPr>
                        <a:t>جى بيف ناي شوب شا إينيه.</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66910200"/>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448E5-1DBF-410C-A62D-D2376C5E6499}"/>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4FDE7649-1BD0-4C5C-B1E6-433D0A2C5507}"/>
              </a:ext>
            </a:extLst>
          </p:cNvPr>
          <p:cNvGraphicFramePr>
            <a:graphicFrameLocks noGrp="1"/>
          </p:cNvGraphicFramePr>
          <p:nvPr>
            <p:extLst>
              <p:ext uri="{D42A27DB-BD31-4B8C-83A1-F6EECF244321}">
                <p14:modId xmlns:p14="http://schemas.microsoft.com/office/powerpoint/2010/main" val="3386847068"/>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أوصلهم بلاد كنعان</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وقتل شيحون وفناه</a:t>
                      </a:r>
                      <a:r>
                        <a:rPr lang="ar-EG" sz="4200" b="1" dirty="0">
                          <a:solidFill>
                            <a:schemeClr val="bg1"/>
                          </a:solidFill>
                          <a:latin typeface="+mj-lt"/>
                        </a:rPr>
                        <a:t>.</a:t>
                      </a:r>
                    </a:p>
                  </a:txBody>
                  <a:tcPr anchor="ctr"/>
                </a:tc>
                <a:extLst>
                  <a:ext uri="{0D108BD9-81ED-4DB2-BD59-A6C34878D82A}">
                    <a16:rowId xmlns:a16="http://schemas.microsoft.com/office/drawing/2014/main" val="2109366237"/>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وعوج ملك باشان</a:t>
                      </a:r>
                      <a:r>
                        <a:rPr lang="ar-EG" sz="4000" b="1" dirty="0">
                          <a:solidFill>
                            <a:schemeClr val="bg1"/>
                          </a:solidFill>
                          <a:latin typeface="+mj-lt"/>
                        </a:rPr>
                        <a:t>. </a:t>
                      </a:r>
                      <a:r>
                        <a:rPr lang="ar-EG" sz="4000" b="1" dirty="0">
                          <a:solidFill>
                            <a:srgbClr val="FFC000"/>
                          </a:solidFill>
                          <a:latin typeface="+mj-lt"/>
                        </a:rPr>
                        <a:t>جى بيف ناي شوب شا إينيه.</a:t>
                      </a:r>
                    </a:p>
                  </a:txBody>
                  <a:tcPr anchor="ctr"/>
                </a:tc>
                <a:extLst>
                  <a:ext uri="{0D108BD9-81ED-4DB2-BD59-A6C34878D82A}">
                    <a16:rowId xmlns:a16="http://schemas.microsoft.com/office/drawing/2014/main" val="3887772770"/>
                  </a:ext>
                </a:extLst>
              </a:tr>
              <a:tr h="183990">
                <a:tc>
                  <a:txBody>
                    <a:bodyPr/>
                    <a:lstStyle/>
                    <a:p>
                      <a:pPr algn="ctr" rtl="1"/>
                      <a:endParaRPr lang="en-GB" sz="800" b="1" dirty="0">
                        <a:solidFill>
                          <a:schemeClr val="bg1"/>
                        </a:solidFill>
                        <a:latin typeface="+mj-lt"/>
                      </a:endParaRPr>
                    </a:p>
                  </a:txBody>
                  <a:tcPr anchor="ctr"/>
                </a:tc>
                <a:extLst>
                  <a:ext uri="{0D108BD9-81ED-4DB2-BD59-A6C34878D82A}">
                    <a16:rowId xmlns:a16="http://schemas.microsoft.com/office/drawing/2014/main" val="3772709020"/>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أعطي أرضهم ميراثا</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لإسرائيل عبده وفتاه</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وذكرنا في مذلتنا</a:t>
                      </a:r>
                      <a:r>
                        <a:rPr lang="ar-EG" sz="4000" b="1" dirty="0">
                          <a:solidFill>
                            <a:schemeClr val="bg1"/>
                          </a:solidFill>
                          <a:latin typeface="+mj-lt"/>
                        </a:rPr>
                        <a:t>. </a:t>
                      </a:r>
                      <a:r>
                        <a:rPr lang="ar-EG" sz="4000" b="1" dirty="0">
                          <a:solidFill>
                            <a:srgbClr val="FFC000"/>
                          </a:solidFill>
                          <a:latin typeface="+mj-lt"/>
                        </a:rPr>
                        <a:t>جى بيف ناي شوب شا إينيه.</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436826142"/>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448E5-1DBF-410C-A62D-D2376C5E6499}"/>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4FDE7649-1BD0-4C5C-B1E6-433D0A2C5507}"/>
              </a:ext>
            </a:extLst>
          </p:cNvPr>
          <p:cNvGraphicFramePr>
            <a:graphicFrameLocks noGrp="1"/>
          </p:cNvGraphicFramePr>
          <p:nvPr>
            <p:extLst>
              <p:ext uri="{D42A27DB-BD31-4B8C-83A1-F6EECF244321}">
                <p14:modId xmlns:p14="http://schemas.microsoft.com/office/powerpoint/2010/main" val="2669578841"/>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خلصنا من الأعداء المحيطين</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لكل حي عزاء</a:t>
                      </a:r>
                      <a:r>
                        <a:rPr lang="ar-EG" sz="4200" b="1" dirty="0">
                          <a:solidFill>
                            <a:schemeClr val="bg1"/>
                          </a:solidFill>
                          <a:latin typeface="+mj-lt"/>
                        </a:rPr>
                        <a:t>.</a:t>
                      </a:r>
                    </a:p>
                  </a:txBody>
                  <a:tcPr anchor="ctr"/>
                </a:tc>
                <a:extLst>
                  <a:ext uri="{0D108BD9-81ED-4DB2-BD59-A6C34878D82A}">
                    <a16:rowId xmlns:a16="http://schemas.microsoft.com/office/drawing/2014/main" val="2109366237"/>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اعترفوا لإله السماء</a:t>
                      </a:r>
                      <a:r>
                        <a:rPr lang="ar-EG" sz="4000" b="1" dirty="0">
                          <a:solidFill>
                            <a:schemeClr val="bg1"/>
                          </a:solidFill>
                          <a:latin typeface="+mj-lt"/>
                        </a:rPr>
                        <a:t>. </a:t>
                      </a:r>
                      <a:r>
                        <a:rPr lang="ar-EG" sz="4000" b="1" dirty="0">
                          <a:solidFill>
                            <a:srgbClr val="FFC000"/>
                          </a:solidFill>
                          <a:latin typeface="+mj-lt"/>
                        </a:rPr>
                        <a:t>جى بيف ناي شوب شا إينيه.</a:t>
                      </a:r>
                    </a:p>
                  </a:txBody>
                  <a:tcPr anchor="ctr"/>
                </a:tc>
                <a:extLst>
                  <a:ext uri="{0D108BD9-81ED-4DB2-BD59-A6C34878D82A}">
                    <a16:rowId xmlns:a16="http://schemas.microsoft.com/office/drawing/2014/main" val="3887772770"/>
                  </a:ext>
                </a:extLst>
              </a:tr>
              <a:tr h="183990">
                <a:tc>
                  <a:txBody>
                    <a:bodyPr/>
                    <a:lstStyle/>
                    <a:p>
                      <a:pPr algn="ctr" rtl="1"/>
                      <a:endParaRPr lang="en-GB" sz="800" b="1" dirty="0">
                        <a:solidFill>
                          <a:schemeClr val="bg1"/>
                        </a:solidFill>
                        <a:latin typeface="+mj-lt"/>
                      </a:endParaRPr>
                    </a:p>
                  </a:txBody>
                  <a:tcPr anchor="ctr"/>
                </a:tc>
                <a:extLst>
                  <a:ext uri="{0D108BD9-81ED-4DB2-BD59-A6C34878D82A}">
                    <a16:rowId xmlns:a16="http://schemas.microsoft.com/office/drawing/2014/main" val="3772709020"/>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يجب له</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 كل ال</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إكرام</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والسجود لأثر قدماه</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أشكروا فضله بدوام</a:t>
                      </a:r>
                      <a:r>
                        <a:rPr lang="ar-EG" sz="4000" b="1" dirty="0">
                          <a:solidFill>
                            <a:schemeClr val="bg1"/>
                          </a:solidFill>
                          <a:latin typeface="+mj-lt"/>
                        </a:rPr>
                        <a:t>. </a:t>
                      </a:r>
                      <a:r>
                        <a:rPr lang="ar-EG" sz="4000" b="1" dirty="0">
                          <a:solidFill>
                            <a:srgbClr val="FFC000"/>
                          </a:solidFill>
                          <a:latin typeface="+mj-lt"/>
                        </a:rPr>
                        <a:t>جى بيف ناي شوب شا إينيه.</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744806859"/>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448E5-1DBF-410C-A62D-D2376C5E6499}"/>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4FDE7649-1BD0-4C5C-B1E6-433D0A2C5507}"/>
              </a:ext>
            </a:extLst>
          </p:cNvPr>
          <p:cNvGraphicFramePr>
            <a:graphicFrameLocks noGrp="1"/>
          </p:cNvGraphicFramePr>
          <p:nvPr>
            <p:extLst>
              <p:ext uri="{D42A27DB-BD31-4B8C-83A1-F6EECF244321}">
                <p14:modId xmlns:p14="http://schemas.microsoft.com/office/powerpoint/2010/main" val="250100128"/>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أعترفوا لأسم المسيح</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واشكروا فضله ورضاه</a:t>
                      </a:r>
                      <a:r>
                        <a:rPr lang="ar-EG" sz="4200" b="1" dirty="0">
                          <a:solidFill>
                            <a:schemeClr val="bg1"/>
                          </a:solidFill>
                          <a:latin typeface="+mj-lt"/>
                        </a:rPr>
                        <a:t>.</a:t>
                      </a:r>
                    </a:p>
                  </a:txBody>
                  <a:tcPr anchor="ctr"/>
                </a:tc>
                <a:extLst>
                  <a:ext uri="{0D108BD9-81ED-4DB2-BD59-A6C34878D82A}">
                    <a16:rowId xmlns:a16="http://schemas.microsoft.com/office/drawing/2014/main" val="2109366237"/>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وزيدوه بالتسابيح</a:t>
                      </a:r>
                      <a:r>
                        <a:rPr lang="ar-EG" sz="4000" b="1" dirty="0">
                          <a:solidFill>
                            <a:schemeClr val="bg1"/>
                          </a:solidFill>
                          <a:latin typeface="+mj-lt"/>
                        </a:rPr>
                        <a:t>. </a:t>
                      </a:r>
                      <a:r>
                        <a:rPr lang="ar-EG" sz="4000" b="1" dirty="0">
                          <a:solidFill>
                            <a:srgbClr val="FFC000"/>
                          </a:solidFill>
                          <a:latin typeface="+mj-lt"/>
                        </a:rPr>
                        <a:t>جى بيف ناي شوب شا إينيه.</a:t>
                      </a:r>
                    </a:p>
                  </a:txBody>
                  <a:tcPr anchor="ctr"/>
                </a:tc>
                <a:extLst>
                  <a:ext uri="{0D108BD9-81ED-4DB2-BD59-A6C34878D82A}">
                    <a16:rowId xmlns:a16="http://schemas.microsoft.com/office/drawing/2014/main" val="3887772770"/>
                  </a:ext>
                </a:extLst>
              </a:tr>
              <a:tr h="183990">
                <a:tc>
                  <a:txBody>
                    <a:bodyPr/>
                    <a:lstStyle/>
                    <a:p>
                      <a:pPr algn="ctr" rtl="1"/>
                      <a:endParaRPr lang="en-GB" sz="800" b="1" dirty="0">
                        <a:solidFill>
                          <a:schemeClr val="bg1"/>
                        </a:solidFill>
                        <a:latin typeface="+mj-lt"/>
                      </a:endParaRPr>
                    </a:p>
                  </a:txBody>
                  <a:tcPr anchor="ctr"/>
                </a:tc>
                <a:extLst>
                  <a:ext uri="{0D108BD9-81ED-4DB2-BD59-A6C34878D82A}">
                    <a16:rowId xmlns:a16="http://schemas.microsoft.com/office/drawing/2014/main" val="3772709020"/>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خلصنا من إبليس</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فرعون العقل خزاه</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 أجازنا بحر التقديس</a:t>
                      </a:r>
                      <a:r>
                        <a:rPr lang="ar-EG" sz="4000" b="1" dirty="0">
                          <a:solidFill>
                            <a:schemeClr val="bg1"/>
                          </a:solidFill>
                          <a:latin typeface="+mj-lt"/>
                        </a:rPr>
                        <a:t>. </a:t>
                      </a:r>
                      <a:r>
                        <a:rPr lang="ar-EG" sz="4000" b="1" dirty="0">
                          <a:solidFill>
                            <a:srgbClr val="FFC000"/>
                          </a:solidFill>
                          <a:latin typeface="+mj-lt"/>
                        </a:rPr>
                        <a:t>جى بيف ناي شوب شا إينيه.</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098863845"/>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448E5-1DBF-410C-A62D-D2376C5E6499}"/>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4FDE7649-1BD0-4C5C-B1E6-433D0A2C5507}"/>
              </a:ext>
            </a:extLst>
          </p:cNvPr>
          <p:cNvGraphicFramePr>
            <a:graphicFrameLocks noGrp="1"/>
          </p:cNvGraphicFramePr>
          <p:nvPr>
            <p:extLst>
              <p:ext uri="{D42A27DB-BD31-4B8C-83A1-F6EECF244321}">
                <p14:modId xmlns:p14="http://schemas.microsoft.com/office/powerpoint/2010/main" val="111551"/>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أدخلنا بحر العماد</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وعتقنا من ر</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ق الطغيان</a:t>
                      </a:r>
                      <a:r>
                        <a:rPr lang="ar-EG" sz="4200" b="1" dirty="0">
                          <a:solidFill>
                            <a:schemeClr val="bg1"/>
                          </a:solidFill>
                          <a:latin typeface="+mj-lt"/>
                        </a:rPr>
                        <a:t>.</a:t>
                      </a:r>
                    </a:p>
                  </a:txBody>
                  <a:tcPr anchor="ctr"/>
                </a:tc>
                <a:extLst>
                  <a:ext uri="{0D108BD9-81ED-4DB2-BD59-A6C34878D82A}">
                    <a16:rowId xmlns:a16="http://schemas.microsoft.com/office/drawing/2014/main" val="2109366237"/>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 أوصلنا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أرض الميعاد</a:t>
                      </a:r>
                      <a:r>
                        <a:rPr lang="ar-EG" sz="4000" b="1" dirty="0">
                          <a:solidFill>
                            <a:schemeClr val="bg1"/>
                          </a:solidFill>
                          <a:latin typeface="+mj-lt"/>
                        </a:rPr>
                        <a:t>. </a:t>
                      </a:r>
                      <a:r>
                        <a:rPr lang="ar-EG" sz="4000" b="1" dirty="0">
                          <a:solidFill>
                            <a:srgbClr val="FFC000"/>
                          </a:solidFill>
                          <a:latin typeface="+mj-lt"/>
                        </a:rPr>
                        <a:t>جى بيف ناي شوب شا إينيه.</a:t>
                      </a:r>
                    </a:p>
                  </a:txBody>
                  <a:tcPr anchor="ctr"/>
                </a:tc>
                <a:extLst>
                  <a:ext uri="{0D108BD9-81ED-4DB2-BD59-A6C34878D82A}">
                    <a16:rowId xmlns:a16="http://schemas.microsoft.com/office/drawing/2014/main" val="3887772770"/>
                  </a:ext>
                </a:extLst>
              </a:tr>
              <a:tr h="183990">
                <a:tc>
                  <a:txBody>
                    <a:bodyPr/>
                    <a:lstStyle/>
                    <a:p>
                      <a:pPr algn="ctr" rtl="1"/>
                      <a:endParaRPr lang="en-GB" sz="800" b="1" dirty="0">
                        <a:solidFill>
                          <a:schemeClr val="bg1"/>
                        </a:solidFill>
                        <a:latin typeface="+mj-lt"/>
                      </a:endParaRPr>
                    </a:p>
                  </a:txBody>
                  <a:tcPr anchor="ctr"/>
                </a:tc>
                <a:extLst>
                  <a:ext uri="{0D108BD9-81ED-4DB2-BD59-A6C34878D82A}">
                    <a16:rowId xmlns:a16="http://schemas.microsoft.com/office/drawing/2014/main" val="3772709020"/>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شق المسيح بحر الجحيم</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ورمي الشيطان جواه</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وأخرجنا منه بسر عظيم</a:t>
                      </a:r>
                      <a:r>
                        <a:rPr lang="ar-EG" sz="4000" b="1" dirty="0">
                          <a:solidFill>
                            <a:schemeClr val="bg1"/>
                          </a:solidFill>
                          <a:latin typeface="+mj-lt"/>
                        </a:rPr>
                        <a:t>. </a:t>
                      </a:r>
                      <a:r>
                        <a:rPr lang="ar-EG" sz="4000" b="1" dirty="0">
                          <a:solidFill>
                            <a:srgbClr val="FFC000"/>
                          </a:solidFill>
                          <a:latin typeface="+mj-lt"/>
                        </a:rPr>
                        <a:t>جى بيف ناي شوب شا إينيه.</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793023432"/>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448E5-1DBF-410C-A62D-D2376C5E6499}"/>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4FDE7649-1BD0-4C5C-B1E6-433D0A2C5507}"/>
              </a:ext>
            </a:extLst>
          </p:cNvPr>
          <p:cNvGraphicFramePr>
            <a:graphicFrameLocks noGrp="1"/>
          </p:cNvGraphicFramePr>
          <p:nvPr>
            <p:extLst>
              <p:ext uri="{D42A27DB-BD31-4B8C-83A1-F6EECF244321}">
                <p14:modId xmlns:p14="http://schemas.microsoft.com/office/powerpoint/2010/main" val="1726667535"/>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وأصعدنا مع شعبه</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إلي محله وهناه</a:t>
                      </a:r>
                      <a:r>
                        <a:rPr lang="ar-EG" sz="4200" b="1" dirty="0">
                          <a:solidFill>
                            <a:schemeClr val="bg1"/>
                          </a:solidFill>
                          <a:latin typeface="+mj-lt"/>
                        </a:rPr>
                        <a:t>.</a:t>
                      </a:r>
                    </a:p>
                  </a:txBody>
                  <a:tcPr anchor="ctr"/>
                </a:tc>
                <a:extLst>
                  <a:ext uri="{0D108BD9-81ED-4DB2-BD59-A6C34878D82A}">
                    <a16:rowId xmlns:a16="http://schemas.microsoft.com/office/drawing/2014/main" val="2109366237"/>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ودعانا أحبابه</a:t>
                      </a:r>
                      <a:r>
                        <a:rPr lang="ar-EG" sz="4000" b="1" dirty="0">
                          <a:solidFill>
                            <a:schemeClr val="bg1"/>
                          </a:solidFill>
                          <a:latin typeface="+mj-lt"/>
                        </a:rPr>
                        <a:t>. </a:t>
                      </a:r>
                      <a:r>
                        <a:rPr lang="ar-EG" sz="4000" b="1" dirty="0">
                          <a:solidFill>
                            <a:srgbClr val="FFC000"/>
                          </a:solidFill>
                          <a:latin typeface="+mj-lt"/>
                        </a:rPr>
                        <a:t>جى بيف ناي شوب شا إينيه.</a:t>
                      </a:r>
                    </a:p>
                  </a:txBody>
                  <a:tcPr anchor="ctr"/>
                </a:tc>
                <a:extLst>
                  <a:ext uri="{0D108BD9-81ED-4DB2-BD59-A6C34878D82A}">
                    <a16:rowId xmlns:a16="http://schemas.microsoft.com/office/drawing/2014/main" val="3887772770"/>
                  </a:ext>
                </a:extLst>
              </a:tr>
              <a:tr h="183990">
                <a:tc>
                  <a:txBody>
                    <a:bodyPr/>
                    <a:lstStyle/>
                    <a:p>
                      <a:pPr algn="ctr" rtl="1"/>
                      <a:endParaRPr lang="en-GB" sz="800" b="1" dirty="0">
                        <a:solidFill>
                          <a:schemeClr val="bg1"/>
                        </a:solidFill>
                        <a:latin typeface="+mj-lt"/>
                      </a:endParaRPr>
                    </a:p>
                  </a:txBody>
                  <a:tcPr anchor="ctr"/>
                </a:tc>
                <a:extLst>
                  <a:ext uri="{0D108BD9-81ED-4DB2-BD59-A6C34878D82A}">
                    <a16:rowId xmlns:a16="http://schemas.microsoft.com/office/drawing/2014/main" val="3772709020"/>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عوض المن والسلوى</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اعطانا جسده حياة</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وأعطانا البيعة الحلوة</a:t>
                      </a:r>
                      <a:r>
                        <a:rPr lang="ar-EG" sz="4000" b="1" dirty="0">
                          <a:solidFill>
                            <a:schemeClr val="bg1"/>
                          </a:solidFill>
                          <a:latin typeface="+mj-lt"/>
                        </a:rPr>
                        <a:t>. </a:t>
                      </a:r>
                      <a:r>
                        <a:rPr lang="ar-EG" sz="4000" b="1" dirty="0">
                          <a:solidFill>
                            <a:srgbClr val="FFC000"/>
                          </a:solidFill>
                          <a:latin typeface="+mj-lt"/>
                        </a:rPr>
                        <a:t>جى بيف ناي شوب شا إينيه.</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78489643"/>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448E5-1DBF-410C-A62D-D2376C5E6499}"/>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4FDE7649-1BD0-4C5C-B1E6-433D0A2C5507}"/>
              </a:ext>
            </a:extLst>
          </p:cNvPr>
          <p:cNvGraphicFramePr>
            <a:graphicFrameLocks noGrp="1"/>
          </p:cNvGraphicFramePr>
          <p:nvPr>
            <p:extLst>
              <p:ext uri="{D42A27DB-BD31-4B8C-83A1-F6EECF244321}">
                <p14:modId xmlns:p14="http://schemas.microsoft.com/office/powerpoint/2010/main" val="3359685179"/>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أنبع الماء من الصخرة</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وأعطانا دمه شربناه</a:t>
                      </a:r>
                      <a:r>
                        <a:rPr lang="ar-EG" sz="4200" b="1" dirty="0">
                          <a:solidFill>
                            <a:schemeClr val="bg1"/>
                          </a:solidFill>
                          <a:latin typeface="+mj-lt"/>
                        </a:rPr>
                        <a:t>.</a:t>
                      </a:r>
                    </a:p>
                  </a:txBody>
                  <a:tcPr anchor="ctr"/>
                </a:tc>
                <a:extLst>
                  <a:ext uri="{0D108BD9-81ED-4DB2-BD59-A6C34878D82A}">
                    <a16:rowId xmlns:a16="http://schemas.microsoft.com/office/drawing/2014/main" val="2109366237"/>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روى نفوسنا القفرة</a:t>
                      </a:r>
                      <a:r>
                        <a:rPr lang="ar-EG" sz="4000" b="1" dirty="0">
                          <a:solidFill>
                            <a:schemeClr val="bg1"/>
                          </a:solidFill>
                          <a:latin typeface="+mj-lt"/>
                        </a:rPr>
                        <a:t>. </a:t>
                      </a:r>
                      <a:r>
                        <a:rPr lang="ar-EG" sz="4000" b="1" dirty="0">
                          <a:solidFill>
                            <a:srgbClr val="FFC000"/>
                          </a:solidFill>
                          <a:latin typeface="+mj-lt"/>
                        </a:rPr>
                        <a:t>جى بيف ناي شوب شا إينيه.</a:t>
                      </a:r>
                    </a:p>
                  </a:txBody>
                  <a:tcPr anchor="ctr"/>
                </a:tc>
                <a:extLst>
                  <a:ext uri="{0D108BD9-81ED-4DB2-BD59-A6C34878D82A}">
                    <a16:rowId xmlns:a16="http://schemas.microsoft.com/office/drawing/2014/main" val="3887772770"/>
                  </a:ext>
                </a:extLst>
              </a:tr>
              <a:tr h="183990">
                <a:tc>
                  <a:txBody>
                    <a:bodyPr/>
                    <a:lstStyle/>
                    <a:p>
                      <a:pPr algn="ctr" rtl="1"/>
                      <a:endParaRPr lang="en-GB" sz="800" b="1" dirty="0">
                        <a:solidFill>
                          <a:schemeClr val="bg1"/>
                        </a:solidFill>
                        <a:latin typeface="+mj-lt"/>
                      </a:endParaRPr>
                    </a:p>
                  </a:txBody>
                  <a:tcPr anchor="ctr"/>
                </a:tc>
                <a:extLst>
                  <a:ext uri="{0D108BD9-81ED-4DB2-BD59-A6C34878D82A}">
                    <a16:rowId xmlns:a16="http://schemas.microsoft.com/office/drawing/2014/main" val="3772709020"/>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وأوصلنا ارض الميعاد</a:t>
                      </a:r>
                      <a:r>
                        <a:rPr lang="ar-EG" sz="4200" b="1" dirty="0">
                          <a:solidFill>
                            <a:schemeClr val="bg1"/>
                          </a:solidFill>
                          <a:latin typeface="+mj-lt"/>
                        </a:rPr>
                        <a:t>. </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والوعد الجديد أخذناه</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735960">
                <a:tc>
                  <a:txBody>
                    <a:bodyPr/>
                    <a:lstStyle/>
                    <a:p>
                      <a:pPr algn="ctr" rtl="1"/>
                      <a:r>
                        <a:rPr kumimoji="0" lang="ar-SA" sz="4000" b="1" i="0" u="none" strike="noStrike" cap="none" normalizeH="0" baseline="0" dirty="0">
                          <a:ln>
                            <a:noFill/>
                          </a:ln>
                          <a:solidFill>
                            <a:schemeClr val="bg1"/>
                          </a:solidFill>
                          <a:effectLst/>
                          <a:latin typeface="Times New Roman" pitchFamily="18" charset="0"/>
                          <a:cs typeface="Times New Roman" pitchFamily="18" charset="0"/>
                        </a:rPr>
                        <a:t>وهو ملكوت السموات</a:t>
                      </a:r>
                      <a:r>
                        <a:rPr lang="ar-EG" sz="4000" b="1" dirty="0">
                          <a:solidFill>
                            <a:schemeClr val="bg1"/>
                          </a:solidFill>
                          <a:latin typeface="+mj-lt"/>
                        </a:rPr>
                        <a:t>. </a:t>
                      </a:r>
                      <a:r>
                        <a:rPr lang="ar-EG" sz="4000" b="1" dirty="0">
                          <a:solidFill>
                            <a:srgbClr val="FFC000"/>
                          </a:solidFill>
                          <a:latin typeface="+mj-lt"/>
                        </a:rPr>
                        <a:t>جى بيف ناي شوب شا إينيه.</a:t>
                      </a:r>
                    </a:p>
                  </a:txBody>
                  <a:tcPr anchor="ctr"/>
                </a:tc>
                <a:extLst>
                  <a:ext uri="{0D108BD9-81ED-4DB2-BD59-A6C34878D82A}">
                    <a16:rowId xmlns:a16="http://schemas.microsoft.com/office/drawing/2014/main" val="3462753071"/>
                  </a:ext>
                </a:extLst>
              </a:tr>
            </a:tbl>
          </a:graphicData>
        </a:graphic>
      </p:graphicFrame>
      <p:sp>
        <p:nvSpPr>
          <p:cNvPr id="4" name="Rectangle 3">
            <a:hlinkClick r:id="rId2" action="ppaction://hlinksldjump"/>
            <a:extLst>
              <a:ext uri="{FF2B5EF4-FFF2-40B4-BE49-F238E27FC236}">
                <a16:creationId xmlns:a16="http://schemas.microsoft.com/office/drawing/2014/main" id="{E49BE36A-41A5-40F3-BB3F-436E739E105E}"/>
              </a:ext>
            </a:extLst>
          </p:cNvPr>
          <p:cNvSpPr/>
          <p:nvPr/>
        </p:nvSpPr>
        <p:spPr>
          <a:xfrm flipH="1">
            <a:off x="7032812" y="3286842"/>
            <a:ext cx="2111188" cy="417043"/>
          </a:xfrm>
          <a:prstGeom prst="rect">
            <a:avLst/>
          </a:prstGeom>
          <a:noFill/>
          <a:ln w="38100">
            <a:noFill/>
          </a:ln>
        </p:spPr>
        <p:style>
          <a:lnRef idx="0">
            <a:schemeClr val="accent2"/>
          </a:lnRef>
          <a:fillRef idx="3">
            <a:schemeClr val="accent2"/>
          </a:fillRef>
          <a:effectRef idx="3">
            <a:schemeClr val="accent2"/>
          </a:effectRef>
          <a:fontRef idx="minor">
            <a:schemeClr val="lt1"/>
          </a:fontRef>
        </p:style>
        <p:txBody>
          <a:bodyPr anchor="ct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Times New Roman" pitchFamily="18" charset="0"/>
              </a:rPr>
              <a:t>طرح الهوس الثانى</a:t>
            </a:r>
          </a:p>
        </p:txBody>
      </p:sp>
    </p:spTree>
    <p:extLst>
      <p:ext uri="{BB962C8B-B14F-4D97-AF65-F5344CB8AC3E}">
        <p14:creationId xmlns:p14="http://schemas.microsoft.com/office/powerpoint/2010/main" val="2783921841"/>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B80CE-37CD-4D27-AB1C-D19D7C8D5C0C}"/>
              </a:ext>
            </a:extLst>
          </p:cNvPr>
          <p:cNvSpPr>
            <a:spLocks noGrp="1"/>
          </p:cNvSpPr>
          <p:nvPr>
            <p:ph type="title"/>
          </p:nvPr>
        </p:nvSpPr>
        <p:spPr>
          <a:xfrm>
            <a:off x="-1862759" y="0"/>
            <a:ext cx="1862759" cy="1936376"/>
          </a:xfrm>
        </p:spPr>
        <p:txBody>
          <a:bodyPr/>
          <a:lstStyle/>
          <a:p>
            <a:r>
              <a:rPr lang="ar-EG" sz="3200" b="1" dirty="0">
                <a:solidFill>
                  <a:srgbClr val="FFC000"/>
                </a:solidFill>
              </a:rPr>
              <a:t>طرح آدام على الهوس الثاني</a:t>
            </a:r>
            <a:endParaRPr lang="en-GB" dirty="0"/>
          </a:p>
        </p:txBody>
      </p:sp>
      <p:sp>
        <p:nvSpPr>
          <p:cNvPr id="3" name="Text Placeholder 2">
            <a:extLst>
              <a:ext uri="{FF2B5EF4-FFF2-40B4-BE49-F238E27FC236}">
                <a16:creationId xmlns:a16="http://schemas.microsoft.com/office/drawing/2014/main" id="{9E8BCDC4-D4E6-4888-A96B-FA1658F5DBB4}"/>
              </a:ext>
            </a:extLst>
          </p:cNvPr>
          <p:cNvSpPr>
            <a:spLocks noGrp="1"/>
          </p:cNvSpPr>
          <p:nvPr>
            <p:ph type="body" sz="quarter" idx="10"/>
          </p:nvPr>
        </p:nvSpPr>
        <p:spPr/>
        <p:txBody>
          <a:bodyPr>
            <a:normAutofit/>
          </a:bodyPr>
          <a:lstStyle/>
          <a:p>
            <a:pPr rtl="1"/>
            <a:r>
              <a:rPr lang="ar-EG" sz="4400" dirty="0"/>
              <a:t>فلنرتل مع المرتل داود النبي الحسن الترتيل، ونصرخ بصوت واحد قائلين: اشكروا الرب فإنه صالح. اشكروا الله رب الأرباب، لأن رحمته دائمة إلى الأبد وإلى كل الدهور .</a:t>
            </a:r>
          </a:p>
        </p:txBody>
      </p:sp>
    </p:spTree>
    <p:extLst>
      <p:ext uri="{BB962C8B-B14F-4D97-AF65-F5344CB8AC3E}">
        <p14:creationId xmlns:p14="http://schemas.microsoft.com/office/powerpoint/2010/main" val="1518907828"/>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39C3B-7C83-48CA-B0B2-9DBACD11AA4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E662A79-AAEE-4C84-9324-CAFA4D76E51D}"/>
              </a:ext>
            </a:extLst>
          </p:cNvPr>
          <p:cNvSpPr>
            <a:spLocks noGrp="1"/>
          </p:cNvSpPr>
          <p:nvPr>
            <p:ph type="body" sz="quarter" idx="10"/>
          </p:nvPr>
        </p:nvSpPr>
        <p:spPr/>
        <p:txBody>
          <a:bodyPr>
            <a:normAutofit/>
          </a:bodyPr>
          <a:lstStyle/>
          <a:p>
            <a:r>
              <a:rPr lang="ar-EG" sz="4400" dirty="0"/>
              <a:t>لأنه صنع عجائب عجيبة، وخلق السموات بفهمه الرفيع النيِّرين العظيمين الشمس والقمر</a:t>
            </a:r>
            <a:r>
              <a:rPr lang="en-US" sz="4400" dirty="0"/>
              <a:t> </a:t>
            </a:r>
            <a:r>
              <a:rPr lang="ar-EG" sz="4400" dirty="0"/>
              <a:t>جعلهما ينيران فوق السموات، الشمس لسلطان النهار والقمر والنجوم لسلطان الليل.</a:t>
            </a:r>
            <a:endParaRPr lang="en-GB" sz="4400" dirty="0"/>
          </a:p>
        </p:txBody>
      </p:sp>
    </p:spTree>
    <p:extLst>
      <p:ext uri="{BB962C8B-B14F-4D97-AF65-F5344CB8AC3E}">
        <p14:creationId xmlns:p14="http://schemas.microsoft.com/office/powerpoint/2010/main" val="38862472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58C6C-CC07-4BAB-8C60-D769984814E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0E8820F-B61D-4D10-AE4C-DA8D5577149C}"/>
              </a:ext>
            </a:extLst>
          </p:cNvPr>
          <p:cNvSpPr>
            <a:spLocks noGrp="1"/>
          </p:cNvSpPr>
          <p:nvPr>
            <p:ph type="body" sz="quarter" idx="10"/>
          </p:nvPr>
        </p:nvSpPr>
        <p:spPr>
          <a:xfrm>
            <a:off x="0" y="5768789"/>
            <a:ext cx="9144000" cy="1082586"/>
          </a:xfrm>
        </p:spPr>
        <p:txBody>
          <a:bodyPr/>
          <a:lstStyle/>
          <a:p>
            <a:r>
              <a:rPr kumimoji="0" lang="ar-SA" sz="3600" b="1" i="0" u="none" strike="noStrike" kern="1200" cap="none" normalizeH="0" baseline="0" dirty="0">
                <a:ln>
                  <a:noFill/>
                </a:ln>
                <a:solidFill>
                  <a:schemeClr val="bg1"/>
                </a:solidFill>
                <a:effectLst/>
                <a:latin typeface="Times New Roman" pitchFamily="18" charset="0"/>
                <a:ea typeface="+mn-ea"/>
                <a:cs typeface="Times New Roman" pitchFamily="18" charset="0"/>
              </a:rPr>
              <a:t>هى شينوفى إم بيف أوجاى إن إيه أواو خا إتهى إن إيه أواو: ساجى إم بيف أواو خين نى إثنوس</a:t>
            </a:r>
            <a:r>
              <a:rPr kumimoji="0" lang="en-US" sz="3600" b="1" i="0" u="none" strike="noStrike" kern="1200" cap="none" normalizeH="0" baseline="0" dirty="0">
                <a:ln>
                  <a:noFill/>
                </a:ln>
                <a:solidFill>
                  <a:schemeClr val="bg1"/>
                </a:solidFill>
                <a:effectLst/>
                <a:latin typeface="Times New Roman" pitchFamily="18" charset="0"/>
                <a:ea typeface="+mn-ea"/>
                <a:cs typeface="Times New Roman" pitchFamily="18" charset="0"/>
              </a:rPr>
              <a:t>:</a:t>
            </a:r>
          </a:p>
        </p:txBody>
      </p:sp>
      <p:sp>
        <p:nvSpPr>
          <p:cNvPr id="4" name="Text Placeholder 3">
            <a:extLst>
              <a:ext uri="{FF2B5EF4-FFF2-40B4-BE49-F238E27FC236}">
                <a16:creationId xmlns:a16="http://schemas.microsoft.com/office/drawing/2014/main" id="{64EE1CC4-9AE4-46EF-85BD-EADCF8F387DC}"/>
              </a:ext>
            </a:extLst>
          </p:cNvPr>
          <p:cNvSpPr>
            <a:spLocks noGrp="1"/>
          </p:cNvSpPr>
          <p:nvPr>
            <p:ph type="body" sz="quarter" idx="11"/>
          </p:nvPr>
        </p:nvSpPr>
        <p:spPr>
          <a:xfrm>
            <a:off x="0" y="3710609"/>
            <a:ext cx="9144000" cy="780709"/>
          </a:xfrm>
        </p:spPr>
        <p:txBody>
          <a:bodyPr anchor="ctr"/>
          <a:lstStyle/>
          <a:p>
            <a:r>
              <a:rPr kumimoji="0" lang="ar-SA" sz="3800" b="1" i="0" u="none" strike="noStrike" cap="none" normalizeH="0" baseline="0" dirty="0">
                <a:ln>
                  <a:noFill/>
                </a:ln>
                <a:solidFill>
                  <a:schemeClr val="bg1"/>
                </a:solidFill>
                <a:effectLst/>
                <a:latin typeface="Times New Roman" pitchFamily="18" charset="0"/>
                <a:cs typeface="Times New Roman" pitchFamily="18" charset="0"/>
              </a:rPr>
              <a:t>بشروا </a:t>
            </a:r>
            <a:r>
              <a:rPr kumimoji="0" lang="ar-EG" sz="3800" b="1" i="0" u="none" strike="noStrike" cap="none" normalizeH="0" baseline="0" dirty="0">
                <a:ln>
                  <a:noFill/>
                </a:ln>
                <a:solidFill>
                  <a:schemeClr val="bg1"/>
                </a:solidFill>
                <a:effectLst/>
                <a:latin typeface="Times New Roman" pitchFamily="18" charset="0"/>
                <a:cs typeface="Times New Roman" pitchFamily="18" charset="0"/>
              </a:rPr>
              <a:t>من يومٍ إلى يومٍ بخلاصهِ، </a:t>
            </a:r>
            <a:r>
              <a:rPr kumimoji="0" lang="ar-SA" sz="3800" b="1" i="0" u="none" strike="noStrike" cap="none" normalizeH="0" baseline="0" dirty="0">
                <a:ln>
                  <a:noFill/>
                </a:ln>
                <a:solidFill>
                  <a:schemeClr val="bg1"/>
                </a:solidFill>
                <a:effectLst/>
                <a:latin typeface="Times New Roman" pitchFamily="18" charset="0"/>
                <a:cs typeface="Times New Roman" pitchFamily="18" charset="0"/>
              </a:rPr>
              <a:t>أخبروا بمجده فى الأمم</a:t>
            </a:r>
            <a:r>
              <a:rPr kumimoji="0" lang="ar-EG" sz="3800" b="1" i="0" u="none" strike="noStrike" cap="none" normalizeH="0" baseline="0" dirty="0">
                <a:ln>
                  <a:noFill/>
                </a:ln>
                <a:solidFill>
                  <a:schemeClr val="bg1"/>
                </a:solidFill>
                <a:effectLst/>
                <a:latin typeface="Times New Roman" pitchFamily="18" charset="0"/>
                <a:cs typeface="Times New Roman" pitchFamily="18" charset="0"/>
              </a:rPr>
              <a:t>، </a:t>
            </a:r>
            <a:endParaRPr kumimoji="0" lang="en-US" sz="38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0556DE9D-DD82-46A6-8E19-746081073495}"/>
              </a:ext>
            </a:extLst>
          </p:cNvPr>
          <p:cNvSpPr>
            <a:spLocks noGrp="1"/>
          </p:cNvSpPr>
          <p:nvPr>
            <p:ph type="body" sz="quarter" idx="12"/>
          </p:nvPr>
        </p:nvSpPr>
        <p:spPr>
          <a:xfrm>
            <a:off x="0" y="4491318"/>
            <a:ext cx="9144000" cy="1277471"/>
          </a:xfrm>
        </p:spPr>
        <p:txBody>
          <a:bodyPr anchor="ctr"/>
          <a:lstStyle/>
          <a:p>
            <a:r>
              <a:rPr lang="en-GB" dirty="0" err="1"/>
              <a:t>hisennoufi</a:t>
            </a:r>
            <a:r>
              <a:rPr lang="en-GB" dirty="0"/>
              <a:t> `</a:t>
            </a:r>
            <a:r>
              <a:rPr lang="en-GB" dirty="0" err="1"/>
              <a:t>mpef`oujai</a:t>
            </a:r>
            <a:r>
              <a:rPr lang="en-GB" dirty="0"/>
              <a:t> `</a:t>
            </a:r>
            <a:r>
              <a:rPr lang="en-GB" dirty="0" err="1"/>
              <a:t>n`ehoou</a:t>
            </a:r>
            <a:r>
              <a:rPr lang="ar-EG" dirty="0"/>
              <a:t> </a:t>
            </a:r>
            <a:r>
              <a:rPr lang="en-GB" dirty="0" err="1"/>
              <a:t>qathy</a:t>
            </a:r>
            <a:r>
              <a:rPr lang="en-GB" dirty="0"/>
              <a:t> `</a:t>
            </a:r>
            <a:r>
              <a:rPr lang="en-GB" dirty="0" err="1"/>
              <a:t>n`ehoou</a:t>
            </a:r>
            <a:r>
              <a:rPr lang="en-GB" dirty="0"/>
              <a:t>@ </a:t>
            </a:r>
            <a:r>
              <a:rPr lang="en-GB" dirty="0" err="1"/>
              <a:t>caji</a:t>
            </a:r>
            <a:r>
              <a:rPr lang="en-GB" dirty="0"/>
              <a:t> `</a:t>
            </a:r>
            <a:r>
              <a:rPr lang="en-GB" dirty="0" err="1"/>
              <a:t>mpef`wou</a:t>
            </a:r>
            <a:r>
              <a:rPr lang="en-GB" dirty="0"/>
              <a:t> </a:t>
            </a:r>
            <a:r>
              <a:rPr lang="en-GB" dirty="0" err="1"/>
              <a:t>qen</a:t>
            </a:r>
            <a:r>
              <a:rPr lang="en-GB" dirty="0"/>
              <a:t> </a:t>
            </a:r>
            <a:r>
              <a:rPr lang="en-GB" dirty="0" err="1"/>
              <a:t>ni`e;noc</a:t>
            </a:r>
            <a:r>
              <a:rPr lang="en-US" dirty="0"/>
              <a:t>@</a:t>
            </a:r>
            <a:endParaRPr lang="en-GB" dirty="0"/>
          </a:p>
        </p:txBody>
      </p:sp>
    </p:spTree>
    <p:extLst>
      <p:ext uri="{BB962C8B-B14F-4D97-AF65-F5344CB8AC3E}">
        <p14:creationId xmlns:p14="http://schemas.microsoft.com/office/powerpoint/2010/main" val="4129961704"/>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8AC6-387F-4072-B1AD-3CFF1C7A528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0BF2A5C-058B-4C62-A8F6-F7C35C5E5BF3}"/>
              </a:ext>
            </a:extLst>
          </p:cNvPr>
          <p:cNvSpPr>
            <a:spLocks noGrp="1"/>
          </p:cNvSpPr>
          <p:nvPr>
            <p:ph type="body" sz="quarter" idx="10"/>
          </p:nvPr>
        </p:nvSpPr>
        <p:spPr/>
        <p:txBody>
          <a:bodyPr>
            <a:normAutofit/>
          </a:bodyPr>
          <a:lstStyle/>
          <a:p>
            <a:r>
              <a:rPr lang="ar-EG" sz="4400" dirty="0"/>
              <a:t>وضرب المصريون وكل أبكارهم، وغرقهم في البحر الأحمر، بيد عزيزة وذراع رفيعة، أخرج إسرائيل من وسطهم.</a:t>
            </a:r>
            <a:r>
              <a:rPr lang="en-US" sz="4400" dirty="0"/>
              <a:t> </a:t>
            </a:r>
            <a:r>
              <a:rPr lang="ar-EG" sz="4400" dirty="0"/>
              <a:t>فرعون الملك ومراكبه العظيمة غرقهم  في البحر الأحمر.</a:t>
            </a:r>
          </a:p>
        </p:txBody>
      </p:sp>
    </p:spTree>
    <p:extLst>
      <p:ext uri="{BB962C8B-B14F-4D97-AF65-F5344CB8AC3E}">
        <p14:creationId xmlns:p14="http://schemas.microsoft.com/office/powerpoint/2010/main" val="1619379329"/>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7E7B1-1BD7-4490-BC12-E487C28217B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F50952B-33D1-4956-9694-A2A3D1DA2B61}"/>
              </a:ext>
            </a:extLst>
          </p:cNvPr>
          <p:cNvSpPr>
            <a:spLocks noGrp="1"/>
          </p:cNvSpPr>
          <p:nvPr>
            <p:ph type="body" sz="quarter" idx="10"/>
          </p:nvPr>
        </p:nvSpPr>
        <p:spPr/>
        <p:txBody>
          <a:bodyPr>
            <a:normAutofit/>
          </a:bodyPr>
          <a:lstStyle/>
          <a:p>
            <a:r>
              <a:rPr lang="ar-EG" sz="4400" dirty="0"/>
              <a:t>وقتل أيضًا ملوكًا عظماء </a:t>
            </a:r>
            <a:r>
              <a:rPr lang="ar-EG" sz="4400" dirty="0">
                <a:effectLst/>
                <a:latin typeface="Tahoma" panose="020B0604030504040204" pitchFamily="34" charset="0"/>
              </a:rPr>
              <a:t>صاروا معجزة المحاربين،</a:t>
            </a:r>
            <a:r>
              <a:rPr lang="ar-EG" sz="4400" dirty="0"/>
              <a:t> وهم شيحون ملك الأموريين وعوج ملك مدينة باشان. وأحب شعب إسرائيل وأعطاهم أرضهم ميراثًا، ونحن معاشر المسيحيين دعانا خواصه.</a:t>
            </a:r>
            <a:endParaRPr lang="en-GB" sz="4400" dirty="0"/>
          </a:p>
        </p:txBody>
      </p:sp>
    </p:spTree>
    <p:extLst>
      <p:ext uri="{BB962C8B-B14F-4D97-AF65-F5344CB8AC3E}">
        <p14:creationId xmlns:p14="http://schemas.microsoft.com/office/powerpoint/2010/main" val="3354292027"/>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DE057-A0B0-4C6B-9C73-C4D709F6805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10E54CE-B2DA-4DC1-B64A-2E386A1B1BD2}"/>
              </a:ext>
            </a:extLst>
          </p:cNvPr>
          <p:cNvSpPr>
            <a:spLocks noGrp="1"/>
          </p:cNvSpPr>
          <p:nvPr>
            <p:ph type="body" sz="quarter" idx="10"/>
          </p:nvPr>
        </p:nvSpPr>
        <p:spPr/>
        <p:txBody>
          <a:bodyPr>
            <a:normAutofit/>
          </a:bodyPr>
          <a:lstStyle/>
          <a:p>
            <a:r>
              <a:rPr lang="ar-EG" sz="4400" dirty="0"/>
              <a:t>وذكرنا في مذلتنا وخلصنا من أيدي أعدائنا، فلذلك نصرخ ونقول مع المرتل داود النبي: اشكروا رب الأرباب، فإنه صالح و إلى الأبد رحمته. بصلوات داود المرتل، يا رب أنعم لنا بغفران خطايانا.</a:t>
            </a:r>
          </a:p>
        </p:txBody>
      </p:sp>
    </p:spTree>
    <p:extLst>
      <p:ext uri="{BB962C8B-B14F-4D97-AF65-F5344CB8AC3E}">
        <p14:creationId xmlns:p14="http://schemas.microsoft.com/office/powerpoint/2010/main" val="2933799845"/>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CAB99-800E-43FE-ADB2-666C60E06AB8}"/>
              </a:ext>
            </a:extLst>
          </p:cNvPr>
          <p:cNvSpPr>
            <a:spLocks noGrp="1"/>
          </p:cNvSpPr>
          <p:nvPr>
            <p:ph type="title"/>
          </p:nvPr>
        </p:nvSpPr>
        <p:spPr>
          <a:xfrm>
            <a:off x="-1707776" y="0"/>
            <a:ext cx="1707776" cy="1949824"/>
          </a:xfrm>
        </p:spPr>
        <p:txBody>
          <a:bodyPr/>
          <a:lstStyle/>
          <a:p>
            <a:pPr algn="r" rtl="1"/>
            <a:r>
              <a:rPr lang="ar-EG" b="1" u="sng" dirty="0">
                <a:solidFill>
                  <a:srgbClr val="FFC000"/>
                </a:solidFill>
              </a:rPr>
              <a:t>ابصالية آدام على الهوس الثالث (1)</a:t>
            </a:r>
            <a:endParaRPr lang="en-GB" b="1" u="sng" dirty="0">
              <a:solidFill>
                <a:srgbClr val="FFC000"/>
              </a:solidFill>
            </a:endParaRPr>
          </a:p>
        </p:txBody>
      </p:sp>
      <p:sp>
        <p:nvSpPr>
          <p:cNvPr id="3" name="Text Placeholder 2">
            <a:extLst>
              <a:ext uri="{FF2B5EF4-FFF2-40B4-BE49-F238E27FC236}">
                <a16:creationId xmlns:a16="http://schemas.microsoft.com/office/drawing/2014/main" id="{2A883D9A-972F-4627-AF21-287B58CA38B8}"/>
              </a:ext>
            </a:extLst>
          </p:cNvPr>
          <p:cNvSpPr>
            <a:spLocks noGrp="1"/>
          </p:cNvSpPr>
          <p:nvPr>
            <p:ph type="body" sz="quarter" idx="10"/>
          </p:nvPr>
        </p:nvSpPr>
        <p:spPr>
          <a:xfrm>
            <a:off x="0" y="5654165"/>
            <a:ext cx="9144000" cy="1197210"/>
          </a:xfrm>
        </p:spPr>
        <p:txBody>
          <a:bodyPr/>
          <a:lstStyle/>
          <a:p>
            <a:r>
              <a:rPr lang="ar-EG" dirty="0"/>
              <a:t>تى شيبهموت ان توتك: افنوتى امبى اسرائيل: جى اك ايرى نيمان: كاطا بيك نيشنى إنناى.</a:t>
            </a:r>
          </a:p>
        </p:txBody>
      </p:sp>
      <p:sp>
        <p:nvSpPr>
          <p:cNvPr id="4" name="Text Placeholder 3">
            <a:extLst>
              <a:ext uri="{FF2B5EF4-FFF2-40B4-BE49-F238E27FC236}">
                <a16:creationId xmlns:a16="http://schemas.microsoft.com/office/drawing/2014/main" id="{A267AD7E-ED80-4316-A435-04F91F03E24E}"/>
              </a:ext>
            </a:extLst>
          </p:cNvPr>
          <p:cNvSpPr>
            <a:spLocks noGrp="1"/>
          </p:cNvSpPr>
          <p:nvPr>
            <p:ph type="body" sz="quarter" idx="11"/>
          </p:nvPr>
        </p:nvSpPr>
        <p:spPr>
          <a:xfrm>
            <a:off x="0" y="3710609"/>
            <a:ext cx="9144000" cy="753815"/>
          </a:xfrm>
        </p:spPr>
        <p:txBody>
          <a:bodyPr anchor="ctr"/>
          <a:lstStyle/>
          <a:p>
            <a:r>
              <a:rPr kumimoji="0" lang="ar-SA" sz="3900" b="1" i="0" u="none" strike="noStrike" cap="none" normalizeH="0" baseline="0" dirty="0">
                <a:ln>
                  <a:noFill/>
                </a:ln>
                <a:solidFill>
                  <a:schemeClr val="bg1"/>
                </a:solidFill>
                <a:effectLst/>
                <a:latin typeface="Times New Roman" pitchFamily="18" charset="0"/>
                <a:cs typeface="Times New Roman" pitchFamily="18" charset="0"/>
              </a:rPr>
              <a:t>أشكرك</a:t>
            </a:r>
            <a:r>
              <a:rPr kumimoji="0" lang="ar-EG" sz="39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9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39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900" b="1" i="0" u="none" strike="noStrike" cap="none" normalizeH="0" baseline="0" dirty="0">
                <a:ln>
                  <a:noFill/>
                </a:ln>
                <a:solidFill>
                  <a:schemeClr val="bg1"/>
                </a:solidFill>
                <a:effectLst/>
                <a:latin typeface="Times New Roman" pitchFamily="18" charset="0"/>
                <a:cs typeface="Times New Roman" pitchFamily="18" charset="0"/>
              </a:rPr>
              <a:t>إله اسرائيل</a:t>
            </a:r>
            <a:r>
              <a:rPr kumimoji="0" lang="ar-EG" sz="39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900" b="1" i="0" u="none" strike="noStrike" cap="none" normalizeH="0" baseline="0" dirty="0">
                <a:ln>
                  <a:noFill/>
                </a:ln>
                <a:solidFill>
                  <a:schemeClr val="bg1"/>
                </a:solidFill>
                <a:effectLst/>
                <a:latin typeface="Times New Roman" pitchFamily="18" charset="0"/>
                <a:cs typeface="Times New Roman" pitchFamily="18" charset="0"/>
              </a:rPr>
              <a:t>لأنك صنعت معنا</a:t>
            </a:r>
            <a:r>
              <a:rPr kumimoji="0" lang="ar-EG" sz="39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900" b="1" i="0" u="none" strike="noStrike" cap="none" normalizeH="0" baseline="0" dirty="0">
                <a:ln>
                  <a:noFill/>
                </a:ln>
                <a:solidFill>
                  <a:schemeClr val="bg1"/>
                </a:solidFill>
                <a:effectLst/>
                <a:latin typeface="Times New Roman" pitchFamily="18" charset="0"/>
                <a:cs typeface="Times New Roman" pitchFamily="18" charset="0"/>
              </a:rPr>
              <a:t>كعظيم رحمتك</a:t>
            </a:r>
            <a:r>
              <a:rPr kumimoji="0" lang="ar-EG" sz="39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39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7C9FA0B2-7B3A-45F1-9A4F-B22D787E55C9}"/>
              </a:ext>
            </a:extLst>
          </p:cNvPr>
          <p:cNvSpPr>
            <a:spLocks noGrp="1"/>
          </p:cNvSpPr>
          <p:nvPr>
            <p:ph type="body" sz="quarter" idx="12"/>
          </p:nvPr>
        </p:nvSpPr>
        <p:spPr>
          <a:xfrm>
            <a:off x="0" y="4464424"/>
            <a:ext cx="9144000" cy="1189740"/>
          </a:xfrm>
        </p:spPr>
        <p:txBody>
          <a:bodyPr/>
          <a:lstStyle/>
          <a:p>
            <a:r>
              <a:rPr lang="en-GB" sz="4400" dirty="0"/>
              <a:t>}</a:t>
            </a:r>
            <a:r>
              <a:rPr lang="en-GB" sz="4400" dirty="0" err="1"/>
              <a:t>sep`hmot</a:t>
            </a:r>
            <a:r>
              <a:rPr lang="en-GB" sz="4400" dirty="0"/>
              <a:t> `</a:t>
            </a:r>
            <a:r>
              <a:rPr lang="en-GB" sz="4400" dirty="0" err="1"/>
              <a:t>ntotk</a:t>
            </a:r>
            <a:r>
              <a:rPr lang="en-GB" sz="4400" dirty="0"/>
              <a:t>@ </a:t>
            </a:r>
            <a:r>
              <a:rPr lang="en-GB" sz="4400" dirty="0" err="1"/>
              <a:t>Vnou</a:t>
            </a:r>
            <a:r>
              <a:rPr lang="en-GB" sz="4400" dirty="0"/>
              <a:t>] `</a:t>
            </a:r>
            <a:r>
              <a:rPr lang="en-GB" sz="4400" dirty="0" err="1"/>
              <a:t>mPi`crayl</a:t>
            </a:r>
            <a:r>
              <a:rPr lang="en-GB" sz="4400" dirty="0"/>
              <a:t>@ </a:t>
            </a:r>
          </a:p>
          <a:p>
            <a:r>
              <a:rPr lang="en-GB" sz="4400" dirty="0"/>
              <a:t>je </a:t>
            </a:r>
            <a:r>
              <a:rPr lang="en-GB" sz="4400" dirty="0" err="1"/>
              <a:t>akiri</a:t>
            </a:r>
            <a:r>
              <a:rPr lang="en-GB" sz="4400" dirty="0"/>
              <a:t> </a:t>
            </a:r>
            <a:r>
              <a:rPr lang="en-GB" sz="4400" dirty="0" err="1"/>
              <a:t>neman</a:t>
            </a:r>
            <a:r>
              <a:rPr lang="en-GB" sz="4400" dirty="0"/>
              <a:t>@ kata </a:t>
            </a:r>
            <a:r>
              <a:rPr lang="en-GB" sz="4400" dirty="0" err="1"/>
              <a:t>peknis</a:t>
            </a:r>
            <a:r>
              <a:rPr lang="en-GB" sz="4400" dirty="0"/>
              <a:t>] `</a:t>
            </a:r>
            <a:r>
              <a:rPr lang="en-GB" sz="4400" dirty="0" err="1"/>
              <a:t>nnai</a:t>
            </a:r>
            <a:endParaRPr lang="en-GB" sz="4400" dirty="0"/>
          </a:p>
        </p:txBody>
      </p:sp>
      <p:sp>
        <p:nvSpPr>
          <p:cNvPr id="6" name="Rectangle 5">
            <a:hlinkClick r:id="rId2" action="ppaction://hlinksldjump"/>
            <a:extLst>
              <a:ext uri="{FF2B5EF4-FFF2-40B4-BE49-F238E27FC236}">
                <a16:creationId xmlns:a16="http://schemas.microsoft.com/office/drawing/2014/main" id="{85874F37-BC22-4F20-9A99-F86A35CCCC8A}"/>
              </a:ext>
            </a:extLst>
          </p:cNvPr>
          <p:cNvSpPr/>
          <p:nvPr/>
        </p:nvSpPr>
        <p:spPr>
          <a:xfrm flipH="1">
            <a:off x="5311589" y="3286842"/>
            <a:ext cx="1546412" cy="430490"/>
          </a:xfrm>
          <a:prstGeom prst="rect">
            <a:avLst/>
          </a:prstGeom>
          <a:noFill/>
          <a:ln w="38100">
            <a:noFill/>
          </a:ln>
        </p:spPr>
        <p:style>
          <a:lnRef idx="0">
            <a:schemeClr val="accent2"/>
          </a:lnRef>
          <a:fillRef idx="3">
            <a:schemeClr val="accent2"/>
          </a:fillRef>
          <a:effectRef idx="3">
            <a:schemeClr val="accent2"/>
          </a:effectRef>
          <a:fontRef idx="minor">
            <a:schemeClr val="lt1"/>
          </a:fontRef>
        </p:style>
        <p:txBody>
          <a:bodyPr anchor="ct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Times New Roman" pitchFamily="18" charset="0"/>
              </a:rPr>
              <a:t>الهوس الثالث</a:t>
            </a:r>
          </a:p>
        </p:txBody>
      </p:sp>
      <p:sp>
        <p:nvSpPr>
          <p:cNvPr id="7" name="Rectangle 6">
            <a:hlinkClick r:id="rId3" action="ppaction://hlinksldjump"/>
            <a:extLst>
              <a:ext uri="{FF2B5EF4-FFF2-40B4-BE49-F238E27FC236}">
                <a16:creationId xmlns:a16="http://schemas.microsoft.com/office/drawing/2014/main" id="{FA39D607-D3C3-45EE-A50F-218760E24DEA}"/>
              </a:ext>
            </a:extLst>
          </p:cNvPr>
          <p:cNvSpPr/>
          <p:nvPr/>
        </p:nvSpPr>
        <p:spPr>
          <a:xfrm flipH="1">
            <a:off x="7032812" y="3286842"/>
            <a:ext cx="2111188" cy="417043"/>
          </a:xfrm>
          <a:prstGeom prst="rect">
            <a:avLst/>
          </a:prstGeom>
          <a:noFill/>
          <a:ln w="38100">
            <a:noFill/>
          </a:ln>
        </p:spPr>
        <p:style>
          <a:lnRef idx="0">
            <a:schemeClr val="accent2"/>
          </a:lnRef>
          <a:fillRef idx="3">
            <a:schemeClr val="accent2"/>
          </a:fillRef>
          <a:effectRef idx="3">
            <a:schemeClr val="accent2"/>
          </a:effectRef>
          <a:fontRef idx="minor">
            <a:schemeClr val="lt1"/>
          </a:fontRef>
        </p:style>
        <p:txBody>
          <a:bodyPr anchor="ct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Times New Roman" pitchFamily="18" charset="0"/>
              </a:rPr>
              <a:t>طرح الهوس الثانى</a:t>
            </a:r>
          </a:p>
        </p:txBody>
      </p:sp>
      <p:sp>
        <p:nvSpPr>
          <p:cNvPr id="8" name="Action Button: Custom 109">
            <a:hlinkClick r:id="rId4" action="ppaction://hlinksldjump"/>
            <a:extLst>
              <a:ext uri="{FF2B5EF4-FFF2-40B4-BE49-F238E27FC236}">
                <a16:creationId xmlns:a16="http://schemas.microsoft.com/office/drawing/2014/main" id="{6C3DFFB5-CCA3-4C11-8A60-F391D3F6BC95}"/>
              </a:ext>
            </a:extLst>
          </p:cNvPr>
          <p:cNvSpPr/>
          <p:nvPr/>
        </p:nvSpPr>
        <p:spPr>
          <a:xfrm>
            <a:off x="2608731" y="3286842"/>
            <a:ext cx="2528047" cy="430490"/>
          </a:xfrm>
          <a:prstGeom prst="actionButtonBlank">
            <a:avLst/>
          </a:prstGeom>
          <a:noFill/>
          <a:ln w="19050">
            <a:no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tIns="0" rIns="0" bIns="0" anchor="ctr">
            <a:normAutofit/>
          </a:bodyPr>
          <a:lstStyle/>
          <a:p>
            <a:pPr algn="ctr" rtl="1" eaLnBrk="1" fontAlgn="auto" hangingPunct="1">
              <a:spcBef>
                <a:spcPts val="0"/>
              </a:spcBef>
              <a:spcAft>
                <a:spcPts val="0"/>
              </a:spcAft>
              <a:defRPr/>
            </a:pPr>
            <a:r>
              <a:rPr lang="ar-EG" sz="2400" b="1" dirty="0">
                <a:solidFill>
                  <a:srgbClr val="FFC000"/>
                </a:solidFill>
                <a:cs typeface="Times New Roman" pitchFamily="18" charset="0"/>
              </a:rPr>
              <a:t>م. أشكرك يا إله يعقوب</a:t>
            </a:r>
            <a:endParaRPr lang="en-US" sz="2400" b="1" dirty="0">
              <a:solidFill>
                <a:srgbClr val="FFC000"/>
              </a:solidFill>
            </a:endParaRPr>
          </a:p>
        </p:txBody>
      </p:sp>
    </p:spTree>
    <p:extLst>
      <p:ext uri="{BB962C8B-B14F-4D97-AF65-F5344CB8AC3E}">
        <p14:creationId xmlns:p14="http://schemas.microsoft.com/office/powerpoint/2010/main" val="2730896190"/>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56F0A-1D57-4AE3-925A-4BB13A81776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6905E20-B245-46B1-BE90-641DE6305331}"/>
              </a:ext>
            </a:extLst>
          </p:cNvPr>
          <p:cNvSpPr>
            <a:spLocks noGrp="1"/>
          </p:cNvSpPr>
          <p:nvPr>
            <p:ph type="body" sz="quarter" idx="10"/>
          </p:nvPr>
        </p:nvSpPr>
        <p:spPr>
          <a:xfrm>
            <a:off x="0" y="5681059"/>
            <a:ext cx="9144000" cy="1170316"/>
          </a:xfrm>
        </p:spPr>
        <p:txBody>
          <a:bodyPr/>
          <a:lstStyle/>
          <a:p>
            <a:pPr>
              <a:spcBef>
                <a:spcPts val="0"/>
              </a:spcBef>
            </a:pP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تى شيبهموت ان توتك:</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 </a:t>
            </a: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افنوتى امبى اسرائيل:</a:t>
            </a:r>
            <a:endParaRPr kumimoji="0" lang="en-US" sz="40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a:p>
            <a:pPr>
              <a:spcBef>
                <a:spcPts val="0"/>
              </a:spcBef>
            </a:pP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 جى آك أواورب إمبيك شيرى: شا إنتيك سوتى إممون.</a:t>
            </a:r>
          </a:p>
        </p:txBody>
      </p:sp>
      <p:sp>
        <p:nvSpPr>
          <p:cNvPr id="4" name="Text Placeholder 3">
            <a:extLst>
              <a:ext uri="{FF2B5EF4-FFF2-40B4-BE49-F238E27FC236}">
                <a16:creationId xmlns:a16="http://schemas.microsoft.com/office/drawing/2014/main" id="{D8236AF6-98D2-4121-920E-86EA8D3A9425}"/>
              </a:ext>
            </a:extLst>
          </p:cNvPr>
          <p:cNvSpPr>
            <a:spLocks noGrp="1"/>
          </p:cNvSpPr>
          <p:nvPr>
            <p:ph type="body" sz="quarter" idx="11"/>
          </p:nvPr>
        </p:nvSpPr>
        <p:spPr>
          <a:xfrm>
            <a:off x="0" y="3710609"/>
            <a:ext cx="9144000" cy="780709"/>
          </a:xfrm>
        </p:spPr>
        <p:txBody>
          <a:bodyPr anchor="ctr"/>
          <a:lstStyle/>
          <a:p>
            <a:r>
              <a:rPr kumimoji="0" lang="ar-SA" b="1" i="0" u="none" strike="noStrike" cap="none" normalizeH="0" baseline="0" dirty="0">
                <a:ln>
                  <a:noFill/>
                </a:ln>
                <a:solidFill>
                  <a:schemeClr val="bg1"/>
                </a:solidFill>
                <a:effectLst/>
                <a:latin typeface="Times New Roman" pitchFamily="18" charset="0"/>
                <a:cs typeface="Times New Roman" pitchFamily="18" charset="0"/>
              </a:rPr>
              <a:t>أشكرك</a:t>
            </a:r>
            <a:r>
              <a:rPr kumimoji="0" lang="ar-EG" b="1" i="0" u="none" strike="noStrike" cap="none" normalizeH="0" baseline="0" dirty="0">
                <a:ln>
                  <a:noFill/>
                </a:ln>
                <a:solidFill>
                  <a:schemeClr val="bg1"/>
                </a:solidFill>
                <a:effectLst/>
                <a:latin typeface="Times New Roman" pitchFamily="18" charset="0"/>
                <a:cs typeface="Times New Roman" pitchFamily="18" charset="0"/>
              </a:rPr>
              <a:t>، </a:t>
            </a:r>
            <a:r>
              <a:rPr kumimoji="0" lang="ar-SA"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b="1" i="0" u="none" strike="noStrike" cap="none" normalizeH="0" baseline="0" dirty="0">
                <a:ln>
                  <a:noFill/>
                </a:ln>
                <a:solidFill>
                  <a:schemeClr val="bg1"/>
                </a:solidFill>
                <a:effectLst/>
                <a:latin typeface="Times New Roman" pitchFamily="18" charset="0"/>
                <a:cs typeface="Times New Roman" pitchFamily="18" charset="0"/>
              </a:rPr>
              <a:t> </a:t>
            </a:r>
            <a:r>
              <a:rPr kumimoji="0" lang="ar-SA" b="1" i="0" u="none" strike="noStrike" cap="none" normalizeH="0" baseline="0" dirty="0">
                <a:ln>
                  <a:noFill/>
                </a:ln>
                <a:solidFill>
                  <a:schemeClr val="bg1"/>
                </a:solidFill>
                <a:effectLst/>
                <a:latin typeface="Times New Roman" pitchFamily="18" charset="0"/>
                <a:cs typeface="Times New Roman" pitchFamily="18" charset="0"/>
              </a:rPr>
              <a:t>إله اسرائيل</a:t>
            </a:r>
            <a:r>
              <a:rPr kumimoji="0" lang="ar-EG" b="1" i="0" u="none" strike="noStrike" cap="none" normalizeH="0" baseline="0" dirty="0">
                <a:ln>
                  <a:noFill/>
                </a:ln>
                <a:solidFill>
                  <a:schemeClr val="bg1"/>
                </a:solidFill>
                <a:effectLst/>
                <a:latin typeface="Times New Roman" pitchFamily="18" charset="0"/>
                <a:cs typeface="Times New Roman" pitchFamily="18" charset="0"/>
              </a:rPr>
              <a:t>، </a:t>
            </a:r>
            <a:r>
              <a:rPr kumimoji="0" lang="ar-SA" b="1" i="0" u="none" strike="noStrike" cap="none" normalizeH="0" baseline="0" dirty="0">
                <a:ln>
                  <a:noFill/>
                </a:ln>
                <a:solidFill>
                  <a:schemeClr val="bg1"/>
                </a:solidFill>
                <a:effectLst/>
                <a:latin typeface="Times New Roman" pitchFamily="18" charset="0"/>
                <a:cs typeface="Times New Roman" pitchFamily="18" charset="0"/>
              </a:rPr>
              <a:t>لأنك أرسلت ابنك</a:t>
            </a:r>
            <a:r>
              <a:rPr kumimoji="0" lang="ar-EG" b="1" i="0" u="none" strike="noStrike" cap="none" normalizeH="0" baseline="0" dirty="0">
                <a:ln>
                  <a:noFill/>
                </a:ln>
                <a:solidFill>
                  <a:schemeClr val="bg1"/>
                </a:solidFill>
                <a:effectLst/>
                <a:latin typeface="Times New Roman" pitchFamily="18" charset="0"/>
                <a:cs typeface="Times New Roman" pitchFamily="18" charset="0"/>
              </a:rPr>
              <a:t>،</a:t>
            </a:r>
            <a:r>
              <a:rPr lang="en-US" dirty="0">
                <a:latin typeface="Times New Roman" pitchFamily="18" charset="0"/>
                <a:cs typeface="Times New Roman" pitchFamily="18" charset="0"/>
              </a:rPr>
              <a:t> </a:t>
            </a:r>
            <a:r>
              <a:rPr kumimoji="0" lang="ar-SA" b="1" i="0" u="none" strike="noStrike" cap="none" normalizeH="0" baseline="0" dirty="0">
                <a:ln>
                  <a:noFill/>
                </a:ln>
                <a:solidFill>
                  <a:schemeClr val="bg1"/>
                </a:solidFill>
                <a:effectLst/>
                <a:latin typeface="Times New Roman" pitchFamily="18" charset="0"/>
                <a:cs typeface="Times New Roman" pitchFamily="18" charset="0"/>
              </a:rPr>
              <a:t>حتى خلصتنا</a:t>
            </a:r>
            <a:r>
              <a:rPr kumimoji="0" lang="ar-EG"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DF2EE449-60D6-4119-8331-0BA79A515F9A}"/>
              </a:ext>
            </a:extLst>
          </p:cNvPr>
          <p:cNvSpPr>
            <a:spLocks noGrp="1"/>
          </p:cNvSpPr>
          <p:nvPr>
            <p:ph type="body" sz="quarter" idx="12"/>
          </p:nvPr>
        </p:nvSpPr>
        <p:spPr>
          <a:xfrm>
            <a:off x="0" y="4491318"/>
            <a:ext cx="9144000" cy="1189740"/>
          </a:xfrm>
        </p:spPr>
        <p:txBody>
          <a:bodyPr/>
          <a:lstStyle/>
          <a:p>
            <a:r>
              <a:rPr lang="en-GB" sz="4200" dirty="0"/>
              <a:t>}</a:t>
            </a:r>
            <a:r>
              <a:rPr lang="en-GB" sz="4200" dirty="0" err="1"/>
              <a:t>sep`hmot</a:t>
            </a:r>
            <a:r>
              <a:rPr lang="en-GB" sz="4200" dirty="0"/>
              <a:t> `</a:t>
            </a:r>
            <a:r>
              <a:rPr lang="en-GB" sz="4200" dirty="0" err="1"/>
              <a:t>ntotk</a:t>
            </a:r>
            <a:r>
              <a:rPr lang="en-GB" sz="4200" dirty="0"/>
              <a:t>@ V] `</a:t>
            </a:r>
            <a:r>
              <a:rPr lang="en-GB" sz="4200" dirty="0" err="1"/>
              <a:t>mPi`crayl</a:t>
            </a:r>
            <a:r>
              <a:rPr lang="en-GB" sz="4200" dirty="0"/>
              <a:t>@ </a:t>
            </a:r>
          </a:p>
          <a:p>
            <a:r>
              <a:rPr lang="en-GB" sz="4200" dirty="0"/>
              <a:t>je </a:t>
            </a:r>
            <a:r>
              <a:rPr lang="en-GB" sz="4200" dirty="0" err="1"/>
              <a:t>akouwrp</a:t>
            </a:r>
            <a:r>
              <a:rPr lang="en-GB" sz="4200" dirty="0"/>
              <a:t> `</a:t>
            </a:r>
            <a:r>
              <a:rPr lang="en-GB" sz="4200" dirty="0" err="1"/>
              <a:t>mpeksyri</a:t>
            </a:r>
            <a:r>
              <a:rPr lang="en-GB" sz="4200" dirty="0"/>
              <a:t>@ </a:t>
            </a:r>
            <a:r>
              <a:rPr lang="en-GB" sz="4200" dirty="0" err="1"/>
              <a:t>sa</a:t>
            </a:r>
            <a:r>
              <a:rPr lang="en-GB" sz="4200" dirty="0"/>
              <a:t> `</a:t>
            </a:r>
            <a:r>
              <a:rPr lang="en-GB" sz="4200" dirty="0" err="1"/>
              <a:t>ntekcw</a:t>
            </a:r>
            <a:r>
              <a:rPr lang="en-GB" sz="4200" dirty="0"/>
              <a:t>] `</a:t>
            </a:r>
            <a:r>
              <a:rPr lang="en-GB" sz="4200" dirty="0" err="1"/>
              <a:t>mmon</a:t>
            </a:r>
            <a:r>
              <a:rPr lang="en-GB" sz="4200" dirty="0"/>
              <a:t>.</a:t>
            </a:r>
          </a:p>
        </p:txBody>
      </p:sp>
    </p:spTree>
    <p:extLst>
      <p:ext uri="{BB962C8B-B14F-4D97-AF65-F5344CB8AC3E}">
        <p14:creationId xmlns:p14="http://schemas.microsoft.com/office/powerpoint/2010/main" val="1859587425"/>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A5CDF-2BED-437A-B7F1-FBCD1F5E6A5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EF014DB-BF18-4ABF-856A-37D13A4747BC}"/>
              </a:ext>
            </a:extLst>
          </p:cNvPr>
          <p:cNvSpPr>
            <a:spLocks noGrp="1"/>
          </p:cNvSpPr>
          <p:nvPr>
            <p:ph type="body" sz="quarter" idx="10"/>
          </p:nvPr>
        </p:nvSpPr>
        <p:spPr>
          <a:xfrm>
            <a:off x="0" y="5640717"/>
            <a:ext cx="9144000" cy="1210658"/>
          </a:xfrm>
        </p:spPr>
        <p:txBody>
          <a:bodyPr/>
          <a:lstStyle/>
          <a:p>
            <a:pPr>
              <a:spcBef>
                <a:spcPts val="0"/>
              </a:spcBef>
            </a:pPr>
            <a:r>
              <a:rPr lang="ar-EG" dirty="0"/>
              <a:t>تى شيبهموت ان توتك:افنوتى امبى اسرائيل:</a:t>
            </a:r>
            <a:endParaRPr lang="en-US" dirty="0"/>
          </a:p>
          <a:p>
            <a:pPr>
              <a:spcBef>
                <a:spcPts val="0"/>
              </a:spcBef>
            </a:pPr>
            <a:r>
              <a:rPr lang="ar-EG" dirty="0"/>
              <a:t> جى اكتشى ساركس ايفول: خين ثى اثؤواب ماريا.</a:t>
            </a:r>
          </a:p>
        </p:txBody>
      </p:sp>
      <p:sp>
        <p:nvSpPr>
          <p:cNvPr id="4" name="Text Placeholder 3">
            <a:extLst>
              <a:ext uri="{FF2B5EF4-FFF2-40B4-BE49-F238E27FC236}">
                <a16:creationId xmlns:a16="http://schemas.microsoft.com/office/drawing/2014/main" id="{3576B9DB-F68E-480C-B0DC-D1D75D181B8A}"/>
              </a:ext>
            </a:extLst>
          </p:cNvPr>
          <p:cNvSpPr>
            <a:spLocks noGrp="1"/>
          </p:cNvSpPr>
          <p:nvPr>
            <p:ph type="body" sz="quarter" idx="11"/>
          </p:nvPr>
        </p:nvSpPr>
        <p:spPr>
          <a:xfrm>
            <a:off x="0" y="3710609"/>
            <a:ext cx="9144000" cy="740367"/>
          </a:xfrm>
        </p:spPr>
        <p:txBody>
          <a:bodyPr anchor="ctr"/>
          <a:lstStyle/>
          <a:p>
            <a:r>
              <a:rPr lang="ar-EG" sz="3900" dirty="0"/>
              <a:t>أشكرك، يا إله اسرائيل، لأنك تجسدت، من القديسة مريم.</a:t>
            </a:r>
          </a:p>
        </p:txBody>
      </p:sp>
      <p:sp>
        <p:nvSpPr>
          <p:cNvPr id="5" name="Text Placeholder 4">
            <a:extLst>
              <a:ext uri="{FF2B5EF4-FFF2-40B4-BE49-F238E27FC236}">
                <a16:creationId xmlns:a16="http://schemas.microsoft.com/office/drawing/2014/main" id="{56053F61-316A-478E-9439-CDE4262C78B8}"/>
              </a:ext>
            </a:extLst>
          </p:cNvPr>
          <p:cNvSpPr>
            <a:spLocks noGrp="1"/>
          </p:cNvSpPr>
          <p:nvPr>
            <p:ph type="body" sz="quarter" idx="12"/>
          </p:nvPr>
        </p:nvSpPr>
        <p:spPr>
          <a:xfrm>
            <a:off x="0" y="4450976"/>
            <a:ext cx="9144000" cy="1189740"/>
          </a:xfrm>
        </p:spPr>
        <p:txBody>
          <a:bodyPr/>
          <a:lstStyle/>
          <a:p>
            <a:r>
              <a:rPr lang="en-GB" sz="4400" dirty="0"/>
              <a:t>}</a:t>
            </a:r>
            <a:r>
              <a:rPr lang="en-GB" sz="4400" dirty="0" err="1"/>
              <a:t>sep`hmot</a:t>
            </a:r>
            <a:r>
              <a:rPr lang="en-GB" sz="4400" dirty="0"/>
              <a:t> `</a:t>
            </a:r>
            <a:r>
              <a:rPr lang="en-GB" sz="4400" dirty="0" err="1"/>
              <a:t>ntotk</a:t>
            </a:r>
            <a:r>
              <a:rPr lang="en-GB" sz="4400" dirty="0"/>
              <a:t>@ </a:t>
            </a:r>
            <a:r>
              <a:rPr lang="en-GB" sz="4400" dirty="0" err="1"/>
              <a:t>Vnou</a:t>
            </a:r>
            <a:r>
              <a:rPr lang="en-GB" sz="4400" dirty="0"/>
              <a:t>] `</a:t>
            </a:r>
            <a:r>
              <a:rPr lang="en-GB" sz="4400" dirty="0" err="1"/>
              <a:t>mPi`crayl</a:t>
            </a:r>
            <a:r>
              <a:rPr lang="en-GB" sz="4400" dirty="0"/>
              <a:t>@ </a:t>
            </a:r>
          </a:p>
          <a:p>
            <a:r>
              <a:rPr lang="en-GB" sz="4400" dirty="0"/>
              <a:t>je </a:t>
            </a:r>
            <a:r>
              <a:rPr lang="en-GB" sz="4400" dirty="0" err="1"/>
              <a:t>ak</a:t>
            </a:r>
            <a:r>
              <a:rPr lang="en-GB" sz="4400" dirty="0"/>
              <a:t>[</a:t>
            </a:r>
            <a:r>
              <a:rPr lang="en-GB" sz="4400" dirty="0" err="1"/>
              <a:t>icarx</a:t>
            </a:r>
            <a:r>
              <a:rPr lang="en-GB" sz="4400" dirty="0"/>
              <a:t> `</a:t>
            </a:r>
            <a:r>
              <a:rPr lang="en-GB" sz="4400" dirty="0" err="1"/>
              <a:t>ebol</a:t>
            </a:r>
            <a:r>
              <a:rPr lang="en-GB" sz="4400" dirty="0"/>
              <a:t>@ </a:t>
            </a:r>
            <a:r>
              <a:rPr lang="en-GB" sz="4400" dirty="0" err="1"/>
              <a:t>qen</a:t>
            </a:r>
            <a:r>
              <a:rPr lang="en-GB" sz="4400" dirty="0"/>
              <a:t> :</a:t>
            </a:r>
            <a:r>
              <a:rPr lang="en-GB" sz="4400" dirty="0" err="1"/>
              <a:t>ye;ouab</a:t>
            </a:r>
            <a:r>
              <a:rPr lang="en-GB" sz="4400" dirty="0"/>
              <a:t> Maria.</a:t>
            </a:r>
          </a:p>
        </p:txBody>
      </p:sp>
    </p:spTree>
    <p:extLst>
      <p:ext uri="{BB962C8B-B14F-4D97-AF65-F5344CB8AC3E}">
        <p14:creationId xmlns:p14="http://schemas.microsoft.com/office/powerpoint/2010/main" val="3566945278"/>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01A6C-8B15-449C-8D90-080CBC648ED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D0935A9-5F0A-450E-92C8-8A7986F232CE}"/>
              </a:ext>
            </a:extLst>
          </p:cNvPr>
          <p:cNvSpPr>
            <a:spLocks noGrp="1"/>
          </p:cNvSpPr>
          <p:nvPr>
            <p:ph type="body" sz="quarter" idx="10"/>
          </p:nvPr>
        </p:nvSpPr>
        <p:spPr>
          <a:xfrm>
            <a:off x="0" y="5620871"/>
            <a:ext cx="9144000" cy="1230503"/>
          </a:xfrm>
        </p:spPr>
        <p:txBody>
          <a:bodyPr/>
          <a:lstStyle/>
          <a:p>
            <a:r>
              <a:rPr lang="ar-EG" dirty="0"/>
              <a:t>تى شيبهموت ان توتك:افنوتى امبى اسرائيل: </a:t>
            </a:r>
          </a:p>
          <a:p>
            <a:r>
              <a:rPr lang="ar-EG" dirty="0"/>
              <a:t>جى آف ماسك خين فيث ليئيم: كاطا تى ابروفيتيا.</a:t>
            </a:r>
          </a:p>
        </p:txBody>
      </p:sp>
      <p:sp>
        <p:nvSpPr>
          <p:cNvPr id="4" name="Text Placeholder 3">
            <a:extLst>
              <a:ext uri="{FF2B5EF4-FFF2-40B4-BE49-F238E27FC236}">
                <a16:creationId xmlns:a16="http://schemas.microsoft.com/office/drawing/2014/main" id="{B491FDF6-1183-4AE1-BCA4-BC1293A4A497}"/>
              </a:ext>
            </a:extLst>
          </p:cNvPr>
          <p:cNvSpPr>
            <a:spLocks noGrp="1"/>
          </p:cNvSpPr>
          <p:nvPr>
            <p:ph type="body" sz="quarter" idx="11"/>
          </p:nvPr>
        </p:nvSpPr>
        <p:spPr>
          <a:xfrm>
            <a:off x="0" y="3710609"/>
            <a:ext cx="9144000" cy="780709"/>
          </a:xfrm>
        </p:spPr>
        <p:txBody>
          <a:bodyPr anchor="ctr"/>
          <a:lstStyle/>
          <a:p>
            <a:r>
              <a:rPr lang="ar-EG" sz="3900" dirty="0"/>
              <a:t>أشكرك، يا إله اسرائيل، لأنك ولدت فى بيت لحم، كالنبوة.</a:t>
            </a:r>
          </a:p>
        </p:txBody>
      </p:sp>
      <p:sp>
        <p:nvSpPr>
          <p:cNvPr id="5" name="Text Placeholder 4">
            <a:extLst>
              <a:ext uri="{FF2B5EF4-FFF2-40B4-BE49-F238E27FC236}">
                <a16:creationId xmlns:a16="http://schemas.microsoft.com/office/drawing/2014/main" id="{0F9DC1EA-F640-4A08-97C1-EF8F66E1E629}"/>
              </a:ext>
            </a:extLst>
          </p:cNvPr>
          <p:cNvSpPr>
            <a:spLocks noGrp="1"/>
          </p:cNvSpPr>
          <p:nvPr>
            <p:ph type="body" sz="quarter" idx="12"/>
          </p:nvPr>
        </p:nvSpPr>
        <p:spPr>
          <a:xfrm>
            <a:off x="0" y="4491318"/>
            <a:ext cx="9144000" cy="1129553"/>
          </a:xfrm>
        </p:spPr>
        <p:txBody>
          <a:bodyPr/>
          <a:lstStyle/>
          <a:p>
            <a:r>
              <a:rPr lang="en-GB" sz="4000" dirty="0"/>
              <a:t>}</a:t>
            </a:r>
            <a:r>
              <a:rPr lang="en-GB" sz="4000" dirty="0" err="1"/>
              <a:t>sep`hmot</a:t>
            </a:r>
            <a:r>
              <a:rPr lang="en-GB" sz="4000" dirty="0"/>
              <a:t> `</a:t>
            </a:r>
            <a:r>
              <a:rPr lang="en-GB" sz="4000" dirty="0" err="1"/>
              <a:t>ntotk</a:t>
            </a:r>
            <a:r>
              <a:rPr lang="en-GB" sz="4000" dirty="0"/>
              <a:t>@ </a:t>
            </a:r>
            <a:r>
              <a:rPr lang="en-GB" sz="4000" dirty="0" err="1"/>
              <a:t>Vnou</a:t>
            </a:r>
            <a:r>
              <a:rPr lang="en-GB" sz="4000" dirty="0"/>
              <a:t>] `</a:t>
            </a:r>
            <a:r>
              <a:rPr lang="en-GB" sz="4000" dirty="0" err="1"/>
              <a:t>mPi`crayl</a:t>
            </a:r>
            <a:r>
              <a:rPr lang="en-GB" sz="4000" dirty="0"/>
              <a:t>@ </a:t>
            </a:r>
          </a:p>
          <a:p>
            <a:r>
              <a:rPr lang="fi-FI" sz="4200" dirty="0"/>
              <a:t>je aumack qen By;leem@ kata ]`provitia.</a:t>
            </a:r>
            <a:endParaRPr lang="en-GB" sz="4200" dirty="0"/>
          </a:p>
        </p:txBody>
      </p:sp>
    </p:spTree>
    <p:extLst>
      <p:ext uri="{BB962C8B-B14F-4D97-AF65-F5344CB8AC3E}">
        <p14:creationId xmlns:p14="http://schemas.microsoft.com/office/powerpoint/2010/main" val="2729659535"/>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0045B-C68B-4442-9E90-5307F8F2198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8F5A1E8-3A5E-4CFD-BA5D-78B181DF8D47}"/>
              </a:ext>
            </a:extLst>
          </p:cNvPr>
          <p:cNvSpPr>
            <a:spLocks noGrp="1"/>
          </p:cNvSpPr>
          <p:nvPr>
            <p:ph type="body" sz="quarter" idx="10"/>
          </p:nvPr>
        </p:nvSpPr>
        <p:spPr>
          <a:xfrm>
            <a:off x="0" y="5640717"/>
            <a:ext cx="9144000" cy="1210658"/>
          </a:xfrm>
        </p:spPr>
        <p:txBody>
          <a:bodyPr/>
          <a:lstStyle/>
          <a:p>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تى شيبهموت ان توتك: افنوتى امبى اسرائيل:</a:t>
            </a:r>
            <a:endPar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a:p>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جى آف ناف اى بيك أواوو: انجى نيمان ايسواؤو</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a:t>
            </a:r>
            <a:endPar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5BA422ED-73F6-4DD7-A53D-0FD66FE3DAE6}"/>
              </a:ext>
            </a:extLst>
          </p:cNvPr>
          <p:cNvSpPr>
            <a:spLocks noGrp="1"/>
          </p:cNvSpPr>
          <p:nvPr>
            <p:ph type="body" sz="quarter" idx="11"/>
          </p:nvPr>
        </p:nvSpPr>
        <p:spPr>
          <a:xfrm>
            <a:off x="0" y="3710609"/>
            <a:ext cx="9144000" cy="740367"/>
          </a:xfrm>
        </p:spPr>
        <p:txBody>
          <a:bodyPr anchor="ctr"/>
          <a:lstStyle/>
          <a:p>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أشكرك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إله اسرائيل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لأن الرعاة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نظروا مجدك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44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B5786E35-60C0-4F83-A0BB-8AB13166C5D6}"/>
              </a:ext>
            </a:extLst>
          </p:cNvPr>
          <p:cNvSpPr>
            <a:spLocks noGrp="1"/>
          </p:cNvSpPr>
          <p:nvPr>
            <p:ph type="body" sz="quarter" idx="12"/>
          </p:nvPr>
        </p:nvSpPr>
        <p:spPr>
          <a:xfrm>
            <a:off x="0" y="4450976"/>
            <a:ext cx="9144000" cy="1189740"/>
          </a:xfrm>
        </p:spPr>
        <p:txBody>
          <a:bodyPr/>
          <a:lstStyle/>
          <a:p>
            <a:r>
              <a:rPr lang="en-GB" sz="4400" dirty="0"/>
              <a:t>}</a:t>
            </a:r>
            <a:r>
              <a:rPr lang="en-GB" sz="4400" dirty="0" err="1"/>
              <a:t>sep`hmot</a:t>
            </a:r>
            <a:r>
              <a:rPr lang="en-GB" sz="4400" dirty="0"/>
              <a:t> `</a:t>
            </a:r>
            <a:r>
              <a:rPr lang="en-GB" sz="4400" dirty="0" err="1"/>
              <a:t>ntotk</a:t>
            </a:r>
            <a:r>
              <a:rPr lang="en-GB" sz="4400" dirty="0"/>
              <a:t>@ </a:t>
            </a:r>
            <a:r>
              <a:rPr lang="en-GB" sz="4400" dirty="0" err="1"/>
              <a:t>Vnou</a:t>
            </a:r>
            <a:r>
              <a:rPr lang="en-GB" sz="4400" dirty="0"/>
              <a:t>] `</a:t>
            </a:r>
            <a:r>
              <a:rPr lang="en-GB" sz="4400" dirty="0" err="1"/>
              <a:t>mPi`crayl</a:t>
            </a:r>
            <a:r>
              <a:rPr lang="en-GB" sz="4400" dirty="0"/>
              <a:t>@ </a:t>
            </a:r>
          </a:p>
          <a:p>
            <a:r>
              <a:rPr lang="en-GB" sz="4400" dirty="0"/>
              <a:t>je </a:t>
            </a:r>
            <a:r>
              <a:rPr lang="en-GB" sz="4400" dirty="0" err="1"/>
              <a:t>afnau</a:t>
            </a:r>
            <a:r>
              <a:rPr lang="en-GB" sz="4400" dirty="0"/>
              <a:t> </a:t>
            </a:r>
            <a:r>
              <a:rPr lang="en-GB" sz="4400" dirty="0" err="1"/>
              <a:t>epekwou</a:t>
            </a:r>
            <a:r>
              <a:rPr lang="en-GB" sz="4400" dirty="0"/>
              <a:t>@ `</a:t>
            </a:r>
            <a:r>
              <a:rPr lang="en-GB" sz="4400" dirty="0" err="1"/>
              <a:t>nje</a:t>
            </a:r>
            <a:r>
              <a:rPr lang="en-GB" sz="4400" dirty="0"/>
              <a:t> </a:t>
            </a:r>
            <a:r>
              <a:rPr lang="en-GB" sz="4400" dirty="0" err="1"/>
              <a:t>nimanecwou</a:t>
            </a:r>
            <a:r>
              <a:rPr lang="en-GB" sz="4400" dirty="0"/>
              <a:t>.</a:t>
            </a:r>
          </a:p>
        </p:txBody>
      </p:sp>
    </p:spTree>
    <p:extLst>
      <p:ext uri="{BB962C8B-B14F-4D97-AF65-F5344CB8AC3E}">
        <p14:creationId xmlns:p14="http://schemas.microsoft.com/office/powerpoint/2010/main" val="606513028"/>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65E2F-2BF5-4E8D-A7E5-64578A97F49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52A7A2E-58F0-409A-8A11-9B17937BA717}"/>
              </a:ext>
            </a:extLst>
          </p:cNvPr>
          <p:cNvSpPr>
            <a:spLocks noGrp="1"/>
          </p:cNvSpPr>
          <p:nvPr>
            <p:ph type="body" sz="quarter" idx="10"/>
          </p:nvPr>
        </p:nvSpPr>
        <p:spPr>
          <a:xfrm>
            <a:off x="0" y="5661635"/>
            <a:ext cx="9144000" cy="1189740"/>
          </a:xfrm>
        </p:spPr>
        <p:txBody>
          <a:bodyPr anchor="ctr"/>
          <a:lstStyle/>
          <a:p>
            <a:r>
              <a:rPr lang="ar-EG" sz="4200" dirty="0"/>
              <a:t>تى شيبهموت ان توتك: افنوتى امبى اسرائيل:</a:t>
            </a:r>
            <a:endParaRPr lang="en-US" sz="4200" dirty="0"/>
          </a:p>
          <a:p>
            <a:r>
              <a:rPr lang="ar-EG" sz="4200" dirty="0"/>
              <a:t> جى اك شاى نان: خين تيك ميت ساى إى.</a:t>
            </a:r>
          </a:p>
        </p:txBody>
      </p:sp>
      <p:sp>
        <p:nvSpPr>
          <p:cNvPr id="4" name="Text Placeholder 3">
            <a:extLst>
              <a:ext uri="{FF2B5EF4-FFF2-40B4-BE49-F238E27FC236}">
                <a16:creationId xmlns:a16="http://schemas.microsoft.com/office/drawing/2014/main" id="{95FD95A7-B64A-45E2-9162-C47F5A919862}"/>
              </a:ext>
            </a:extLst>
          </p:cNvPr>
          <p:cNvSpPr>
            <a:spLocks noGrp="1"/>
          </p:cNvSpPr>
          <p:nvPr>
            <p:ph type="body" sz="quarter" idx="11"/>
          </p:nvPr>
        </p:nvSpPr>
        <p:spPr>
          <a:xfrm>
            <a:off x="0" y="3710609"/>
            <a:ext cx="9144000" cy="767262"/>
          </a:xfrm>
        </p:spPr>
        <p:txBody>
          <a:bodyPr anchor="ctr"/>
          <a:lstStyle/>
          <a:p>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أشكرك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إله اسرائيل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لأنك أشرقت لنا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en-US"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ببهائك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44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2A8BB9DB-5991-44A3-8313-420FF9DEFD5F}"/>
              </a:ext>
            </a:extLst>
          </p:cNvPr>
          <p:cNvSpPr>
            <a:spLocks noGrp="1"/>
          </p:cNvSpPr>
          <p:nvPr>
            <p:ph type="body" sz="quarter" idx="12"/>
          </p:nvPr>
        </p:nvSpPr>
        <p:spPr>
          <a:xfrm>
            <a:off x="0" y="4477871"/>
            <a:ext cx="9144000" cy="1189740"/>
          </a:xfrm>
        </p:spPr>
        <p:txBody>
          <a:bodyPr/>
          <a:lstStyle/>
          <a:p>
            <a:r>
              <a:rPr lang="en-GB" sz="4400" dirty="0"/>
              <a:t>}</a:t>
            </a:r>
            <a:r>
              <a:rPr lang="en-GB" sz="4400" dirty="0" err="1"/>
              <a:t>sep`hmot</a:t>
            </a:r>
            <a:r>
              <a:rPr lang="en-GB" sz="4400" dirty="0"/>
              <a:t> `</a:t>
            </a:r>
            <a:r>
              <a:rPr lang="en-GB" sz="4400" dirty="0" err="1"/>
              <a:t>ntotk</a:t>
            </a:r>
            <a:r>
              <a:rPr lang="en-GB" sz="4400" dirty="0"/>
              <a:t>@ </a:t>
            </a:r>
            <a:r>
              <a:rPr lang="en-GB" sz="4400" dirty="0" err="1"/>
              <a:t>Vnou</a:t>
            </a:r>
            <a:r>
              <a:rPr lang="en-GB" sz="4400" dirty="0"/>
              <a:t>] `</a:t>
            </a:r>
            <a:r>
              <a:rPr lang="en-GB" sz="4400" dirty="0" err="1"/>
              <a:t>mPi`crayl</a:t>
            </a:r>
            <a:r>
              <a:rPr lang="en-GB" sz="4400" dirty="0"/>
              <a:t>@ </a:t>
            </a:r>
          </a:p>
          <a:p>
            <a:r>
              <a:rPr lang="en-GB" sz="4400" dirty="0"/>
              <a:t>je </a:t>
            </a:r>
            <a:r>
              <a:rPr lang="en-GB" sz="4400" dirty="0" err="1"/>
              <a:t>aksai</a:t>
            </a:r>
            <a:r>
              <a:rPr lang="en-GB" sz="4400" dirty="0"/>
              <a:t> nan@ </a:t>
            </a:r>
            <a:r>
              <a:rPr lang="en-GB" sz="4400" dirty="0" err="1"/>
              <a:t>qen</a:t>
            </a:r>
            <a:r>
              <a:rPr lang="en-GB" sz="4400" dirty="0"/>
              <a:t> </a:t>
            </a:r>
            <a:r>
              <a:rPr lang="en-GB" sz="4400" dirty="0" err="1"/>
              <a:t>tekmetcai`e</a:t>
            </a:r>
            <a:r>
              <a:rPr lang="en-GB" sz="4400" dirty="0"/>
              <a:t>.</a:t>
            </a:r>
          </a:p>
        </p:txBody>
      </p:sp>
    </p:spTree>
    <p:extLst>
      <p:ext uri="{BB962C8B-B14F-4D97-AF65-F5344CB8AC3E}">
        <p14:creationId xmlns:p14="http://schemas.microsoft.com/office/powerpoint/2010/main" val="3521784902"/>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61010-D962-4B9C-8483-81823CE5BBF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7FA1B2F-89BB-414E-A177-523F07E32060}"/>
              </a:ext>
            </a:extLst>
          </p:cNvPr>
          <p:cNvSpPr>
            <a:spLocks noGrp="1"/>
          </p:cNvSpPr>
          <p:nvPr>
            <p:ph type="body" sz="quarter" idx="10"/>
          </p:nvPr>
        </p:nvSpPr>
        <p:spPr>
          <a:xfrm>
            <a:off x="0" y="5654165"/>
            <a:ext cx="9144000" cy="1197210"/>
          </a:xfrm>
        </p:spPr>
        <p:txBody>
          <a:bodyPr/>
          <a:lstStyle/>
          <a:p>
            <a:r>
              <a:rPr lang="ar-EG" dirty="0"/>
              <a:t>تى شيبهموت ان توتك: افنوتى امبى اسرائيل: </a:t>
            </a:r>
          </a:p>
          <a:p>
            <a:r>
              <a:rPr lang="ar-EG" dirty="0"/>
              <a:t>جى اك ايرى انهان مينى: نيم هان إشفيرى إيف اوش.</a:t>
            </a:r>
          </a:p>
        </p:txBody>
      </p:sp>
      <p:sp>
        <p:nvSpPr>
          <p:cNvPr id="4" name="Text Placeholder 3">
            <a:extLst>
              <a:ext uri="{FF2B5EF4-FFF2-40B4-BE49-F238E27FC236}">
                <a16:creationId xmlns:a16="http://schemas.microsoft.com/office/drawing/2014/main" id="{D85B8119-D252-4483-B2D2-1FD94FA8FD08}"/>
              </a:ext>
            </a:extLst>
          </p:cNvPr>
          <p:cNvSpPr>
            <a:spLocks noGrp="1"/>
          </p:cNvSpPr>
          <p:nvPr>
            <p:ph type="body" sz="quarter" idx="11"/>
          </p:nvPr>
        </p:nvSpPr>
        <p:spPr>
          <a:xfrm>
            <a:off x="0" y="3710609"/>
            <a:ext cx="9144000" cy="753815"/>
          </a:xfrm>
        </p:spPr>
        <p:txBody>
          <a:bodyPr anchor="ctr"/>
          <a:lstStyle/>
          <a:p>
            <a:r>
              <a:rPr lang="ar-EG" sz="3700" dirty="0"/>
              <a:t>أشكرك، يا إله اسرائيل، لأنك صنعت آيات، ومعجزات كثيرة.</a:t>
            </a:r>
          </a:p>
        </p:txBody>
      </p:sp>
      <p:sp>
        <p:nvSpPr>
          <p:cNvPr id="5" name="Text Placeholder 4">
            <a:extLst>
              <a:ext uri="{FF2B5EF4-FFF2-40B4-BE49-F238E27FC236}">
                <a16:creationId xmlns:a16="http://schemas.microsoft.com/office/drawing/2014/main" id="{E0DE88A4-D68F-45A3-A833-72369CE4BBAA}"/>
              </a:ext>
            </a:extLst>
          </p:cNvPr>
          <p:cNvSpPr>
            <a:spLocks noGrp="1"/>
          </p:cNvSpPr>
          <p:nvPr>
            <p:ph type="body" sz="quarter" idx="12"/>
          </p:nvPr>
        </p:nvSpPr>
        <p:spPr>
          <a:xfrm>
            <a:off x="0" y="4464424"/>
            <a:ext cx="9144000" cy="1189740"/>
          </a:xfrm>
        </p:spPr>
        <p:txBody>
          <a:bodyPr/>
          <a:lstStyle/>
          <a:p>
            <a:r>
              <a:rPr lang="en-GB" sz="4400" dirty="0"/>
              <a:t>}</a:t>
            </a:r>
            <a:r>
              <a:rPr lang="en-GB" sz="4400" dirty="0" err="1"/>
              <a:t>sep`hmot</a:t>
            </a:r>
            <a:r>
              <a:rPr lang="en-GB" sz="4400" dirty="0"/>
              <a:t> `</a:t>
            </a:r>
            <a:r>
              <a:rPr lang="en-GB" sz="4400" dirty="0" err="1"/>
              <a:t>ntotk</a:t>
            </a:r>
            <a:r>
              <a:rPr lang="en-GB" sz="4400" dirty="0"/>
              <a:t>@ </a:t>
            </a:r>
            <a:r>
              <a:rPr lang="en-GB" sz="4400" dirty="0" err="1"/>
              <a:t>Vnou</a:t>
            </a:r>
            <a:r>
              <a:rPr lang="en-GB" sz="4400" dirty="0"/>
              <a:t>] `</a:t>
            </a:r>
            <a:r>
              <a:rPr lang="en-GB" sz="4400" dirty="0" err="1"/>
              <a:t>mPi`crayl</a:t>
            </a:r>
            <a:r>
              <a:rPr lang="en-GB" sz="4400" dirty="0"/>
              <a:t>@ </a:t>
            </a:r>
          </a:p>
          <a:p>
            <a:r>
              <a:rPr lang="nb-NO" sz="4400" dirty="0"/>
              <a:t>je ak`iri `nhanmini@ nem han `sviri euos.</a:t>
            </a:r>
            <a:endParaRPr lang="en-GB" sz="4400" dirty="0"/>
          </a:p>
        </p:txBody>
      </p:sp>
    </p:spTree>
    <p:extLst>
      <p:ext uri="{BB962C8B-B14F-4D97-AF65-F5344CB8AC3E}">
        <p14:creationId xmlns:p14="http://schemas.microsoft.com/office/powerpoint/2010/main" val="13259194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B00AACD-205B-41CD-8AE4-5B821FEB6391}"/>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a:xfrm>
            <a:off x="0" y="5661635"/>
            <a:ext cx="9144000" cy="1189740"/>
          </a:xfrm>
        </p:spPr>
        <p:txBody>
          <a:bodyPr anchor="ctr"/>
          <a:lstStyle/>
          <a:p>
            <a:r>
              <a:rPr lang="ar-EG" dirty="0"/>
              <a:t>هوبوس انتيف ار اهموت نان ام ابسوتي انتى نين ابسيشي</a:t>
            </a:r>
          </a:p>
        </p:txBody>
      </p:sp>
      <p:sp>
        <p:nvSpPr>
          <p:cNvPr id="3" name="Text Placeholder 2"/>
          <p:cNvSpPr>
            <a:spLocks noGrp="1"/>
          </p:cNvSpPr>
          <p:nvPr>
            <p:ph type="body" sz="quarter" idx="11"/>
          </p:nvPr>
        </p:nvSpPr>
        <p:spPr/>
        <p:txBody>
          <a:bodyPr anchor="ctr"/>
          <a:lstStyle/>
          <a:p>
            <a:r>
              <a:rPr lang="ar-EG" sz="5400" dirty="0"/>
              <a:t>لكي ينعم لنا بخلاص نفوسنا</a:t>
            </a:r>
          </a:p>
        </p:txBody>
      </p:sp>
      <p:sp>
        <p:nvSpPr>
          <p:cNvPr id="4" name="Text Placeholder 3"/>
          <p:cNvSpPr>
            <a:spLocks noGrp="1"/>
          </p:cNvSpPr>
          <p:nvPr>
            <p:ph type="body" sz="quarter" idx="12"/>
          </p:nvPr>
        </p:nvSpPr>
        <p:spPr>
          <a:xfrm>
            <a:off x="0" y="4664765"/>
            <a:ext cx="9144000" cy="967409"/>
          </a:xfrm>
        </p:spPr>
        <p:txBody>
          <a:bodyPr anchor="ctr"/>
          <a:lstStyle/>
          <a:p>
            <a:r>
              <a:rPr lang="en-US" sz="3800" dirty="0"/>
              <a:t> </a:t>
            </a:r>
            <a:r>
              <a:rPr lang="en-US" sz="3800" dirty="0" err="1"/>
              <a:t>Hopwc</a:t>
            </a:r>
            <a:r>
              <a:rPr lang="en-US" sz="3800" dirty="0"/>
              <a:t> `</a:t>
            </a:r>
            <a:r>
              <a:rPr lang="en-US" sz="3800" dirty="0" err="1"/>
              <a:t>ntefer`hmot</a:t>
            </a:r>
            <a:r>
              <a:rPr lang="en-US" sz="3800" dirty="0"/>
              <a:t> nan `</a:t>
            </a:r>
            <a:r>
              <a:rPr lang="en-US" sz="3800" dirty="0" err="1"/>
              <a:t>m`pcw</a:t>
            </a:r>
            <a:r>
              <a:rPr lang="en-US" sz="3800" dirty="0"/>
              <a:t>] `</a:t>
            </a:r>
            <a:r>
              <a:rPr lang="en-US" sz="3800" dirty="0" err="1"/>
              <a:t>nte</a:t>
            </a:r>
            <a:r>
              <a:rPr lang="en-US" sz="3800" dirty="0"/>
              <a:t> </a:t>
            </a:r>
            <a:r>
              <a:rPr lang="en-US" sz="3800" dirty="0" err="1"/>
              <a:t>nen'u,y</a:t>
            </a:r>
            <a:r>
              <a:rPr lang="en-US" sz="3800" dirty="0"/>
              <a:t>.</a:t>
            </a:r>
          </a:p>
        </p:txBody>
      </p:sp>
    </p:spTree>
    <p:extLst>
      <p:ext uri="{BB962C8B-B14F-4D97-AF65-F5344CB8AC3E}">
        <p14:creationId xmlns:p14="http://schemas.microsoft.com/office/powerpoint/2010/main" val="16905607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7CCB0-EA64-4BA8-9F6E-6F99B37B0CC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37535CD-0149-4DAD-A20B-6A2F58429E35}"/>
              </a:ext>
            </a:extLst>
          </p:cNvPr>
          <p:cNvSpPr>
            <a:spLocks noGrp="1"/>
          </p:cNvSpPr>
          <p:nvPr>
            <p:ph type="body" sz="quarter" idx="10"/>
          </p:nvPr>
        </p:nvSpPr>
        <p:spPr>
          <a:xfrm>
            <a:off x="0" y="5883965"/>
            <a:ext cx="9144000" cy="967409"/>
          </a:xfrm>
        </p:spPr>
        <p:txBody>
          <a:bodyPr anchor="ctr"/>
          <a:lstStyle/>
          <a:p>
            <a:r>
              <a:rPr kumimoji="0" lang="ar-EG" sz="4800" b="1" i="0" u="none" strike="noStrike" kern="1200" cap="none" normalizeH="0" baseline="0" dirty="0">
                <a:ln>
                  <a:noFill/>
                </a:ln>
                <a:solidFill>
                  <a:schemeClr val="bg1"/>
                </a:solidFill>
                <a:effectLst/>
                <a:latin typeface="Times New Roman" pitchFamily="18" charset="0"/>
                <a:ea typeface="+mn-ea"/>
                <a:cs typeface="Times New Roman" pitchFamily="18" charset="0"/>
              </a:rPr>
              <a:t>نيم نى إف شيرى خين نى لاؤس تيرو:</a:t>
            </a:r>
            <a:endPar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22355208-B3BA-4A5E-BE38-6155EFE3326B}"/>
              </a:ext>
            </a:extLst>
          </p:cNvPr>
          <p:cNvSpPr>
            <a:spLocks noGrp="1"/>
          </p:cNvSpPr>
          <p:nvPr>
            <p:ph type="body" sz="quarter" idx="11"/>
          </p:nvPr>
        </p:nvSpPr>
        <p:spPr>
          <a:xfrm>
            <a:off x="0" y="3710609"/>
            <a:ext cx="9144000" cy="780709"/>
          </a:xfrm>
        </p:spPr>
        <p:txBody>
          <a:bodyPr anchor="ctr"/>
          <a:lstStyle/>
          <a:p>
            <a:r>
              <a:rPr kumimoji="0" lang="ar-SA" sz="4800" b="1" i="0" u="none" strike="noStrike" cap="none" normalizeH="0" baseline="0" dirty="0">
                <a:ln>
                  <a:noFill/>
                </a:ln>
                <a:solidFill>
                  <a:schemeClr val="bg1"/>
                </a:solidFill>
                <a:effectLst/>
                <a:latin typeface="Times New Roman" pitchFamily="18" charset="0"/>
                <a:cs typeface="Times New Roman" pitchFamily="18" charset="0"/>
              </a:rPr>
              <a:t>و</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فى جميع الشعوب</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بعجائبهِ، </a:t>
            </a:r>
            <a:endParaRPr kumimoji="0" lang="ar-SA" sz="48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14AE2C98-5CB7-46F1-8912-DB1BD7F3E6B5}"/>
              </a:ext>
            </a:extLst>
          </p:cNvPr>
          <p:cNvSpPr>
            <a:spLocks noGrp="1"/>
          </p:cNvSpPr>
          <p:nvPr>
            <p:ph type="body" sz="quarter" idx="12"/>
          </p:nvPr>
        </p:nvSpPr>
        <p:spPr>
          <a:xfrm>
            <a:off x="-1" y="4491319"/>
            <a:ext cx="9144001" cy="1143000"/>
          </a:xfrm>
        </p:spPr>
        <p:txBody>
          <a:bodyPr anchor="ctr"/>
          <a:lstStyle/>
          <a:p>
            <a:r>
              <a:rPr lang="en-GB" sz="5400" dirty="0" err="1"/>
              <a:t>nem</a:t>
            </a:r>
            <a:r>
              <a:rPr lang="en-GB" sz="5400" dirty="0"/>
              <a:t> </a:t>
            </a:r>
            <a:r>
              <a:rPr lang="en-GB" sz="5400" dirty="0" err="1"/>
              <a:t>nef`svyri</a:t>
            </a:r>
            <a:r>
              <a:rPr lang="en-GB" sz="5400" dirty="0"/>
              <a:t> </a:t>
            </a:r>
            <a:r>
              <a:rPr lang="en-GB" sz="5400" dirty="0" err="1"/>
              <a:t>qen</a:t>
            </a:r>
            <a:r>
              <a:rPr lang="en-GB" sz="5400" dirty="0"/>
              <a:t> </a:t>
            </a:r>
            <a:r>
              <a:rPr lang="en-GB" sz="5400" dirty="0" err="1"/>
              <a:t>nilaoc</a:t>
            </a:r>
            <a:r>
              <a:rPr lang="en-GB" sz="5400" dirty="0"/>
              <a:t> </a:t>
            </a:r>
            <a:r>
              <a:rPr lang="en-GB" sz="5400" dirty="0" err="1"/>
              <a:t>tyrou</a:t>
            </a:r>
            <a:r>
              <a:rPr lang="en-GB" sz="5400" dirty="0"/>
              <a:t>@</a:t>
            </a:r>
          </a:p>
        </p:txBody>
      </p:sp>
    </p:spTree>
    <p:extLst>
      <p:ext uri="{BB962C8B-B14F-4D97-AF65-F5344CB8AC3E}">
        <p14:creationId xmlns:p14="http://schemas.microsoft.com/office/powerpoint/2010/main" val="2639811174"/>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30592-ADA7-42DB-A5A6-10BA09F3AE0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0CFB76A-1F64-4740-9FFB-DE6887C6F522}"/>
              </a:ext>
            </a:extLst>
          </p:cNvPr>
          <p:cNvSpPr>
            <a:spLocks noGrp="1"/>
          </p:cNvSpPr>
          <p:nvPr>
            <p:ph type="body" sz="quarter" idx="10"/>
          </p:nvPr>
        </p:nvSpPr>
        <p:spPr>
          <a:xfrm>
            <a:off x="0" y="5668035"/>
            <a:ext cx="9144000" cy="1183340"/>
          </a:xfrm>
        </p:spPr>
        <p:txBody>
          <a:bodyPr/>
          <a:lstStyle/>
          <a:p>
            <a:r>
              <a:rPr lang="ar-EG" dirty="0"/>
              <a:t>تى شيبهموت ان توتك:افنوتى امبى اسرائيل:</a:t>
            </a:r>
            <a:endParaRPr lang="en-US" dirty="0"/>
          </a:p>
          <a:p>
            <a:r>
              <a:rPr lang="ar-EG" dirty="0"/>
              <a:t> جى آف ايراو سوتشنى ايروك: انجى نى يوداى.</a:t>
            </a:r>
          </a:p>
        </p:txBody>
      </p:sp>
      <p:sp>
        <p:nvSpPr>
          <p:cNvPr id="4" name="Text Placeholder 3">
            <a:extLst>
              <a:ext uri="{FF2B5EF4-FFF2-40B4-BE49-F238E27FC236}">
                <a16:creationId xmlns:a16="http://schemas.microsoft.com/office/drawing/2014/main" id="{FF9064EC-F8BA-43B9-8E89-C11B33BEC065}"/>
              </a:ext>
            </a:extLst>
          </p:cNvPr>
          <p:cNvSpPr>
            <a:spLocks noGrp="1"/>
          </p:cNvSpPr>
          <p:nvPr>
            <p:ph type="body" sz="quarter" idx="11"/>
          </p:nvPr>
        </p:nvSpPr>
        <p:spPr>
          <a:xfrm>
            <a:off x="0" y="3710609"/>
            <a:ext cx="9144000" cy="767262"/>
          </a:xfrm>
        </p:spPr>
        <p:txBody>
          <a:bodyPr anchor="ctr"/>
          <a:lstStyle/>
          <a:p>
            <a:r>
              <a:rPr lang="ar-EG" dirty="0"/>
              <a:t>أشكرك، يا إله اسرائيل، لأن اليهود، تشاورا عليك.</a:t>
            </a:r>
          </a:p>
        </p:txBody>
      </p:sp>
      <p:sp>
        <p:nvSpPr>
          <p:cNvPr id="5" name="Text Placeholder 4">
            <a:extLst>
              <a:ext uri="{FF2B5EF4-FFF2-40B4-BE49-F238E27FC236}">
                <a16:creationId xmlns:a16="http://schemas.microsoft.com/office/drawing/2014/main" id="{64B72850-DC55-4616-9EC5-72AD0DD49A7D}"/>
              </a:ext>
            </a:extLst>
          </p:cNvPr>
          <p:cNvSpPr>
            <a:spLocks noGrp="1"/>
          </p:cNvSpPr>
          <p:nvPr>
            <p:ph type="body" sz="quarter" idx="12"/>
          </p:nvPr>
        </p:nvSpPr>
        <p:spPr>
          <a:xfrm>
            <a:off x="0" y="4477871"/>
            <a:ext cx="9144000" cy="1183341"/>
          </a:xfrm>
        </p:spPr>
        <p:txBody>
          <a:bodyPr/>
          <a:lstStyle/>
          <a:p>
            <a:r>
              <a:rPr lang="en-GB" sz="4400" dirty="0"/>
              <a:t>}</a:t>
            </a:r>
            <a:r>
              <a:rPr lang="en-GB" sz="4400" dirty="0" err="1"/>
              <a:t>sep`hmot</a:t>
            </a:r>
            <a:r>
              <a:rPr lang="en-GB" sz="4400" dirty="0"/>
              <a:t> `</a:t>
            </a:r>
            <a:r>
              <a:rPr lang="en-GB" sz="4400" dirty="0" err="1"/>
              <a:t>ntotk</a:t>
            </a:r>
            <a:r>
              <a:rPr lang="en-GB" sz="4400" dirty="0"/>
              <a:t>@ </a:t>
            </a:r>
            <a:r>
              <a:rPr lang="en-GB" sz="4400" dirty="0" err="1"/>
              <a:t>Vnou</a:t>
            </a:r>
            <a:r>
              <a:rPr lang="en-GB" sz="4400" dirty="0"/>
              <a:t>] `</a:t>
            </a:r>
            <a:r>
              <a:rPr lang="en-GB" sz="4400" dirty="0" err="1"/>
              <a:t>mPi`crayl</a:t>
            </a:r>
            <a:r>
              <a:rPr lang="en-GB" sz="4400" dirty="0"/>
              <a:t>@ </a:t>
            </a:r>
          </a:p>
          <a:p>
            <a:r>
              <a:rPr lang="fr-FR" sz="4400" dirty="0"/>
              <a:t>je a</a:t>
            </a:r>
            <a:r>
              <a:rPr lang="en-US" sz="4400" dirty="0"/>
              <a:t>u</a:t>
            </a:r>
            <a:r>
              <a:rPr lang="fr-FR" sz="4400" dirty="0" err="1"/>
              <a:t>erouco</a:t>
            </a:r>
            <a:r>
              <a:rPr lang="fr-FR" sz="4400" dirty="0"/>
              <a:t>[ni </a:t>
            </a:r>
            <a:r>
              <a:rPr lang="fr-FR" sz="4400" dirty="0" err="1"/>
              <a:t>erok</a:t>
            </a:r>
            <a:r>
              <a:rPr lang="fr-FR" sz="4400" dirty="0"/>
              <a:t>@ `</a:t>
            </a:r>
            <a:r>
              <a:rPr lang="fr-FR" sz="4400" dirty="0" err="1"/>
              <a:t>nje</a:t>
            </a:r>
            <a:r>
              <a:rPr lang="fr-FR" sz="4400" dirty="0"/>
              <a:t> </a:t>
            </a:r>
            <a:r>
              <a:rPr lang="fr-FR" sz="4400" dirty="0" err="1"/>
              <a:t>niIoudai</a:t>
            </a:r>
            <a:r>
              <a:rPr lang="fr-FR" sz="4400" dirty="0"/>
              <a:t>.</a:t>
            </a:r>
            <a:endParaRPr lang="en-GB" sz="4400" dirty="0"/>
          </a:p>
        </p:txBody>
      </p:sp>
    </p:spTree>
    <p:extLst>
      <p:ext uri="{BB962C8B-B14F-4D97-AF65-F5344CB8AC3E}">
        <p14:creationId xmlns:p14="http://schemas.microsoft.com/office/powerpoint/2010/main" val="459013121"/>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1490B-7017-436C-8BF1-09F75D936D0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89E9B5D-0EDE-4B95-A79D-3C86D42189AB}"/>
              </a:ext>
            </a:extLst>
          </p:cNvPr>
          <p:cNvSpPr>
            <a:spLocks noGrp="1"/>
          </p:cNvSpPr>
          <p:nvPr>
            <p:ph type="body" sz="quarter" idx="10"/>
          </p:nvPr>
        </p:nvSpPr>
        <p:spPr>
          <a:xfrm>
            <a:off x="0" y="5627269"/>
            <a:ext cx="9144000" cy="1224105"/>
          </a:xfrm>
        </p:spPr>
        <p:txBody>
          <a:bodyPr/>
          <a:lstStyle/>
          <a:p>
            <a:r>
              <a:rPr lang="ar-EG" sz="4200" dirty="0"/>
              <a:t>تى شيبهموت ان توتك: افنوتى امبى اسرائيل:</a:t>
            </a:r>
            <a:endParaRPr lang="en-US" sz="4200" dirty="0"/>
          </a:p>
          <a:p>
            <a:r>
              <a:rPr lang="ar-EG" sz="4200" dirty="0"/>
              <a:t>جى اف اشك اى بى ستافروس: خين تى غولغوثا.</a:t>
            </a:r>
          </a:p>
        </p:txBody>
      </p:sp>
      <p:sp>
        <p:nvSpPr>
          <p:cNvPr id="4" name="Text Placeholder 3">
            <a:extLst>
              <a:ext uri="{FF2B5EF4-FFF2-40B4-BE49-F238E27FC236}">
                <a16:creationId xmlns:a16="http://schemas.microsoft.com/office/drawing/2014/main" id="{98D78B64-84CF-4D35-8C0B-A0401E0CB8F8}"/>
              </a:ext>
            </a:extLst>
          </p:cNvPr>
          <p:cNvSpPr>
            <a:spLocks noGrp="1"/>
          </p:cNvSpPr>
          <p:nvPr>
            <p:ph type="body" sz="quarter" idx="11"/>
          </p:nvPr>
        </p:nvSpPr>
        <p:spPr>
          <a:xfrm>
            <a:off x="0" y="3710609"/>
            <a:ext cx="9144000" cy="726920"/>
          </a:xfrm>
        </p:spPr>
        <p:txBody>
          <a:bodyPr anchor="ctr"/>
          <a:lstStyle/>
          <a:p>
            <a:r>
              <a:rPr lang="ar-EG" sz="3700" dirty="0"/>
              <a:t>أشكرك، يا إله اسرائيل، لأنك صلبت على الصليب، بالجلجثة.</a:t>
            </a:r>
          </a:p>
        </p:txBody>
      </p:sp>
      <p:sp>
        <p:nvSpPr>
          <p:cNvPr id="5" name="Text Placeholder 4">
            <a:extLst>
              <a:ext uri="{FF2B5EF4-FFF2-40B4-BE49-F238E27FC236}">
                <a16:creationId xmlns:a16="http://schemas.microsoft.com/office/drawing/2014/main" id="{AFD8B7F5-EA74-4DFB-82D0-E4F570112300}"/>
              </a:ext>
            </a:extLst>
          </p:cNvPr>
          <p:cNvSpPr>
            <a:spLocks noGrp="1"/>
          </p:cNvSpPr>
          <p:nvPr>
            <p:ph type="body" sz="quarter" idx="12"/>
          </p:nvPr>
        </p:nvSpPr>
        <p:spPr>
          <a:xfrm>
            <a:off x="0" y="4437529"/>
            <a:ext cx="9144000" cy="1189740"/>
          </a:xfrm>
        </p:spPr>
        <p:txBody>
          <a:bodyPr/>
          <a:lstStyle/>
          <a:p>
            <a:r>
              <a:rPr lang="en-GB" sz="4400" dirty="0"/>
              <a:t>}</a:t>
            </a:r>
            <a:r>
              <a:rPr lang="en-GB" sz="4400" dirty="0" err="1"/>
              <a:t>sep`hmot</a:t>
            </a:r>
            <a:r>
              <a:rPr lang="en-GB" sz="4400" dirty="0"/>
              <a:t> `</a:t>
            </a:r>
            <a:r>
              <a:rPr lang="en-GB" sz="4400" dirty="0" err="1"/>
              <a:t>ntotk</a:t>
            </a:r>
            <a:r>
              <a:rPr lang="en-GB" sz="4400" dirty="0"/>
              <a:t>@ </a:t>
            </a:r>
            <a:r>
              <a:rPr lang="en-GB" sz="4400" dirty="0" err="1"/>
              <a:t>Vnou</a:t>
            </a:r>
            <a:r>
              <a:rPr lang="en-GB" sz="4400" dirty="0"/>
              <a:t>] `</a:t>
            </a:r>
            <a:r>
              <a:rPr lang="en-GB" sz="4400" dirty="0" err="1"/>
              <a:t>mPi`crayl</a:t>
            </a:r>
            <a:r>
              <a:rPr lang="en-GB" sz="4400" dirty="0"/>
              <a:t>@ </a:t>
            </a:r>
          </a:p>
          <a:p>
            <a:r>
              <a:rPr lang="nl-NL" sz="4400" dirty="0"/>
              <a:t>je auask epi`ctauroc@ qen ]golgo;a.</a:t>
            </a:r>
            <a:endParaRPr lang="en-GB" sz="4400" dirty="0"/>
          </a:p>
        </p:txBody>
      </p:sp>
    </p:spTree>
    <p:extLst>
      <p:ext uri="{BB962C8B-B14F-4D97-AF65-F5344CB8AC3E}">
        <p14:creationId xmlns:p14="http://schemas.microsoft.com/office/powerpoint/2010/main" val="1383779632"/>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B3518-B488-419B-AACF-23E457FA792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3C96873-4AB3-4748-9FB7-58656ADF3A47}"/>
              </a:ext>
            </a:extLst>
          </p:cNvPr>
          <p:cNvSpPr>
            <a:spLocks noGrp="1"/>
          </p:cNvSpPr>
          <p:nvPr>
            <p:ph type="body" sz="quarter" idx="10"/>
          </p:nvPr>
        </p:nvSpPr>
        <p:spPr>
          <a:xfrm>
            <a:off x="0" y="5661635"/>
            <a:ext cx="9144000" cy="1189739"/>
          </a:xfrm>
        </p:spPr>
        <p:txBody>
          <a:bodyPr/>
          <a:lstStyle/>
          <a:p>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تى شيبهموت ان توتك:افنوتى امبى اسرائيل: جى آف كاك خين بى إمهاف: امفريتى إن نى ريف موأووت</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a:t>
            </a:r>
            <a:endPar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BF19DBB8-8D67-42A8-86A3-F3112316D929}"/>
              </a:ext>
            </a:extLst>
          </p:cNvPr>
          <p:cNvSpPr>
            <a:spLocks noGrp="1"/>
          </p:cNvSpPr>
          <p:nvPr>
            <p:ph type="body" sz="quarter" idx="11"/>
          </p:nvPr>
        </p:nvSpPr>
        <p:spPr>
          <a:xfrm>
            <a:off x="0" y="3710609"/>
            <a:ext cx="9144000" cy="767262"/>
          </a:xfrm>
        </p:spPr>
        <p:txBody>
          <a:bodyPr anchor="ctr"/>
          <a:lstStyle/>
          <a:p>
            <a:r>
              <a:rPr lang="ar-EG" sz="3600" dirty="0"/>
              <a:t>أشكرك، يا إله اسرائيل، لأنك وضعت في القبر، مثل الاموات.</a:t>
            </a:r>
          </a:p>
        </p:txBody>
      </p:sp>
      <p:sp>
        <p:nvSpPr>
          <p:cNvPr id="5" name="Text Placeholder 4">
            <a:extLst>
              <a:ext uri="{FF2B5EF4-FFF2-40B4-BE49-F238E27FC236}">
                <a16:creationId xmlns:a16="http://schemas.microsoft.com/office/drawing/2014/main" id="{91E2C250-4633-4AEF-A03C-B7E3826361A4}"/>
              </a:ext>
            </a:extLst>
          </p:cNvPr>
          <p:cNvSpPr>
            <a:spLocks noGrp="1"/>
          </p:cNvSpPr>
          <p:nvPr>
            <p:ph type="body" sz="quarter" idx="12"/>
          </p:nvPr>
        </p:nvSpPr>
        <p:spPr>
          <a:xfrm>
            <a:off x="0" y="4477871"/>
            <a:ext cx="9144000" cy="1189740"/>
          </a:xfrm>
        </p:spPr>
        <p:txBody>
          <a:bodyPr/>
          <a:lstStyle/>
          <a:p>
            <a:r>
              <a:rPr lang="en-GB" sz="4000" dirty="0"/>
              <a:t>}</a:t>
            </a:r>
            <a:r>
              <a:rPr lang="en-GB" sz="4000" dirty="0" err="1"/>
              <a:t>sep`hmot</a:t>
            </a:r>
            <a:r>
              <a:rPr lang="en-GB" sz="4000" dirty="0"/>
              <a:t> `</a:t>
            </a:r>
            <a:r>
              <a:rPr lang="en-GB" sz="4000" dirty="0" err="1"/>
              <a:t>ntotk</a:t>
            </a:r>
            <a:r>
              <a:rPr lang="en-GB" sz="4000" dirty="0"/>
              <a:t>@ </a:t>
            </a:r>
            <a:r>
              <a:rPr lang="en-GB" sz="4000" dirty="0" err="1"/>
              <a:t>Vnou</a:t>
            </a:r>
            <a:r>
              <a:rPr lang="en-GB" sz="4000" dirty="0"/>
              <a:t>] `</a:t>
            </a:r>
            <a:r>
              <a:rPr lang="en-GB" sz="4000" dirty="0" err="1"/>
              <a:t>mPi`crayl</a:t>
            </a:r>
            <a:r>
              <a:rPr lang="en-GB" sz="4000" dirty="0"/>
              <a:t>@ </a:t>
            </a:r>
          </a:p>
          <a:p>
            <a:r>
              <a:rPr lang="fr-FR" dirty="0"/>
              <a:t>je </a:t>
            </a:r>
            <a:r>
              <a:rPr lang="fr-FR" dirty="0" err="1"/>
              <a:t>au,ak</a:t>
            </a:r>
            <a:r>
              <a:rPr lang="fr-FR" dirty="0"/>
              <a:t> </a:t>
            </a:r>
            <a:r>
              <a:rPr lang="fr-FR" dirty="0" err="1"/>
              <a:t>qen</a:t>
            </a:r>
            <a:r>
              <a:rPr lang="fr-FR" dirty="0"/>
              <a:t> </a:t>
            </a:r>
            <a:r>
              <a:rPr lang="fr-FR" dirty="0" err="1"/>
              <a:t>pi`mhau</a:t>
            </a:r>
            <a:r>
              <a:rPr lang="fr-FR" dirty="0"/>
              <a:t>@ m`</a:t>
            </a:r>
            <a:r>
              <a:rPr lang="fr-FR" dirty="0" err="1"/>
              <a:t>vryt</a:t>
            </a:r>
            <a:r>
              <a:rPr lang="fr-FR" dirty="0"/>
              <a:t> `</a:t>
            </a:r>
            <a:r>
              <a:rPr lang="fr-FR" dirty="0" err="1"/>
              <a:t>nnirefmwout</a:t>
            </a:r>
            <a:r>
              <a:rPr lang="fr-FR" dirty="0"/>
              <a:t>.</a:t>
            </a:r>
            <a:endParaRPr lang="en-GB" dirty="0"/>
          </a:p>
        </p:txBody>
      </p:sp>
    </p:spTree>
    <p:extLst>
      <p:ext uri="{BB962C8B-B14F-4D97-AF65-F5344CB8AC3E}">
        <p14:creationId xmlns:p14="http://schemas.microsoft.com/office/powerpoint/2010/main" val="1138729208"/>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70B9E-F9D9-43A9-9D78-2607FB6B7B6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853823E-0176-4B95-844B-106850817FEC}"/>
              </a:ext>
            </a:extLst>
          </p:cNvPr>
          <p:cNvSpPr>
            <a:spLocks noGrp="1"/>
          </p:cNvSpPr>
          <p:nvPr>
            <p:ph type="body" sz="quarter" idx="10"/>
          </p:nvPr>
        </p:nvSpPr>
        <p:spPr>
          <a:xfrm>
            <a:off x="0" y="5782235"/>
            <a:ext cx="9144000" cy="1069139"/>
          </a:xfrm>
        </p:spPr>
        <p:txBody>
          <a:bodyPr/>
          <a:lstStyle/>
          <a:p>
            <a:r>
              <a:rPr lang="ar-EG" sz="3800" dirty="0"/>
              <a:t>تى شيبهموت ان توتك:افنوتى امبى اسرائيل: جى مينينسا شُمت إن ايهوأوو: اكتونك ايفول خين نى إثمو أووت.</a:t>
            </a:r>
          </a:p>
        </p:txBody>
      </p:sp>
      <p:sp>
        <p:nvSpPr>
          <p:cNvPr id="4" name="Text Placeholder 3">
            <a:extLst>
              <a:ext uri="{FF2B5EF4-FFF2-40B4-BE49-F238E27FC236}">
                <a16:creationId xmlns:a16="http://schemas.microsoft.com/office/drawing/2014/main" id="{336F93D4-47BC-466F-AD99-EDB1E93F550A}"/>
              </a:ext>
            </a:extLst>
          </p:cNvPr>
          <p:cNvSpPr>
            <a:spLocks noGrp="1"/>
          </p:cNvSpPr>
          <p:nvPr>
            <p:ph type="body" sz="quarter" idx="11"/>
          </p:nvPr>
        </p:nvSpPr>
        <p:spPr>
          <a:xfrm>
            <a:off x="0" y="3710609"/>
            <a:ext cx="9144000" cy="753815"/>
          </a:xfrm>
        </p:spPr>
        <p:txBody>
          <a:bodyPr anchor="ctr"/>
          <a:lstStyle/>
          <a:p>
            <a:r>
              <a:rPr lang="ar-EG" sz="3600" dirty="0"/>
              <a:t>أشكرك، يا إله اسرائيل، لأنك قمت من الموت، بعد ثلاثة أيام.</a:t>
            </a:r>
          </a:p>
        </p:txBody>
      </p:sp>
      <p:sp>
        <p:nvSpPr>
          <p:cNvPr id="5" name="Text Placeholder 4">
            <a:extLst>
              <a:ext uri="{FF2B5EF4-FFF2-40B4-BE49-F238E27FC236}">
                <a16:creationId xmlns:a16="http://schemas.microsoft.com/office/drawing/2014/main" id="{52C35270-0C23-455A-820E-B5C3F7243613}"/>
              </a:ext>
            </a:extLst>
          </p:cNvPr>
          <p:cNvSpPr>
            <a:spLocks noGrp="1"/>
          </p:cNvSpPr>
          <p:nvPr>
            <p:ph type="body" sz="quarter" idx="12"/>
          </p:nvPr>
        </p:nvSpPr>
        <p:spPr>
          <a:xfrm>
            <a:off x="0" y="4464423"/>
            <a:ext cx="9144000" cy="1317811"/>
          </a:xfrm>
        </p:spPr>
        <p:txBody>
          <a:bodyPr/>
          <a:lstStyle/>
          <a:p>
            <a:r>
              <a:rPr lang="en-GB" sz="3500" dirty="0"/>
              <a:t>}</a:t>
            </a:r>
            <a:r>
              <a:rPr lang="en-GB" sz="3500" dirty="0" err="1"/>
              <a:t>sep`hmot</a:t>
            </a:r>
            <a:r>
              <a:rPr lang="en-GB" sz="3500" dirty="0"/>
              <a:t> `</a:t>
            </a:r>
            <a:r>
              <a:rPr lang="en-GB" sz="3500" dirty="0" err="1"/>
              <a:t>ntotk</a:t>
            </a:r>
            <a:r>
              <a:rPr lang="en-GB" sz="3500" dirty="0"/>
              <a:t>@ </a:t>
            </a:r>
            <a:r>
              <a:rPr lang="en-GB" sz="3500" dirty="0" err="1"/>
              <a:t>Vnou</a:t>
            </a:r>
            <a:r>
              <a:rPr lang="en-GB" sz="3500" dirty="0"/>
              <a:t>] `</a:t>
            </a:r>
            <a:r>
              <a:rPr lang="en-GB" sz="3500" dirty="0" err="1"/>
              <a:t>mPi`crayl</a:t>
            </a:r>
            <a:r>
              <a:rPr lang="en-GB" sz="3500" dirty="0"/>
              <a:t>@ je </a:t>
            </a:r>
            <a:r>
              <a:rPr lang="en-GB" sz="3500" dirty="0" err="1"/>
              <a:t>menenca</a:t>
            </a:r>
            <a:r>
              <a:rPr lang="en-GB" sz="3500" dirty="0"/>
              <a:t> </a:t>
            </a:r>
            <a:r>
              <a:rPr lang="en-GB" sz="3500" dirty="0" err="1"/>
              <a:t>somt</a:t>
            </a:r>
            <a:r>
              <a:rPr lang="en-GB" sz="3500" dirty="0"/>
              <a:t> `</a:t>
            </a:r>
            <a:r>
              <a:rPr lang="en-GB" sz="3500" dirty="0" err="1"/>
              <a:t>n`ehoou</a:t>
            </a:r>
            <a:r>
              <a:rPr lang="en-GB" sz="3500" dirty="0"/>
              <a:t>@ </a:t>
            </a:r>
            <a:r>
              <a:rPr lang="en-GB" sz="3500" dirty="0" err="1"/>
              <a:t>aktonk</a:t>
            </a:r>
            <a:r>
              <a:rPr lang="en-GB" sz="3500" dirty="0"/>
              <a:t> `</a:t>
            </a:r>
            <a:r>
              <a:rPr lang="en-GB" sz="3500" dirty="0" err="1"/>
              <a:t>ebolqen</a:t>
            </a:r>
            <a:r>
              <a:rPr lang="en-GB" sz="3500" dirty="0"/>
              <a:t> </a:t>
            </a:r>
            <a:r>
              <a:rPr lang="en-GB" sz="3500" dirty="0" err="1"/>
              <a:t>nye;mwout</a:t>
            </a:r>
            <a:r>
              <a:rPr lang="en-GB" sz="3500" dirty="0"/>
              <a:t>.</a:t>
            </a:r>
          </a:p>
        </p:txBody>
      </p:sp>
    </p:spTree>
    <p:extLst>
      <p:ext uri="{BB962C8B-B14F-4D97-AF65-F5344CB8AC3E}">
        <p14:creationId xmlns:p14="http://schemas.microsoft.com/office/powerpoint/2010/main" val="1370196986"/>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C7EED-0B4D-4C63-8D16-8105C718BC4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9536993-842F-4ED7-8607-454E0D0A0BBE}"/>
              </a:ext>
            </a:extLst>
          </p:cNvPr>
          <p:cNvSpPr>
            <a:spLocks noGrp="1"/>
          </p:cNvSpPr>
          <p:nvPr>
            <p:ph type="body" sz="quarter" idx="10"/>
          </p:nvPr>
        </p:nvSpPr>
        <p:spPr>
          <a:xfrm>
            <a:off x="0" y="5661635"/>
            <a:ext cx="9144000" cy="1189740"/>
          </a:xfrm>
        </p:spPr>
        <p:txBody>
          <a:bodyPr/>
          <a:lstStyle/>
          <a:p>
            <a:r>
              <a:rPr lang="ar-EG" dirty="0"/>
              <a:t>تى شيبهموت ان توتك: افنوتى امبى اسرائيل: جى اك شى ناك ايبيسيت إى امينتى: ايخون اى تى إب رونيا.</a:t>
            </a:r>
          </a:p>
        </p:txBody>
      </p:sp>
      <p:sp>
        <p:nvSpPr>
          <p:cNvPr id="4" name="Text Placeholder 3">
            <a:extLst>
              <a:ext uri="{FF2B5EF4-FFF2-40B4-BE49-F238E27FC236}">
                <a16:creationId xmlns:a16="http://schemas.microsoft.com/office/drawing/2014/main" id="{F4ACC784-252F-41CD-B7F4-1696E0DC65DB}"/>
              </a:ext>
            </a:extLst>
          </p:cNvPr>
          <p:cNvSpPr>
            <a:spLocks noGrp="1"/>
          </p:cNvSpPr>
          <p:nvPr>
            <p:ph type="body" sz="quarter" idx="11"/>
          </p:nvPr>
        </p:nvSpPr>
        <p:spPr>
          <a:xfrm>
            <a:off x="0" y="3710609"/>
            <a:ext cx="9144000" cy="767262"/>
          </a:xfrm>
        </p:spPr>
        <p:txBody>
          <a:bodyPr anchor="ctr"/>
          <a:lstStyle/>
          <a:p>
            <a:r>
              <a:rPr lang="ar-EG" sz="3600" dirty="0"/>
              <a:t>أشكرك، يا إله اسرائيل، لأنك نزلت الي الجحيم، حيث الهاوية.</a:t>
            </a:r>
          </a:p>
        </p:txBody>
      </p:sp>
      <p:sp>
        <p:nvSpPr>
          <p:cNvPr id="5" name="Text Placeholder 4">
            <a:extLst>
              <a:ext uri="{FF2B5EF4-FFF2-40B4-BE49-F238E27FC236}">
                <a16:creationId xmlns:a16="http://schemas.microsoft.com/office/drawing/2014/main" id="{BBCB02F9-BCE4-41AD-8F60-3538CDD8B1D7}"/>
              </a:ext>
            </a:extLst>
          </p:cNvPr>
          <p:cNvSpPr>
            <a:spLocks noGrp="1"/>
          </p:cNvSpPr>
          <p:nvPr>
            <p:ph type="body" sz="quarter" idx="12"/>
          </p:nvPr>
        </p:nvSpPr>
        <p:spPr>
          <a:xfrm>
            <a:off x="0" y="4477871"/>
            <a:ext cx="9144000" cy="1189740"/>
          </a:xfrm>
        </p:spPr>
        <p:txBody>
          <a:bodyPr/>
          <a:lstStyle/>
          <a:p>
            <a:r>
              <a:rPr lang="en-GB" sz="4000" dirty="0"/>
              <a:t>}</a:t>
            </a:r>
            <a:r>
              <a:rPr lang="en-GB" sz="4000" dirty="0" err="1"/>
              <a:t>sep`hmot</a:t>
            </a:r>
            <a:r>
              <a:rPr lang="en-GB" sz="4000" dirty="0"/>
              <a:t> `</a:t>
            </a:r>
            <a:r>
              <a:rPr lang="en-GB" sz="4000" dirty="0" err="1"/>
              <a:t>ntotk</a:t>
            </a:r>
            <a:r>
              <a:rPr lang="en-GB" sz="4000" dirty="0"/>
              <a:t>@ </a:t>
            </a:r>
            <a:r>
              <a:rPr lang="en-GB" sz="4000" dirty="0" err="1"/>
              <a:t>Vnou</a:t>
            </a:r>
            <a:r>
              <a:rPr lang="en-GB" sz="4000" dirty="0"/>
              <a:t>] `</a:t>
            </a:r>
            <a:r>
              <a:rPr lang="en-GB" sz="4000" dirty="0" err="1"/>
              <a:t>mPi`crayl</a:t>
            </a:r>
            <a:r>
              <a:rPr lang="en-GB" sz="4000" dirty="0"/>
              <a:t>@</a:t>
            </a:r>
            <a:endParaRPr lang="ar-EG" sz="4000" dirty="0"/>
          </a:p>
          <a:p>
            <a:r>
              <a:rPr lang="en-GB" dirty="0"/>
              <a:t>je </a:t>
            </a:r>
            <a:r>
              <a:rPr lang="en-GB" dirty="0" err="1"/>
              <a:t>aksenak</a:t>
            </a:r>
            <a:r>
              <a:rPr lang="en-GB" dirty="0"/>
              <a:t> </a:t>
            </a:r>
            <a:r>
              <a:rPr lang="en-GB" dirty="0" err="1"/>
              <a:t>epecyt</a:t>
            </a:r>
            <a:r>
              <a:rPr lang="en-GB" dirty="0"/>
              <a:t> `</a:t>
            </a:r>
            <a:r>
              <a:rPr lang="en-GB" dirty="0" err="1"/>
              <a:t>e`amen</a:t>
            </a:r>
            <a:r>
              <a:rPr lang="en-GB" dirty="0"/>
              <a:t>]@ `</a:t>
            </a:r>
            <a:r>
              <a:rPr lang="en-GB" dirty="0" err="1"/>
              <a:t>eqoun</a:t>
            </a:r>
            <a:r>
              <a:rPr lang="en-GB" dirty="0"/>
              <a:t> `e]</a:t>
            </a:r>
            <a:r>
              <a:rPr lang="en-GB" dirty="0" err="1"/>
              <a:t>pronia</a:t>
            </a:r>
            <a:r>
              <a:rPr lang="en-GB" dirty="0"/>
              <a:t>.</a:t>
            </a:r>
          </a:p>
        </p:txBody>
      </p:sp>
    </p:spTree>
    <p:extLst>
      <p:ext uri="{BB962C8B-B14F-4D97-AF65-F5344CB8AC3E}">
        <p14:creationId xmlns:p14="http://schemas.microsoft.com/office/powerpoint/2010/main" val="3954231260"/>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F092F-1D9A-4A36-A996-3A8313FD765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6C270AF-7381-48B9-AC45-FEEBDE6DDB0B}"/>
              </a:ext>
            </a:extLst>
          </p:cNvPr>
          <p:cNvSpPr>
            <a:spLocks noGrp="1"/>
          </p:cNvSpPr>
          <p:nvPr>
            <p:ph type="body" sz="quarter" idx="10"/>
          </p:nvPr>
        </p:nvSpPr>
        <p:spPr>
          <a:xfrm>
            <a:off x="0" y="5640717"/>
            <a:ext cx="9144000" cy="1210658"/>
          </a:xfrm>
        </p:spPr>
        <p:txBody>
          <a:bodyPr anchor="ctr"/>
          <a:lstStyle/>
          <a:p>
            <a: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t>تى شيبهموت ان توتك:افنوتى امبى اسرائيل: </a:t>
            </a:r>
            <a:endPar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a:p>
            <a: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t>جى آكنو هيم إن ادام: نيم بيف جينوس تيرف</a:t>
            </a: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a:t>
            </a:r>
            <a:endPar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7492BDED-CC8D-4288-A900-312002E08A6F}"/>
              </a:ext>
            </a:extLst>
          </p:cNvPr>
          <p:cNvSpPr>
            <a:spLocks noGrp="1"/>
          </p:cNvSpPr>
          <p:nvPr>
            <p:ph type="body" sz="quarter" idx="11"/>
          </p:nvPr>
        </p:nvSpPr>
        <p:spPr>
          <a:xfrm>
            <a:off x="0" y="3710609"/>
            <a:ext cx="9144000" cy="740367"/>
          </a:xfrm>
        </p:spPr>
        <p:txBody>
          <a:bodyPr anchor="ctr"/>
          <a:lstStyle/>
          <a:p>
            <a:r>
              <a:rPr lang="ar-EG" sz="4100" dirty="0"/>
              <a:t>أشكرك، يا إله اسرائيل، لأنك خلصت آدم، وكل جنسه.</a:t>
            </a:r>
          </a:p>
        </p:txBody>
      </p:sp>
      <p:sp>
        <p:nvSpPr>
          <p:cNvPr id="5" name="Text Placeholder 4">
            <a:extLst>
              <a:ext uri="{FF2B5EF4-FFF2-40B4-BE49-F238E27FC236}">
                <a16:creationId xmlns:a16="http://schemas.microsoft.com/office/drawing/2014/main" id="{894BB6AB-85A4-4B0E-B201-99CFE214A0B2}"/>
              </a:ext>
            </a:extLst>
          </p:cNvPr>
          <p:cNvSpPr>
            <a:spLocks noGrp="1"/>
          </p:cNvSpPr>
          <p:nvPr>
            <p:ph type="body" sz="quarter" idx="12"/>
          </p:nvPr>
        </p:nvSpPr>
        <p:spPr>
          <a:xfrm>
            <a:off x="0" y="4450976"/>
            <a:ext cx="9144000" cy="1189740"/>
          </a:xfrm>
        </p:spPr>
        <p:txBody>
          <a:bodyPr/>
          <a:lstStyle/>
          <a:p>
            <a:r>
              <a:rPr lang="en-GB" sz="4400" dirty="0"/>
              <a:t>}</a:t>
            </a:r>
            <a:r>
              <a:rPr lang="en-GB" sz="4400" dirty="0" err="1"/>
              <a:t>sep`hmot</a:t>
            </a:r>
            <a:r>
              <a:rPr lang="en-GB" sz="4400" dirty="0"/>
              <a:t> `</a:t>
            </a:r>
            <a:r>
              <a:rPr lang="en-GB" sz="4400" dirty="0" err="1"/>
              <a:t>ntotk</a:t>
            </a:r>
            <a:r>
              <a:rPr lang="en-GB" sz="4400" dirty="0"/>
              <a:t>@ </a:t>
            </a:r>
            <a:r>
              <a:rPr lang="en-GB" sz="4400" dirty="0" err="1"/>
              <a:t>Vnou</a:t>
            </a:r>
            <a:r>
              <a:rPr lang="en-GB" sz="4400" dirty="0"/>
              <a:t>] `</a:t>
            </a:r>
            <a:r>
              <a:rPr lang="en-GB" sz="4400" dirty="0" err="1"/>
              <a:t>mPi`crayl</a:t>
            </a:r>
            <a:r>
              <a:rPr lang="en-GB" sz="4400" dirty="0"/>
              <a:t>@</a:t>
            </a:r>
            <a:endParaRPr lang="ar-EG" sz="4400" dirty="0"/>
          </a:p>
          <a:p>
            <a:r>
              <a:rPr lang="nl-NL" sz="4400" dirty="0"/>
              <a:t>je aknohem `nAdam@ nem pefgenoc tyrf.</a:t>
            </a:r>
            <a:endParaRPr lang="en-GB" sz="4400" dirty="0"/>
          </a:p>
        </p:txBody>
      </p:sp>
    </p:spTree>
    <p:extLst>
      <p:ext uri="{BB962C8B-B14F-4D97-AF65-F5344CB8AC3E}">
        <p14:creationId xmlns:p14="http://schemas.microsoft.com/office/powerpoint/2010/main" val="1586176783"/>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5C469-23D9-4D04-9E66-D46F404E8E2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7FBDB04-7047-4BDC-8157-B40A9B9E48FA}"/>
              </a:ext>
            </a:extLst>
          </p:cNvPr>
          <p:cNvSpPr>
            <a:spLocks noGrp="1"/>
          </p:cNvSpPr>
          <p:nvPr>
            <p:ph type="body" sz="quarter" idx="10"/>
          </p:nvPr>
        </p:nvSpPr>
        <p:spPr>
          <a:xfrm>
            <a:off x="0" y="5681059"/>
            <a:ext cx="9144000" cy="1170316"/>
          </a:xfrm>
        </p:spPr>
        <p:txBody>
          <a:bodyPr/>
          <a:lstStyle/>
          <a:p>
            <a:r>
              <a:rPr lang="ar-EG" dirty="0"/>
              <a:t>تى شيبهموت ان توتك:افنوتى امبى اسرائيل: </a:t>
            </a:r>
          </a:p>
          <a:p>
            <a:r>
              <a:rPr lang="ar-EG" dirty="0"/>
              <a:t>جى آكهون هين إتوتو: انيك ابوسطولوس.</a:t>
            </a:r>
          </a:p>
        </p:txBody>
      </p:sp>
      <p:sp>
        <p:nvSpPr>
          <p:cNvPr id="4" name="Text Placeholder 3">
            <a:extLst>
              <a:ext uri="{FF2B5EF4-FFF2-40B4-BE49-F238E27FC236}">
                <a16:creationId xmlns:a16="http://schemas.microsoft.com/office/drawing/2014/main" id="{07A7B23D-6084-439D-8E29-712C54EBB94B}"/>
              </a:ext>
            </a:extLst>
          </p:cNvPr>
          <p:cNvSpPr>
            <a:spLocks noGrp="1"/>
          </p:cNvSpPr>
          <p:nvPr>
            <p:ph type="body" sz="quarter" idx="11"/>
          </p:nvPr>
        </p:nvSpPr>
        <p:spPr>
          <a:xfrm>
            <a:off x="0" y="3710609"/>
            <a:ext cx="9144000" cy="780709"/>
          </a:xfrm>
        </p:spPr>
        <p:txBody>
          <a:bodyPr anchor="ctr"/>
          <a:lstStyle/>
          <a:p>
            <a:r>
              <a:rPr lang="ar-EG" sz="4400" dirty="0"/>
              <a:t>أشكرك، يا إله اسرائيل، لأنك اوصيت رسلك.</a:t>
            </a:r>
          </a:p>
        </p:txBody>
      </p:sp>
      <p:sp>
        <p:nvSpPr>
          <p:cNvPr id="5" name="Text Placeholder 4">
            <a:extLst>
              <a:ext uri="{FF2B5EF4-FFF2-40B4-BE49-F238E27FC236}">
                <a16:creationId xmlns:a16="http://schemas.microsoft.com/office/drawing/2014/main" id="{7677D748-F46B-48B9-B20A-B4B260BD81D6}"/>
              </a:ext>
            </a:extLst>
          </p:cNvPr>
          <p:cNvSpPr>
            <a:spLocks noGrp="1"/>
          </p:cNvSpPr>
          <p:nvPr>
            <p:ph type="body" sz="quarter" idx="12"/>
          </p:nvPr>
        </p:nvSpPr>
        <p:spPr>
          <a:xfrm>
            <a:off x="0" y="4491318"/>
            <a:ext cx="9144000" cy="1189740"/>
          </a:xfrm>
        </p:spPr>
        <p:txBody>
          <a:bodyPr/>
          <a:lstStyle/>
          <a:p>
            <a:r>
              <a:rPr lang="en-GB" sz="4400" dirty="0"/>
              <a:t>}</a:t>
            </a:r>
            <a:r>
              <a:rPr lang="en-GB" sz="4400" dirty="0" err="1"/>
              <a:t>sep`hmot</a:t>
            </a:r>
            <a:r>
              <a:rPr lang="en-GB" sz="4400" dirty="0"/>
              <a:t> `</a:t>
            </a:r>
            <a:r>
              <a:rPr lang="en-GB" sz="4400" dirty="0" err="1"/>
              <a:t>ntotk</a:t>
            </a:r>
            <a:r>
              <a:rPr lang="en-GB" sz="4400" dirty="0"/>
              <a:t>@ </a:t>
            </a:r>
            <a:r>
              <a:rPr lang="en-GB" sz="4400" dirty="0" err="1"/>
              <a:t>Vnou</a:t>
            </a:r>
            <a:r>
              <a:rPr lang="en-GB" sz="4400" dirty="0"/>
              <a:t>] `</a:t>
            </a:r>
            <a:r>
              <a:rPr lang="en-GB" sz="4400" dirty="0" err="1"/>
              <a:t>mPi`crayl</a:t>
            </a:r>
            <a:r>
              <a:rPr lang="en-GB" sz="4400" dirty="0"/>
              <a:t>@</a:t>
            </a:r>
            <a:endParaRPr lang="ar-EG" sz="4400" dirty="0"/>
          </a:p>
          <a:p>
            <a:r>
              <a:rPr lang="en-GB" sz="4400" dirty="0"/>
              <a:t>je </a:t>
            </a:r>
            <a:r>
              <a:rPr lang="en-GB" sz="4400" dirty="0" err="1"/>
              <a:t>akhonhen</a:t>
            </a:r>
            <a:r>
              <a:rPr lang="en-GB" sz="4400" dirty="0"/>
              <a:t> </a:t>
            </a:r>
            <a:r>
              <a:rPr lang="en-GB" sz="4400" dirty="0" err="1"/>
              <a:t>etotou</a:t>
            </a:r>
            <a:r>
              <a:rPr lang="en-GB" sz="4400" dirty="0"/>
              <a:t>@ `</a:t>
            </a:r>
            <a:r>
              <a:rPr lang="en-GB" sz="4400" dirty="0" err="1"/>
              <a:t>nnek`apoctoloc</a:t>
            </a:r>
            <a:r>
              <a:rPr lang="en-GB" sz="4400" dirty="0"/>
              <a:t>.</a:t>
            </a:r>
          </a:p>
        </p:txBody>
      </p:sp>
    </p:spTree>
    <p:extLst>
      <p:ext uri="{BB962C8B-B14F-4D97-AF65-F5344CB8AC3E}">
        <p14:creationId xmlns:p14="http://schemas.microsoft.com/office/powerpoint/2010/main" val="1373318321"/>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DF6E5-08E7-490A-BBBA-7097A508596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438CFB3-D904-44A4-8127-904DD601AF92}"/>
              </a:ext>
            </a:extLst>
          </p:cNvPr>
          <p:cNvSpPr>
            <a:spLocks noGrp="1"/>
          </p:cNvSpPr>
          <p:nvPr>
            <p:ph type="body" sz="quarter" idx="10"/>
          </p:nvPr>
        </p:nvSpPr>
        <p:spPr>
          <a:xfrm>
            <a:off x="0" y="5681059"/>
            <a:ext cx="9144000" cy="1170316"/>
          </a:xfrm>
        </p:spPr>
        <p:txBody>
          <a:bodyPr anchor="ctr"/>
          <a:lstStyle/>
          <a:p>
            <a:r>
              <a:rPr lang="ar-EG" sz="4200" dirty="0"/>
              <a:t>تى شيبهموت ان توتك:افنوتى امبى اسرائيل: </a:t>
            </a:r>
          </a:p>
          <a:p>
            <a:r>
              <a:rPr lang="ar-EG" sz="4200" dirty="0"/>
              <a:t>جى اكشى ناك اى اهرى: آى ابشوى إينفيئوى.</a:t>
            </a:r>
          </a:p>
        </p:txBody>
      </p:sp>
      <p:sp>
        <p:nvSpPr>
          <p:cNvPr id="4" name="Text Placeholder 3">
            <a:extLst>
              <a:ext uri="{FF2B5EF4-FFF2-40B4-BE49-F238E27FC236}">
                <a16:creationId xmlns:a16="http://schemas.microsoft.com/office/drawing/2014/main" id="{C9549E55-6454-4C8E-B760-6F17E209B493}"/>
              </a:ext>
            </a:extLst>
          </p:cNvPr>
          <p:cNvSpPr>
            <a:spLocks noGrp="1"/>
          </p:cNvSpPr>
          <p:nvPr>
            <p:ph type="body" sz="quarter" idx="11"/>
          </p:nvPr>
        </p:nvSpPr>
        <p:spPr>
          <a:xfrm>
            <a:off x="0" y="3710609"/>
            <a:ext cx="9144000" cy="780709"/>
          </a:xfrm>
        </p:spPr>
        <p:txBody>
          <a:bodyPr anchor="ctr"/>
          <a:lstStyle/>
          <a:p>
            <a:r>
              <a:rPr lang="ar-EG" sz="3800" dirty="0"/>
              <a:t>أشكرك، يا إله اسرائيل، لأنك صعدت، الى أعلى السموات.</a:t>
            </a:r>
          </a:p>
        </p:txBody>
      </p:sp>
      <p:sp>
        <p:nvSpPr>
          <p:cNvPr id="5" name="Text Placeholder 4">
            <a:extLst>
              <a:ext uri="{FF2B5EF4-FFF2-40B4-BE49-F238E27FC236}">
                <a16:creationId xmlns:a16="http://schemas.microsoft.com/office/drawing/2014/main" id="{1531802E-64CD-4EA4-BFC3-92E03D7CDE82}"/>
              </a:ext>
            </a:extLst>
          </p:cNvPr>
          <p:cNvSpPr>
            <a:spLocks noGrp="1"/>
          </p:cNvSpPr>
          <p:nvPr>
            <p:ph type="body" sz="quarter" idx="12"/>
          </p:nvPr>
        </p:nvSpPr>
        <p:spPr>
          <a:xfrm>
            <a:off x="0" y="4491318"/>
            <a:ext cx="9144000" cy="1189740"/>
          </a:xfrm>
        </p:spPr>
        <p:txBody>
          <a:bodyPr/>
          <a:lstStyle/>
          <a:p>
            <a:r>
              <a:rPr lang="en-GB" sz="4400" dirty="0"/>
              <a:t>}</a:t>
            </a:r>
            <a:r>
              <a:rPr lang="en-GB" sz="4400" dirty="0" err="1"/>
              <a:t>sep`hmot</a:t>
            </a:r>
            <a:r>
              <a:rPr lang="en-GB" sz="4400" dirty="0"/>
              <a:t> `</a:t>
            </a:r>
            <a:r>
              <a:rPr lang="en-GB" sz="4400" dirty="0" err="1"/>
              <a:t>ntotk</a:t>
            </a:r>
            <a:r>
              <a:rPr lang="en-GB" sz="4400" dirty="0"/>
              <a:t>@ </a:t>
            </a:r>
            <a:r>
              <a:rPr lang="en-GB" sz="4400" dirty="0" err="1"/>
              <a:t>Vnou</a:t>
            </a:r>
            <a:r>
              <a:rPr lang="en-GB" sz="4400" dirty="0"/>
              <a:t>] `</a:t>
            </a:r>
            <a:r>
              <a:rPr lang="en-GB" sz="4400" dirty="0" err="1"/>
              <a:t>mPi`crayl</a:t>
            </a:r>
            <a:r>
              <a:rPr lang="en-GB" sz="4400" dirty="0"/>
              <a:t>@</a:t>
            </a:r>
            <a:endParaRPr lang="ar-EG" sz="4400" dirty="0"/>
          </a:p>
          <a:p>
            <a:r>
              <a:rPr lang="en-GB" sz="4400" dirty="0"/>
              <a:t>je </a:t>
            </a:r>
            <a:r>
              <a:rPr lang="en-GB" sz="4400" dirty="0" err="1"/>
              <a:t>aksenak</a:t>
            </a:r>
            <a:r>
              <a:rPr lang="en-GB" sz="4400" dirty="0"/>
              <a:t> `</a:t>
            </a:r>
            <a:r>
              <a:rPr lang="en-GB" sz="4400" dirty="0" err="1"/>
              <a:t>e`hryi</a:t>
            </a:r>
            <a:r>
              <a:rPr lang="en-GB" sz="4400" dirty="0"/>
              <a:t>@ `</a:t>
            </a:r>
            <a:r>
              <a:rPr lang="en-GB" sz="4400" dirty="0" err="1"/>
              <a:t>e`pswi</a:t>
            </a:r>
            <a:r>
              <a:rPr lang="en-GB" sz="4400" dirty="0"/>
              <a:t> `</a:t>
            </a:r>
            <a:r>
              <a:rPr lang="en-GB" sz="4400" dirty="0" err="1"/>
              <a:t>enivyoui</a:t>
            </a:r>
            <a:r>
              <a:rPr lang="en-GB" sz="4400" dirty="0"/>
              <a:t>.</a:t>
            </a:r>
          </a:p>
        </p:txBody>
      </p:sp>
    </p:spTree>
    <p:extLst>
      <p:ext uri="{BB962C8B-B14F-4D97-AF65-F5344CB8AC3E}">
        <p14:creationId xmlns:p14="http://schemas.microsoft.com/office/powerpoint/2010/main" val="3144980846"/>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93C44-EA07-41BA-B51E-9A07EA918C7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C0C063C-D7C8-45F2-B08B-F76485A7AD68}"/>
              </a:ext>
            </a:extLst>
          </p:cNvPr>
          <p:cNvSpPr>
            <a:spLocks noGrp="1"/>
          </p:cNvSpPr>
          <p:nvPr>
            <p:ph type="body" sz="quarter" idx="10"/>
          </p:nvPr>
        </p:nvSpPr>
        <p:spPr>
          <a:xfrm>
            <a:off x="0" y="5694505"/>
            <a:ext cx="9144000" cy="1156869"/>
          </a:xfrm>
        </p:spPr>
        <p:txBody>
          <a:bodyPr/>
          <a:lstStyle/>
          <a:p>
            <a:r>
              <a:rPr lang="ar-EG" dirty="0"/>
              <a:t>تى شيبهموت ان توتك:افنوتى امبى اسرائيل:</a:t>
            </a:r>
          </a:p>
          <a:p>
            <a:r>
              <a:rPr lang="ar-EG" dirty="0"/>
              <a:t>جى اك هيمس سا أوى نام: امبى بانطوكراتور.</a:t>
            </a:r>
          </a:p>
        </p:txBody>
      </p:sp>
      <p:sp>
        <p:nvSpPr>
          <p:cNvPr id="4" name="Text Placeholder 3">
            <a:extLst>
              <a:ext uri="{FF2B5EF4-FFF2-40B4-BE49-F238E27FC236}">
                <a16:creationId xmlns:a16="http://schemas.microsoft.com/office/drawing/2014/main" id="{6EC797FE-FC0C-45A7-9F81-C91F8EAE7C7B}"/>
              </a:ext>
            </a:extLst>
          </p:cNvPr>
          <p:cNvSpPr>
            <a:spLocks noGrp="1"/>
          </p:cNvSpPr>
          <p:nvPr>
            <p:ph type="body" sz="quarter" idx="11"/>
          </p:nvPr>
        </p:nvSpPr>
        <p:spPr>
          <a:xfrm>
            <a:off x="0" y="3710609"/>
            <a:ext cx="9144000" cy="794156"/>
          </a:xfrm>
        </p:spPr>
        <p:txBody>
          <a:bodyPr anchor="ctr"/>
          <a:lstStyle/>
          <a:p>
            <a:r>
              <a:rPr lang="ar-EG" sz="3700" dirty="0"/>
              <a:t>أشكرك، يا إله اسرائيل، لأنك جلست عن يمين، ضابط الكل.</a:t>
            </a:r>
          </a:p>
        </p:txBody>
      </p:sp>
      <p:sp>
        <p:nvSpPr>
          <p:cNvPr id="5" name="Text Placeholder 4">
            <a:extLst>
              <a:ext uri="{FF2B5EF4-FFF2-40B4-BE49-F238E27FC236}">
                <a16:creationId xmlns:a16="http://schemas.microsoft.com/office/drawing/2014/main" id="{AB19B520-E1BC-45A9-ACAB-629FC8076ED9}"/>
              </a:ext>
            </a:extLst>
          </p:cNvPr>
          <p:cNvSpPr>
            <a:spLocks noGrp="1"/>
          </p:cNvSpPr>
          <p:nvPr>
            <p:ph type="body" sz="quarter" idx="12"/>
          </p:nvPr>
        </p:nvSpPr>
        <p:spPr>
          <a:xfrm>
            <a:off x="0" y="4504765"/>
            <a:ext cx="9144000" cy="1189740"/>
          </a:xfrm>
        </p:spPr>
        <p:txBody>
          <a:bodyPr/>
          <a:lstStyle/>
          <a:p>
            <a:r>
              <a:rPr lang="en-GB" sz="4400" dirty="0"/>
              <a:t>}</a:t>
            </a:r>
            <a:r>
              <a:rPr lang="en-GB" sz="4400" dirty="0" err="1"/>
              <a:t>sep`hmot</a:t>
            </a:r>
            <a:r>
              <a:rPr lang="en-GB" sz="4400" dirty="0"/>
              <a:t> `</a:t>
            </a:r>
            <a:r>
              <a:rPr lang="en-GB" sz="4400" dirty="0" err="1"/>
              <a:t>ntotk</a:t>
            </a:r>
            <a:r>
              <a:rPr lang="en-GB" sz="4400" dirty="0"/>
              <a:t>@ </a:t>
            </a:r>
            <a:r>
              <a:rPr lang="en-GB" sz="4400" dirty="0" err="1"/>
              <a:t>Vnou</a:t>
            </a:r>
            <a:r>
              <a:rPr lang="en-GB" sz="4400" dirty="0"/>
              <a:t>] `</a:t>
            </a:r>
            <a:r>
              <a:rPr lang="en-GB" sz="4400" dirty="0" err="1"/>
              <a:t>mPi`crayl</a:t>
            </a:r>
            <a:r>
              <a:rPr lang="en-GB" sz="4400" dirty="0"/>
              <a:t>@</a:t>
            </a:r>
            <a:endParaRPr lang="ar-EG" sz="4400" dirty="0"/>
          </a:p>
          <a:p>
            <a:r>
              <a:rPr lang="en-GB" sz="4400" dirty="0"/>
              <a:t>je </a:t>
            </a:r>
            <a:r>
              <a:rPr lang="en-GB" sz="4400" dirty="0" err="1"/>
              <a:t>akhemci</a:t>
            </a:r>
            <a:r>
              <a:rPr lang="en-GB" sz="4400" dirty="0"/>
              <a:t> </a:t>
            </a:r>
            <a:r>
              <a:rPr lang="en-GB" sz="4400" dirty="0" err="1"/>
              <a:t>caou`inam</a:t>
            </a:r>
            <a:r>
              <a:rPr lang="en-GB" sz="4400" dirty="0"/>
              <a:t>@ `</a:t>
            </a:r>
            <a:r>
              <a:rPr lang="en-GB" sz="4400" dirty="0" err="1"/>
              <a:t>mPipantokratwr</a:t>
            </a:r>
            <a:r>
              <a:rPr lang="en-GB" sz="4400" dirty="0"/>
              <a:t>.</a:t>
            </a:r>
          </a:p>
        </p:txBody>
      </p:sp>
    </p:spTree>
    <p:extLst>
      <p:ext uri="{BB962C8B-B14F-4D97-AF65-F5344CB8AC3E}">
        <p14:creationId xmlns:p14="http://schemas.microsoft.com/office/powerpoint/2010/main" val="548803829"/>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57F8D-6D24-43AD-B813-C4E6BC518D5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102CAB6-B87A-4101-A0D4-0C657F0027F0}"/>
              </a:ext>
            </a:extLst>
          </p:cNvPr>
          <p:cNvSpPr>
            <a:spLocks noGrp="1"/>
          </p:cNvSpPr>
          <p:nvPr>
            <p:ph type="body" sz="quarter" idx="10"/>
          </p:nvPr>
        </p:nvSpPr>
        <p:spPr>
          <a:xfrm>
            <a:off x="0" y="5640717"/>
            <a:ext cx="9144000" cy="1210658"/>
          </a:xfrm>
        </p:spPr>
        <p:txBody>
          <a:bodyPr anchor="ctr"/>
          <a:lstStyle/>
          <a:p>
            <a:r>
              <a:rPr lang="ar-EG" sz="4200" dirty="0"/>
              <a:t>تى شيبهموت ان توتك: افنوتى امبى اسرائيل: </a:t>
            </a:r>
            <a:endParaRPr lang="en-US" sz="4200" dirty="0"/>
          </a:p>
          <a:p>
            <a:r>
              <a:rPr lang="ar-EG" sz="4200" dirty="0"/>
              <a:t>جى إكئى إى اى تى هاب: اى تى ايكومينى.</a:t>
            </a:r>
          </a:p>
        </p:txBody>
      </p:sp>
      <p:sp>
        <p:nvSpPr>
          <p:cNvPr id="4" name="Text Placeholder 3">
            <a:extLst>
              <a:ext uri="{FF2B5EF4-FFF2-40B4-BE49-F238E27FC236}">
                <a16:creationId xmlns:a16="http://schemas.microsoft.com/office/drawing/2014/main" id="{FAA34CDF-FD9D-4F5B-BB8E-4B6E1FD294A3}"/>
              </a:ext>
            </a:extLst>
          </p:cNvPr>
          <p:cNvSpPr>
            <a:spLocks noGrp="1"/>
          </p:cNvSpPr>
          <p:nvPr>
            <p:ph type="body" sz="quarter" idx="11"/>
          </p:nvPr>
        </p:nvSpPr>
        <p:spPr>
          <a:xfrm>
            <a:off x="0" y="3710609"/>
            <a:ext cx="9144000" cy="740367"/>
          </a:xfrm>
        </p:spPr>
        <p:txBody>
          <a:bodyPr anchor="ctr"/>
          <a:lstStyle/>
          <a:p>
            <a:r>
              <a:rPr lang="ar-EG" dirty="0"/>
              <a:t>أشكرك، يا إله اسرائيل، لأنك ستأتى وتدين، المسكونة.</a:t>
            </a:r>
          </a:p>
        </p:txBody>
      </p:sp>
      <p:sp>
        <p:nvSpPr>
          <p:cNvPr id="5" name="Text Placeholder 4">
            <a:extLst>
              <a:ext uri="{FF2B5EF4-FFF2-40B4-BE49-F238E27FC236}">
                <a16:creationId xmlns:a16="http://schemas.microsoft.com/office/drawing/2014/main" id="{21013F5D-5E66-434A-BBB6-9A4CBCC885F0}"/>
              </a:ext>
            </a:extLst>
          </p:cNvPr>
          <p:cNvSpPr>
            <a:spLocks noGrp="1"/>
          </p:cNvSpPr>
          <p:nvPr>
            <p:ph type="body" sz="quarter" idx="12"/>
          </p:nvPr>
        </p:nvSpPr>
        <p:spPr>
          <a:xfrm>
            <a:off x="0" y="4450976"/>
            <a:ext cx="9144000" cy="1189740"/>
          </a:xfrm>
        </p:spPr>
        <p:txBody>
          <a:bodyPr/>
          <a:lstStyle/>
          <a:p>
            <a:r>
              <a:rPr lang="en-GB" sz="4400" dirty="0"/>
              <a:t>}</a:t>
            </a:r>
            <a:r>
              <a:rPr lang="en-GB" sz="4400" dirty="0" err="1"/>
              <a:t>sep`hmot</a:t>
            </a:r>
            <a:r>
              <a:rPr lang="en-GB" sz="4400" dirty="0"/>
              <a:t> `</a:t>
            </a:r>
            <a:r>
              <a:rPr lang="en-GB" sz="4400" dirty="0" err="1"/>
              <a:t>ntotk</a:t>
            </a:r>
            <a:r>
              <a:rPr lang="en-GB" sz="4400" dirty="0"/>
              <a:t>@ </a:t>
            </a:r>
            <a:r>
              <a:rPr lang="en-GB" sz="4400" dirty="0" err="1"/>
              <a:t>Vnou</a:t>
            </a:r>
            <a:r>
              <a:rPr lang="en-GB" sz="4400" dirty="0"/>
              <a:t>] `</a:t>
            </a:r>
            <a:r>
              <a:rPr lang="en-GB" sz="4400" dirty="0" err="1"/>
              <a:t>mPi`crayl</a:t>
            </a:r>
            <a:r>
              <a:rPr lang="en-GB" sz="4400" dirty="0"/>
              <a:t>@</a:t>
            </a:r>
            <a:endParaRPr lang="ar-EG" sz="4400" dirty="0"/>
          </a:p>
          <a:p>
            <a:r>
              <a:rPr lang="en-GB" sz="4400" dirty="0"/>
              <a:t>je `</a:t>
            </a:r>
            <a:r>
              <a:rPr lang="en-GB" sz="4400" dirty="0" err="1"/>
              <a:t>ek`e</a:t>
            </a:r>
            <a:r>
              <a:rPr lang="en-GB" sz="4400" dirty="0"/>
              <a:t>`</a:t>
            </a:r>
            <a:r>
              <a:rPr lang="en-US" sz="4400" dirty="0" err="1"/>
              <a:t>i</a:t>
            </a:r>
            <a:r>
              <a:rPr lang="en-GB" sz="4400" dirty="0"/>
              <a:t> `e]hap@ e]</a:t>
            </a:r>
            <a:r>
              <a:rPr lang="en-GB" sz="4400" dirty="0" err="1"/>
              <a:t>oikoumeny</a:t>
            </a:r>
            <a:r>
              <a:rPr lang="en-GB" sz="4400" dirty="0"/>
              <a:t>.</a:t>
            </a:r>
          </a:p>
        </p:txBody>
      </p:sp>
    </p:spTree>
    <p:extLst>
      <p:ext uri="{BB962C8B-B14F-4D97-AF65-F5344CB8AC3E}">
        <p14:creationId xmlns:p14="http://schemas.microsoft.com/office/powerpoint/2010/main" val="4070802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E0B85-8794-4DB9-B853-924013571D2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F4FDAF5-027F-4A4F-AE54-42233717B609}"/>
              </a:ext>
            </a:extLst>
          </p:cNvPr>
          <p:cNvSpPr>
            <a:spLocks noGrp="1"/>
          </p:cNvSpPr>
          <p:nvPr>
            <p:ph type="body" sz="quarter" idx="10"/>
          </p:nvPr>
        </p:nvSpPr>
        <p:spPr>
          <a:xfrm>
            <a:off x="0" y="5639353"/>
            <a:ext cx="9144000" cy="1212022"/>
          </a:xfrm>
        </p:spPr>
        <p:txBody>
          <a:bodyPr/>
          <a:lstStyle/>
          <a:p>
            <a:pPr>
              <a:lnSpc>
                <a:spcPct val="100000"/>
              </a:lnSpc>
            </a:pP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جى أو نيشتى بى  إبتشويس أووه إف إسماروؤت إم أشو: إفوى إن هوتى إجين نى نوتى تيرو:</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 </a:t>
            </a: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الليلويا</a:t>
            </a:r>
            <a:endParaRPr lang="en-GB" dirty="0"/>
          </a:p>
        </p:txBody>
      </p:sp>
      <p:sp>
        <p:nvSpPr>
          <p:cNvPr id="4" name="Text Placeholder 3">
            <a:extLst>
              <a:ext uri="{FF2B5EF4-FFF2-40B4-BE49-F238E27FC236}">
                <a16:creationId xmlns:a16="http://schemas.microsoft.com/office/drawing/2014/main" id="{7B386491-33DE-4741-B15D-EEB914F9872F}"/>
              </a:ext>
            </a:extLst>
          </p:cNvPr>
          <p:cNvSpPr>
            <a:spLocks noGrp="1"/>
          </p:cNvSpPr>
          <p:nvPr>
            <p:ph type="body" sz="quarter" idx="11"/>
          </p:nvPr>
        </p:nvSpPr>
        <p:spPr>
          <a:xfrm>
            <a:off x="0" y="3710609"/>
            <a:ext cx="9144000" cy="739003"/>
          </a:xfrm>
        </p:spPr>
        <p:txBody>
          <a:bodyPr anchor="ct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لأن الرب عظيم ومبارك جداً: ومخوف على كل الآلهة. الليلويا.</a:t>
            </a:r>
            <a:endParaRPr lang="en-GB" sz="3600" dirty="0"/>
          </a:p>
        </p:txBody>
      </p:sp>
      <p:sp>
        <p:nvSpPr>
          <p:cNvPr id="5" name="Text Placeholder 4">
            <a:extLst>
              <a:ext uri="{FF2B5EF4-FFF2-40B4-BE49-F238E27FC236}">
                <a16:creationId xmlns:a16="http://schemas.microsoft.com/office/drawing/2014/main" id="{CD7C4A8F-C9E8-4644-99F9-77A27870622D}"/>
              </a:ext>
            </a:extLst>
          </p:cNvPr>
          <p:cNvSpPr>
            <a:spLocks noGrp="1"/>
          </p:cNvSpPr>
          <p:nvPr>
            <p:ph type="body" sz="quarter" idx="12"/>
          </p:nvPr>
        </p:nvSpPr>
        <p:spPr>
          <a:xfrm>
            <a:off x="0" y="4449612"/>
            <a:ext cx="9144000" cy="1189740"/>
          </a:xfrm>
        </p:spPr>
        <p:txBody>
          <a:bodyPr/>
          <a:lstStyle/>
          <a:p>
            <a:pPr>
              <a:spcBef>
                <a:spcPts val="0"/>
              </a:spcBef>
            </a:pPr>
            <a:r>
              <a:rPr lang="en-GB" sz="4000" dirty="0"/>
              <a:t>je </a:t>
            </a:r>
            <a:r>
              <a:rPr lang="en-GB" sz="4000" dirty="0" err="1"/>
              <a:t>ounis</a:t>
            </a:r>
            <a:r>
              <a:rPr lang="en-GB" sz="4000" dirty="0"/>
              <a:t>] pe P=o=c</a:t>
            </a:r>
            <a:r>
              <a:rPr lang="ar-EG" sz="4000" dirty="0"/>
              <a:t> </a:t>
            </a:r>
            <a:r>
              <a:rPr lang="en-GB" sz="4000" dirty="0" err="1"/>
              <a:t>ouoh</a:t>
            </a:r>
            <a:r>
              <a:rPr lang="en-GB" sz="4000" dirty="0"/>
              <a:t> `</a:t>
            </a:r>
            <a:r>
              <a:rPr lang="en-GB" sz="4000" dirty="0" err="1"/>
              <a:t>f`cmarwout</a:t>
            </a:r>
            <a:r>
              <a:rPr lang="en-GB" sz="4000" dirty="0"/>
              <a:t> `</a:t>
            </a:r>
            <a:r>
              <a:rPr lang="en-GB" sz="4000" dirty="0" err="1"/>
              <a:t>emasw</a:t>
            </a:r>
            <a:r>
              <a:rPr lang="en-GB" sz="4000" dirty="0"/>
              <a:t>@</a:t>
            </a:r>
            <a:endParaRPr lang="ar-EG" sz="4000" dirty="0"/>
          </a:p>
          <a:p>
            <a:pPr>
              <a:spcBef>
                <a:spcPts val="0"/>
              </a:spcBef>
            </a:pPr>
            <a:r>
              <a:rPr lang="en-GB" sz="4000" dirty="0"/>
              <a:t> `</a:t>
            </a:r>
            <a:r>
              <a:rPr lang="en-GB" sz="4000" dirty="0" err="1"/>
              <a:t>foinho</a:t>
            </a:r>
            <a:r>
              <a:rPr lang="en-GB" sz="4000" dirty="0"/>
              <a:t>] `</a:t>
            </a:r>
            <a:r>
              <a:rPr lang="en-GB" sz="4000" dirty="0" err="1"/>
              <a:t>ejen</a:t>
            </a:r>
            <a:r>
              <a:rPr lang="en-GB" sz="4000" dirty="0"/>
              <a:t> </a:t>
            </a:r>
            <a:r>
              <a:rPr lang="en-GB" sz="4000" dirty="0" err="1"/>
              <a:t>ninou</a:t>
            </a:r>
            <a:r>
              <a:rPr lang="en-GB" sz="4000" dirty="0"/>
              <a:t>] </a:t>
            </a:r>
            <a:r>
              <a:rPr lang="en-GB" sz="4000" dirty="0" err="1"/>
              <a:t>tyrou</a:t>
            </a:r>
            <a:r>
              <a:rPr lang="en-GB" sz="4000" dirty="0"/>
              <a:t>.</a:t>
            </a:r>
            <a:endParaRPr lang="en-GB" dirty="0"/>
          </a:p>
        </p:txBody>
      </p:sp>
    </p:spTree>
    <p:extLst>
      <p:ext uri="{BB962C8B-B14F-4D97-AF65-F5344CB8AC3E}">
        <p14:creationId xmlns:p14="http://schemas.microsoft.com/office/powerpoint/2010/main" val="928753061"/>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EDCA6-B3AC-4DED-91E8-A6D01F7ABFF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31E9943-E32F-4A91-8FDE-416873A3EF4B}"/>
              </a:ext>
            </a:extLst>
          </p:cNvPr>
          <p:cNvSpPr>
            <a:spLocks noGrp="1"/>
          </p:cNvSpPr>
          <p:nvPr>
            <p:ph type="body" sz="quarter" idx="10"/>
          </p:nvPr>
        </p:nvSpPr>
        <p:spPr>
          <a:xfrm>
            <a:off x="0" y="5721399"/>
            <a:ext cx="9144000" cy="1129975"/>
          </a:xfrm>
        </p:spPr>
        <p:txBody>
          <a:bodyPr anchor="ctr"/>
          <a:lstStyle/>
          <a:p>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تى شيبهموت ان توتك:</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 </a:t>
            </a: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افنوتى امبى اسرائيل:</a:t>
            </a:r>
            <a:endParaRPr kumimoji="0" lang="en-US" sz="40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a:p>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 موى نى آن أوناى: نيم اوكو ايفول</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a:t>
            </a:r>
            <a:endPar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994B2E32-1933-42A9-9C14-8D18F9D9D295}"/>
              </a:ext>
            </a:extLst>
          </p:cNvPr>
          <p:cNvSpPr>
            <a:spLocks noGrp="1"/>
          </p:cNvSpPr>
          <p:nvPr>
            <p:ph type="body" sz="quarter" idx="11"/>
          </p:nvPr>
        </p:nvSpPr>
        <p:spPr>
          <a:xfrm>
            <a:off x="0" y="3710609"/>
            <a:ext cx="9144000" cy="821050"/>
          </a:xfrm>
        </p:spPr>
        <p:txBody>
          <a:bodyPr anchor="ctr"/>
          <a:lstStyle/>
          <a:p>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أشكرك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إله اسرائيل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اعطنى رحمة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وغفران</a:t>
            </a:r>
            <a:r>
              <a:rPr lang="ar-EG" sz="4400" dirty="0">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44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7F2A9A17-3619-4BDE-A70C-C2F6DF1BF1DB}"/>
              </a:ext>
            </a:extLst>
          </p:cNvPr>
          <p:cNvSpPr>
            <a:spLocks noGrp="1"/>
          </p:cNvSpPr>
          <p:nvPr>
            <p:ph type="body" sz="quarter" idx="12"/>
          </p:nvPr>
        </p:nvSpPr>
        <p:spPr>
          <a:xfrm>
            <a:off x="0" y="4531659"/>
            <a:ext cx="9144000" cy="1189740"/>
          </a:xfrm>
        </p:spPr>
        <p:txBody>
          <a:bodyPr/>
          <a:lstStyle/>
          <a:p>
            <a:r>
              <a:rPr lang="en-GB" sz="4400" dirty="0"/>
              <a:t>}</a:t>
            </a:r>
            <a:r>
              <a:rPr lang="en-GB" sz="4400" dirty="0" err="1"/>
              <a:t>sep`hmot</a:t>
            </a:r>
            <a:r>
              <a:rPr lang="en-GB" sz="4400" dirty="0"/>
              <a:t> `</a:t>
            </a:r>
            <a:r>
              <a:rPr lang="en-GB" sz="4400" dirty="0" err="1"/>
              <a:t>ntotk</a:t>
            </a:r>
            <a:r>
              <a:rPr lang="en-GB" sz="4400" dirty="0"/>
              <a:t>@ </a:t>
            </a:r>
            <a:r>
              <a:rPr lang="en-GB" sz="4400" dirty="0" err="1"/>
              <a:t>Vnou</a:t>
            </a:r>
            <a:r>
              <a:rPr lang="en-GB" sz="4400" dirty="0"/>
              <a:t>] `</a:t>
            </a:r>
            <a:r>
              <a:rPr lang="en-GB" sz="4400" dirty="0" err="1"/>
              <a:t>mPi`crayl</a:t>
            </a:r>
            <a:r>
              <a:rPr lang="en-GB" sz="4400" dirty="0"/>
              <a:t>@</a:t>
            </a:r>
            <a:endParaRPr lang="ar-EG" sz="4400" dirty="0"/>
          </a:p>
          <a:p>
            <a:r>
              <a:rPr lang="pt-BR" sz="4400" dirty="0"/>
              <a:t>moi nyi `nounai@ nem ou,w ebol.</a:t>
            </a:r>
            <a:endParaRPr lang="en-GB" sz="4400" dirty="0"/>
          </a:p>
        </p:txBody>
      </p:sp>
    </p:spTree>
    <p:extLst>
      <p:ext uri="{BB962C8B-B14F-4D97-AF65-F5344CB8AC3E}">
        <p14:creationId xmlns:p14="http://schemas.microsoft.com/office/powerpoint/2010/main" val="14627452"/>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6B46F-4A93-471D-842B-EF3366A0682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A9E2FF9-CB28-49A4-93CF-F1BBBB2D63C2}"/>
              </a:ext>
            </a:extLst>
          </p:cNvPr>
          <p:cNvSpPr>
            <a:spLocks noGrp="1"/>
          </p:cNvSpPr>
          <p:nvPr>
            <p:ph type="body" sz="quarter" idx="10"/>
          </p:nvPr>
        </p:nvSpPr>
        <p:spPr>
          <a:xfrm>
            <a:off x="0" y="5694505"/>
            <a:ext cx="9144000" cy="1156869"/>
          </a:xfrm>
        </p:spPr>
        <p:txBody>
          <a:bodyPr anchor="ctr"/>
          <a:lstStyle/>
          <a:p>
            <a:r>
              <a:rPr lang="ar-EG" dirty="0"/>
              <a:t>تى شيبهموت ان توتك:افنوتى امبى اسرائيل:</a:t>
            </a:r>
          </a:p>
          <a:p>
            <a:r>
              <a:rPr lang="ar-EG" dirty="0"/>
              <a:t> اريسين خورين: إنين بارا بتوما.</a:t>
            </a:r>
          </a:p>
        </p:txBody>
      </p:sp>
      <p:sp>
        <p:nvSpPr>
          <p:cNvPr id="4" name="Text Placeholder 3">
            <a:extLst>
              <a:ext uri="{FF2B5EF4-FFF2-40B4-BE49-F238E27FC236}">
                <a16:creationId xmlns:a16="http://schemas.microsoft.com/office/drawing/2014/main" id="{DDB12486-1C60-4B1D-8337-555E3D308E3C}"/>
              </a:ext>
            </a:extLst>
          </p:cNvPr>
          <p:cNvSpPr>
            <a:spLocks noGrp="1"/>
          </p:cNvSpPr>
          <p:nvPr>
            <p:ph type="body" sz="quarter" idx="11"/>
          </p:nvPr>
        </p:nvSpPr>
        <p:spPr>
          <a:xfrm>
            <a:off x="0" y="3710609"/>
            <a:ext cx="9144000" cy="794156"/>
          </a:xfrm>
        </p:spPr>
        <p:txBody>
          <a:bodyPr anchor="ctr"/>
          <a:lstStyle/>
          <a:p>
            <a:r>
              <a:rPr lang="ar-EG" sz="4400" dirty="0"/>
              <a:t>أشكرك، يا إله اسرائيل، اصفح عن زلاتنا.</a:t>
            </a:r>
          </a:p>
        </p:txBody>
      </p:sp>
      <p:sp>
        <p:nvSpPr>
          <p:cNvPr id="5" name="Text Placeholder 4">
            <a:extLst>
              <a:ext uri="{FF2B5EF4-FFF2-40B4-BE49-F238E27FC236}">
                <a16:creationId xmlns:a16="http://schemas.microsoft.com/office/drawing/2014/main" id="{7CA330F9-8272-4847-BC84-D4FAE10232A8}"/>
              </a:ext>
            </a:extLst>
          </p:cNvPr>
          <p:cNvSpPr>
            <a:spLocks noGrp="1"/>
          </p:cNvSpPr>
          <p:nvPr>
            <p:ph type="body" sz="quarter" idx="12"/>
          </p:nvPr>
        </p:nvSpPr>
        <p:spPr>
          <a:xfrm>
            <a:off x="0" y="4504765"/>
            <a:ext cx="9144000" cy="1189740"/>
          </a:xfrm>
        </p:spPr>
        <p:txBody>
          <a:bodyPr/>
          <a:lstStyle/>
          <a:p>
            <a:r>
              <a:rPr lang="en-GB" sz="4000" dirty="0"/>
              <a:t>}</a:t>
            </a:r>
            <a:r>
              <a:rPr lang="en-GB" sz="4000" dirty="0" err="1"/>
              <a:t>sep`hmot</a:t>
            </a:r>
            <a:r>
              <a:rPr lang="en-GB" sz="4000" dirty="0"/>
              <a:t> `</a:t>
            </a:r>
            <a:r>
              <a:rPr lang="en-GB" sz="4000" dirty="0" err="1"/>
              <a:t>ntotk</a:t>
            </a:r>
            <a:r>
              <a:rPr lang="en-GB" sz="4000" dirty="0"/>
              <a:t>@ </a:t>
            </a:r>
            <a:r>
              <a:rPr lang="en-GB" sz="4000" dirty="0" err="1"/>
              <a:t>Vnou</a:t>
            </a:r>
            <a:r>
              <a:rPr lang="en-GB" sz="4000" dirty="0"/>
              <a:t>] `</a:t>
            </a:r>
            <a:r>
              <a:rPr lang="en-GB" sz="4000" dirty="0" err="1"/>
              <a:t>mPi`crayl</a:t>
            </a:r>
            <a:r>
              <a:rPr lang="en-GB" sz="4000" dirty="0"/>
              <a:t>@</a:t>
            </a:r>
            <a:endParaRPr lang="ar-EG" sz="4000" dirty="0"/>
          </a:p>
          <a:p>
            <a:r>
              <a:rPr lang="en-GB" dirty="0" err="1"/>
              <a:t>aricun,orin</a:t>
            </a:r>
            <a:r>
              <a:rPr lang="en-GB" dirty="0"/>
              <a:t>@ `</a:t>
            </a:r>
            <a:r>
              <a:rPr lang="en-GB" dirty="0" err="1"/>
              <a:t>nnenpara`ptwma</a:t>
            </a:r>
            <a:r>
              <a:rPr lang="en-GB" dirty="0"/>
              <a:t>.</a:t>
            </a:r>
          </a:p>
        </p:txBody>
      </p:sp>
    </p:spTree>
    <p:extLst>
      <p:ext uri="{BB962C8B-B14F-4D97-AF65-F5344CB8AC3E}">
        <p14:creationId xmlns:p14="http://schemas.microsoft.com/office/powerpoint/2010/main" val="404729894"/>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DEE8E-55F0-4A29-AC6D-8BDD236FAA0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0C2C14F-152B-4755-B2C2-B94C17699292}"/>
              </a:ext>
            </a:extLst>
          </p:cNvPr>
          <p:cNvSpPr>
            <a:spLocks noGrp="1"/>
          </p:cNvSpPr>
          <p:nvPr>
            <p:ph type="body" sz="quarter" idx="10"/>
          </p:nvPr>
        </p:nvSpPr>
        <p:spPr>
          <a:xfrm>
            <a:off x="0" y="5661635"/>
            <a:ext cx="9144000" cy="1189739"/>
          </a:xfrm>
        </p:spPr>
        <p:txBody>
          <a:bodyPr/>
          <a:lstStyle/>
          <a:p>
            <a:r>
              <a:rPr lang="ar-EG" dirty="0"/>
              <a:t>تى شيبهموت ان توتك: تيتى اوأوو إمبيك ران:</a:t>
            </a:r>
          </a:p>
          <a:p>
            <a:r>
              <a:rPr lang="ar-EG" dirty="0"/>
              <a:t>اووه تين او اوشت امموك: كاطا بيك نشتى إنناى.</a:t>
            </a:r>
          </a:p>
        </p:txBody>
      </p:sp>
      <p:sp>
        <p:nvSpPr>
          <p:cNvPr id="4" name="Text Placeholder 3">
            <a:extLst>
              <a:ext uri="{FF2B5EF4-FFF2-40B4-BE49-F238E27FC236}">
                <a16:creationId xmlns:a16="http://schemas.microsoft.com/office/drawing/2014/main" id="{6FB850A7-7609-4CCD-8242-2DE5C74ACE37}"/>
              </a:ext>
            </a:extLst>
          </p:cNvPr>
          <p:cNvSpPr>
            <a:spLocks noGrp="1"/>
          </p:cNvSpPr>
          <p:nvPr>
            <p:ph type="body" sz="quarter" idx="11"/>
          </p:nvPr>
        </p:nvSpPr>
        <p:spPr>
          <a:xfrm>
            <a:off x="0" y="3710609"/>
            <a:ext cx="9144000" cy="767262"/>
          </a:xfrm>
        </p:spPr>
        <p:txBody>
          <a:bodyPr anchor="ctr"/>
          <a:lstStyle/>
          <a:p>
            <a:r>
              <a:rPr lang="ar-EG" dirty="0"/>
              <a:t>أشكرك</a:t>
            </a:r>
            <a:r>
              <a:rPr lang="ar-EG" sz="4000" dirty="0"/>
              <a:t> ، </a:t>
            </a:r>
            <a:r>
              <a:rPr lang="ar-EG" dirty="0"/>
              <a:t>وأمجـد إســمك، ونسـجد لـك، كعظيم رحمتك.</a:t>
            </a:r>
          </a:p>
        </p:txBody>
      </p:sp>
      <p:sp>
        <p:nvSpPr>
          <p:cNvPr id="5" name="Text Placeholder 4">
            <a:extLst>
              <a:ext uri="{FF2B5EF4-FFF2-40B4-BE49-F238E27FC236}">
                <a16:creationId xmlns:a16="http://schemas.microsoft.com/office/drawing/2014/main" id="{2E4A7C2E-4FC0-4B83-B7EE-A16F6D0BD309}"/>
              </a:ext>
            </a:extLst>
          </p:cNvPr>
          <p:cNvSpPr>
            <a:spLocks noGrp="1"/>
          </p:cNvSpPr>
          <p:nvPr>
            <p:ph type="body" sz="quarter" idx="12"/>
          </p:nvPr>
        </p:nvSpPr>
        <p:spPr>
          <a:xfrm>
            <a:off x="0" y="4477871"/>
            <a:ext cx="9144000" cy="1189740"/>
          </a:xfrm>
        </p:spPr>
        <p:txBody>
          <a:bodyPr/>
          <a:lstStyle/>
          <a:p>
            <a:r>
              <a:rPr lang="en-GB" sz="4100" dirty="0"/>
              <a:t>}</a:t>
            </a:r>
            <a:r>
              <a:rPr lang="en-GB" sz="4100" dirty="0" err="1"/>
              <a:t>sep`hmot</a:t>
            </a:r>
            <a:r>
              <a:rPr lang="en-GB" sz="4100" dirty="0"/>
              <a:t> `</a:t>
            </a:r>
            <a:r>
              <a:rPr lang="en-GB" sz="4100" dirty="0" err="1"/>
              <a:t>ntotk</a:t>
            </a:r>
            <a:r>
              <a:rPr lang="en-GB" sz="4100" dirty="0"/>
              <a:t>@</a:t>
            </a:r>
            <a:r>
              <a:rPr lang="en-US" sz="4100" dirty="0"/>
              <a:t> </a:t>
            </a:r>
            <a:r>
              <a:rPr lang="en-GB" sz="4100" dirty="0"/>
              <a:t>]]`</a:t>
            </a:r>
            <a:r>
              <a:rPr lang="en-GB" sz="4100" dirty="0" err="1"/>
              <a:t>wou</a:t>
            </a:r>
            <a:r>
              <a:rPr lang="en-GB" sz="4100" dirty="0"/>
              <a:t> `</a:t>
            </a:r>
            <a:r>
              <a:rPr lang="en-GB" sz="4100" dirty="0" err="1"/>
              <a:t>mpekran</a:t>
            </a:r>
            <a:r>
              <a:rPr lang="en-GB" sz="4100" dirty="0"/>
              <a:t>@ </a:t>
            </a:r>
          </a:p>
          <a:p>
            <a:r>
              <a:rPr lang="en-GB" sz="4100" dirty="0" err="1"/>
              <a:t>ouoh</a:t>
            </a:r>
            <a:r>
              <a:rPr lang="en-GB" sz="4100" dirty="0"/>
              <a:t> </a:t>
            </a:r>
            <a:r>
              <a:rPr lang="en-GB" sz="4100" dirty="0" err="1"/>
              <a:t>tenouwst</a:t>
            </a:r>
            <a:r>
              <a:rPr lang="en-GB" sz="4100" dirty="0"/>
              <a:t> `</a:t>
            </a:r>
            <a:r>
              <a:rPr lang="en-GB" sz="4100" dirty="0" err="1"/>
              <a:t>mmok</a:t>
            </a:r>
            <a:r>
              <a:rPr lang="en-GB" sz="4100" dirty="0"/>
              <a:t>@ kata </a:t>
            </a:r>
            <a:r>
              <a:rPr lang="en-GB" sz="4100" dirty="0" err="1"/>
              <a:t>peknis</a:t>
            </a:r>
            <a:r>
              <a:rPr lang="en-GB" sz="4100" dirty="0"/>
              <a:t>] `</a:t>
            </a:r>
            <a:r>
              <a:rPr lang="en-GB" sz="4100" dirty="0" err="1"/>
              <a:t>nnai</a:t>
            </a:r>
            <a:r>
              <a:rPr lang="en-GB" sz="4100" dirty="0"/>
              <a:t>.</a:t>
            </a:r>
          </a:p>
        </p:txBody>
      </p:sp>
    </p:spTree>
    <p:extLst>
      <p:ext uri="{BB962C8B-B14F-4D97-AF65-F5344CB8AC3E}">
        <p14:creationId xmlns:p14="http://schemas.microsoft.com/office/powerpoint/2010/main" val="3794346044"/>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D018-EC8E-4790-B6D8-B3E63DC02B6F}"/>
              </a:ext>
            </a:extLst>
          </p:cNvPr>
          <p:cNvSpPr>
            <a:spLocks noGrp="1"/>
          </p:cNvSpPr>
          <p:nvPr>
            <p:ph type="title"/>
          </p:nvPr>
        </p:nvSpPr>
        <p:spPr>
          <a:xfrm>
            <a:off x="-1815353" y="0"/>
            <a:ext cx="1815353" cy="1492624"/>
          </a:xfrm>
        </p:spPr>
        <p:txBody>
          <a:bodyPr/>
          <a:lstStyle/>
          <a:p>
            <a:pPr algn="r" rtl="1"/>
            <a:r>
              <a:rPr lang="ar-EG" b="1" u="sng" dirty="0">
                <a:solidFill>
                  <a:srgbClr val="FFC000"/>
                </a:solidFill>
              </a:rPr>
              <a:t>ابصالية أشكرك يا إله يعقوب</a:t>
            </a:r>
            <a:endParaRPr lang="en-GB" b="1" u="sng" dirty="0">
              <a:solidFill>
                <a:srgbClr val="FFC000"/>
              </a:solidFill>
            </a:endParaRPr>
          </a:p>
        </p:txBody>
      </p:sp>
      <p:graphicFrame>
        <p:nvGraphicFramePr>
          <p:cNvPr id="3" name="Table 14">
            <a:extLst>
              <a:ext uri="{FF2B5EF4-FFF2-40B4-BE49-F238E27FC236}">
                <a16:creationId xmlns:a16="http://schemas.microsoft.com/office/drawing/2014/main" id="{E9FF747D-EE53-43EB-8480-BE95FD59B7DC}"/>
              </a:ext>
            </a:extLst>
          </p:cNvPr>
          <p:cNvGraphicFramePr>
            <a:graphicFrameLocks noGrp="1"/>
          </p:cNvGraphicFramePr>
          <p:nvPr>
            <p:extLst>
              <p:ext uri="{D42A27DB-BD31-4B8C-83A1-F6EECF244321}">
                <p14:modId xmlns:p14="http://schemas.microsoft.com/office/powerpoint/2010/main" val="1185952819"/>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75579">
                <a:tc>
                  <a:txBody>
                    <a:bodyPr/>
                    <a:lstStyle/>
                    <a:p>
                      <a:pPr algn="ctr" rtl="1"/>
                      <a:r>
                        <a:rPr lang="ar-SA" sz="3900" b="1" dirty="0">
                          <a:solidFill>
                            <a:schemeClr val="bg1"/>
                          </a:solidFill>
                          <a:cs typeface="+mj-cs"/>
                        </a:rPr>
                        <a:t>أشكرك يا إله يعقوب</a:t>
                      </a:r>
                      <a:r>
                        <a:rPr lang="ar-EG" sz="3900" b="1" dirty="0">
                          <a:solidFill>
                            <a:schemeClr val="bg1"/>
                          </a:solidFill>
                          <a:cs typeface="+mj-cs"/>
                        </a:rPr>
                        <a:t>. </a:t>
                      </a:r>
                      <a:r>
                        <a:rPr lang="ar-SA" sz="3900" b="1" dirty="0">
                          <a:solidFill>
                            <a:schemeClr val="bg1"/>
                          </a:solidFill>
                          <a:cs typeface="+mj-cs"/>
                        </a:rPr>
                        <a:t>إله قادر مرهوب</a:t>
                      </a:r>
                      <a:r>
                        <a:rPr lang="ar-EG" sz="3900" b="1" dirty="0">
                          <a:solidFill>
                            <a:schemeClr val="bg1"/>
                          </a:solidFill>
                          <a:cs typeface="+mj-cs"/>
                        </a:rPr>
                        <a:t>.</a:t>
                      </a:r>
                      <a:r>
                        <a:rPr lang="ar-SA" sz="3900" b="1" dirty="0">
                          <a:solidFill>
                            <a:schemeClr val="bg1"/>
                          </a:solidFill>
                          <a:cs typeface="+mj-cs"/>
                        </a:rPr>
                        <a:t> كمّ</a:t>
                      </a:r>
                      <a:r>
                        <a:rPr lang="ar-EG" sz="3900" b="1" dirty="0">
                          <a:solidFill>
                            <a:schemeClr val="bg1"/>
                          </a:solidFill>
                          <a:cs typeface="+mj-cs"/>
                        </a:rPr>
                        <a:t>َ</a:t>
                      </a:r>
                      <a:r>
                        <a:rPr lang="ar-SA" sz="3900" b="1" dirty="0">
                          <a:solidFill>
                            <a:schemeClr val="bg1"/>
                          </a:solidFill>
                          <a:cs typeface="+mj-cs"/>
                        </a:rPr>
                        <a:t>ل كل المكتوب</a:t>
                      </a:r>
                      <a:r>
                        <a:rPr lang="ar-EG" sz="3900" b="1" dirty="0">
                          <a:solidFill>
                            <a:schemeClr val="bg1"/>
                          </a:solidFill>
                          <a:cs typeface="+mj-cs"/>
                        </a:rPr>
                        <a:t>. </a:t>
                      </a:r>
                      <a:endParaRPr lang="ar-EG" sz="39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803021">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775579">
                <a:tc>
                  <a:txBody>
                    <a:bodyPr/>
                    <a:lstStyle/>
                    <a:p>
                      <a:pPr algn="ctr" rtl="1"/>
                      <a:r>
                        <a:rPr lang="ar-SA" sz="4400" b="1" dirty="0">
                          <a:solidFill>
                            <a:schemeClr val="bg1"/>
                          </a:solidFill>
                          <a:cs typeface="+mj-cs"/>
                        </a:rPr>
                        <a:t>بدأ متى الرسول</a:t>
                      </a:r>
                      <a:r>
                        <a:rPr lang="ar-EG" sz="4400" b="1" dirty="0">
                          <a:solidFill>
                            <a:schemeClr val="bg1"/>
                          </a:solidFill>
                          <a:cs typeface="+mj-cs"/>
                        </a:rPr>
                        <a:t>. </a:t>
                      </a:r>
                      <a:r>
                        <a:rPr lang="ar-SA" sz="4400" b="1" dirty="0">
                          <a:solidFill>
                            <a:schemeClr val="bg1"/>
                          </a:solidFill>
                          <a:cs typeface="+mj-cs"/>
                        </a:rPr>
                        <a:t>بالأمثال يقول</a:t>
                      </a:r>
                      <a:r>
                        <a:rPr lang="ar-EG" sz="4400" b="1" dirty="0">
                          <a:solidFill>
                            <a:schemeClr val="bg1"/>
                          </a:solidFill>
                          <a:cs typeface="+mj-cs"/>
                        </a:rPr>
                        <a:t>.</a:t>
                      </a:r>
                      <a:r>
                        <a:rPr lang="ar-SA" sz="4400" b="1" dirty="0">
                          <a:solidFill>
                            <a:schemeClr val="bg1"/>
                          </a:solidFill>
                          <a:cs typeface="+mj-cs"/>
                        </a:rPr>
                        <a:t> عن حبل البتول</a:t>
                      </a:r>
                      <a:r>
                        <a:rPr lang="ar-EG" sz="4400" b="1" dirty="0">
                          <a:solidFill>
                            <a:schemeClr val="bg1"/>
                          </a:solidFill>
                          <a:cs typeface="+mj-cs"/>
                        </a:rPr>
                        <a:t>. </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803021">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Rectangle 3">
            <a:hlinkClick r:id="rId2" action="ppaction://hlinksldjump"/>
            <a:extLst>
              <a:ext uri="{FF2B5EF4-FFF2-40B4-BE49-F238E27FC236}">
                <a16:creationId xmlns:a16="http://schemas.microsoft.com/office/drawing/2014/main" id="{5A1D965D-55FB-4A93-B9F6-F7594647E77E}"/>
              </a:ext>
            </a:extLst>
          </p:cNvPr>
          <p:cNvSpPr/>
          <p:nvPr/>
        </p:nvSpPr>
        <p:spPr>
          <a:xfrm flipH="1">
            <a:off x="7597588" y="3270310"/>
            <a:ext cx="1546412" cy="430490"/>
          </a:xfrm>
          <a:prstGeom prst="rect">
            <a:avLst/>
          </a:prstGeom>
          <a:noFill/>
          <a:ln w="38100">
            <a:noFill/>
          </a:ln>
        </p:spPr>
        <p:style>
          <a:lnRef idx="0">
            <a:schemeClr val="accent2"/>
          </a:lnRef>
          <a:fillRef idx="3">
            <a:schemeClr val="accent2"/>
          </a:fillRef>
          <a:effectRef idx="3">
            <a:schemeClr val="accent2"/>
          </a:effectRef>
          <a:fontRef idx="minor">
            <a:schemeClr val="lt1"/>
          </a:fontRef>
        </p:style>
        <p:txBody>
          <a:bodyPr anchor="ct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Times New Roman" pitchFamily="18" charset="0"/>
              </a:rPr>
              <a:t>الهوس الثالث</a:t>
            </a:r>
          </a:p>
        </p:txBody>
      </p:sp>
      <p:sp>
        <p:nvSpPr>
          <p:cNvPr id="5" name="Action Button: Custom 107">
            <a:hlinkClick r:id="rId3" action="ppaction://hlinksldjump" highlightClick="1"/>
            <a:extLst>
              <a:ext uri="{FF2B5EF4-FFF2-40B4-BE49-F238E27FC236}">
                <a16:creationId xmlns:a16="http://schemas.microsoft.com/office/drawing/2014/main" id="{CEEB350B-EC6C-4EF4-BE4E-84E7685D3CA0}"/>
              </a:ext>
            </a:extLst>
          </p:cNvPr>
          <p:cNvSpPr/>
          <p:nvPr/>
        </p:nvSpPr>
        <p:spPr>
          <a:xfrm>
            <a:off x="0" y="3326108"/>
            <a:ext cx="4383314" cy="379288"/>
          </a:xfrm>
          <a:prstGeom prst="actionButtonBlank">
            <a:avLst/>
          </a:prstGeom>
          <a:noFill/>
          <a:ln w="38100">
            <a:noFill/>
          </a:ln>
        </p:spPr>
        <p:style>
          <a:lnRef idx="0">
            <a:schemeClr val="accent2"/>
          </a:lnRef>
          <a:fillRef idx="3">
            <a:schemeClr val="accent2"/>
          </a:fillRef>
          <a:effectRef idx="3">
            <a:schemeClr val="accent2"/>
          </a:effectRef>
          <a:fontRef idx="minor">
            <a:schemeClr val="lt1"/>
          </a:fontRef>
        </p:style>
        <p:txBody>
          <a:bodyPr lIns="0" tIns="0" rIns="0" bIns="0" anchor="ctr">
            <a:normAutofit/>
          </a:bodyPr>
          <a:lstStyle/>
          <a:p>
            <a:pPr algn="ctr" rtl="1" eaLnBrk="1" fontAlgn="auto" hangingPunct="1">
              <a:spcBef>
                <a:spcPts val="0"/>
              </a:spcBef>
              <a:spcAft>
                <a:spcPts val="0"/>
              </a:spcAft>
            </a:pPr>
            <a:r>
              <a:rPr lang="ar-EG" sz="2400" b="1" dirty="0">
                <a:solidFill>
                  <a:srgbClr val="FFC000"/>
                </a:solidFill>
                <a:cs typeface="Times New Roman" pitchFamily="18" charset="0"/>
              </a:rPr>
              <a:t>مديح للثالوث القدوس </a:t>
            </a:r>
            <a:r>
              <a:rPr lang="ar-EG" sz="2000" b="1" dirty="0">
                <a:solidFill>
                  <a:schemeClr val="bg1"/>
                </a:solidFill>
                <a:cs typeface="Times New Roman" pitchFamily="18" charset="0"/>
              </a:rPr>
              <a:t>(</a:t>
            </a:r>
            <a:r>
              <a:rPr kumimoji="0" lang="ar-SA" sz="2000" b="1" i="0" u="none" strike="noStrike" cap="none" normalizeH="0" baseline="0" dirty="0">
                <a:ln>
                  <a:noFill/>
                </a:ln>
                <a:solidFill>
                  <a:schemeClr val="bg1"/>
                </a:solidFill>
                <a:effectLst/>
                <a:latin typeface="Times New Roman" pitchFamily="18" charset="0"/>
                <a:cs typeface="Times New Roman" pitchFamily="18" charset="0"/>
              </a:rPr>
              <a:t>السجود يَليق للثالوث</a:t>
            </a:r>
            <a:r>
              <a:rPr lang="ar-EG" sz="2000" b="1" dirty="0">
                <a:solidFill>
                  <a:schemeClr val="bg1"/>
                </a:solidFill>
                <a:cs typeface="Times New Roman" pitchFamily="18" charset="0"/>
              </a:rPr>
              <a:t>)</a:t>
            </a:r>
            <a:endParaRPr lang="en-US" sz="2400" b="1" dirty="0">
              <a:solidFill>
                <a:schemeClr val="bg1"/>
              </a:solidFill>
              <a:cs typeface="Times New Roman" pitchFamily="18" charset="0"/>
            </a:endParaRPr>
          </a:p>
        </p:txBody>
      </p:sp>
    </p:spTree>
    <p:extLst>
      <p:ext uri="{BB962C8B-B14F-4D97-AF65-F5344CB8AC3E}">
        <p14:creationId xmlns:p14="http://schemas.microsoft.com/office/powerpoint/2010/main" val="1826052999"/>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D018-EC8E-4790-B6D8-B3E63DC02B6F}"/>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9FF747D-EE53-43EB-8480-BE95FD59B7DC}"/>
              </a:ext>
            </a:extLst>
          </p:cNvPr>
          <p:cNvGraphicFramePr>
            <a:graphicFrameLocks noGrp="1"/>
          </p:cNvGraphicFramePr>
          <p:nvPr>
            <p:extLst>
              <p:ext uri="{D42A27DB-BD31-4B8C-83A1-F6EECF244321}">
                <p14:modId xmlns:p14="http://schemas.microsoft.com/office/powerpoint/2010/main" val="2596040845"/>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75579">
                <a:tc>
                  <a:txBody>
                    <a:bodyPr/>
                    <a:lstStyle/>
                    <a:p>
                      <a:pPr algn="ctr" rtl="1"/>
                      <a:r>
                        <a:rPr lang="ar-SA" sz="4100" b="1" dirty="0">
                          <a:solidFill>
                            <a:schemeClr val="bg1"/>
                          </a:solidFill>
                          <a:cs typeface="+mj-cs"/>
                        </a:rPr>
                        <a:t>طالب مدينة الحياة</a:t>
                      </a:r>
                      <a:r>
                        <a:rPr lang="ar-EG" sz="4100" b="1" dirty="0">
                          <a:solidFill>
                            <a:schemeClr val="bg1"/>
                          </a:solidFill>
                          <a:cs typeface="+mj-cs"/>
                        </a:rPr>
                        <a:t>. </a:t>
                      </a:r>
                      <a:r>
                        <a:rPr lang="ar-SA" sz="4100" b="1" dirty="0">
                          <a:solidFill>
                            <a:schemeClr val="bg1"/>
                          </a:solidFill>
                          <a:cs typeface="+mj-cs"/>
                        </a:rPr>
                        <a:t>طلب كنزأً و أتاه</a:t>
                      </a:r>
                      <a:r>
                        <a:rPr lang="ar-EG" sz="4100" b="1" dirty="0">
                          <a:solidFill>
                            <a:schemeClr val="bg1"/>
                          </a:solidFill>
                          <a:cs typeface="+mj-cs"/>
                        </a:rPr>
                        <a:t>.</a:t>
                      </a:r>
                      <a:r>
                        <a:rPr lang="ar-SA" sz="4100" b="1" dirty="0">
                          <a:solidFill>
                            <a:schemeClr val="bg1"/>
                          </a:solidFill>
                          <a:cs typeface="+mj-cs"/>
                        </a:rPr>
                        <a:t> وجد عذراء فتاة</a:t>
                      </a:r>
                      <a:r>
                        <a:rPr lang="ar-EG" sz="4100" b="1" dirty="0">
                          <a:solidFill>
                            <a:schemeClr val="bg1"/>
                          </a:solidFill>
                          <a:cs typeface="+mj-cs"/>
                        </a:rPr>
                        <a:t>.</a:t>
                      </a:r>
                      <a:endParaRPr lang="ar-EG" sz="41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75579">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803021">
                <a:tc>
                  <a:txBody>
                    <a:bodyPr/>
                    <a:lstStyle/>
                    <a:p>
                      <a:pPr algn="ctr" rtl="1"/>
                      <a:r>
                        <a:rPr lang="ar-SA" sz="4400" b="1" dirty="0">
                          <a:solidFill>
                            <a:schemeClr val="bg1"/>
                          </a:solidFill>
                          <a:cs typeface="+mj-cs"/>
                        </a:rPr>
                        <a:t>جاز بنور بهاه</a:t>
                      </a:r>
                      <a:r>
                        <a:rPr lang="ar-EG" sz="4400" b="1" dirty="0">
                          <a:solidFill>
                            <a:schemeClr val="bg1"/>
                          </a:solidFill>
                          <a:cs typeface="+mj-cs"/>
                        </a:rPr>
                        <a:t>. </a:t>
                      </a:r>
                      <a:r>
                        <a:rPr lang="ar-SA" sz="4400" b="1" dirty="0">
                          <a:solidFill>
                            <a:schemeClr val="bg1"/>
                          </a:solidFill>
                          <a:cs typeface="+mj-cs"/>
                        </a:rPr>
                        <a:t>داخل حقل خباه</a:t>
                      </a:r>
                      <a:r>
                        <a:rPr lang="ar-EG" sz="4400" b="1" dirty="0">
                          <a:solidFill>
                            <a:schemeClr val="bg1"/>
                          </a:solidFill>
                          <a:cs typeface="+mj-cs"/>
                        </a:rPr>
                        <a:t>.</a:t>
                      </a:r>
                      <a:r>
                        <a:rPr lang="ar-SA" sz="4400" b="1" dirty="0">
                          <a:solidFill>
                            <a:schemeClr val="bg1"/>
                          </a:solidFill>
                          <a:cs typeface="+mj-cs"/>
                        </a:rPr>
                        <a:t> ومنه أقتناه</a:t>
                      </a:r>
                      <a:r>
                        <a:rPr lang="ar-EG" sz="4400" b="1" dirty="0">
                          <a:solidFill>
                            <a:schemeClr val="bg1"/>
                          </a:solidFill>
                          <a:cs typeface="+mj-cs"/>
                        </a:rPr>
                        <a:t>. </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803021">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509292613"/>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D018-EC8E-4790-B6D8-B3E63DC02B6F}"/>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9FF747D-EE53-43EB-8480-BE95FD59B7DC}"/>
              </a:ext>
            </a:extLst>
          </p:cNvPr>
          <p:cNvGraphicFramePr>
            <a:graphicFrameLocks noGrp="1"/>
          </p:cNvGraphicFramePr>
          <p:nvPr>
            <p:extLst>
              <p:ext uri="{D42A27DB-BD31-4B8C-83A1-F6EECF244321}">
                <p14:modId xmlns:p14="http://schemas.microsoft.com/office/powerpoint/2010/main" val="3464659829"/>
              </p:ext>
            </p:extLst>
          </p:nvPr>
        </p:nvGraphicFramePr>
        <p:xfrm>
          <a:off x="0" y="3700800"/>
          <a:ext cx="9144000" cy="319404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35960">
                <a:tc>
                  <a:txBody>
                    <a:bodyPr/>
                    <a:lstStyle/>
                    <a:p>
                      <a:pPr algn="ctr" rtl="1"/>
                      <a:r>
                        <a:rPr lang="ar-SA" sz="3900" b="1" dirty="0">
                          <a:solidFill>
                            <a:schemeClr val="bg1"/>
                          </a:solidFill>
                          <a:cs typeface="+mj-cs"/>
                        </a:rPr>
                        <a:t>حمل الله قد صار</a:t>
                      </a:r>
                      <a:r>
                        <a:rPr lang="ar-EG" sz="3900" b="1" dirty="0">
                          <a:solidFill>
                            <a:schemeClr val="bg1"/>
                          </a:solidFill>
                          <a:cs typeface="+mj-cs"/>
                        </a:rPr>
                        <a:t>. </a:t>
                      </a:r>
                      <a:r>
                        <a:rPr lang="ar-SA" sz="3900" b="1" dirty="0">
                          <a:solidFill>
                            <a:schemeClr val="bg1"/>
                          </a:solidFill>
                          <a:cs typeface="+mj-cs"/>
                        </a:rPr>
                        <a:t>كاهناً خادم الأسرار</a:t>
                      </a:r>
                      <a:r>
                        <a:rPr lang="ar-EG" sz="3900" b="1" dirty="0">
                          <a:solidFill>
                            <a:schemeClr val="bg1"/>
                          </a:solidFill>
                          <a:cs typeface="+mj-cs"/>
                        </a:rPr>
                        <a:t>.</a:t>
                      </a:r>
                      <a:r>
                        <a:rPr lang="ar-SA" sz="3900" b="1" dirty="0">
                          <a:solidFill>
                            <a:schemeClr val="bg1"/>
                          </a:solidFill>
                          <a:cs typeface="Times New Roman" pitchFamily="18" charset="0"/>
                        </a:rPr>
                        <a:t> لأنه رئيس </a:t>
                      </a:r>
                      <a:r>
                        <a:rPr lang="ar-EG" sz="3900" b="1" dirty="0">
                          <a:solidFill>
                            <a:schemeClr val="bg1"/>
                          </a:solidFill>
                          <a:cs typeface="Times New Roman" pitchFamily="18" charset="0"/>
                        </a:rPr>
                        <a:t>ال</a:t>
                      </a:r>
                      <a:r>
                        <a:rPr lang="ar-SA" sz="3900" b="1" dirty="0">
                          <a:solidFill>
                            <a:schemeClr val="bg1"/>
                          </a:solidFill>
                          <a:cs typeface="Times New Roman" pitchFamily="18" charset="0"/>
                        </a:rPr>
                        <a:t>أحبار</a:t>
                      </a:r>
                      <a:r>
                        <a:rPr lang="ar-EG" sz="3900" b="1" dirty="0">
                          <a:solidFill>
                            <a:schemeClr val="bg1"/>
                          </a:solidFill>
                          <a:cs typeface="+mj-cs"/>
                        </a:rPr>
                        <a:t>.</a:t>
                      </a:r>
                      <a:endParaRPr lang="ar-EG" sz="39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3596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183990">
                <a:tc>
                  <a:txBody>
                    <a:bodyPr/>
                    <a:lstStyle/>
                    <a:p>
                      <a:pPr algn="ctr" rtl="1"/>
                      <a:endParaRPr lang="en-GB" sz="7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35960">
                <a:tc>
                  <a:txBody>
                    <a:bodyPr/>
                    <a:lstStyle/>
                    <a:p>
                      <a:pPr algn="ctr" rtl="1"/>
                      <a:r>
                        <a:rPr lang="ar-SA" sz="3800" b="1" dirty="0">
                          <a:solidFill>
                            <a:schemeClr val="bg1"/>
                          </a:solidFill>
                          <a:cs typeface="Times New Roman" pitchFamily="18" charset="0"/>
                        </a:rPr>
                        <a:t>خردل أيضاً وخمير</a:t>
                      </a:r>
                      <a:r>
                        <a:rPr lang="ar-EG" sz="3800" b="1" dirty="0">
                          <a:solidFill>
                            <a:schemeClr val="bg1"/>
                          </a:solidFill>
                          <a:cs typeface="+mj-cs"/>
                        </a:rPr>
                        <a:t>. </a:t>
                      </a:r>
                      <a:r>
                        <a:rPr lang="ar-SA" sz="3800" b="1" dirty="0">
                          <a:solidFill>
                            <a:schemeClr val="bg1"/>
                          </a:solidFill>
                          <a:cs typeface="Times New Roman" pitchFamily="18" charset="0"/>
                        </a:rPr>
                        <a:t>الاثنان قال البشير</a:t>
                      </a:r>
                      <a:r>
                        <a:rPr lang="ar-EG" sz="3800" b="1" dirty="0">
                          <a:solidFill>
                            <a:schemeClr val="bg1"/>
                          </a:solidFill>
                          <a:cs typeface="+mj-cs"/>
                        </a:rPr>
                        <a:t>.</a:t>
                      </a:r>
                      <a:r>
                        <a:rPr lang="ar-SA" sz="3800" b="1" dirty="0">
                          <a:solidFill>
                            <a:schemeClr val="bg1"/>
                          </a:solidFill>
                          <a:cs typeface="Times New Roman" pitchFamily="18" charset="0"/>
                        </a:rPr>
                        <a:t> عن </a:t>
                      </a:r>
                      <a:r>
                        <a:rPr lang="ar-EG" sz="3800" b="1" dirty="0">
                          <a:solidFill>
                            <a:schemeClr val="bg1"/>
                          </a:solidFill>
                          <a:cs typeface="Times New Roman" pitchFamily="18" charset="0"/>
                        </a:rPr>
                        <a:t>الملكوت</a:t>
                      </a:r>
                      <a:r>
                        <a:rPr lang="ar-SA" sz="3800" b="1" dirty="0">
                          <a:solidFill>
                            <a:schemeClr val="bg1"/>
                          </a:solidFill>
                          <a:cs typeface="Times New Roman" pitchFamily="18" charset="0"/>
                        </a:rPr>
                        <a:t> يشير</a:t>
                      </a:r>
                      <a:r>
                        <a:rPr lang="ar-EG" sz="3800" b="1" dirty="0">
                          <a:solidFill>
                            <a:schemeClr val="bg1"/>
                          </a:solidFill>
                          <a:cs typeface="+mj-cs"/>
                        </a:rPr>
                        <a:t>.</a:t>
                      </a:r>
                      <a:endParaRPr lang="ar-EG" sz="38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3596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8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101283227"/>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D018-EC8E-4790-B6D8-B3E63DC02B6F}"/>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9FF747D-EE53-43EB-8480-BE95FD59B7DC}"/>
              </a:ext>
            </a:extLst>
          </p:cNvPr>
          <p:cNvGraphicFramePr>
            <a:graphicFrameLocks noGrp="1"/>
          </p:cNvGraphicFramePr>
          <p:nvPr>
            <p:extLst>
              <p:ext uri="{D42A27DB-BD31-4B8C-83A1-F6EECF244321}">
                <p14:modId xmlns:p14="http://schemas.microsoft.com/office/powerpoint/2010/main" val="161947173"/>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89300">
                <a:tc>
                  <a:txBody>
                    <a:bodyPr/>
                    <a:lstStyle/>
                    <a:p>
                      <a:pPr algn="ctr" rtl="1"/>
                      <a:r>
                        <a:rPr lang="ar-SA" sz="4200" b="1" dirty="0">
                          <a:solidFill>
                            <a:schemeClr val="bg1"/>
                          </a:solidFill>
                          <a:cs typeface="+mj-cs"/>
                        </a:rPr>
                        <a:t>خمير في سمي</a:t>
                      </a:r>
                      <a:r>
                        <a:rPr lang="ar-EG" sz="4200" b="1" dirty="0">
                          <a:solidFill>
                            <a:schemeClr val="bg1"/>
                          </a:solidFill>
                          <a:cs typeface="+mj-cs"/>
                        </a:rPr>
                        <a:t>د. </a:t>
                      </a:r>
                      <a:r>
                        <a:rPr lang="ar-SA" sz="4200" b="1" dirty="0">
                          <a:solidFill>
                            <a:schemeClr val="bg1"/>
                          </a:solidFill>
                          <a:cs typeface="+mj-cs"/>
                        </a:rPr>
                        <a:t>الثالوث المجيد</a:t>
                      </a:r>
                      <a:r>
                        <a:rPr lang="ar-EG" sz="4200" b="1" dirty="0">
                          <a:solidFill>
                            <a:schemeClr val="bg1"/>
                          </a:solidFill>
                          <a:cs typeface="+mj-cs"/>
                        </a:rPr>
                        <a:t>.</a:t>
                      </a:r>
                      <a:r>
                        <a:rPr lang="ar-SA" sz="4200" b="1" dirty="0">
                          <a:solidFill>
                            <a:schemeClr val="bg1"/>
                          </a:solidFill>
                          <a:cs typeface="Times New Roman" pitchFamily="18" charset="0"/>
                        </a:rPr>
                        <a:t> طهرنا يوم التعميد</a:t>
                      </a:r>
                      <a:r>
                        <a:rPr lang="ar-EG" sz="4200" b="1" dirty="0">
                          <a:solidFill>
                            <a:schemeClr val="bg1"/>
                          </a:solidFill>
                          <a:cs typeface="+mj-cs"/>
                        </a:rPr>
                        <a:t>. </a:t>
                      </a:r>
                      <a:endParaRPr lang="ar-EG" sz="42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8930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789300">
                <a:tc>
                  <a:txBody>
                    <a:bodyPr/>
                    <a:lstStyle/>
                    <a:p>
                      <a:pPr algn="ctr" rtl="1"/>
                      <a:r>
                        <a:rPr lang="ar-SA" sz="4000" b="1" dirty="0">
                          <a:solidFill>
                            <a:schemeClr val="bg1"/>
                          </a:solidFill>
                          <a:cs typeface="Times New Roman" pitchFamily="18" charset="0"/>
                        </a:rPr>
                        <a:t>دُرّا قد وَجَدُه إنسان</a:t>
                      </a:r>
                      <a:r>
                        <a:rPr lang="ar-EG" sz="4000" b="1" dirty="0">
                          <a:solidFill>
                            <a:schemeClr val="bg1"/>
                          </a:solidFill>
                          <a:cs typeface="+mj-cs"/>
                        </a:rPr>
                        <a:t>. </a:t>
                      </a:r>
                      <a:r>
                        <a:rPr lang="ar-SA" sz="4000" b="1" dirty="0">
                          <a:solidFill>
                            <a:schemeClr val="bg1"/>
                          </a:solidFill>
                          <a:cs typeface="Times New Roman" pitchFamily="18" charset="0"/>
                        </a:rPr>
                        <a:t>مضى وباع كل ما كان</a:t>
                      </a:r>
                      <a:r>
                        <a:rPr lang="ar-EG" sz="4000" b="1" dirty="0">
                          <a:solidFill>
                            <a:schemeClr val="bg1"/>
                          </a:solidFill>
                          <a:cs typeface="+mj-cs"/>
                        </a:rPr>
                        <a:t>.</a:t>
                      </a:r>
                      <a:endParaRPr lang="ar-EG" sz="42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89300">
                <a:tc>
                  <a:txBody>
                    <a:bodyPr/>
                    <a:lstStyle/>
                    <a:p>
                      <a:pPr algn="ctr" rtl="1"/>
                      <a:r>
                        <a:rPr lang="ar-SA" sz="4000" b="1" dirty="0">
                          <a:solidFill>
                            <a:schemeClr val="bg1"/>
                          </a:solidFill>
                          <a:cs typeface="Times New Roman" pitchFamily="18" charset="0"/>
                        </a:rPr>
                        <a:t>واشترى لؤلؤ الإيمان</a:t>
                      </a:r>
                      <a:r>
                        <a:rPr lang="ar-EG" sz="4000" b="1" dirty="0">
                          <a:solidFill>
                            <a:schemeClr val="bg1"/>
                          </a:solidFill>
                          <a:cs typeface="+mj-cs"/>
                        </a:rPr>
                        <a:t>. </a:t>
                      </a:r>
                      <a:r>
                        <a:rPr lang="ar-SA" sz="4000" b="1" dirty="0">
                          <a:solidFill>
                            <a:srgbClr val="FFC000"/>
                          </a:solidFill>
                          <a:cs typeface="+mj-cs"/>
                        </a:rPr>
                        <a:t>في أبواب ابنة صهيون</a:t>
                      </a:r>
                      <a:r>
                        <a:rPr lang="ar-EG" sz="4000" b="1" dirty="0">
                          <a:solidFill>
                            <a:srgbClr val="FFC000"/>
                          </a:solidFill>
                          <a:cs typeface="+mj-cs"/>
                        </a:rPr>
                        <a:t>.</a:t>
                      </a:r>
                      <a:endParaRPr lang="ar-EG" sz="42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515228246"/>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D018-EC8E-4790-B6D8-B3E63DC02B6F}"/>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9FF747D-EE53-43EB-8480-BE95FD59B7DC}"/>
              </a:ext>
            </a:extLst>
          </p:cNvPr>
          <p:cNvGraphicFramePr>
            <a:graphicFrameLocks noGrp="1"/>
          </p:cNvGraphicFramePr>
          <p:nvPr>
            <p:extLst>
              <p:ext uri="{D42A27DB-BD31-4B8C-83A1-F6EECF244321}">
                <p14:modId xmlns:p14="http://schemas.microsoft.com/office/powerpoint/2010/main" val="1269116897"/>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89300">
                <a:tc>
                  <a:txBody>
                    <a:bodyPr/>
                    <a:lstStyle/>
                    <a:p>
                      <a:pPr algn="ctr" rtl="1"/>
                      <a:r>
                        <a:rPr lang="ar-SA" sz="4000" b="1" dirty="0">
                          <a:solidFill>
                            <a:schemeClr val="bg1"/>
                          </a:solidFill>
                          <a:cs typeface="+mj-cs"/>
                        </a:rPr>
                        <a:t>رسم الخالق العالِم</a:t>
                      </a:r>
                      <a:r>
                        <a:rPr lang="ar-EG" sz="4000" b="1" dirty="0">
                          <a:solidFill>
                            <a:schemeClr val="bg1"/>
                          </a:solidFill>
                          <a:cs typeface="+mj-cs"/>
                        </a:rPr>
                        <a:t>. </a:t>
                      </a:r>
                      <a:r>
                        <a:rPr lang="ar-SA" sz="4000" b="1" dirty="0">
                          <a:solidFill>
                            <a:schemeClr val="bg1"/>
                          </a:solidFill>
                          <a:cs typeface="+mj-cs"/>
                        </a:rPr>
                        <a:t>لأجل خلاص العالم</a:t>
                      </a:r>
                      <a:r>
                        <a:rPr lang="ar-EG" sz="4000" b="1" dirty="0">
                          <a:solidFill>
                            <a:schemeClr val="bg1"/>
                          </a:solidFill>
                          <a:cs typeface="+mj-cs"/>
                        </a:rPr>
                        <a:t>.</a:t>
                      </a:r>
                      <a:r>
                        <a:rPr lang="ar-SA" sz="4000" b="1" dirty="0">
                          <a:solidFill>
                            <a:schemeClr val="bg1"/>
                          </a:solidFill>
                          <a:cs typeface="Times New Roman" pitchFamily="18" charset="0"/>
                        </a:rPr>
                        <a:t> </a:t>
                      </a:r>
                      <a:endParaRPr lang="ar-EG" sz="40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89300">
                <a:tc>
                  <a:txBody>
                    <a:bodyPr/>
                    <a:lstStyle/>
                    <a:p>
                      <a:pPr algn="ctr" rtl="1"/>
                      <a:r>
                        <a:rPr lang="ar-SA" sz="4000" b="1" dirty="0">
                          <a:solidFill>
                            <a:schemeClr val="bg1"/>
                          </a:solidFill>
                          <a:cs typeface="Times New Roman" pitchFamily="18" charset="0"/>
                        </a:rPr>
                        <a:t>أن يُذبَح من أجل أدم</a:t>
                      </a:r>
                      <a:r>
                        <a:rPr lang="ar-EG" sz="4000" b="1" dirty="0">
                          <a:solidFill>
                            <a:schemeClr val="bg1"/>
                          </a:solidFill>
                          <a:cs typeface="+mj-cs"/>
                        </a:rPr>
                        <a:t>. </a:t>
                      </a:r>
                      <a:r>
                        <a:rPr lang="ar-SA" sz="4000" b="1" dirty="0">
                          <a:solidFill>
                            <a:srgbClr val="FFC000"/>
                          </a:solidFill>
                          <a:cs typeface="+mj-cs"/>
                        </a:rPr>
                        <a:t>في أبواب ابنة صهيون</a:t>
                      </a:r>
                      <a:r>
                        <a:rPr lang="ar-EG" sz="4000" b="1" dirty="0">
                          <a:solidFill>
                            <a:srgbClr val="FFC000"/>
                          </a:solidFill>
                          <a:cs typeface="+mj-cs"/>
                        </a:rPr>
                        <a:t>.</a:t>
                      </a:r>
                      <a:endParaRPr lang="ar-EG" sz="40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789300">
                <a:tc>
                  <a:txBody>
                    <a:bodyPr/>
                    <a:lstStyle/>
                    <a:p>
                      <a:pPr algn="ctr" rtl="1"/>
                      <a:r>
                        <a:rPr lang="ar-SA" sz="4000" b="1" dirty="0">
                          <a:solidFill>
                            <a:schemeClr val="bg1"/>
                          </a:solidFill>
                          <a:cs typeface="Times New Roman" pitchFamily="18" charset="0"/>
                        </a:rPr>
                        <a:t>زخرف </a:t>
                      </a:r>
                      <a:r>
                        <a:rPr lang="ar-EG" sz="4000" b="1" dirty="0">
                          <a:solidFill>
                            <a:schemeClr val="bg1"/>
                          </a:solidFill>
                          <a:cs typeface="Times New Roman" pitchFamily="18" charset="0"/>
                        </a:rPr>
                        <a:t>فخه</a:t>
                      </a:r>
                      <a:r>
                        <a:rPr lang="ar-SA" sz="4000" b="1" dirty="0">
                          <a:solidFill>
                            <a:schemeClr val="bg1"/>
                          </a:solidFill>
                          <a:cs typeface="Times New Roman" pitchFamily="18" charset="0"/>
                        </a:rPr>
                        <a:t> الشيطان</a:t>
                      </a:r>
                      <a:r>
                        <a:rPr lang="ar-EG" sz="4000" b="1" dirty="0">
                          <a:solidFill>
                            <a:schemeClr val="bg1"/>
                          </a:solidFill>
                          <a:cs typeface="+mj-cs"/>
                        </a:rPr>
                        <a:t>. </a:t>
                      </a:r>
                      <a:r>
                        <a:rPr lang="ar-SA" sz="4000" b="1" dirty="0">
                          <a:solidFill>
                            <a:schemeClr val="bg1"/>
                          </a:solidFill>
                          <a:cs typeface="Times New Roman" pitchFamily="18" charset="0"/>
                        </a:rPr>
                        <a:t>ليصيد أدم الإنسان</a:t>
                      </a:r>
                      <a:r>
                        <a:rPr lang="ar-EG" sz="4000" b="1" dirty="0">
                          <a:solidFill>
                            <a:schemeClr val="bg1"/>
                          </a:solidFill>
                          <a:cs typeface="+mj-cs"/>
                        </a:rPr>
                        <a:t>.</a:t>
                      </a:r>
                      <a:endParaRPr lang="ar-EG" sz="42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89300">
                <a:tc>
                  <a:txBody>
                    <a:bodyPr/>
                    <a:lstStyle/>
                    <a:p>
                      <a:pPr algn="ctr" rtl="1"/>
                      <a:r>
                        <a:rPr lang="ar-SA" sz="4000" b="1" dirty="0">
                          <a:solidFill>
                            <a:schemeClr val="bg1"/>
                          </a:solidFill>
                          <a:cs typeface="Times New Roman" pitchFamily="18" charset="0"/>
                        </a:rPr>
                        <a:t>صاده وحوا</a:t>
                      </a:r>
                      <a:r>
                        <a:rPr lang="ar-EG" sz="4000" b="1" dirty="0">
                          <a:solidFill>
                            <a:schemeClr val="bg1"/>
                          </a:solidFill>
                          <a:cs typeface="Times New Roman" pitchFamily="18" charset="0"/>
                        </a:rPr>
                        <a:t>ء</a:t>
                      </a:r>
                      <a:r>
                        <a:rPr lang="ar-SA" sz="4000" b="1" dirty="0">
                          <a:solidFill>
                            <a:schemeClr val="bg1"/>
                          </a:solidFill>
                          <a:cs typeface="Times New Roman" pitchFamily="18" charset="0"/>
                        </a:rPr>
                        <a:t> ال</a:t>
                      </a:r>
                      <a:r>
                        <a:rPr lang="ar-EG" sz="4000" b="1" dirty="0">
                          <a:solidFill>
                            <a:schemeClr val="bg1"/>
                          </a:solidFill>
                          <a:cs typeface="Times New Roman" pitchFamily="18" charset="0"/>
                        </a:rPr>
                        <a:t>إ</a:t>
                      </a:r>
                      <a:r>
                        <a:rPr lang="ar-SA" sz="4000" b="1" dirty="0">
                          <a:solidFill>
                            <a:schemeClr val="bg1"/>
                          </a:solidFill>
                          <a:cs typeface="Times New Roman" pitchFamily="18" charset="0"/>
                        </a:rPr>
                        <a:t>ثن</a:t>
                      </a:r>
                      <a:r>
                        <a:rPr lang="ar-EG" sz="4000" b="1" dirty="0">
                          <a:solidFill>
                            <a:schemeClr val="bg1"/>
                          </a:solidFill>
                          <a:cs typeface="Times New Roman" pitchFamily="18" charset="0"/>
                        </a:rPr>
                        <a:t>ا</a:t>
                      </a:r>
                      <a:r>
                        <a:rPr lang="ar-SA" sz="4000" b="1" dirty="0">
                          <a:solidFill>
                            <a:schemeClr val="bg1"/>
                          </a:solidFill>
                          <a:cs typeface="Times New Roman" pitchFamily="18" charset="0"/>
                        </a:rPr>
                        <a:t>ن</a:t>
                      </a:r>
                      <a:r>
                        <a:rPr lang="ar-EG" sz="4000" b="1" dirty="0">
                          <a:solidFill>
                            <a:schemeClr val="bg1"/>
                          </a:solidFill>
                          <a:cs typeface="+mj-cs"/>
                        </a:rPr>
                        <a:t>. </a:t>
                      </a:r>
                      <a:r>
                        <a:rPr lang="ar-SA" sz="4000" b="1" dirty="0">
                          <a:solidFill>
                            <a:srgbClr val="FFC000"/>
                          </a:solidFill>
                          <a:cs typeface="+mj-cs"/>
                        </a:rPr>
                        <a:t>في أبواب ابنة صهيون</a:t>
                      </a:r>
                      <a:r>
                        <a:rPr lang="ar-EG" sz="4000" b="1" dirty="0">
                          <a:solidFill>
                            <a:srgbClr val="FFC000"/>
                          </a:solidFill>
                          <a:cs typeface="+mj-cs"/>
                        </a:rPr>
                        <a:t>.</a:t>
                      </a:r>
                      <a:endParaRPr lang="ar-EG" sz="42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396511268"/>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D018-EC8E-4790-B6D8-B3E63DC02B6F}"/>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9FF747D-EE53-43EB-8480-BE95FD59B7DC}"/>
              </a:ext>
            </a:extLst>
          </p:cNvPr>
          <p:cNvGraphicFramePr>
            <a:graphicFrameLocks noGrp="1"/>
          </p:cNvGraphicFramePr>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89300">
                <a:tc>
                  <a:txBody>
                    <a:bodyPr/>
                    <a:lstStyle/>
                    <a:p>
                      <a:pPr algn="ctr" rtl="1"/>
                      <a:r>
                        <a:rPr lang="ar-SA" sz="4200" b="1" dirty="0">
                          <a:solidFill>
                            <a:schemeClr val="bg1"/>
                          </a:solidFill>
                          <a:cs typeface="+mj-cs"/>
                        </a:rPr>
                        <a:t>سبق لص سلاب</a:t>
                      </a:r>
                      <a:r>
                        <a:rPr lang="ar-EG" sz="4200" b="1" dirty="0">
                          <a:solidFill>
                            <a:schemeClr val="bg1"/>
                          </a:solidFill>
                          <a:cs typeface="+mj-cs"/>
                        </a:rPr>
                        <a:t>. </a:t>
                      </a:r>
                      <a:r>
                        <a:rPr lang="ar-SA" sz="4200" b="1" dirty="0">
                          <a:solidFill>
                            <a:schemeClr val="bg1"/>
                          </a:solidFill>
                          <a:cs typeface="+mj-cs"/>
                        </a:rPr>
                        <a:t>وحش ونبي كذاب</a:t>
                      </a:r>
                      <a:r>
                        <a:rPr lang="ar-EG" sz="4200" b="1" dirty="0">
                          <a:solidFill>
                            <a:schemeClr val="bg1"/>
                          </a:solidFill>
                          <a:cs typeface="+mj-cs"/>
                        </a:rPr>
                        <a:t>.</a:t>
                      </a:r>
                      <a:r>
                        <a:rPr lang="ar-SA" sz="4200" b="1" dirty="0">
                          <a:solidFill>
                            <a:schemeClr val="bg1"/>
                          </a:solidFill>
                          <a:cs typeface="Times New Roman" pitchFamily="18" charset="0"/>
                        </a:rPr>
                        <a:t> طغى أولاد الآب</a:t>
                      </a:r>
                      <a:r>
                        <a:rPr lang="ar-EG" sz="4200" b="1" dirty="0">
                          <a:solidFill>
                            <a:schemeClr val="bg1"/>
                          </a:solidFill>
                          <a:cs typeface="+mj-cs"/>
                        </a:rPr>
                        <a:t>. </a:t>
                      </a:r>
                      <a:endParaRPr lang="ar-EG" sz="42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8930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789300">
                <a:tc>
                  <a:txBody>
                    <a:bodyPr/>
                    <a:lstStyle/>
                    <a:p>
                      <a:pPr algn="ctr" rtl="1"/>
                      <a:r>
                        <a:rPr lang="ar-SA" sz="4400" b="1" dirty="0">
                          <a:solidFill>
                            <a:schemeClr val="bg1"/>
                          </a:solidFill>
                          <a:cs typeface="Times New Roman" pitchFamily="18" charset="0"/>
                        </a:rPr>
                        <a:t>سباهم بالخطية</a:t>
                      </a:r>
                      <a:r>
                        <a:rPr lang="ar-EG" sz="4400" b="1" dirty="0">
                          <a:solidFill>
                            <a:schemeClr val="bg1"/>
                          </a:solidFill>
                          <a:cs typeface="+mj-cs"/>
                        </a:rPr>
                        <a:t>. </a:t>
                      </a:r>
                      <a:r>
                        <a:rPr lang="ar-SA" sz="4400" b="1" dirty="0">
                          <a:solidFill>
                            <a:schemeClr val="bg1"/>
                          </a:solidFill>
                          <a:cs typeface="Times New Roman" pitchFamily="18" charset="0"/>
                        </a:rPr>
                        <a:t>من ثمرة ردية</a:t>
                      </a:r>
                      <a:r>
                        <a:rPr lang="ar-EG" sz="4400" b="1" dirty="0">
                          <a:solidFill>
                            <a:schemeClr val="bg1"/>
                          </a:solidFill>
                          <a:cs typeface="+mj-cs"/>
                        </a:rPr>
                        <a:t>.</a:t>
                      </a:r>
                      <a:r>
                        <a:rPr lang="ar-SA" sz="4400" b="1" dirty="0">
                          <a:solidFill>
                            <a:schemeClr val="bg1"/>
                          </a:solidFill>
                          <a:cs typeface="Times New Roman" pitchFamily="18" charset="0"/>
                        </a:rPr>
                        <a:t> داسوا الوصية</a:t>
                      </a:r>
                      <a:r>
                        <a:rPr lang="ar-EG" sz="4400" b="1" dirty="0">
                          <a:solidFill>
                            <a:schemeClr val="bg1"/>
                          </a:solidFill>
                          <a:cs typeface="+mj-cs"/>
                        </a:rPr>
                        <a:t>. </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8930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789524509"/>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D018-EC8E-4790-B6D8-B3E63DC02B6F}"/>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9FF747D-EE53-43EB-8480-BE95FD59B7DC}"/>
              </a:ext>
            </a:extLst>
          </p:cNvPr>
          <p:cNvGraphicFramePr>
            <a:graphicFrameLocks noGrp="1"/>
          </p:cNvGraphicFramePr>
          <p:nvPr>
            <p:extLst>
              <p:ext uri="{D42A27DB-BD31-4B8C-83A1-F6EECF244321}">
                <p14:modId xmlns:p14="http://schemas.microsoft.com/office/powerpoint/2010/main" val="1913626784"/>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89300">
                <a:tc>
                  <a:txBody>
                    <a:bodyPr/>
                    <a:lstStyle/>
                    <a:p>
                      <a:pPr algn="ctr" rtl="1"/>
                      <a:r>
                        <a:rPr lang="ar-SA" sz="4400" b="1" dirty="0">
                          <a:solidFill>
                            <a:schemeClr val="bg1"/>
                          </a:solidFill>
                          <a:cs typeface="Times New Roman" pitchFamily="18" charset="0"/>
                        </a:rPr>
                        <a:t>س</a:t>
                      </a:r>
                      <a:r>
                        <a:rPr lang="ar-EG" sz="4400" b="1" dirty="0">
                          <a:solidFill>
                            <a:schemeClr val="bg1"/>
                          </a:solidFill>
                          <a:cs typeface="Times New Roman" pitchFamily="18" charset="0"/>
                        </a:rPr>
                        <a:t>َ</a:t>
                      </a:r>
                      <a:r>
                        <a:rPr lang="ar-SA" sz="4400" b="1" dirty="0">
                          <a:solidFill>
                            <a:schemeClr val="bg1"/>
                          </a:solidFill>
                          <a:cs typeface="Times New Roman" pitchFamily="18" charset="0"/>
                        </a:rPr>
                        <a:t>بقت العتيقة</a:t>
                      </a:r>
                      <a:r>
                        <a:rPr lang="ar-EG" sz="4400" b="1" dirty="0">
                          <a:solidFill>
                            <a:schemeClr val="bg1"/>
                          </a:solidFill>
                          <a:cs typeface="+mj-cs"/>
                        </a:rPr>
                        <a:t>. </a:t>
                      </a:r>
                      <a:r>
                        <a:rPr lang="ar-SA" sz="4400" b="1" dirty="0">
                          <a:solidFill>
                            <a:schemeClr val="bg1"/>
                          </a:solidFill>
                          <a:cs typeface="Times New Roman" pitchFamily="18" charset="0"/>
                        </a:rPr>
                        <a:t>ك</a:t>
                      </a:r>
                      <a:r>
                        <a:rPr lang="ar-EG" sz="4400" b="1" dirty="0">
                          <a:solidFill>
                            <a:schemeClr val="bg1"/>
                          </a:solidFill>
                          <a:cs typeface="Times New Roman" pitchFamily="18" charset="0"/>
                        </a:rPr>
                        <a:t>ُ</a:t>
                      </a:r>
                      <a:r>
                        <a:rPr lang="ar-SA" sz="4400" b="1" dirty="0">
                          <a:solidFill>
                            <a:schemeClr val="bg1"/>
                          </a:solidFill>
                          <a:cs typeface="Times New Roman" pitchFamily="18" charset="0"/>
                        </a:rPr>
                        <a:t>تبت بالحقيقة</a:t>
                      </a:r>
                      <a:r>
                        <a:rPr lang="ar-EG" sz="4400" b="1" dirty="0">
                          <a:solidFill>
                            <a:schemeClr val="bg1"/>
                          </a:solidFill>
                          <a:cs typeface="+mj-cs"/>
                        </a:rPr>
                        <a:t>.</a:t>
                      </a:r>
                      <a:r>
                        <a:rPr lang="ar-SA" sz="4400" b="1" dirty="0">
                          <a:solidFill>
                            <a:schemeClr val="bg1"/>
                          </a:solidFill>
                          <a:cs typeface="Times New Roman" pitchFamily="18" charset="0"/>
                        </a:rPr>
                        <a:t> حُجة وثيقة</a:t>
                      </a:r>
                      <a:r>
                        <a:rPr lang="ar-EG" sz="4400" b="1" dirty="0">
                          <a:solidFill>
                            <a:schemeClr val="bg1"/>
                          </a:solidFill>
                          <a:cs typeface="+mj-cs"/>
                        </a:rPr>
                        <a:t>. </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8930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789300">
                <a:tc>
                  <a:txBody>
                    <a:bodyPr/>
                    <a:lstStyle/>
                    <a:p>
                      <a:pPr algn="ctr" rtl="1"/>
                      <a:r>
                        <a:rPr lang="ar-SA" sz="4400" b="1" dirty="0">
                          <a:solidFill>
                            <a:schemeClr val="bg1"/>
                          </a:solidFill>
                          <a:cs typeface="Times New Roman" pitchFamily="18" charset="0"/>
                        </a:rPr>
                        <a:t>شوك</a:t>
                      </a:r>
                      <a:r>
                        <a:rPr lang="ar-EG" sz="4400" b="1" dirty="0">
                          <a:solidFill>
                            <a:schemeClr val="bg1"/>
                          </a:solidFill>
                          <a:cs typeface="Times New Roman" pitchFamily="18" charset="0"/>
                        </a:rPr>
                        <a:t>اً</a:t>
                      </a:r>
                      <a:r>
                        <a:rPr lang="ar-SA" sz="4400" b="1" dirty="0">
                          <a:solidFill>
                            <a:schemeClr val="bg1"/>
                          </a:solidFill>
                          <a:cs typeface="Times New Roman" pitchFamily="18" charset="0"/>
                        </a:rPr>
                        <a:t> وحسكًا </a:t>
                      </a:r>
                      <a:r>
                        <a:rPr lang="ar-EG" sz="4400" b="1" dirty="0">
                          <a:solidFill>
                            <a:schemeClr val="bg1"/>
                          </a:solidFill>
                          <a:cs typeface="Times New Roman" pitchFamily="18" charset="0"/>
                        </a:rPr>
                        <a:t>ت</a:t>
                      </a:r>
                      <a:r>
                        <a:rPr lang="ar-SA" sz="4400" b="1" dirty="0">
                          <a:solidFill>
                            <a:schemeClr val="bg1"/>
                          </a:solidFill>
                          <a:cs typeface="Times New Roman" pitchFamily="18" charset="0"/>
                        </a:rPr>
                        <a:t>نبت لك</a:t>
                      </a:r>
                      <a:r>
                        <a:rPr lang="ar-EG" sz="4400" b="1" dirty="0">
                          <a:solidFill>
                            <a:schemeClr val="bg1"/>
                          </a:solidFill>
                          <a:cs typeface="+mj-cs"/>
                        </a:rPr>
                        <a:t>. </a:t>
                      </a:r>
                      <a:r>
                        <a:rPr lang="ar-SA" sz="4400" b="1" dirty="0">
                          <a:solidFill>
                            <a:schemeClr val="bg1"/>
                          </a:solidFill>
                          <a:cs typeface="Times New Roman" pitchFamily="18" charset="0"/>
                        </a:rPr>
                        <a:t>زلة أدم هيأت لك</a:t>
                      </a:r>
                      <a:r>
                        <a:rPr lang="ar-EG" sz="4400" b="1" dirty="0">
                          <a:solidFill>
                            <a:schemeClr val="bg1"/>
                          </a:solidFill>
                          <a:cs typeface="+mj-cs"/>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89300">
                <a:tc>
                  <a:txBody>
                    <a:bodyPr/>
                    <a:lstStyle/>
                    <a:p>
                      <a:pPr algn="ctr" rtl="1"/>
                      <a:r>
                        <a:rPr lang="ar-SA" sz="4400" b="1" dirty="0">
                          <a:solidFill>
                            <a:schemeClr val="bg1"/>
                          </a:solidFill>
                          <a:cs typeface="Times New Roman" pitchFamily="18" charset="0"/>
                        </a:rPr>
                        <a:t>إكليل شوك صنعت لك</a:t>
                      </a:r>
                      <a:r>
                        <a:rPr lang="ar-EG" sz="4400" b="1" dirty="0">
                          <a:solidFill>
                            <a:schemeClr val="bg1"/>
                          </a:solidFill>
                          <a:cs typeface="Times New Roman" pitchFamily="18" charset="0"/>
                        </a:rPr>
                        <a:t>. </a:t>
                      </a:r>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0951551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79ED370-10C7-4138-B12D-92BD5ACD6D75}"/>
              </a:ext>
            </a:extLst>
          </p:cNvPr>
          <p:cNvSpPr>
            <a:spLocks noGrp="1"/>
          </p:cNvSpPr>
          <p:nvPr>
            <p:ph type="title"/>
          </p:nvPr>
        </p:nvSpPr>
        <p:spPr/>
        <p:txBody>
          <a:bodyPr/>
          <a:lstStyle/>
          <a:p>
            <a:endParaRPr lang="en-GB"/>
          </a:p>
        </p:txBody>
      </p:sp>
      <p:sp>
        <p:nvSpPr>
          <p:cNvPr id="7" name="Text Placeholder 6">
            <a:extLst>
              <a:ext uri="{FF2B5EF4-FFF2-40B4-BE49-F238E27FC236}">
                <a16:creationId xmlns:a16="http://schemas.microsoft.com/office/drawing/2014/main" id="{BB72C7D4-03B9-42DD-88E0-9C23AEDC3BB7}"/>
              </a:ext>
            </a:extLst>
          </p:cNvPr>
          <p:cNvSpPr>
            <a:spLocks noGrp="1"/>
          </p:cNvSpPr>
          <p:nvPr>
            <p:ph type="body" sz="quarter" idx="11"/>
          </p:nvPr>
        </p:nvSpPr>
        <p:spPr/>
        <p:txBody>
          <a:bodyPr/>
          <a:lstStyle/>
          <a:p>
            <a:r>
              <a:rPr lang="ar-EG" dirty="0"/>
              <a:t>أبارك الرب فى كل حين وفى كل أوان تسبحته موجودة فى فمى، بالرب تفتخر نفسى وليسمع أهل الدعة ويفرحوا. عظموا الرب معى ولنرفعن اسمه معا. الليلويا. </a:t>
            </a:r>
            <a:r>
              <a:rPr lang="ar-EG" dirty="0">
                <a:solidFill>
                  <a:srgbClr val="FFC000"/>
                </a:solidFill>
              </a:rPr>
              <a:t>(مز 34 : 1-3)</a:t>
            </a:r>
            <a:endParaRPr lang="en-GB" dirty="0">
              <a:solidFill>
                <a:srgbClr val="FFC000"/>
              </a:solidFill>
            </a:endParaRPr>
          </a:p>
        </p:txBody>
      </p:sp>
    </p:spTree>
    <p:extLst>
      <p:ext uri="{BB962C8B-B14F-4D97-AF65-F5344CB8AC3E}">
        <p14:creationId xmlns:p14="http://schemas.microsoft.com/office/powerpoint/2010/main" val="995953470"/>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D018-EC8E-4790-B6D8-B3E63DC02B6F}"/>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9FF747D-EE53-43EB-8480-BE95FD59B7DC}"/>
              </a:ext>
            </a:extLst>
          </p:cNvPr>
          <p:cNvGraphicFramePr>
            <a:graphicFrameLocks noGrp="1"/>
          </p:cNvGraphicFramePr>
          <p:nvPr>
            <p:extLst>
              <p:ext uri="{D42A27DB-BD31-4B8C-83A1-F6EECF244321}">
                <p14:modId xmlns:p14="http://schemas.microsoft.com/office/powerpoint/2010/main" val="1527813115"/>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89300">
                <a:tc>
                  <a:txBody>
                    <a:bodyPr/>
                    <a:lstStyle/>
                    <a:p>
                      <a:pPr algn="ctr" rtl="1"/>
                      <a:r>
                        <a:rPr lang="ar-EG" sz="4100" b="1" dirty="0">
                          <a:solidFill>
                            <a:schemeClr val="bg1"/>
                          </a:solidFill>
                          <a:cs typeface="Times New Roman" pitchFamily="18" charset="0"/>
                        </a:rPr>
                        <a:t>صدقت مواعيد الله</a:t>
                      </a:r>
                      <a:r>
                        <a:rPr lang="ar-EG" sz="4100" b="1" dirty="0">
                          <a:solidFill>
                            <a:schemeClr val="bg1"/>
                          </a:solidFill>
                          <a:cs typeface="+mj-cs"/>
                        </a:rPr>
                        <a:t>. </a:t>
                      </a:r>
                      <a:r>
                        <a:rPr lang="ar-SA" sz="4100" b="1" dirty="0">
                          <a:solidFill>
                            <a:schemeClr val="bg1"/>
                          </a:solidFill>
                          <a:cs typeface="Times New Roman" pitchFamily="18" charset="0"/>
                        </a:rPr>
                        <a:t>كما قالت التوراه</a:t>
                      </a:r>
                      <a:r>
                        <a:rPr lang="ar-EG" sz="4100" b="1" dirty="0">
                          <a:solidFill>
                            <a:schemeClr val="bg1"/>
                          </a:solidFill>
                          <a:cs typeface="+mj-cs"/>
                        </a:rPr>
                        <a:t>.</a:t>
                      </a:r>
                      <a:r>
                        <a:rPr lang="ar-SA" sz="4100" b="1" dirty="0">
                          <a:solidFill>
                            <a:schemeClr val="bg1"/>
                          </a:solidFill>
                          <a:cs typeface="Times New Roman" pitchFamily="18" charset="0"/>
                        </a:rPr>
                        <a:t> يأتي نسل المرأة</a:t>
                      </a:r>
                      <a:r>
                        <a:rPr lang="ar-EG" sz="4100" b="1" dirty="0">
                          <a:solidFill>
                            <a:schemeClr val="bg1"/>
                          </a:solidFill>
                          <a:cs typeface="+mj-cs"/>
                        </a:rPr>
                        <a:t>. </a:t>
                      </a:r>
                      <a:endParaRPr lang="ar-EG" sz="41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8930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789300">
                <a:tc>
                  <a:txBody>
                    <a:bodyPr/>
                    <a:lstStyle/>
                    <a:p>
                      <a:pPr algn="ctr" rtl="1"/>
                      <a:r>
                        <a:rPr lang="ar-SA" sz="4400" b="1" dirty="0">
                          <a:solidFill>
                            <a:schemeClr val="bg1"/>
                          </a:solidFill>
                          <a:cs typeface="Times New Roman" pitchFamily="18" charset="0"/>
                        </a:rPr>
                        <a:t>صبي وإله قدير</a:t>
                      </a:r>
                      <a:r>
                        <a:rPr lang="ar-EG" sz="4400" b="1" dirty="0">
                          <a:solidFill>
                            <a:schemeClr val="bg1"/>
                          </a:solidFill>
                          <a:cs typeface="+mj-cs"/>
                        </a:rPr>
                        <a:t>. </a:t>
                      </a:r>
                      <a:r>
                        <a:rPr lang="ar-SA" sz="4400" b="1" dirty="0">
                          <a:solidFill>
                            <a:schemeClr val="bg1"/>
                          </a:solidFill>
                          <a:cs typeface="Times New Roman" pitchFamily="18" charset="0"/>
                        </a:rPr>
                        <a:t>صنع كل التدبير</a:t>
                      </a:r>
                      <a:r>
                        <a:rPr lang="ar-EG" sz="4400" b="1" dirty="0">
                          <a:solidFill>
                            <a:schemeClr val="bg1"/>
                          </a:solidFill>
                          <a:cs typeface="+mj-cs"/>
                        </a:rPr>
                        <a:t>.</a:t>
                      </a:r>
                      <a:r>
                        <a:rPr lang="ar-SA" sz="4400" b="1" dirty="0">
                          <a:solidFill>
                            <a:schemeClr val="bg1"/>
                          </a:solidFill>
                          <a:cs typeface="Times New Roman" pitchFamily="18" charset="0"/>
                        </a:rPr>
                        <a:t> وقتل ثعبان كبير</a:t>
                      </a:r>
                      <a:r>
                        <a:rPr lang="ar-EG" sz="4400" b="1" dirty="0">
                          <a:solidFill>
                            <a:schemeClr val="bg1"/>
                          </a:solidFill>
                          <a:cs typeface="Times New Roman" pitchFamily="18" charset="0"/>
                        </a:rPr>
                        <a:t>. </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8930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05256178"/>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D018-EC8E-4790-B6D8-B3E63DC02B6F}"/>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9FF747D-EE53-43EB-8480-BE95FD59B7DC}"/>
              </a:ext>
            </a:extLst>
          </p:cNvPr>
          <p:cNvGraphicFramePr>
            <a:graphicFrameLocks noGrp="1"/>
          </p:cNvGraphicFramePr>
          <p:nvPr>
            <p:extLst>
              <p:ext uri="{D42A27DB-BD31-4B8C-83A1-F6EECF244321}">
                <p14:modId xmlns:p14="http://schemas.microsoft.com/office/powerpoint/2010/main" val="959713443"/>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89300">
                <a:tc>
                  <a:txBody>
                    <a:bodyPr/>
                    <a:lstStyle/>
                    <a:p>
                      <a:pPr algn="ctr" rtl="1"/>
                      <a:r>
                        <a:rPr lang="ar-SA" sz="4400" b="1" dirty="0">
                          <a:solidFill>
                            <a:schemeClr val="bg1"/>
                          </a:solidFill>
                          <a:cs typeface="Times New Roman" pitchFamily="18" charset="0"/>
                        </a:rPr>
                        <a:t>صدقت أقوالك</a:t>
                      </a:r>
                      <a:r>
                        <a:rPr lang="ar-EG" sz="4400" b="1" dirty="0">
                          <a:solidFill>
                            <a:schemeClr val="bg1"/>
                          </a:solidFill>
                          <a:cs typeface="+mj-cs"/>
                        </a:rPr>
                        <a:t>. </a:t>
                      </a:r>
                      <a:r>
                        <a:rPr lang="ar-SA" sz="4400" b="1" dirty="0">
                          <a:solidFill>
                            <a:schemeClr val="bg1"/>
                          </a:solidFill>
                          <a:cs typeface="Times New Roman" pitchFamily="18" charset="0"/>
                        </a:rPr>
                        <a:t>تتقدس في أفعالك</a:t>
                      </a:r>
                      <a:r>
                        <a:rPr lang="ar-EG" sz="4400" b="1" dirty="0">
                          <a:solidFill>
                            <a:schemeClr val="bg1"/>
                          </a:solidFill>
                          <a:cs typeface="+mj-cs"/>
                        </a:rPr>
                        <a:t>.</a:t>
                      </a:r>
                      <a:r>
                        <a:rPr lang="ar-SA" sz="4400" b="1" dirty="0">
                          <a:solidFill>
                            <a:schemeClr val="bg1"/>
                          </a:solidFill>
                          <a:cs typeface="Times New Roman" pitchFamily="18" charset="0"/>
                        </a:rPr>
                        <a:t> لت</a:t>
                      </a:r>
                      <a:r>
                        <a:rPr lang="ar-EG" sz="4400" b="1" dirty="0">
                          <a:solidFill>
                            <a:schemeClr val="bg1"/>
                          </a:solidFill>
                          <a:cs typeface="Times New Roman" pitchFamily="18" charset="0"/>
                        </a:rPr>
                        <a:t>ُ</a:t>
                      </a:r>
                      <a:r>
                        <a:rPr lang="ar-SA" sz="4400" b="1" dirty="0">
                          <a:solidFill>
                            <a:schemeClr val="bg1"/>
                          </a:solidFill>
                          <a:cs typeface="Times New Roman" pitchFamily="18" charset="0"/>
                        </a:rPr>
                        <a:t>خبر بأعمالك</a:t>
                      </a:r>
                      <a:r>
                        <a:rPr lang="ar-EG" sz="4400" b="1" dirty="0">
                          <a:solidFill>
                            <a:schemeClr val="bg1"/>
                          </a:solidFill>
                          <a:cs typeface="+mj-cs"/>
                        </a:rPr>
                        <a:t>. </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8930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789300">
                <a:tc>
                  <a:txBody>
                    <a:bodyPr/>
                    <a:lstStyle/>
                    <a:p>
                      <a:pPr algn="ctr" rtl="1"/>
                      <a:r>
                        <a:rPr lang="ar-SA" sz="4400" b="1" dirty="0">
                          <a:solidFill>
                            <a:schemeClr val="bg1"/>
                          </a:solidFill>
                          <a:cs typeface="Times New Roman" pitchFamily="18" charset="0"/>
                        </a:rPr>
                        <a:t>ضلّ أدم أيضا</a:t>
                      </a:r>
                      <a:r>
                        <a:rPr lang="ar-EG" sz="4400" b="1" dirty="0">
                          <a:solidFill>
                            <a:schemeClr val="bg1"/>
                          </a:solidFill>
                          <a:cs typeface="Times New Roman" pitchFamily="18" charset="0"/>
                        </a:rPr>
                        <a:t>ً</a:t>
                      </a:r>
                      <a:r>
                        <a:rPr lang="ar-SA" sz="4400" b="1" dirty="0">
                          <a:solidFill>
                            <a:schemeClr val="bg1"/>
                          </a:solidFill>
                          <a:cs typeface="Times New Roman" pitchFamily="18" charset="0"/>
                        </a:rPr>
                        <a:t> وإحتار</a:t>
                      </a:r>
                      <a:r>
                        <a:rPr lang="ar-EG" sz="4400" b="1" dirty="0">
                          <a:solidFill>
                            <a:schemeClr val="bg1"/>
                          </a:solidFill>
                          <a:cs typeface="+mj-cs"/>
                        </a:rPr>
                        <a:t>. </a:t>
                      </a:r>
                      <a:r>
                        <a:rPr lang="ar-SA" sz="4400" b="1" dirty="0">
                          <a:solidFill>
                            <a:schemeClr val="bg1"/>
                          </a:solidFill>
                          <a:cs typeface="Times New Roman" pitchFamily="18" charset="0"/>
                        </a:rPr>
                        <a:t>حين أكل </a:t>
                      </a:r>
                      <a:r>
                        <a:rPr lang="ar-EG" sz="4400" b="1" dirty="0">
                          <a:solidFill>
                            <a:schemeClr val="bg1"/>
                          </a:solidFill>
                          <a:cs typeface="Times New Roman" pitchFamily="18" charset="0"/>
                        </a:rPr>
                        <a:t>ا</a:t>
                      </a:r>
                      <a:r>
                        <a:rPr lang="ar-SA" sz="4400" b="1" dirty="0">
                          <a:solidFill>
                            <a:schemeClr val="bg1"/>
                          </a:solidFill>
                          <a:cs typeface="Times New Roman" pitchFamily="18" charset="0"/>
                        </a:rPr>
                        <a:t>ل</a:t>
                      </a:r>
                      <a:r>
                        <a:rPr lang="ar-EG" sz="4400" b="1" dirty="0">
                          <a:solidFill>
                            <a:schemeClr val="bg1"/>
                          </a:solidFill>
                          <a:cs typeface="Times New Roman" pitchFamily="18" charset="0"/>
                        </a:rPr>
                        <a:t>أ</a:t>
                      </a:r>
                      <a:r>
                        <a:rPr lang="ar-SA" sz="4400" b="1" dirty="0">
                          <a:solidFill>
                            <a:schemeClr val="bg1"/>
                          </a:solidFill>
                          <a:cs typeface="Times New Roman" pitchFamily="18" charset="0"/>
                        </a:rPr>
                        <a:t>ثمار</a:t>
                      </a:r>
                      <a:r>
                        <a:rPr lang="ar-EG" sz="4400" b="1" dirty="0">
                          <a:solidFill>
                            <a:schemeClr val="bg1"/>
                          </a:solidFill>
                          <a:cs typeface="+mj-cs"/>
                        </a:rPr>
                        <a:t>.</a:t>
                      </a:r>
                      <a:r>
                        <a:rPr lang="ar-SA" sz="4400" b="1" dirty="0">
                          <a:solidFill>
                            <a:schemeClr val="bg1"/>
                          </a:solidFill>
                          <a:cs typeface="Times New Roman" pitchFamily="18" charset="0"/>
                        </a:rPr>
                        <a:t> </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89300">
                <a:tc>
                  <a:txBody>
                    <a:bodyPr/>
                    <a:lstStyle/>
                    <a:p>
                      <a:pPr algn="ctr" rtl="1"/>
                      <a:r>
                        <a:rPr lang="ar-SA" sz="4400" b="1" dirty="0">
                          <a:solidFill>
                            <a:schemeClr val="bg1"/>
                          </a:solidFill>
                          <a:cs typeface="Times New Roman" pitchFamily="18" charset="0"/>
                        </a:rPr>
                        <a:t>وتاه بين الأشجار</a:t>
                      </a:r>
                      <a:r>
                        <a:rPr lang="ar-EG" sz="4400" b="1" dirty="0">
                          <a:solidFill>
                            <a:schemeClr val="bg1"/>
                          </a:solidFill>
                          <a:cs typeface="Times New Roman" pitchFamily="18" charset="0"/>
                        </a:rPr>
                        <a:t>. </a:t>
                      </a:r>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682651443"/>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D018-EC8E-4790-B6D8-B3E63DC02B6F}"/>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9FF747D-EE53-43EB-8480-BE95FD59B7DC}"/>
              </a:ext>
            </a:extLst>
          </p:cNvPr>
          <p:cNvGraphicFramePr>
            <a:graphicFrameLocks noGrp="1"/>
          </p:cNvGraphicFramePr>
          <p:nvPr>
            <p:extLst>
              <p:ext uri="{D42A27DB-BD31-4B8C-83A1-F6EECF244321}">
                <p14:modId xmlns:p14="http://schemas.microsoft.com/office/powerpoint/2010/main" val="949773969"/>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89300">
                <a:tc>
                  <a:txBody>
                    <a:bodyPr/>
                    <a:lstStyle/>
                    <a:p>
                      <a:pPr algn="ctr" rtl="1"/>
                      <a:r>
                        <a:rPr lang="ar-SA" sz="4400" b="1" dirty="0">
                          <a:solidFill>
                            <a:schemeClr val="bg1"/>
                          </a:solidFill>
                          <a:cs typeface="Times New Roman" pitchFamily="18" charset="0"/>
                        </a:rPr>
                        <a:t>طلبه ربه برضاه</a:t>
                      </a:r>
                      <a:r>
                        <a:rPr lang="ar-EG" sz="4400" b="1" dirty="0">
                          <a:solidFill>
                            <a:schemeClr val="bg1"/>
                          </a:solidFill>
                          <a:cs typeface="+mj-cs"/>
                        </a:rPr>
                        <a:t>. </a:t>
                      </a:r>
                      <a:r>
                        <a:rPr lang="ar-SA" sz="4400" b="1" dirty="0">
                          <a:solidFill>
                            <a:schemeClr val="bg1"/>
                          </a:solidFill>
                          <a:cs typeface="Times New Roman" pitchFamily="18" charset="0"/>
                        </a:rPr>
                        <a:t>من العدو نجاه</a:t>
                      </a:r>
                      <a:r>
                        <a:rPr lang="ar-EG" sz="4400" b="1" dirty="0">
                          <a:solidFill>
                            <a:schemeClr val="bg1"/>
                          </a:solidFill>
                          <a:cs typeface="+mj-cs"/>
                        </a:rPr>
                        <a:t>.</a:t>
                      </a:r>
                      <a:r>
                        <a:rPr lang="ar-SA" sz="4400" b="1" dirty="0">
                          <a:solidFill>
                            <a:schemeClr val="bg1"/>
                          </a:solidFill>
                          <a:cs typeface="Times New Roman" pitchFamily="18" charset="0"/>
                        </a:rPr>
                        <a:t> وبدمه قد فداه</a:t>
                      </a:r>
                      <a:r>
                        <a:rPr lang="ar-EG" sz="4400" b="1" dirty="0">
                          <a:solidFill>
                            <a:schemeClr val="bg1"/>
                          </a:solidFill>
                          <a:cs typeface="+mj-cs"/>
                        </a:rPr>
                        <a:t>. </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8930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789300">
                <a:tc>
                  <a:txBody>
                    <a:bodyPr/>
                    <a:lstStyle/>
                    <a:p>
                      <a:pPr algn="ctr" rtl="1"/>
                      <a:r>
                        <a:rPr lang="ar-SA" sz="3900" b="1" dirty="0">
                          <a:solidFill>
                            <a:schemeClr val="bg1"/>
                          </a:solidFill>
                          <a:cs typeface="Times New Roman" pitchFamily="18" charset="0"/>
                        </a:rPr>
                        <a:t>طاهر وأمين صادق</a:t>
                      </a:r>
                      <a:r>
                        <a:rPr lang="ar-EG" sz="3900" b="1" dirty="0">
                          <a:solidFill>
                            <a:schemeClr val="bg1"/>
                          </a:solidFill>
                          <a:cs typeface="+mj-cs"/>
                        </a:rPr>
                        <a:t>. </a:t>
                      </a:r>
                      <a:r>
                        <a:rPr lang="ar-SA" sz="3900" b="1" dirty="0">
                          <a:solidFill>
                            <a:schemeClr val="bg1"/>
                          </a:solidFill>
                          <a:cs typeface="Times New Roman" pitchFamily="18" charset="0"/>
                        </a:rPr>
                        <a:t>كمّل وعده السابق</a:t>
                      </a:r>
                      <a:r>
                        <a:rPr lang="ar-EG" sz="3900" b="1" dirty="0">
                          <a:solidFill>
                            <a:schemeClr val="bg1"/>
                          </a:solidFill>
                          <a:cs typeface="+mj-cs"/>
                        </a:rPr>
                        <a:t>.</a:t>
                      </a:r>
                      <a:r>
                        <a:rPr lang="ar-SA" sz="3900" b="1" dirty="0">
                          <a:solidFill>
                            <a:schemeClr val="bg1"/>
                          </a:solidFill>
                          <a:cs typeface="Times New Roman" pitchFamily="18" charset="0"/>
                        </a:rPr>
                        <a:t> جلس</a:t>
                      </a:r>
                      <a:r>
                        <a:rPr lang="ar-EG" sz="3900" b="1" dirty="0">
                          <a:solidFill>
                            <a:schemeClr val="bg1"/>
                          </a:solidFill>
                          <a:cs typeface="Times New Roman" pitchFamily="18" charset="0"/>
                        </a:rPr>
                        <a:t> </a:t>
                      </a:r>
                      <a:r>
                        <a:rPr lang="ar-SA" sz="3900" b="1" dirty="0">
                          <a:solidFill>
                            <a:schemeClr val="bg1"/>
                          </a:solidFill>
                          <a:cs typeface="Times New Roman" pitchFamily="18" charset="0"/>
                        </a:rPr>
                        <a:t>ملكيصادق</a:t>
                      </a:r>
                      <a:r>
                        <a:rPr lang="ar-EG" sz="3900" b="1" dirty="0">
                          <a:solidFill>
                            <a:schemeClr val="bg1"/>
                          </a:solidFill>
                          <a:cs typeface="Times New Roman" pitchFamily="18" charset="0"/>
                        </a:rPr>
                        <a:t>.</a:t>
                      </a:r>
                      <a:endParaRPr lang="ar-EG" sz="39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8930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42602393"/>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D018-EC8E-4790-B6D8-B3E63DC02B6F}"/>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9FF747D-EE53-43EB-8480-BE95FD59B7DC}"/>
              </a:ext>
            </a:extLst>
          </p:cNvPr>
          <p:cNvGraphicFramePr>
            <a:graphicFrameLocks noGrp="1"/>
          </p:cNvGraphicFramePr>
          <p:nvPr>
            <p:extLst>
              <p:ext uri="{D42A27DB-BD31-4B8C-83A1-F6EECF244321}">
                <p14:modId xmlns:p14="http://schemas.microsoft.com/office/powerpoint/2010/main" val="1384814951"/>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89300">
                <a:tc>
                  <a:txBody>
                    <a:bodyPr/>
                    <a:lstStyle/>
                    <a:p>
                      <a:pPr algn="ctr" rtl="1"/>
                      <a:r>
                        <a:rPr lang="ar-SA" sz="4400" b="1" dirty="0">
                          <a:solidFill>
                            <a:schemeClr val="bg1"/>
                          </a:solidFill>
                          <a:cs typeface="Times New Roman" pitchFamily="18" charset="0"/>
                        </a:rPr>
                        <a:t>ظهر الطيب وفاح</a:t>
                      </a:r>
                      <a:r>
                        <a:rPr lang="ar-EG" sz="4400" b="1" dirty="0">
                          <a:solidFill>
                            <a:schemeClr val="bg1"/>
                          </a:solidFill>
                          <a:cs typeface="+mj-cs"/>
                        </a:rPr>
                        <a:t>. </a:t>
                      </a:r>
                      <a:r>
                        <a:rPr lang="ar-SA" sz="4400" b="1" dirty="0">
                          <a:solidFill>
                            <a:schemeClr val="bg1"/>
                          </a:solidFill>
                          <a:cs typeface="Times New Roman" pitchFamily="18" charset="0"/>
                        </a:rPr>
                        <a:t>غرست أنا وأبي الفلاح</a:t>
                      </a:r>
                      <a:r>
                        <a:rPr lang="ar-EG" sz="4400" b="1" dirty="0">
                          <a:solidFill>
                            <a:schemeClr val="bg1"/>
                          </a:solidFill>
                          <a:cs typeface="+mj-cs"/>
                        </a:rPr>
                        <a:t>.</a:t>
                      </a:r>
                      <a:r>
                        <a:rPr lang="ar-SA" sz="4400" b="1" dirty="0">
                          <a:solidFill>
                            <a:schemeClr val="bg1"/>
                          </a:solidFill>
                          <a:cs typeface="Times New Roman" pitchFamily="18" charset="0"/>
                        </a:rPr>
                        <a:t> </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89300">
                <a:tc>
                  <a:txBody>
                    <a:bodyPr/>
                    <a:lstStyle/>
                    <a:p>
                      <a:pPr algn="ctr" rtl="1"/>
                      <a:r>
                        <a:rPr lang="ar-SA" sz="4400" b="1" dirty="0">
                          <a:solidFill>
                            <a:schemeClr val="bg1"/>
                          </a:solidFill>
                          <a:cs typeface="Times New Roman" pitchFamily="18" charset="0"/>
                        </a:rPr>
                        <a:t>بستان ثمر الصلاح</a:t>
                      </a:r>
                      <a:r>
                        <a:rPr lang="ar-EG" sz="4400" b="1" dirty="0">
                          <a:solidFill>
                            <a:schemeClr val="bg1"/>
                          </a:solidFill>
                          <a:cs typeface="+mj-cs"/>
                        </a:rPr>
                        <a:t>. </a:t>
                      </a:r>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789300">
                <a:tc>
                  <a:txBody>
                    <a:bodyPr/>
                    <a:lstStyle/>
                    <a:p>
                      <a:pPr algn="ctr" rtl="1"/>
                      <a:r>
                        <a:rPr lang="ar-SA" sz="4400" b="1" dirty="0">
                          <a:solidFill>
                            <a:schemeClr val="bg1"/>
                          </a:solidFill>
                          <a:cs typeface="Times New Roman" pitchFamily="18" charset="0"/>
                        </a:rPr>
                        <a:t>عروس بكر وبتول</a:t>
                      </a:r>
                      <a:r>
                        <a:rPr lang="ar-EG" sz="4400" b="1" dirty="0">
                          <a:solidFill>
                            <a:schemeClr val="bg1"/>
                          </a:solidFill>
                          <a:cs typeface="+mj-cs"/>
                        </a:rPr>
                        <a:t>. </a:t>
                      </a:r>
                      <a:r>
                        <a:rPr lang="ar-SA" sz="4400" b="1" dirty="0">
                          <a:solidFill>
                            <a:schemeClr val="bg1"/>
                          </a:solidFill>
                          <a:cs typeface="Times New Roman" pitchFamily="18" charset="0"/>
                        </a:rPr>
                        <a:t>خطبها بولس الرسول</a:t>
                      </a:r>
                      <a:r>
                        <a:rPr lang="ar-EG" sz="4400" b="1" dirty="0">
                          <a:solidFill>
                            <a:schemeClr val="bg1"/>
                          </a:solidFill>
                          <a:cs typeface="+mj-cs"/>
                        </a:rPr>
                        <a:t>.</a:t>
                      </a:r>
                      <a:r>
                        <a:rPr lang="ar-EG" sz="4400" b="1" dirty="0">
                          <a:solidFill>
                            <a:schemeClr val="bg1"/>
                          </a:solidFill>
                          <a:cs typeface="Times New Roman" pitchFamily="18" charset="0"/>
                        </a:rPr>
                        <a:t> </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89300">
                <a:tc>
                  <a:txBody>
                    <a:bodyPr/>
                    <a:lstStyle/>
                    <a:p>
                      <a:pPr algn="ctr" rtl="1"/>
                      <a:r>
                        <a:rPr lang="ar-SA" sz="4400" b="1" dirty="0">
                          <a:solidFill>
                            <a:schemeClr val="bg1"/>
                          </a:solidFill>
                          <a:cs typeface="Times New Roman" pitchFamily="18" charset="0"/>
                        </a:rPr>
                        <a:t>عن البيعة يقول</a:t>
                      </a:r>
                      <a:r>
                        <a:rPr lang="ar-EG" sz="4400" b="1" dirty="0">
                          <a:solidFill>
                            <a:schemeClr val="bg1"/>
                          </a:solidFill>
                          <a:cs typeface="Times New Roman" pitchFamily="18" charset="0"/>
                        </a:rPr>
                        <a:t>. </a:t>
                      </a:r>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760350453"/>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D018-EC8E-4790-B6D8-B3E63DC02B6F}"/>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9FF747D-EE53-43EB-8480-BE95FD59B7DC}"/>
              </a:ext>
            </a:extLst>
          </p:cNvPr>
          <p:cNvGraphicFramePr>
            <a:graphicFrameLocks noGrp="1"/>
          </p:cNvGraphicFramePr>
          <p:nvPr>
            <p:extLst>
              <p:ext uri="{D42A27DB-BD31-4B8C-83A1-F6EECF244321}">
                <p14:modId xmlns:p14="http://schemas.microsoft.com/office/powerpoint/2010/main" val="2619556994"/>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89300">
                <a:tc>
                  <a:txBody>
                    <a:bodyPr/>
                    <a:lstStyle/>
                    <a:p>
                      <a:pPr algn="ctr" rtl="1"/>
                      <a:r>
                        <a:rPr lang="ar-SA" sz="4400" b="1" dirty="0">
                          <a:solidFill>
                            <a:schemeClr val="bg1"/>
                          </a:solidFill>
                          <a:cs typeface="Times New Roman" pitchFamily="18" charset="0"/>
                        </a:rPr>
                        <a:t>غنم داخل الضيعة</a:t>
                      </a:r>
                      <a:r>
                        <a:rPr lang="ar-EG" sz="4400" b="1" dirty="0">
                          <a:solidFill>
                            <a:schemeClr val="bg1"/>
                          </a:solidFill>
                          <a:cs typeface="+mj-cs"/>
                        </a:rPr>
                        <a:t>. </a:t>
                      </a:r>
                      <a:r>
                        <a:rPr lang="ar-SA" sz="4400" b="1" dirty="0">
                          <a:solidFill>
                            <a:schemeClr val="bg1"/>
                          </a:solidFill>
                          <a:cs typeface="Times New Roman" pitchFamily="18" charset="0"/>
                        </a:rPr>
                        <a:t>ترتع وسط البيعة</a:t>
                      </a:r>
                      <a:r>
                        <a:rPr lang="ar-EG" sz="4400" b="1" dirty="0">
                          <a:solidFill>
                            <a:schemeClr val="bg1"/>
                          </a:solidFill>
                          <a:cs typeface="+mj-cs"/>
                        </a:rPr>
                        <a:t>.</a:t>
                      </a:r>
                      <a:r>
                        <a:rPr lang="ar-SA" sz="4400" b="1" dirty="0">
                          <a:solidFill>
                            <a:schemeClr val="bg1"/>
                          </a:solidFill>
                          <a:cs typeface="Times New Roman" pitchFamily="18" charset="0"/>
                        </a:rPr>
                        <a:t> الأم الوديعة</a:t>
                      </a:r>
                      <a:r>
                        <a:rPr lang="ar-EG" sz="4400" b="1" dirty="0">
                          <a:solidFill>
                            <a:schemeClr val="bg1"/>
                          </a:solidFill>
                          <a:cs typeface="+mj-cs"/>
                        </a:rPr>
                        <a:t>. </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8930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789300">
                <a:tc>
                  <a:txBody>
                    <a:bodyPr/>
                    <a:lstStyle/>
                    <a:p>
                      <a:pPr algn="ctr" rtl="1"/>
                      <a:r>
                        <a:rPr lang="ar-SA" sz="4400" b="1" dirty="0">
                          <a:solidFill>
                            <a:schemeClr val="bg1"/>
                          </a:solidFill>
                          <a:cs typeface="Times New Roman" pitchFamily="18" charset="0"/>
                        </a:rPr>
                        <a:t>فرق وأعطى المساكين</a:t>
                      </a:r>
                      <a:r>
                        <a:rPr lang="ar-EG" sz="4400" b="1" dirty="0">
                          <a:solidFill>
                            <a:schemeClr val="bg1"/>
                          </a:solidFill>
                          <a:cs typeface="+mj-cs"/>
                        </a:rPr>
                        <a:t>. </a:t>
                      </a:r>
                      <a:r>
                        <a:rPr lang="ar-SA" sz="4400" b="1" dirty="0">
                          <a:solidFill>
                            <a:schemeClr val="bg1"/>
                          </a:solidFill>
                          <a:cs typeface="Times New Roman" pitchFamily="18" charset="0"/>
                        </a:rPr>
                        <a:t>بره فى كل حين</a:t>
                      </a:r>
                      <a:r>
                        <a:rPr lang="ar-EG" sz="4400" b="1" dirty="0">
                          <a:solidFill>
                            <a:schemeClr val="bg1"/>
                          </a:solidFill>
                          <a:cs typeface="+mj-cs"/>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89300">
                <a:tc>
                  <a:txBody>
                    <a:bodyPr/>
                    <a:lstStyle/>
                    <a:p>
                      <a:pPr algn="ctr" rtl="1"/>
                      <a:r>
                        <a:rPr lang="ar-SA" sz="4400" b="1" dirty="0">
                          <a:solidFill>
                            <a:schemeClr val="bg1"/>
                          </a:solidFill>
                          <a:cs typeface="Times New Roman" pitchFamily="18" charset="0"/>
                        </a:rPr>
                        <a:t>لشعبه المجتمعين</a:t>
                      </a:r>
                      <a:r>
                        <a:rPr lang="ar-EG" sz="4400" b="1" dirty="0">
                          <a:solidFill>
                            <a:schemeClr val="bg1"/>
                          </a:solidFill>
                          <a:cs typeface="Times New Roman" pitchFamily="18" charset="0"/>
                        </a:rPr>
                        <a:t>. </a:t>
                      </a:r>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948952025"/>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D018-EC8E-4790-B6D8-B3E63DC02B6F}"/>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9FF747D-EE53-43EB-8480-BE95FD59B7DC}"/>
              </a:ext>
            </a:extLst>
          </p:cNvPr>
          <p:cNvGraphicFramePr>
            <a:graphicFrameLocks noGrp="1"/>
          </p:cNvGraphicFramePr>
          <p:nvPr>
            <p:extLst>
              <p:ext uri="{D42A27DB-BD31-4B8C-83A1-F6EECF244321}">
                <p14:modId xmlns:p14="http://schemas.microsoft.com/office/powerpoint/2010/main" val="3693049529"/>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89300">
                <a:tc>
                  <a:txBody>
                    <a:bodyPr/>
                    <a:lstStyle/>
                    <a:p>
                      <a:pPr algn="ctr" rtl="1"/>
                      <a:r>
                        <a:rPr lang="ar-SA" sz="3900" b="1" dirty="0">
                          <a:solidFill>
                            <a:schemeClr val="bg1"/>
                          </a:solidFill>
                          <a:cs typeface="Times New Roman" pitchFamily="18" charset="0"/>
                        </a:rPr>
                        <a:t>في سر القربان</a:t>
                      </a:r>
                      <a:r>
                        <a:rPr lang="ar-EG" sz="3900" b="1" dirty="0">
                          <a:solidFill>
                            <a:schemeClr val="bg1"/>
                          </a:solidFill>
                          <a:cs typeface="+mj-cs"/>
                        </a:rPr>
                        <a:t>. </a:t>
                      </a:r>
                      <a:r>
                        <a:rPr lang="ar-SA" sz="3900" b="1" dirty="0">
                          <a:solidFill>
                            <a:schemeClr val="bg1"/>
                          </a:solidFill>
                          <a:cs typeface="Times New Roman" pitchFamily="18" charset="0"/>
                        </a:rPr>
                        <a:t>ثلاث فضائل عظام</a:t>
                      </a:r>
                      <a:r>
                        <a:rPr lang="ar-EG" sz="3900" b="1" dirty="0">
                          <a:solidFill>
                            <a:schemeClr val="bg1"/>
                          </a:solidFill>
                          <a:cs typeface="+mj-cs"/>
                        </a:rPr>
                        <a:t>.</a:t>
                      </a:r>
                      <a:r>
                        <a:rPr lang="ar-SA" sz="3900" b="1" dirty="0">
                          <a:solidFill>
                            <a:schemeClr val="bg1"/>
                          </a:solidFill>
                          <a:cs typeface="Times New Roman" pitchFamily="18" charset="0"/>
                        </a:rPr>
                        <a:t> </a:t>
                      </a:r>
                      <a:r>
                        <a:rPr lang="ar-EG" sz="3900" b="1" dirty="0">
                          <a:solidFill>
                            <a:schemeClr val="bg1"/>
                          </a:solidFill>
                          <a:cs typeface="Times New Roman" pitchFamily="18" charset="0"/>
                        </a:rPr>
                        <a:t>م</a:t>
                      </a:r>
                      <a:r>
                        <a:rPr lang="ar-SA" sz="3900" b="1" dirty="0">
                          <a:solidFill>
                            <a:schemeClr val="bg1"/>
                          </a:solidFill>
                          <a:cs typeface="Times New Roman" pitchFamily="18" charset="0"/>
                        </a:rPr>
                        <a:t>حب</a:t>
                      </a:r>
                      <a:r>
                        <a:rPr lang="ar-EG" sz="3900" b="1" dirty="0">
                          <a:solidFill>
                            <a:schemeClr val="bg1"/>
                          </a:solidFill>
                          <a:cs typeface="Times New Roman" pitchFamily="18" charset="0"/>
                        </a:rPr>
                        <a:t>ة</a:t>
                      </a:r>
                      <a:r>
                        <a:rPr lang="ar-SA" sz="3900" b="1" dirty="0">
                          <a:solidFill>
                            <a:schemeClr val="bg1"/>
                          </a:solidFill>
                          <a:cs typeface="Times New Roman" pitchFamily="18" charset="0"/>
                        </a:rPr>
                        <a:t> ورجاء وإيمان</a:t>
                      </a:r>
                      <a:r>
                        <a:rPr lang="ar-EG" sz="3900" b="1" dirty="0">
                          <a:solidFill>
                            <a:schemeClr val="bg1"/>
                          </a:solidFill>
                          <a:cs typeface="+mj-cs"/>
                        </a:rPr>
                        <a:t>. </a:t>
                      </a:r>
                      <a:endParaRPr lang="ar-EG" sz="39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8930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789300">
                <a:tc>
                  <a:txBody>
                    <a:bodyPr/>
                    <a:lstStyle/>
                    <a:p>
                      <a:pPr algn="ctr" rtl="1"/>
                      <a:r>
                        <a:rPr lang="ar-SA" sz="3900" b="1" dirty="0">
                          <a:solidFill>
                            <a:schemeClr val="bg1"/>
                          </a:solidFill>
                          <a:cs typeface="Times New Roman" pitchFamily="18" charset="0"/>
                        </a:rPr>
                        <a:t>في هيكل سليمان</a:t>
                      </a:r>
                      <a:r>
                        <a:rPr lang="ar-EG" sz="3900" b="1" dirty="0">
                          <a:solidFill>
                            <a:schemeClr val="bg1"/>
                          </a:solidFill>
                          <a:cs typeface="+mj-cs"/>
                        </a:rPr>
                        <a:t>. </a:t>
                      </a:r>
                      <a:r>
                        <a:rPr lang="ar-SA" sz="3900" b="1" dirty="0">
                          <a:solidFill>
                            <a:schemeClr val="bg1"/>
                          </a:solidFill>
                          <a:cs typeface="Times New Roman" pitchFamily="18" charset="0"/>
                        </a:rPr>
                        <a:t>عمودان رفيعا البُنيان</a:t>
                      </a:r>
                      <a:r>
                        <a:rPr lang="ar-EG" sz="3900" b="1" dirty="0">
                          <a:solidFill>
                            <a:schemeClr val="bg1"/>
                          </a:solidFill>
                          <a:cs typeface="+mj-cs"/>
                        </a:rPr>
                        <a:t>.</a:t>
                      </a:r>
                      <a:r>
                        <a:rPr lang="ar-SA" sz="3900" b="1" dirty="0">
                          <a:solidFill>
                            <a:schemeClr val="bg1"/>
                          </a:solidFill>
                          <a:cs typeface="Times New Roman" pitchFamily="18" charset="0"/>
                        </a:rPr>
                        <a:t> التوبة والغفران</a:t>
                      </a:r>
                      <a:r>
                        <a:rPr lang="ar-EG" sz="3900" b="1" dirty="0">
                          <a:solidFill>
                            <a:schemeClr val="bg1"/>
                          </a:solidFill>
                          <a:cs typeface="Times New Roman" pitchFamily="18" charset="0"/>
                        </a:rPr>
                        <a:t>. </a:t>
                      </a:r>
                      <a:endParaRPr lang="ar-EG" sz="39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8930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44193423"/>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D018-EC8E-4790-B6D8-B3E63DC02B6F}"/>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9FF747D-EE53-43EB-8480-BE95FD59B7DC}"/>
              </a:ext>
            </a:extLst>
          </p:cNvPr>
          <p:cNvGraphicFramePr>
            <a:graphicFrameLocks noGrp="1"/>
          </p:cNvGraphicFramePr>
          <p:nvPr>
            <p:extLst>
              <p:ext uri="{D42A27DB-BD31-4B8C-83A1-F6EECF244321}">
                <p14:modId xmlns:p14="http://schemas.microsoft.com/office/powerpoint/2010/main" val="2372523208"/>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89300">
                <a:tc>
                  <a:txBody>
                    <a:bodyPr/>
                    <a:lstStyle/>
                    <a:p>
                      <a:pPr algn="ctr" rtl="1"/>
                      <a:r>
                        <a:rPr lang="ar-SA" sz="4400" b="1" dirty="0">
                          <a:solidFill>
                            <a:schemeClr val="bg1"/>
                          </a:solidFill>
                          <a:cs typeface="Times New Roman" pitchFamily="18" charset="0"/>
                        </a:rPr>
                        <a:t>قال يوحنا البشير</a:t>
                      </a:r>
                      <a:r>
                        <a:rPr lang="ar-EG" sz="4400" b="1" dirty="0">
                          <a:solidFill>
                            <a:schemeClr val="bg1"/>
                          </a:solidFill>
                          <a:cs typeface="+mj-cs"/>
                        </a:rPr>
                        <a:t>. </a:t>
                      </a:r>
                      <a:r>
                        <a:rPr lang="ar-SA" sz="4400" b="1" dirty="0">
                          <a:solidFill>
                            <a:schemeClr val="bg1"/>
                          </a:solidFill>
                          <a:cs typeface="Times New Roman" pitchFamily="18" charset="0"/>
                        </a:rPr>
                        <a:t>إن الآب القدير</a:t>
                      </a:r>
                      <a:r>
                        <a:rPr lang="ar-EG" sz="4400" b="1" dirty="0">
                          <a:solidFill>
                            <a:schemeClr val="bg1"/>
                          </a:solidFill>
                          <a:cs typeface="+mj-cs"/>
                        </a:rPr>
                        <a:t>.</a:t>
                      </a:r>
                      <a:r>
                        <a:rPr lang="ar-SA" sz="4400" b="1" dirty="0">
                          <a:solidFill>
                            <a:schemeClr val="bg1"/>
                          </a:solidFill>
                          <a:cs typeface="Times New Roman" pitchFamily="18" charset="0"/>
                        </a:rPr>
                        <a:t> </a:t>
                      </a:r>
                      <a:r>
                        <a:rPr lang="ar-EG" sz="4400" b="1" dirty="0">
                          <a:solidFill>
                            <a:schemeClr val="bg1"/>
                          </a:solidFill>
                          <a:cs typeface="Times New Roman" pitchFamily="18" charset="0"/>
                        </a:rPr>
                        <a:t>أرسل ابنه خبير</a:t>
                      </a:r>
                      <a:r>
                        <a:rPr lang="ar-EG" sz="4400" b="1" dirty="0">
                          <a:solidFill>
                            <a:schemeClr val="bg1"/>
                          </a:solidFill>
                          <a:cs typeface="+mj-cs"/>
                        </a:rPr>
                        <a:t>. </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8930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789300">
                <a:tc>
                  <a:txBody>
                    <a:bodyPr/>
                    <a:lstStyle/>
                    <a:p>
                      <a:pPr algn="ctr" rtl="1"/>
                      <a:r>
                        <a:rPr lang="ar-SA" sz="4200" b="1" dirty="0">
                          <a:solidFill>
                            <a:schemeClr val="bg1"/>
                          </a:solidFill>
                          <a:cs typeface="Times New Roman" pitchFamily="18" charset="0"/>
                        </a:rPr>
                        <a:t>كَمُل كلام المزمور</a:t>
                      </a:r>
                      <a:r>
                        <a:rPr lang="ar-EG" sz="4200" b="1" dirty="0">
                          <a:solidFill>
                            <a:schemeClr val="bg1"/>
                          </a:solidFill>
                          <a:cs typeface="+mj-cs"/>
                        </a:rPr>
                        <a:t>. </a:t>
                      </a:r>
                      <a:r>
                        <a:rPr lang="ar-SA" sz="4200" b="1" dirty="0">
                          <a:solidFill>
                            <a:schemeClr val="bg1"/>
                          </a:solidFill>
                          <a:cs typeface="Times New Roman" pitchFamily="18" charset="0"/>
                        </a:rPr>
                        <a:t>ربنا اشتمل بالنور</a:t>
                      </a:r>
                      <a:r>
                        <a:rPr lang="ar-EG" sz="4200" b="1" dirty="0">
                          <a:solidFill>
                            <a:schemeClr val="bg1"/>
                          </a:solidFill>
                          <a:cs typeface="+mj-cs"/>
                        </a:rPr>
                        <a:t>.</a:t>
                      </a:r>
                      <a:r>
                        <a:rPr lang="ar-SA" sz="4200" b="1" dirty="0">
                          <a:solidFill>
                            <a:schemeClr val="bg1"/>
                          </a:solidFill>
                          <a:cs typeface="Times New Roman" pitchFamily="18" charset="0"/>
                        </a:rPr>
                        <a:t> يملك بالسرور</a:t>
                      </a:r>
                      <a:r>
                        <a:rPr lang="ar-EG" sz="4200" b="1" dirty="0">
                          <a:solidFill>
                            <a:schemeClr val="bg1"/>
                          </a:solidFill>
                          <a:cs typeface="Times New Roman" pitchFamily="18" charset="0"/>
                        </a:rPr>
                        <a:t>. </a:t>
                      </a:r>
                      <a:endParaRPr lang="ar-EG" sz="42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8930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500615496"/>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D018-EC8E-4790-B6D8-B3E63DC02B6F}"/>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9FF747D-EE53-43EB-8480-BE95FD59B7DC}"/>
              </a:ext>
            </a:extLst>
          </p:cNvPr>
          <p:cNvGraphicFramePr>
            <a:graphicFrameLocks noGrp="1"/>
          </p:cNvGraphicFramePr>
          <p:nvPr>
            <p:extLst>
              <p:ext uri="{D42A27DB-BD31-4B8C-83A1-F6EECF244321}">
                <p14:modId xmlns:p14="http://schemas.microsoft.com/office/powerpoint/2010/main" val="4238364987"/>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89300">
                <a:tc>
                  <a:txBody>
                    <a:bodyPr/>
                    <a:lstStyle/>
                    <a:p>
                      <a:pPr algn="ctr" rtl="1"/>
                      <a:r>
                        <a:rPr lang="ar-SA" sz="4400" b="1" dirty="0">
                          <a:solidFill>
                            <a:schemeClr val="bg1"/>
                          </a:solidFill>
                          <a:cs typeface="Times New Roman" pitchFamily="18" charset="0"/>
                        </a:rPr>
                        <a:t>وقال لوقا الجليل</a:t>
                      </a:r>
                      <a:r>
                        <a:rPr lang="ar-EG" sz="4400" b="1" dirty="0">
                          <a:solidFill>
                            <a:schemeClr val="bg1"/>
                          </a:solidFill>
                          <a:cs typeface="+mj-cs"/>
                        </a:rPr>
                        <a:t>. </a:t>
                      </a:r>
                      <a:r>
                        <a:rPr lang="ar-SA" sz="4400" b="1" dirty="0">
                          <a:solidFill>
                            <a:schemeClr val="bg1"/>
                          </a:solidFill>
                          <a:cs typeface="Times New Roman" pitchFamily="18" charset="0"/>
                        </a:rPr>
                        <a:t>مكتوب في الإنجيل</a:t>
                      </a:r>
                      <a:r>
                        <a:rPr lang="ar-EG" sz="4400" b="1" dirty="0">
                          <a:solidFill>
                            <a:schemeClr val="bg1"/>
                          </a:solidFill>
                          <a:cs typeface="+mj-cs"/>
                        </a:rPr>
                        <a:t>.</a:t>
                      </a:r>
                      <a:r>
                        <a:rPr lang="ar-SA" sz="4400" b="1" dirty="0">
                          <a:solidFill>
                            <a:schemeClr val="bg1"/>
                          </a:solidFill>
                          <a:cs typeface="Times New Roman" pitchFamily="18" charset="0"/>
                        </a:rPr>
                        <a:t> </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89300">
                <a:tc>
                  <a:txBody>
                    <a:bodyPr/>
                    <a:lstStyle/>
                    <a:p>
                      <a:pPr algn="ctr" rtl="1"/>
                      <a:r>
                        <a:rPr lang="ar-SA" sz="4400" b="1" dirty="0">
                          <a:solidFill>
                            <a:schemeClr val="bg1"/>
                          </a:solidFill>
                          <a:cs typeface="Times New Roman" pitchFamily="18" charset="0"/>
                        </a:rPr>
                        <a:t>إنسان كان له وكيل</a:t>
                      </a:r>
                      <a:r>
                        <a:rPr lang="ar-EG" sz="4400" b="1" dirty="0">
                          <a:solidFill>
                            <a:schemeClr val="bg1"/>
                          </a:solidFill>
                          <a:cs typeface="+mj-cs"/>
                        </a:rPr>
                        <a:t>. </a:t>
                      </a:r>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789300">
                <a:tc>
                  <a:txBody>
                    <a:bodyPr/>
                    <a:lstStyle/>
                    <a:p>
                      <a:pPr algn="ctr" rtl="1"/>
                      <a:r>
                        <a:rPr lang="ar-SA" sz="4400" b="1" dirty="0">
                          <a:solidFill>
                            <a:schemeClr val="bg1"/>
                          </a:solidFill>
                          <a:cs typeface="Times New Roman" pitchFamily="18" charset="0"/>
                        </a:rPr>
                        <a:t>لما سمع بأعماله</a:t>
                      </a:r>
                      <a:r>
                        <a:rPr lang="ar-EG" sz="4400" b="1" dirty="0">
                          <a:solidFill>
                            <a:schemeClr val="bg1"/>
                          </a:solidFill>
                          <a:cs typeface="+mj-cs"/>
                        </a:rPr>
                        <a:t>. </a:t>
                      </a:r>
                      <a:r>
                        <a:rPr lang="ar-SA" sz="4400" b="1" dirty="0">
                          <a:solidFill>
                            <a:schemeClr val="bg1"/>
                          </a:solidFill>
                          <a:cs typeface="Times New Roman" pitchFamily="18" charset="0"/>
                        </a:rPr>
                        <a:t>طلبه أيضا وسأله</a:t>
                      </a:r>
                      <a:r>
                        <a:rPr lang="ar-EG" sz="4400" b="1" dirty="0">
                          <a:solidFill>
                            <a:schemeClr val="bg1"/>
                          </a:solidFill>
                          <a:cs typeface="+mj-cs"/>
                        </a:rPr>
                        <a:t>.</a:t>
                      </a:r>
                      <a:r>
                        <a:rPr lang="ar-SA" sz="4400" b="1" dirty="0">
                          <a:solidFill>
                            <a:schemeClr val="bg1"/>
                          </a:solidFill>
                          <a:cs typeface="Times New Roman" pitchFamily="18" charset="0"/>
                        </a:rPr>
                        <a:t> </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89300">
                <a:tc>
                  <a:txBody>
                    <a:bodyPr/>
                    <a:lstStyle/>
                    <a:p>
                      <a:pPr algn="ctr" rtl="1"/>
                      <a:r>
                        <a:rPr lang="ar-EG" sz="4400" b="1" dirty="0">
                          <a:solidFill>
                            <a:schemeClr val="bg1"/>
                          </a:solidFill>
                          <a:cs typeface="Times New Roman" pitchFamily="18" charset="0"/>
                        </a:rPr>
                        <a:t>أن </a:t>
                      </a:r>
                      <a:r>
                        <a:rPr lang="ar-SA" sz="4400" b="1" dirty="0">
                          <a:solidFill>
                            <a:schemeClr val="bg1"/>
                          </a:solidFill>
                          <a:cs typeface="Times New Roman" pitchFamily="18" charset="0"/>
                        </a:rPr>
                        <a:t>يعطي حساب أمواله</a:t>
                      </a:r>
                      <a:r>
                        <a:rPr lang="ar-EG" sz="4400" b="1" dirty="0">
                          <a:solidFill>
                            <a:schemeClr val="bg1"/>
                          </a:solidFill>
                          <a:cs typeface="Times New Roman" pitchFamily="18" charset="0"/>
                        </a:rPr>
                        <a:t>. </a:t>
                      </a:r>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966138522"/>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D018-EC8E-4790-B6D8-B3E63DC02B6F}"/>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9FF747D-EE53-43EB-8480-BE95FD59B7DC}"/>
              </a:ext>
            </a:extLst>
          </p:cNvPr>
          <p:cNvGraphicFramePr>
            <a:graphicFrameLocks noGrp="1"/>
          </p:cNvGraphicFramePr>
          <p:nvPr>
            <p:extLst>
              <p:ext uri="{D42A27DB-BD31-4B8C-83A1-F6EECF244321}">
                <p14:modId xmlns:p14="http://schemas.microsoft.com/office/powerpoint/2010/main" val="1025184279"/>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89300">
                <a:tc>
                  <a:txBody>
                    <a:bodyPr/>
                    <a:lstStyle/>
                    <a:p>
                      <a:pPr algn="ctr" rtl="1"/>
                      <a:r>
                        <a:rPr lang="ar-SA" sz="4200" b="1" dirty="0">
                          <a:solidFill>
                            <a:schemeClr val="bg1"/>
                          </a:solidFill>
                          <a:cs typeface="Times New Roman" pitchFamily="18" charset="0"/>
                        </a:rPr>
                        <a:t>بدأ ناموس إسرائيل</a:t>
                      </a:r>
                      <a:r>
                        <a:rPr lang="ar-EG" sz="4200" b="1" dirty="0">
                          <a:solidFill>
                            <a:schemeClr val="bg1"/>
                          </a:solidFill>
                          <a:cs typeface="+mj-cs"/>
                        </a:rPr>
                        <a:t>. </a:t>
                      </a:r>
                      <a:r>
                        <a:rPr lang="ar-SA" sz="4200" b="1" dirty="0">
                          <a:solidFill>
                            <a:schemeClr val="bg1"/>
                          </a:solidFill>
                          <a:cs typeface="Times New Roman" pitchFamily="18" charset="0"/>
                        </a:rPr>
                        <a:t>ثم رفع الإنجيل</a:t>
                      </a:r>
                      <a:r>
                        <a:rPr lang="ar-EG" sz="4200" b="1" dirty="0">
                          <a:solidFill>
                            <a:schemeClr val="bg1"/>
                          </a:solidFill>
                          <a:cs typeface="+mj-cs"/>
                        </a:rPr>
                        <a:t>.</a:t>
                      </a:r>
                      <a:r>
                        <a:rPr lang="ar-SA" sz="4200" b="1" dirty="0">
                          <a:solidFill>
                            <a:schemeClr val="bg1"/>
                          </a:solidFill>
                          <a:cs typeface="Times New Roman" pitchFamily="18" charset="0"/>
                        </a:rPr>
                        <a:t> حكمة كل الجيل</a:t>
                      </a:r>
                      <a:r>
                        <a:rPr lang="ar-EG" sz="4200" b="1" dirty="0">
                          <a:solidFill>
                            <a:schemeClr val="bg1"/>
                          </a:solidFill>
                          <a:cs typeface="+mj-cs"/>
                        </a:rPr>
                        <a:t>. </a:t>
                      </a:r>
                      <a:endParaRPr lang="ar-EG" sz="42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8930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789300">
                <a:tc>
                  <a:txBody>
                    <a:bodyPr/>
                    <a:lstStyle/>
                    <a:p>
                      <a:pPr algn="ctr" rtl="1"/>
                      <a:r>
                        <a:rPr lang="ar-SA" sz="4400" b="1" dirty="0">
                          <a:solidFill>
                            <a:schemeClr val="bg1"/>
                          </a:solidFill>
                          <a:cs typeface="Times New Roman" pitchFamily="18" charset="0"/>
                        </a:rPr>
                        <a:t>أكمل الناموس المطلوب</a:t>
                      </a:r>
                      <a:r>
                        <a:rPr lang="ar-EG" sz="4400" b="1" dirty="0">
                          <a:solidFill>
                            <a:schemeClr val="bg1"/>
                          </a:solidFill>
                          <a:cs typeface="+mj-cs"/>
                        </a:rPr>
                        <a:t>. </a:t>
                      </a:r>
                      <a:r>
                        <a:rPr lang="ar-SA" sz="4400" b="1" dirty="0">
                          <a:solidFill>
                            <a:schemeClr val="bg1"/>
                          </a:solidFill>
                          <a:cs typeface="Times New Roman" pitchFamily="18" charset="0"/>
                        </a:rPr>
                        <a:t>شريعة بنى يعقوب</a:t>
                      </a:r>
                      <a:r>
                        <a:rPr lang="ar-EG" sz="4400" b="1" dirty="0">
                          <a:solidFill>
                            <a:schemeClr val="bg1"/>
                          </a:solidFill>
                          <a:cs typeface="+mj-cs"/>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89300">
                <a:tc>
                  <a:txBody>
                    <a:bodyPr/>
                    <a:lstStyle/>
                    <a:p>
                      <a:pPr algn="ctr" rtl="1"/>
                      <a:r>
                        <a:rPr lang="ar-EG" sz="4400" b="1" dirty="0">
                          <a:solidFill>
                            <a:schemeClr val="bg1"/>
                          </a:solidFill>
                          <a:cs typeface="Times New Roman" pitchFamily="18" charset="0"/>
                        </a:rPr>
                        <a:t>وتمم المكتوب. </a:t>
                      </a:r>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737493102"/>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D018-EC8E-4790-B6D8-B3E63DC02B6F}"/>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9FF747D-EE53-43EB-8480-BE95FD59B7DC}"/>
              </a:ext>
            </a:extLst>
          </p:cNvPr>
          <p:cNvGraphicFramePr>
            <a:graphicFrameLocks noGrp="1"/>
          </p:cNvGraphicFramePr>
          <p:nvPr>
            <p:extLst>
              <p:ext uri="{D42A27DB-BD31-4B8C-83A1-F6EECF244321}">
                <p14:modId xmlns:p14="http://schemas.microsoft.com/office/powerpoint/2010/main" val="2101248601"/>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89300">
                <a:tc>
                  <a:txBody>
                    <a:bodyPr/>
                    <a:lstStyle/>
                    <a:p>
                      <a:pPr algn="ctr" rtl="1"/>
                      <a:r>
                        <a:rPr lang="ar-SA" sz="4400" b="1" dirty="0">
                          <a:solidFill>
                            <a:schemeClr val="bg1"/>
                          </a:solidFill>
                          <a:cs typeface="Times New Roman" pitchFamily="18" charset="0"/>
                        </a:rPr>
                        <a:t>نصب حية النحاس</a:t>
                      </a:r>
                      <a:r>
                        <a:rPr lang="ar-EG" sz="4400" b="1" dirty="0">
                          <a:solidFill>
                            <a:schemeClr val="bg1"/>
                          </a:solidFill>
                          <a:cs typeface="+mj-cs"/>
                        </a:rPr>
                        <a:t>. </a:t>
                      </a:r>
                      <a:r>
                        <a:rPr lang="ar-SA" sz="4400" b="1" dirty="0">
                          <a:solidFill>
                            <a:schemeClr val="bg1"/>
                          </a:solidFill>
                          <a:cs typeface="Times New Roman" pitchFamily="18" charset="0"/>
                        </a:rPr>
                        <a:t>في برية القصاص</a:t>
                      </a:r>
                      <a:r>
                        <a:rPr lang="ar-EG" sz="4400" b="1" dirty="0">
                          <a:solidFill>
                            <a:schemeClr val="bg1"/>
                          </a:solidFill>
                          <a:cs typeface="+mj-cs"/>
                        </a:rPr>
                        <a:t>.</a:t>
                      </a:r>
                      <a:r>
                        <a:rPr lang="ar-SA" sz="4400" b="1" dirty="0">
                          <a:solidFill>
                            <a:schemeClr val="bg1"/>
                          </a:solidFill>
                          <a:cs typeface="Times New Roman" pitchFamily="18" charset="0"/>
                        </a:rPr>
                        <a:t> </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89300">
                <a:tc>
                  <a:txBody>
                    <a:bodyPr/>
                    <a:lstStyle/>
                    <a:p>
                      <a:pPr algn="ctr" rtl="1"/>
                      <a:r>
                        <a:rPr lang="ar-EG" sz="4400" b="1" dirty="0">
                          <a:solidFill>
                            <a:schemeClr val="bg1"/>
                          </a:solidFill>
                          <a:cs typeface="Times New Roman" pitchFamily="18" charset="0"/>
                        </a:rPr>
                        <a:t>رمز ب</a:t>
                      </a:r>
                      <a:r>
                        <a:rPr lang="ar-SA" sz="4400" b="1" dirty="0">
                          <a:solidFill>
                            <a:schemeClr val="bg1"/>
                          </a:solidFill>
                          <a:cs typeface="Times New Roman" pitchFamily="18" charset="0"/>
                        </a:rPr>
                        <a:t>صليب ماسياس</a:t>
                      </a:r>
                      <a:r>
                        <a:rPr lang="ar-EG" sz="4400" b="1" dirty="0">
                          <a:solidFill>
                            <a:schemeClr val="bg1"/>
                          </a:solidFill>
                          <a:cs typeface="+mj-cs"/>
                        </a:rPr>
                        <a:t>. </a:t>
                      </a:r>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789300">
                <a:tc>
                  <a:txBody>
                    <a:bodyPr/>
                    <a:lstStyle/>
                    <a:p>
                      <a:pPr algn="ctr" rtl="1"/>
                      <a:r>
                        <a:rPr lang="ar-SA" sz="4400" b="1" dirty="0">
                          <a:solidFill>
                            <a:schemeClr val="bg1"/>
                          </a:solidFill>
                          <a:cs typeface="Times New Roman" pitchFamily="18" charset="0"/>
                        </a:rPr>
                        <a:t>نطق يسوع فوق الصليب</a:t>
                      </a:r>
                      <a:r>
                        <a:rPr lang="ar-EG" sz="4400" b="1" dirty="0">
                          <a:solidFill>
                            <a:schemeClr val="bg1"/>
                          </a:solidFill>
                          <a:cs typeface="+mj-cs"/>
                        </a:rPr>
                        <a:t>. </a:t>
                      </a:r>
                      <a:r>
                        <a:rPr lang="ar-SA" sz="4400" b="1" dirty="0">
                          <a:solidFill>
                            <a:schemeClr val="bg1"/>
                          </a:solidFill>
                          <a:cs typeface="Times New Roman" pitchFamily="18" charset="0"/>
                        </a:rPr>
                        <a:t>ودعى أمه والحبيب</a:t>
                      </a:r>
                      <a:r>
                        <a:rPr lang="ar-EG" sz="4400" b="1" dirty="0">
                          <a:solidFill>
                            <a:schemeClr val="bg1"/>
                          </a:solidFill>
                          <a:cs typeface="+mj-cs"/>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89300">
                <a:tc>
                  <a:txBody>
                    <a:bodyPr/>
                    <a:lstStyle/>
                    <a:p>
                      <a:pPr algn="ctr" rtl="1"/>
                      <a:r>
                        <a:rPr lang="ar-SA" sz="4400" b="1" dirty="0">
                          <a:solidFill>
                            <a:schemeClr val="bg1"/>
                          </a:solidFill>
                          <a:cs typeface="Times New Roman" pitchFamily="18" charset="0"/>
                        </a:rPr>
                        <a:t>يوحنا عالي النصيب</a:t>
                      </a:r>
                      <a:r>
                        <a:rPr lang="ar-EG" sz="4400" b="1" dirty="0">
                          <a:solidFill>
                            <a:schemeClr val="bg1"/>
                          </a:solidFill>
                          <a:cs typeface="Times New Roman" pitchFamily="18" charset="0"/>
                        </a:rPr>
                        <a:t>. </a:t>
                      </a:r>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41596792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CA8E3-1A42-49EF-9C30-B896C1B2DDF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21653FD-DA54-44D9-ADC5-7DB86D744682}"/>
              </a:ext>
            </a:extLst>
          </p:cNvPr>
          <p:cNvSpPr>
            <a:spLocks noGrp="1"/>
          </p:cNvSpPr>
          <p:nvPr>
            <p:ph type="body" sz="quarter" idx="11"/>
          </p:nvPr>
        </p:nvSpPr>
        <p:spPr/>
        <p:txBody>
          <a:bodyPr/>
          <a:lstStyle/>
          <a:p>
            <a:r>
              <a:rPr lang="ar-EG" sz="5400" dirty="0"/>
              <a:t>أيها الجالس على الشيروبيم اظهر امام إفرايم وبنيامين ومنسى. أنهض قوتك وهلم لخلاصنا. اللهم أرددنا ولينر وجهك علينا فنخلص. الليلويا.</a:t>
            </a:r>
            <a:r>
              <a:rPr lang="ar-EG" sz="5400" dirty="0">
                <a:solidFill>
                  <a:srgbClr val="FFC000"/>
                </a:solidFill>
              </a:rPr>
              <a:t>(مز 80 : 1-3)</a:t>
            </a:r>
            <a:endParaRPr lang="en-GB" sz="5400" dirty="0">
              <a:solidFill>
                <a:srgbClr val="FFC000"/>
              </a:solidFill>
            </a:endParaRPr>
          </a:p>
        </p:txBody>
      </p:sp>
    </p:spTree>
    <p:extLst>
      <p:ext uri="{BB962C8B-B14F-4D97-AF65-F5344CB8AC3E}">
        <p14:creationId xmlns:p14="http://schemas.microsoft.com/office/powerpoint/2010/main" val="492112399"/>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D018-EC8E-4790-B6D8-B3E63DC02B6F}"/>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9FF747D-EE53-43EB-8480-BE95FD59B7DC}"/>
              </a:ext>
            </a:extLst>
          </p:cNvPr>
          <p:cNvGraphicFramePr>
            <a:graphicFrameLocks noGrp="1"/>
          </p:cNvGraphicFramePr>
          <p:nvPr>
            <p:extLst>
              <p:ext uri="{D42A27DB-BD31-4B8C-83A1-F6EECF244321}">
                <p14:modId xmlns:p14="http://schemas.microsoft.com/office/powerpoint/2010/main" val="2886415572"/>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89300">
                <a:tc>
                  <a:txBody>
                    <a:bodyPr/>
                    <a:lstStyle/>
                    <a:p>
                      <a:pPr algn="ctr" rtl="1"/>
                      <a:r>
                        <a:rPr lang="ar-SA" sz="4400" b="1" dirty="0">
                          <a:solidFill>
                            <a:schemeClr val="bg1"/>
                          </a:solidFill>
                          <a:cs typeface="Times New Roman" pitchFamily="18" charset="0"/>
                        </a:rPr>
                        <a:t>شرفه بالعطيه</a:t>
                      </a:r>
                      <a:r>
                        <a:rPr lang="ar-EG" sz="4400" b="1" dirty="0">
                          <a:solidFill>
                            <a:schemeClr val="bg1"/>
                          </a:solidFill>
                          <a:cs typeface="+mj-cs"/>
                        </a:rPr>
                        <a:t>. </a:t>
                      </a:r>
                      <a:r>
                        <a:rPr lang="ar-SA" sz="4400" b="1" dirty="0">
                          <a:solidFill>
                            <a:schemeClr val="bg1"/>
                          </a:solidFill>
                          <a:cs typeface="Times New Roman" pitchFamily="18" charset="0"/>
                        </a:rPr>
                        <a:t>و أعطاه وصيه</a:t>
                      </a:r>
                      <a:r>
                        <a:rPr lang="ar-EG" sz="4400" b="1" dirty="0">
                          <a:solidFill>
                            <a:schemeClr val="bg1"/>
                          </a:solidFill>
                          <a:cs typeface="+mj-cs"/>
                        </a:rPr>
                        <a:t>.</a:t>
                      </a:r>
                      <a:r>
                        <a:rPr lang="ar-SA" sz="4400" b="1" dirty="0">
                          <a:solidFill>
                            <a:schemeClr val="bg1"/>
                          </a:solidFill>
                          <a:cs typeface="Times New Roman" pitchFamily="18" charset="0"/>
                        </a:rPr>
                        <a:t> </a:t>
                      </a:r>
                      <a:r>
                        <a:rPr lang="ar-EG" sz="4400" b="1" dirty="0">
                          <a:solidFill>
                            <a:schemeClr val="bg1"/>
                          </a:solidFill>
                          <a:cs typeface="Times New Roman" pitchFamily="18" charset="0"/>
                        </a:rPr>
                        <a:t>بأم البشريه</a:t>
                      </a:r>
                      <a:r>
                        <a:rPr lang="ar-EG" sz="4400" b="1" dirty="0">
                          <a:solidFill>
                            <a:schemeClr val="bg1"/>
                          </a:solidFill>
                          <a:cs typeface="+mj-cs"/>
                        </a:rPr>
                        <a:t>. </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8930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789300">
                <a:tc>
                  <a:txBody>
                    <a:bodyPr/>
                    <a:lstStyle/>
                    <a:p>
                      <a:pPr algn="ctr" rtl="1"/>
                      <a:r>
                        <a:rPr lang="ar-SA" sz="4400" b="1" dirty="0">
                          <a:solidFill>
                            <a:schemeClr val="bg1"/>
                          </a:solidFill>
                          <a:cs typeface="Times New Roman" pitchFamily="18" charset="0"/>
                        </a:rPr>
                        <a:t>هــوذا إمرأة  في الجليان</a:t>
                      </a:r>
                      <a:r>
                        <a:rPr lang="ar-EG" sz="4400" b="1" dirty="0">
                          <a:solidFill>
                            <a:schemeClr val="bg1"/>
                          </a:solidFill>
                          <a:cs typeface="+mj-cs"/>
                        </a:rPr>
                        <a:t>. </a:t>
                      </a:r>
                      <a:r>
                        <a:rPr lang="ar-SA" sz="4400" b="1" dirty="0">
                          <a:solidFill>
                            <a:schemeClr val="bg1"/>
                          </a:solidFill>
                          <a:cs typeface="Times New Roman" pitchFamily="18" charset="0"/>
                        </a:rPr>
                        <a:t>حُبلى باستعلان</a:t>
                      </a:r>
                      <a:r>
                        <a:rPr lang="ar-EG" sz="4400" b="1" dirty="0">
                          <a:solidFill>
                            <a:schemeClr val="bg1"/>
                          </a:solidFill>
                          <a:cs typeface="+mj-cs"/>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89300">
                <a:tc>
                  <a:txBody>
                    <a:bodyPr/>
                    <a:lstStyle/>
                    <a:p>
                      <a:pPr algn="ctr" rtl="1"/>
                      <a:r>
                        <a:rPr lang="ar-SA" sz="4400" b="1" dirty="0">
                          <a:solidFill>
                            <a:schemeClr val="bg1"/>
                          </a:solidFill>
                          <a:cs typeface="Times New Roman" pitchFamily="18" charset="0"/>
                        </a:rPr>
                        <a:t>و الإبن منها كان</a:t>
                      </a:r>
                      <a:r>
                        <a:rPr lang="ar-EG" sz="4400" b="1" dirty="0">
                          <a:solidFill>
                            <a:schemeClr val="bg1"/>
                          </a:solidFill>
                          <a:cs typeface="Times New Roman" pitchFamily="18" charset="0"/>
                        </a:rPr>
                        <a:t>. </a:t>
                      </a:r>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569224415"/>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D018-EC8E-4790-B6D8-B3E63DC02B6F}"/>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9FF747D-EE53-43EB-8480-BE95FD59B7DC}"/>
              </a:ext>
            </a:extLst>
          </p:cNvPr>
          <p:cNvGraphicFramePr>
            <a:graphicFrameLocks noGrp="1"/>
          </p:cNvGraphicFramePr>
          <p:nvPr>
            <p:extLst>
              <p:ext uri="{D42A27DB-BD31-4B8C-83A1-F6EECF244321}">
                <p14:modId xmlns:p14="http://schemas.microsoft.com/office/powerpoint/2010/main" val="3546292422"/>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89300">
                <a:tc>
                  <a:txBody>
                    <a:bodyPr/>
                    <a:lstStyle/>
                    <a:p>
                      <a:pPr algn="ctr" rtl="1"/>
                      <a:r>
                        <a:rPr lang="ar-SA" sz="4100" b="1" dirty="0">
                          <a:solidFill>
                            <a:schemeClr val="bg1"/>
                          </a:solidFill>
                          <a:cs typeface="Times New Roman" pitchFamily="18" charset="0"/>
                        </a:rPr>
                        <a:t>ه</a:t>
                      </a:r>
                      <a:r>
                        <a:rPr lang="ar-EG" sz="4100" b="1" dirty="0">
                          <a:solidFill>
                            <a:schemeClr val="bg1"/>
                          </a:solidFill>
                          <a:cs typeface="Times New Roman" pitchFamily="18" charset="0"/>
                        </a:rPr>
                        <a:t>َ</a:t>
                      </a:r>
                      <a:r>
                        <a:rPr lang="ar-SA" sz="4100" b="1" dirty="0">
                          <a:solidFill>
                            <a:schemeClr val="bg1"/>
                          </a:solidFill>
                          <a:cs typeface="Times New Roman" pitchFamily="18" charset="0"/>
                        </a:rPr>
                        <a:t>ر</a:t>
                      </a:r>
                      <a:r>
                        <a:rPr lang="ar-EG" sz="4100" b="1" dirty="0">
                          <a:solidFill>
                            <a:schemeClr val="bg1"/>
                          </a:solidFill>
                          <a:cs typeface="Times New Roman" pitchFamily="18" charset="0"/>
                        </a:rPr>
                        <a:t>َ</a:t>
                      </a:r>
                      <a:r>
                        <a:rPr lang="ar-SA" sz="4100" b="1" dirty="0">
                          <a:solidFill>
                            <a:schemeClr val="bg1"/>
                          </a:solidFill>
                          <a:cs typeface="Times New Roman" pitchFamily="18" charset="0"/>
                        </a:rPr>
                        <a:t>بت</a:t>
                      </a:r>
                      <a:r>
                        <a:rPr lang="ar-EG" sz="4100" b="1" dirty="0">
                          <a:solidFill>
                            <a:schemeClr val="bg1"/>
                          </a:solidFill>
                          <a:cs typeface="Times New Roman" pitchFamily="18" charset="0"/>
                        </a:rPr>
                        <a:t>ْ</a:t>
                      </a:r>
                      <a:r>
                        <a:rPr lang="ar-SA" sz="4100" b="1" dirty="0">
                          <a:solidFill>
                            <a:schemeClr val="bg1"/>
                          </a:solidFill>
                          <a:cs typeface="Times New Roman" pitchFamily="18" charset="0"/>
                        </a:rPr>
                        <a:t> هذه المرأ</a:t>
                      </a:r>
                      <a:r>
                        <a:rPr lang="ar-EG" sz="4100" b="1" dirty="0">
                          <a:solidFill>
                            <a:schemeClr val="bg1"/>
                          </a:solidFill>
                          <a:cs typeface="Times New Roman" pitchFamily="18" charset="0"/>
                        </a:rPr>
                        <a:t>ة</a:t>
                      </a:r>
                      <a:r>
                        <a:rPr lang="ar-EG" sz="4100" b="1" dirty="0">
                          <a:solidFill>
                            <a:schemeClr val="bg1"/>
                          </a:solidFill>
                          <a:cs typeface="+mj-cs"/>
                        </a:rPr>
                        <a:t>. </a:t>
                      </a:r>
                      <a:r>
                        <a:rPr lang="ar-SA" sz="4100" b="1" dirty="0">
                          <a:solidFill>
                            <a:schemeClr val="bg1"/>
                          </a:solidFill>
                          <a:cs typeface="Times New Roman" pitchFamily="18" charset="0"/>
                        </a:rPr>
                        <a:t>بجناحي أقوال الله</a:t>
                      </a:r>
                      <a:r>
                        <a:rPr lang="ar-EG" sz="4100" b="1" dirty="0">
                          <a:solidFill>
                            <a:schemeClr val="bg1"/>
                          </a:solidFill>
                          <a:cs typeface="+mj-cs"/>
                        </a:rPr>
                        <a:t>.</a:t>
                      </a:r>
                      <a:r>
                        <a:rPr lang="ar-SA" sz="4100" b="1" dirty="0">
                          <a:solidFill>
                            <a:schemeClr val="bg1"/>
                          </a:solidFill>
                          <a:cs typeface="Times New Roman" pitchFamily="18" charset="0"/>
                        </a:rPr>
                        <a:t> الحديثة والتورا</a:t>
                      </a:r>
                      <a:r>
                        <a:rPr lang="ar-EG" sz="4100" b="1" dirty="0">
                          <a:solidFill>
                            <a:schemeClr val="bg1"/>
                          </a:solidFill>
                          <a:cs typeface="Times New Roman" pitchFamily="18" charset="0"/>
                        </a:rPr>
                        <a:t>ة</a:t>
                      </a:r>
                      <a:r>
                        <a:rPr lang="ar-EG" sz="4100" b="1" dirty="0">
                          <a:solidFill>
                            <a:schemeClr val="bg1"/>
                          </a:solidFill>
                          <a:cs typeface="+mj-cs"/>
                        </a:rPr>
                        <a:t>. </a:t>
                      </a:r>
                      <a:endParaRPr lang="ar-EG" sz="41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8930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789300">
                <a:tc>
                  <a:txBody>
                    <a:bodyPr/>
                    <a:lstStyle/>
                    <a:p>
                      <a:pPr algn="ctr" rtl="1"/>
                      <a:r>
                        <a:rPr lang="ar-SA" sz="4400" b="1" dirty="0">
                          <a:solidFill>
                            <a:schemeClr val="bg1"/>
                          </a:solidFill>
                          <a:cs typeface="Times New Roman" pitchFamily="18" charset="0"/>
                        </a:rPr>
                        <a:t>هربت فى البرية</a:t>
                      </a:r>
                      <a:r>
                        <a:rPr lang="ar-EG" sz="4400" b="1" dirty="0">
                          <a:solidFill>
                            <a:schemeClr val="bg1"/>
                          </a:solidFill>
                          <a:cs typeface="+mj-cs"/>
                        </a:rPr>
                        <a:t>. </a:t>
                      </a:r>
                      <a:r>
                        <a:rPr lang="ar-EG" sz="4400" b="1" kern="1200" noProof="0" dirty="0">
                          <a:solidFill>
                            <a:schemeClr val="bg1"/>
                          </a:solidFill>
                          <a:latin typeface="+mn-lt"/>
                          <a:ea typeface="+mn-ea"/>
                          <a:cs typeface="Times New Roman" pitchFamily="18" charset="0"/>
                        </a:rPr>
                        <a:t>صهيون النقية</a:t>
                      </a:r>
                      <a:r>
                        <a:rPr lang="ar-EG" sz="4400" b="1" dirty="0">
                          <a:solidFill>
                            <a:schemeClr val="bg1"/>
                          </a:solidFill>
                          <a:cs typeface="+mj-cs"/>
                        </a:rPr>
                        <a:t>.</a:t>
                      </a:r>
                      <a:r>
                        <a:rPr lang="ar-SA" sz="4400" b="1" dirty="0">
                          <a:solidFill>
                            <a:schemeClr val="bg1"/>
                          </a:solidFill>
                          <a:cs typeface="Times New Roman" pitchFamily="18" charset="0"/>
                        </a:rPr>
                        <a:t> لتعول الذرية</a:t>
                      </a:r>
                      <a:r>
                        <a:rPr lang="ar-EG" sz="4400" b="1" dirty="0">
                          <a:solidFill>
                            <a:schemeClr val="bg1"/>
                          </a:solidFill>
                          <a:cs typeface="Times New Roman" pitchFamily="18" charset="0"/>
                        </a:rPr>
                        <a:t>. </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8930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236918630"/>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D018-EC8E-4790-B6D8-B3E63DC02B6F}"/>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9FF747D-EE53-43EB-8480-BE95FD59B7DC}"/>
              </a:ext>
            </a:extLst>
          </p:cNvPr>
          <p:cNvGraphicFramePr>
            <a:graphicFrameLocks noGrp="1"/>
          </p:cNvGraphicFramePr>
          <p:nvPr>
            <p:extLst>
              <p:ext uri="{D42A27DB-BD31-4B8C-83A1-F6EECF244321}">
                <p14:modId xmlns:p14="http://schemas.microsoft.com/office/powerpoint/2010/main" val="4262399931"/>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89300">
                <a:tc>
                  <a:txBody>
                    <a:bodyPr/>
                    <a:lstStyle/>
                    <a:p>
                      <a:pPr algn="ctr" rtl="1"/>
                      <a:r>
                        <a:rPr lang="ar-EG" sz="4100" b="1" dirty="0">
                          <a:solidFill>
                            <a:schemeClr val="bg1"/>
                          </a:solidFill>
                          <a:cs typeface="Times New Roman" pitchFamily="18" charset="0"/>
                        </a:rPr>
                        <a:t>واضع هذا المديح</a:t>
                      </a:r>
                      <a:r>
                        <a:rPr lang="ar-EG" sz="4100" b="1" dirty="0">
                          <a:solidFill>
                            <a:schemeClr val="bg1"/>
                          </a:solidFill>
                          <a:cs typeface="+mj-cs"/>
                        </a:rPr>
                        <a:t>. </a:t>
                      </a:r>
                      <a:r>
                        <a:rPr lang="ar-SA" sz="4100" b="1" dirty="0">
                          <a:solidFill>
                            <a:schemeClr val="bg1"/>
                          </a:solidFill>
                          <a:cs typeface="Times New Roman" pitchFamily="18" charset="0"/>
                        </a:rPr>
                        <a:t>القمص عبد المسيح</a:t>
                      </a:r>
                      <a:r>
                        <a:rPr lang="ar-EG" sz="4100" b="1" dirty="0">
                          <a:solidFill>
                            <a:schemeClr val="bg1"/>
                          </a:solidFill>
                          <a:cs typeface="+mj-cs"/>
                        </a:rPr>
                        <a:t>.</a:t>
                      </a:r>
                      <a:r>
                        <a:rPr lang="ar-SA" sz="4100" b="1" dirty="0">
                          <a:solidFill>
                            <a:schemeClr val="bg1"/>
                          </a:solidFill>
                          <a:cs typeface="Times New Roman" pitchFamily="18" charset="0"/>
                        </a:rPr>
                        <a:t> يقدم التسبيح</a:t>
                      </a:r>
                      <a:r>
                        <a:rPr lang="ar-EG" sz="4100" b="1" dirty="0">
                          <a:solidFill>
                            <a:schemeClr val="bg1"/>
                          </a:solidFill>
                          <a:cs typeface="+mj-cs"/>
                        </a:rPr>
                        <a:t>. </a:t>
                      </a:r>
                      <a:endParaRPr lang="ar-EG" sz="41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8930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789300">
                <a:tc>
                  <a:txBody>
                    <a:bodyPr/>
                    <a:lstStyle/>
                    <a:p>
                      <a:pPr algn="ctr" rtl="1"/>
                      <a:r>
                        <a:rPr lang="ar-SA" sz="4400" b="1" dirty="0">
                          <a:solidFill>
                            <a:schemeClr val="bg1"/>
                          </a:solidFill>
                          <a:cs typeface="Times New Roman" pitchFamily="18" charset="0"/>
                        </a:rPr>
                        <a:t>لانى لست معدود</a:t>
                      </a:r>
                      <a:r>
                        <a:rPr lang="ar-EG" sz="4400" b="1" dirty="0">
                          <a:solidFill>
                            <a:schemeClr val="bg1"/>
                          </a:solidFill>
                          <a:cs typeface="+mj-cs"/>
                        </a:rPr>
                        <a:t>. </a:t>
                      </a:r>
                      <a:r>
                        <a:rPr lang="ar-EG" sz="4400" b="1" kern="1200" noProof="0" dirty="0">
                          <a:solidFill>
                            <a:schemeClr val="bg1"/>
                          </a:solidFill>
                          <a:latin typeface="+mn-lt"/>
                          <a:ea typeface="+mn-ea"/>
                          <a:cs typeface="Times New Roman" pitchFamily="18" charset="0"/>
                        </a:rPr>
                        <a:t>وغريب من الشيخ مسعود</a:t>
                      </a:r>
                      <a:r>
                        <a:rPr lang="ar-EG" sz="4400" b="1" dirty="0">
                          <a:solidFill>
                            <a:schemeClr val="bg1"/>
                          </a:solidFill>
                          <a:cs typeface="+mj-cs"/>
                        </a:rPr>
                        <a:t>.</a:t>
                      </a:r>
                      <a:r>
                        <a:rPr lang="ar-SA" sz="4400" b="1" dirty="0">
                          <a:solidFill>
                            <a:schemeClr val="bg1"/>
                          </a:solidFill>
                          <a:cs typeface="Times New Roman" pitchFamily="18" charset="0"/>
                        </a:rPr>
                        <a:t> </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89300">
                <a:tc>
                  <a:txBody>
                    <a:bodyPr/>
                    <a:lstStyle/>
                    <a:p>
                      <a:pPr algn="ctr" rtl="1"/>
                      <a:r>
                        <a:rPr lang="ar-SA" sz="4400" b="1" dirty="0">
                          <a:solidFill>
                            <a:schemeClr val="bg1"/>
                          </a:solidFill>
                          <a:cs typeface="Times New Roman" pitchFamily="18" charset="0"/>
                        </a:rPr>
                        <a:t>أ</a:t>
                      </a:r>
                      <a:r>
                        <a:rPr lang="ar-EG" sz="4400" b="1" dirty="0">
                          <a:solidFill>
                            <a:schemeClr val="bg1"/>
                          </a:solidFill>
                          <a:cs typeface="Times New Roman" pitchFamily="18" charset="0"/>
                        </a:rPr>
                        <a:t>ُ</a:t>
                      </a:r>
                      <a:r>
                        <a:rPr lang="ar-SA" sz="4400" b="1" dirty="0">
                          <a:solidFill>
                            <a:schemeClr val="bg1"/>
                          </a:solidFill>
                          <a:cs typeface="Times New Roman" pitchFamily="18" charset="0"/>
                        </a:rPr>
                        <a:t>قدم السجود</a:t>
                      </a:r>
                      <a:r>
                        <a:rPr lang="ar-EG" sz="4400" b="1" dirty="0">
                          <a:solidFill>
                            <a:schemeClr val="bg1"/>
                          </a:solidFill>
                          <a:cs typeface="Times New Roman" pitchFamily="18" charset="0"/>
                        </a:rPr>
                        <a:t>. </a:t>
                      </a:r>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232728366"/>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D018-EC8E-4790-B6D8-B3E63DC02B6F}"/>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E9FF747D-EE53-43EB-8480-BE95FD59B7DC}"/>
              </a:ext>
            </a:extLst>
          </p:cNvPr>
          <p:cNvGraphicFramePr>
            <a:graphicFrameLocks noGrp="1"/>
          </p:cNvGraphicFramePr>
          <p:nvPr>
            <p:extLst>
              <p:ext uri="{D42A27DB-BD31-4B8C-83A1-F6EECF244321}">
                <p14:modId xmlns:p14="http://schemas.microsoft.com/office/powerpoint/2010/main" val="1169490639"/>
              </p:ext>
            </p:extLst>
          </p:nvPr>
        </p:nvGraphicFramePr>
        <p:xfrm>
          <a:off x="0" y="3700800"/>
          <a:ext cx="9144000" cy="315720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89300">
                <a:tc>
                  <a:txBody>
                    <a:bodyPr/>
                    <a:lstStyle/>
                    <a:p>
                      <a:pPr algn="ctr" rtl="1"/>
                      <a:r>
                        <a:rPr lang="ar-EG" sz="3900" b="1" dirty="0">
                          <a:solidFill>
                            <a:schemeClr val="bg1"/>
                          </a:solidFill>
                          <a:cs typeface="Times New Roman" pitchFamily="18" charset="0"/>
                        </a:rPr>
                        <a:t>يارب أحفظ بطركنا</a:t>
                      </a:r>
                      <a:r>
                        <a:rPr lang="ar-EG" sz="3900" b="1" dirty="0">
                          <a:solidFill>
                            <a:schemeClr val="bg1"/>
                          </a:solidFill>
                          <a:cs typeface="+mj-cs"/>
                        </a:rPr>
                        <a:t>. </a:t>
                      </a:r>
                      <a:r>
                        <a:rPr lang="ar-SA" sz="3900" b="1" dirty="0">
                          <a:solidFill>
                            <a:schemeClr val="bg1"/>
                          </a:solidFill>
                          <a:cs typeface="Times New Roman" pitchFamily="18" charset="0"/>
                        </a:rPr>
                        <a:t>وشر</a:t>
                      </a:r>
                      <a:r>
                        <a:rPr lang="ar-EG" sz="3900" b="1" dirty="0">
                          <a:solidFill>
                            <a:schemeClr val="bg1"/>
                          </a:solidFill>
                          <a:cs typeface="Times New Roman" pitchFamily="18" charset="0"/>
                        </a:rPr>
                        <a:t>ي</a:t>
                      </a:r>
                      <a:r>
                        <a:rPr lang="ar-SA" sz="3900" b="1" dirty="0">
                          <a:solidFill>
                            <a:schemeClr val="bg1"/>
                          </a:solidFill>
                          <a:cs typeface="Times New Roman" pitchFamily="18" charset="0"/>
                        </a:rPr>
                        <a:t>ك</a:t>
                      </a:r>
                      <a:r>
                        <a:rPr lang="ar-EG" sz="3900" b="1" dirty="0">
                          <a:solidFill>
                            <a:schemeClr val="bg1"/>
                          </a:solidFill>
                          <a:cs typeface="Times New Roman" pitchFamily="18" charset="0"/>
                        </a:rPr>
                        <a:t>ه</a:t>
                      </a:r>
                      <a:r>
                        <a:rPr lang="ar-SA" sz="3900" b="1" dirty="0">
                          <a:solidFill>
                            <a:schemeClr val="bg1"/>
                          </a:solidFill>
                          <a:cs typeface="Times New Roman" pitchFamily="18" charset="0"/>
                        </a:rPr>
                        <a:t> </a:t>
                      </a:r>
                      <a:r>
                        <a:rPr lang="ar-EG" sz="3900" b="1" dirty="0">
                          <a:solidFill>
                            <a:schemeClr val="bg1"/>
                          </a:solidFill>
                          <a:cs typeface="Times New Roman" pitchFamily="18" charset="0"/>
                        </a:rPr>
                        <a:t>مطراننا</a:t>
                      </a:r>
                      <a:r>
                        <a:rPr lang="ar-EG" sz="3900" b="1" dirty="0">
                          <a:solidFill>
                            <a:schemeClr val="bg1"/>
                          </a:solidFill>
                          <a:cs typeface="+mj-cs"/>
                        </a:rPr>
                        <a:t>.</a:t>
                      </a:r>
                      <a:r>
                        <a:rPr lang="ar-SA" sz="3900" b="1" dirty="0">
                          <a:solidFill>
                            <a:schemeClr val="bg1"/>
                          </a:solidFill>
                          <a:cs typeface="Times New Roman" pitchFamily="18" charset="0"/>
                        </a:rPr>
                        <a:t> وبصلواتهم</a:t>
                      </a:r>
                      <a:r>
                        <a:rPr lang="ar-EG" sz="3900" b="1" dirty="0">
                          <a:solidFill>
                            <a:schemeClr val="bg1"/>
                          </a:solidFill>
                          <a:cs typeface="Times New Roman" pitchFamily="18" charset="0"/>
                        </a:rPr>
                        <a:t>ا</a:t>
                      </a:r>
                      <a:r>
                        <a:rPr lang="ar-SA" sz="3900" b="1" dirty="0">
                          <a:solidFill>
                            <a:schemeClr val="bg1"/>
                          </a:solidFill>
                          <a:cs typeface="Times New Roman" pitchFamily="18" charset="0"/>
                        </a:rPr>
                        <a:t> ثبتـنا</a:t>
                      </a:r>
                      <a:r>
                        <a:rPr lang="ar-EG" sz="3900" b="1" dirty="0">
                          <a:solidFill>
                            <a:schemeClr val="bg1"/>
                          </a:solidFill>
                          <a:cs typeface="+mj-cs"/>
                        </a:rPr>
                        <a:t>.</a:t>
                      </a:r>
                      <a:endParaRPr lang="ar-EG" sz="39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8930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789300">
                <a:tc>
                  <a:txBody>
                    <a:bodyPr/>
                    <a:lstStyle/>
                    <a:p>
                      <a:pPr algn="ctr" rtl="1"/>
                      <a:r>
                        <a:rPr lang="ar-SA" sz="4100" b="1" dirty="0">
                          <a:solidFill>
                            <a:schemeClr val="bg1"/>
                          </a:solidFill>
                          <a:cs typeface="Times New Roman" pitchFamily="18" charset="0"/>
                        </a:rPr>
                        <a:t>يارب أحفظ كهنتـنا</a:t>
                      </a:r>
                      <a:r>
                        <a:rPr lang="ar-EG" sz="4100" b="1" dirty="0">
                          <a:solidFill>
                            <a:schemeClr val="bg1"/>
                          </a:solidFill>
                          <a:cs typeface="+mj-cs"/>
                        </a:rPr>
                        <a:t>. </a:t>
                      </a:r>
                      <a:r>
                        <a:rPr lang="ar-SA" sz="4100" b="1" dirty="0">
                          <a:solidFill>
                            <a:schemeClr val="bg1"/>
                          </a:solidFill>
                          <a:cs typeface="Times New Roman" pitchFamily="18" charset="0"/>
                        </a:rPr>
                        <a:t>وأيضًا شمامستـنا</a:t>
                      </a:r>
                      <a:r>
                        <a:rPr lang="ar-EG" sz="4100" b="1" dirty="0">
                          <a:solidFill>
                            <a:schemeClr val="bg1"/>
                          </a:solidFill>
                          <a:cs typeface="+mj-cs"/>
                        </a:rPr>
                        <a:t>.</a:t>
                      </a:r>
                      <a:r>
                        <a:rPr lang="ar-SA" sz="4100" b="1" dirty="0">
                          <a:solidFill>
                            <a:schemeClr val="bg1"/>
                          </a:solidFill>
                          <a:cs typeface="Times New Roman" pitchFamily="18" charset="0"/>
                        </a:rPr>
                        <a:t> مع كافة أمتـنا</a:t>
                      </a:r>
                      <a:r>
                        <a:rPr lang="ar-EG" sz="4100" b="1" dirty="0">
                          <a:solidFill>
                            <a:schemeClr val="bg1"/>
                          </a:solidFill>
                          <a:cs typeface="Times New Roman" pitchFamily="18" charset="0"/>
                        </a:rPr>
                        <a:t>. </a:t>
                      </a:r>
                      <a:endParaRPr lang="ar-EG" sz="41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89300">
                <a:tc>
                  <a:txBody>
                    <a:bodyPr/>
                    <a:lstStyle/>
                    <a:p>
                      <a:pPr algn="ctr" rtl="1"/>
                      <a:r>
                        <a:rPr lang="ar-SA" sz="4400" b="1" dirty="0">
                          <a:solidFill>
                            <a:srgbClr val="FFC000"/>
                          </a:solidFill>
                          <a:cs typeface="+mj-cs"/>
                        </a:rPr>
                        <a:t>في أبواب ابنة صهيون</a:t>
                      </a:r>
                      <a:r>
                        <a:rPr lang="ar-EG" sz="4400" b="1" dirty="0">
                          <a:solidFill>
                            <a:srgbClr val="FFC000"/>
                          </a:solidFill>
                          <a:cs typeface="+mj-cs"/>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Action Button: Custom 107">
            <a:hlinkClick r:id="rId2" action="ppaction://hlinksldjump" highlightClick="1"/>
            <a:extLst>
              <a:ext uri="{FF2B5EF4-FFF2-40B4-BE49-F238E27FC236}">
                <a16:creationId xmlns:a16="http://schemas.microsoft.com/office/drawing/2014/main" id="{EE2A1D59-DF6B-4DF6-9F47-BE0253196DA9}"/>
              </a:ext>
            </a:extLst>
          </p:cNvPr>
          <p:cNvSpPr/>
          <p:nvPr/>
        </p:nvSpPr>
        <p:spPr>
          <a:xfrm>
            <a:off x="4920344" y="3280229"/>
            <a:ext cx="4223656" cy="379288"/>
          </a:xfrm>
          <a:prstGeom prst="actionButtonBlank">
            <a:avLst/>
          </a:prstGeom>
          <a:noFill/>
          <a:ln w="38100">
            <a:noFill/>
          </a:ln>
        </p:spPr>
        <p:style>
          <a:lnRef idx="0">
            <a:schemeClr val="accent2"/>
          </a:lnRef>
          <a:fillRef idx="3">
            <a:schemeClr val="accent2"/>
          </a:fillRef>
          <a:effectRef idx="3">
            <a:schemeClr val="accent2"/>
          </a:effectRef>
          <a:fontRef idx="minor">
            <a:schemeClr val="lt1"/>
          </a:fontRef>
        </p:style>
        <p:txBody>
          <a:bodyPr lIns="0" tIns="0" rIns="0" bIns="0" anchor="ctr">
            <a:normAutofit/>
          </a:bodyPr>
          <a:lstStyle/>
          <a:p>
            <a:pPr algn="ctr" rtl="1" eaLnBrk="1" fontAlgn="auto" hangingPunct="1">
              <a:spcBef>
                <a:spcPts val="0"/>
              </a:spcBef>
              <a:spcAft>
                <a:spcPts val="0"/>
              </a:spcAft>
            </a:pPr>
            <a:r>
              <a:rPr lang="ar-EG" sz="2400" b="1" dirty="0">
                <a:solidFill>
                  <a:srgbClr val="FFC000"/>
                </a:solidFill>
                <a:cs typeface="Times New Roman" pitchFamily="18" charset="0"/>
              </a:rPr>
              <a:t>مديح للثالوث القدوس </a:t>
            </a:r>
            <a:r>
              <a:rPr lang="ar-EG" sz="2000" b="1" dirty="0">
                <a:solidFill>
                  <a:schemeClr val="bg1"/>
                </a:solidFill>
                <a:cs typeface="Times New Roman" pitchFamily="18" charset="0"/>
              </a:rPr>
              <a:t>(</a:t>
            </a:r>
            <a:r>
              <a:rPr kumimoji="0" lang="ar-SA" sz="2000" b="1" i="0" u="none" strike="noStrike" cap="none" normalizeH="0" baseline="0" dirty="0">
                <a:ln>
                  <a:noFill/>
                </a:ln>
                <a:solidFill>
                  <a:schemeClr val="bg1"/>
                </a:solidFill>
                <a:effectLst/>
                <a:latin typeface="Times New Roman" pitchFamily="18" charset="0"/>
                <a:cs typeface="Times New Roman" pitchFamily="18" charset="0"/>
              </a:rPr>
              <a:t>السجود يَليق </a:t>
            </a:r>
            <a:r>
              <a:rPr kumimoji="0" lang="ar-EG" sz="2000" b="1" i="0" u="none" strike="noStrike" cap="none" normalizeH="0" baseline="0" dirty="0">
                <a:ln>
                  <a:noFill/>
                </a:ln>
                <a:solidFill>
                  <a:schemeClr val="bg1"/>
                </a:solidFill>
                <a:effectLst/>
                <a:latin typeface="Times New Roman" pitchFamily="18" charset="0"/>
                <a:cs typeface="Times New Roman" pitchFamily="18" charset="0"/>
              </a:rPr>
              <a:t>با</a:t>
            </a:r>
            <a:r>
              <a:rPr kumimoji="0" lang="ar-SA" sz="2000" b="1" i="0" u="none" strike="noStrike" cap="none" normalizeH="0" baseline="0" dirty="0">
                <a:ln>
                  <a:noFill/>
                </a:ln>
                <a:solidFill>
                  <a:schemeClr val="bg1"/>
                </a:solidFill>
                <a:effectLst/>
                <a:latin typeface="Times New Roman" pitchFamily="18" charset="0"/>
                <a:cs typeface="Times New Roman" pitchFamily="18" charset="0"/>
              </a:rPr>
              <a:t>لثالوث</a:t>
            </a:r>
            <a:r>
              <a:rPr lang="ar-EG" sz="2000" b="1" dirty="0">
                <a:solidFill>
                  <a:schemeClr val="bg1"/>
                </a:solidFill>
                <a:cs typeface="Times New Roman" pitchFamily="18" charset="0"/>
              </a:rPr>
              <a:t>)</a:t>
            </a:r>
            <a:endParaRPr lang="en-US" sz="2400" b="1" dirty="0">
              <a:solidFill>
                <a:schemeClr val="bg1"/>
              </a:solidFill>
              <a:cs typeface="Times New Roman" pitchFamily="18" charset="0"/>
            </a:endParaRPr>
          </a:p>
        </p:txBody>
      </p:sp>
    </p:spTree>
    <p:extLst>
      <p:ext uri="{BB962C8B-B14F-4D97-AF65-F5344CB8AC3E}">
        <p14:creationId xmlns:p14="http://schemas.microsoft.com/office/powerpoint/2010/main" val="1124274364"/>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75E88-DE11-4ED0-B1DD-2ECC21B87F48}"/>
              </a:ext>
            </a:extLst>
          </p:cNvPr>
          <p:cNvSpPr>
            <a:spLocks noGrp="1"/>
          </p:cNvSpPr>
          <p:nvPr>
            <p:ph type="title"/>
          </p:nvPr>
        </p:nvSpPr>
        <p:spPr>
          <a:xfrm>
            <a:off x="-1532965" y="0"/>
            <a:ext cx="1532965" cy="2326341"/>
          </a:xfrm>
        </p:spPr>
        <p:txBody>
          <a:bodyPr/>
          <a:lstStyle/>
          <a:p>
            <a:pPr algn="r" rtl="1"/>
            <a:r>
              <a:rPr kumimoji="0" lang="ar-EG" sz="3600" b="1" i="0" u="none" strike="noStrike" cap="none" spc="0" normalizeH="0" baseline="0" dirty="0">
                <a:ln>
                  <a:noFill/>
                </a:ln>
                <a:solidFill>
                  <a:srgbClr val="FFC000"/>
                </a:solidFill>
                <a:effectLst/>
                <a:uLnTx/>
                <a:uFillTx/>
                <a:latin typeface="Calibri"/>
                <a:cs typeface="AGA Sindibad Regular" pitchFamily="2" charset="-78"/>
              </a:rPr>
              <a:t>مديح كيهكي للثالوث القدوس</a:t>
            </a:r>
            <a:br>
              <a:rPr kumimoji="0" lang="ar-EG" sz="3600" b="1" i="0" u="none" strike="noStrike" cap="none" spc="0" normalizeH="0" baseline="0" dirty="0">
                <a:ln>
                  <a:noFill/>
                </a:ln>
                <a:solidFill>
                  <a:srgbClr val="FFC000"/>
                </a:solidFill>
                <a:effectLst/>
                <a:uLnTx/>
                <a:uFillTx/>
                <a:latin typeface="Calibri"/>
                <a:cs typeface="AGA Sindibad Regular" pitchFamily="2" charset="-78"/>
              </a:rPr>
            </a:br>
            <a:endParaRPr lang="en-GB" dirty="0"/>
          </a:p>
        </p:txBody>
      </p:sp>
      <p:graphicFrame>
        <p:nvGraphicFramePr>
          <p:cNvPr id="4" name="Table 14">
            <a:extLst>
              <a:ext uri="{FF2B5EF4-FFF2-40B4-BE49-F238E27FC236}">
                <a16:creationId xmlns:a16="http://schemas.microsoft.com/office/drawing/2014/main" id="{75343D58-F413-48CB-92FB-3C1F4172B924}"/>
              </a:ext>
            </a:extLst>
          </p:cNvPr>
          <p:cNvGraphicFramePr>
            <a:graphicFrameLocks noGrp="1"/>
          </p:cNvGraphicFramePr>
          <p:nvPr>
            <p:extLst>
              <p:ext uri="{D42A27DB-BD31-4B8C-83A1-F6EECF244321}">
                <p14:modId xmlns:p14="http://schemas.microsoft.com/office/powerpoint/2010/main" val="1277312702"/>
              </p:ext>
            </p:extLst>
          </p:nvPr>
        </p:nvGraphicFramePr>
        <p:xfrm>
          <a:off x="0" y="3724931"/>
          <a:ext cx="9144000" cy="3112513"/>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19833">
                <a:tc>
                  <a:txBody>
                    <a:bodyPr/>
                    <a:lstStyle/>
                    <a:p>
                      <a:pPr algn="ctr" rtl="1"/>
                      <a:r>
                        <a:rPr lang="ar-EG" sz="3700" b="1" dirty="0">
                          <a:solidFill>
                            <a:schemeClr val="bg1"/>
                          </a:solidFill>
                          <a:cs typeface="+mj-cs"/>
                        </a:rPr>
                        <a:t>السجود يليق بالثالوث القدوس</a:t>
                      </a:r>
                      <a:r>
                        <a:rPr lang="ar-EG" sz="3700" b="1" kern="1200" dirty="0">
                          <a:solidFill>
                            <a:schemeClr val="bg1"/>
                          </a:solidFill>
                          <a:latin typeface="+mn-lt"/>
                          <a:ea typeface="+mn-ea"/>
                          <a:cs typeface="+mj-cs"/>
                        </a:rPr>
                        <a:t>. </a:t>
                      </a:r>
                      <a:r>
                        <a:rPr lang="ar-SA" sz="3800" b="1" dirty="0">
                          <a:solidFill>
                            <a:schemeClr val="bg1"/>
                          </a:solidFill>
                          <a:cs typeface="+mj-cs"/>
                        </a:rPr>
                        <a:t>الآب والابن والروح القدس</a:t>
                      </a:r>
                      <a:r>
                        <a:rPr lang="ar-EG" sz="3800" b="1" kern="1200" dirty="0">
                          <a:solidFill>
                            <a:schemeClr val="bg1"/>
                          </a:solidFill>
                          <a:latin typeface="+mn-lt"/>
                          <a:ea typeface="+mn-ea"/>
                          <a:cs typeface="+mj-cs"/>
                        </a:rPr>
                        <a:t>.</a:t>
                      </a:r>
                      <a:endParaRPr lang="ar-EG" sz="38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56413">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mj-cs"/>
                        </a:rPr>
                        <a:t>نسجد ونسبح ونقدس</a:t>
                      </a:r>
                      <a:r>
                        <a:rPr lang="ar-EG" sz="4400" b="1" kern="1200" dirty="0">
                          <a:solidFill>
                            <a:schemeClr val="bg1"/>
                          </a:solidFill>
                          <a:latin typeface="+mn-lt"/>
                          <a:ea typeface="+mn-ea"/>
                          <a:cs typeface="+mj-cs"/>
                        </a:rPr>
                        <a:t>.</a:t>
                      </a:r>
                      <a:r>
                        <a:rPr lang="ar-SA" sz="4400" b="1" kern="1200" dirty="0">
                          <a:solidFill>
                            <a:srgbClr val="FFFFFF"/>
                          </a:solidFill>
                          <a:latin typeface="+mn-lt"/>
                          <a:ea typeface="+mn-ea"/>
                          <a:cs typeface="+mj-cs"/>
                        </a:rPr>
                        <a:t> لإله واحد خالق الأنفس</a:t>
                      </a:r>
                      <a:r>
                        <a:rPr lang="ar-EG" sz="4400" b="1" kern="1200" dirty="0">
                          <a:solidFill>
                            <a:srgbClr val="FFFFFF"/>
                          </a:solidFill>
                          <a:latin typeface="+mn-lt"/>
                          <a:ea typeface="+mn-ea"/>
                          <a:cs typeface="+mj-cs"/>
                        </a:rPr>
                        <a:t>.</a:t>
                      </a:r>
                    </a:p>
                  </a:txBody>
                  <a:tcPr anchor="ctr"/>
                </a:tc>
                <a:extLst>
                  <a:ext uri="{0D108BD9-81ED-4DB2-BD59-A6C34878D82A}">
                    <a16:rowId xmlns:a16="http://schemas.microsoft.com/office/drawing/2014/main" val="3887772770"/>
                  </a:ext>
                </a:extLst>
              </a:tr>
              <a:tr h="121026">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6413">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له المجد الدائم والإكرام. صاحب الهيبة والملكوت.</a:t>
                      </a:r>
                    </a:p>
                  </a:txBody>
                  <a:tcPr anchor="ctr"/>
                </a:tc>
                <a:extLst>
                  <a:ext uri="{0D108BD9-81ED-4DB2-BD59-A6C34878D82A}">
                    <a16:rowId xmlns:a16="http://schemas.microsoft.com/office/drawing/2014/main" val="3986428576"/>
                  </a:ext>
                </a:extLst>
              </a:tr>
              <a:tr h="741284">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300" b="1" i="0" u="none" strike="noStrike" cap="none" normalizeH="0" baseline="0" dirty="0">
                          <a:ln>
                            <a:noFill/>
                          </a:ln>
                          <a:solidFill>
                            <a:schemeClr val="bg1"/>
                          </a:solidFill>
                          <a:effectLst/>
                          <a:latin typeface="Times New Roman" pitchFamily="18" charset="0"/>
                          <a:cs typeface="+mj-cs"/>
                        </a:rPr>
                        <a:t>قديم أزلي قبل الأيام. دائم باقٍ حي لا يموت.</a:t>
                      </a:r>
                    </a:p>
                  </a:txBody>
                  <a:tcPr anchor="b"/>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593790526"/>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75343D58-F413-48CB-92FB-3C1F4172B924}"/>
              </a:ext>
            </a:extLst>
          </p:cNvPr>
          <p:cNvGraphicFramePr>
            <a:graphicFrameLocks noGrp="1"/>
          </p:cNvGraphicFramePr>
          <p:nvPr>
            <p:extLst>
              <p:ext uri="{D42A27DB-BD31-4B8C-83A1-F6EECF244321}">
                <p14:modId xmlns:p14="http://schemas.microsoft.com/office/powerpoint/2010/main" val="1387920139"/>
              </p:ext>
            </p:extLst>
          </p:nvPr>
        </p:nvGraphicFramePr>
        <p:xfrm>
          <a:off x="1" y="3744863"/>
          <a:ext cx="9143999" cy="3079079"/>
        </p:xfrm>
        <a:graphic>
          <a:graphicData uri="http://schemas.openxmlformats.org/drawingml/2006/table">
            <a:tbl>
              <a:tblPr firstRow="1" bandRow="1">
                <a:tableStyleId>{2D5ABB26-0587-4C30-8999-92F81FD0307C}</a:tableStyleId>
              </a:tblPr>
              <a:tblGrid>
                <a:gridCol w="9143999">
                  <a:extLst>
                    <a:ext uri="{9D8B030D-6E8A-4147-A177-3AD203B41FA5}">
                      <a16:colId xmlns:a16="http://schemas.microsoft.com/office/drawing/2014/main" val="2043845419"/>
                    </a:ext>
                  </a:extLst>
                </a:gridCol>
              </a:tblGrid>
              <a:tr h="719833">
                <a:tc>
                  <a:txBody>
                    <a:bodyPr/>
                    <a:lstStyle/>
                    <a:p>
                      <a:pPr algn="ctr" rtl="1"/>
                      <a:r>
                        <a:rPr lang="ar-EG" sz="4200" b="1" dirty="0">
                          <a:solidFill>
                            <a:schemeClr val="bg1"/>
                          </a:solidFill>
                          <a:cs typeface="+mj-cs"/>
                        </a:rPr>
                        <a:t>قدوسٌ الله قدوسٌ القوي</a:t>
                      </a:r>
                      <a:r>
                        <a:rPr lang="ar-EG" sz="4200" b="1" kern="1200" dirty="0">
                          <a:solidFill>
                            <a:schemeClr val="bg1"/>
                          </a:solidFill>
                          <a:latin typeface="+mn-lt"/>
                          <a:ea typeface="+mn-ea"/>
                          <a:cs typeface="+mj-cs"/>
                        </a:rPr>
                        <a:t>. </a:t>
                      </a:r>
                      <a:r>
                        <a:rPr lang="ar-SA" sz="4200" b="1" dirty="0">
                          <a:solidFill>
                            <a:schemeClr val="bg1"/>
                          </a:solidFill>
                          <a:cs typeface="+mj-cs"/>
                        </a:rPr>
                        <a:t>قدوسٌ الحي الذي لا يموت</a:t>
                      </a:r>
                      <a:r>
                        <a:rPr lang="ar-EG" sz="4200" b="1" kern="1200" dirty="0">
                          <a:solidFill>
                            <a:schemeClr val="bg1"/>
                          </a:solidFill>
                          <a:latin typeface="+mn-lt"/>
                          <a:ea typeface="+mn-ea"/>
                          <a:cs typeface="+mj-cs"/>
                        </a:rPr>
                        <a:t>.</a:t>
                      </a:r>
                      <a:endParaRPr lang="ar-EG" sz="42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56413">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mj-cs"/>
                        </a:rPr>
                        <a:t>رب العرش الملك العُلوي</a:t>
                      </a:r>
                      <a:r>
                        <a:rPr lang="ar-EG" sz="4400" b="1" kern="1200" dirty="0">
                          <a:solidFill>
                            <a:schemeClr val="bg1"/>
                          </a:solidFill>
                          <a:latin typeface="+mn-lt"/>
                          <a:ea typeface="+mn-ea"/>
                          <a:cs typeface="+mj-cs"/>
                        </a:rPr>
                        <a:t>.</a:t>
                      </a:r>
                      <a:r>
                        <a:rPr lang="ar-SA" sz="4400" b="1" kern="1200" dirty="0">
                          <a:solidFill>
                            <a:srgbClr val="FFFFFF"/>
                          </a:solidFill>
                          <a:latin typeface="+mn-lt"/>
                          <a:ea typeface="+mn-ea"/>
                          <a:cs typeface="+mj-cs"/>
                        </a:rPr>
                        <a:t> نكرز ونبشر بالثالوث</a:t>
                      </a:r>
                      <a:r>
                        <a:rPr lang="ar-EG" sz="4400" b="1" kern="1200" dirty="0">
                          <a:solidFill>
                            <a:srgbClr val="FFFFFF"/>
                          </a:solidFill>
                          <a:latin typeface="+mn-lt"/>
                          <a:ea typeface="+mn-ea"/>
                          <a:cs typeface="+mj-cs"/>
                        </a:rPr>
                        <a:t>.</a:t>
                      </a:r>
                    </a:p>
                  </a:txBody>
                  <a:tcPr anchor="ctr"/>
                </a:tc>
                <a:extLst>
                  <a:ext uri="{0D108BD9-81ED-4DB2-BD59-A6C34878D82A}">
                    <a16:rowId xmlns:a16="http://schemas.microsoft.com/office/drawing/2014/main" val="3887772770"/>
                  </a:ext>
                </a:extLst>
              </a:tr>
              <a:tr h="189066">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6413">
                <a:tc>
                  <a:txBody>
                    <a:bodyPr/>
                    <a:lstStyle/>
                    <a:p>
                      <a:pPr algn="ctr" rtl="1"/>
                      <a:r>
                        <a:rPr kumimoji="0" lang="ar-SA" sz="4300" b="1" i="0" u="none" strike="noStrike" cap="none" normalizeH="0" baseline="0" dirty="0">
                          <a:ln>
                            <a:noFill/>
                          </a:ln>
                          <a:solidFill>
                            <a:schemeClr val="bg1"/>
                          </a:solidFill>
                          <a:effectLst/>
                          <a:latin typeface="Times New Roman" pitchFamily="18" charset="0"/>
                          <a:cs typeface="+mj-cs"/>
                        </a:rPr>
                        <a:t>مبارك الآب ضابط الكل. مبارك الابن يسوع المسيح.</a:t>
                      </a:r>
                    </a:p>
                  </a:txBody>
                  <a:tcPr anchor="ctr"/>
                </a:tc>
                <a:extLst>
                  <a:ext uri="{0D108BD9-81ED-4DB2-BD59-A6C34878D82A}">
                    <a16:rowId xmlns:a16="http://schemas.microsoft.com/office/drawing/2014/main" val="3986428576"/>
                  </a:ext>
                </a:extLst>
              </a:tr>
              <a:tr h="57979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3600" b="1" i="0" u="none" strike="noStrike" cap="none" normalizeH="0" baseline="0" dirty="0">
                          <a:ln>
                            <a:noFill/>
                          </a:ln>
                          <a:solidFill>
                            <a:schemeClr val="bg1"/>
                          </a:solidFill>
                          <a:effectLst/>
                          <a:latin typeface="Times New Roman" pitchFamily="18" charset="0"/>
                          <a:cs typeface="+mj-cs"/>
                        </a:rPr>
                        <a:t>مبارك روح قدسه الذي لا يزول. يجب له السجود مع التسابيح.</a:t>
                      </a:r>
                    </a:p>
                  </a:txBody>
                  <a:tcPr anchor="b"/>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7C953170-9207-4D72-938D-9D3311FBB2A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618111083"/>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75343D58-F413-48CB-92FB-3C1F4172B924}"/>
              </a:ext>
            </a:extLst>
          </p:cNvPr>
          <p:cNvGraphicFramePr>
            <a:graphicFrameLocks noGrp="1"/>
          </p:cNvGraphicFramePr>
          <p:nvPr>
            <p:extLst>
              <p:ext uri="{D42A27DB-BD31-4B8C-83A1-F6EECF244321}">
                <p14:modId xmlns:p14="http://schemas.microsoft.com/office/powerpoint/2010/main" val="206877496"/>
              </p:ext>
            </p:extLst>
          </p:nvPr>
        </p:nvGraphicFramePr>
        <p:xfrm>
          <a:off x="0" y="3716527"/>
          <a:ext cx="9143999" cy="3141473"/>
        </p:xfrm>
        <a:graphic>
          <a:graphicData uri="http://schemas.openxmlformats.org/drawingml/2006/table">
            <a:tbl>
              <a:tblPr firstRow="1" bandRow="1">
                <a:tableStyleId>{2D5ABB26-0587-4C30-8999-92F81FD0307C}</a:tableStyleId>
              </a:tblPr>
              <a:tblGrid>
                <a:gridCol w="9143999">
                  <a:extLst>
                    <a:ext uri="{9D8B030D-6E8A-4147-A177-3AD203B41FA5}">
                      <a16:colId xmlns:a16="http://schemas.microsoft.com/office/drawing/2014/main" val="2043845419"/>
                    </a:ext>
                  </a:extLst>
                </a:gridCol>
              </a:tblGrid>
              <a:tr h="719833">
                <a:tc>
                  <a:txBody>
                    <a:bodyPr/>
                    <a:lstStyle/>
                    <a:p>
                      <a:pPr algn="ctr" rtl="1"/>
                      <a:r>
                        <a:rPr lang="ar-EG" sz="4250" b="1" dirty="0">
                          <a:solidFill>
                            <a:schemeClr val="bg1"/>
                          </a:solidFill>
                          <a:cs typeface="+mj-cs"/>
                        </a:rPr>
                        <a:t>صاحب قدرة وسلطان عظيم</a:t>
                      </a:r>
                      <a:r>
                        <a:rPr lang="ar-EG" sz="4250" b="1" kern="1200" dirty="0">
                          <a:solidFill>
                            <a:schemeClr val="bg1"/>
                          </a:solidFill>
                          <a:latin typeface="+mn-lt"/>
                          <a:ea typeface="+mn-ea"/>
                          <a:cs typeface="+mj-cs"/>
                        </a:rPr>
                        <a:t>. </a:t>
                      </a:r>
                      <a:r>
                        <a:rPr lang="ar-SA" sz="4250" b="1" dirty="0">
                          <a:solidFill>
                            <a:schemeClr val="bg1"/>
                          </a:solidFill>
                          <a:cs typeface="+mj-cs"/>
                        </a:rPr>
                        <a:t>حكيم وعليم جيد وكريم</a:t>
                      </a:r>
                      <a:r>
                        <a:rPr lang="ar-EG" sz="4250" b="1" kern="1200" dirty="0">
                          <a:solidFill>
                            <a:schemeClr val="bg1"/>
                          </a:solidFill>
                          <a:latin typeface="+mn-lt"/>
                          <a:ea typeface="+mn-ea"/>
                          <a:cs typeface="+mj-cs"/>
                        </a:rPr>
                        <a:t>.</a:t>
                      </a:r>
                      <a:endParaRPr lang="ar-EG" sz="425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56413">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mj-cs"/>
                        </a:rPr>
                        <a:t>إله واحد في ثلاثة أقانيم</a:t>
                      </a:r>
                      <a:r>
                        <a:rPr lang="ar-EG" sz="4400" b="1" kern="1200" dirty="0">
                          <a:solidFill>
                            <a:schemeClr val="bg1"/>
                          </a:solidFill>
                          <a:latin typeface="+mn-lt"/>
                          <a:ea typeface="+mn-ea"/>
                          <a:cs typeface="+mj-cs"/>
                        </a:rPr>
                        <a:t>.</a:t>
                      </a:r>
                      <a:r>
                        <a:rPr lang="ar-SA" sz="4400" b="1" kern="1200" dirty="0">
                          <a:solidFill>
                            <a:srgbClr val="FFFFFF"/>
                          </a:solidFill>
                          <a:latin typeface="+mn-lt"/>
                          <a:ea typeface="+mn-ea"/>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يعجز عن وصفه كل فهيم</a:t>
                      </a:r>
                      <a:r>
                        <a:rPr lang="ar-EG" sz="4400" b="1" kern="1200" dirty="0">
                          <a:solidFill>
                            <a:srgbClr val="FFFFFF"/>
                          </a:solidFill>
                          <a:latin typeface="+mn-lt"/>
                          <a:ea typeface="+mn-ea"/>
                          <a:cs typeface="+mj-cs"/>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6413">
                <a:tc>
                  <a:txBody>
                    <a:bodyPr/>
                    <a:lstStyle/>
                    <a:p>
                      <a:pPr algn="ctr" rtl="1"/>
                      <a:r>
                        <a:rPr kumimoji="0" lang="ar-SA" sz="4200" b="1" i="0" u="none" strike="noStrike" cap="none" normalizeH="0" baseline="0" dirty="0">
                          <a:ln>
                            <a:noFill/>
                          </a:ln>
                          <a:solidFill>
                            <a:schemeClr val="bg1"/>
                          </a:solidFill>
                          <a:effectLst/>
                          <a:latin typeface="Times New Roman" pitchFamily="18" charset="0"/>
                          <a:cs typeface="+mj-cs"/>
                        </a:rPr>
                        <a:t>جوهر واحد طبع واحد. وذات واحد في اللاهوت فريد.</a:t>
                      </a:r>
                    </a:p>
                  </a:txBody>
                  <a:tcPr anchor="ctr"/>
                </a:tc>
                <a:extLst>
                  <a:ext uri="{0D108BD9-81ED-4DB2-BD59-A6C34878D82A}">
                    <a16:rowId xmlns:a16="http://schemas.microsoft.com/office/drawing/2014/main" val="3986428576"/>
                  </a:ext>
                </a:extLst>
              </a:tr>
              <a:tr h="57979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mj-cs"/>
                        </a:rPr>
                        <a:t>الثلاثة واحد في الجوهر. من غير تفريد ولا تقسيم.</a:t>
                      </a:r>
                    </a:p>
                  </a:txBody>
                  <a:tcPr anchor="b"/>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7C953170-9207-4D72-938D-9D3311FBB2A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332588885"/>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75343D58-F413-48CB-92FB-3C1F4172B924}"/>
              </a:ext>
            </a:extLst>
          </p:cNvPr>
          <p:cNvGraphicFramePr>
            <a:graphicFrameLocks noGrp="1"/>
          </p:cNvGraphicFramePr>
          <p:nvPr>
            <p:extLst>
              <p:ext uri="{D42A27DB-BD31-4B8C-83A1-F6EECF244321}">
                <p14:modId xmlns:p14="http://schemas.microsoft.com/office/powerpoint/2010/main" val="1927182173"/>
              </p:ext>
            </p:extLst>
          </p:nvPr>
        </p:nvGraphicFramePr>
        <p:xfrm>
          <a:off x="-87085" y="3716527"/>
          <a:ext cx="9318171" cy="3133853"/>
        </p:xfrm>
        <a:graphic>
          <a:graphicData uri="http://schemas.openxmlformats.org/drawingml/2006/table">
            <a:tbl>
              <a:tblPr firstRow="1" bandRow="1">
                <a:tableStyleId>{2D5ABB26-0587-4C30-8999-92F81FD0307C}</a:tableStyleId>
              </a:tblPr>
              <a:tblGrid>
                <a:gridCol w="9318171">
                  <a:extLst>
                    <a:ext uri="{9D8B030D-6E8A-4147-A177-3AD203B41FA5}">
                      <a16:colId xmlns:a16="http://schemas.microsoft.com/office/drawing/2014/main" val="2043845419"/>
                    </a:ext>
                  </a:extLst>
                </a:gridCol>
              </a:tblGrid>
              <a:tr h="719833">
                <a:tc>
                  <a:txBody>
                    <a:bodyPr/>
                    <a:lstStyle/>
                    <a:p>
                      <a:pPr algn="ctr" rtl="1"/>
                      <a:r>
                        <a:rPr lang="ar-EG" sz="4200" b="1" dirty="0">
                          <a:solidFill>
                            <a:schemeClr val="bg1"/>
                          </a:solidFill>
                          <a:cs typeface="+mj-cs"/>
                        </a:rPr>
                        <a:t>جوهر واحد في ثلاثة أقانيم</a:t>
                      </a:r>
                      <a:r>
                        <a:rPr lang="ar-EG" sz="4200" b="1" kern="1200" dirty="0">
                          <a:solidFill>
                            <a:schemeClr val="bg1"/>
                          </a:solidFill>
                          <a:latin typeface="+mn-lt"/>
                          <a:ea typeface="+mn-ea"/>
                          <a:cs typeface="+mj-cs"/>
                        </a:rPr>
                        <a:t>. </a:t>
                      </a:r>
                      <a:r>
                        <a:rPr lang="ar-SA" sz="4200" b="1" dirty="0">
                          <a:solidFill>
                            <a:schemeClr val="bg1"/>
                          </a:solidFill>
                          <a:cs typeface="+mj-cs"/>
                        </a:rPr>
                        <a:t>من غير تفريد ولا تقسيم</a:t>
                      </a:r>
                      <a:r>
                        <a:rPr lang="ar-EG" sz="4200" b="1" kern="1200" dirty="0">
                          <a:solidFill>
                            <a:schemeClr val="bg1"/>
                          </a:solidFill>
                          <a:latin typeface="+mn-lt"/>
                          <a:ea typeface="+mn-ea"/>
                          <a:cs typeface="+mj-cs"/>
                        </a:rPr>
                        <a:t>.</a:t>
                      </a:r>
                      <a:endParaRPr lang="ar-EG" sz="42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56413">
                <a:tc>
                  <a:txBody>
                    <a:bodyPr/>
                    <a:lstStyle/>
                    <a:p>
                      <a:pPr algn="ctr" rtl="1"/>
                      <a:r>
                        <a:rPr kumimoji="0" lang="ar-EG" sz="4000" b="1" i="0" u="none" strike="noStrike" cap="none" normalizeH="0" baseline="0" dirty="0">
                          <a:ln>
                            <a:noFill/>
                          </a:ln>
                          <a:solidFill>
                            <a:schemeClr val="bg1"/>
                          </a:solidFill>
                          <a:effectLst/>
                          <a:latin typeface="Times New Roman" pitchFamily="18" charset="0"/>
                          <a:cs typeface="+mj-cs"/>
                        </a:rPr>
                        <a:t>سلطان واحد في مُلكه مُقيم</a:t>
                      </a:r>
                      <a:r>
                        <a:rPr lang="ar-EG" sz="4000" b="1" kern="1200" dirty="0">
                          <a:solidFill>
                            <a:schemeClr val="bg1"/>
                          </a:solidFill>
                          <a:latin typeface="+mn-lt"/>
                          <a:ea typeface="+mn-ea"/>
                          <a:cs typeface="+mj-cs"/>
                        </a:rPr>
                        <a:t>.</a:t>
                      </a:r>
                      <a:r>
                        <a:rPr lang="ar-SA" sz="4000" b="1" kern="1200" dirty="0">
                          <a:solidFill>
                            <a:srgbClr val="FFFFFF"/>
                          </a:solidFill>
                          <a:latin typeface="+mn-lt"/>
                          <a:ea typeface="+mn-ea"/>
                          <a:cs typeface="+mj-cs"/>
                        </a:rPr>
                        <a:t> </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مالئ السماوات وكل الأقاليم</a:t>
                      </a:r>
                      <a:r>
                        <a:rPr lang="ar-EG" sz="4000" b="1" kern="1200" dirty="0">
                          <a:solidFill>
                            <a:srgbClr val="FFFFFF"/>
                          </a:solidFill>
                          <a:latin typeface="+mn-lt"/>
                          <a:ea typeface="+mn-ea"/>
                          <a:cs typeface="+mj-cs"/>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6413">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سر يفوق البشرية. بحسب الجوهر إله واحد.</a:t>
                      </a:r>
                    </a:p>
                  </a:txBody>
                  <a:tcPr anchor="ctr"/>
                </a:tc>
                <a:extLst>
                  <a:ext uri="{0D108BD9-81ED-4DB2-BD59-A6C34878D82A}">
                    <a16:rowId xmlns:a16="http://schemas.microsoft.com/office/drawing/2014/main" val="3986428576"/>
                  </a:ext>
                </a:extLst>
              </a:tr>
              <a:tr h="57979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mj-cs"/>
                        </a:rPr>
                        <a:t>وأما حسب الأقنومية. هم الثلاثة متمايزين.</a:t>
                      </a:r>
                    </a:p>
                  </a:txBody>
                  <a:tcPr anchor="b"/>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7C953170-9207-4D72-938D-9D3311FBB2A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388712142"/>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75343D58-F413-48CB-92FB-3C1F4172B924}"/>
              </a:ext>
            </a:extLst>
          </p:cNvPr>
          <p:cNvGraphicFramePr>
            <a:graphicFrameLocks noGrp="1"/>
          </p:cNvGraphicFramePr>
          <p:nvPr>
            <p:extLst>
              <p:ext uri="{D42A27DB-BD31-4B8C-83A1-F6EECF244321}">
                <p14:modId xmlns:p14="http://schemas.microsoft.com/office/powerpoint/2010/main" val="4281249855"/>
              </p:ext>
            </p:extLst>
          </p:nvPr>
        </p:nvGraphicFramePr>
        <p:xfrm>
          <a:off x="-43544" y="3716527"/>
          <a:ext cx="9245600" cy="3122166"/>
        </p:xfrm>
        <a:graphic>
          <a:graphicData uri="http://schemas.openxmlformats.org/drawingml/2006/table">
            <a:tbl>
              <a:tblPr firstRow="1" bandRow="1">
                <a:tableStyleId>{2D5ABB26-0587-4C30-8999-92F81FD0307C}</a:tableStyleId>
              </a:tblPr>
              <a:tblGrid>
                <a:gridCol w="9245600">
                  <a:extLst>
                    <a:ext uri="{9D8B030D-6E8A-4147-A177-3AD203B41FA5}">
                      <a16:colId xmlns:a16="http://schemas.microsoft.com/office/drawing/2014/main" val="2043845419"/>
                    </a:ext>
                  </a:extLst>
                </a:gridCol>
              </a:tblGrid>
              <a:tr h="719833">
                <a:tc>
                  <a:txBody>
                    <a:bodyPr/>
                    <a:lstStyle/>
                    <a:p>
                      <a:pPr algn="ctr" rtl="1"/>
                      <a:r>
                        <a:rPr lang="ar-EG" sz="4000" b="1" dirty="0">
                          <a:solidFill>
                            <a:schemeClr val="bg1"/>
                          </a:solidFill>
                          <a:cs typeface="+mj-cs"/>
                        </a:rPr>
                        <a:t>الابن مولود في الأزلية</a:t>
                      </a:r>
                      <a:r>
                        <a:rPr lang="ar-EG" sz="4000" b="1" kern="1200" dirty="0">
                          <a:solidFill>
                            <a:schemeClr val="bg1"/>
                          </a:solidFill>
                          <a:latin typeface="+mn-lt"/>
                          <a:ea typeface="+mn-ea"/>
                          <a:cs typeface="+mj-cs"/>
                        </a:rPr>
                        <a:t>. </a:t>
                      </a:r>
                      <a:r>
                        <a:rPr lang="ar-SA" sz="4000" b="1" dirty="0">
                          <a:solidFill>
                            <a:schemeClr val="bg1"/>
                          </a:solidFill>
                          <a:cs typeface="+mj-cs"/>
                        </a:rPr>
                        <a:t>ليس لتقديم الإرادة وُلد من الآب</a:t>
                      </a:r>
                      <a:r>
                        <a:rPr lang="ar-EG" sz="4000" b="1" kern="1200" dirty="0">
                          <a:solidFill>
                            <a:schemeClr val="bg1"/>
                          </a:solidFill>
                          <a:latin typeface="+mn-lt"/>
                          <a:ea typeface="+mn-ea"/>
                          <a:cs typeface="+mj-cs"/>
                        </a:rPr>
                        <a:t>.</a:t>
                      </a:r>
                      <a:endParaRPr lang="ar-EG" sz="40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56413">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mj-cs"/>
                        </a:rPr>
                        <a:t>لكن الولادة تلقائية</a:t>
                      </a:r>
                      <a:r>
                        <a:rPr lang="ar-EG" sz="4400" b="1" kern="1200" dirty="0">
                          <a:solidFill>
                            <a:schemeClr val="bg1"/>
                          </a:solidFill>
                          <a:latin typeface="+mn-lt"/>
                          <a:ea typeface="+mn-ea"/>
                          <a:cs typeface="+mj-cs"/>
                        </a:rPr>
                        <a:t>.</a:t>
                      </a:r>
                      <a:r>
                        <a:rPr lang="ar-SA" sz="4400" b="1" kern="1200" dirty="0">
                          <a:solidFill>
                            <a:srgbClr val="FFFFFF"/>
                          </a:solidFill>
                          <a:latin typeface="+mn-lt"/>
                          <a:ea typeface="+mn-ea"/>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والروح القدس مُنبثق من الآب</a:t>
                      </a:r>
                      <a:r>
                        <a:rPr lang="ar-EG" sz="4400" b="1" kern="1200" dirty="0">
                          <a:solidFill>
                            <a:srgbClr val="FFFFFF"/>
                          </a:solidFill>
                          <a:latin typeface="+mn-lt"/>
                          <a:ea typeface="+mn-ea"/>
                          <a:cs typeface="+mj-cs"/>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6413">
                <a:tc>
                  <a:txBody>
                    <a:bodyPr/>
                    <a:lstStyle/>
                    <a:p>
                      <a:pPr algn="ctr" rtl="1"/>
                      <a:r>
                        <a:rPr kumimoji="0" lang="ar-SA" sz="3900" b="1" i="0" u="none" strike="noStrike" cap="none" normalizeH="0" baseline="0" dirty="0">
                          <a:ln>
                            <a:noFill/>
                          </a:ln>
                          <a:solidFill>
                            <a:schemeClr val="bg1"/>
                          </a:solidFill>
                          <a:effectLst/>
                          <a:latin typeface="Times New Roman" pitchFamily="18" charset="0"/>
                          <a:cs typeface="+mj-cs"/>
                        </a:rPr>
                        <a:t>كولادة شعاع الشمس وحرارتها. والقرص الباعث للإثنين.</a:t>
                      </a:r>
                    </a:p>
                  </a:txBody>
                  <a:tcPr anchor="ctr"/>
                </a:tc>
                <a:extLst>
                  <a:ext uri="{0D108BD9-81ED-4DB2-BD59-A6C34878D82A}">
                    <a16:rowId xmlns:a16="http://schemas.microsoft.com/office/drawing/2014/main" val="3986428576"/>
                  </a:ext>
                </a:extLst>
              </a:tr>
              <a:tr h="57979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mj-cs"/>
                        </a:rPr>
                        <a:t>وهذه الولادة طبيعية. لا مُنقطعين ولا مُنفصلين.</a:t>
                      </a:r>
                    </a:p>
                  </a:txBody>
                  <a:tcPr anchor="b"/>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7C953170-9207-4D72-938D-9D3311FBB2A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468298816"/>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75343D58-F413-48CB-92FB-3C1F4172B924}"/>
              </a:ext>
            </a:extLst>
          </p:cNvPr>
          <p:cNvGraphicFramePr>
            <a:graphicFrameLocks noGrp="1"/>
          </p:cNvGraphicFramePr>
          <p:nvPr>
            <p:extLst>
              <p:ext uri="{D42A27DB-BD31-4B8C-83A1-F6EECF244321}">
                <p14:modId xmlns:p14="http://schemas.microsoft.com/office/powerpoint/2010/main" val="3144561944"/>
              </p:ext>
            </p:extLst>
          </p:nvPr>
        </p:nvGraphicFramePr>
        <p:xfrm>
          <a:off x="-58058" y="3716527"/>
          <a:ext cx="9245600" cy="3164333"/>
        </p:xfrm>
        <a:graphic>
          <a:graphicData uri="http://schemas.openxmlformats.org/drawingml/2006/table">
            <a:tbl>
              <a:tblPr firstRow="1" bandRow="1">
                <a:tableStyleId>{2D5ABB26-0587-4C30-8999-92F81FD0307C}</a:tableStyleId>
              </a:tblPr>
              <a:tblGrid>
                <a:gridCol w="9245600">
                  <a:extLst>
                    <a:ext uri="{9D8B030D-6E8A-4147-A177-3AD203B41FA5}">
                      <a16:colId xmlns:a16="http://schemas.microsoft.com/office/drawing/2014/main" val="2043845419"/>
                    </a:ext>
                  </a:extLst>
                </a:gridCol>
              </a:tblGrid>
              <a:tr h="719833">
                <a:tc>
                  <a:txBody>
                    <a:bodyPr/>
                    <a:lstStyle/>
                    <a:p>
                      <a:pPr algn="ctr" rtl="1"/>
                      <a:r>
                        <a:rPr lang="ar-EG" sz="4400" b="1" dirty="0">
                          <a:solidFill>
                            <a:schemeClr val="bg1"/>
                          </a:solidFill>
                          <a:cs typeface="+mj-cs"/>
                        </a:rPr>
                        <a:t>الثلاثة أقانيم متساوية</a:t>
                      </a:r>
                      <a:r>
                        <a:rPr lang="ar-EG" sz="4400" b="1" kern="1200" dirty="0">
                          <a:solidFill>
                            <a:schemeClr val="bg1"/>
                          </a:solidFill>
                          <a:latin typeface="+mn-lt"/>
                          <a:ea typeface="+mn-ea"/>
                          <a:cs typeface="+mj-cs"/>
                        </a:rPr>
                        <a:t>. </a:t>
                      </a:r>
                      <a:r>
                        <a:rPr lang="ar-SA" sz="4400" b="1" dirty="0">
                          <a:solidFill>
                            <a:schemeClr val="bg1"/>
                          </a:solidFill>
                          <a:cs typeface="+mj-cs"/>
                        </a:rPr>
                        <a:t>في الجوهر واللاهوتية</a:t>
                      </a:r>
                      <a:r>
                        <a:rPr lang="ar-EG" sz="4400" b="1" kern="1200" dirty="0">
                          <a:solidFill>
                            <a:schemeClr val="bg1"/>
                          </a:solidFill>
                          <a:latin typeface="+mn-lt"/>
                          <a:ea typeface="+mn-ea"/>
                          <a:cs typeface="+mj-cs"/>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56413">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mj-cs"/>
                        </a:rPr>
                        <a:t>وفي قدم الأزلية</a:t>
                      </a:r>
                      <a:r>
                        <a:rPr lang="ar-EG" sz="4400" b="1" kern="1200" dirty="0">
                          <a:solidFill>
                            <a:schemeClr val="bg1"/>
                          </a:solidFill>
                          <a:latin typeface="+mn-lt"/>
                          <a:ea typeface="+mn-ea"/>
                          <a:cs typeface="+mj-cs"/>
                        </a:rPr>
                        <a:t>.</a:t>
                      </a:r>
                      <a:r>
                        <a:rPr lang="ar-SA" sz="4400" b="1" kern="1200" dirty="0">
                          <a:solidFill>
                            <a:srgbClr val="FFFFFF"/>
                          </a:solidFill>
                          <a:latin typeface="+mn-lt"/>
                          <a:ea typeface="+mn-ea"/>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ودوام الحياة الأبدية</a:t>
                      </a:r>
                      <a:r>
                        <a:rPr lang="ar-EG" sz="4400" b="1" kern="1200" dirty="0">
                          <a:solidFill>
                            <a:srgbClr val="FFFFFF"/>
                          </a:solidFill>
                          <a:latin typeface="+mn-lt"/>
                          <a:ea typeface="+mn-ea"/>
                          <a:cs typeface="+mj-cs"/>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6413">
                <a:tc>
                  <a:txBody>
                    <a:bodyPr/>
                    <a:lstStyle/>
                    <a:p>
                      <a:pPr algn="ctr" rtl="1"/>
                      <a:r>
                        <a:rPr kumimoji="0" lang="ar-SA" sz="4200" b="1" i="0" u="none" strike="noStrike" cap="none" normalizeH="0" baseline="0" dirty="0">
                          <a:ln>
                            <a:noFill/>
                          </a:ln>
                          <a:solidFill>
                            <a:schemeClr val="bg1"/>
                          </a:solidFill>
                          <a:effectLst/>
                          <a:latin typeface="Times New Roman" pitchFamily="18" charset="0"/>
                          <a:cs typeface="+mj-cs"/>
                        </a:rPr>
                        <a:t>شاف دانيال كرسي أعيان. والجالس عليه عتيق الأيام.</a:t>
                      </a:r>
                    </a:p>
                  </a:txBody>
                  <a:tcPr anchor="ctr"/>
                </a:tc>
                <a:extLst>
                  <a:ext uri="{0D108BD9-81ED-4DB2-BD59-A6C34878D82A}">
                    <a16:rowId xmlns:a16="http://schemas.microsoft.com/office/drawing/2014/main" val="3986428576"/>
                  </a:ext>
                </a:extLst>
              </a:tr>
              <a:tr h="57979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mj-cs"/>
                        </a:rPr>
                        <a:t>دنا منه ابن الإنسان. وأعطاه الكرامة والسلطان.</a:t>
                      </a:r>
                    </a:p>
                  </a:txBody>
                  <a:tcPr anchor="b"/>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7C953170-9207-4D72-938D-9D3311FBB2A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9922624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D11AD-1321-4659-8240-133EEEC0013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FFEA4A1-80D3-4E3F-ADBC-8673DF1A4A74}"/>
              </a:ext>
            </a:extLst>
          </p:cNvPr>
          <p:cNvSpPr>
            <a:spLocks noGrp="1"/>
          </p:cNvSpPr>
          <p:nvPr>
            <p:ph type="body" sz="quarter" idx="11"/>
          </p:nvPr>
        </p:nvSpPr>
        <p:spPr/>
        <p:txBody>
          <a:bodyPr/>
          <a:lstStyle/>
          <a:p>
            <a:r>
              <a:rPr lang="ar-SA" altLang="en-US" b="1" dirty="0">
                <a:cs typeface="Times New Roman" panose="02020603050405020304" pitchFamily="18" charset="0"/>
              </a:rPr>
              <a:t>طأطأ السماء ونزل والضباب تحت رجليه.  وركب على الشاروبيم وطار. طار على أجنحة الرياح وجعل الظلمة له حجاباً تحوط به مظلته.  الليلويا.</a:t>
            </a:r>
            <a:r>
              <a:rPr lang="ar-EG" altLang="en-US" b="1" dirty="0">
                <a:cs typeface="Times New Roman" panose="02020603050405020304" pitchFamily="18" charset="0"/>
              </a:rPr>
              <a:t> </a:t>
            </a:r>
            <a:r>
              <a:rPr lang="ar-EG" altLang="en-US" b="1" dirty="0">
                <a:solidFill>
                  <a:srgbClr val="FFC000"/>
                </a:solidFill>
                <a:cs typeface="Times New Roman" panose="02020603050405020304" pitchFamily="18" charset="0"/>
              </a:rPr>
              <a:t>(مز 18 : 9-11)</a:t>
            </a:r>
            <a:endParaRPr lang="ar-SA" altLang="en-US" b="1" dirty="0">
              <a:solidFill>
                <a:srgbClr val="FFC000"/>
              </a:solidFill>
              <a:cs typeface="Times New Roman" panose="02020603050405020304" pitchFamily="18" charset="0"/>
            </a:endParaRPr>
          </a:p>
        </p:txBody>
      </p:sp>
    </p:spTree>
    <p:extLst>
      <p:ext uri="{BB962C8B-B14F-4D97-AF65-F5344CB8AC3E}">
        <p14:creationId xmlns:p14="http://schemas.microsoft.com/office/powerpoint/2010/main" val="3973955439"/>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75343D58-F413-48CB-92FB-3C1F4172B924}"/>
              </a:ext>
            </a:extLst>
          </p:cNvPr>
          <p:cNvGraphicFramePr>
            <a:graphicFrameLocks noGrp="1"/>
          </p:cNvGraphicFramePr>
          <p:nvPr>
            <p:extLst>
              <p:ext uri="{D42A27DB-BD31-4B8C-83A1-F6EECF244321}">
                <p14:modId xmlns:p14="http://schemas.microsoft.com/office/powerpoint/2010/main" val="3017767268"/>
              </p:ext>
            </p:extLst>
          </p:nvPr>
        </p:nvGraphicFramePr>
        <p:xfrm>
          <a:off x="-116113" y="3623502"/>
          <a:ext cx="9376229" cy="3261360"/>
        </p:xfrm>
        <a:graphic>
          <a:graphicData uri="http://schemas.openxmlformats.org/drawingml/2006/table">
            <a:tbl>
              <a:tblPr firstRow="1" bandRow="1">
                <a:tableStyleId>{2D5ABB26-0587-4C30-8999-92F81FD0307C}</a:tableStyleId>
              </a:tblPr>
              <a:tblGrid>
                <a:gridCol w="9376229">
                  <a:extLst>
                    <a:ext uri="{9D8B030D-6E8A-4147-A177-3AD203B41FA5}">
                      <a16:colId xmlns:a16="http://schemas.microsoft.com/office/drawing/2014/main" val="2043845419"/>
                    </a:ext>
                  </a:extLst>
                </a:gridCol>
              </a:tblGrid>
              <a:tr h="656840">
                <a:tc>
                  <a:txBody>
                    <a:bodyPr/>
                    <a:lstStyle/>
                    <a:p>
                      <a:pPr algn="ctr" rtl="1"/>
                      <a:r>
                        <a:rPr lang="ar-EG" sz="4000" b="1" dirty="0">
                          <a:solidFill>
                            <a:schemeClr val="bg1"/>
                          </a:solidFill>
                          <a:cs typeface="+mj-cs"/>
                        </a:rPr>
                        <a:t>نظر الكرسي شبيه البرق</a:t>
                      </a:r>
                      <a:r>
                        <a:rPr lang="ar-EG" sz="4000" b="1" kern="1200" dirty="0">
                          <a:solidFill>
                            <a:schemeClr val="bg1"/>
                          </a:solidFill>
                          <a:latin typeface="+mn-lt"/>
                          <a:ea typeface="+mn-ea"/>
                          <a:cs typeface="+mj-cs"/>
                        </a:rPr>
                        <a:t>. </a:t>
                      </a:r>
                      <a:r>
                        <a:rPr lang="ar-SA" sz="4000" b="1" dirty="0">
                          <a:solidFill>
                            <a:schemeClr val="bg1"/>
                          </a:solidFill>
                          <a:cs typeface="+mj-cs"/>
                        </a:rPr>
                        <a:t>والجالس عليه شبيه النار</a:t>
                      </a:r>
                      <a:r>
                        <a:rPr lang="ar-EG" sz="4000" b="1" kern="1200" dirty="0">
                          <a:solidFill>
                            <a:schemeClr val="bg1"/>
                          </a:solidFill>
                          <a:latin typeface="+mn-lt"/>
                          <a:ea typeface="+mn-ea"/>
                          <a:cs typeface="+mj-cs"/>
                        </a:rPr>
                        <a:t>.</a:t>
                      </a:r>
                      <a:endParaRPr lang="ar-EG" sz="40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679192">
                <a:tc>
                  <a:txBody>
                    <a:bodyPr/>
                    <a:lstStyle/>
                    <a:p>
                      <a:pPr algn="ctr" rtl="1"/>
                      <a:r>
                        <a:rPr kumimoji="0" lang="ar-EG" sz="4000" b="1" i="0" u="none" strike="noStrike" cap="none" normalizeH="0" baseline="0" dirty="0">
                          <a:ln>
                            <a:noFill/>
                          </a:ln>
                          <a:solidFill>
                            <a:schemeClr val="bg1"/>
                          </a:solidFill>
                          <a:effectLst/>
                          <a:latin typeface="Times New Roman" pitchFamily="18" charset="0"/>
                          <a:cs typeface="+mj-cs"/>
                        </a:rPr>
                        <a:t>شعر رأسه أبيض كالثلج</a:t>
                      </a:r>
                      <a:r>
                        <a:rPr lang="ar-EG" sz="4000" b="1" kern="1200" dirty="0">
                          <a:solidFill>
                            <a:schemeClr val="bg1"/>
                          </a:solidFill>
                          <a:latin typeface="+mn-lt"/>
                          <a:ea typeface="+mn-ea"/>
                          <a:cs typeface="+mj-cs"/>
                        </a:rPr>
                        <a:t>.</a:t>
                      </a:r>
                      <a:r>
                        <a:rPr lang="ar-SA" sz="4000" b="1" kern="1200" dirty="0">
                          <a:solidFill>
                            <a:srgbClr val="FFFFFF"/>
                          </a:solidFill>
                          <a:latin typeface="+mn-lt"/>
                          <a:ea typeface="+mn-ea"/>
                          <a:cs typeface="+mj-cs"/>
                        </a:rPr>
                        <a:t> </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حاملينه أربعة كائنات من نار</a:t>
                      </a:r>
                      <a:r>
                        <a:rPr lang="ar-EG" sz="4000" b="1" kern="1200" dirty="0">
                          <a:solidFill>
                            <a:srgbClr val="FFFFFF"/>
                          </a:solidFill>
                          <a:latin typeface="+mn-lt"/>
                          <a:ea typeface="+mn-ea"/>
                          <a:cs typeface="+mj-cs"/>
                        </a:rPr>
                        <a:t>.</a:t>
                      </a:r>
                    </a:p>
                  </a:txBody>
                  <a:tcPr anchor="ctr"/>
                </a:tc>
                <a:extLst>
                  <a:ext uri="{0D108BD9-81ED-4DB2-BD59-A6C34878D82A}">
                    <a16:rowId xmlns:a16="http://schemas.microsoft.com/office/drawing/2014/main" val="3887772770"/>
                  </a:ext>
                </a:extLst>
              </a:tr>
              <a:tr h="1067365">
                <a:tc>
                  <a:txBody>
                    <a:bodyPr/>
                    <a:lstStyle/>
                    <a:p>
                      <a:pPr algn="ctr" rtl="1"/>
                      <a:r>
                        <a:rPr kumimoji="0" lang="ar-SA" sz="3600" b="1" i="0" u="none" strike="noStrike" cap="none" normalizeH="0" baseline="0" dirty="0">
                          <a:ln>
                            <a:noFill/>
                          </a:ln>
                          <a:solidFill>
                            <a:schemeClr val="bg1"/>
                          </a:solidFill>
                          <a:effectLst/>
                          <a:latin typeface="Times New Roman" pitchFamily="18" charset="0"/>
                          <a:cs typeface="+mj-cs"/>
                        </a:rPr>
                        <a:t>رأي الأربعة من غير جسد. </a:t>
                      </a:r>
                      <a:endParaRPr kumimoji="0" lang="en-US" sz="3600" b="1" i="0" u="none" strike="noStrike" cap="none" normalizeH="0" baseline="0" dirty="0">
                        <a:ln>
                          <a:noFill/>
                        </a:ln>
                        <a:solidFill>
                          <a:schemeClr val="bg1"/>
                        </a:solidFill>
                        <a:effectLst/>
                        <a:latin typeface="Times New Roman" pitchFamily="18" charset="0"/>
                        <a:cs typeface="+mj-cs"/>
                      </a:endParaRPr>
                    </a:p>
                    <a:p>
                      <a:pPr algn="ctr" rtl="1"/>
                      <a:r>
                        <a:rPr kumimoji="0" lang="ar-SA" sz="3400" b="1" i="0" u="none" strike="noStrike" cap="none" normalizeH="0" baseline="0" dirty="0">
                          <a:ln>
                            <a:noFill/>
                          </a:ln>
                          <a:solidFill>
                            <a:schemeClr val="bg1"/>
                          </a:solidFill>
                          <a:effectLst/>
                          <a:latin typeface="Times New Roman" pitchFamily="18" charset="0"/>
                          <a:cs typeface="+mj-cs"/>
                        </a:rPr>
                        <a:t>واحد في شبه إنسان وواحد في شبه الثور.</a:t>
                      </a:r>
                    </a:p>
                  </a:txBody>
                  <a:tcPr anchor="ctr"/>
                </a:tc>
                <a:extLst>
                  <a:ext uri="{0D108BD9-81ED-4DB2-BD59-A6C34878D82A}">
                    <a16:rowId xmlns:a16="http://schemas.microsoft.com/office/drawing/2014/main" val="3986428576"/>
                  </a:ext>
                </a:extLst>
              </a:tr>
              <a:tr h="629472">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000" b="1" i="0" u="none" strike="noStrike" cap="none" normalizeH="0" baseline="0" dirty="0">
                          <a:ln>
                            <a:noFill/>
                          </a:ln>
                          <a:solidFill>
                            <a:schemeClr val="bg1"/>
                          </a:solidFill>
                          <a:effectLst/>
                          <a:latin typeface="Times New Roman" pitchFamily="18" charset="0"/>
                          <a:cs typeface="+mj-cs"/>
                        </a:rPr>
                        <a:t>والكائن الثالث شبه أسد. والكائن الرابع شبيه النسور.</a:t>
                      </a:r>
                    </a:p>
                  </a:txBody>
                  <a:tcPr anchor="b"/>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7C953170-9207-4D72-938D-9D3311FBB2A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572847931"/>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75343D58-F413-48CB-92FB-3C1F4172B924}"/>
              </a:ext>
            </a:extLst>
          </p:cNvPr>
          <p:cNvGraphicFramePr>
            <a:graphicFrameLocks noGrp="1"/>
          </p:cNvGraphicFramePr>
          <p:nvPr>
            <p:extLst>
              <p:ext uri="{D42A27DB-BD31-4B8C-83A1-F6EECF244321}">
                <p14:modId xmlns:p14="http://schemas.microsoft.com/office/powerpoint/2010/main" val="2539031248"/>
              </p:ext>
            </p:extLst>
          </p:nvPr>
        </p:nvGraphicFramePr>
        <p:xfrm>
          <a:off x="-58058" y="3687499"/>
          <a:ext cx="9245600" cy="3158746"/>
        </p:xfrm>
        <a:graphic>
          <a:graphicData uri="http://schemas.openxmlformats.org/drawingml/2006/table">
            <a:tbl>
              <a:tblPr firstRow="1" bandRow="1">
                <a:tableStyleId>{2D5ABB26-0587-4C30-8999-92F81FD0307C}</a:tableStyleId>
              </a:tblPr>
              <a:tblGrid>
                <a:gridCol w="9245600">
                  <a:extLst>
                    <a:ext uri="{9D8B030D-6E8A-4147-A177-3AD203B41FA5}">
                      <a16:colId xmlns:a16="http://schemas.microsoft.com/office/drawing/2014/main" val="2043845419"/>
                    </a:ext>
                  </a:extLst>
                </a:gridCol>
              </a:tblGrid>
              <a:tr h="719833">
                <a:tc>
                  <a:txBody>
                    <a:bodyPr/>
                    <a:lstStyle/>
                    <a:p>
                      <a:pPr algn="ctr" rtl="1"/>
                      <a:r>
                        <a:rPr lang="ar-EG" sz="4400" b="1" dirty="0">
                          <a:solidFill>
                            <a:schemeClr val="bg1"/>
                          </a:solidFill>
                          <a:cs typeface="+mj-cs"/>
                        </a:rPr>
                        <a:t>أربعة وجوه للواحد منهم</a:t>
                      </a:r>
                      <a:r>
                        <a:rPr lang="ar-EG" sz="4400" b="1" kern="1200" dirty="0">
                          <a:solidFill>
                            <a:schemeClr val="bg1"/>
                          </a:solidFill>
                          <a:latin typeface="+mn-lt"/>
                          <a:ea typeface="+mn-ea"/>
                          <a:cs typeface="+mj-cs"/>
                        </a:rPr>
                        <a:t>. </a:t>
                      </a:r>
                      <a:r>
                        <a:rPr lang="ar-SA" sz="4400" b="1" dirty="0">
                          <a:solidFill>
                            <a:schemeClr val="bg1"/>
                          </a:solidFill>
                          <a:cs typeface="+mj-cs"/>
                        </a:rPr>
                        <a:t>وستة أجنحة وكله عيون</a:t>
                      </a:r>
                      <a:r>
                        <a:rPr lang="ar-EG" sz="4400" b="1" kern="1200" dirty="0">
                          <a:solidFill>
                            <a:schemeClr val="bg1"/>
                          </a:solidFill>
                          <a:latin typeface="+mn-lt"/>
                          <a:ea typeface="+mn-ea"/>
                          <a:cs typeface="+mj-cs"/>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56413">
                <a:tc>
                  <a:txBody>
                    <a:bodyPr/>
                    <a:lstStyle/>
                    <a:p>
                      <a:pPr algn="ctr" rtl="1"/>
                      <a:r>
                        <a:rPr kumimoji="0" lang="ar-EG" sz="3400" b="1" i="0" u="none" strike="noStrike" cap="none" normalizeH="0" baseline="0" dirty="0">
                          <a:ln>
                            <a:noFill/>
                          </a:ln>
                          <a:solidFill>
                            <a:schemeClr val="bg1"/>
                          </a:solidFill>
                          <a:effectLst/>
                          <a:latin typeface="Times New Roman" pitchFamily="18" charset="0"/>
                          <a:cs typeface="+mj-cs"/>
                        </a:rPr>
                        <a:t>بإثنين يغطون أرجلهم</a:t>
                      </a:r>
                      <a:r>
                        <a:rPr lang="ar-EG" sz="3400" b="1" kern="1200" dirty="0">
                          <a:solidFill>
                            <a:schemeClr val="bg1"/>
                          </a:solidFill>
                          <a:latin typeface="+mn-lt"/>
                          <a:ea typeface="+mn-ea"/>
                          <a:cs typeface="+mj-cs"/>
                        </a:rPr>
                        <a:t>.</a:t>
                      </a:r>
                      <a:r>
                        <a:rPr lang="ar-SA" sz="3400" b="1" kern="1200" dirty="0">
                          <a:solidFill>
                            <a:srgbClr val="FFFFFF"/>
                          </a:solidFill>
                          <a:latin typeface="+mn-lt"/>
                          <a:ea typeface="+mn-ea"/>
                          <a:cs typeface="+mj-cs"/>
                        </a:rPr>
                        <a:t> </a:t>
                      </a:r>
                      <a:r>
                        <a:rPr kumimoji="0" lang="ar-EG" sz="3400" b="1" i="0" u="none" strike="noStrike" cap="none" normalizeH="0" baseline="0" dirty="0">
                          <a:ln>
                            <a:noFill/>
                          </a:ln>
                          <a:solidFill>
                            <a:schemeClr val="bg1"/>
                          </a:solidFill>
                          <a:effectLst/>
                          <a:latin typeface="Times New Roman" pitchFamily="18" charset="0"/>
                          <a:cs typeface="Times New Roman" pitchFamily="18" charset="0"/>
                        </a:rPr>
                        <a:t>ويسترون وجوههم بإثنين ويطيرون بإثنين</a:t>
                      </a:r>
                      <a:r>
                        <a:rPr lang="ar-EG" sz="3400" b="1" kern="1200" dirty="0">
                          <a:solidFill>
                            <a:srgbClr val="FFFFFF"/>
                          </a:solidFill>
                          <a:latin typeface="+mn-lt"/>
                          <a:ea typeface="+mn-ea"/>
                          <a:cs typeface="+mj-cs"/>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6413">
                <a:tc>
                  <a:txBody>
                    <a:bodyPr/>
                    <a:lstStyle/>
                    <a:p>
                      <a:pPr algn="ctr" rtl="1"/>
                      <a:r>
                        <a:rPr kumimoji="0" lang="ar-SA" sz="3700" b="1" i="0" u="none" strike="noStrike" cap="none" normalizeH="0" baseline="0" dirty="0">
                          <a:ln>
                            <a:noFill/>
                          </a:ln>
                          <a:solidFill>
                            <a:schemeClr val="bg1"/>
                          </a:solidFill>
                          <a:effectLst/>
                          <a:latin typeface="Times New Roman" pitchFamily="18" charset="0"/>
                          <a:cs typeface="+mj-cs"/>
                        </a:rPr>
                        <a:t>أربعة وعشرون قسيسًا بكراسيهم. وأكاليل ذهب تشعل كالنار.</a:t>
                      </a:r>
                    </a:p>
                  </a:txBody>
                  <a:tcPr anchor="ctr"/>
                </a:tc>
                <a:extLst>
                  <a:ext uri="{0D108BD9-81ED-4DB2-BD59-A6C34878D82A}">
                    <a16:rowId xmlns:a16="http://schemas.microsoft.com/office/drawing/2014/main" val="3986428576"/>
                  </a:ext>
                </a:extLst>
              </a:tr>
              <a:tr h="57979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mj-cs"/>
                        </a:rPr>
                        <a:t>ومجامر ذهب في أيديهم. ببخور صاعد ليلاً ونهار.</a:t>
                      </a:r>
                    </a:p>
                  </a:txBody>
                  <a:tcPr anchor="b"/>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7C953170-9207-4D72-938D-9D3311FBB2A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315504875"/>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75343D58-F413-48CB-92FB-3C1F4172B924}"/>
              </a:ext>
            </a:extLst>
          </p:cNvPr>
          <p:cNvGraphicFramePr>
            <a:graphicFrameLocks noGrp="1"/>
          </p:cNvGraphicFramePr>
          <p:nvPr>
            <p:extLst>
              <p:ext uri="{D42A27DB-BD31-4B8C-83A1-F6EECF244321}">
                <p14:modId xmlns:p14="http://schemas.microsoft.com/office/powerpoint/2010/main" val="853063616"/>
              </p:ext>
            </p:extLst>
          </p:nvPr>
        </p:nvGraphicFramePr>
        <p:xfrm>
          <a:off x="-50800" y="3731042"/>
          <a:ext cx="9245600" cy="3009899"/>
        </p:xfrm>
        <a:graphic>
          <a:graphicData uri="http://schemas.openxmlformats.org/drawingml/2006/table">
            <a:tbl>
              <a:tblPr firstRow="1" bandRow="1">
                <a:tableStyleId>{2D5ABB26-0587-4C30-8999-92F81FD0307C}</a:tableStyleId>
              </a:tblPr>
              <a:tblGrid>
                <a:gridCol w="9245600">
                  <a:extLst>
                    <a:ext uri="{9D8B030D-6E8A-4147-A177-3AD203B41FA5}">
                      <a16:colId xmlns:a16="http://schemas.microsoft.com/office/drawing/2014/main" val="2043845419"/>
                    </a:ext>
                  </a:extLst>
                </a:gridCol>
              </a:tblGrid>
              <a:tr h="719833">
                <a:tc>
                  <a:txBody>
                    <a:bodyPr/>
                    <a:lstStyle/>
                    <a:p>
                      <a:pPr algn="ctr" rtl="1"/>
                      <a:r>
                        <a:rPr lang="ar-EG" sz="3800" b="1" dirty="0">
                          <a:solidFill>
                            <a:schemeClr val="bg1"/>
                          </a:solidFill>
                          <a:cs typeface="+mj-cs"/>
                        </a:rPr>
                        <a:t>يحوط بالكرسي ألوف ألوف</a:t>
                      </a:r>
                      <a:r>
                        <a:rPr lang="ar-EG" sz="3800" b="1" kern="1200" dirty="0">
                          <a:solidFill>
                            <a:schemeClr val="bg1"/>
                          </a:solidFill>
                          <a:latin typeface="+mn-lt"/>
                          <a:ea typeface="+mn-ea"/>
                          <a:cs typeface="+mj-cs"/>
                        </a:rPr>
                        <a:t>. </a:t>
                      </a:r>
                      <a:r>
                        <a:rPr lang="ar-SA" sz="3800" b="1" dirty="0">
                          <a:solidFill>
                            <a:schemeClr val="bg1"/>
                          </a:solidFill>
                          <a:cs typeface="+mj-cs"/>
                        </a:rPr>
                        <a:t>ورؤساء ملائكة ربوات ربوات</a:t>
                      </a:r>
                      <a:r>
                        <a:rPr lang="ar-EG" sz="3800" b="1" kern="1200" dirty="0">
                          <a:solidFill>
                            <a:schemeClr val="bg1"/>
                          </a:solidFill>
                          <a:latin typeface="+mn-lt"/>
                          <a:ea typeface="+mn-ea"/>
                          <a:cs typeface="+mj-cs"/>
                        </a:rPr>
                        <a:t>.</a:t>
                      </a:r>
                      <a:endParaRPr lang="ar-EG" sz="38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56413">
                <a:tc>
                  <a:txBody>
                    <a:bodyPr/>
                    <a:lstStyle/>
                    <a:p>
                      <a:pPr algn="ctr" rtl="1"/>
                      <a:r>
                        <a:rPr kumimoji="0" lang="ar-EG" sz="3800" b="1" i="0" u="none" strike="noStrike" cap="none" normalizeH="0" baseline="0" dirty="0">
                          <a:ln>
                            <a:noFill/>
                          </a:ln>
                          <a:solidFill>
                            <a:schemeClr val="bg1"/>
                          </a:solidFill>
                          <a:effectLst/>
                          <a:latin typeface="Times New Roman" pitchFamily="18" charset="0"/>
                          <a:cs typeface="+mj-cs"/>
                        </a:rPr>
                        <a:t>كراسي وسلاطين صفوف صفوف</a:t>
                      </a:r>
                      <a:r>
                        <a:rPr lang="ar-EG" sz="3800" b="1" kern="1200" dirty="0">
                          <a:solidFill>
                            <a:schemeClr val="bg1"/>
                          </a:solidFill>
                          <a:latin typeface="+mn-lt"/>
                          <a:ea typeface="+mn-ea"/>
                          <a:cs typeface="+mj-cs"/>
                        </a:rPr>
                        <a:t>.</a:t>
                      </a:r>
                      <a:r>
                        <a:rPr lang="ar-SA" sz="3800" b="1" kern="1200" dirty="0">
                          <a:solidFill>
                            <a:srgbClr val="FFFFFF"/>
                          </a:solidFill>
                          <a:latin typeface="+mn-lt"/>
                          <a:ea typeface="+mn-ea"/>
                          <a:cs typeface="+mj-cs"/>
                        </a:rPr>
                        <a:t> </a:t>
                      </a:r>
                      <a:r>
                        <a:rPr kumimoji="0" lang="ar-EG" sz="3800" b="1" i="0" u="none" strike="noStrike" cap="none" normalizeH="0" baseline="0" dirty="0">
                          <a:ln>
                            <a:noFill/>
                          </a:ln>
                          <a:solidFill>
                            <a:schemeClr val="bg1"/>
                          </a:solidFill>
                          <a:effectLst/>
                          <a:latin typeface="Times New Roman" pitchFamily="18" charset="0"/>
                          <a:cs typeface="Times New Roman" pitchFamily="18" charset="0"/>
                        </a:rPr>
                        <a:t>تُرتل له بأعلى الأصوات</a:t>
                      </a:r>
                      <a:r>
                        <a:rPr lang="ar-EG" sz="3800" b="1" kern="1200" dirty="0">
                          <a:solidFill>
                            <a:srgbClr val="FFFFFF"/>
                          </a:solidFill>
                          <a:latin typeface="+mn-lt"/>
                          <a:ea typeface="+mn-ea"/>
                          <a:cs typeface="+mj-cs"/>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6413">
                <a:tc>
                  <a:txBody>
                    <a:bodyPr/>
                    <a:lstStyle/>
                    <a:p>
                      <a:pPr algn="ctr" rtl="1"/>
                      <a:r>
                        <a:rPr kumimoji="0" lang="ar-SA" sz="3600" b="1" i="0" u="none" strike="noStrike" cap="none" normalizeH="0" baseline="0" dirty="0">
                          <a:ln>
                            <a:noFill/>
                          </a:ln>
                          <a:solidFill>
                            <a:schemeClr val="bg1"/>
                          </a:solidFill>
                          <a:effectLst/>
                          <a:latin typeface="Times New Roman" pitchFamily="18" charset="0"/>
                          <a:cs typeface="+mj-cs"/>
                        </a:rPr>
                        <a:t>وعند صياح الكائنات والقسوس. يصيحون جميعًا بأعلى صوت.</a:t>
                      </a:r>
                    </a:p>
                  </a:txBody>
                  <a:tcPr anchor="ctr"/>
                </a:tc>
                <a:extLst>
                  <a:ext uri="{0D108BD9-81ED-4DB2-BD59-A6C34878D82A}">
                    <a16:rowId xmlns:a16="http://schemas.microsoft.com/office/drawing/2014/main" val="3986428576"/>
                  </a:ext>
                </a:extLst>
              </a:tr>
              <a:tr h="57979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3700" b="1" i="0" u="none" strike="noStrike" cap="none" normalizeH="0" baseline="0" dirty="0">
                          <a:ln>
                            <a:noFill/>
                          </a:ln>
                          <a:solidFill>
                            <a:schemeClr val="bg1"/>
                          </a:solidFill>
                          <a:effectLst/>
                          <a:latin typeface="Times New Roman" pitchFamily="18" charset="0"/>
                          <a:cs typeface="+mj-cs"/>
                        </a:rPr>
                        <a:t>صارخين قائلين قدوس قدوس.</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 قدوس الحي رب الصاباؤوت</a:t>
                      </a:r>
                      <a:r>
                        <a:rPr kumimoji="0" lang="ar-SA" sz="3700" b="1" i="0" u="none" strike="noStrike" cap="none" normalizeH="0" baseline="0" dirty="0">
                          <a:ln>
                            <a:noFill/>
                          </a:ln>
                          <a:solidFill>
                            <a:schemeClr val="bg1"/>
                          </a:solidFill>
                          <a:effectLst/>
                          <a:latin typeface="Times New Roman" pitchFamily="18" charset="0"/>
                          <a:cs typeface="+mj-cs"/>
                        </a:rPr>
                        <a:t>.</a:t>
                      </a:r>
                    </a:p>
                  </a:txBody>
                  <a:tcPr anchor="b"/>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7C953170-9207-4D72-938D-9D3311FBB2A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91310180"/>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14">
            <a:extLst>
              <a:ext uri="{FF2B5EF4-FFF2-40B4-BE49-F238E27FC236}">
                <a16:creationId xmlns:a16="http://schemas.microsoft.com/office/drawing/2014/main" id="{75343D58-F413-48CB-92FB-3C1F4172B924}"/>
              </a:ext>
            </a:extLst>
          </p:cNvPr>
          <p:cNvGraphicFramePr>
            <a:graphicFrameLocks noGrp="1"/>
          </p:cNvGraphicFramePr>
          <p:nvPr>
            <p:extLst>
              <p:ext uri="{D42A27DB-BD31-4B8C-83A1-F6EECF244321}">
                <p14:modId xmlns:p14="http://schemas.microsoft.com/office/powerpoint/2010/main" val="909908438"/>
              </p:ext>
            </p:extLst>
          </p:nvPr>
        </p:nvGraphicFramePr>
        <p:xfrm>
          <a:off x="-50800" y="3731042"/>
          <a:ext cx="9245600" cy="3154680"/>
        </p:xfrm>
        <a:graphic>
          <a:graphicData uri="http://schemas.openxmlformats.org/drawingml/2006/table">
            <a:tbl>
              <a:tblPr firstRow="1" bandRow="1">
                <a:tableStyleId>{2D5ABB26-0587-4C30-8999-92F81FD0307C}</a:tableStyleId>
              </a:tblPr>
              <a:tblGrid>
                <a:gridCol w="9245600">
                  <a:extLst>
                    <a:ext uri="{9D8B030D-6E8A-4147-A177-3AD203B41FA5}">
                      <a16:colId xmlns:a16="http://schemas.microsoft.com/office/drawing/2014/main" val="2043845419"/>
                    </a:ext>
                  </a:extLst>
                </a:gridCol>
              </a:tblGrid>
              <a:tr h="719833">
                <a:tc>
                  <a:txBody>
                    <a:bodyPr/>
                    <a:lstStyle/>
                    <a:p>
                      <a:pPr algn="ctr" rtl="1"/>
                      <a:r>
                        <a:rPr lang="ar-EG" sz="4300" b="1" dirty="0">
                          <a:solidFill>
                            <a:schemeClr val="bg1"/>
                          </a:solidFill>
                          <a:cs typeface="+mj-cs"/>
                        </a:rPr>
                        <a:t>السماء والأرض مملوءة</a:t>
                      </a:r>
                      <a:r>
                        <a:rPr lang="ar-EG" sz="4300" b="1" kern="1200" dirty="0">
                          <a:solidFill>
                            <a:schemeClr val="bg1"/>
                          </a:solidFill>
                          <a:latin typeface="+mn-lt"/>
                          <a:ea typeface="+mn-ea"/>
                          <a:cs typeface="+mj-cs"/>
                        </a:rPr>
                        <a:t>. </a:t>
                      </a:r>
                      <a:r>
                        <a:rPr lang="ar-SA" sz="4300" b="1" dirty="0">
                          <a:solidFill>
                            <a:schemeClr val="bg1"/>
                          </a:solidFill>
                          <a:cs typeface="+mj-cs"/>
                        </a:rPr>
                        <a:t>من مجدك الفائق ومديحك</a:t>
                      </a:r>
                      <a:r>
                        <a:rPr lang="ar-EG" sz="4300" b="1" kern="1200" dirty="0">
                          <a:solidFill>
                            <a:schemeClr val="bg1"/>
                          </a:solidFill>
                          <a:latin typeface="+mn-lt"/>
                          <a:ea typeface="+mn-ea"/>
                          <a:cs typeface="+mj-cs"/>
                        </a:rPr>
                        <a:t>.</a:t>
                      </a:r>
                      <a:endParaRPr lang="ar-EG" sz="43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56413">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mj-cs"/>
                        </a:rPr>
                        <a:t>لك المجدُ لك القوة</a:t>
                      </a:r>
                      <a:r>
                        <a:rPr lang="ar-EG" sz="4400" b="1" kern="1200" dirty="0">
                          <a:solidFill>
                            <a:schemeClr val="bg1"/>
                          </a:solidFill>
                          <a:latin typeface="+mn-lt"/>
                          <a:ea typeface="+mn-ea"/>
                          <a:cs typeface="+mj-cs"/>
                        </a:rPr>
                        <a:t>.</a:t>
                      </a:r>
                      <a:r>
                        <a:rPr lang="ar-SA" sz="4400" b="1" kern="1200" dirty="0">
                          <a:solidFill>
                            <a:srgbClr val="FFFFFF"/>
                          </a:solidFill>
                          <a:latin typeface="+mn-lt"/>
                          <a:ea typeface="+mn-ea"/>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وجميع البرايا لتسابيحك</a:t>
                      </a:r>
                      <a:r>
                        <a:rPr lang="ar-EG" sz="4400" b="1" kern="1200" dirty="0">
                          <a:solidFill>
                            <a:srgbClr val="FFFFFF"/>
                          </a:solidFill>
                          <a:latin typeface="+mn-lt"/>
                          <a:ea typeface="+mn-ea"/>
                          <a:cs typeface="+mj-cs"/>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56413">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هلليلويا هلليلويا. لك العظمة والجبروت.</a:t>
                      </a:r>
                    </a:p>
                  </a:txBody>
                  <a:tcPr anchor="ctr"/>
                </a:tc>
                <a:extLst>
                  <a:ext uri="{0D108BD9-81ED-4DB2-BD59-A6C34878D82A}">
                    <a16:rowId xmlns:a16="http://schemas.microsoft.com/office/drawing/2014/main" val="3986428576"/>
                  </a:ext>
                </a:extLst>
              </a:tr>
              <a:tr h="579795">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chemeClr val="bg1"/>
                          </a:solidFill>
                          <a:effectLst/>
                          <a:latin typeface="Times New Roman" pitchFamily="18" charset="0"/>
                          <a:cs typeface="+mj-cs"/>
                        </a:rPr>
                        <a:t>لك المجدُ لك القوة.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ولك الهيبة ولك الملكوت</a:t>
                      </a:r>
                      <a:r>
                        <a:rPr kumimoji="0" lang="ar-SA" sz="4400" b="1" i="0" u="none" strike="noStrike" cap="none" normalizeH="0" baseline="0" dirty="0">
                          <a:ln>
                            <a:noFill/>
                          </a:ln>
                          <a:solidFill>
                            <a:schemeClr val="bg1"/>
                          </a:solidFill>
                          <a:effectLst/>
                          <a:latin typeface="Times New Roman" pitchFamily="18" charset="0"/>
                          <a:cs typeface="+mj-cs"/>
                        </a:rPr>
                        <a:t>.</a:t>
                      </a:r>
                    </a:p>
                  </a:txBody>
                  <a:tcPr anchor="b"/>
                </a:tc>
                <a:extLst>
                  <a:ext uri="{0D108BD9-81ED-4DB2-BD59-A6C34878D82A}">
                    <a16:rowId xmlns:a16="http://schemas.microsoft.com/office/drawing/2014/main" val="3462753071"/>
                  </a:ext>
                </a:extLst>
              </a:tr>
            </a:tbl>
          </a:graphicData>
        </a:graphic>
      </p:graphicFrame>
      <p:sp>
        <p:nvSpPr>
          <p:cNvPr id="5" name="Title 4">
            <a:extLst>
              <a:ext uri="{FF2B5EF4-FFF2-40B4-BE49-F238E27FC236}">
                <a16:creationId xmlns:a16="http://schemas.microsoft.com/office/drawing/2014/main" id="{7C953170-9207-4D72-938D-9D3311FBB2A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877618042"/>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0F72FC3-6F74-4B23-A27F-9E5264425F62}"/>
              </a:ext>
            </a:extLst>
          </p:cNvPr>
          <p:cNvSpPr>
            <a:spLocks noGrp="1"/>
          </p:cNvSpPr>
          <p:nvPr>
            <p:ph type="body" sz="quarter" idx="10"/>
          </p:nvPr>
        </p:nvSpPr>
        <p:spPr>
          <a:xfrm>
            <a:off x="0" y="6081485"/>
            <a:ext cx="9144000" cy="761683"/>
          </a:xfrm>
        </p:spPr>
        <p:txBody>
          <a:bodyPr/>
          <a:lstStyle/>
          <a:p>
            <a:r>
              <a:rPr kumimoji="0" lang="ar-EG" sz="4200" b="1" i="0" u="none" strike="noStrike" kern="1200" cap="none" normalizeH="0" baseline="0" dirty="0">
                <a:ln>
                  <a:noFill/>
                </a:ln>
                <a:solidFill>
                  <a:schemeClr val="bg1"/>
                </a:solidFill>
                <a:effectLst/>
                <a:latin typeface="Times New Roman" pitchFamily="18" charset="0"/>
                <a:ea typeface="+mn-ea"/>
                <a:cs typeface="Times New Roman" pitchFamily="18" charset="0"/>
              </a:rPr>
              <a:t>آمين. الليلويا. كيرياليسون كيرياليسون كيرياليسون</a:t>
            </a:r>
            <a:endParaRPr kumimoji="0" lang="en-US" sz="42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1BA1C57B-61E6-4D91-9F55-3419B7687613}"/>
              </a:ext>
            </a:extLst>
          </p:cNvPr>
          <p:cNvSpPr>
            <a:spLocks noGrp="1"/>
          </p:cNvSpPr>
          <p:nvPr>
            <p:ph type="body" sz="quarter" idx="11"/>
          </p:nvPr>
        </p:nvSpPr>
        <p:spPr/>
        <p:txBody>
          <a:bodyPr anchor="ctr"/>
          <a:lstStyle/>
          <a:p>
            <a:r>
              <a:rPr kumimoji="0" lang="ar-SA" sz="4400" b="1" i="0" u="none" strike="noStrike" cap="none" normalizeH="0" baseline="0" dirty="0">
                <a:ln>
                  <a:noFill/>
                </a:ln>
                <a:solidFill>
                  <a:schemeClr val="bg1"/>
                </a:solidFill>
                <a:effectLst/>
                <a:latin typeface="Times New Roman" pitchFamily="18" charset="0"/>
                <a:cs typeface="Times New Roman" pitchFamily="18" charset="0"/>
              </a:rPr>
              <a:t>آمين.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هلليلويا.</a:t>
            </a:r>
            <a:r>
              <a:rPr lang="ar-EG" sz="4400" b="1" dirty="0">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يارب ارحم يارب ارحم</a:t>
            </a:r>
            <a:r>
              <a:rPr lang="ar-EG" sz="4400" b="1" dirty="0">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يارب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ارحم.</a:t>
            </a:r>
            <a:endParaRPr kumimoji="0" lang="en-US" sz="44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224BC3B3-9859-4228-A73B-EB3C40B05701}"/>
              </a:ext>
            </a:extLst>
          </p:cNvPr>
          <p:cNvSpPr>
            <a:spLocks noGrp="1"/>
          </p:cNvSpPr>
          <p:nvPr>
            <p:ph type="body" sz="quarter" idx="12"/>
          </p:nvPr>
        </p:nvSpPr>
        <p:spPr>
          <a:xfrm>
            <a:off x="0" y="4687524"/>
            <a:ext cx="9144000" cy="1272209"/>
          </a:xfrm>
        </p:spPr>
        <p:txBody>
          <a:bodyPr/>
          <a:lstStyle/>
          <a:p>
            <a:r>
              <a:rPr kumimoji="0" lang="it-IT" sz="4400" b="0" i="0" u="none" strike="noStrike" cap="none" normalizeH="0" baseline="0" dirty="0">
                <a:ln>
                  <a:noFill/>
                </a:ln>
                <a:effectLst/>
                <a:latin typeface="CS New Athanasius" panose="020B0500000000000000" pitchFamily="34" charset="0"/>
                <a:cs typeface="Times New Roman" pitchFamily="18" charset="0"/>
              </a:rPr>
              <a:t>Amyn =a=l Kurie eleycon@ Kurie eleycon Kurie eleycon.</a:t>
            </a:r>
          </a:p>
        </p:txBody>
      </p:sp>
      <p:sp>
        <p:nvSpPr>
          <p:cNvPr id="6" name="Title 5">
            <a:extLst>
              <a:ext uri="{FF2B5EF4-FFF2-40B4-BE49-F238E27FC236}">
                <a16:creationId xmlns:a16="http://schemas.microsoft.com/office/drawing/2014/main" id="{1F4DBC83-86DA-4335-A7D9-FEC40026BF9F}"/>
              </a:ext>
            </a:extLst>
          </p:cNvPr>
          <p:cNvSpPr>
            <a:spLocks noGrp="1"/>
          </p:cNvSpPr>
          <p:nvPr>
            <p:ph type="title" idx="4294967295"/>
          </p:nvPr>
        </p:nvSpPr>
        <p:spPr>
          <a:xfrm>
            <a:off x="-2114551" y="0"/>
            <a:ext cx="2100263" cy="571500"/>
          </a:xfrm>
          <a:prstGeom prst="rect">
            <a:avLst/>
          </a:prstGeom>
        </p:spPr>
        <p:txBody>
          <a:bodyPr/>
          <a:lstStyle/>
          <a:p>
            <a:pPr algn="r" rtl="1"/>
            <a:r>
              <a:rPr lang="ar-EG" b="1" u="sng" dirty="0">
                <a:solidFill>
                  <a:srgbClr val="FFC000"/>
                </a:solidFill>
              </a:rPr>
              <a:t>الهوس الثالث</a:t>
            </a:r>
            <a:endParaRPr lang="en-GB" b="1" u="sng" dirty="0">
              <a:solidFill>
                <a:srgbClr val="FFC000"/>
              </a:solidFill>
            </a:endParaRPr>
          </a:p>
        </p:txBody>
      </p:sp>
      <p:sp>
        <p:nvSpPr>
          <p:cNvPr id="7" name="Action Button: Custom 107">
            <a:hlinkClick r:id="rId2" action="ppaction://hlinksldjump" highlightClick="1"/>
            <a:extLst>
              <a:ext uri="{FF2B5EF4-FFF2-40B4-BE49-F238E27FC236}">
                <a16:creationId xmlns:a16="http://schemas.microsoft.com/office/drawing/2014/main" id="{4A0D1A86-3A89-4036-A627-4D89853F04B3}"/>
              </a:ext>
            </a:extLst>
          </p:cNvPr>
          <p:cNvSpPr/>
          <p:nvPr/>
        </p:nvSpPr>
        <p:spPr>
          <a:xfrm>
            <a:off x="5042646" y="3311380"/>
            <a:ext cx="4101353" cy="379288"/>
          </a:xfrm>
          <a:prstGeom prst="actionButtonBlank">
            <a:avLst/>
          </a:prstGeom>
          <a:noFill/>
          <a:ln w="38100">
            <a:noFill/>
          </a:ln>
        </p:spPr>
        <p:style>
          <a:lnRef idx="0">
            <a:schemeClr val="accent2"/>
          </a:lnRef>
          <a:fillRef idx="3">
            <a:schemeClr val="accent2"/>
          </a:fillRef>
          <a:effectRef idx="3">
            <a:schemeClr val="accent2"/>
          </a:effectRef>
          <a:fontRef idx="minor">
            <a:schemeClr val="lt1"/>
          </a:fontRef>
        </p:style>
        <p:txBody>
          <a:bodyPr lIns="0" tIns="0" rIns="0" bIns="0" anchor="ctr">
            <a:normAutofit/>
          </a:bodyPr>
          <a:lstStyle/>
          <a:p>
            <a:pPr algn="ctr" rtl="1" eaLnBrk="1" fontAlgn="auto" hangingPunct="1">
              <a:spcBef>
                <a:spcPts val="0"/>
              </a:spcBef>
              <a:spcAft>
                <a:spcPts val="0"/>
              </a:spcAft>
            </a:pPr>
            <a:r>
              <a:rPr lang="ar-EG" sz="2400" b="1" dirty="0">
                <a:solidFill>
                  <a:srgbClr val="FFC000"/>
                </a:solidFill>
                <a:cs typeface="Times New Roman" pitchFamily="18" charset="0"/>
              </a:rPr>
              <a:t>مديح للثالوث القدوس </a:t>
            </a:r>
            <a:r>
              <a:rPr lang="ar-EG" sz="2000" b="1" dirty="0">
                <a:solidFill>
                  <a:schemeClr val="bg1"/>
                </a:solidFill>
                <a:cs typeface="Times New Roman" pitchFamily="18" charset="0"/>
              </a:rPr>
              <a:t>(</a:t>
            </a:r>
            <a:r>
              <a:rPr kumimoji="0" lang="ar-SA" sz="2000" b="1" i="0" u="none" strike="noStrike" cap="none" normalizeH="0" baseline="0" dirty="0">
                <a:ln>
                  <a:noFill/>
                </a:ln>
                <a:solidFill>
                  <a:schemeClr val="bg1"/>
                </a:solidFill>
                <a:effectLst/>
                <a:latin typeface="Times New Roman" pitchFamily="18" charset="0"/>
                <a:cs typeface="Times New Roman" pitchFamily="18" charset="0"/>
              </a:rPr>
              <a:t>السجود يَليق للثالوث</a:t>
            </a:r>
            <a:r>
              <a:rPr lang="ar-EG" sz="2000" b="1" dirty="0">
                <a:solidFill>
                  <a:schemeClr val="bg1"/>
                </a:solidFill>
                <a:cs typeface="Times New Roman" pitchFamily="18" charset="0"/>
              </a:rPr>
              <a:t>)</a:t>
            </a:r>
            <a:endParaRPr lang="en-US" sz="2400" b="1" dirty="0">
              <a:solidFill>
                <a:schemeClr val="bg1"/>
              </a:solidFill>
              <a:cs typeface="Times New Roman" pitchFamily="18" charset="0"/>
            </a:endParaRPr>
          </a:p>
        </p:txBody>
      </p:sp>
    </p:spTree>
    <p:extLst>
      <p:ext uri="{BB962C8B-B14F-4D97-AF65-F5344CB8AC3E}">
        <p14:creationId xmlns:p14="http://schemas.microsoft.com/office/powerpoint/2010/main" val="4283677966"/>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5673640"/>
            <a:ext cx="9144000" cy="1184360"/>
          </a:xfrm>
        </p:spPr>
        <p:txBody>
          <a:bodyPr/>
          <a:lstStyle/>
          <a:p>
            <a:r>
              <a:rPr lang="ar-EG" sz="3600" dirty="0"/>
              <a:t>إك إسماروؤوت إبشويس إفنوتي إنتيه نين يوتي : إك إرهو أوو إسماروؤوت إك إرهو أوو تشيسي شا ني إينيه.</a:t>
            </a:r>
          </a:p>
        </p:txBody>
      </p:sp>
      <p:sp>
        <p:nvSpPr>
          <p:cNvPr id="3" name="Text Placeholder 2"/>
          <p:cNvSpPr>
            <a:spLocks noGrp="1"/>
          </p:cNvSpPr>
          <p:nvPr>
            <p:ph type="body" sz="quarter" idx="11"/>
          </p:nvPr>
        </p:nvSpPr>
        <p:spPr>
          <a:xfrm>
            <a:off x="0" y="3697356"/>
            <a:ext cx="9144000" cy="758529"/>
          </a:xfrm>
        </p:spPr>
        <p:txBody>
          <a:bodyPr anchor="ctr"/>
          <a:lstStyle/>
          <a:p>
            <a:r>
              <a:rPr lang="ar-EG" sz="3100" dirty="0"/>
              <a:t>مبارك أنت أيها الرب إله آبائنا : ومتزايد بركة ومتزايد علواً إلى الأبد.</a:t>
            </a:r>
          </a:p>
        </p:txBody>
      </p:sp>
      <p:sp>
        <p:nvSpPr>
          <p:cNvPr id="4" name="Text Placeholder 3"/>
          <p:cNvSpPr>
            <a:spLocks noGrp="1"/>
          </p:cNvSpPr>
          <p:nvPr>
            <p:ph type="body" sz="quarter" idx="12"/>
          </p:nvPr>
        </p:nvSpPr>
        <p:spPr>
          <a:xfrm>
            <a:off x="0" y="4439271"/>
            <a:ext cx="9144000" cy="1234369"/>
          </a:xfrm>
        </p:spPr>
        <p:txBody>
          <a:bodyPr/>
          <a:lstStyle/>
          <a:p>
            <a:r>
              <a:rPr lang="en-US" sz="4000" dirty="0"/>
              <a:t>``</a:t>
            </a:r>
            <a:r>
              <a:rPr lang="en-US" sz="4000" dirty="0" err="1"/>
              <a:t>K`cmarwout</a:t>
            </a:r>
            <a:r>
              <a:rPr lang="en-US" sz="4000" dirty="0"/>
              <a:t> `P[</a:t>
            </a:r>
            <a:r>
              <a:rPr lang="en-US" sz="4000" dirty="0" err="1"/>
              <a:t>oic</a:t>
            </a:r>
            <a:r>
              <a:rPr lang="en-US" sz="4000" dirty="0"/>
              <a:t> `</a:t>
            </a:r>
            <a:r>
              <a:rPr lang="en-US" sz="4000" dirty="0" err="1"/>
              <a:t>Vnou</a:t>
            </a:r>
            <a:r>
              <a:rPr lang="en-US" sz="4000" dirty="0"/>
              <a:t>] `</a:t>
            </a:r>
            <a:r>
              <a:rPr lang="en-US" sz="4000" dirty="0" err="1"/>
              <a:t>nte</a:t>
            </a:r>
            <a:r>
              <a:rPr lang="en-US" sz="4000" dirty="0"/>
              <a:t> </a:t>
            </a:r>
            <a:r>
              <a:rPr lang="en-US" sz="4000" dirty="0" err="1"/>
              <a:t>nenio</a:t>
            </a:r>
            <a:r>
              <a:rPr lang="en-US" sz="4000" dirty="0"/>
              <a:t>]@</a:t>
            </a:r>
          </a:p>
          <a:p>
            <a:r>
              <a:rPr lang="en-US" sz="4000" dirty="0"/>
              <a:t> `</a:t>
            </a:r>
            <a:r>
              <a:rPr lang="en-US" sz="4000" dirty="0" err="1"/>
              <a:t>kerhou`o</a:t>
            </a:r>
            <a:r>
              <a:rPr lang="en-US" sz="4000" dirty="0"/>
              <a:t> `</a:t>
            </a:r>
            <a:r>
              <a:rPr lang="en-US" sz="4000" dirty="0" err="1"/>
              <a:t>cmarwout</a:t>
            </a:r>
            <a:r>
              <a:rPr lang="en-US" sz="4000" dirty="0"/>
              <a:t> `</a:t>
            </a:r>
            <a:r>
              <a:rPr lang="en-US" sz="4000" dirty="0" err="1"/>
              <a:t>kerhou`o</a:t>
            </a:r>
            <a:r>
              <a:rPr lang="en-US" sz="4000" dirty="0"/>
              <a:t> [</a:t>
            </a:r>
            <a:r>
              <a:rPr lang="en-US" sz="4000" dirty="0" err="1"/>
              <a:t>ici</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555225145"/>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5772150"/>
            <a:ext cx="9144000" cy="1071562"/>
          </a:xfrm>
        </p:spPr>
        <p:txBody>
          <a:bodyPr/>
          <a:lstStyle/>
          <a:p>
            <a:r>
              <a:rPr lang="ar-EG" sz="3400" dirty="0"/>
              <a:t>إف إسماروؤوت إنجيه بي ران إثؤواب إنتيه بيك أو أوو : إف إرهو أوو إسماروؤوت إف إرهو أوو تشيسي شا ني إينيه.</a:t>
            </a:r>
          </a:p>
        </p:txBody>
      </p:sp>
      <p:sp>
        <p:nvSpPr>
          <p:cNvPr id="3" name="Text Placeholder 2"/>
          <p:cNvSpPr>
            <a:spLocks noGrp="1"/>
          </p:cNvSpPr>
          <p:nvPr>
            <p:ph type="body" sz="quarter" idx="11"/>
          </p:nvPr>
        </p:nvSpPr>
        <p:spPr>
          <a:xfrm>
            <a:off x="0" y="3697357"/>
            <a:ext cx="9144000" cy="750377"/>
          </a:xfrm>
        </p:spPr>
        <p:txBody>
          <a:bodyPr anchor="ctr"/>
          <a:lstStyle/>
          <a:p>
            <a:r>
              <a:rPr lang="ar-EG" sz="3400" dirty="0"/>
              <a:t>مبارك اسم مجدك القدوس: ومتزايد بركة ومتزايد علواً إلى الأبد.</a:t>
            </a:r>
          </a:p>
        </p:txBody>
      </p:sp>
      <p:sp>
        <p:nvSpPr>
          <p:cNvPr id="4" name="Text Placeholder 3"/>
          <p:cNvSpPr>
            <a:spLocks noGrp="1"/>
          </p:cNvSpPr>
          <p:nvPr>
            <p:ph type="body" sz="quarter" idx="12"/>
          </p:nvPr>
        </p:nvSpPr>
        <p:spPr>
          <a:xfrm>
            <a:off x="0" y="4447734"/>
            <a:ext cx="9144000" cy="1234369"/>
          </a:xfrm>
        </p:spPr>
        <p:txBody>
          <a:bodyPr/>
          <a:lstStyle/>
          <a:p>
            <a:r>
              <a:rPr lang="en-US" sz="4000" dirty="0"/>
              <a:t>`</a:t>
            </a:r>
            <a:r>
              <a:rPr lang="en-US" sz="4000" dirty="0" err="1"/>
              <a:t>F`cmarwout</a:t>
            </a:r>
            <a:r>
              <a:rPr lang="en-US" sz="4000" dirty="0"/>
              <a:t> `</a:t>
            </a:r>
            <a:r>
              <a:rPr lang="en-US" sz="4000" dirty="0" err="1"/>
              <a:t>nje</a:t>
            </a:r>
            <a:r>
              <a:rPr lang="en-US" sz="4000" dirty="0"/>
              <a:t> </a:t>
            </a:r>
            <a:r>
              <a:rPr lang="en-US" sz="4000" dirty="0" err="1"/>
              <a:t>piran</a:t>
            </a:r>
            <a:r>
              <a:rPr lang="en-US" sz="4000" dirty="0"/>
              <a:t> `</a:t>
            </a:r>
            <a:r>
              <a:rPr lang="en-US" sz="4000" dirty="0" err="1"/>
              <a:t>e;ouab</a:t>
            </a:r>
            <a:r>
              <a:rPr lang="en-US" sz="4000" dirty="0"/>
              <a:t> `</a:t>
            </a:r>
            <a:r>
              <a:rPr lang="en-US" sz="4000" dirty="0" err="1"/>
              <a:t>nte</a:t>
            </a:r>
            <a:r>
              <a:rPr lang="en-US" sz="4000" dirty="0"/>
              <a:t> </a:t>
            </a:r>
            <a:r>
              <a:rPr lang="en-US" sz="4000" dirty="0" err="1"/>
              <a:t>pek`wou</a:t>
            </a:r>
            <a:r>
              <a:rPr lang="en-US" sz="4000" dirty="0"/>
              <a:t>@</a:t>
            </a:r>
          </a:p>
          <a:p>
            <a:r>
              <a:rPr lang="en-US" sz="4000" dirty="0"/>
              <a:t> `</a:t>
            </a:r>
            <a:r>
              <a:rPr lang="en-US" sz="4000" dirty="0" err="1"/>
              <a:t>ferhou`o</a:t>
            </a:r>
            <a:r>
              <a:rPr lang="en-US" sz="4000" dirty="0"/>
              <a:t> `</a:t>
            </a:r>
            <a:r>
              <a:rPr lang="en-US" sz="4000" dirty="0" err="1"/>
              <a:t>cmarwout</a:t>
            </a:r>
            <a:r>
              <a:rPr lang="en-US" sz="4000" dirty="0"/>
              <a:t> `</a:t>
            </a:r>
            <a:r>
              <a:rPr lang="en-US" sz="4000" dirty="0" err="1"/>
              <a:t>ferhou`o</a:t>
            </a:r>
            <a:r>
              <a:rPr lang="en-US" sz="4000" dirty="0"/>
              <a:t> [</a:t>
            </a:r>
            <a:r>
              <a:rPr lang="en-US" sz="4000" dirty="0" err="1"/>
              <a:t>ici</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523605085"/>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0" y="5750836"/>
            <a:ext cx="9144000" cy="1107164"/>
          </a:xfrm>
        </p:spPr>
        <p:txBody>
          <a:bodyPr/>
          <a:lstStyle/>
          <a:p>
            <a:r>
              <a:rPr lang="ar-EG" sz="3600" dirty="0"/>
              <a:t>إك إسماروؤوت خين بى إرفيه إنتيه بيك أو أوو إثؤواب : إك إرهو أوو إسماروؤوت إك إرهو أوو تشيسي شا ني إينيه.</a:t>
            </a:r>
          </a:p>
        </p:txBody>
      </p:sp>
      <p:sp>
        <p:nvSpPr>
          <p:cNvPr id="6" name="Text Placeholder 5"/>
          <p:cNvSpPr>
            <a:spLocks noGrp="1"/>
          </p:cNvSpPr>
          <p:nvPr>
            <p:ph type="body" sz="quarter" idx="11"/>
          </p:nvPr>
        </p:nvSpPr>
        <p:spPr>
          <a:xfrm>
            <a:off x="0" y="3697357"/>
            <a:ext cx="9144000" cy="646043"/>
          </a:xfrm>
        </p:spPr>
        <p:txBody>
          <a:bodyPr anchor="ctr"/>
          <a:lstStyle/>
          <a:p>
            <a:r>
              <a:rPr lang="ar-EG" sz="3200" dirty="0"/>
              <a:t>مبارك أنت في هيكلك المقدس: ومتزايد بركة ومتزايد علواً إلى الأبد.</a:t>
            </a:r>
          </a:p>
        </p:txBody>
      </p:sp>
      <p:sp>
        <p:nvSpPr>
          <p:cNvPr id="7" name="Text Placeholder 6"/>
          <p:cNvSpPr>
            <a:spLocks noGrp="1"/>
          </p:cNvSpPr>
          <p:nvPr>
            <p:ph type="body" sz="quarter" idx="12"/>
          </p:nvPr>
        </p:nvSpPr>
        <p:spPr>
          <a:xfrm>
            <a:off x="0" y="4429933"/>
            <a:ext cx="9144000" cy="1234369"/>
          </a:xfrm>
        </p:spPr>
        <p:txBody>
          <a:bodyPr/>
          <a:lstStyle/>
          <a:p>
            <a:pPr>
              <a:spcBef>
                <a:spcPts val="0"/>
              </a:spcBef>
            </a:pPr>
            <a:r>
              <a:rPr lang="en-US" sz="4000" dirty="0"/>
              <a:t>``</a:t>
            </a:r>
            <a:r>
              <a:rPr lang="en-US" sz="4000" dirty="0" err="1"/>
              <a:t>K`cmarwout</a:t>
            </a:r>
            <a:r>
              <a:rPr lang="en-US" sz="4000" dirty="0"/>
              <a:t> </a:t>
            </a:r>
            <a:r>
              <a:rPr lang="en-US" sz="4000" dirty="0" err="1"/>
              <a:t>qen</a:t>
            </a:r>
            <a:r>
              <a:rPr lang="en-US" sz="4000" dirty="0"/>
              <a:t> </a:t>
            </a:r>
            <a:r>
              <a:rPr lang="en-US" sz="4000" dirty="0" err="1"/>
              <a:t>piervei</a:t>
            </a:r>
            <a:r>
              <a:rPr lang="en-US" sz="4000" dirty="0"/>
              <a:t> `</a:t>
            </a:r>
            <a:r>
              <a:rPr lang="en-US" sz="4000" dirty="0" err="1"/>
              <a:t>nte</a:t>
            </a:r>
            <a:r>
              <a:rPr lang="en-US" sz="4000" dirty="0"/>
              <a:t> </a:t>
            </a:r>
            <a:r>
              <a:rPr lang="en-US" sz="4000" dirty="0" err="1"/>
              <a:t>pek`wou</a:t>
            </a:r>
            <a:r>
              <a:rPr lang="en-US" sz="4000" dirty="0"/>
              <a:t> `</a:t>
            </a:r>
            <a:r>
              <a:rPr lang="en-US" sz="4000" dirty="0" err="1"/>
              <a:t>e;ouab</a:t>
            </a:r>
            <a:r>
              <a:rPr lang="en-US" sz="4000" dirty="0"/>
              <a:t>@</a:t>
            </a:r>
          </a:p>
          <a:p>
            <a:pPr>
              <a:spcBef>
                <a:spcPts val="0"/>
              </a:spcBef>
            </a:pPr>
            <a:r>
              <a:rPr lang="en-US" sz="4000" dirty="0"/>
              <a:t> `</a:t>
            </a:r>
            <a:r>
              <a:rPr lang="en-US" sz="4000" dirty="0" err="1"/>
              <a:t>kerhou`o</a:t>
            </a:r>
            <a:r>
              <a:rPr lang="en-US" sz="4000" dirty="0"/>
              <a:t> `</a:t>
            </a:r>
            <a:r>
              <a:rPr lang="en-US" sz="4000" dirty="0" err="1"/>
              <a:t>cmarwout</a:t>
            </a:r>
            <a:r>
              <a:rPr lang="en-US" sz="4000" dirty="0"/>
              <a:t> `</a:t>
            </a:r>
            <a:r>
              <a:rPr lang="en-US" sz="4000" dirty="0" err="1"/>
              <a:t>kerhou`o</a:t>
            </a:r>
            <a:r>
              <a:rPr lang="en-US" sz="4000" dirty="0"/>
              <a:t> [</a:t>
            </a:r>
            <a:r>
              <a:rPr lang="en-US" sz="4000" dirty="0" err="1"/>
              <a:t>ici</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2017077281"/>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ar-EG" sz="3100" dirty="0"/>
              <a:t>إك إسماروؤوت في إثناف إيه ني نوني إفهيمسي هيجين ني شيروفيم : إك إرهو أوو إسماروؤوت إك إرهو أوو تشيسي شا ني إينيه.</a:t>
            </a:r>
          </a:p>
        </p:txBody>
      </p:sp>
      <p:sp>
        <p:nvSpPr>
          <p:cNvPr id="6" name="Text Placeholder 5"/>
          <p:cNvSpPr>
            <a:spLocks noGrp="1"/>
          </p:cNvSpPr>
          <p:nvPr>
            <p:ph type="body" sz="quarter" idx="11"/>
          </p:nvPr>
        </p:nvSpPr>
        <p:spPr/>
        <p:txBody>
          <a:bodyPr/>
          <a:lstStyle/>
          <a:p>
            <a:r>
              <a:rPr lang="ar-EG" sz="3200" dirty="0"/>
              <a:t>مبارك أنت أيها الناظر إلى الأعماق الجالس على الشاروبيم : ومتزايد بركة ومتزايد علواً إلى الأبد.</a:t>
            </a:r>
          </a:p>
        </p:txBody>
      </p:sp>
      <p:sp>
        <p:nvSpPr>
          <p:cNvPr id="7" name="Text Placeholder 6"/>
          <p:cNvSpPr>
            <a:spLocks noGrp="1"/>
          </p:cNvSpPr>
          <p:nvPr>
            <p:ph type="body" sz="quarter" idx="12"/>
          </p:nvPr>
        </p:nvSpPr>
        <p:spPr>
          <a:xfrm>
            <a:off x="0" y="4625008"/>
            <a:ext cx="9144000" cy="1234369"/>
          </a:xfrm>
        </p:spPr>
        <p:txBody>
          <a:bodyPr anchor="ctr"/>
          <a:lstStyle/>
          <a:p>
            <a:r>
              <a:rPr lang="en-US" sz="3200" dirty="0"/>
              <a:t>`</a:t>
            </a:r>
            <a:r>
              <a:rPr lang="en-US" sz="3200" dirty="0" err="1"/>
              <a:t>K`cmarwout</a:t>
            </a:r>
            <a:r>
              <a:rPr lang="en-US" sz="3200" dirty="0"/>
              <a:t> </a:t>
            </a:r>
            <a:r>
              <a:rPr lang="en-US" sz="3200" dirty="0" err="1"/>
              <a:t>vye;nau</a:t>
            </a:r>
            <a:r>
              <a:rPr lang="en-US" sz="3200" dirty="0"/>
              <a:t> `</a:t>
            </a:r>
            <a:r>
              <a:rPr lang="en-US" sz="3200" dirty="0" err="1"/>
              <a:t>eninoun</a:t>
            </a:r>
            <a:r>
              <a:rPr lang="en-US" sz="3200" dirty="0"/>
              <a:t> </a:t>
            </a:r>
            <a:r>
              <a:rPr lang="en-US" sz="3200" dirty="0" err="1"/>
              <a:t>efhemci</a:t>
            </a:r>
            <a:r>
              <a:rPr lang="en-US" sz="3200" dirty="0"/>
              <a:t> </a:t>
            </a:r>
            <a:r>
              <a:rPr lang="en-US" sz="3200" dirty="0" err="1"/>
              <a:t>hijen</a:t>
            </a:r>
            <a:r>
              <a:rPr lang="en-US" sz="3200" dirty="0"/>
              <a:t> </a:t>
            </a:r>
            <a:r>
              <a:rPr lang="en-US" sz="3200" dirty="0" err="1"/>
              <a:t>Ni,eroubim</a:t>
            </a:r>
            <a:r>
              <a:rPr lang="en-US" sz="3200" dirty="0"/>
              <a:t>@ `</a:t>
            </a:r>
            <a:r>
              <a:rPr lang="en-US" sz="3200" dirty="0" err="1"/>
              <a:t>kerhou`o</a:t>
            </a:r>
            <a:r>
              <a:rPr lang="en-US" sz="3200" dirty="0"/>
              <a:t> `</a:t>
            </a:r>
            <a:r>
              <a:rPr lang="en-US" sz="3200" dirty="0" err="1"/>
              <a:t>cmarwout</a:t>
            </a:r>
            <a:r>
              <a:rPr lang="en-US" sz="3200" dirty="0"/>
              <a:t> `</a:t>
            </a:r>
            <a:r>
              <a:rPr lang="en-US" sz="3200" dirty="0" err="1"/>
              <a:t>kerhou`o</a:t>
            </a:r>
            <a:r>
              <a:rPr lang="en-US" sz="3200" dirty="0"/>
              <a:t> [</a:t>
            </a:r>
            <a:r>
              <a:rPr lang="en-US" sz="3200" dirty="0" err="1"/>
              <a:t>ici</a:t>
            </a:r>
            <a:r>
              <a:rPr lang="en-US" sz="3200" dirty="0"/>
              <a:t> </a:t>
            </a:r>
            <a:r>
              <a:rPr lang="en-US" sz="3200" dirty="0" err="1"/>
              <a:t>sa</a:t>
            </a:r>
            <a:r>
              <a:rPr lang="en-US" sz="3200" dirty="0"/>
              <a:t> </a:t>
            </a:r>
            <a:r>
              <a:rPr lang="en-US" sz="3200" dirty="0" err="1"/>
              <a:t>ni`eneh</a:t>
            </a:r>
            <a:r>
              <a:rPr lang="en-US" sz="3200" dirty="0"/>
              <a:t>.</a:t>
            </a:r>
          </a:p>
        </p:txBody>
      </p:sp>
    </p:spTree>
    <p:extLst>
      <p:ext uri="{BB962C8B-B14F-4D97-AF65-F5344CB8AC3E}">
        <p14:creationId xmlns:p14="http://schemas.microsoft.com/office/powerpoint/2010/main" val="1775287018"/>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5635588"/>
            <a:ext cx="9144000" cy="1222412"/>
          </a:xfrm>
        </p:spPr>
        <p:txBody>
          <a:bodyPr/>
          <a:lstStyle/>
          <a:p>
            <a:r>
              <a:rPr lang="ar-EG" sz="3400" dirty="0"/>
              <a:t>إك إسماروؤوت هيجين بي إثرونوس إنتيه تيك ميت أوو رو : إك إرهو أوو إسماروؤوت إك إرهو أوو تشيسي شا ني إينيه.</a:t>
            </a:r>
          </a:p>
        </p:txBody>
      </p:sp>
      <p:sp>
        <p:nvSpPr>
          <p:cNvPr id="3" name="Text Placeholder 2"/>
          <p:cNvSpPr>
            <a:spLocks noGrp="1"/>
          </p:cNvSpPr>
          <p:nvPr>
            <p:ph type="body" sz="quarter" idx="11"/>
          </p:nvPr>
        </p:nvSpPr>
        <p:spPr>
          <a:xfrm>
            <a:off x="0" y="3697357"/>
            <a:ext cx="9144000" cy="574606"/>
          </a:xfrm>
        </p:spPr>
        <p:txBody>
          <a:bodyPr/>
          <a:lstStyle/>
          <a:p>
            <a:r>
              <a:rPr lang="ar-EG" sz="3200" dirty="0"/>
              <a:t>مبارك أنت على</a:t>
            </a:r>
            <a:r>
              <a:rPr lang="en-US" sz="3200" dirty="0"/>
              <a:t> </a:t>
            </a:r>
            <a:r>
              <a:rPr lang="ar-EG" sz="3200" dirty="0"/>
              <a:t>عرش ملكك: ومتزايد بركة ومتزايد علواً إلى الأبد.</a:t>
            </a:r>
          </a:p>
        </p:txBody>
      </p:sp>
      <p:sp>
        <p:nvSpPr>
          <p:cNvPr id="4" name="Text Placeholder 3"/>
          <p:cNvSpPr>
            <a:spLocks noGrp="1"/>
          </p:cNvSpPr>
          <p:nvPr>
            <p:ph type="body" sz="quarter" idx="12"/>
          </p:nvPr>
        </p:nvSpPr>
        <p:spPr>
          <a:xfrm>
            <a:off x="0" y="4406367"/>
            <a:ext cx="9144000" cy="1234369"/>
          </a:xfrm>
        </p:spPr>
        <p:txBody>
          <a:bodyPr/>
          <a:lstStyle/>
          <a:p>
            <a:r>
              <a:rPr lang="en-US" sz="3800" dirty="0"/>
              <a:t>`</a:t>
            </a:r>
            <a:r>
              <a:rPr lang="en-US" sz="3800" dirty="0" err="1"/>
              <a:t>K`cmarwout</a:t>
            </a:r>
            <a:r>
              <a:rPr lang="en-US" sz="3800" dirty="0"/>
              <a:t> </a:t>
            </a:r>
            <a:r>
              <a:rPr lang="en-US" sz="3800" dirty="0" err="1"/>
              <a:t>hijen</a:t>
            </a:r>
            <a:r>
              <a:rPr lang="en-US" sz="3800" dirty="0"/>
              <a:t> pi`;</a:t>
            </a:r>
            <a:r>
              <a:rPr lang="en-US" sz="3800" dirty="0" err="1"/>
              <a:t>ronoc</a:t>
            </a:r>
            <a:r>
              <a:rPr lang="en-US" sz="3800" dirty="0"/>
              <a:t> `</a:t>
            </a:r>
            <a:r>
              <a:rPr lang="en-US" sz="3800" dirty="0" err="1"/>
              <a:t>nte</a:t>
            </a:r>
            <a:r>
              <a:rPr lang="en-US" sz="3800" dirty="0"/>
              <a:t> </a:t>
            </a:r>
            <a:r>
              <a:rPr lang="en-US" sz="3800" dirty="0" err="1"/>
              <a:t>tekmetouro</a:t>
            </a:r>
            <a:r>
              <a:rPr lang="en-US" sz="3800" dirty="0"/>
              <a:t>@</a:t>
            </a:r>
          </a:p>
          <a:p>
            <a:r>
              <a:rPr lang="en-US" sz="3800" dirty="0"/>
              <a:t> `</a:t>
            </a:r>
            <a:r>
              <a:rPr lang="en-US" sz="3800" dirty="0" err="1"/>
              <a:t>kerhou`o</a:t>
            </a:r>
            <a:r>
              <a:rPr lang="en-US" sz="3800" dirty="0"/>
              <a:t> `</a:t>
            </a:r>
            <a:r>
              <a:rPr lang="en-US" sz="3800" dirty="0" err="1"/>
              <a:t>cmarwout</a:t>
            </a:r>
            <a:r>
              <a:rPr lang="en-US" sz="3800" dirty="0"/>
              <a:t> `</a:t>
            </a:r>
            <a:r>
              <a:rPr lang="en-US" sz="3800" dirty="0" err="1"/>
              <a:t>kerhou`o</a:t>
            </a:r>
            <a:r>
              <a:rPr lang="en-US" sz="3800" dirty="0"/>
              <a:t> [</a:t>
            </a:r>
            <a:r>
              <a:rPr lang="en-US" sz="3800" dirty="0" err="1"/>
              <a:t>ici</a:t>
            </a:r>
            <a:r>
              <a:rPr lang="en-US" sz="3800" dirty="0"/>
              <a:t> </a:t>
            </a:r>
            <a:r>
              <a:rPr lang="en-US" sz="3800" dirty="0" err="1"/>
              <a:t>sa</a:t>
            </a:r>
            <a:r>
              <a:rPr lang="en-US" sz="3800" dirty="0"/>
              <a:t> </a:t>
            </a:r>
            <a:r>
              <a:rPr lang="en-US" sz="3800" dirty="0" err="1"/>
              <a:t>ni`eneh</a:t>
            </a:r>
            <a:r>
              <a:rPr lang="en-US" sz="3800" dirty="0"/>
              <a:t>.</a:t>
            </a:r>
          </a:p>
        </p:txBody>
      </p:sp>
    </p:spTree>
    <p:extLst>
      <p:ext uri="{BB962C8B-B14F-4D97-AF65-F5344CB8AC3E}">
        <p14:creationId xmlns:p14="http://schemas.microsoft.com/office/powerpoint/2010/main" val="38011840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4648A-0320-444B-9492-2F5F6B446B4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2FF8F7E-F648-4004-9FD4-156AA3863B4D}"/>
              </a:ext>
            </a:extLst>
          </p:cNvPr>
          <p:cNvSpPr>
            <a:spLocks noGrp="1"/>
          </p:cNvSpPr>
          <p:nvPr>
            <p:ph type="body" sz="quarter" idx="11"/>
          </p:nvPr>
        </p:nvSpPr>
        <p:spPr/>
        <p:txBody>
          <a:bodyPr/>
          <a:lstStyle/>
          <a:p>
            <a:r>
              <a:rPr lang="ar-EG" sz="4700" dirty="0"/>
              <a:t>أجنحة حمامة مغشاة بحلى الفضة ومنكباها بصفرة الذهب.  وعندما يرسم السماوى عليها ممالك فيبيضون مثل الثلج فى سلمون. الليلويا. </a:t>
            </a:r>
            <a:br>
              <a:rPr lang="ar-EG" sz="4700" dirty="0"/>
            </a:br>
            <a:r>
              <a:rPr lang="ar-EG" sz="4700" dirty="0">
                <a:solidFill>
                  <a:srgbClr val="FFC000"/>
                </a:solidFill>
              </a:rPr>
              <a:t>(مز 68 :14،13)</a:t>
            </a:r>
            <a:endParaRPr lang="en-GB" sz="4700" dirty="0">
              <a:solidFill>
                <a:srgbClr val="FFC000"/>
              </a:solidFill>
            </a:endParaRPr>
          </a:p>
        </p:txBody>
      </p:sp>
    </p:spTree>
    <p:extLst>
      <p:ext uri="{BB962C8B-B14F-4D97-AF65-F5344CB8AC3E}">
        <p14:creationId xmlns:p14="http://schemas.microsoft.com/office/powerpoint/2010/main" val="2020434982"/>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0" y="5912048"/>
            <a:ext cx="9144000" cy="945952"/>
          </a:xfrm>
        </p:spPr>
        <p:txBody>
          <a:bodyPr/>
          <a:lstStyle/>
          <a:p>
            <a:r>
              <a:rPr lang="ar-EG" sz="3600" dirty="0"/>
              <a:t>إك إسماروؤوت خين بي إستيه ريه أوما إنتيه إتفيه : إك إرهو أوو إسماروؤوت إك إرهو أوو تشيسي شا ني إينيه.</a:t>
            </a:r>
          </a:p>
        </p:txBody>
      </p:sp>
      <p:sp>
        <p:nvSpPr>
          <p:cNvPr id="6" name="Text Placeholder 5"/>
          <p:cNvSpPr>
            <a:spLocks noGrp="1"/>
          </p:cNvSpPr>
          <p:nvPr>
            <p:ph type="body" sz="quarter" idx="11"/>
          </p:nvPr>
        </p:nvSpPr>
        <p:spPr>
          <a:xfrm>
            <a:off x="0" y="3697357"/>
            <a:ext cx="9144000" cy="617468"/>
          </a:xfrm>
        </p:spPr>
        <p:txBody>
          <a:bodyPr/>
          <a:lstStyle/>
          <a:p>
            <a:r>
              <a:rPr lang="ar-EG" sz="3200" dirty="0"/>
              <a:t>مبارك أنت في فلك السماء : ومتزايد بركة ومتزايد علواً إلى الأبد.</a:t>
            </a:r>
          </a:p>
        </p:txBody>
      </p:sp>
      <p:sp>
        <p:nvSpPr>
          <p:cNvPr id="7" name="Text Placeholder 6"/>
          <p:cNvSpPr>
            <a:spLocks noGrp="1"/>
          </p:cNvSpPr>
          <p:nvPr>
            <p:ph type="body" sz="quarter" idx="12"/>
          </p:nvPr>
        </p:nvSpPr>
        <p:spPr>
          <a:xfrm>
            <a:off x="0" y="4397729"/>
            <a:ext cx="9144000" cy="1234369"/>
          </a:xfrm>
        </p:spPr>
        <p:txBody>
          <a:bodyPr/>
          <a:lstStyle/>
          <a:p>
            <a:pPr>
              <a:spcBef>
                <a:spcPts val="0"/>
              </a:spcBef>
            </a:pPr>
            <a:r>
              <a:rPr lang="en-US" sz="4000" dirty="0" err="1"/>
              <a:t>K`cmarwout</a:t>
            </a:r>
            <a:r>
              <a:rPr lang="en-US" sz="4000" dirty="0"/>
              <a:t> </a:t>
            </a:r>
            <a:r>
              <a:rPr lang="en-US" sz="4000" dirty="0" err="1"/>
              <a:t>qen</a:t>
            </a:r>
            <a:r>
              <a:rPr lang="en-US" sz="4000" dirty="0"/>
              <a:t> </a:t>
            </a:r>
            <a:r>
              <a:rPr lang="en-US" sz="4000" dirty="0" err="1"/>
              <a:t>pi`ctere`wma</a:t>
            </a:r>
            <a:r>
              <a:rPr lang="en-US" sz="4000" dirty="0"/>
              <a:t> `</a:t>
            </a:r>
            <a:r>
              <a:rPr lang="en-US" sz="4000" dirty="0" err="1"/>
              <a:t>nte</a:t>
            </a:r>
            <a:r>
              <a:rPr lang="en-US" sz="4000" dirty="0"/>
              <a:t> `</a:t>
            </a:r>
            <a:r>
              <a:rPr lang="en-US" sz="4000" dirty="0" err="1"/>
              <a:t>tve</a:t>
            </a:r>
            <a:r>
              <a:rPr lang="en-US" sz="4000" dirty="0"/>
              <a:t>@</a:t>
            </a:r>
          </a:p>
          <a:p>
            <a:pPr>
              <a:spcBef>
                <a:spcPts val="0"/>
              </a:spcBef>
            </a:pPr>
            <a:r>
              <a:rPr lang="en-US" sz="4000" dirty="0"/>
              <a:t> `</a:t>
            </a:r>
            <a:r>
              <a:rPr lang="en-US" sz="4000" dirty="0" err="1"/>
              <a:t>kerhou`o</a:t>
            </a:r>
            <a:r>
              <a:rPr lang="en-US" sz="4000" dirty="0"/>
              <a:t> `</a:t>
            </a:r>
            <a:r>
              <a:rPr lang="en-US" sz="4000" dirty="0" err="1"/>
              <a:t>cmarwout</a:t>
            </a:r>
            <a:r>
              <a:rPr lang="en-US" sz="4000" dirty="0"/>
              <a:t> `</a:t>
            </a:r>
            <a:r>
              <a:rPr lang="en-US" sz="4000" dirty="0" err="1"/>
              <a:t>kerhou`o</a:t>
            </a:r>
            <a:r>
              <a:rPr lang="en-US" sz="4000" dirty="0"/>
              <a:t> [</a:t>
            </a:r>
            <a:r>
              <a:rPr lang="en-US" sz="4000" dirty="0" err="1"/>
              <a:t>ici</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930655297"/>
      </p:ext>
    </p:extLst>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0" y="5606344"/>
            <a:ext cx="9144000" cy="1251656"/>
          </a:xfrm>
        </p:spPr>
        <p:txBody>
          <a:bodyPr/>
          <a:lstStyle/>
          <a:p>
            <a:r>
              <a:rPr lang="ar-EG" dirty="0"/>
              <a:t>إسمو إبشويس ني إهفي أوي تيرو إنتيه إبشويس : هوس إيروف آري هوو أو تشاسف شا ني إينيه.</a:t>
            </a:r>
          </a:p>
        </p:txBody>
      </p:sp>
      <p:sp>
        <p:nvSpPr>
          <p:cNvPr id="6" name="Text Placeholder 5"/>
          <p:cNvSpPr>
            <a:spLocks noGrp="1"/>
          </p:cNvSpPr>
          <p:nvPr>
            <p:ph type="body" sz="quarter" idx="11"/>
          </p:nvPr>
        </p:nvSpPr>
        <p:spPr>
          <a:xfrm>
            <a:off x="0" y="3697357"/>
            <a:ext cx="9144000" cy="674618"/>
          </a:xfrm>
        </p:spPr>
        <p:txBody>
          <a:bodyPr/>
          <a:lstStyle/>
          <a:p>
            <a:r>
              <a:rPr lang="ar-EG" sz="3400" dirty="0"/>
              <a:t>باركي الرب يا جميع أعمال الرب : سبحيه وزيديه علواً إلى الأبد.</a:t>
            </a:r>
          </a:p>
        </p:txBody>
      </p:sp>
      <p:sp>
        <p:nvSpPr>
          <p:cNvPr id="7" name="Text Placeholder 6"/>
          <p:cNvSpPr>
            <a:spLocks noGrp="1"/>
          </p:cNvSpPr>
          <p:nvPr>
            <p:ph type="body" sz="quarter" idx="12"/>
          </p:nvPr>
        </p:nvSpPr>
        <p:spPr>
          <a:xfrm>
            <a:off x="0" y="4371975"/>
            <a:ext cx="9144000" cy="1234369"/>
          </a:xfrm>
        </p:spPr>
        <p:txBody>
          <a:bodyPr/>
          <a:lstStyle/>
          <a:p>
            <a:r>
              <a:rPr lang="en-US" sz="4000" dirty="0"/>
              <a:t>`</a:t>
            </a:r>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ni`hbyou`i</a:t>
            </a:r>
            <a:r>
              <a:rPr lang="en-US" sz="4000" dirty="0"/>
              <a:t> </a:t>
            </a:r>
            <a:r>
              <a:rPr lang="en-US" sz="4000" dirty="0" err="1"/>
              <a:t>tyrou</a:t>
            </a:r>
            <a:r>
              <a:rPr lang="en-US" sz="4000" dirty="0"/>
              <a:t> `</a:t>
            </a:r>
            <a:r>
              <a:rPr lang="en-US" sz="4000" dirty="0" err="1"/>
              <a:t>nte</a:t>
            </a:r>
            <a:r>
              <a:rPr lang="en-US" sz="4000" dirty="0"/>
              <a:t> `P[</a:t>
            </a:r>
            <a:r>
              <a:rPr lang="en-US" sz="4000" dirty="0" err="1"/>
              <a:t>oic</a:t>
            </a:r>
            <a:r>
              <a:rPr lang="en-US" sz="4000" dirty="0"/>
              <a:t>@ </a:t>
            </a: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2141080422"/>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5748650"/>
            <a:ext cx="9144000" cy="1109350"/>
          </a:xfrm>
        </p:spPr>
        <p:txBody>
          <a:bodyPr/>
          <a:lstStyle/>
          <a:p>
            <a:r>
              <a:rPr lang="ar-EG" sz="3600" dirty="0"/>
              <a:t>إسمو إبشويس نيفي أوي : هوس إيروف آري هوو أو تشاسف شا ني إينيه.</a:t>
            </a:r>
          </a:p>
        </p:txBody>
      </p:sp>
      <p:sp>
        <p:nvSpPr>
          <p:cNvPr id="3" name="Text Placeholder 2"/>
          <p:cNvSpPr>
            <a:spLocks noGrp="1"/>
          </p:cNvSpPr>
          <p:nvPr>
            <p:ph type="body" sz="quarter" idx="11"/>
          </p:nvPr>
        </p:nvSpPr>
        <p:spPr>
          <a:xfrm>
            <a:off x="0" y="3697357"/>
            <a:ext cx="9144000" cy="646043"/>
          </a:xfrm>
        </p:spPr>
        <p:txBody>
          <a:bodyPr/>
          <a:lstStyle/>
          <a:p>
            <a:r>
              <a:rPr lang="ar-EG" sz="3600" dirty="0"/>
              <a:t> باركي الرب أيتها السموات : سبحيه وزيديه علواً إلى الأبد.</a:t>
            </a:r>
          </a:p>
        </p:txBody>
      </p:sp>
      <p:sp>
        <p:nvSpPr>
          <p:cNvPr id="4" name="Text Placeholder 3"/>
          <p:cNvSpPr>
            <a:spLocks noGrp="1"/>
          </p:cNvSpPr>
          <p:nvPr>
            <p:ph type="body" sz="quarter" idx="12"/>
          </p:nvPr>
        </p:nvSpPr>
        <p:spPr>
          <a:xfrm>
            <a:off x="0" y="4484204"/>
            <a:ext cx="9144000" cy="1234369"/>
          </a:xfrm>
        </p:spPr>
        <p:txBody>
          <a:bodyPr/>
          <a:lstStyle/>
          <a:p>
            <a:pPr>
              <a:spcBef>
                <a:spcPts val="0"/>
              </a:spcBef>
            </a:pPr>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nivyou`i</a:t>
            </a:r>
            <a:r>
              <a:rPr lang="en-US" sz="4000" dirty="0"/>
              <a:t>@</a:t>
            </a:r>
          </a:p>
          <a:p>
            <a:pPr>
              <a:spcBef>
                <a:spcPts val="0"/>
              </a:spcBef>
            </a:pPr>
            <a:r>
              <a:rPr lang="en-US" sz="4000" dirty="0"/>
              <a:t> </a:t>
            </a: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881422916"/>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0" y="5702214"/>
            <a:ext cx="9144000" cy="1155785"/>
          </a:xfrm>
        </p:spPr>
        <p:txBody>
          <a:bodyPr/>
          <a:lstStyle/>
          <a:p>
            <a:r>
              <a:rPr lang="ar-EG" dirty="0"/>
              <a:t>إسمو إبشويس نى أنجيلوس تيرو إنتيه إبشويس : هوس إيروف آري هوو أو تشاسف شا ني إينيه.</a:t>
            </a:r>
          </a:p>
        </p:txBody>
      </p:sp>
      <p:sp>
        <p:nvSpPr>
          <p:cNvPr id="6" name="Text Placeholder 5"/>
          <p:cNvSpPr>
            <a:spLocks noGrp="1"/>
          </p:cNvSpPr>
          <p:nvPr>
            <p:ph type="body" sz="quarter" idx="11"/>
          </p:nvPr>
        </p:nvSpPr>
        <p:spPr>
          <a:xfrm>
            <a:off x="0" y="3697357"/>
            <a:ext cx="9144000" cy="631756"/>
          </a:xfrm>
        </p:spPr>
        <p:txBody>
          <a:bodyPr/>
          <a:lstStyle/>
          <a:p>
            <a:r>
              <a:rPr lang="ar-EG" sz="3200" dirty="0"/>
              <a:t> باركوا الرب يا جميع ملائكة الرب : سبحوه وزيدوه علواً إلى الأبد.</a:t>
            </a:r>
          </a:p>
        </p:txBody>
      </p:sp>
      <p:sp>
        <p:nvSpPr>
          <p:cNvPr id="7" name="Text Placeholder 6"/>
          <p:cNvSpPr>
            <a:spLocks noGrp="1"/>
          </p:cNvSpPr>
          <p:nvPr>
            <p:ph type="body" sz="quarter" idx="12"/>
          </p:nvPr>
        </p:nvSpPr>
        <p:spPr>
          <a:xfrm>
            <a:off x="0" y="4467846"/>
            <a:ext cx="9144000" cy="1234369"/>
          </a:xfrm>
        </p:spPr>
        <p:txBody>
          <a:bodyPr/>
          <a:lstStyle/>
          <a:p>
            <a:r>
              <a:rPr lang="en-US" sz="4000" dirty="0"/>
              <a:t>`</a:t>
            </a:r>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niaggeloc</a:t>
            </a:r>
            <a:r>
              <a:rPr lang="en-US" sz="4000" dirty="0"/>
              <a:t> </a:t>
            </a:r>
            <a:r>
              <a:rPr lang="en-US" sz="4000" dirty="0" err="1"/>
              <a:t>tyrou</a:t>
            </a:r>
            <a:r>
              <a:rPr lang="en-US" sz="4000" dirty="0"/>
              <a:t> `</a:t>
            </a:r>
            <a:r>
              <a:rPr lang="en-US" sz="4000" dirty="0" err="1"/>
              <a:t>nte</a:t>
            </a:r>
            <a:r>
              <a:rPr lang="en-US" sz="4000" dirty="0"/>
              <a:t> `P[</a:t>
            </a:r>
            <a:r>
              <a:rPr lang="en-US" sz="4000" dirty="0" err="1"/>
              <a:t>oic</a:t>
            </a:r>
            <a:r>
              <a:rPr lang="en-US" sz="4000" dirty="0"/>
              <a:t>@ </a:t>
            </a: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670950700"/>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0" y="5729288"/>
            <a:ext cx="9144000" cy="1113881"/>
          </a:xfrm>
        </p:spPr>
        <p:txBody>
          <a:bodyPr/>
          <a:lstStyle/>
          <a:p>
            <a:r>
              <a:rPr lang="ar-EG" dirty="0"/>
              <a:t>إسمو إبشويس ني مو أوو تيرو إتسا إبشوي إن إتفيه : هوس إيروف آري هوو أو تشاسف شا ني إينيه.</a:t>
            </a:r>
          </a:p>
        </p:txBody>
      </p:sp>
      <p:sp>
        <p:nvSpPr>
          <p:cNvPr id="6" name="Text Placeholder 5"/>
          <p:cNvSpPr>
            <a:spLocks noGrp="1"/>
          </p:cNvSpPr>
          <p:nvPr>
            <p:ph type="body" sz="quarter" idx="11"/>
          </p:nvPr>
        </p:nvSpPr>
        <p:spPr/>
        <p:txBody>
          <a:bodyPr/>
          <a:lstStyle/>
          <a:p>
            <a:r>
              <a:rPr lang="ar-EG" sz="3200" dirty="0"/>
              <a:t>باركي الرب يا جميع المياه التي فوق السماء : سبحيه وزيديه علواً إلى الأبد.</a:t>
            </a:r>
          </a:p>
        </p:txBody>
      </p:sp>
      <p:sp>
        <p:nvSpPr>
          <p:cNvPr id="7" name="Text Placeholder 6"/>
          <p:cNvSpPr>
            <a:spLocks noGrp="1"/>
          </p:cNvSpPr>
          <p:nvPr>
            <p:ph type="body" sz="quarter" idx="12"/>
          </p:nvPr>
        </p:nvSpPr>
        <p:spPr/>
        <p:txBody>
          <a:bodyPr/>
          <a:lstStyle/>
          <a:p>
            <a:r>
              <a:rPr lang="en-US" dirty="0"/>
              <a:t>`</a:t>
            </a:r>
            <a:r>
              <a:rPr lang="en-US" dirty="0" err="1"/>
              <a:t>Cmou</a:t>
            </a:r>
            <a:r>
              <a:rPr lang="en-US" dirty="0"/>
              <a:t> `</a:t>
            </a:r>
            <a:r>
              <a:rPr lang="en-US" dirty="0" err="1"/>
              <a:t>e`P</a:t>
            </a:r>
            <a:r>
              <a:rPr lang="en-US" dirty="0"/>
              <a:t>[</a:t>
            </a:r>
            <a:r>
              <a:rPr lang="en-US" dirty="0" err="1"/>
              <a:t>oic</a:t>
            </a:r>
            <a:r>
              <a:rPr lang="en-US" dirty="0"/>
              <a:t> </a:t>
            </a:r>
            <a:r>
              <a:rPr lang="en-US" dirty="0" err="1"/>
              <a:t>nimwou</a:t>
            </a:r>
            <a:r>
              <a:rPr lang="en-US" dirty="0"/>
              <a:t> </a:t>
            </a:r>
            <a:r>
              <a:rPr lang="en-US" dirty="0" err="1"/>
              <a:t>tyrou</a:t>
            </a:r>
            <a:r>
              <a:rPr lang="en-US" dirty="0"/>
              <a:t> </a:t>
            </a:r>
            <a:r>
              <a:rPr lang="en-US" dirty="0" err="1"/>
              <a:t>etca</a:t>
            </a:r>
            <a:r>
              <a:rPr lang="en-US" dirty="0"/>
              <a:t> `</a:t>
            </a:r>
            <a:r>
              <a:rPr lang="en-US" dirty="0" err="1"/>
              <a:t>pswi</a:t>
            </a:r>
            <a:r>
              <a:rPr lang="en-US" dirty="0"/>
              <a:t> `</a:t>
            </a:r>
            <a:r>
              <a:rPr lang="en-US" dirty="0" err="1"/>
              <a:t>n`tve</a:t>
            </a:r>
            <a:r>
              <a:rPr lang="en-US" dirty="0"/>
              <a:t>@ </a:t>
            </a:r>
            <a:r>
              <a:rPr lang="en-US" dirty="0" err="1"/>
              <a:t>hwc</a:t>
            </a:r>
            <a:r>
              <a:rPr lang="en-US" dirty="0"/>
              <a:t> `</a:t>
            </a:r>
            <a:r>
              <a:rPr lang="en-US" dirty="0" err="1"/>
              <a:t>erof</a:t>
            </a:r>
            <a:r>
              <a:rPr lang="en-US" dirty="0"/>
              <a:t> `</a:t>
            </a:r>
            <a:r>
              <a:rPr lang="en-US" dirty="0" err="1"/>
              <a:t>arihou`o</a:t>
            </a:r>
            <a:r>
              <a:rPr lang="en-US" dirty="0"/>
              <a:t> [</a:t>
            </a:r>
            <a:r>
              <a:rPr lang="en-US" dirty="0" err="1"/>
              <a:t>acf</a:t>
            </a:r>
            <a:r>
              <a:rPr lang="en-US" dirty="0"/>
              <a:t> </a:t>
            </a:r>
            <a:r>
              <a:rPr lang="en-US" dirty="0" err="1"/>
              <a:t>sa</a:t>
            </a:r>
            <a:r>
              <a:rPr lang="en-US" dirty="0"/>
              <a:t> </a:t>
            </a:r>
            <a:r>
              <a:rPr lang="en-US" dirty="0" err="1"/>
              <a:t>ni`eneh</a:t>
            </a:r>
            <a:r>
              <a:rPr lang="en-US" dirty="0"/>
              <a:t>.</a:t>
            </a:r>
          </a:p>
        </p:txBody>
      </p:sp>
    </p:spTree>
    <p:extLst>
      <p:ext uri="{BB962C8B-B14F-4D97-AF65-F5344CB8AC3E}">
        <p14:creationId xmlns:p14="http://schemas.microsoft.com/office/powerpoint/2010/main" val="3381857157"/>
      </p:ext>
    </p:extLst>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5692069"/>
            <a:ext cx="9144000" cy="1165930"/>
          </a:xfrm>
        </p:spPr>
        <p:txBody>
          <a:bodyPr/>
          <a:lstStyle/>
          <a:p>
            <a:r>
              <a:rPr lang="ar-EG" dirty="0"/>
              <a:t>إسمو إبشويس ني جوم تيرو إنتيه إبشويس : هوس إيروف آري هوو أو تشاسف شا ني إينيه.</a:t>
            </a:r>
          </a:p>
        </p:txBody>
      </p:sp>
      <p:sp>
        <p:nvSpPr>
          <p:cNvPr id="3" name="Text Placeholder 2"/>
          <p:cNvSpPr>
            <a:spLocks noGrp="1"/>
          </p:cNvSpPr>
          <p:nvPr>
            <p:ph type="body" sz="quarter" idx="11"/>
          </p:nvPr>
        </p:nvSpPr>
        <p:spPr>
          <a:xfrm>
            <a:off x="0" y="3697357"/>
            <a:ext cx="9144000" cy="760343"/>
          </a:xfrm>
        </p:spPr>
        <p:txBody>
          <a:bodyPr/>
          <a:lstStyle/>
          <a:p>
            <a:r>
              <a:rPr lang="ar-EG" sz="3300" dirty="0"/>
              <a:t>باركي الرب يا جميع قوات  الرب : سبحيه وزيديه علواً إلى الأبد.</a:t>
            </a:r>
          </a:p>
        </p:txBody>
      </p:sp>
      <p:sp>
        <p:nvSpPr>
          <p:cNvPr id="4" name="Text Placeholder 3"/>
          <p:cNvSpPr>
            <a:spLocks noGrp="1"/>
          </p:cNvSpPr>
          <p:nvPr>
            <p:ph type="body" sz="quarter" idx="12"/>
          </p:nvPr>
        </p:nvSpPr>
        <p:spPr>
          <a:xfrm>
            <a:off x="0" y="4457700"/>
            <a:ext cx="9144000" cy="1234369"/>
          </a:xfrm>
        </p:spPr>
        <p:txBody>
          <a:bodyPr/>
          <a:lstStyle/>
          <a:p>
            <a:r>
              <a:rPr lang="en-US" sz="4000" dirty="0"/>
              <a:t>`</a:t>
            </a:r>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nijom</a:t>
            </a:r>
            <a:r>
              <a:rPr lang="en-US" sz="4000" dirty="0"/>
              <a:t> </a:t>
            </a:r>
            <a:r>
              <a:rPr lang="en-US" sz="4000" dirty="0" err="1"/>
              <a:t>tyrou</a:t>
            </a:r>
            <a:r>
              <a:rPr lang="en-US" sz="4000" dirty="0"/>
              <a:t> `</a:t>
            </a:r>
            <a:r>
              <a:rPr lang="en-US" sz="4000" dirty="0" err="1"/>
              <a:t>nte</a:t>
            </a:r>
            <a:r>
              <a:rPr lang="en-US" sz="4000" dirty="0"/>
              <a:t> `P[</a:t>
            </a:r>
            <a:r>
              <a:rPr lang="en-US" sz="4000" dirty="0" err="1"/>
              <a:t>oic</a:t>
            </a:r>
            <a:r>
              <a:rPr lang="en-US" sz="4000" dirty="0"/>
              <a:t>@ </a:t>
            </a: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2748266907"/>
      </p:ext>
    </p:extLst>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0" y="5586413"/>
            <a:ext cx="9144000" cy="1271588"/>
          </a:xfrm>
        </p:spPr>
        <p:txBody>
          <a:bodyPr/>
          <a:lstStyle/>
          <a:p>
            <a:r>
              <a:rPr lang="ar-EG" dirty="0"/>
              <a:t>إسمو إبشويس بيري نيم بيّوه : هوس إيروف آري هوو أو تشاسف شا ني إينيه.</a:t>
            </a:r>
          </a:p>
        </p:txBody>
      </p:sp>
      <p:sp>
        <p:nvSpPr>
          <p:cNvPr id="6" name="Text Placeholder 5"/>
          <p:cNvSpPr>
            <a:spLocks noGrp="1"/>
          </p:cNvSpPr>
          <p:nvPr>
            <p:ph type="body" sz="quarter" idx="11"/>
          </p:nvPr>
        </p:nvSpPr>
        <p:spPr/>
        <p:txBody>
          <a:bodyPr/>
          <a:lstStyle/>
          <a:p>
            <a:r>
              <a:rPr lang="ar-EG" sz="3400" dirty="0"/>
              <a:t>باركا الرب أيتها الشمس و القمر : سبحاه وزيداه علواً إلى الأبد.</a:t>
            </a:r>
          </a:p>
        </p:txBody>
      </p:sp>
      <p:sp>
        <p:nvSpPr>
          <p:cNvPr id="7" name="Text Placeholder 6"/>
          <p:cNvSpPr>
            <a:spLocks noGrp="1"/>
          </p:cNvSpPr>
          <p:nvPr>
            <p:ph type="body" sz="quarter" idx="12"/>
          </p:nvPr>
        </p:nvSpPr>
        <p:spPr>
          <a:xfrm>
            <a:off x="0" y="4391547"/>
            <a:ext cx="9144000" cy="1194866"/>
          </a:xfrm>
        </p:spPr>
        <p:txBody>
          <a:bodyPr/>
          <a:lstStyle/>
          <a:p>
            <a:r>
              <a:rPr lang="en-US" sz="4000" dirty="0"/>
              <a:t>`</a:t>
            </a:r>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piry</a:t>
            </a:r>
            <a:r>
              <a:rPr lang="en-US" sz="4000" dirty="0"/>
              <a:t> </a:t>
            </a:r>
            <a:r>
              <a:rPr lang="en-US" sz="4000" dirty="0" err="1"/>
              <a:t>nem</a:t>
            </a:r>
            <a:r>
              <a:rPr lang="en-US" sz="4000" dirty="0"/>
              <a:t> </a:t>
            </a:r>
            <a:r>
              <a:rPr lang="en-US" sz="4000" dirty="0" err="1"/>
              <a:t>piioh</a:t>
            </a:r>
            <a:r>
              <a:rPr lang="en-US" sz="4000" dirty="0"/>
              <a:t>@</a:t>
            </a:r>
          </a:p>
          <a:p>
            <a:r>
              <a:rPr lang="en-US" sz="4000" dirty="0"/>
              <a:t> </a:t>
            </a: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99387003"/>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0" y="5620632"/>
            <a:ext cx="9144000" cy="1234368"/>
          </a:xfrm>
        </p:spPr>
        <p:txBody>
          <a:bodyPr/>
          <a:lstStyle/>
          <a:p>
            <a:r>
              <a:rPr lang="ar-EG" dirty="0"/>
              <a:t>إسمو إبشويس نيسيو تيرو إنتيه إتفيه : هوس إيروف آري هوو أو تشاسف شا ني إينيه.</a:t>
            </a:r>
          </a:p>
        </p:txBody>
      </p:sp>
      <p:sp>
        <p:nvSpPr>
          <p:cNvPr id="6" name="Text Placeholder 5"/>
          <p:cNvSpPr>
            <a:spLocks noGrp="1"/>
          </p:cNvSpPr>
          <p:nvPr>
            <p:ph type="body" sz="quarter" idx="11"/>
          </p:nvPr>
        </p:nvSpPr>
        <p:spPr>
          <a:xfrm>
            <a:off x="0" y="3697357"/>
            <a:ext cx="9144000" cy="688906"/>
          </a:xfrm>
        </p:spPr>
        <p:txBody>
          <a:bodyPr/>
          <a:lstStyle/>
          <a:p>
            <a:r>
              <a:rPr lang="ar-EG" sz="3400" dirty="0"/>
              <a:t>باركي الرب يا سائر نجوم السماء: سبحيه وزيديه علواً إلى الأبد.</a:t>
            </a:r>
          </a:p>
        </p:txBody>
      </p:sp>
      <p:sp>
        <p:nvSpPr>
          <p:cNvPr id="7" name="Text Placeholder 6"/>
          <p:cNvSpPr>
            <a:spLocks noGrp="1"/>
          </p:cNvSpPr>
          <p:nvPr>
            <p:ph type="body" sz="quarter" idx="12"/>
          </p:nvPr>
        </p:nvSpPr>
        <p:spPr>
          <a:xfrm>
            <a:off x="0" y="4386263"/>
            <a:ext cx="9144000" cy="1234369"/>
          </a:xfrm>
        </p:spPr>
        <p:txBody>
          <a:bodyPr/>
          <a:lstStyle/>
          <a:p>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niciou</a:t>
            </a:r>
            <a:r>
              <a:rPr lang="en-US" sz="4000" dirty="0"/>
              <a:t> </a:t>
            </a:r>
            <a:r>
              <a:rPr lang="en-US" sz="4000" dirty="0" err="1"/>
              <a:t>tyrou</a:t>
            </a:r>
            <a:r>
              <a:rPr lang="en-US" sz="4000" dirty="0"/>
              <a:t> `</a:t>
            </a:r>
            <a:r>
              <a:rPr lang="en-US" sz="4000" dirty="0" err="1"/>
              <a:t>nte</a:t>
            </a:r>
            <a:r>
              <a:rPr lang="en-US" sz="4000" dirty="0"/>
              <a:t> `</a:t>
            </a:r>
            <a:r>
              <a:rPr lang="en-US" sz="4000" dirty="0" err="1"/>
              <a:t>tve</a:t>
            </a:r>
            <a:r>
              <a:rPr lang="en-US" sz="4000" dirty="0"/>
              <a:t>@</a:t>
            </a:r>
          </a:p>
          <a:p>
            <a:r>
              <a:rPr lang="en-US" sz="4000" dirty="0"/>
              <a:t> </a:t>
            </a: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404563881"/>
      </p:ext>
    </p:extLst>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5663494"/>
            <a:ext cx="9144000" cy="1194506"/>
          </a:xfrm>
        </p:spPr>
        <p:txBody>
          <a:bodyPr/>
          <a:lstStyle/>
          <a:p>
            <a:r>
              <a:rPr lang="ar-EG" dirty="0"/>
              <a:t>إسمو إبشويس نيمون هو أوو نيم نيوتي : هوس إيروف آري هوو أو تشاسف شا ني إينيه.</a:t>
            </a:r>
          </a:p>
        </p:txBody>
      </p:sp>
      <p:sp>
        <p:nvSpPr>
          <p:cNvPr id="3" name="Text Placeholder 2"/>
          <p:cNvSpPr>
            <a:spLocks noGrp="1"/>
          </p:cNvSpPr>
          <p:nvPr>
            <p:ph type="body" sz="quarter" idx="11"/>
          </p:nvPr>
        </p:nvSpPr>
        <p:spPr>
          <a:xfrm>
            <a:off x="0" y="3697357"/>
            <a:ext cx="9144000" cy="731768"/>
          </a:xfrm>
        </p:spPr>
        <p:txBody>
          <a:bodyPr/>
          <a:lstStyle/>
          <a:p>
            <a:r>
              <a:rPr lang="ar-EG" sz="3200" dirty="0"/>
              <a:t>باركي الرب أيتها الأمطار مع الأنداء: سبحيه وزيديه علواً إلى الأبد.</a:t>
            </a:r>
          </a:p>
        </p:txBody>
      </p:sp>
      <p:sp>
        <p:nvSpPr>
          <p:cNvPr id="4" name="Text Placeholder 3"/>
          <p:cNvSpPr>
            <a:spLocks noGrp="1"/>
          </p:cNvSpPr>
          <p:nvPr>
            <p:ph type="body" sz="quarter" idx="12"/>
          </p:nvPr>
        </p:nvSpPr>
        <p:spPr>
          <a:xfrm>
            <a:off x="0" y="4429125"/>
            <a:ext cx="9144000" cy="1234369"/>
          </a:xfrm>
        </p:spPr>
        <p:txBody>
          <a:bodyPr/>
          <a:lstStyle/>
          <a:p>
            <a:r>
              <a:rPr lang="en-US" sz="4000" dirty="0"/>
              <a:t>`</a:t>
            </a:r>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nimounhwou</a:t>
            </a:r>
            <a:r>
              <a:rPr lang="en-US" sz="4000" dirty="0"/>
              <a:t> </a:t>
            </a:r>
            <a:r>
              <a:rPr lang="en-US" sz="4000" dirty="0" err="1"/>
              <a:t>nem</a:t>
            </a:r>
            <a:r>
              <a:rPr lang="en-US" sz="4000" dirty="0"/>
              <a:t> </a:t>
            </a:r>
            <a:r>
              <a:rPr lang="en-US" sz="4000" dirty="0" err="1"/>
              <a:t>niiw</a:t>
            </a:r>
            <a:r>
              <a:rPr lang="en-US" sz="4000" dirty="0"/>
              <a:t>]@ </a:t>
            </a: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1801943159"/>
      </p:ext>
    </p:extLst>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0" y="5687358"/>
            <a:ext cx="9144000" cy="1170641"/>
          </a:xfrm>
        </p:spPr>
        <p:txBody>
          <a:bodyPr/>
          <a:lstStyle/>
          <a:p>
            <a:r>
              <a:rPr lang="ar-EG" dirty="0"/>
              <a:t>إسمو إبشويس ني تشيبي نيم ني ثيّو : هوس إيروف آري هوو أو تشاسف شا ني إينيه.</a:t>
            </a:r>
          </a:p>
        </p:txBody>
      </p:sp>
      <p:sp>
        <p:nvSpPr>
          <p:cNvPr id="6" name="Text Placeholder 5"/>
          <p:cNvSpPr>
            <a:spLocks noGrp="1"/>
          </p:cNvSpPr>
          <p:nvPr>
            <p:ph type="body" sz="quarter" idx="11"/>
          </p:nvPr>
        </p:nvSpPr>
        <p:spPr>
          <a:xfrm>
            <a:off x="0" y="3697357"/>
            <a:ext cx="9144000" cy="703193"/>
          </a:xfrm>
        </p:spPr>
        <p:txBody>
          <a:bodyPr/>
          <a:lstStyle/>
          <a:p>
            <a:r>
              <a:rPr lang="ar-EG" sz="3300" dirty="0"/>
              <a:t>باركي الرب أيتها السحب والرياح : سبحيه وزيديه علواً إلى الأبد.</a:t>
            </a:r>
          </a:p>
        </p:txBody>
      </p:sp>
      <p:sp>
        <p:nvSpPr>
          <p:cNvPr id="7" name="Text Placeholder 6"/>
          <p:cNvSpPr>
            <a:spLocks noGrp="1"/>
          </p:cNvSpPr>
          <p:nvPr>
            <p:ph type="body" sz="quarter" idx="12"/>
          </p:nvPr>
        </p:nvSpPr>
        <p:spPr>
          <a:xfrm>
            <a:off x="0" y="4452990"/>
            <a:ext cx="9144000" cy="1234369"/>
          </a:xfrm>
        </p:spPr>
        <p:txBody>
          <a:bodyPr/>
          <a:lstStyle/>
          <a:p>
            <a:pPr>
              <a:spcBef>
                <a:spcPts val="0"/>
              </a:spcBef>
            </a:pPr>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ni</a:t>
            </a:r>
            <a:r>
              <a:rPr lang="en-US" sz="4000" dirty="0"/>
              <a:t>[</a:t>
            </a:r>
            <a:r>
              <a:rPr lang="en-US" sz="4000" dirty="0" err="1"/>
              <a:t>ypi</a:t>
            </a:r>
            <a:r>
              <a:rPr lang="en-US" sz="4000" dirty="0"/>
              <a:t> </a:t>
            </a:r>
            <a:r>
              <a:rPr lang="en-US" sz="4000" dirty="0" err="1"/>
              <a:t>nem</a:t>
            </a:r>
            <a:r>
              <a:rPr lang="en-US" sz="4000" dirty="0"/>
              <a:t> </a:t>
            </a:r>
            <a:r>
              <a:rPr lang="en-US" sz="4000" dirty="0" err="1"/>
              <a:t>ni;you</a:t>
            </a:r>
            <a:r>
              <a:rPr lang="en-US" sz="4000" dirty="0"/>
              <a:t>@</a:t>
            </a:r>
          </a:p>
          <a:p>
            <a:pPr>
              <a:spcBef>
                <a:spcPts val="0"/>
              </a:spcBef>
            </a:pPr>
            <a:r>
              <a:rPr lang="en-US" sz="4000" dirty="0"/>
              <a:t> </a:t>
            </a: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24450144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1E258-DA2B-4323-9620-6B9F41BF270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2D21B42-E078-415C-A9C5-4CDB54996661}"/>
              </a:ext>
            </a:extLst>
          </p:cNvPr>
          <p:cNvSpPr>
            <a:spLocks noGrp="1"/>
          </p:cNvSpPr>
          <p:nvPr>
            <p:ph type="body" sz="quarter" idx="11"/>
          </p:nvPr>
        </p:nvSpPr>
        <p:spPr/>
        <p:txBody>
          <a:bodyPr/>
          <a:lstStyle/>
          <a:p>
            <a:r>
              <a:rPr lang="ar-EG" dirty="0"/>
              <a:t>جبل الله الجبل الدسم.  الجبل المتجمد الجبل الدسم. ما بالكم تظنون جبالاً مجبنة الجبل الذى سر الله أن يسكن فيه. فإن الرب يسكن فيه الى الأنقضاء. الليلويا. </a:t>
            </a:r>
            <a:r>
              <a:rPr lang="ar-EG" dirty="0">
                <a:solidFill>
                  <a:srgbClr val="FFC000"/>
                </a:solidFill>
              </a:rPr>
              <a:t>(مز 68 :16،15)</a:t>
            </a:r>
          </a:p>
        </p:txBody>
      </p:sp>
    </p:spTree>
    <p:extLst>
      <p:ext uri="{BB962C8B-B14F-4D97-AF65-F5344CB8AC3E}">
        <p14:creationId xmlns:p14="http://schemas.microsoft.com/office/powerpoint/2010/main" val="3656948532"/>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0" y="5606343"/>
            <a:ext cx="9144000" cy="1234369"/>
          </a:xfrm>
        </p:spPr>
        <p:txBody>
          <a:bodyPr/>
          <a:lstStyle/>
          <a:p>
            <a:pPr>
              <a:spcBef>
                <a:spcPts val="0"/>
              </a:spcBef>
            </a:pPr>
            <a:r>
              <a:rPr lang="ar-EG" dirty="0"/>
              <a:t>إسمو إبشويس ني إبنفما  تيرو : </a:t>
            </a:r>
            <a:endParaRPr lang="en-US" dirty="0"/>
          </a:p>
          <a:p>
            <a:pPr>
              <a:spcBef>
                <a:spcPts val="0"/>
              </a:spcBef>
            </a:pPr>
            <a:r>
              <a:rPr lang="ar-EG" dirty="0"/>
              <a:t>هوس إيروف آري هوو أو تشاسف شا ني إينيه.</a:t>
            </a:r>
          </a:p>
        </p:txBody>
      </p:sp>
      <p:sp>
        <p:nvSpPr>
          <p:cNvPr id="6" name="Text Placeholder 5"/>
          <p:cNvSpPr>
            <a:spLocks noGrp="1"/>
          </p:cNvSpPr>
          <p:nvPr>
            <p:ph type="body" sz="quarter" idx="11"/>
          </p:nvPr>
        </p:nvSpPr>
        <p:spPr>
          <a:xfrm>
            <a:off x="0" y="3697357"/>
            <a:ext cx="9144000" cy="674618"/>
          </a:xfrm>
        </p:spPr>
        <p:txBody>
          <a:bodyPr/>
          <a:lstStyle/>
          <a:p>
            <a:r>
              <a:rPr lang="ar-EG" sz="3600" dirty="0"/>
              <a:t>باركي الرب يا جميع الأرواح : سبحيه وزيديه علواً إلى الأبد.</a:t>
            </a:r>
          </a:p>
        </p:txBody>
      </p:sp>
      <p:sp>
        <p:nvSpPr>
          <p:cNvPr id="7" name="Text Placeholder 6"/>
          <p:cNvSpPr>
            <a:spLocks noGrp="1"/>
          </p:cNvSpPr>
          <p:nvPr>
            <p:ph type="body" sz="quarter" idx="12"/>
          </p:nvPr>
        </p:nvSpPr>
        <p:spPr>
          <a:xfrm>
            <a:off x="0" y="4371975"/>
            <a:ext cx="9144000" cy="1234369"/>
          </a:xfrm>
        </p:spPr>
        <p:txBody>
          <a:bodyPr/>
          <a:lstStyle/>
          <a:p>
            <a:pPr>
              <a:spcBef>
                <a:spcPts val="0"/>
              </a:spcBef>
            </a:pPr>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ni`pneuma</a:t>
            </a:r>
            <a:r>
              <a:rPr lang="en-US" sz="4000" dirty="0"/>
              <a:t> </a:t>
            </a:r>
            <a:r>
              <a:rPr lang="en-US" sz="4000" dirty="0" err="1"/>
              <a:t>tyrou</a:t>
            </a:r>
            <a:r>
              <a:rPr lang="en-US" sz="4000" dirty="0"/>
              <a:t>@ </a:t>
            </a:r>
          </a:p>
          <a:p>
            <a:pPr>
              <a:spcBef>
                <a:spcPts val="0"/>
              </a:spcBef>
            </a:pP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1607728273"/>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5530608"/>
            <a:ext cx="9144000" cy="1327391"/>
          </a:xfrm>
        </p:spPr>
        <p:txBody>
          <a:bodyPr/>
          <a:lstStyle/>
          <a:p>
            <a:pPr>
              <a:spcBef>
                <a:spcPts val="0"/>
              </a:spcBef>
            </a:pPr>
            <a:r>
              <a:rPr lang="ar-EG" dirty="0"/>
              <a:t>إسمو إبشويس بى إكروم نيم بى كافما : </a:t>
            </a:r>
            <a:endParaRPr lang="en-US" dirty="0"/>
          </a:p>
          <a:p>
            <a:pPr>
              <a:spcBef>
                <a:spcPts val="0"/>
              </a:spcBef>
            </a:pPr>
            <a:r>
              <a:rPr lang="ar-EG" dirty="0"/>
              <a:t>هوس إيروف آري هوو أو تشاسف شا ني إينيه.</a:t>
            </a:r>
          </a:p>
        </p:txBody>
      </p:sp>
      <p:sp>
        <p:nvSpPr>
          <p:cNvPr id="3" name="Text Placeholder 2"/>
          <p:cNvSpPr>
            <a:spLocks noGrp="1"/>
          </p:cNvSpPr>
          <p:nvPr>
            <p:ph type="body" sz="quarter" idx="11"/>
          </p:nvPr>
        </p:nvSpPr>
        <p:spPr>
          <a:xfrm>
            <a:off x="0" y="3697357"/>
            <a:ext cx="9144000" cy="617468"/>
          </a:xfrm>
        </p:spPr>
        <p:txBody>
          <a:bodyPr/>
          <a:lstStyle/>
          <a:p>
            <a:r>
              <a:rPr lang="ar-EG" sz="3400" dirty="0"/>
              <a:t>باركا الرب أيتها النار والحرارة : سبحاه وزيداه علواً إلى الأبد.</a:t>
            </a:r>
          </a:p>
        </p:txBody>
      </p:sp>
      <p:sp>
        <p:nvSpPr>
          <p:cNvPr id="4" name="Text Placeholder 3"/>
          <p:cNvSpPr>
            <a:spLocks noGrp="1"/>
          </p:cNvSpPr>
          <p:nvPr>
            <p:ph type="body" sz="quarter" idx="12"/>
          </p:nvPr>
        </p:nvSpPr>
        <p:spPr>
          <a:xfrm>
            <a:off x="0" y="4314825"/>
            <a:ext cx="9144000" cy="1234369"/>
          </a:xfrm>
        </p:spPr>
        <p:txBody>
          <a:bodyPr/>
          <a:lstStyle/>
          <a:p>
            <a:pPr>
              <a:spcBef>
                <a:spcPts val="0"/>
              </a:spcBef>
            </a:pPr>
            <a:r>
              <a:rPr lang="en-US" sz="4000" dirty="0"/>
              <a:t>`</a:t>
            </a:r>
            <a:r>
              <a:rPr lang="en-US" sz="4000" dirty="0" err="1"/>
              <a:t>Cmou</a:t>
            </a:r>
            <a:r>
              <a:rPr lang="en-US" sz="4000" dirty="0"/>
              <a:t> `</a:t>
            </a:r>
            <a:r>
              <a:rPr lang="en-US" sz="4000" dirty="0" err="1"/>
              <a:t>e`P</a:t>
            </a:r>
            <a:r>
              <a:rPr lang="en-US" sz="4000" dirty="0"/>
              <a:t>[</a:t>
            </a:r>
            <a:r>
              <a:rPr lang="en-US" sz="4000" dirty="0" err="1"/>
              <a:t>oic</a:t>
            </a:r>
            <a:r>
              <a:rPr lang="en-US" sz="4000" dirty="0"/>
              <a:t> pi`,</a:t>
            </a:r>
            <a:r>
              <a:rPr lang="en-US" sz="4000" dirty="0" err="1"/>
              <a:t>rwm</a:t>
            </a:r>
            <a:r>
              <a:rPr lang="en-US" sz="4000" dirty="0"/>
              <a:t> </a:t>
            </a:r>
            <a:r>
              <a:rPr lang="en-US" sz="4000" dirty="0" err="1"/>
              <a:t>nem</a:t>
            </a:r>
            <a:r>
              <a:rPr lang="en-US" sz="4000" dirty="0"/>
              <a:t> </a:t>
            </a:r>
            <a:r>
              <a:rPr lang="en-US" sz="4000" dirty="0" err="1"/>
              <a:t>pikauma</a:t>
            </a:r>
            <a:r>
              <a:rPr lang="en-US" sz="4000" dirty="0"/>
              <a:t>@ </a:t>
            </a:r>
          </a:p>
          <a:p>
            <a:pPr>
              <a:spcBef>
                <a:spcPts val="0"/>
              </a:spcBef>
            </a:pP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2322731317"/>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pPr>
              <a:spcBef>
                <a:spcPts val="0"/>
              </a:spcBef>
            </a:pPr>
            <a:r>
              <a:rPr lang="ar-EG" dirty="0"/>
              <a:t>إسمو إبشويس بي أوجيب نيم بي كاف سون : </a:t>
            </a:r>
            <a:endParaRPr lang="en-US" dirty="0"/>
          </a:p>
          <a:p>
            <a:pPr>
              <a:spcBef>
                <a:spcPts val="0"/>
              </a:spcBef>
            </a:pPr>
            <a:r>
              <a:rPr lang="ar-EG" dirty="0"/>
              <a:t>هوس إيروف آري هوو أو تشاسف شا ني إينيه.</a:t>
            </a:r>
          </a:p>
        </p:txBody>
      </p:sp>
      <p:sp>
        <p:nvSpPr>
          <p:cNvPr id="6" name="Text Placeholder 5"/>
          <p:cNvSpPr>
            <a:spLocks noGrp="1"/>
          </p:cNvSpPr>
          <p:nvPr>
            <p:ph type="body" sz="quarter" idx="11"/>
          </p:nvPr>
        </p:nvSpPr>
        <p:spPr>
          <a:xfrm>
            <a:off x="0" y="3697357"/>
            <a:ext cx="9144000" cy="631756"/>
          </a:xfrm>
        </p:spPr>
        <p:txBody>
          <a:bodyPr/>
          <a:lstStyle/>
          <a:p>
            <a:r>
              <a:rPr lang="ar-EG" sz="3600" dirty="0"/>
              <a:t>باركا الرب أيتها البرد والحر : سبحاه وزيداه علواً إلى الأبد.</a:t>
            </a:r>
          </a:p>
        </p:txBody>
      </p:sp>
      <p:sp>
        <p:nvSpPr>
          <p:cNvPr id="7" name="Text Placeholder 6"/>
          <p:cNvSpPr>
            <a:spLocks noGrp="1"/>
          </p:cNvSpPr>
          <p:nvPr>
            <p:ph type="body" sz="quarter" idx="12"/>
          </p:nvPr>
        </p:nvSpPr>
        <p:spPr>
          <a:xfrm>
            <a:off x="0" y="4495981"/>
            <a:ext cx="9144000" cy="1165232"/>
          </a:xfrm>
        </p:spPr>
        <p:txBody>
          <a:bodyPr/>
          <a:lstStyle/>
          <a:p>
            <a:pPr>
              <a:spcBef>
                <a:spcPts val="0"/>
              </a:spcBef>
            </a:pPr>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pi`wjeb</a:t>
            </a:r>
            <a:r>
              <a:rPr lang="en-US" sz="4000" dirty="0"/>
              <a:t> </a:t>
            </a:r>
            <a:r>
              <a:rPr lang="en-US" sz="4000" dirty="0" err="1"/>
              <a:t>nem</a:t>
            </a:r>
            <a:r>
              <a:rPr lang="en-US" sz="4000" dirty="0"/>
              <a:t> </a:t>
            </a:r>
            <a:r>
              <a:rPr lang="en-US" sz="4000" dirty="0" err="1"/>
              <a:t>pikaucwn</a:t>
            </a:r>
            <a:r>
              <a:rPr lang="en-US" sz="4000" dirty="0"/>
              <a:t>@</a:t>
            </a:r>
          </a:p>
          <a:p>
            <a:pPr>
              <a:spcBef>
                <a:spcPts val="0"/>
              </a:spcBef>
            </a:pPr>
            <a:r>
              <a:rPr lang="en-US" sz="4000" dirty="0"/>
              <a:t> </a:t>
            </a: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2461052787"/>
      </p:ext>
    </p:extLst>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0" y="5662350"/>
            <a:ext cx="9144000" cy="1180819"/>
          </a:xfrm>
        </p:spPr>
        <p:txBody>
          <a:bodyPr/>
          <a:lstStyle/>
          <a:p>
            <a:pPr>
              <a:spcBef>
                <a:spcPts val="0"/>
              </a:spcBef>
            </a:pPr>
            <a:r>
              <a:rPr lang="ar-EG" dirty="0"/>
              <a:t>إسمو إبشويس نيّوتي نيم ني نيفي : </a:t>
            </a:r>
            <a:endParaRPr lang="en-US" dirty="0"/>
          </a:p>
          <a:p>
            <a:pPr>
              <a:spcBef>
                <a:spcPts val="0"/>
              </a:spcBef>
            </a:pPr>
            <a:r>
              <a:rPr lang="ar-EG" dirty="0"/>
              <a:t>هوس إيروف آري هوو أو تشاسف شا ني إينيه.</a:t>
            </a:r>
          </a:p>
        </p:txBody>
      </p:sp>
      <p:sp>
        <p:nvSpPr>
          <p:cNvPr id="6" name="Text Placeholder 5"/>
          <p:cNvSpPr>
            <a:spLocks noGrp="1"/>
          </p:cNvSpPr>
          <p:nvPr>
            <p:ph type="body" sz="quarter" idx="11"/>
          </p:nvPr>
        </p:nvSpPr>
        <p:spPr>
          <a:xfrm>
            <a:off x="0" y="3697357"/>
            <a:ext cx="9144000" cy="688906"/>
          </a:xfrm>
        </p:spPr>
        <p:txBody>
          <a:bodyPr/>
          <a:lstStyle/>
          <a:p>
            <a:r>
              <a:rPr lang="ar-EG" sz="3300" dirty="0"/>
              <a:t>باركي الرب أيتها الأهوية والأنداء: سبحيه وزيديه علواً إلى الأبد.</a:t>
            </a:r>
          </a:p>
        </p:txBody>
      </p:sp>
      <p:sp>
        <p:nvSpPr>
          <p:cNvPr id="7" name="Text Placeholder 6"/>
          <p:cNvSpPr>
            <a:spLocks noGrp="1"/>
          </p:cNvSpPr>
          <p:nvPr>
            <p:ph type="body" sz="quarter" idx="12"/>
          </p:nvPr>
        </p:nvSpPr>
        <p:spPr>
          <a:xfrm>
            <a:off x="0" y="4386263"/>
            <a:ext cx="9144000" cy="1180819"/>
          </a:xfrm>
        </p:spPr>
        <p:txBody>
          <a:bodyPr/>
          <a:lstStyle/>
          <a:p>
            <a:pPr>
              <a:spcBef>
                <a:spcPts val="0"/>
              </a:spcBef>
            </a:pPr>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niiw</a:t>
            </a:r>
            <a:r>
              <a:rPr lang="en-US" sz="4000" dirty="0"/>
              <a:t>] </a:t>
            </a:r>
            <a:r>
              <a:rPr lang="en-US" sz="4000" dirty="0" err="1"/>
              <a:t>nem</a:t>
            </a:r>
            <a:r>
              <a:rPr lang="en-US" sz="4000" dirty="0"/>
              <a:t> </a:t>
            </a:r>
            <a:r>
              <a:rPr lang="en-US" sz="4000" dirty="0" err="1"/>
              <a:t>ninifi</a:t>
            </a:r>
            <a:r>
              <a:rPr lang="en-US" sz="4000" dirty="0"/>
              <a:t>@</a:t>
            </a:r>
          </a:p>
          <a:p>
            <a:pPr>
              <a:spcBef>
                <a:spcPts val="0"/>
              </a:spcBef>
            </a:pPr>
            <a:r>
              <a:rPr lang="en-US" sz="4000" dirty="0"/>
              <a:t> </a:t>
            </a: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3701142346"/>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ar-EG" dirty="0"/>
              <a:t>إسمو إبشويس ني إيه جوره نيم نى إيه هو أوو : هوس إيروف آري هوو أو تشاسف شا ني إينيه.</a:t>
            </a:r>
          </a:p>
        </p:txBody>
      </p:sp>
      <p:sp>
        <p:nvSpPr>
          <p:cNvPr id="3" name="Text Placeholder 2"/>
          <p:cNvSpPr>
            <a:spLocks noGrp="1"/>
          </p:cNvSpPr>
          <p:nvPr>
            <p:ph type="body" sz="quarter" idx="11"/>
          </p:nvPr>
        </p:nvSpPr>
        <p:spPr>
          <a:xfrm>
            <a:off x="0" y="3697357"/>
            <a:ext cx="9144000" cy="717481"/>
          </a:xfrm>
        </p:spPr>
        <p:txBody>
          <a:bodyPr/>
          <a:lstStyle/>
          <a:p>
            <a:r>
              <a:rPr lang="ar-EG" sz="3400" dirty="0"/>
              <a:t>باركي الرب أيتها الليالي والأيام: سبحيه وزيديه علواً إلى الأبد.</a:t>
            </a:r>
          </a:p>
        </p:txBody>
      </p:sp>
      <p:sp>
        <p:nvSpPr>
          <p:cNvPr id="4" name="Text Placeholder 3"/>
          <p:cNvSpPr>
            <a:spLocks noGrp="1"/>
          </p:cNvSpPr>
          <p:nvPr>
            <p:ph type="body" sz="quarter" idx="12"/>
          </p:nvPr>
        </p:nvSpPr>
        <p:spPr>
          <a:xfrm>
            <a:off x="0" y="4414838"/>
            <a:ext cx="9144000" cy="1234369"/>
          </a:xfrm>
        </p:spPr>
        <p:txBody>
          <a:bodyPr/>
          <a:lstStyle/>
          <a:p>
            <a:pPr>
              <a:spcBef>
                <a:spcPts val="0"/>
              </a:spcBef>
            </a:pPr>
            <a:r>
              <a:rPr lang="en-US" sz="4000" dirty="0"/>
              <a:t>`</a:t>
            </a:r>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ni`ejwrh</a:t>
            </a:r>
            <a:r>
              <a:rPr lang="en-US" sz="4000" dirty="0"/>
              <a:t> </a:t>
            </a:r>
            <a:r>
              <a:rPr lang="en-US" sz="4000" dirty="0" err="1"/>
              <a:t>nem</a:t>
            </a:r>
            <a:r>
              <a:rPr lang="en-US" sz="4000" dirty="0"/>
              <a:t> </a:t>
            </a:r>
            <a:r>
              <a:rPr lang="en-US" sz="4000" dirty="0" err="1"/>
              <a:t>ni`ehoou</a:t>
            </a:r>
            <a:r>
              <a:rPr lang="en-US" sz="4000" dirty="0"/>
              <a:t>@ </a:t>
            </a:r>
          </a:p>
          <a:p>
            <a:pPr>
              <a:spcBef>
                <a:spcPts val="0"/>
              </a:spcBef>
            </a:pP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2988818477"/>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ar-EG" dirty="0"/>
              <a:t>إسمو إبشويس بي أوو أويني نيم بي كاكي : هوس إيروف آري هوو أو تشاسف شا ني إينيه.</a:t>
            </a:r>
          </a:p>
        </p:txBody>
      </p:sp>
      <p:sp>
        <p:nvSpPr>
          <p:cNvPr id="6" name="Text Placeholder 5"/>
          <p:cNvSpPr>
            <a:spLocks noGrp="1"/>
          </p:cNvSpPr>
          <p:nvPr>
            <p:ph type="body" sz="quarter" idx="11"/>
          </p:nvPr>
        </p:nvSpPr>
        <p:spPr>
          <a:xfrm>
            <a:off x="0" y="3697357"/>
            <a:ext cx="9144000" cy="746056"/>
          </a:xfrm>
        </p:spPr>
        <p:txBody>
          <a:bodyPr/>
          <a:lstStyle/>
          <a:p>
            <a:r>
              <a:rPr lang="ar-EG" sz="3600" dirty="0"/>
              <a:t>باركا الرب أيها النور والظلمة : سبحاه وزيداه علواً إلى الأبد.</a:t>
            </a:r>
          </a:p>
        </p:txBody>
      </p:sp>
      <p:sp>
        <p:nvSpPr>
          <p:cNvPr id="7" name="Text Placeholder 6"/>
          <p:cNvSpPr>
            <a:spLocks noGrp="1"/>
          </p:cNvSpPr>
          <p:nvPr>
            <p:ph type="body" sz="quarter" idx="12"/>
          </p:nvPr>
        </p:nvSpPr>
        <p:spPr>
          <a:xfrm>
            <a:off x="0" y="4443413"/>
            <a:ext cx="9144000" cy="1234369"/>
          </a:xfrm>
        </p:spPr>
        <p:txBody>
          <a:bodyPr/>
          <a:lstStyle/>
          <a:p>
            <a:pPr>
              <a:spcBef>
                <a:spcPts val="0"/>
              </a:spcBef>
            </a:pPr>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piouwini</a:t>
            </a:r>
            <a:r>
              <a:rPr lang="en-US" sz="4000" dirty="0"/>
              <a:t> </a:t>
            </a:r>
            <a:r>
              <a:rPr lang="en-US" sz="4000" dirty="0" err="1"/>
              <a:t>nem</a:t>
            </a:r>
            <a:r>
              <a:rPr lang="en-US" sz="4000" dirty="0"/>
              <a:t> </a:t>
            </a:r>
            <a:r>
              <a:rPr lang="en-US" sz="4000" dirty="0" err="1"/>
              <a:t>pi,aki</a:t>
            </a:r>
            <a:r>
              <a:rPr lang="en-US" sz="4000" dirty="0"/>
              <a:t>@</a:t>
            </a:r>
          </a:p>
          <a:p>
            <a:pPr>
              <a:spcBef>
                <a:spcPts val="0"/>
              </a:spcBef>
            </a:pPr>
            <a:r>
              <a:rPr lang="en-US" sz="4000" dirty="0"/>
              <a:t> </a:t>
            </a: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737293351"/>
      </p:ext>
    </p:extLst>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ar-EG" dirty="0"/>
              <a:t>إسمو إبشويس بي جاف نيم بي أو جيف : هوس إيروف آري هوو أو تشاسف شا ني إينيه.</a:t>
            </a:r>
          </a:p>
        </p:txBody>
      </p:sp>
      <p:sp>
        <p:nvSpPr>
          <p:cNvPr id="6" name="Text Placeholder 5"/>
          <p:cNvSpPr>
            <a:spLocks noGrp="1"/>
          </p:cNvSpPr>
          <p:nvPr>
            <p:ph type="body" sz="quarter" idx="11"/>
          </p:nvPr>
        </p:nvSpPr>
        <p:spPr>
          <a:xfrm>
            <a:off x="0" y="3697357"/>
            <a:ext cx="9144000" cy="688906"/>
          </a:xfrm>
        </p:spPr>
        <p:txBody>
          <a:bodyPr/>
          <a:lstStyle/>
          <a:p>
            <a:r>
              <a:rPr lang="ar-EG" sz="3400" dirty="0"/>
              <a:t>باركا الرب أيها البرد والصقيع: سبحاه وزيداه علواً إلى الأبد.</a:t>
            </a:r>
          </a:p>
        </p:txBody>
      </p:sp>
      <p:sp>
        <p:nvSpPr>
          <p:cNvPr id="7" name="Text Placeholder 6"/>
          <p:cNvSpPr>
            <a:spLocks noGrp="1"/>
          </p:cNvSpPr>
          <p:nvPr>
            <p:ph type="body" sz="quarter" idx="12"/>
          </p:nvPr>
        </p:nvSpPr>
        <p:spPr>
          <a:xfrm>
            <a:off x="0" y="4386263"/>
            <a:ext cx="9144000" cy="1234369"/>
          </a:xfrm>
        </p:spPr>
        <p:txBody>
          <a:bodyPr/>
          <a:lstStyle/>
          <a:p>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pijaf</a:t>
            </a:r>
            <a:r>
              <a:rPr lang="en-US" sz="4000" dirty="0"/>
              <a:t> </a:t>
            </a:r>
            <a:r>
              <a:rPr lang="en-US" sz="4000" dirty="0" err="1"/>
              <a:t>nem</a:t>
            </a:r>
            <a:r>
              <a:rPr lang="en-US" sz="4000" dirty="0"/>
              <a:t> </a:t>
            </a:r>
            <a:r>
              <a:rPr lang="en-US" sz="4000" dirty="0" err="1"/>
              <a:t>pi`wjeb</a:t>
            </a:r>
            <a:r>
              <a:rPr lang="en-US" sz="4000" dirty="0"/>
              <a:t>@</a:t>
            </a:r>
          </a:p>
          <a:p>
            <a:r>
              <a:rPr lang="en-US" sz="4000" dirty="0"/>
              <a:t> </a:t>
            </a: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2793650106"/>
      </p:ext>
    </p:extLst>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pPr>
              <a:spcBef>
                <a:spcPts val="0"/>
              </a:spcBef>
            </a:pPr>
            <a:r>
              <a:rPr lang="ar-EG" dirty="0"/>
              <a:t>إسمو إبشويس تي باخني نيم بى شيّون : </a:t>
            </a:r>
            <a:endParaRPr lang="en-US" dirty="0"/>
          </a:p>
          <a:p>
            <a:pPr>
              <a:spcBef>
                <a:spcPts val="0"/>
              </a:spcBef>
            </a:pPr>
            <a:r>
              <a:rPr lang="ar-EG" dirty="0"/>
              <a:t>هوس إيروف آري هوو أو تشاسف شا ني إينيه.</a:t>
            </a:r>
          </a:p>
        </p:txBody>
      </p:sp>
      <p:sp>
        <p:nvSpPr>
          <p:cNvPr id="3" name="Text Placeholder 2"/>
          <p:cNvSpPr>
            <a:spLocks noGrp="1"/>
          </p:cNvSpPr>
          <p:nvPr>
            <p:ph type="body" sz="quarter" idx="11"/>
          </p:nvPr>
        </p:nvSpPr>
        <p:spPr>
          <a:xfrm>
            <a:off x="0" y="3697357"/>
            <a:ext cx="9144000" cy="731768"/>
          </a:xfrm>
        </p:spPr>
        <p:txBody>
          <a:bodyPr/>
          <a:lstStyle/>
          <a:p>
            <a:r>
              <a:rPr lang="ar-EG" sz="3600" dirty="0"/>
              <a:t>باركا الرب أيها الجليد والثلج : سبحيه وزيديه علواً إلى الأبد.</a:t>
            </a:r>
          </a:p>
        </p:txBody>
      </p:sp>
      <p:sp>
        <p:nvSpPr>
          <p:cNvPr id="4" name="Text Placeholder 3"/>
          <p:cNvSpPr>
            <a:spLocks noGrp="1"/>
          </p:cNvSpPr>
          <p:nvPr>
            <p:ph type="body" sz="quarter" idx="12"/>
          </p:nvPr>
        </p:nvSpPr>
        <p:spPr>
          <a:xfrm>
            <a:off x="0" y="4429125"/>
            <a:ext cx="9144000" cy="1234369"/>
          </a:xfrm>
        </p:spPr>
        <p:txBody>
          <a:bodyPr/>
          <a:lstStyle/>
          <a:p>
            <a:pPr>
              <a:spcBef>
                <a:spcPts val="0"/>
              </a:spcBef>
            </a:pPr>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pa,ny</a:t>
            </a:r>
            <a:r>
              <a:rPr lang="en-US" sz="4000" dirty="0"/>
              <a:t> </a:t>
            </a:r>
            <a:r>
              <a:rPr lang="en-US" sz="4000" dirty="0" err="1"/>
              <a:t>nem</a:t>
            </a:r>
            <a:r>
              <a:rPr lang="en-US" sz="4000" dirty="0"/>
              <a:t> </a:t>
            </a:r>
            <a:r>
              <a:rPr lang="en-US" sz="4000" dirty="0" err="1"/>
              <a:t>pi,iwn</a:t>
            </a:r>
            <a:r>
              <a:rPr lang="en-US" sz="4000" dirty="0"/>
              <a:t>@</a:t>
            </a:r>
          </a:p>
          <a:p>
            <a:pPr>
              <a:spcBef>
                <a:spcPts val="0"/>
              </a:spcBef>
            </a:pPr>
            <a:r>
              <a:rPr lang="en-US" sz="4000" dirty="0"/>
              <a:t> </a:t>
            </a: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4041693806"/>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ar-EG" dirty="0"/>
              <a:t>إسمو إبشويس ني سيه تيف ريج نيم ني تشيبي : هوس إيروف آري هوو أو تشاسف شا ني إينيه.</a:t>
            </a:r>
          </a:p>
        </p:txBody>
      </p:sp>
      <p:sp>
        <p:nvSpPr>
          <p:cNvPr id="6" name="Text Placeholder 5"/>
          <p:cNvSpPr>
            <a:spLocks noGrp="1"/>
          </p:cNvSpPr>
          <p:nvPr>
            <p:ph type="body" sz="quarter" idx="11"/>
          </p:nvPr>
        </p:nvSpPr>
        <p:spPr>
          <a:xfrm>
            <a:off x="0" y="3697357"/>
            <a:ext cx="9144000" cy="631756"/>
          </a:xfrm>
        </p:spPr>
        <p:txBody>
          <a:bodyPr/>
          <a:lstStyle/>
          <a:p>
            <a:r>
              <a:rPr lang="ar-EG" sz="3200" dirty="0"/>
              <a:t>باركي الرب أيتها البروق والسحب : سبحيه وزيديه علواً إلى الأبد.</a:t>
            </a:r>
          </a:p>
        </p:txBody>
      </p:sp>
      <p:sp>
        <p:nvSpPr>
          <p:cNvPr id="7" name="Text Placeholder 6"/>
          <p:cNvSpPr>
            <a:spLocks noGrp="1"/>
          </p:cNvSpPr>
          <p:nvPr>
            <p:ph type="body" sz="quarter" idx="12"/>
          </p:nvPr>
        </p:nvSpPr>
        <p:spPr>
          <a:xfrm>
            <a:off x="0" y="4453558"/>
            <a:ext cx="9144000" cy="1234369"/>
          </a:xfrm>
        </p:spPr>
        <p:txBody>
          <a:bodyPr/>
          <a:lstStyle/>
          <a:p>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nicetebryj</a:t>
            </a:r>
            <a:r>
              <a:rPr lang="en-US" sz="4000" dirty="0"/>
              <a:t> </a:t>
            </a:r>
            <a:r>
              <a:rPr lang="en-US" sz="4000" dirty="0" err="1"/>
              <a:t>nem</a:t>
            </a:r>
            <a:r>
              <a:rPr lang="en-US" sz="4000" dirty="0"/>
              <a:t> </a:t>
            </a:r>
            <a:r>
              <a:rPr lang="en-US" sz="4000" dirty="0" err="1"/>
              <a:t>ni</a:t>
            </a:r>
            <a:r>
              <a:rPr lang="en-US" sz="4000" dirty="0"/>
              <a:t>[</a:t>
            </a:r>
            <a:r>
              <a:rPr lang="en-US" sz="4000" dirty="0" err="1"/>
              <a:t>ypi</a:t>
            </a:r>
            <a:r>
              <a:rPr lang="en-US" sz="4000" dirty="0"/>
              <a:t>@ </a:t>
            </a: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3580687601"/>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0" y="5759080"/>
            <a:ext cx="9144000" cy="1084089"/>
          </a:xfrm>
        </p:spPr>
        <p:txBody>
          <a:bodyPr/>
          <a:lstStyle/>
          <a:p>
            <a:pPr>
              <a:spcBef>
                <a:spcPts val="0"/>
              </a:spcBef>
            </a:pPr>
            <a:r>
              <a:rPr lang="ar-EG" dirty="0"/>
              <a:t>إسمو إبشويس بي كاهي تيرف : </a:t>
            </a:r>
            <a:endParaRPr lang="en-US" dirty="0"/>
          </a:p>
          <a:p>
            <a:pPr>
              <a:spcBef>
                <a:spcPts val="0"/>
              </a:spcBef>
            </a:pPr>
            <a:r>
              <a:rPr lang="ar-EG" dirty="0"/>
              <a:t>هوس إيروف آري هوو أو تشاسف شا ني إينيه.</a:t>
            </a:r>
          </a:p>
        </p:txBody>
      </p:sp>
      <p:sp>
        <p:nvSpPr>
          <p:cNvPr id="6" name="Text Placeholder 5"/>
          <p:cNvSpPr>
            <a:spLocks noGrp="1"/>
          </p:cNvSpPr>
          <p:nvPr>
            <p:ph type="body" sz="quarter" idx="11"/>
          </p:nvPr>
        </p:nvSpPr>
        <p:spPr>
          <a:xfrm>
            <a:off x="0" y="3697357"/>
            <a:ext cx="9144000" cy="689217"/>
          </a:xfrm>
        </p:spPr>
        <p:txBody>
          <a:bodyPr/>
          <a:lstStyle/>
          <a:p>
            <a:r>
              <a:rPr lang="ar-EG" sz="3400" dirty="0"/>
              <a:t>باركي الرب أيتها الأرض كلها : سبحيه وزيديه علواً إلى الأبد.</a:t>
            </a:r>
          </a:p>
        </p:txBody>
      </p:sp>
      <p:sp>
        <p:nvSpPr>
          <p:cNvPr id="7" name="Text Placeholder 6"/>
          <p:cNvSpPr>
            <a:spLocks noGrp="1"/>
          </p:cNvSpPr>
          <p:nvPr>
            <p:ph type="body" sz="quarter" idx="12"/>
          </p:nvPr>
        </p:nvSpPr>
        <p:spPr>
          <a:xfrm>
            <a:off x="0" y="4386574"/>
            <a:ext cx="9144000" cy="1234369"/>
          </a:xfrm>
        </p:spPr>
        <p:txBody>
          <a:bodyPr/>
          <a:lstStyle/>
          <a:p>
            <a:pPr>
              <a:spcBef>
                <a:spcPts val="0"/>
              </a:spcBef>
            </a:pPr>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pikahi</a:t>
            </a:r>
            <a:r>
              <a:rPr lang="en-US" sz="4000" dirty="0"/>
              <a:t> </a:t>
            </a:r>
            <a:r>
              <a:rPr lang="en-US" sz="4000" dirty="0" err="1"/>
              <a:t>tyrf</a:t>
            </a:r>
            <a:r>
              <a:rPr lang="en-US" sz="4000" dirty="0"/>
              <a:t>@</a:t>
            </a:r>
          </a:p>
          <a:p>
            <a:pPr>
              <a:spcBef>
                <a:spcPts val="0"/>
              </a:spcBef>
            </a:pPr>
            <a:r>
              <a:rPr lang="en-US" sz="4000" dirty="0"/>
              <a:t> </a:t>
            </a: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41093433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F224E-4CB9-4D48-A68A-8EB7A2DEC23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6DA4F83-2152-489E-BD55-78CEBAAF78A5}"/>
              </a:ext>
            </a:extLst>
          </p:cNvPr>
          <p:cNvSpPr>
            <a:spLocks noGrp="1"/>
          </p:cNvSpPr>
          <p:nvPr>
            <p:ph type="body" sz="quarter" idx="11"/>
          </p:nvPr>
        </p:nvSpPr>
        <p:spPr/>
        <p:txBody>
          <a:bodyPr/>
          <a:lstStyle/>
          <a:p>
            <a:r>
              <a:rPr lang="ar-SA" altLang="en-US" sz="6600" b="1" dirty="0">
                <a:solidFill>
                  <a:schemeClr val="bg1"/>
                </a:solidFill>
                <a:cs typeface="Times New Roman" panose="02020603050405020304" pitchFamily="18" charset="0"/>
              </a:rPr>
              <a:t>قامت الملكة عن يمينك مشتملة بلباس موشى بالذهب مزينة بأنواع كثيرة</a:t>
            </a:r>
            <a:r>
              <a:rPr lang="ar-EG" altLang="en-US" sz="6600" b="1" dirty="0">
                <a:solidFill>
                  <a:schemeClr val="bg1"/>
                </a:solidFill>
                <a:cs typeface="Times New Roman" panose="02020603050405020304" pitchFamily="18" charset="0"/>
              </a:rPr>
              <a:t> </a:t>
            </a:r>
            <a:r>
              <a:rPr lang="ar-SA" altLang="en-US" sz="6600" b="1" dirty="0">
                <a:solidFill>
                  <a:schemeClr val="bg1"/>
                </a:solidFill>
                <a:cs typeface="Times New Roman" panose="02020603050405020304" pitchFamily="18" charset="0"/>
              </a:rPr>
              <a:t>الليلويا</a:t>
            </a:r>
            <a:r>
              <a:rPr lang="ar-EG" altLang="en-US" sz="6600" b="1" dirty="0">
                <a:solidFill>
                  <a:schemeClr val="bg1"/>
                </a:solidFill>
                <a:cs typeface="Times New Roman" panose="02020603050405020304" pitchFamily="18" charset="0"/>
              </a:rPr>
              <a:t> </a:t>
            </a:r>
            <a:r>
              <a:rPr lang="ar-SA" altLang="en-US" sz="6600" b="1" dirty="0">
                <a:solidFill>
                  <a:srgbClr val="FFC000"/>
                </a:solidFill>
                <a:cs typeface="Times New Roman" panose="02020603050405020304" pitchFamily="18" charset="0"/>
              </a:rPr>
              <a:t>(</a:t>
            </a:r>
            <a:r>
              <a:rPr lang="ar-EG" altLang="en-US" sz="6600" b="1" dirty="0">
                <a:solidFill>
                  <a:srgbClr val="FFC000"/>
                </a:solidFill>
                <a:cs typeface="Times New Roman" panose="02020603050405020304" pitchFamily="18" charset="0"/>
              </a:rPr>
              <a:t>45</a:t>
            </a:r>
            <a:r>
              <a:rPr lang="ar-SA" altLang="en-US" sz="6600" b="1" dirty="0">
                <a:solidFill>
                  <a:srgbClr val="FFC000"/>
                </a:solidFill>
                <a:cs typeface="Times New Roman" panose="02020603050405020304" pitchFamily="18" charset="0"/>
              </a:rPr>
              <a:t> :</a:t>
            </a:r>
            <a:r>
              <a:rPr lang="ar-EG" altLang="en-US" sz="6600" b="1" dirty="0">
                <a:solidFill>
                  <a:srgbClr val="FFC000"/>
                </a:solidFill>
                <a:cs typeface="Times New Roman" panose="02020603050405020304" pitchFamily="18" charset="0"/>
              </a:rPr>
              <a:t>9</a:t>
            </a:r>
            <a:r>
              <a:rPr lang="ar-SA" altLang="en-US" sz="6600" b="1" dirty="0">
                <a:solidFill>
                  <a:srgbClr val="FFC000"/>
                </a:solidFill>
                <a:cs typeface="Times New Roman" panose="02020603050405020304" pitchFamily="18" charset="0"/>
              </a:rPr>
              <a:t>)</a:t>
            </a:r>
            <a:endParaRPr lang="en-GB" sz="6600" dirty="0">
              <a:solidFill>
                <a:srgbClr val="FFC000"/>
              </a:solidFill>
            </a:endParaRPr>
          </a:p>
        </p:txBody>
      </p:sp>
    </p:spTree>
    <p:extLst>
      <p:ext uri="{BB962C8B-B14F-4D97-AF65-F5344CB8AC3E}">
        <p14:creationId xmlns:p14="http://schemas.microsoft.com/office/powerpoint/2010/main" val="410170196"/>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5859377"/>
            <a:ext cx="9144000" cy="983792"/>
          </a:xfrm>
        </p:spPr>
        <p:txBody>
          <a:bodyPr/>
          <a:lstStyle/>
          <a:p>
            <a:r>
              <a:rPr lang="ar-EG" dirty="0"/>
              <a:t>إسمو إبشويس ني طو أوو نيم ني كالام فو أوو تيرو : هوس إيروف آري هوو أو تشاسف شا ني إينيه.</a:t>
            </a:r>
          </a:p>
        </p:txBody>
      </p:sp>
      <p:sp>
        <p:nvSpPr>
          <p:cNvPr id="3" name="Text Placeholder 2"/>
          <p:cNvSpPr>
            <a:spLocks noGrp="1"/>
          </p:cNvSpPr>
          <p:nvPr>
            <p:ph type="body" sz="quarter" idx="11"/>
          </p:nvPr>
        </p:nvSpPr>
        <p:spPr/>
        <p:txBody>
          <a:bodyPr/>
          <a:lstStyle/>
          <a:p>
            <a:r>
              <a:rPr lang="ar-EG" sz="3400" dirty="0"/>
              <a:t>باركي الرب أيتها الجبال وجميع الآكام : سبحيه وزيديه علواً إلى الأبد.</a:t>
            </a:r>
          </a:p>
        </p:txBody>
      </p:sp>
      <p:sp>
        <p:nvSpPr>
          <p:cNvPr id="4" name="Text Placeholder 3"/>
          <p:cNvSpPr>
            <a:spLocks noGrp="1"/>
          </p:cNvSpPr>
          <p:nvPr>
            <p:ph type="body" sz="quarter" idx="12"/>
          </p:nvPr>
        </p:nvSpPr>
        <p:spPr>
          <a:xfrm>
            <a:off x="0" y="4625009"/>
            <a:ext cx="9144000" cy="983792"/>
          </a:xfrm>
        </p:spPr>
        <p:txBody>
          <a:bodyPr/>
          <a:lstStyle/>
          <a:p>
            <a:r>
              <a:rPr lang="en-US" sz="3600" dirty="0" err="1"/>
              <a:t>Cmou</a:t>
            </a:r>
            <a:r>
              <a:rPr lang="en-US" sz="3600" dirty="0"/>
              <a:t> `</a:t>
            </a:r>
            <a:r>
              <a:rPr lang="en-US" sz="3600" dirty="0" err="1"/>
              <a:t>e`P</a:t>
            </a:r>
            <a:r>
              <a:rPr lang="en-US" sz="3600" dirty="0"/>
              <a:t>[</a:t>
            </a:r>
            <a:r>
              <a:rPr lang="en-US" sz="3600" dirty="0" err="1"/>
              <a:t>oic</a:t>
            </a:r>
            <a:r>
              <a:rPr lang="en-US" sz="3600" dirty="0"/>
              <a:t> </a:t>
            </a:r>
            <a:r>
              <a:rPr lang="en-US" sz="3600" dirty="0" err="1"/>
              <a:t>nitwou</a:t>
            </a:r>
            <a:r>
              <a:rPr lang="en-US" sz="3600" dirty="0"/>
              <a:t> </a:t>
            </a:r>
            <a:r>
              <a:rPr lang="en-US" sz="3600" dirty="0" err="1"/>
              <a:t>nem</a:t>
            </a:r>
            <a:r>
              <a:rPr lang="en-US" sz="3600" dirty="0"/>
              <a:t> </a:t>
            </a:r>
            <a:r>
              <a:rPr lang="en-US" sz="3600" dirty="0" err="1"/>
              <a:t>nikalamvwou</a:t>
            </a:r>
            <a:r>
              <a:rPr lang="en-US" sz="3600" dirty="0"/>
              <a:t> </a:t>
            </a:r>
            <a:r>
              <a:rPr lang="en-US" sz="3600" dirty="0" err="1"/>
              <a:t>tyrou</a:t>
            </a:r>
            <a:r>
              <a:rPr lang="en-US" sz="3600" dirty="0"/>
              <a:t>@ </a:t>
            </a:r>
            <a:r>
              <a:rPr lang="en-US" sz="3600" dirty="0" err="1"/>
              <a:t>hwc</a:t>
            </a:r>
            <a:r>
              <a:rPr lang="en-US" sz="3600" dirty="0"/>
              <a:t> `</a:t>
            </a:r>
            <a:r>
              <a:rPr lang="en-US" sz="3600" dirty="0" err="1"/>
              <a:t>erof</a:t>
            </a:r>
            <a:r>
              <a:rPr lang="en-US" sz="3600" dirty="0"/>
              <a:t> `</a:t>
            </a:r>
            <a:r>
              <a:rPr lang="en-US" sz="3600" dirty="0" err="1"/>
              <a:t>arihou`o</a:t>
            </a:r>
            <a:r>
              <a:rPr lang="en-US" sz="3600" dirty="0"/>
              <a:t> [</a:t>
            </a:r>
            <a:r>
              <a:rPr lang="en-US" sz="3600" dirty="0" err="1"/>
              <a:t>acf</a:t>
            </a:r>
            <a:r>
              <a:rPr lang="en-US" sz="3600" dirty="0"/>
              <a:t> </a:t>
            </a:r>
            <a:r>
              <a:rPr lang="en-US" sz="3600" dirty="0" err="1"/>
              <a:t>sa</a:t>
            </a:r>
            <a:r>
              <a:rPr lang="en-US" sz="3600" dirty="0"/>
              <a:t> </a:t>
            </a:r>
            <a:r>
              <a:rPr lang="en-US" sz="3600" dirty="0" err="1"/>
              <a:t>ni`eneh</a:t>
            </a:r>
            <a:r>
              <a:rPr lang="en-US" sz="3600" dirty="0"/>
              <a:t>.</a:t>
            </a:r>
          </a:p>
        </p:txBody>
      </p:sp>
    </p:spTree>
    <p:extLst>
      <p:ext uri="{BB962C8B-B14F-4D97-AF65-F5344CB8AC3E}">
        <p14:creationId xmlns:p14="http://schemas.microsoft.com/office/powerpoint/2010/main" val="789947513"/>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ar-EG" sz="3600" dirty="0"/>
              <a:t>إسمو إبشويس ني تيرو إتريت هيجين إب هو إم إبكاهي : هوس إيروف آري هوو أو تشاسف شا ني إينيه.</a:t>
            </a:r>
          </a:p>
        </p:txBody>
      </p:sp>
      <p:sp>
        <p:nvSpPr>
          <p:cNvPr id="6" name="Text Placeholder 5"/>
          <p:cNvSpPr>
            <a:spLocks noGrp="1"/>
          </p:cNvSpPr>
          <p:nvPr>
            <p:ph type="body" sz="quarter" idx="11"/>
          </p:nvPr>
        </p:nvSpPr>
        <p:spPr/>
        <p:txBody>
          <a:bodyPr/>
          <a:lstStyle/>
          <a:p>
            <a:r>
              <a:rPr lang="ar-EG" sz="3200" dirty="0"/>
              <a:t>بارك الرب يا جميع ما ينبت على وجه الأرض: سبحه وزده علواً إلى الأبد.</a:t>
            </a:r>
          </a:p>
        </p:txBody>
      </p:sp>
      <p:sp>
        <p:nvSpPr>
          <p:cNvPr id="7" name="Text Placeholder 6"/>
          <p:cNvSpPr>
            <a:spLocks noGrp="1"/>
          </p:cNvSpPr>
          <p:nvPr>
            <p:ph type="body" sz="quarter" idx="12"/>
          </p:nvPr>
        </p:nvSpPr>
        <p:spPr>
          <a:xfrm>
            <a:off x="0" y="4600439"/>
            <a:ext cx="9144000" cy="1071699"/>
          </a:xfrm>
        </p:spPr>
        <p:txBody>
          <a:bodyPr/>
          <a:lstStyle/>
          <a:p>
            <a:r>
              <a:rPr lang="en-US" dirty="0" err="1"/>
              <a:t>Cmou</a:t>
            </a:r>
            <a:r>
              <a:rPr lang="en-US" dirty="0"/>
              <a:t> `</a:t>
            </a:r>
            <a:r>
              <a:rPr lang="en-US" dirty="0" err="1"/>
              <a:t>e`P</a:t>
            </a:r>
            <a:r>
              <a:rPr lang="en-US" dirty="0"/>
              <a:t>[</a:t>
            </a:r>
            <a:r>
              <a:rPr lang="en-US" dirty="0" err="1"/>
              <a:t>oic</a:t>
            </a:r>
            <a:r>
              <a:rPr lang="en-US" dirty="0"/>
              <a:t> </a:t>
            </a:r>
            <a:r>
              <a:rPr lang="en-US" dirty="0" err="1"/>
              <a:t>ny</a:t>
            </a:r>
            <a:r>
              <a:rPr lang="en-US" dirty="0"/>
              <a:t> </a:t>
            </a:r>
            <a:r>
              <a:rPr lang="en-US" dirty="0" err="1"/>
              <a:t>tyrou</a:t>
            </a:r>
            <a:r>
              <a:rPr lang="en-US" dirty="0"/>
              <a:t> </a:t>
            </a:r>
            <a:r>
              <a:rPr lang="en-US" dirty="0" err="1"/>
              <a:t>etryt</a:t>
            </a:r>
            <a:r>
              <a:rPr lang="en-US" dirty="0"/>
              <a:t> </a:t>
            </a:r>
            <a:r>
              <a:rPr lang="en-US" dirty="0" err="1"/>
              <a:t>hijen</a:t>
            </a:r>
            <a:r>
              <a:rPr lang="en-US" dirty="0"/>
              <a:t> `pho `</a:t>
            </a:r>
            <a:r>
              <a:rPr lang="en-US" dirty="0" err="1"/>
              <a:t>m`pkahi</a:t>
            </a:r>
            <a:r>
              <a:rPr lang="en-US" dirty="0"/>
              <a:t>@ </a:t>
            </a:r>
            <a:r>
              <a:rPr lang="en-US" dirty="0" err="1"/>
              <a:t>hwc</a:t>
            </a:r>
            <a:r>
              <a:rPr lang="en-US" dirty="0"/>
              <a:t> `</a:t>
            </a:r>
            <a:r>
              <a:rPr lang="en-US" dirty="0" err="1"/>
              <a:t>erof</a:t>
            </a:r>
            <a:r>
              <a:rPr lang="en-US" dirty="0"/>
              <a:t> `</a:t>
            </a:r>
            <a:r>
              <a:rPr lang="en-US" dirty="0" err="1"/>
              <a:t>arihou`o</a:t>
            </a:r>
            <a:r>
              <a:rPr lang="en-US" dirty="0"/>
              <a:t> [</a:t>
            </a:r>
            <a:r>
              <a:rPr lang="en-US" dirty="0" err="1"/>
              <a:t>acf</a:t>
            </a:r>
            <a:r>
              <a:rPr lang="en-US" dirty="0"/>
              <a:t> </a:t>
            </a:r>
            <a:r>
              <a:rPr lang="en-US" dirty="0" err="1"/>
              <a:t>sa</a:t>
            </a:r>
            <a:r>
              <a:rPr lang="en-US" dirty="0"/>
              <a:t> </a:t>
            </a:r>
            <a:r>
              <a:rPr lang="en-US" dirty="0" err="1"/>
              <a:t>ni`eneh</a:t>
            </a:r>
            <a:r>
              <a:rPr lang="en-US" dirty="0"/>
              <a:t>.</a:t>
            </a:r>
          </a:p>
        </p:txBody>
      </p:sp>
    </p:spTree>
    <p:extLst>
      <p:ext uri="{BB962C8B-B14F-4D97-AF65-F5344CB8AC3E}">
        <p14:creationId xmlns:p14="http://schemas.microsoft.com/office/powerpoint/2010/main" val="2324820701"/>
      </p:ext>
    </p:extLst>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0" y="5702952"/>
            <a:ext cx="9144000" cy="1140217"/>
          </a:xfrm>
        </p:spPr>
        <p:txBody>
          <a:bodyPr/>
          <a:lstStyle/>
          <a:p>
            <a:pPr>
              <a:spcBef>
                <a:spcPts val="0"/>
              </a:spcBef>
            </a:pPr>
            <a:r>
              <a:rPr lang="ar-EG" dirty="0"/>
              <a:t>إسمو إبشويس ني مومي : </a:t>
            </a:r>
            <a:endParaRPr lang="en-US" dirty="0"/>
          </a:p>
          <a:p>
            <a:pPr>
              <a:spcBef>
                <a:spcPts val="0"/>
              </a:spcBef>
            </a:pPr>
            <a:r>
              <a:rPr lang="ar-EG" dirty="0"/>
              <a:t>هوس إيروف آري هوو أو تشاسف شا ني إينيه.</a:t>
            </a:r>
          </a:p>
        </p:txBody>
      </p:sp>
      <p:sp>
        <p:nvSpPr>
          <p:cNvPr id="6" name="Text Placeholder 5"/>
          <p:cNvSpPr>
            <a:spLocks noGrp="1"/>
          </p:cNvSpPr>
          <p:nvPr>
            <p:ph type="body" sz="quarter" idx="11"/>
          </p:nvPr>
        </p:nvSpPr>
        <p:spPr>
          <a:xfrm>
            <a:off x="0" y="3697357"/>
            <a:ext cx="9144000" cy="674618"/>
          </a:xfrm>
        </p:spPr>
        <p:txBody>
          <a:bodyPr/>
          <a:lstStyle/>
          <a:p>
            <a:r>
              <a:rPr lang="ar-EG" sz="3600" dirty="0"/>
              <a:t> باركي الرب أيتها الينابيع : سبحيه وزيديه علواً إلى الأبد.</a:t>
            </a:r>
          </a:p>
        </p:txBody>
      </p:sp>
      <p:sp>
        <p:nvSpPr>
          <p:cNvPr id="7" name="Text Placeholder 6"/>
          <p:cNvSpPr>
            <a:spLocks noGrp="1"/>
          </p:cNvSpPr>
          <p:nvPr>
            <p:ph type="body" sz="quarter" idx="12"/>
          </p:nvPr>
        </p:nvSpPr>
        <p:spPr>
          <a:xfrm>
            <a:off x="0" y="4440609"/>
            <a:ext cx="9144000" cy="1193709"/>
          </a:xfrm>
        </p:spPr>
        <p:txBody>
          <a:bodyPr/>
          <a:lstStyle/>
          <a:p>
            <a:pPr>
              <a:spcBef>
                <a:spcPts val="0"/>
              </a:spcBef>
            </a:pPr>
            <a:r>
              <a:rPr lang="en-US" sz="4000" dirty="0"/>
              <a:t>`</a:t>
            </a:r>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nimoumi</a:t>
            </a:r>
            <a:r>
              <a:rPr lang="en-US" sz="4000" dirty="0"/>
              <a:t>@</a:t>
            </a:r>
          </a:p>
          <a:p>
            <a:pPr>
              <a:spcBef>
                <a:spcPts val="0"/>
              </a:spcBef>
            </a:pPr>
            <a:r>
              <a:rPr lang="en-US" sz="4000" dirty="0"/>
              <a:t> </a:t>
            </a: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785537662"/>
      </p:ext>
    </p:extLst>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5620632"/>
            <a:ext cx="9144000" cy="1222537"/>
          </a:xfrm>
        </p:spPr>
        <p:txBody>
          <a:bodyPr/>
          <a:lstStyle/>
          <a:p>
            <a:pPr>
              <a:spcBef>
                <a:spcPts val="0"/>
              </a:spcBef>
            </a:pPr>
            <a:r>
              <a:rPr lang="ar-EG" dirty="0"/>
              <a:t>إسمو إبشويس ني آما يو نيم ني يا رو أوو : </a:t>
            </a:r>
            <a:endParaRPr lang="en-US" dirty="0"/>
          </a:p>
          <a:p>
            <a:pPr>
              <a:spcBef>
                <a:spcPts val="0"/>
              </a:spcBef>
            </a:pPr>
            <a:r>
              <a:rPr lang="ar-EG" dirty="0"/>
              <a:t>هوس إيروف آري هوو أو تشاسف شا ني إينيه.</a:t>
            </a:r>
          </a:p>
        </p:txBody>
      </p:sp>
      <p:sp>
        <p:nvSpPr>
          <p:cNvPr id="3" name="Text Placeholder 2"/>
          <p:cNvSpPr>
            <a:spLocks noGrp="1"/>
          </p:cNvSpPr>
          <p:nvPr>
            <p:ph type="body" sz="quarter" idx="11"/>
          </p:nvPr>
        </p:nvSpPr>
        <p:spPr>
          <a:xfrm>
            <a:off x="0" y="3697357"/>
            <a:ext cx="9144000" cy="688906"/>
          </a:xfrm>
        </p:spPr>
        <p:txBody>
          <a:bodyPr/>
          <a:lstStyle/>
          <a:p>
            <a:r>
              <a:rPr lang="ar-EG" sz="3300" dirty="0"/>
              <a:t>باركي الرب أيتها البحار والأنهار : سبحيه وزيديه علواً إلى الأبد.</a:t>
            </a:r>
          </a:p>
        </p:txBody>
      </p:sp>
      <p:sp>
        <p:nvSpPr>
          <p:cNvPr id="4" name="Text Placeholder 3"/>
          <p:cNvSpPr>
            <a:spLocks noGrp="1"/>
          </p:cNvSpPr>
          <p:nvPr>
            <p:ph type="body" sz="quarter" idx="12"/>
          </p:nvPr>
        </p:nvSpPr>
        <p:spPr>
          <a:xfrm>
            <a:off x="0" y="4386263"/>
            <a:ext cx="9144000" cy="1234369"/>
          </a:xfrm>
        </p:spPr>
        <p:txBody>
          <a:bodyPr/>
          <a:lstStyle/>
          <a:p>
            <a:r>
              <a:rPr lang="pt-BR" sz="4000" dirty="0"/>
              <a:t>Cmou `e`P[oic ni`amaiou nem niiarwou@ hwc `erof `arihou`o [acf sa ni`eneh.</a:t>
            </a:r>
            <a:endParaRPr lang="en-US" sz="4000" dirty="0"/>
          </a:p>
        </p:txBody>
      </p:sp>
    </p:spTree>
    <p:extLst>
      <p:ext uri="{BB962C8B-B14F-4D97-AF65-F5344CB8AC3E}">
        <p14:creationId xmlns:p14="http://schemas.microsoft.com/office/powerpoint/2010/main" val="3229340343"/>
      </p:ext>
    </p:extLst>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ar-EG" sz="3200" dirty="0"/>
              <a:t>إسمو إبشويس ني كيتوس نيم إن كاي نيفين إتكيم خين نيمو أوو : هوس إيروف آري هوو أو تشاسف شا ني إينيه.</a:t>
            </a:r>
          </a:p>
        </p:txBody>
      </p:sp>
      <p:sp>
        <p:nvSpPr>
          <p:cNvPr id="6" name="Text Placeholder 5"/>
          <p:cNvSpPr>
            <a:spLocks noGrp="1"/>
          </p:cNvSpPr>
          <p:nvPr>
            <p:ph type="body" sz="quarter" idx="11"/>
          </p:nvPr>
        </p:nvSpPr>
        <p:spPr/>
        <p:txBody>
          <a:bodyPr/>
          <a:lstStyle/>
          <a:p>
            <a:r>
              <a:rPr lang="ar-EG" sz="3200" dirty="0"/>
              <a:t>باركي الرب أيتها الحيتان وجميع ما يتحرك في المياه : سبحيه وزيديه علواً إلى الأبد.</a:t>
            </a:r>
          </a:p>
        </p:txBody>
      </p:sp>
      <p:sp>
        <p:nvSpPr>
          <p:cNvPr id="7" name="Text Placeholder 6"/>
          <p:cNvSpPr>
            <a:spLocks noGrp="1"/>
          </p:cNvSpPr>
          <p:nvPr>
            <p:ph type="body" sz="quarter" idx="12"/>
          </p:nvPr>
        </p:nvSpPr>
        <p:spPr>
          <a:xfrm>
            <a:off x="0" y="4682160"/>
            <a:ext cx="9144000" cy="945953"/>
          </a:xfrm>
        </p:spPr>
        <p:txBody>
          <a:bodyPr/>
          <a:lstStyle/>
          <a:p>
            <a:r>
              <a:rPr lang="en-US" dirty="0"/>
              <a:t>`</a:t>
            </a:r>
            <a:r>
              <a:rPr lang="en-US" dirty="0" err="1"/>
              <a:t>Cmou</a:t>
            </a:r>
            <a:r>
              <a:rPr lang="en-US" dirty="0"/>
              <a:t> `</a:t>
            </a:r>
            <a:r>
              <a:rPr lang="en-US" dirty="0" err="1"/>
              <a:t>e`P</a:t>
            </a:r>
            <a:r>
              <a:rPr lang="en-US" dirty="0"/>
              <a:t>[</a:t>
            </a:r>
            <a:r>
              <a:rPr lang="en-US" dirty="0" err="1"/>
              <a:t>oic</a:t>
            </a:r>
            <a:r>
              <a:rPr lang="en-US" dirty="0"/>
              <a:t> </a:t>
            </a:r>
            <a:r>
              <a:rPr lang="en-US" dirty="0" err="1"/>
              <a:t>nikytoc</a:t>
            </a:r>
            <a:r>
              <a:rPr lang="en-US" dirty="0"/>
              <a:t> </a:t>
            </a:r>
            <a:r>
              <a:rPr lang="en-US" dirty="0" err="1"/>
              <a:t>nem</a:t>
            </a:r>
            <a:r>
              <a:rPr lang="en-US" dirty="0"/>
              <a:t> </a:t>
            </a:r>
            <a:r>
              <a:rPr lang="en-US" dirty="0" err="1"/>
              <a:t>en,ai</a:t>
            </a:r>
            <a:r>
              <a:rPr lang="en-US" dirty="0"/>
              <a:t> </a:t>
            </a:r>
            <a:r>
              <a:rPr lang="en-US" dirty="0" err="1"/>
              <a:t>niben</a:t>
            </a:r>
            <a:r>
              <a:rPr lang="en-US" dirty="0"/>
              <a:t> </a:t>
            </a:r>
            <a:r>
              <a:rPr lang="en-US" dirty="0" err="1"/>
              <a:t>etkim</a:t>
            </a:r>
            <a:r>
              <a:rPr lang="en-US" dirty="0"/>
              <a:t> </a:t>
            </a:r>
            <a:r>
              <a:rPr lang="en-US" dirty="0" err="1"/>
              <a:t>qen</a:t>
            </a:r>
            <a:r>
              <a:rPr lang="en-US" dirty="0"/>
              <a:t> </a:t>
            </a:r>
            <a:r>
              <a:rPr lang="en-US" dirty="0" err="1"/>
              <a:t>nimwou</a:t>
            </a:r>
            <a:r>
              <a:rPr lang="en-US" dirty="0"/>
              <a:t>@ </a:t>
            </a:r>
            <a:r>
              <a:rPr lang="en-US" dirty="0" err="1"/>
              <a:t>hwc</a:t>
            </a:r>
            <a:r>
              <a:rPr lang="en-US" dirty="0"/>
              <a:t> `</a:t>
            </a:r>
            <a:r>
              <a:rPr lang="en-US" dirty="0" err="1"/>
              <a:t>erof</a:t>
            </a:r>
            <a:r>
              <a:rPr lang="en-US" dirty="0"/>
              <a:t> `</a:t>
            </a:r>
            <a:r>
              <a:rPr lang="en-US" dirty="0" err="1"/>
              <a:t>arihou`o</a:t>
            </a:r>
            <a:r>
              <a:rPr lang="en-US" dirty="0"/>
              <a:t> [</a:t>
            </a:r>
            <a:r>
              <a:rPr lang="en-US" dirty="0" err="1"/>
              <a:t>acf</a:t>
            </a:r>
            <a:r>
              <a:rPr lang="en-US" dirty="0"/>
              <a:t> </a:t>
            </a:r>
            <a:r>
              <a:rPr lang="en-US" dirty="0" err="1"/>
              <a:t>sa</a:t>
            </a:r>
            <a:r>
              <a:rPr lang="en-US" dirty="0"/>
              <a:t> </a:t>
            </a:r>
            <a:r>
              <a:rPr lang="en-US" dirty="0" err="1"/>
              <a:t>ni`eneh</a:t>
            </a:r>
            <a:r>
              <a:rPr lang="en-US" dirty="0"/>
              <a:t>.</a:t>
            </a:r>
          </a:p>
        </p:txBody>
      </p:sp>
    </p:spTree>
    <p:extLst>
      <p:ext uri="{BB962C8B-B14F-4D97-AF65-F5344CB8AC3E}">
        <p14:creationId xmlns:p14="http://schemas.microsoft.com/office/powerpoint/2010/main" val="3425766261"/>
      </p:ext>
    </p:extLst>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0" y="5549194"/>
            <a:ext cx="9144000" cy="1293975"/>
          </a:xfrm>
        </p:spPr>
        <p:txBody>
          <a:bodyPr/>
          <a:lstStyle/>
          <a:p>
            <a:pPr>
              <a:spcBef>
                <a:spcPts val="0"/>
              </a:spcBef>
            </a:pPr>
            <a:r>
              <a:rPr lang="ar-EG" dirty="0"/>
              <a:t>إسمو إبشويس ني هالاتي تيرو إنتيه إتفيه : </a:t>
            </a:r>
            <a:endParaRPr lang="en-US" dirty="0"/>
          </a:p>
          <a:p>
            <a:pPr>
              <a:spcBef>
                <a:spcPts val="0"/>
              </a:spcBef>
            </a:pPr>
            <a:r>
              <a:rPr lang="ar-EG" dirty="0"/>
              <a:t>هوس إيروف آري هوو أو تشاسف شا ني إينيه.</a:t>
            </a:r>
          </a:p>
        </p:txBody>
      </p:sp>
      <p:sp>
        <p:nvSpPr>
          <p:cNvPr id="6" name="Text Placeholder 5"/>
          <p:cNvSpPr>
            <a:spLocks noGrp="1"/>
          </p:cNvSpPr>
          <p:nvPr>
            <p:ph type="body" sz="quarter" idx="11"/>
          </p:nvPr>
        </p:nvSpPr>
        <p:spPr>
          <a:xfrm>
            <a:off x="0" y="3697357"/>
            <a:ext cx="9144000" cy="617468"/>
          </a:xfrm>
        </p:spPr>
        <p:txBody>
          <a:bodyPr/>
          <a:lstStyle/>
          <a:p>
            <a:r>
              <a:rPr lang="ar-EG" sz="3300" dirty="0"/>
              <a:t>باركي الرب يا جميع طيور السماء : سبحيه وزيديه علواً إلى الأبد.</a:t>
            </a:r>
          </a:p>
        </p:txBody>
      </p:sp>
      <p:sp>
        <p:nvSpPr>
          <p:cNvPr id="7" name="Text Placeholder 6"/>
          <p:cNvSpPr>
            <a:spLocks noGrp="1"/>
          </p:cNvSpPr>
          <p:nvPr>
            <p:ph type="body" sz="quarter" idx="12"/>
          </p:nvPr>
        </p:nvSpPr>
        <p:spPr>
          <a:xfrm>
            <a:off x="0" y="4314825"/>
            <a:ext cx="9144000" cy="1234369"/>
          </a:xfrm>
        </p:spPr>
        <p:txBody>
          <a:bodyPr/>
          <a:lstStyle/>
          <a:p>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nihala</a:t>
            </a:r>
            <a:r>
              <a:rPr lang="en-US" sz="4000" dirty="0"/>
              <a:t>] </a:t>
            </a:r>
            <a:r>
              <a:rPr lang="en-US" sz="4000" dirty="0" err="1"/>
              <a:t>tyrou</a:t>
            </a:r>
            <a:r>
              <a:rPr lang="en-US" sz="4000" dirty="0"/>
              <a:t> `</a:t>
            </a:r>
            <a:r>
              <a:rPr lang="en-US" sz="4000" dirty="0" err="1"/>
              <a:t>nte</a:t>
            </a:r>
            <a:r>
              <a:rPr lang="en-US" sz="4000" dirty="0"/>
              <a:t> `</a:t>
            </a:r>
            <a:r>
              <a:rPr lang="en-US" sz="4000" dirty="0" err="1"/>
              <a:t>tve</a:t>
            </a:r>
            <a:r>
              <a:rPr lang="en-US" sz="4000" dirty="0"/>
              <a:t>@ </a:t>
            </a: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3215998661"/>
      </p:ext>
    </p:extLst>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ar-EG" dirty="0"/>
              <a:t>إسمو ابشويس ني ثيريون نيم ني تيف نو أوي تيرو : هوس إيروف آري هوو أو تشاسف شا ني إينيه.</a:t>
            </a:r>
          </a:p>
        </p:txBody>
      </p:sp>
      <p:sp>
        <p:nvSpPr>
          <p:cNvPr id="3" name="Text Placeholder 2"/>
          <p:cNvSpPr>
            <a:spLocks noGrp="1"/>
          </p:cNvSpPr>
          <p:nvPr>
            <p:ph type="body" sz="quarter" idx="11"/>
          </p:nvPr>
        </p:nvSpPr>
        <p:spPr>
          <a:xfrm>
            <a:off x="0" y="3697357"/>
            <a:ext cx="9144000" cy="660331"/>
          </a:xfrm>
        </p:spPr>
        <p:txBody>
          <a:bodyPr/>
          <a:lstStyle/>
          <a:p>
            <a:r>
              <a:rPr lang="ar-EG" sz="3000" dirty="0"/>
              <a:t>باركي الرب أيتها الوحوش وكل البهائم : سبحيه وزيديه علواً إلى الأبد.</a:t>
            </a:r>
          </a:p>
        </p:txBody>
      </p:sp>
      <p:sp>
        <p:nvSpPr>
          <p:cNvPr id="4" name="Text Placeholder 3"/>
          <p:cNvSpPr>
            <a:spLocks noGrp="1"/>
          </p:cNvSpPr>
          <p:nvPr>
            <p:ph type="body" sz="quarter" idx="12"/>
          </p:nvPr>
        </p:nvSpPr>
        <p:spPr>
          <a:xfrm>
            <a:off x="0" y="4357688"/>
            <a:ext cx="9144000" cy="1234369"/>
          </a:xfrm>
        </p:spPr>
        <p:txBody>
          <a:bodyPr/>
          <a:lstStyle/>
          <a:p>
            <a:r>
              <a:rPr lang="en-US" sz="4000" dirty="0"/>
              <a:t>`</a:t>
            </a:r>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ni;yrion</a:t>
            </a:r>
            <a:r>
              <a:rPr lang="en-US" sz="4000" dirty="0"/>
              <a:t> </a:t>
            </a:r>
            <a:r>
              <a:rPr lang="en-US" sz="4000" dirty="0" err="1"/>
              <a:t>nem</a:t>
            </a:r>
            <a:r>
              <a:rPr lang="en-US" sz="4000" dirty="0"/>
              <a:t> </a:t>
            </a:r>
            <a:r>
              <a:rPr lang="en-US" sz="4000" dirty="0" err="1"/>
              <a:t>nitebnwou`i</a:t>
            </a:r>
            <a:r>
              <a:rPr lang="en-US" sz="4000" dirty="0"/>
              <a:t> </a:t>
            </a:r>
            <a:r>
              <a:rPr lang="en-US" sz="4000" dirty="0" err="1"/>
              <a:t>tyrou</a:t>
            </a:r>
            <a:r>
              <a:rPr lang="en-US" sz="4000" dirty="0"/>
              <a:t>@ </a:t>
            </a: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2704579938"/>
      </p:ext>
    </p:extLst>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ar-EG" sz="3600" dirty="0"/>
              <a:t>إسمو إبشويس نى شيري إنتيه ني رومي أوو أوشت إم إبشويس : هوس إيروف آري هوو أو تشاسف شا ني إينيه.</a:t>
            </a:r>
          </a:p>
        </p:txBody>
      </p:sp>
      <p:sp>
        <p:nvSpPr>
          <p:cNvPr id="6" name="Text Placeholder 5"/>
          <p:cNvSpPr>
            <a:spLocks noGrp="1"/>
          </p:cNvSpPr>
          <p:nvPr>
            <p:ph type="body" sz="quarter" idx="11"/>
          </p:nvPr>
        </p:nvSpPr>
        <p:spPr>
          <a:xfrm>
            <a:off x="0" y="3697357"/>
            <a:ext cx="9144000" cy="631756"/>
          </a:xfrm>
        </p:spPr>
        <p:txBody>
          <a:bodyPr/>
          <a:lstStyle/>
          <a:p>
            <a:r>
              <a:rPr lang="ar-EG" sz="3000" dirty="0"/>
              <a:t>باركوا الرب يا بني البشر واسجدوا للرب : سبحوه وزيدوه علواً إلى الأبد.</a:t>
            </a:r>
          </a:p>
        </p:txBody>
      </p:sp>
      <p:sp>
        <p:nvSpPr>
          <p:cNvPr id="7" name="Text Placeholder 6"/>
          <p:cNvSpPr>
            <a:spLocks noGrp="1"/>
          </p:cNvSpPr>
          <p:nvPr>
            <p:ph type="body" sz="quarter" idx="12"/>
          </p:nvPr>
        </p:nvSpPr>
        <p:spPr>
          <a:xfrm>
            <a:off x="0" y="4467845"/>
            <a:ext cx="9144000" cy="1234369"/>
          </a:xfrm>
        </p:spPr>
        <p:txBody>
          <a:bodyPr/>
          <a:lstStyle/>
          <a:p>
            <a:r>
              <a:rPr lang="en-US" sz="3600" dirty="0" err="1"/>
              <a:t>Cmou</a:t>
            </a:r>
            <a:r>
              <a:rPr lang="en-US" sz="3600" dirty="0"/>
              <a:t> `</a:t>
            </a:r>
            <a:r>
              <a:rPr lang="en-US" sz="3600" dirty="0" err="1"/>
              <a:t>e`P</a:t>
            </a:r>
            <a:r>
              <a:rPr lang="en-US" sz="3600" dirty="0"/>
              <a:t>[</a:t>
            </a:r>
            <a:r>
              <a:rPr lang="en-US" sz="3600" dirty="0" err="1"/>
              <a:t>oic</a:t>
            </a:r>
            <a:r>
              <a:rPr lang="en-US" sz="3600" dirty="0"/>
              <a:t> </a:t>
            </a:r>
            <a:r>
              <a:rPr lang="en-US" sz="3600" dirty="0" err="1"/>
              <a:t>nisyri</a:t>
            </a:r>
            <a:r>
              <a:rPr lang="en-US" sz="3600" dirty="0"/>
              <a:t> `</a:t>
            </a:r>
            <a:r>
              <a:rPr lang="en-US" sz="3600" dirty="0" err="1"/>
              <a:t>nte</a:t>
            </a:r>
            <a:r>
              <a:rPr lang="en-US" sz="3600" dirty="0"/>
              <a:t> </a:t>
            </a:r>
            <a:r>
              <a:rPr lang="en-US" sz="3600" dirty="0" err="1"/>
              <a:t>nirwmi</a:t>
            </a:r>
            <a:r>
              <a:rPr lang="en-US" sz="3600" dirty="0"/>
              <a:t>@ </a:t>
            </a:r>
            <a:r>
              <a:rPr lang="en-US" sz="3600" dirty="0" err="1"/>
              <a:t>ouwst</a:t>
            </a:r>
            <a:r>
              <a:rPr lang="en-US" sz="3600" dirty="0"/>
              <a:t> `</a:t>
            </a:r>
            <a:r>
              <a:rPr lang="en-US" sz="3600" dirty="0" err="1"/>
              <a:t>m`P</a:t>
            </a:r>
            <a:r>
              <a:rPr lang="en-US" sz="3600" dirty="0"/>
              <a:t>[</a:t>
            </a:r>
            <a:r>
              <a:rPr lang="en-US" sz="3600" dirty="0" err="1"/>
              <a:t>oic</a:t>
            </a:r>
            <a:r>
              <a:rPr lang="en-US" sz="3600" dirty="0"/>
              <a:t>@ </a:t>
            </a:r>
            <a:r>
              <a:rPr lang="en-US" sz="3600" dirty="0" err="1"/>
              <a:t>hwc</a:t>
            </a:r>
            <a:r>
              <a:rPr lang="en-US" sz="3600" dirty="0"/>
              <a:t> `</a:t>
            </a:r>
            <a:r>
              <a:rPr lang="en-US" sz="3600" dirty="0" err="1"/>
              <a:t>erof</a:t>
            </a:r>
            <a:r>
              <a:rPr lang="en-US" sz="3600" dirty="0"/>
              <a:t> `</a:t>
            </a:r>
            <a:r>
              <a:rPr lang="en-US" sz="3600" dirty="0" err="1"/>
              <a:t>arihou`o</a:t>
            </a:r>
            <a:r>
              <a:rPr lang="en-US" sz="3600" dirty="0"/>
              <a:t> [</a:t>
            </a:r>
            <a:r>
              <a:rPr lang="en-US" sz="3600" dirty="0" err="1"/>
              <a:t>acf</a:t>
            </a:r>
            <a:r>
              <a:rPr lang="en-US" sz="3600" dirty="0"/>
              <a:t> </a:t>
            </a:r>
            <a:r>
              <a:rPr lang="en-US" sz="3600" dirty="0" err="1"/>
              <a:t>sa</a:t>
            </a:r>
            <a:r>
              <a:rPr lang="en-US" sz="3600" dirty="0"/>
              <a:t> </a:t>
            </a:r>
            <a:r>
              <a:rPr lang="en-US" sz="3600" dirty="0" err="1"/>
              <a:t>ni`eneh</a:t>
            </a:r>
            <a:r>
              <a:rPr lang="en-US" sz="3600" dirty="0"/>
              <a:t>.</a:t>
            </a:r>
          </a:p>
        </p:txBody>
      </p:sp>
    </p:spTree>
    <p:extLst>
      <p:ext uri="{BB962C8B-B14F-4D97-AF65-F5344CB8AC3E}">
        <p14:creationId xmlns:p14="http://schemas.microsoft.com/office/powerpoint/2010/main" val="2854585648"/>
      </p:ext>
    </p:extLst>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0" y="5621200"/>
            <a:ext cx="9144000" cy="1221969"/>
          </a:xfrm>
        </p:spPr>
        <p:txBody>
          <a:bodyPr/>
          <a:lstStyle/>
          <a:p>
            <a:pPr>
              <a:spcBef>
                <a:spcPts val="0"/>
              </a:spcBef>
            </a:pPr>
            <a:r>
              <a:rPr lang="ar-EG" dirty="0"/>
              <a:t>إسمو إبشويس بي إسرائيل : </a:t>
            </a:r>
            <a:endParaRPr lang="en-US" dirty="0"/>
          </a:p>
          <a:p>
            <a:pPr>
              <a:spcBef>
                <a:spcPts val="0"/>
              </a:spcBef>
            </a:pPr>
            <a:r>
              <a:rPr lang="ar-EG" dirty="0"/>
              <a:t>هوس إيروف آري هوو أو تشاسف شا ني إينيه.</a:t>
            </a:r>
          </a:p>
        </p:txBody>
      </p:sp>
      <p:sp>
        <p:nvSpPr>
          <p:cNvPr id="6" name="Text Placeholder 5"/>
          <p:cNvSpPr>
            <a:spLocks noGrp="1"/>
          </p:cNvSpPr>
          <p:nvPr>
            <p:ph type="body" sz="quarter" idx="11"/>
          </p:nvPr>
        </p:nvSpPr>
        <p:spPr/>
        <p:txBody>
          <a:bodyPr/>
          <a:lstStyle/>
          <a:p>
            <a:r>
              <a:rPr lang="ar-EG" dirty="0"/>
              <a:t>بارك الرب يا إسرائيل : سبحه وزده علواً إلى الأبد.</a:t>
            </a:r>
          </a:p>
        </p:txBody>
      </p:sp>
      <p:sp>
        <p:nvSpPr>
          <p:cNvPr id="7" name="Text Placeholder 6"/>
          <p:cNvSpPr>
            <a:spLocks noGrp="1"/>
          </p:cNvSpPr>
          <p:nvPr>
            <p:ph type="body" sz="quarter" idx="12"/>
          </p:nvPr>
        </p:nvSpPr>
        <p:spPr>
          <a:xfrm>
            <a:off x="0" y="4386831"/>
            <a:ext cx="9144000" cy="1234369"/>
          </a:xfrm>
        </p:spPr>
        <p:txBody>
          <a:bodyPr/>
          <a:lstStyle/>
          <a:p>
            <a:pPr>
              <a:spcBef>
                <a:spcPts val="0"/>
              </a:spcBef>
            </a:pPr>
            <a:r>
              <a:rPr lang="en-US" sz="4000" dirty="0"/>
              <a:t>``</a:t>
            </a:r>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Pi`crayl</a:t>
            </a:r>
            <a:r>
              <a:rPr lang="en-US" sz="4000" dirty="0"/>
              <a:t>@</a:t>
            </a:r>
          </a:p>
          <a:p>
            <a:pPr>
              <a:spcBef>
                <a:spcPts val="0"/>
              </a:spcBef>
            </a:pPr>
            <a:r>
              <a:rPr lang="en-US" sz="4000" dirty="0"/>
              <a:t> </a:t>
            </a: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3770921524"/>
      </p:ext>
    </p:extLst>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ar-EG" dirty="0"/>
              <a:t>إسمو إبشويس ني أوويب إنتيه إبشويس : هوس إيروف آري هوو أو تشاسف شا ني إينيه.</a:t>
            </a:r>
          </a:p>
        </p:txBody>
      </p:sp>
      <p:sp>
        <p:nvSpPr>
          <p:cNvPr id="3" name="Text Placeholder 2"/>
          <p:cNvSpPr>
            <a:spLocks noGrp="1"/>
          </p:cNvSpPr>
          <p:nvPr>
            <p:ph type="body" sz="quarter" idx="11"/>
          </p:nvPr>
        </p:nvSpPr>
        <p:spPr>
          <a:xfrm>
            <a:off x="0" y="3697357"/>
            <a:ext cx="9144000" cy="703193"/>
          </a:xfrm>
        </p:spPr>
        <p:txBody>
          <a:bodyPr/>
          <a:lstStyle/>
          <a:p>
            <a:r>
              <a:rPr lang="ar-EG" sz="3600" dirty="0"/>
              <a:t>باركوا الرب يا كهنة الرب : سبحوه وزيدوه علواً إلى الأبد.</a:t>
            </a:r>
          </a:p>
        </p:txBody>
      </p:sp>
      <p:sp>
        <p:nvSpPr>
          <p:cNvPr id="4" name="Text Placeholder 3"/>
          <p:cNvSpPr>
            <a:spLocks noGrp="1"/>
          </p:cNvSpPr>
          <p:nvPr>
            <p:ph type="body" sz="quarter" idx="12"/>
          </p:nvPr>
        </p:nvSpPr>
        <p:spPr>
          <a:xfrm>
            <a:off x="0" y="4400550"/>
            <a:ext cx="9144000" cy="1234369"/>
          </a:xfrm>
        </p:spPr>
        <p:txBody>
          <a:bodyPr/>
          <a:lstStyle/>
          <a:p>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niouyb</a:t>
            </a:r>
            <a:r>
              <a:rPr lang="en-US" sz="4000" dirty="0"/>
              <a:t> `</a:t>
            </a:r>
            <a:r>
              <a:rPr lang="en-US" sz="4000" dirty="0" err="1"/>
              <a:t>nte</a:t>
            </a:r>
            <a:r>
              <a:rPr lang="en-US" sz="4000" dirty="0"/>
              <a:t> `P[</a:t>
            </a:r>
            <a:r>
              <a:rPr lang="en-US" sz="4000" dirty="0" err="1"/>
              <a:t>oic</a:t>
            </a:r>
            <a:r>
              <a:rPr lang="en-US" sz="4000" dirty="0"/>
              <a:t>@ </a:t>
            </a: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27103668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7A045-DDA0-4DAB-9885-EB5AD711044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5763DCD-D091-45E7-BF39-0B4AE7AE2C19}"/>
              </a:ext>
            </a:extLst>
          </p:cNvPr>
          <p:cNvSpPr>
            <a:spLocks noGrp="1"/>
          </p:cNvSpPr>
          <p:nvPr>
            <p:ph type="body" sz="quarter" idx="11"/>
          </p:nvPr>
        </p:nvSpPr>
        <p:spPr/>
        <p:txBody>
          <a:bodyPr/>
          <a:lstStyle/>
          <a:p>
            <a:r>
              <a:rPr lang="ar-EG" sz="5400" dirty="0"/>
              <a:t>اسمعى يا ابنتى وانظرى وأميلى بسمعك.  وانسى شعبك وكل بيت أبيك فإن الملك قد اشتهى حسنك. لأنه هو ربك. الليلويا. </a:t>
            </a:r>
            <a:r>
              <a:rPr lang="ar-EG" sz="5400" dirty="0">
                <a:solidFill>
                  <a:srgbClr val="FFC000"/>
                </a:solidFill>
              </a:rPr>
              <a:t>(مز 45 :11،10)</a:t>
            </a:r>
          </a:p>
        </p:txBody>
      </p:sp>
    </p:spTree>
    <p:extLst>
      <p:ext uri="{BB962C8B-B14F-4D97-AF65-F5344CB8AC3E}">
        <p14:creationId xmlns:p14="http://schemas.microsoft.com/office/powerpoint/2010/main" val="1983259323"/>
      </p:ext>
    </p:extLst>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ar-EG" dirty="0"/>
              <a:t>إسمو إبشويس ني إيه في أيك إنتيه إبشويس : هوس إيروف آري هوو أو تشاسف شا ني إينيه.</a:t>
            </a:r>
          </a:p>
        </p:txBody>
      </p:sp>
      <p:sp>
        <p:nvSpPr>
          <p:cNvPr id="6" name="Text Placeholder 5"/>
          <p:cNvSpPr>
            <a:spLocks noGrp="1"/>
          </p:cNvSpPr>
          <p:nvPr>
            <p:ph type="body" sz="quarter" idx="11"/>
          </p:nvPr>
        </p:nvSpPr>
        <p:spPr/>
        <p:txBody>
          <a:bodyPr/>
          <a:lstStyle/>
          <a:p>
            <a:r>
              <a:rPr lang="ar-EG" dirty="0"/>
              <a:t>باركوا الرب يا عبيد : سبحوه وزيدوه علواً إلى الأبد.</a:t>
            </a:r>
          </a:p>
        </p:txBody>
      </p:sp>
      <p:sp>
        <p:nvSpPr>
          <p:cNvPr id="7" name="Text Placeholder 6"/>
          <p:cNvSpPr>
            <a:spLocks noGrp="1"/>
          </p:cNvSpPr>
          <p:nvPr>
            <p:ph type="body" sz="quarter" idx="12"/>
          </p:nvPr>
        </p:nvSpPr>
        <p:spPr>
          <a:xfrm>
            <a:off x="0" y="4412180"/>
            <a:ext cx="9144000" cy="1234369"/>
          </a:xfrm>
        </p:spPr>
        <p:txBody>
          <a:bodyPr/>
          <a:lstStyle/>
          <a:p>
            <a:r>
              <a:rPr lang="en-US" sz="4000" dirty="0"/>
              <a:t> `</a:t>
            </a:r>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ni`ebiaik</a:t>
            </a:r>
            <a:r>
              <a:rPr lang="en-US" sz="4000" dirty="0"/>
              <a:t> `</a:t>
            </a:r>
            <a:r>
              <a:rPr lang="en-US" sz="4000" dirty="0" err="1"/>
              <a:t>nte</a:t>
            </a:r>
            <a:r>
              <a:rPr lang="en-US" sz="4000" dirty="0"/>
              <a:t> `P[</a:t>
            </a:r>
            <a:r>
              <a:rPr lang="en-US" sz="4000" dirty="0" err="1"/>
              <a:t>oic</a:t>
            </a:r>
            <a:r>
              <a:rPr lang="en-US" sz="4000" dirty="0"/>
              <a:t>@ </a:t>
            </a: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12674794"/>
      </p:ext>
    </p:extLst>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ar-EG" sz="3600" dirty="0"/>
              <a:t>إسمو إبشويس ني إبنفما نيم ني إبسيكي إنتيه ني إثمي : هوس إيروف آري هوو أو تشاسف شا ني إينيه.</a:t>
            </a:r>
          </a:p>
        </p:txBody>
      </p:sp>
      <p:sp>
        <p:nvSpPr>
          <p:cNvPr id="6" name="Text Placeholder 5"/>
          <p:cNvSpPr>
            <a:spLocks noGrp="1"/>
          </p:cNvSpPr>
          <p:nvPr>
            <p:ph type="body" sz="quarter" idx="11"/>
          </p:nvPr>
        </p:nvSpPr>
        <p:spPr>
          <a:xfrm>
            <a:off x="0" y="3697357"/>
            <a:ext cx="9144000" cy="688906"/>
          </a:xfrm>
        </p:spPr>
        <p:txBody>
          <a:bodyPr/>
          <a:lstStyle/>
          <a:p>
            <a:r>
              <a:rPr lang="ar-EG" sz="3000" dirty="0"/>
              <a:t>باركوا الرب يا أرواح وأنفس الصديقين : سبحوه وزيدوه علواً إلى الأبد.</a:t>
            </a:r>
          </a:p>
        </p:txBody>
      </p:sp>
      <p:sp>
        <p:nvSpPr>
          <p:cNvPr id="7" name="Text Placeholder 6"/>
          <p:cNvSpPr>
            <a:spLocks noGrp="1"/>
          </p:cNvSpPr>
          <p:nvPr>
            <p:ph type="body" sz="quarter" idx="12"/>
          </p:nvPr>
        </p:nvSpPr>
        <p:spPr>
          <a:xfrm>
            <a:off x="0" y="4386263"/>
            <a:ext cx="9144000" cy="1234369"/>
          </a:xfrm>
        </p:spPr>
        <p:txBody>
          <a:bodyPr/>
          <a:lstStyle/>
          <a:p>
            <a:r>
              <a:rPr lang="en-US" sz="3800" dirty="0" err="1"/>
              <a:t>Cmou</a:t>
            </a:r>
            <a:r>
              <a:rPr lang="en-US" sz="3800" dirty="0"/>
              <a:t> `</a:t>
            </a:r>
            <a:r>
              <a:rPr lang="en-US" sz="3800" dirty="0" err="1"/>
              <a:t>e`P</a:t>
            </a:r>
            <a:r>
              <a:rPr lang="en-US" sz="3800" dirty="0"/>
              <a:t>[</a:t>
            </a:r>
            <a:r>
              <a:rPr lang="en-US" sz="3800" dirty="0" err="1"/>
              <a:t>oic</a:t>
            </a:r>
            <a:r>
              <a:rPr lang="en-US" sz="3800" dirty="0"/>
              <a:t> </a:t>
            </a:r>
            <a:r>
              <a:rPr lang="en-US" sz="3800" dirty="0" err="1"/>
              <a:t>ni`pneuma</a:t>
            </a:r>
            <a:r>
              <a:rPr lang="en-US" sz="3800" dirty="0"/>
              <a:t> </a:t>
            </a:r>
            <a:r>
              <a:rPr lang="en-US" sz="3800" dirty="0" err="1"/>
              <a:t>nem</a:t>
            </a:r>
            <a:r>
              <a:rPr lang="en-US" sz="3800" dirty="0"/>
              <a:t> </a:t>
            </a:r>
            <a:r>
              <a:rPr lang="en-US" sz="3800" dirty="0" err="1"/>
              <a:t>ni'u,y</a:t>
            </a:r>
            <a:r>
              <a:rPr lang="en-US" sz="3800" dirty="0"/>
              <a:t> `</a:t>
            </a:r>
            <a:r>
              <a:rPr lang="en-US" sz="3800" dirty="0" err="1"/>
              <a:t>nte</a:t>
            </a:r>
            <a:r>
              <a:rPr lang="en-US" sz="3800" dirty="0"/>
              <a:t> </a:t>
            </a:r>
            <a:r>
              <a:rPr lang="en-US" sz="3800" dirty="0" err="1"/>
              <a:t>ni</a:t>
            </a:r>
            <a:r>
              <a:rPr lang="en-US" sz="3800" dirty="0"/>
              <a:t>`;</a:t>
            </a:r>
            <a:r>
              <a:rPr lang="en-US" sz="3800" dirty="0" err="1"/>
              <a:t>myi</a:t>
            </a:r>
            <a:r>
              <a:rPr lang="en-US" sz="3800" dirty="0"/>
              <a:t>@ </a:t>
            </a:r>
            <a:r>
              <a:rPr lang="en-US" sz="3800" dirty="0" err="1"/>
              <a:t>hwc</a:t>
            </a:r>
            <a:r>
              <a:rPr lang="en-US" sz="3800" dirty="0"/>
              <a:t> `</a:t>
            </a:r>
            <a:r>
              <a:rPr lang="en-US" sz="3800" dirty="0" err="1"/>
              <a:t>erof</a:t>
            </a:r>
            <a:r>
              <a:rPr lang="en-US" sz="3800" dirty="0"/>
              <a:t> `</a:t>
            </a:r>
            <a:r>
              <a:rPr lang="en-US" sz="3800" dirty="0" err="1"/>
              <a:t>arihou`o</a:t>
            </a:r>
            <a:r>
              <a:rPr lang="en-US" sz="3800" dirty="0"/>
              <a:t> [</a:t>
            </a:r>
            <a:r>
              <a:rPr lang="en-US" sz="3800" dirty="0" err="1"/>
              <a:t>acf</a:t>
            </a:r>
            <a:r>
              <a:rPr lang="en-US" sz="3800" dirty="0"/>
              <a:t> </a:t>
            </a:r>
            <a:r>
              <a:rPr lang="en-US" sz="3800" dirty="0" err="1"/>
              <a:t>sa</a:t>
            </a:r>
            <a:r>
              <a:rPr lang="en-US" sz="3800" dirty="0"/>
              <a:t> </a:t>
            </a:r>
            <a:r>
              <a:rPr lang="en-US" sz="3800" dirty="0" err="1"/>
              <a:t>ni`eneh</a:t>
            </a:r>
            <a:r>
              <a:rPr lang="en-US" sz="3800" dirty="0"/>
              <a:t>.</a:t>
            </a:r>
          </a:p>
        </p:txBody>
      </p:sp>
    </p:spTree>
    <p:extLst>
      <p:ext uri="{BB962C8B-B14F-4D97-AF65-F5344CB8AC3E}">
        <p14:creationId xmlns:p14="http://schemas.microsoft.com/office/powerpoint/2010/main" val="1602530571"/>
      </p:ext>
    </p:extLst>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ar-EG" sz="3500" dirty="0"/>
              <a:t>إسمو إبشويس ني إثؤواب نيم ني إت ثيه فيوت خين بوو هيت: هوس إيروف آري هوو أو تشاسف شا ني إينيه.</a:t>
            </a:r>
          </a:p>
        </p:txBody>
      </p:sp>
      <p:sp>
        <p:nvSpPr>
          <p:cNvPr id="3" name="Text Placeholder 2"/>
          <p:cNvSpPr>
            <a:spLocks noGrp="1"/>
          </p:cNvSpPr>
          <p:nvPr>
            <p:ph type="body" sz="quarter" idx="11"/>
          </p:nvPr>
        </p:nvSpPr>
        <p:spPr/>
        <p:txBody>
          <a:bodyPr/>
          <a:lstStyle/>
          <a:p>
            <a:r>
              <a:rPr lang="ar-EG" sz="3000" dirty="0"/>
              <a:t>باركوا الرب أيها القديسون والمتواضعو القلوب : سبحوه وزيدوه علواً إلى الأبد.</a:t>
            </a:r>
          </a:p>
        </p:txBody>
      </p:sp>
      <p:sp>
        <p:nvSpPr>
          <p:cNvPr id="4" name="Text Placeholder 3"/>
          <p:cNvSpPr>
            <a:spLocks noGrp="1"/>
          </p:cNvSpPr>
          <p:nvPr>
            <p:ph type="body" sz="quarter" idx="12"/>
          </p:nvPr>
        </p:nvSpPr>
        <p:spPr>
          <a:xfrm>
            <a:off x="0" y="4667879"/>
            <a:ext cx="9144000" cy="945952"/>
          </a:xfrm>
        </p:spPr>
        <p:txBody>
          <a:bodyPr/>
          <a:lstStyle/>
          <a:p>
            <a:r>
              <a:rPr lang="en-US" sz="3300" dirty="0"/>
              <a:t>`</a:t>
            </a:r>
            <a:r>
              <a:rPr lang="en-US" sz="3300" dirty="0" err="1"/>
              <a:t>Cmou</a:t>
            </a:r>
            <a:r>
              <a:rPr lang="en-US" sz="3300" dirty="0"/>
              <a:t> `</a:t>
            </a:r>
            <a:r>
              <a:rPr lang="en-US" sz="3300" dirty="0" err="1"/>
              <a:t>e`P</a:t>
            </a:r>
            <a:r>
              <a:rPr lang="en-US" sz="3300" dirty="0"/>
              <a:t>[</a:t>
            </a:r>
            <a:r>
              <a:rPr lang="en-US" sz="3300" dirty="0" err="1"/>
              <a:t>oic</a:t>
            </a:r>
            <a:r>
              <a:rPr lang="en-US" sz="3300" dirty="0"/>
              <a:t> </a:t>
            </a:r>
            <a:r>
              <a:rPr lang="en-US" sz="3300" dirty="0" err="1"/>
              <a:t>ny`e;ouab</a:t>
            </a:r>
            <a:r>
              <a:rPr lang="en-US" sz="3300" dirty="0"/>
              <a:t> </a:t>
            </a:r>
            <a:r>
              <a:rPr lang="en-US" sz="3300" dirty="0" err="1"/>
              <a:t>nem</a:t>
            </a:r>
            <a:r>
              <a:rPr lang="en-US" sz="3300" dirty="0"/>
              <a:t> </a:t>
            </a:r>
            <a:r>
              <a:rPr lang="en-US" sz="3300" dirty="0" err="1"/>
              <a:t>nyet;ebi`yout</a:t>
            </a:r>
            <a:r>
              <a:rPr lang="en-US" sz="3300" dirty="0"/>
              <a:t> </a:t>
            </a:r>
            <a:r>
              <a:rPr lang="en-US" sz="3300" dirty="0" err="1"/>
              <a:t>qen</a:t>
            </a:r>
            <a:r>
              <a:rPr lang="en-US" sz="3300" dirty="0"/>
              <a:t> </a:t>
            </a:r>
            <a:r>
              <a:rPr lang="en-US" sz="3300" dirty="0" err="1"/>
              <a:t>pouhyt</a:t>
            </a:r>
            <a:r>
              <a:rPr lang="en-US" sz="3300" dirty="0"/>
              <a:t>@ </a:t>
            </a:r>
            <a:r>
              <a:rPr lang="en-US" sz="3300" dirty="0" err="1"/>
              <a:t>hwc</a:t>
            </a:r>
            <a:r>
              <a:rPr lang="en-US" sz="3300" dirty="0"/>
              <a:t> `</a:t>
            </a:r>
            <a:r>
              <a:rPr lang="en-US" sz="3300" dirty="0" err="1"/>
              <a:t>erof</a:t>
            </a:r>
            <a:r>
              <a:rPr lang="en-US" sz="3300" dirty="0"/>
              <a:t> `</a:t>
            </a:r>
            <a:r>
              <a:rPr lang="en-US" sz="3300" dirty="0" err="1"/>
              <a:t>arihou`o</a:t>
            </a:r>
            <a:r>
              <a:rPr lang="en-US" sz="3300" dirty="0"/>
              <a:t> [</a:t>
            </a:r>
            <a:r>
              <a:rPr lang="en-US" sz="3300" dirty="0" err="1"/>
              <a:t>acf</a:t>
            </a:r>
            <a:r>
              <a:rPr lang="en-US" sz="3300" dirty="0"/>
              <a:t> </a:t>
            </a:r>
            <a:r>
              <a:rPr lang="en-US" sz="3300" dirty="0" err="1"/>
              <a:t>sa</a:t>
            </a:r>
            <a:r>
              <a:rPr lang="en-US" sz="3300" dirty="0"/>
              <a:t> </a:t>
            </a:r>
            <a:r>
              <a:rPr lang="en-US" sz="3300" dirty="0" err="1"/>
              <a:t>ni`eneh</a:t>
            </a:r>
            <a:r>
              <a:rPr lang="en-US" sz="3300" dirty="0"/>
              <a:t>.</a:t>
            </a:r>
          </a:p>
        </p:txBody>
      </p:sp>
    </p:spTree>
    <p:extLst>
      <p:ext uri="{BB962C8B-B14F-4D97-AF65-F5344CB8AC3E}">
        <p14:creationId xmlns:p14="http://schemas.microsoft.com/office/powerpoint/2010/main" val="4171310367"/>
      </p:ext>
    </p:extLst>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0" y="5835761"/>
            <a:ext cx="9144000" cy="1007408"/>
          </a:xfrm>
        </p:spPr>
        <p:txBody>
          <a:bodyPr anchor="ctr"/>
          <a:lstStyle/>
          <a:p>
            <a:pPr>
              <a:spcBef>
                <a:spcPts val="0"/>
              </a:spcBef>
            </a:pPr>
            <a:r>
              <a:rPr lang="ar-EG" sz="3600" dirty="0">
                <a:cs typeface="+mj-cs"/>
              </a:rPr>
              <a:t>إسمو إبشويس آنانياس آزارياس ميصائيل كيه دانييل:</a:t>
            </a:r>
            <a:endParaRPr lang="en-US" sz="3600" dirty="0">
              <a:cs typeface="+mj-cs"/>
            </a:endParaRPr>
          </a:p>
          <a:p>
            <a:pPr>
              <a:spcBef>
                <a:spcPts val="0"/>
              </a:spcBef>
            </a:pPr>
            <a:r>
              <a:rPr lang="ar-EG" sz="3600" dirty="0">
                <a:cs typeface="+mj-cs"/>
              </a:rPr>
              <a:t> هوس إيروف آري هوو أو تشاسف شا ني إينيه.</a:t>
            </a:r>
          </a:p>
        </p:txBody>
      </p:sp>
      <p:sp>
        <p:nvSpPr>
          <p:cNvPr id="6" name="Text Placeholder 5"/>
          <p:cNvSpPr>
            <a:spLocks noGrp="1"/>
          </p:cNvSpPr>
          <p:nvPr>
            <p:ph type="body" sz="quarter" idx="11"/>
          </p:nvPr>
        </p:nvSpPr>
        <p:spPr/>
        <p:txBody>
          <a:bodyPr/>
          <a:lstStyle/>
          <a:p>
            <a:r>
              <a:rPr lang="ar-EG" sz="3200" dirty="0">
                <a:cs typeface="+mj-cs"/>
              </a:rPr>
              <a:t>باركوا الرب يا حنانيا وعزاريا وميصائيل ودانيال: سبحوه وزيدوه علواً إلى الأبد.</a:t>
            </a:r>
          </a:p>
        </p:txBody>
      </p:sp>
      <p:sp>
        <p:nvSpPr>
          <p:cNvPr id="7" name="Text Placeholder 6"/>
          <p:cNvSpPr>
            <a:spLocks noGrp="1"/>
          </p:cNvSpPr>
          <p:nvPr>
            <p:ph type="body" sz="quarter" idx="12"/>
          </p:nvPr>
        </p:nvSpPr>
        <p:spPr>
          <a:xfrm>
            <a:off x="0" y="4667251"/>
            <a:ext cx="9144000" cy="1007408"/>
          </a:xfrm>
        </p:spPr>
        <p:txBody>
          <a:bodyPr anchor="ctr"/>
          <a:lstStyle/>
          <a:p>
            <a:r>
              <a:rPr lang="en-US" sz="4000" dirty="0"/>
              <a:t>`</a:t>
            </a:r>
            <a:r>
              <a:rPr lang="en-US" sz="4000" dirty="0" err="1"/>
              <a:t>Cmou</a:t>
            </a:r>
            <a:r>
              <a:rPr lang="en-US" sz="4000" dirty="0"/>
              <a:t> `</a:t>
            </a:r>
            <a:r>
              <a:rPr lang="en-US" sz="4000" dirty="0" err="1"/>
              <a:t>e`P</a:t>
            </a:r>
            <a:r>
              <a:rPr lang="en-US" sz="4000" dirty="0"/>
              <a:t>[</a:t>
            </a:r>
            <a:r>
              <a:rPr lang="en-US" sz="4000" dirty="0" err="1"/>
              <a:t>oic</a:t>
            </a:r>
            <a:r>
              <a:rPr lang="en-US" sz="4000" dirty="0"/>
              <a:t> </a:t>
            </a:r>
            <a:r>
              <a:rPr lang="en-US" sz="4000" dirty="0" err="1"/>
              <a:t>Ananiac</a:t>
            </a:r>
            <a:r>
              <a:rPr lang="en-US" sz="4000" dirty="0"/>
              <a:t> `</a:t>
            </a:r>
            <a:r>
              <a:rPr lang="en-US" sz="4000" dirty="0" err="1"/>
              <a:t>Azariac</a:t>
            </a:r>
            <a:r>
              <a:rPr lang="en-US" sz="4000" dirty="0"/>
              <a:t> </a:t>
            </a:r>
            <a:r>
              <a:rPr lang="en-US" sz="4000" dirty="0" err="1"/>
              <a:t>Micayl</a:t>
            </a:r>
            <a:r>
              <a:rPr lang="en-US" sz="4000" dirty="0"/>
              <a:t> </a:t>
            </a:r>
            <a:r>
              <a:rPr lang="en-US" sz="4000" dirty="0" err="1"/>
              <a:t>ke</a:t>
            </a:r>
            <a:r>
              <a:rPr lang="en-US" sz="4000" dirty="0"/>
              <a:t> </a:t>
            </a:r>
            <a:r>
              <a:rPr lang="en-US" sz="4000" dirty="0" err="1"/>
              <a:t>Daniyl</a:t>
            </a:r>
            <a:r>
              <a:rPr lang="en-US" sz="4000" dirty="0"/>
              <a:t>@ </a:t>
            </a:r>
            <a:r>
              <a:rPr lang="en-US" sz="4000" dirty="0" err="1"/>
              <a:t>hwc</a:t>
            </a:r>
            <a:r>
              <a:rPr lang="en-US" sz="4000" dirty="0"/>
              <a:t> `</a:t>
            </a:r>
            <a:r>
              <a:rPr lang="en-US" sz="4000" dirty="0" err="1"/>
              <a:t>erof</a:t>
            </a:r>
            <a:r>
              <a:rPr lang="en-US" sz="4000" dirty="0"/>
              <a:t> `</a:t>
            </a:r>
            <a:r>
              <a:rPr lang="en-US" sz="4000" dirty="0" err="1"/>
              <a:t>arihou`o</a:t>
            </a:r>
            <a:r>
              <a:rPr lang="en-US" sz="4000" dirty="0"/>
              <a:t> [</a:t>
            </a:r>
            <a:r>
              <a:rPr lang="en-US" sz="4000" dirty="0" err="1"/>
              <a:t>acf</a:t>
            </a:r>
            <a:r>
              <a:rPr lang="en-US" sz="4000" dirty="0"/>
              <a:t> </a:t>
            </a:r>
            <a:r>
              <a:rPr lang="en-US" sz="4000" dirty="0" err="1"/>
              <a:t>sa</a:t>
            </a:r>
            <a:r>
              <a:rPr lang="en-US" sz="4000" dirty="0"/>
              <a:t> </a:t>
            </a:r>
            <a:r>
              <a:rPr lang="en-US" sz="4000" dirty="0" err="1"/>
              <a:t>ni`eneh</a:t>
            </a:r>
            <a:r>
              <a:rPr lang="en-US" sz="4000" dirty="0"/>
              <a:t>.</a:t>
            </a:r>
          </a:p>
        </p:txBody>
      </p:sp>
    </p:spTree>
    <p:extLst>
      <p:ext uri="{BB962C8B-B14F-4D97-AF65-F5344CB8AC3E}">
        <p14:creationId xmlns:p14="http://schemas.microsoft.com/office/powerpoint/2010/main" val="378775446"/>
      </p:ext>
    </p:extLst>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ar-EG" sz="3600" dirty="0"/>
              <a:t>إسمو إبشويس ني إت إرسيه فستيه إم إبشويس إفنوتي إنتيه نين يوتي : هوس إيروف آري هوو أو تشاسف شا ني إينيه.</a:t>
            </a:r>
          </a:p>
        </p:txBody>
      </p:sp>
      <p:sp>
        <p:nvSpPr>
          <p:cNvPr id="6" name="Text Placeholder 5"/>
          <p:cNvSpPr>
            <a:spLocks noGrp="1"/>
          </p:cNvSpPr>
          <p:nvPr>
            <p:ph type="body" sz="quarter" idx="11"/>
          </p:nvPr>
        </p:nvSpPr>
        <p:spPr>
          <a:xfrm>
            <a:off x="0" y="3697357"/>
            <a:ext cx="9144000" cy="588893"/>
          </a:xfrm>
        </p:spPr>
        <p:txBody>
          <a:bodyPr/>
          <a:lstStyle/>
          <a:p>
            <a:r>
              <a:rPr lang="ar-EG" sz="3100" dirty="0"/>
              <a:t>باركوا الرب يا عابدي الرب إله آبائنا : سبحوه وزيدوه علواً إلى الأبد.</a:t>
            </a:r>
          </a:p>
        </p:txBody>
      </p:sp>
      <p:sp>
        <p:nvSpPr>
          <p:cNvPr id="7" name="Text Placeholder 6"/>
          <p:cNvSpPr>
            <a:spLocks noGrp="1"/>
          </p:cNvSpPr>
          <p:nvPr>
            <p:ph type="body" sz="quarter" idx="12"/>
          </p:nvPr>
        </p:nvSpPr>
        <p:spPr>
          <a:xfrm>
            <a:off x="0" y="4453558"/>
            <a:ext cx="9144000" cy="1234369"/>
          </a:xfrm>
        </p:spPr>
        <p:txBody>
          <a:bodyPr/>
          <a:lstStyle/>
          <a:p>
            <a:r>
              <a:rPr lang="en-US" sz="3800" dirty="0" err="1"/>
              <a:t>Cmou</a:t>
            </a:r>
            <a:r>
              <a:rPr lang="en-US" sz="3800" dirty="0"/>
              <a:t> `</a:t>
            </a:r>
            <a:r>
              <a:rPr lang="en-US" sz="3800" dirty="0" err="1"/>
              <a:t>e`P</a:t>
            </a:r>
            <a:r>
              <a:rPr lang="en-US" sz="3800" dirty="0"/>
              <a:t>[</a:t>
            </a:r>
            <a:r>
              <a:rPr lang="en-US" sz="3800" dirty="0" err="1"/>
              <a:t>oic</a:t>
            </a:r>
            <a:r>
              <a:rPr lang="en-US" sz="3800" dirty="0"/>
              <a:t> </a:t>
            </a:r>
            <a:r>
              <a:rPr lang="en-US" sz="3800" dirty="0" err="1"/>
              <a:t>nyetercebec;e</a:t>
            </a:r>
            <a:r>
              <a:rPr lang="en-US" sz="3800" dirty="0"/>
              <a:t> `</a:t>
            </a:r>
            <a:r>
              <a:rPr lang="en-US" sz="3800" dirty="0" err="1"/>
              <a:t>m`P</a:t>
            </a:r>
            <a:r>
              <a:rPr lang="en-US" sz="3800" dirty="0"/>
              <a:t>[</a:t>
            </a:r>
            <a:r>
              <a:rPr lang="en-US" sz="3800" dirty="0" err="1"/>
              <a:t>oic</a:t>
            </a:r>
            <a:r>
              <a:rPr lang="en-US" sz="3800" dirty="0"/>
              <a:t> `</a:t>
            </a:r>
            <a:r>
              <a:rPr lang="en-US" sz="3800" dirty="0" err="1"/>
              <a:t>Vnou</a:t>
            </a:r>
            <a:r>
              <a:rPr lang="en-US" sz="3800" dirty="0"/>
              <a:t>] `</a:t>
            </a:r>
            <a:r>
              <a:rPr lang="en-US" sz="3800" dirty="0" err="1"/>
              <a:t>nte</a:t>
            </a:r>
            <a:r>
              <a:rPr lang="en-US" sz="3800" dirty="0"/>
              <a:t> </a:t>
            </a:r>
            <a:r>
              <a:rPr lang="en-US" sz="3800" dirty="0" err="1"/>
              <a:t>nenio</a:t>
            </a:r>
            <a:r>
              <a:rPr lang="en-US" sz="3800" dirty="0"/>
              <a:t>]@ </a:t>
            </a:r>
            <a:r>
              <a:rPr lang="en-US" sz="3800" dirty="0" err="1"/>
              <a:t>hwc</a:t>
            </a:r>
            <a:r>
              <a:rPr lang="en-US" sz="3800" dirty="0"/>
              <a:t> `</a:t>
            </a:r>
            <a:r>
              <a:rPr lang="en-US" sz="3800" dirty="0" err="1"/>
              <a:t>erof</a:t>
            </a:r>
            <a:r>
              <a:rPr lang="en-US" sz="3800" dirty="0"/>
              <a:t> `</a:t>
            </a:r>
            <a:r>
              <a:rPr lang="en-US" sz="3800" dirty="0" err="1"/>
              <a:t>arihou`o</a:t>
            </a:r>
            <a:r>
              <a:rPr lang="en-US" sz="3800" dirty="0"/>
              <a:t> [</a:t>
            </a:r>
            <a:r>
              <a:rPr lang="en-US" sz="3800" dirty="0" err="1"/>
              <a:t>acf</a:t>
            </a:r>
            <a:r>
              <a:rPr lang="en-US" sz="3800" dirty="0"/>
              <a:t> </a:t>
            </a:r>
            <a:r>
              <a:rPr lang="en-US" sz="3800" dirty="0" err="1"/>
              <a:t>sa</a:t>
            </a:r>
            <a:r>
              <a:rPr lang="en-US" sz="3800" dirty="0"/>
              <a:t> </a:t>
            </a:r>
            <a:r>
              <a:rPr lang="en-US" sz="3800" dirty="0" err="1"/>
              <a:t>ni`eneh</a:t>
            </a:r>
            <a:r>
              <a:rPr lang="en-US" sz="3800" dirty="0"/>
              <a:t>.</a:t>
            </a:r>
          </a:p>
        </p:txBody>
      </p:sp>
      <p:sp>
        <p:nvSpPr>
          <p:cNvPr id="9" name="Rectangle 8">
            <a:hlinkClick r:id="rId2" action="ppaction://hlinkpres?slideindex=1&amp;slidetitle="/>
          </p:cNvPr>
          <p:cNvSpPr/>
          <p:nvPr/>
        </p:nvSpPr>
        <p:spPr>
          <a:xfrm>
            <a:off x="8035387" y="6497882"/>
            <a:ext cx="1090363" cy="307777"/>
          </a:xfrm>
          <a:prstGeom prst="rect">
            <a:avLst/>
          </a:prstGeom>
        </p:spPr>
        <p:txBody>
          <a:bodyPr wrap="none">
            <a:spAutoFit/>
          </a:bodyPr>
          <a:lstStyle/>
          <a:p>
            <a:r>
              <a:rPr lang="ar-EG" sz="1400" dirty="0">
                <a:solidFill>
                  <a:schemeClr val="accent1">
                    <a:lumMod val="50000"/>
                  </a:schemeClr>
                </a:solidFill>
                <a:cs typeface="Al-Mothnna" pitchFamily="2" charset="-78"/>
              </a:rPr>
              <a:t>الجزء الثاني</a:t>
            </a:r>
            <a:endParaRPr lang="en-US" sz="1400" dirty="0">
              <a:solidFill>
                <a:schemeClr val="accent1">
                  <a:lumMod val="50000"/>
                </a:schemeClr>
              </a:solidFill>
              <a:cs typeface="Al-Mothnna" pitchFamily="2" charset="-78"/>
            </a:endParaRPr>
          </a:p>
        </p:txBody>
      </p:sp>
    </p:spTree>
    <p:extLst>
      <p:ext uri="{BB962C8B-B14F-4D97-AF65-F5344CB8AC3E}">
        <p14:creationId xmlns:p14="http://schemas.microsoft.com/office/powerpoint/2010/main" val="3038006859"/>
      </p:ext>
    </p:extLst>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23335-1B93-4891-A9F2-18F813573E54}"/>
              </a:ext>
            </a:extLst>
          </p:cNvPr>
          <p:cNvSpPr>
            <a:spLocks noGrp="1"/>
          </p:cNvSpPr>
          <p:nvPr>
            <p:ph type="title"/>
          </p:nvPr>
        </p:nvSpPr>
        <p:spPr>
          <a:xfrm>
            <a:off x="-1585914" y="0"/>
            <a:ext cx="1585913" cy="557213"/>
          </a:xfrm>
        </p:spPr>
        <p:txBody>
          <a:bodyPr/>
          <a:lstStyle/>
          <a:p>
            <a:pPr algn="r" rtl="1"/>
            <a:r>
              <a:rPr lang="ar-EG" b="1" u="sng" dirty="0">
                <a:solidFill>
                  <a:srgbClr val="FFC000"/>
                </a:solidFill>
              </a:rPr>
              <a:t>اريبصالين</a:t>
            </a:r>
            <a:endParaRPr lang="en-GB" b="1" u="sng" dirty="0">
              <a:solidFill>
                <a:srgbClr val="FFC000"/>
              </a:solidFill>
            </a:endParaRPr>
          </a:p>
        </p:txBody>
      </p:sp>
      <p:sp>
        <p:nvSpPr>
          <p:cNvPr id="3" name="Text Placeholder 2">
            <a:extLst>
              <a:ext uri="{FF2B5EF4-FFF2-40B4-BE49-F238E27FC236}">
                <a16:creationId xmlns:a16="http://schemas.microsoft.com/office/drawing/2014/main" id="{70FE329A-5A14-436B-A62D-0799FE1BE1C3}"/>
              </a:ext>
            </a:extLst>
          </p:cNvPr>
          <p:cNvSpPr>
            <a:spLocks noGrp="1"/>
          </p:cNvSpPr>
          <p:nvPr>
            <p:ph type="body" sz="quarter" idx="10"/>
          </p:nvPr>
        </p:nvSpPr>
        <p:spPr/>
        <p:txBody>
          <a:bodyPr/>
          <a:lstStyle/>
          <a:p>
            <a:r>
              <a:rPr lang="ar-EG" sz="3600" b="1" kern="1200" dirty="0">
                <a:solidFill>
                  <a:schemeClr val="bg1"/>
                </a:solidFill>
                <a:latin typeface="Times New Roman" pitchFamily="18" charset="0"/>
                <a:ea typeface="+mn-ea"/>
                <a:cs typeface="Times New Roman" pitchFamily="18" charset="0"/>
              </a:rPr>
              <a:t>أريبسالين إيه في إيطاف أشف: إى إهري إيجون أووه أفكوسف:</a:t>
            </a:r>
            <a:endParaRPr lang="en-GB" sz="3600" dirty="0"/>
          </a:p>
        </p:txBody>
      </p:sp>
      <p:sp>
        <p:nvSpPr>
          <p:cNvPr id="4" name="Text Placeholder 3">
            <a:extLst>
              <a:ext uri="{FF2B5EF4-FFF2-40B4-BE49-F238E27FC236}">
                <a16:creationId xmlns:a16="http://schemas.microsoft.com/office/drawing/2014/main" id="{EE49BAE6-BFAF-4F87-B79E-7BC4CAD1C665}"/>
              </a:ext>
            </a:extLst>
          </p:cNvPr>
          <p:cNvSpPr>
            <a:spLocks noGrp="1"/>
          </p:cNvSpPr>
          <p:nvPr>
            <p:ph type="body" sz="quarter" idx="11"/>
          </p:nvPr>
        </p:nvSpPr>
        <p:spPr/>
        <p:txBody>
          <a:bodyPr anchor="ctr"/>
          <a:lstStyle/>
          <a:p>
            <a:r>
              <a:rPr lang="ar-EG" sz="4400" b="1" kern="1200" dirty="0">
                <a:solidFill>
                  <a:schemeClr val="bg1"/>
                </a:solidFill>
                <a:latin typeface="Times New Roman" pitchFamily="18" charset="0"/>
                <a:ea typeface="+mn-ea"/>
                <a:cs typeface="Times New Roman" pitchFamily="18" charset="0"/>
              </a:rPr>
              <a:t>رتلوا للذي صُلب عنا، وقُبر وقام،</a:t>
            </a:r>
            <a:endParaRPr lang="en-GB" sz="4400" dirty="0"/>
          </a:p>
        </p:txBody>
      </p:sp>
      <p:sp>
        <p:nvSpPr>
          <p:cNvPr id="5" name="Text Placeholder 4">
            <a:extLst>
              <a:ext uri="{FF2B5EF4-FFF2-40B4-BE49-F238E27FC236}">
                <a16:creationId xmlns:a16="http://schemas.microsoft.com/office/drawing/2014/main" id="{FDFC4023-4CF9-4F1C-977D-DE19F65B54CE}"/>
              </a:ext>
            </a:extLst>
          </p:cNvPr>
          <p:cNvSpPr>
            <a:spLocks noGrp="1"/>
          </p:cNvSpPr>
          <p:nvPr>
            <p:ph type="body" sz="quarter" idx="12"/>
          </p:nvPr>
        </p:nvSpPr>
        <p:spPr>
          <a:xfrm>
            <a:off x="0" y="4635305"/>
            <a:ext cx="9144000" cy="967409"/>
          </a:xfrm>
        </p:spPr>
        <p:txBody>
          <a:bodyPr anchor="ctr"/>
          <a:lstStyle/>
          <a:p>
            <a:r>
              <a:rPr lang="en-GB" dirty="0" err="1"/>
              <a:t>Ari'alin</a:t>
            </a:r>
            <a:r>
              <a:rPr lang="en-GB" dirty="0"/>
              <a:t> `</a:t>
            </a:r>
            <a:r>
              <a:rPr lang="en-GB" dirty="0" err="1"/>
              <a:t>evy`etauasf</a:t>
            </a:r>
            <a:r>
              <a:rPr lang="en-GB" dirty="0"/>
              <a:t>@ `</a:t>
            </a:r>
            <a:r>
              <a:rPr lang="en-GB" dirty="0" err="1"/>
              <a:t>e`hryi</a:t>
            </a:r>
            <a:r>
              <a:rPr lang="en-GB" dirty="0"/>
              <a:t> `</a:t>
            </a:r>
            <a:r>
              <a:rPr lang="en-GB" dirty="0" err="1"/>
              <a:t>ejwn</a:t>
            </a:r>
            <a:r>
              <a:rPr lang="en-GB" dirty="0"/>
              <a:t> </a:t>
            </a:r>
            <a:r>
              <a:rPr lang="en-GB" dirty="0" err="1"/>
              <a:t>ouoh</a:t>
            </a:r>
            <a:r>
              <a:rPr lang="en-GB" dirty="0"/>
              <a:t> </a:t>
            </a:r>
            <a:r>
              <a:rPr lang="en-GB" dirty="0" err="1"/>
              <a:t>aukocf</a:t>
            </a:r>
            <a:r>
              <a:rPr lang="en-GB" dirty="0"/>
              <a:t>@</a:t>
            </a:r>
          </a:p>
        </p:txBody>
      </p:sp>
    </p:spTree>
    <p:extLst>
      <p:ext uri="{BB962C8B-B14F-4D97-AF65-F5344CB8AC3E}">
        <p14:creationId xmlns:p14="http://schemas.microsoft.com/office/powerpoint/2010/main" val="2306544509"/>
      </p:ext>
    </p:extLst>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58C1A-D3A6-4055-B669-5F5916674B8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BB8D77B-EA1D-4D2C-B3CE-1D7353876D27}"/>
              </a:ext>
            </a:extLst>
          </p:cNvPr>
          <p:cNvSpPr>
            <a:spLocks noGrp="1"/>
          </p:cNvSpPr>
          <p:nvPr>
            <p:ph type="body" sz="quarter" idx="10"/>
          </p:nvPr>
        </p:nvSpPr>
        <p:spPr/>
        <p:txBody>
          <a:bodyPr/>
          <a:lstStyle/>
          <a:p>
            <a:r>
              <a:rPr lang="ar-EG" sz="3600" b="1" kern="1200" dirty="0">
                <a:solidFill>
                  <a:schemeClr val="bg1"/>
                </a:solidFill>
                <a:latin typeface="Times New Roman" pitchFamily="18" charset="0"/>
                <a:ea typeface="+mn-ea"/>
                <a:cs typeface="Times New Roman" pitchFamily="18" charset="0"/>
              </a:rPr>
              <a:t>أفطونف أفكورف إم إفموو أفتي شوشف: هوس إيروف أري هوؤو تشاسف.</a:t>
            </a:r>
            <a:endParaRPr lang="en-GB" sz="3600" dirty="0"/>
          </a:p>
        </p:txBody>
      </p:sp>
      <p:sp>
        <p:nvSpPr>
          <p:cNvPr id="4" name="Text Placeholder 3">
            <a:extLst>
              <a:ext uri="{FF2B5EF4-FFF2-40B4-BE49-F238E27FC236}">
                <a16:creationId xmlns:a16="http://schemas.microsoft.com/office/drawing/2014/main" id="{F0A19692-08A2-41A8-A817-F2E5E073F416}"/>
              </a:ext>
            </a:extLst>
          </p:cNvPr>
          <p:cNvSpPr>
            <a:spLocks noGrp="1"/>
          </p:cNvSpPr>
          <p:nvPr>
            <p:ph type="body" sz="quarter" idx="11"/>
          </p:nvPr>
        </p:nvSpPr>
        <p:spPr>
          <a:xfrm>
            <a:off x="0" y="3710609"/>
            <a:ext cx="9144000" cy="732804"/>
          </a:xfrm>
        </p:spPr>
        <p:txBody>
          <a:bodyPr/>
          <a:lstStyle/>
          <a:p>
            <a:r>
              <a:rPr lang="ar-EG" sz="4800" b="1" kern="1200" dirty="0">
                <a:solidFill>
                  <a:schemeClr val="bg1"/>
                </a:solidFill>
                <a:latin typeface="Times New Roman" pitchFamily="18" charset="0"/>
                <a:ea typeface="+mn-ea"/>
                <a:cs typeface="Times New Roman" pitchFamily="18" charset="0"/>
              </a:rPr>
              <a:t>وأبطل الموت وأهانه، سبحوه وزيدوه علواً.</a:t>
            </a:r>
            <a:endParaRPr lang="en-GB" sz="4800" dirty="0"/>
          </a:p>
        </p:txBody>
      </p:sp>
      <p:sp>
        <p:nvSpPr>
          <p:cNvPr id="5" name="Text Placeholder 4">
            <a:extLst>
              <a:ext uri="{FF2B5EF4-FFF2-40B4-BE49-F238E27FC236}">
                <a16:creationId xmlns:a16="http://schemas.microsoft.com/office/drawing/2014/main" id="{5D37E398-80D6-4085-9E18-AA36C54E89E7}"/>
              </a:ext>
            </a:extLst>
          </p:cNvPr>
          <p:cNvSpPr>
            <a:spLocks noGrp="1"/>
          </p:cNvSpPr>
          <p:nvPr>
            <p:ph type="body" sz="quarter" idx="12"/>
          </p:nvPr>
        </p:nvSpPr>
        <p:spPr>
          <a:xfrm>
            <a:off x="0" y="4443413"/>
            <a:ext cx="9144000" cy="1440552"/>
          </a:xfrm>
        </p:spPr>
        <p:txBody>
          <a:bodyPr/>
          <a:lstStyle/>
          <a:p>
            <a:r>
              <a:rPr lang="en-GB" sz="4400" dirty="0" err="1"/>
              <a:t>aftwnf</a:t>
            </a:r>
            <a:r>
              <a:rPr lang="en-GB" sz="4400" dirty="0"/>
              <a:t> </a:t>
            </a:r>
            <a:r>
              <a:rPr lang="en-GB" sz="4400" dirty="0" err="1"/>
              <a:t>afkwrf</a:t>
            </a:r>
            <a:r>
              <a:rPr lang="en-GB" sz="4400" dirty="0"/>
              <a:t> `</a:t>
            </a:r>
            <a:r>
              <a:rPr lang="en-GB" sz="4400" dirty="0" err="1"/>
              <a:t>m`vmou</a:t>
            </a:r>
            <a:r>
              <a:rPr lang="en-GB" sz="4400" dirty="0"/>
              <a:t> </a:t>
            </a:r>
            <a:r>
              <a:rPr lang="en-GB" sz="4400" dirty="0" err="1"/>
              <a:t>af</a:t>
            </a:r>
            <a:r>
              <a:rPr lang="en-GB" sz="4400" dirty="0"/>
              <a:t>]</a:t>
            </a:r>
            <a:r>
              <a:rPr lang="en-GB" sz="4400" dirty="0" err="1"/>
              <a:t>sosf</a:t>
            </a:r>
            <a:r>
              <a:rPr lang="en-GB" sz="4400" dirty="0"/>
              <a:t>@ </a:t>
            </a:r>
            <a:r>
              <a:rPr lang="en-GB" sz="4400" dirty="0" err="1"/>
              <a:t>hwc</a:t>
            </a:r>
            <a:r>
              <a:rPr lang="en-GB" sz="4400" dirty="0"/>
              <a:t> `</a:t>
            </a:r>
            <a:r>
              <a:rPr lang="en-GB" sz="4400" dirty="0" err="1"/>
              <a:t>erof</a:t>
            </a:r>
            <a:r>
              <a:rPr lang="en-GB" sz="4400" dirty="0"/>
              <a:t> `</a:t>
            </a:r>
            <a:r>
              <a:rPr lang="en-GB" sz="4400" dirty="0" err="1"/>
              <a:t>arihou`o</a:t>
            </a:r>
            <a:r>
              <a:rPr lang="en-GB" sz="4400" dirty="0"/>
              <a:t> [</a:t>
            </a:r>
            <a:r>
              <a:rPr lang="en-GB" sz="4400" dirty="0" err="1"/>
              <a:t>acf</a:t>
            </a:r>
            <a:r>
              <a:rPr lang="en-GB" sz="4400" dirty="0"/>
              <a:t>.</a:t>
            </a:r>
          </a:p>
        </p:txBody>
      </p:sp>
    </p:spTree>
    <p:extLst>
      <p:ext uri="{BB962C8B-B14F-4D97-AF65-F5344CB8AC3E}">
        <p14:creationId xmlns:p14="http://schemas.microsoft.com/office/powerpoint/2010/main" val="3778710248"/>
      </p:ext>
    </p:extLst>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1E624-A28C-43A7-854D-B96F17CB134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598A04E-B9F0-4E0C-8E10-976E113F56E4}"/>
              </a:ext>
            </a:extLst>
          </p:cNvPr>
          <p:cNvSpPr>
            <a:spLocks noGrp="1"/>
          </p:cNvSpPr>
          <p:nvPr>
            <p:ph type="body" sz="quarter" idx="10"/>
          </p:nvPr>
        </p:nvSpPr>
        <p:spPr/>
        <p:txBody>
          <a:bodyPr/>
          <a:lstStyle/>
          <a:p>
            <a:r>
              <a:rPr lang="ar-EG" sz="3200" b="1" kern="1200" dirty="0">
                <a:solidFill>
                  <a:schemeClr val="bg1"/>
                </a:solidFill>
                <a:latin typeface="Times New Roman" pitchFamily="18" charset="0"/>
                <a:ea typeface="+mn-ea"/>
                <a:cs typeface="Times New Roman" pitchFamily="18" charset="0"/>
              </a:rPr>
              <a:t>فوش إمبي رومي إمباليؤس: أووه جوله إمبي فيري إفكليؤس: أووه إيخونت إميغا إليؤس: هوس ايروف أري هوؤو تشاسف.</a:t>
            </a:r>
          </a:p>
        </p:txBody>
      </p:sp>
      <p:sp>
        <p:nvSpPr>
          <p:cNvPr id="4" name="Text Placeholder 3">
            <a:extLst>
              <a:ext uri="{FF2B5EF4-FFF2-40B4-BE49-F238E27FC236}">
                <a16:creationId xmlns:a16="http://schemas.microsoft.com/office/drawing/2014/main" id="{E46A56CE-35A9-4E31-9788-0C685ED14766}"/>
              </a:ext>
            </a:extLst>
          </p:cNvPr>
          <p:cNvSpPr>
            <a:spLocks noGrp="1"/>
          </p:cNvSpPr>
          <p:nvPr>
            <p:ph type="body" sz="quarter" idx="11"/>
          </p:nvPr>
        </p:nvSpPr>
        <p:spPr/>
        <p:txBody>
          <a:bodyPr/>
          <a:lstStyle/>
          <a:p>
            <a:r>
              <a:rPr lang="ar-EG" sz="3600" b="1" kern="1200" dirty="0">
                <a:solidFill>
                  <a:schemeClr val="bg1"/>
                </a:solidFill>
                <a:latin typeface="Times New Roman" pitchFamily="18" charset="0"/>
                <a:ea typeface="+mn-ea"/>
                <a:cs typeface="Times New Roman" pitchFamily="18" charset="0"/>
              </a:rPr>
              <a:t>إخلعوا الإنسان العتيق، وألبسوا الجديد الفاخر، وإقتربوا إلى عِظَم الرحمة، سبحوه وزيدوه علواً.</a:t>
            </a:r>
          </a:p>
        </p:txBody>
      </p:sp>
      <p:sp>
        <p:nvSpPr>
          <p:cNvPr id="5" name="Text Placeholder 4">
            <a:extLst>
              <a:ext uri="{FF2B5EF4-FFF2-40B4-BE49-F238E27FC236}">
                <a16:creationId xmlns:a16="http://schemas.microsoft.com/office/drawing/2014/main" id="{F6DEC627-3850-4CFD-87D7-BB705B4AFF0F}"/>
              </a:ext>
            </a:extLst>
          </p:cNvPr>
          <p:cNvSpPr>
            <a:spLocks noGrp="1"/>
          </p:cNvSpPr>
          <p:nvPr>
            <p:ph type="body" sz="quarter" idx="12"/>
          </p:nvPr>
        </p:nvSpPr>
        <p:spPr>
          <a:xfrm>
            <a:off x="0" y="4800599"/>
            <a:ext cx="9144000" cy="1083365"/>
          </a:xfrm>
        </p:spPr>
        <p:txBody>
          <a:bodyPr/>
          <a:lstStyle/>
          <a:p>
            <a:r>
              <a:rPr lang="en-GB" sz="3400" dirty="0" err="1"/>
              <a:t>Bws</a:t>
            </a:r>
            <a:r>
              <a:rPr lang="en-GB" sz="3400" dirty="0"/>
              <a:t> `</a:t>
            </a:r>
            <a:r>
              <a:rPr lang="en-GB" sz="3400" dirty="0" err="1"/>
              <a:t>mpirwmi</a:t>
            </a:r>
            <a:r>
              <a:rPr lang="en-GB" sz="3400" dirty="0"/>
              <a:t> `</a:t>
            </a:r>
            <a:r>
              <a:rPr lang="en-GB" sz="3400" dirty="0" err="1"/>
              <a:t>mpaleoc</a:t>
            </a:r>
            <a:r>
              <a:rPr lang="en-GB" sz="3400" dirty="0"/>
              <a:t>@ </a:t>
            </a:r>
            <a:r>
              <a:rPr lang="en-GB" sz="3400" dirty="0" err="1"/>
              <a:t>ouoh</a:t>
            </a:r>
            <a:r>
              <a:rPr lang="en-GB" sz="3400" dirty="0"/>
              <a:t> </a:t>
            </a:r>
            <a:r>
              <a:rPr lang="en-GB" sz="3400" dirty="0" err="1"/>
              <a:t>jwlh</a:t>
            </a:r>
            <a:r>
              <a:rPr lang="en-GB" sz="3400" dirty="0"/>
              <a:t> `</a:t>
            </a:r>
            <a:r>
              <a:rPr lang="en-GB" sz="3400" dirty="0" err="1"/>
              <a:t>mpiberi</a:t>
            </a:r>
            <a:r>
              <a:rPr lang="en-GB" sz="3400" dirty="0"/>
              <a:t> </a:t>
            </a:r>
            <a:r>
              <a:rPr lang="en-GB" sz="3400" dirty="0" err="1"/>
              <a:t>eu`kleoc</a:t>
            </a:r>
            <a:r>
              <a:rPr lang="en-GB" sz="3400" dirty="0"/>
              <a:t>@ </a:t>
            </a:r>
            <a:r>
              <a:rPr lang="en-GB" sz="3400" dirty="0" err="1"/>
              <a:t>ouoh</a:t>
            </a:r>
            <a:r>
              <a:rPr lang="en-GB" sz="3400" dirty="0"/>
              <a:t> `</a:t>
            </a:r>
            <a:r>
              <a:rPr lang="en-GB" sz="3400" dirty="0" err="1"/>
              <a:t>eqwnt</a:t>
            </a:r>
            <a:r>
              <a:rPr lang="en-GB" sz="3400" dirty="0"/>
              <a:t> `</a:t>
            </a:r>
            <a:r>
              <a:rPr lang="en-GB" sz="3400" dirty="0" err="1"/>
              <a:t>emega`eleoc</a:t>
            </a:r>
            <a:r>
              <a:rPr lang="en-GB" sz="3400" dirty="0"/>
              <a:t>@ </a:t>
            </a:r>
            <a:r>
              <a:rPr lang="en-GB" sz="3400" dirty="0" err="1"/>
              <a:t>hwc</a:t>
            </a:r>
            <a:r>
              <a:rPr lang="en-GB" sz="3400" dirty="0"/>
              <a:t> `</a:t>
            </a:r>
            <a:r>
              <a:rPr lang="en-GB" sz="3400" dirty="0" err="1"/>
              <a:t>erof</a:t>
            </a:r>
            <a:r>
              <a:rPr lang="en-GB" sz="3400" dirty="0"/>
              <a:t> `</a:t>
            </a:r>
            <a:r>
              <a:rPr lang="en-GB" sz="3400" dirty="0" err="1"/>
              <a:t>arihou`o</a:t>
            </a:r>
            <a:r>
              <a:rPr lang="en-GB" sz="3400" dirty="0"/>
              <a:t> [</a:t>
            </a:r>
            <a:r>
              <a:rPr lang="en-GB" sz="3400" dirty="0" err="1"/>
              <a:t>acf</a:t>
            </a:r>
            <a:r>
              <a:rPr lang="en-GB" sz="3400" dirty="0"/>
              <a:t>.</a:t>
            </a:r>
          </a:p>
        </p:txBody>
      </p:sp>
    </p:spTree>
    <p:extLst>
      <p:ext uri="{BB962C8B-B14F-4D97-AF65-F5344CB8AC3E}">
        <p14:creationId xmlns:p14="http://schemas.microsoft.com/office/powerpoint/2010/main" val="1475849937"/>
      </p:ext>
    </p:extLst>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528E6-7E88-4C12-977E-295F91C0200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D042BB7-DDAF-44C5-A20D-E22282FCC66D}"/>
              </a:ext>
            </a:extLst>
          </p:cNvPr>
          <p:cNvSpPr>
            <a:spLocks noGrp="1"/>
          </p:cNvSpPr>
          <p:nvPr>
            <p:ph type="body" sz="quarter" idx="10"/>
          </p:nvPr>
        </p:nvSpPr>
        <p:spPr>
          <a:xfrm>
            <a:off x="0" y="5854505"/>
            <a:ext cx="9144000" cy="996869"/>
          </a:xfrm>
        </p:spPr>
        <p:txBody>
          <a:bodyPr/>
          <a:lstStyle/>
          <a:p>
            <a:r>
              <a:rPr lang="ar-EG" sz="3600" dirty="0"/>
              <a:t>جينوس إن ني خريستيانوس: ني بريس فيتيروس كيه ذياكونوس:</a:t>
            </a:r>
          </a:p>
        </p:txBody>
      </p:sp>
      <p:sp>
        <p:nvSpPr>
          <p:cNvPr id="4" name="Text Placeholder 3">
            <a:extLst>
              <a:ext uri="{FF2B5EF4-FFF2-40B4-BE49-F238E27FC236}">
                <a16:creationId xmlns:a16="http://schemas.microsoft.com/office/drawing/2014/main" id="{9B8E9132-034B-47BB-90DE-131B0E4D8511}"/>
              </a:ext>
            </a:extLst>
          </p:cNvPr>
          <p:cNvSpPr>
            <a:spLocks noGrp="1"/>
          </p:cNvSpPr>
          <p:nvPr>
            <p:ph type="body" sz="quarter" idx="11"/>
          </p:nvPr>
        </p:nvSpPr>
        <p:spPr>
          <a:xfrm>
            <a:off x="0" y="3710609"/>
            <a:ext cx="9144000" cy="718516"/>
          </a:xfrm>
        </p:spPr>
        <p:txBody>
          <a:bodyPr/>
          <a:lstStyle/>
          <a:p>
            <a:r>
              <a:rPr lang="ar-EG" sz="4400" dirty="0"/>
              <a:t>يا جنس المسيحيين، القسوس والشمامسة، </a:t>
            </a:r>
          </a:p>
        </p:txBody>
      </p:sp>
      <p:sp>
        <p:nvSpPr>
          <p:cNvPr id="5" name="Text Placeholder 4">
            <a:extLst>
              <a:ext uri="{FF2B5EF4-FFF2-40B4-BE49-F238E27FC236}">
                <a16:creationId xmlns:a16="http://schemas.microsoft.com/office/drawing/2014/main" id="{0AC90CFB-E6B2-4FC9-A5E4-75413AC297DA}"/>
              </a:ext>
            </a:extLst>
          </p:cNvPr>
          <p:cNvSpPr>
            <a:spLocks noGrp="1"/>
          </p:cNvSpPr>
          <p:nvPr>
            <p:ph type="body" sz="quarter" idx="12"/>
          </p:nvPr>
        </p:nvSpPr>
        <p:spPr>
          <a:xfrm>
            <a:off x="0" y="4546945"/>
            <a:ext cx="9144000" cy="1189740"/>
          </a:xfrm>
        </p:spPr>
        <p:txBody>
          <a:bodyPr/>
          <a:lstStyle/>
          <a:p>
            <a:r>
              <a:rPr lang="en-GB" sz="4400" dirty="0"/>
              <a:t> </a:t>
            </a:r>
            <a:r>
              <a:rPr lang="en-GB" sz="4400" dirty="0" err="1"/>
              <a:t>Genoc</a:t>
            </a:r>
            <a:r>
              <a:rPr lang="en-GB" sz="4400" dirty="0"/>
              <a:t> `</a:t>
            </a:r>
            <a:r>
              <a:rPr lang="en-GB" sz="4400" dirty="0" err="1"/>
              <a:t>nNi</a:t>
            </a:r>
            <a:r>
              <a:rPr lang="en-GB" sz="4400" dirty="0"/>
              <a:t>`,</a:t>
            </a:r>
            <a:r>
              <a:rPr lang="en-GB" sz="4400" dirty="0" err="1"/>
              <a:t>rictianoc</a:t>
            </a:r>
            <a:r>
              <a:rPr lang="en-GB" sz="4400" dirty="0"/>
              <a:t>@ </a:t>
            </a:r>
            <a:r>
              <a:rPr lang="en-GB" sz="4400" dirty="0" err="1"/>
              <a:t>ni`precbuteroc</a:t>
            </a:r>
            <a:r>
              <a:rPr lang="en-GB" sz="4400" dirty="0"/>
              <a:t> </a:t>
            </a:r>
            <a:r>
              <a:rPr lang="en-GB" sz="4400" dirty="0" err="1"/>
              <a:t>ke</a:t>
            </a:r>
            <a:r>
              <a:rPr lang="en-GB" sz="4400" dirty="0"/>
              <a:t> </a:t>
            </a:r>
            <a:r>
              <a:rPr lang="en-GB" sz="4400" dirty="0" err="1"/>
              <a:t>diakonoc</a:t>
            </a:r>
            <a:r>
              <a:rPr lang="en-GB" sz="4400" dirty="0"/>
              <a:t>@</a:t>
            </a:r>
          </a:p>
        </p:txBody>
      </p:sp>
    </p:spTree>
    <p:extLst>
      <p:ext uri="{BB962C8B-B14F-4D97-AF65-F5344CB8AC3E}">
        <p14:creationId xmlns:p14="http://schemas.microsoft.com/office/powerpoint/2010/main" val="1851377922"/>
      </p:ext>
    </p:extLst>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A1A50-37EE-4917-A9E1-D4EBF2B8D24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5AE9747-4A5F-49DC-A6FB-8A0DBC231C60}"/>
              </a:ext>
            </a:extLst>
          </p:cNvPr>
          <p:cNvSpPr>
            <a:spLocks noGrp="1"/>
          </p:cNvSpPr>
          <p:nvPr>
            <p:ph type="body" sz="quarter" idx="10"/>
          </p:nvPr>
        </p:nvSpPr>
        <p:spPr/>
        <p:txBody>
          <a:bodyPr/>
          <a:lstStyle/>
          <a:p>
            <a:r>
              <a:rPr lang="ar-EG" sz="4000" dirty="0"/>
              <a:t>ما أوأوو إم إبتشويس جيه أووهيكانوس: هوس ايروف أري هوؤو تشاسف.</a:t>
            </a:r>
            <a:endParaRPr lang="en-GB" dirty="0"/>
          </a:p>
        </p:txBody>
      </p:sp>
      <p:sp>
        <p:nvSpPr>
          <p:cNvPr id="4" name="Text Placeholder 3">
            <a:extLst>
              <a:ext uri="{FF2B5EF4-FFF2-40B4-BE49-F238E27FC236}">
                <a16:creationId xmlns:a16="http://schemas.microsoft.com/office/drawing/2014/main" id="{A8F1FAD3-A072-486A-9727-8E04D1302247}"/>
              </a:ext>
            </a:extLst>
          </p:cNvPr>
          <p:cNvSpPr>
            <a:spLocks noGrp="1"/>
          </p:cNvSpPr>
          <p:nvPr>
            <p:ph type="body" sz="quarter" idx="11"/>
          </p:nvPr>
        </p:nvSpPr>
        <p:spPr/>
        <p:txBody>
          <a:bodyPr anchor="ctr"/>
          <a:lstStyle/>
          <a:p>
            <a:r>
              <a:rPr lang="ar-EG" sz="4000" dirty="0"/>
              <a:t>أعطوا مجدًا للرب لأنه مستوجب، سبحوه وزيدوه علواً.</a:t>
            </a:r>
            <a:endParaRPr lang="en-GB" dirty="0"/>
          </a:p>
        </p:txBody>
      </p:sp>
      <p:sp>
        <p:nvSpPr>
          <p:cNvPr id="5" name="Text Placeholder 4">
            <a:extLst>
              <a:ext uri="{FF2B5EF4-FFF2-40B4-BE49-F238E27FC236}">
                <a16:creationId xmlns:a16="http://schemas.microsoft.com/office/drawing/2014/main" id="{9FFD7123-BA90-4FE2-95F0-5CAB513B1A5E}"/>
              </a:ext>
            </a:extLst>
          </p:cNvPr>
          <p:cNvSpPr>
            <a:spLocks noGrp="1"/>
          </p:cNvSpPr>
          <p:nvPr>
            <p:ph type="body" sz="quarter" idx="12"/>
          </p:nvPr>
        </p:nvSpPr>
        <p:spPr>
          <a:xfrm>
            <a:off x="0" y="4464740"/>
            <a:ext cx="9144000" cy="1189740"/>
          </a:xfrm>
        </p:spPr>
        <p:txBody>
          <a:bodyPr/>
          <a:lstStyle/>
          <a:p>
            <a:r>
              <a:rPr lang="en-GB" sz="4400" dirty="0" err="1"/>
              <a:t>ma`wou</a:t>
            </a:r>
            <a:r>
              <a:rPr lang="en-GB" sz="4400" dirty="0"/>
              <a:t> `</a:t>
            </a:r>
            <a:r>
              <a:rPr lang="en-GB" sz="4400" dirty="0" err="1"/>
              <a:t>m`P</a:t>
            </a:r>
            <a:r>
              <a:rPr lang="en-GB" sz="4400" dirty="0"/>
              <a:t>[</a:t>
            </a:r>
            <a:r>
              <a:rPr lang="en-GB" sz="4400" dirty="0" err="1"/>
              <a:t>oic</a:t>
            </a:r>
            <a:r>
              <a:rPr lang="en-GB" sz="4400" dirty="0"/>
              <a:t> je </a:t>
            </a:r>
            <a:r>
              <a:rPr lang="en-GB" sz="4400" dirty="0" err="1"/>
              <a:t>ouhikanoc</a:t>
            </a:r>
            <a:r>
              <a:rPr lang="en-GB" sz="4400" dirty="0"/>
              <a:t>@ </a:t>
            </a:r>
            <a:r>
              <a:rPr lang="en-GB" sz="4400" dirty="0" err="1"/>
              <a:t>hwc</a:t>
            </a:r>
            <a:r>
              <a:rPr lang="en-GB" sz="4400" dirty="0"/>
              <a:t> `</a:t>
            </a:r>
            <a:r>
              <a:rPr lang="en-GB" sz="4400" dirty="0" err="1"/>
              <a:t>erof</a:t>
            </a:r>
            <a:r>
              <a:rPr lang="en-GB" sz="4400" dirty="0"/>
              <a:t> `</a:t>
            </a:r>
            <a:r>
              <a:rPr lang="en-GB" sz="4400" dirty="0" err="1"/>
              <a:t>arihou`o</a:t>
            </a:r>
            <a:r>
              <a:rPr lang="en-GB" sz="4400" dirty="0"/>
              <a:t> [</a:t>
            </a:r>
            <a:r>
              <a:rPr lang="en-GB" sz="4400" dirty="0" err="1"/>
              <a:t>acf</a:t>
            </a:r>
            <a:r>
              <a:rPr lang="en-GB" sz="4400" dirty="0"/>
              <a:t>.</a:t>
            </a:r>
          </a:p>
        </p:txBody>
      </p:sp>
    </p:spTree>
    <p:extLst>
      <p:ext uri="{BB962C8B-B14F-4D97-AF65-F5344CB8AC3E}">
        <p14:creationId xmlns:p14="http://schemas.microsoft.com/office/powerpoint/2010/main" val="17908258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9476B-45D3-46F8-A926-B52996AD9E3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A9F885F-77C5-4F07-8F56-D6F0DDB838C0}"/>
              </a:ext>
            </a:extLst>
          </p:cNvPr>
          <p:cNvSpPr>
            <a:spLocks noGrp="1"/>
          </p:cNvSpPr>
          <p:nvPr>
            <p:ph type="body" sz="quarter" idx="11"/>
          </p:nvPr>
        </p:nvSpPr>
        <p:spPr/>
        <p:txBody>
          <a:bodyPr/>
          <a:lstStyle/>
          <a:p>
            <a:r>
              <a:rPr lang="ar-EG" sz="6000" dirty="0"/>
              <a:t>تسجد له بنات صور يتلقون وجهك بالهدايا أغنياء شعوب الارض. الليلويا.</a:t>
            </a:r>
            <a:r>
              <a:rPr lang="ar-EG" sz="6000" dirty="0">
                <a:solidFill>
                  <a:srgbClr val="FFC000"/>
                </a:solidFill>
              </a:rPr>
              <a:t>(مز45 : 12)</a:t>
            </a:r>
          </a:p>
        </p:txBody>
      </p:sp>
    </p:spTree>
    <p:extLst>
      <p:ext uri="{BB962C8B-B14F-4D97-AF65-F5344CB8AC3E}">
        <p14:creationId xmlns:p14="http://schemas.microsoft.com/office/powerpoint/2010/main" val="840216540"/>
      </p:ext>
    </p:extLst>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06E99-957E-468B-9E9E-22BFDF25A76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F8D8D73-DA90-433E-B524-76DEE26BCA12}"/>
              </a:ext>
            </a:extLst>
          </p:cNvPr>
          <p:cNvSpPr>
            <a:spLocks noGrp="1"/>
          </p:cNvSpPr>
          <p:nvPr>
            <p:ph type="body" sz="quarter" idx="10"/>
          </p:nvPr>
        </p:nvSpPr>
        <p:spPr/>
        <p:txBody>
          <a:bodyPr/>
          <a:lstStyle/>
          <a:p>
            <a:r>
              <a:rPr lang="ar-EG" sz="3600" dirty="0"/>
              <a:t>ذيفتيه هارون أو بي شومت إن ألوو: ايطا بي خريستوس بين نووتي أولوو: </a:t>
            </a:r>
            <a:endParaRPr lang="en-GB" sz="3600" dirty="0"/>
          </a:p>
        </p:txBody>
      </p:sp>
      <p:sp>
        <p:nvSpPr>
          <p:cNvPr id="4" name="Text Placeholder 3">
            <a:extLst>
              <a:ext uri="{FF2B5EF4-FFF2-40B4-BE49-F238E27FC236}">
                <a16:creationId xmlns:a16="http://schemas.microsoft.com/office/drawing/2014/main" id="{E5B62E3F-3ED8-4FA7-B762-59FF2BA157D7}"/>
              </a:ext>
            </a:extLst>
          </p:cNvPr>
          <p:cNvSpPr>
            <a:spLocks noGrp="1"/>
          </p:cNvSpPr>
          <p:nvPr>
            <p:ph type="body" sz="quarter" idx="11"/>
          </p:nvPr>
        </p:nvSpPr>
        <p:spPr/>
        <p:txBody>
          <a:bodyPr anchor="ctr"/>
          <a:lstStyle/>
          <a:p>
            <a:r>
              <a:rPr lang="ar-EG" dirty="0"/>
              <a:t>هَلُمَّ إلينا أيها الثلاثة فتية، الذين رفعهم المسيح إلهنا، </a:t>
            </a:r>
            <a:endParaRPr lang="en-GB" dirty="0"/>
          </a:p>
        </p:txBody>
      </p:sp>
      <p:sp>
        <p:nvSpPr>
          <p:cNvPr id="5" name="Text Placeholder 4">
            <a:extLst>
              <a:ext uri="{FF2B5EF4-FFF2-40B4-BE49-F238E27FC236}">
                <a16:creationId xmlns:a16="http://schemas.microsoft.com/office/drawing/2014/main" id="{F17A9EF1-8277-4209-85D2-17B7777FD69F}"/>
              </a:ext>
            </a:extLst>
          </p:cNvPr>
          <p:cNvSpPr>
            <a:spLocks noGrp="1"/>
          </p:cNvSpPr>
          <p:nvPr>
            <p:ph type="body" sz="quarter" idx="12"/>
          </p:nvPr>
        </p:nvSpPr>
        <p:spPr>
          <a:xfrm>
            <a:off x="0" y="4507603"/>
            <a:ext cx="9144000" cy="1189740"/>
          </a:xfrm>
        </p:spPr>
        <p:txBody>
          <a:bodyPr/>
          <a:lstStyle/>
          <a:p>
            <a:r>
              <a:rPr lang="en-GB" dirty="0"/>
              <a:t> </a:t>
            </a:r>
            <a:r>
              <a:rPr lang="en-GB" dirty="0" err="1"/>
              <a:t>Deute</a:t>
            </a:r>
            <a:r>
              <a:rPr lang="en-GB" dirty="0"/>
              <a:t> </a:t>
            </a:r>
            <a:r>
              <a:rPr lang="en-GB" dirty="0" err="1"/>
              <a:t>haron</a:t>
            </a:r>
            <a:r>
              <a:rPr lang="en-GB" dirty="0"/>
              <a:t> `w </a:t>
            </a:r>
            <a:r>
              <a:rPr lang="en-GB" dirty="0" err="1"/>
              <a:t>pisomt</a:t>
            </a:r>
            <a:r>
              <a:rPr lang="en-GB" dirty="0"/>
              <a:t> `</a:t>
            </a:r>
            <a:r>
              <a:rPr lang="en-GB" dirty="0" err="1"/>
              <a:t>n`alou</a:t>
            </a:r>
            <a:r>
              <a:rPr lang="en-GB" dirty="0"/>
              <a:t>@ `eta Pi`,</a:t>
            </a:r>
            <a:r>
              <a:rPr lang="en-GB" dirty="0" err="1"/>
              <a:t>rictoc</a:t>
            </a:r>
            <a:r>
              <a:rPr lang="en-GB" dirty="0"/>
              <a:t> </a:t>
            </a:r>
            <a:r>
              <a:rPr lang="en-GB" dirty="0" err="1"/>
              <a:t>Pennou</a:t>
            </a:r>
            <a:r>
              <a:rPr lang="en-GB" dirty="0"/>
              <a:t>] `</a:t>
            </a:r>
            <a:r>
              <a:rPr lang="en-GB" dirty="0" err="1"/>
              <a:t>olou</a:t>
            </a:r>
            <a:r>
              <a:rPr lang="en-GB" dirty="0"/>
              <a:t>@</a:t>
            </a:r>
          </a:p>
        </p:txBody>
      </p:sp>
    </p:spTree>
    <p:extLst>
      <p:ext uri="{BB962C8B-B14F-4D97-AF65-F5344CB8AC3E}">
        <p14:creationId xmlns:p14="http://schemas.microsoft.com/office/powerpoint/2010/main" val="1742475110"/>
      </p:ext>
    </p:extLst>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FB50B-ED32-4E47-AC20-885648BDAD6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E4C42D9-A58F-486D-8E92-036CEA4EDAEE}"/>
              </a:ext>
            </a:extLst>
          </p:cNvPr>
          <p:cNvSpPr>
            <a:spLocks noGrp="1"/>
          </p:cNvSpPr>
          <p:nvPr>
            <p:ph type="body" sz="quarter" idx="10"/>
          </p:nvPr>
        </p:nvSpPr>
        <p:spPr/>
        <p:txBody>
          <a:bodyPr/>
          <a:lstStyle/>
          <a:p>
            <a:r>
              <a:rPr lang="ar-EG" sz="3600" dirty="0"/>
              <a:t>أفناهموو ايڤول ها بي ذيافولوو: هوس ايروف أري هوؤو تشاسف.</a:t>
            </a:r>
            <a:endParaRPr lang="en-GB" sz="3600" dirty="0"/>
          </a:p>
        </p:txBody>
      </p:sp>
      <p:sp>
        <p:nvSpPr>
          <p:cNvPr id="4" name="Text Placeholder 3">
            <a:extLst>
              <a:ext uri="{FF2B5EF4-FFF2-40B4-BE49-F238E27FC236}">
                <a16:creationId xmlns:a16="http://schemas.microsoft.com/office/drawing/2014/main" id="{2E7EC4D9-D66D-4661-810F-A058503F0E33}"/>
              </a:ext>
            </a:extLst>
          </p:cNvPr>
          <p:cNvSpPr>
            <a:spLocks noGrp="1"/>
          </p:cNvSpPr>
          <p:nvPr>
            <p:ph type="body" sz="quarter" idx="11"/>
          </p:nvPr>
        </p:nvSpPr>
        <p:spPr>
          <a:xfrm>
            <a:off x="0" y="3710609"/>
            <a:ext cx="9144000" cy="811281"/>
          </a:xfrm>
        </p:spPr>
        <p:txBody>
          <a:bodyPr anchor="ctr"/>
          <a:lstStyle/>
          <a:p>
            <a:r>
              <a:rPr lang="ar-EG" dirty="0"/>
              <a:t>وأنقذهم من إبليس، سبحوه وزيدوه علواً.</a:t>
            </a:r>
            <a:endParaRPr lang="en-GB" dirty="0"/>
          </a:p>
        </p:txBody>
      </p:sp>
      <p:sp>
        <p:nvSpPr>
          <p:cNvPr id="5" name="Text Placeholder 4">
            <a:extLst>
              <a:ext uri="{FF2B5EF4-FFF2-40B4-BE49-F238E27FC236}">
                <a16:creationId xmlns:a16="http://schemas.microsoft.com/office/drawing/2014/main" id="{D98AF058-8C14-4D97-99CF-FA622435A71D}"/>
              </a:ext>
            </a:extLst>
          </p:cNvPr>
          <p:cNvSpPr>
            <a:spLocks noGrp="1"/>
          </p:cNvSpPr>
          <p:nvPr>
            <p:ph type="body" sz="quarter" idx="12"/>
          </p:nvPr>
        </p:nvSpPr>
        <p:spPr>
          <a:xfrm>
            <a:off x="0" y="4521889"/>
            <a:ext cx="9144000" cy="1362075"/>
          </a:xfrm>
        </p:spPr>
        <p:txBody>
          <a:bodyPr/>
          <a:lstStyle/>
          <a:p>
            <a:r>
              <a:rPr lang="en-GB" dirty="0" err="1"/>
              <a:t>afnahmou</a:t>
            </a:r>
            <a:r>
              <a:rPr lang="en-GB" dirty="0"/>
              <a:t> `</a:t>
            </a:r>
            <a:r>
              <a:rPr lang="en-GB" dirty="0" err="1"/>
              <a:t>ebol</a:t>
            </a:r>
            <a:r>
              <a:rPr lang="en-GB" dirty="0"/>
              <a:t> ha </a:t>
            </a:r>
            <a:r>
              <a:rPr lang="en-GB" dirty="0" err="1"/>
              <a:t>Pidiabolou</a:t>
            </a:r>
            <a:r>
              <a:rPr lang="en-GB" dirty="0"/>
              <a:t>@ </a:t>
            </a:r>
            <a:r>
              <a:rPr lang="en-GB" dirty="0" err="1"/>
              <a:t>hwc</a:t>
            </a:r>
            <a:r>
              <a:rPr lang="en-GB" dirty="0"/>
              <a:t> `</a:t>
            </a:r>
            <a:r>
              <a:rPr lang="en-GB" dirty="0" err="1"/>
              <a:t>erof</a:t>
            </a:r>
            <a:r>
              <a:rPr lang="en-GB" dirty="0"/>
              <a:t> `</a:t>
            </a:r>
            <a:r>
              <a:rPr lang="en-GB" dirty="0" err="1"/>
              <a:t>arihou`o</a:t>
            </a:r>
            <a:r>
              <a:rPr lang="en-GB" dirty="0"/>
              <a:t> [</a:t>
            </a:r>
            <a:r>
              <a:rPr lang="en-GB" dirty="0" err="1"/>
              <a:t>acf</a:t>
            </a:r>
            <a:r>
              <a:rPr lang="en-GB" dirty="0"/>
              <a:t>.</a:t>
            </a:r>
          </a:p>
        </p:txBody>
      </p:sp>
    </p:spTree>
    <p:extLst>
      <p:ext uri="{BB962C8B-B14F-4D97-AF65-F5344CB8AC3E}">
        <p14:creationId xmlns:p14="http://schemas.microsoft.com/office/powerpoint/2010/main" val="2157420442"/>
      </p:ext>
    </p:extLst>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ED1EF-99C4-4F81-9697-DE3845AA4F2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3F2B8C6-1E1A-47B5-B4E6-4EAC021E6F20}"/>
              </a:ext>
            </a:extLst>
          </p:cNvPr>
          <p:cNvSpPr>
            <a:spLocks noGrp="1"/>
          </p:cNvSpPr>
          <p:nvPr>
            <p:ph type="body" sz="quarter" idx="10"/>
          </p:nvPr>
        </p:nvSpPr>
        <p:spPr/>
        <p:txBody>
          <a:bodyPr anchor="ctr"/>
          <a:lstStyle/>
          <a:p>
            <a:pPr>
              <a:spcBef>
                <a:spcPts val="0"/>
              </a:spcBef>
            </a:pPr>
            <a:r>
              <a:rPr lang="ar-EG" sz="3600" b="1" kern="1200" dirty="0">
                <a:solidFill>
                  <a:schemeClr val="bg1"/>
                </a:solidFill>
                <a:latin typeface="Times New Roman" pitchFamily="18" charset="0"/>
                <a:ea typeface="+mn-ea"/>
                <a:cs typeface="Times New Roman" pitchFamily="18" charset="0"/>
              </a:rPr>
              <a:t>إثفيه بيك نووتي ماسياس: إفريفتي إن إف إرجيسياس: </a:t>
            </a:r>
          </a:p>
          <a:p>
            <a:pPr>
              <a:spcBef>
                <a:spcPts val="0"/>
              </a:spcBef>
            </a:pPr>
            <a:r>
              <a:rPr lang="ar-EG" sz="3600" b="1" kern="1200" dirty="0">
                <a:solidFill>
                  <a:schemeClr val="bg1"/>
                </a:solidFill>
                <a:latin typeface="Times New Roman" pitchFamily="18" charset="0"/>
                <a:ea typeface="+mn-ea"/>
                <a:cs typeface="Times New Roman" pitchFamily="18" charset="0"/>
              </a:rPr>
              <a:t>أموو شارون أنانياس: هوس ايروف أري هوؤو تشاسف.</a:t>
            </a:r>
          </a:p>
        </p:txBody>
      </p:sp>
      <p:sp>
        <p:nvSpPr>
          <p:cNvPr id="4" name="Text Placeholder 3">
            <a:extLst>
              <a:ext uri="{FF2B5EF4-FFF2-40B4-BE49-F238E27FC236}">
                <a16:creationId xmlns:a16="http://schemas.microsoft.com/office/drawing/2014/main" id="{481568F4-D269-4DF3-AA96-1BB27708A024}"/>
              </a:ext>
            </a:extLst>
          </p:cNvPr>
          <p:cNvSpPr>
            <a:spLocks noGrp="1"/>
          </p:cNvSpPr>
          <p:nvPr>
            <p:ph type="body" sz="quarter" idx="11"/>
          </p:nvPr>
        </p:nvSpPr>
        <p:spPr>
          <a:xfrm>
            <a:off x="0" y="3740069"/>
            <a:ext cx="9144000" cy="924696"/>
          </a:xfrm>
        </p:spPr>
        <p:txBody>
          <a:bodyPr/>
          <a:lstStyle/>
          <a:p>
            <a:r>
              <a:rPr lang="ar-EG" sz="3400" dirty="0"/>
              <a:t>من أجل إلهك ماسيا، المانح الإحسان، هَلُمَّ إلينا يا حنانيا، سبحه وزده علواً.</a:t>
            </a:r>
          </a:p>
          <a:p>
            <a:endParaRPr lang="en-GB" sz="3400" dirty="0"/>
          </a:p>
        </p:txBody>
      </p:sp>
      <p:sp>
        <p:nvSpPr>
          <p:cNvPr id="5" name="Text Placeholder 4">
            <a:extLst>
              <a:ext uri="{FF2B5EF4-FFF2-40B4-BE49-F238E27FC236}">
                <a16:creationId xmlns:a16="http://schemas.microsoft.com/office/drawing/2014/main" id="{05A151B7-69F2-4410-BC0C-F52E94E34369}"/>
              </a:ext>
            </a:extLst>
          </p:cNvPr>
          <p:cNvSpPr>
            <a:spLocks noGrp="1"/>
          </p:cNvSpPr>
          <p:nvPr>
            <p:ph type="body" sz="quarter" idx="12"/>
          </p:nvPr>
        </p:nvSpPr>
        <p:spPr>
          <a:xfrm>
            <a:off x="0" y="4760259"/>
            <a:ext cx="9144000" cy="1094246"/>
          </a:xfrm>
        </p:spPr>
        <p:txBody>
          <a:bodyPr anchor="ctr"/>
          <a:lstStyle/>
          <a:p>
            <a:pPr>
              <a:spcBef>
                <a:spcPts val="0"/>
              </a:spcBef>
            </a:pPr>
            <a:r>
              <a:rPr lang="pt-BR" sz="3800" dirty="0"/>
              <a:t>E;be Peknou] Maciac@ `Vref] `neuergeciac@</a:t>
            </a:r>
            <a:endParaRPr lang="ar-EG" sz="3800" dirty="0"/>
          </a:p>
          <a:p>
            <a:pPr>
              <a:spcBef>
                <a:spcPts val="0"/>
              </a:spcBef>
            </a:pPr>
            <a:r>
              <a:rPr lang="pt-BR" sz="3800" dirty="0"/>
              <a:t> `amou saron `Ananiac@ hwc `erof `arihou`o [acf.</a:t>
            </a:r>
          </a:p>
        </p:txBody>
      </p:sp>
    </p:spTree>
    <p:extLst>
      <p:ext uri="{BB962C8B-B14F-4D97-AF65-F5344CB8AC3E}">
        <p14:creationId xmlns:p14="http://schemas.microsoft.com/office/powerpoint/2010/main" val="2486709785"/>
      </p:ext>
    </p:extLst>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88D90-EB10-4FCB-AEDD-28BC3444D6C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9291494-76BC-45BA-AED4-1331E51297C6}"/>
              </a:ext>
            </a:extLst>
          </p:cNvPr>
          <p:cNvSpPr>
            <a:spLocks noGrp="1"/>
          </p:cNvSpPr>
          <p:nvPr>
            <p:ph type="body" sz="quarter" idx="10"/>
          </p:nvPr>
        </p:nvSpPr>
        <p:spPr/>
        <p:txBody>
          <a:bodyPr/>
          <a:lstStyle/>
          <a:p>
            <a:r>
              <a:rPr lang="ar-EG" sz="3200" dirty="0"/>
              <a:t>زيلوتيه أزارياس: إس بيراس كيه إبرو إي كيه ميسي مبرياس: ما أوأوو إن إتجوم إن تي ترياس: هوس إروف أري هوؤو تشاسف.</a:t>
            </a:r>
          </a:p>
        </p:txBody>
      </p:sp>
      <p:sp>
        <p:nvSpPr>
          <p:cNvPr id="4" name="Text Placeholder 3">
            <a:extLst>
              <a:ext uri="{FF2B5EF4-FFF2-40B4-BE49-F238E27FC236}">
                <a16:creationId xmlns:a16="http://schemas.microsoft.com/office/drawing/2014/main" id="{118B9D8C-AA05-49F4-81B3-A4E332251A2A}"/>
              </a:ext>
            </a:extLst>
          </p:cNvPr>
          <p:cNvSpPr>
            <a:spLocks noGrp="1"/>
          </p:cNvSpPr>
          <p:nvPr>
            <p:ph type="body" sz="quarter" idx="11"/>
          </p:nvPr>
        </p:nvSpPr>
        <p:spPr/>
        <p:txBody>
          <a:bodyPr/>
          <a:lstStyle/>
          <a:p>
            <a:r>
              <a:rPr lang="ar-EG" sz="3600" dirty="0"/>
              <a:t>يا عزاريا الغيور، عشية وبكرة والظهيرة، أعط مجداً لقوة الثالوث، سبّحه وزده علواً.</a:t>
            </a:r>
          </a:p>
          <a:p>
            <a:endParaRPr lang="en-GB" sz="3600" dirty="0"/>
          </a:p>
        </p:txBody>
      </p:sp>
      <p:sp>
        <p:nvSpPr>
          <p:cNvPr id="5" name="Text Placeholder 4">
            <a:extLst>
              <a:ext uri="{FF2B5EF4-FFF2-40B4-BE49-F238E27FC236}">
                <a16:creationId xmlns:a16="http://schemas.microsoft.com/office/drawing/2014/main" id="{04B30132-EF08-43B4-82AA-DCBBC2C7A627}"/>
              </a:ext>
            </a:extLst>
          </p:cNvPr>
          <p:cNvSpPr>
            <a:spLocks noGrp="1"/>
          </p:cNvSpPr>
          <p:nvPr>
            <p:ph type="body" sz="quarter" idx="12"/>
          </p:nvPr>
        </p:nvSpPr>
        <p:spPr>
          <a:xfrm>
            <a:off x="0" y="4772025"/>
            <a:ext cx="9144000" cy="1082480"/>
          </a:xfrm>
        </p:spPr>
        <p:txBody>
          <a:bodyPr/>
          <a:lstStyle/>
          <a:p>
            <a:r>
              <a:rPr lang="en-GB" sz="3500" dirty="0" err="1"/>
              <a:t>Zylwte</a:t>
            </a:r>
            <a:r>
              <a:rPr lang="en-GB" sz="3500" dirty="0"/>
              <a:t> `</a:t>
            </a:r>
            <a:r>
              <a:rPr lang="en-GB" sz="3500" dirty="0" err="1"/>
              <a:t>Azariac</a:t>
            </a:r>
            <a:r>
              <a:rPr lang="en-GB" sz="3500" dirty="0"/>
              <a:t>@ </a:t>
            </a:r>
            <a:r>
              <a:rPr lang="en-GB" sz="3500" dirty="0" err="1"/>
              <a:t>ecperac</a:t>
            </a:r>
            <a:r>
              <a:rPr lang="en-GB" sz="3500" dirty="0"/>
              <a:t> </a:t>
            </a:r>
            <a:r>
              <a:rPr lang="en-GB" sz="3500" dirty="0" err="1"/>
              <a:t>ke</a:t>
            </a:r>
            <a:r>
              <a:rPr lang="en-GB" sz="3500" dirty="0"/>
              <a:t> `</a:t>
            </a:r>
            <a:r>
              <a:rPr lang="en-GB" sz="3500" dirty="0" err="1"/>
              <a:t>prw`i</a:t>
            </a:r>
            <a:r>
              <a:rPr lang="en-GB" sz="3500" dirty="0"/>
              <a:t> </a:t>
            </a:r>
            <a:r>
              <a:rPr lang="en-GB" sz="3500" dirty="0" err="1"/>
              <a:t>ke</a:t>
            </a:r>
            <a:r>
              <a:rPr lang="en-GB" sz="3500" dirty="0"/>
              <a:t> </a:t>
            </a:r>
            <a:r>
              <a:rPr lang="en-GB" sz="3500" dirty="0" err="1"/>
              <a:t>mecym</a:t>
            </a:r>
            <a:r>
              <a:rPr lang="en-GB" sz="3500" dirty="0"/>
              <a:t> `</a:t>
            </a:r>
            <a:r>
              <a:rPr lang="en-GB" sz="3500" dirty="0" err="1"/>
              <a:t>briac</a:t>
            </a:r>
            <a:r>
              <a:rPr lang="en-GB" sz="3500" dirty="0"/>
              <a:t>@ </a:t>
            </a:r>
            <a:r>
              <a:rPr lang="en-GB" sz="3500" dirty="0" err="1"/>
              <a:t>ma`wou</a:t>
            </a:r>
            <a:r>
              <a:rPr lang="en-GB" sz="3500" dirty="0"/>
              <a:t> `</a:t>
            </a:r>
            <a:r>
              <a:rPr lang="en-GB" sz="3500" dirty="0" err="1"/>
              <a:t>n`tjom</a:t>
            </a:r>
            <a:r>
              <a:rPr lang="en-GB" sz="3500" dirty="0"/>
              <a:t> `n}`</a:t>
            </a:r>
            <a:r>
              <a:rPr lang="en-GB" sz="3500" dirty="0" err="1"/>
              <a:t>triac</a:t>
            </a:r>
            <a:r>
              <a:rPr lang="en-GB" sz="3500" dirty="0"/>
              <a:t>@ </a:t>
            </a:r>
            <a:r>
              <a:rPr lang="en-GB" sz="3500" dirty="0" err="1"/>
              <a:t>hwc</a:t>
            </a:r>
            <a:r>
              <a:rPr lang="en-GB" sz="3500" dirty="0"/>
              <a:t> `</a:t>
            </a:r>
            <a:r>
              <a:rPr lang="en-GB" sz="3500" dirty="0" err="1"/>
              <a:t>erof</a:t>
            </a:r>
            <a:r>
              <a:rPr lang="en-GB" sz="3500" dirty="0"/>
              <a:t> `</a:t>
            </a:r>
            <a:r>
              <a:rPr lang="en-GB" sz="3500" dirty="0" err="1"/>
              <a:t>arihou`o</a:t>
            </a:r>
            <a:r>
              <a:rPr lang="en-GB" sz="3500" dirty="0"/>
              <a:t> [</a:t>
            </a:r>
            <a:r>
              <a:rPr lang="en-GB" sz="3500" dirty="0" err="1"/>
              <a:t>acf</a:t>
            </a:r>
            <a:r>
              <a:rPr lang="en-GB" sz="3500" dirty="0"/>
              <a:t>.</a:t>
            </a:r>
          </a:p>
          <a:p>
            <a:endParaRPr lang="en-GB" sz="3500" dirty="0"/>
          </a:p>
        </p:txBody>
      </p:sp>
    </p:spTree>
    <p:extLst>
      <p:ext uri="{BB962C8B-B14F-4D97-AF65-F5344CB8AC3E}">
        <p14:creationId xmlns:p14="http://schemas.microsoft.com/office/powerpoint/2010/main" val="2226359109"/>
      </p:ext>
    </p:extLst>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CA14F-099F-47BA-B50E-E3FAFFB8302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B9ABDBD-8386-48D6-8F63-BED05E498DC5}"/>
              </a:ext>
            </a:extLst>
          </p:cNvPr>
          <p:cNvSpPr>
            <a:spLocks noGrp="1"/>
          </p:cNvSpPr>
          <p:nvPr>
            <p:ph type="body" sz="quarter" idx="10"/>
          </p:nvPr>
        </p:nvSpPr>
        <p:spPr/>
        <p:txBody>
          <a:bodyPr/>
          <a:lstStyle/>
          <a:p>
            <a:r>
              <a:rPr lang="ar-EG" sz="3600" dirty="0"/>
              <a:t> يبيه غار إس إممانوئيل : هيتين ميتي أو ميصائيل : لالي خين أوو إسمي إن ثيليل: هوس ايروف أري هوؤو تشاسف.</a:t>
            </a:r>
          </a:p>
        </p:txBody>
      </p:sp>
      <p:sp>
        <p:nvSpPr>
          <p:cNvPr id="4" name="Text Placeholder 3">
            <a:extLst>
              <a:ext uri="{FF2B5EF4-FFF2-40B4-BE49-F238E27FC236}">
                <a16:creationId xmlns:a16="http://schemas.microsoft.com/office/drawing/2014/main" id="{4D4C7126-78B7-4285-B640-984BBFBD0BE1}"/>
              </a:ext>
            </a:extLst>
          </p:cNvPr>
          <p:cNvSpPr>
            <a:spLocks noGrp="1"/>
          </p:cNvSpPr>
          <p:nvPr>
            <p:ph type="body" sz="quarter" idx="11"/>
          </p:nvPr>
        </p:nvSpPr>
        <p:spPr/>
        <p:txBody>
          <a:bodyPr/>
          <a:lstStyle/>
          <a:p>
            <a:r>
              <a:rPr lang="ar-EG" sz="3600" dirty="0"/>
              <a:t>فها هوذا عمانوئيل، في وسطنا يا ميصائيل، تكلم بصوت التهليل، سبّحه وزده علواً.</a:t>
            </a:r>
          </a:p>
        </p:txBody>
      </p:sp>
      <p:sp>
        <p:nvSpPr>
          <p:cNvPr id="5" name="Text Placeholder 4">
            <a:extLst>
              <a:ext uri="{FF2B5EF4-FFF2-40B4-BE49-F238E27FC236}">
                <a16:creationId xmlns:a16="http://schemas.microsoft.com/office/drawing/2014/main" id="{4228C390-877C-4B11-9CE9-7B64A2CB8C82}"/>
              </a:ext>
            </a:extLst>
          </p:cNvPr>
          <p:cNvSpPr>
            <a:spLocks noGrp="1"/>
          </p:cNvSpPr>
          <p:nvPr>
            <p:ph type="body" sz="quarter" idx="12"/>
          </p:nvPr>
        </p:nvSpPr>
        <p:spPr/>
        <p:txBody>
          <a:bodyPr anchor="ctr"/>
          <a:lstStyle/>
          <a:p>
            <a:r>
              <a:rPr lang="en-GB" sz="3600" dirty="0"/>
              <a:t> </a:t>
            </a:r>
            <a:r>
              <a:rPr lang="en-GB" sz="3600" dirty="0" err="1"/>
              <a:t>Yppe</a:t>
            </a:r>
            <a:r>
              <a:rPr lang="en-GB" sz="3600" dirty="0"/>
              <a:t> gar </a:t>
            </a:r>
            <a:r>
              <a:rPr lang="en-GB" sz="3600" dirty="0" err="1"/>
              <a:t>ic</a:t>
            </a:r>
            <a:r>
              <a:rPr lang="en-GB" sz="3600" dirty="0"/>
              <a:t> </a:t>
            </a:r>
            <a:r>
              <a:rPr lang="en-GB" sz="3600" dirty="0" err="1"/>
              <a:t>Emmanouyl</a:t>
            </a:r>
            <a:r>
              <a:rPr lang="en-GB" sz="3600" dirty="0"/>
              <a:t>@ hi </a:t>
            </a:r>
            <a:r>
              <a:rPr lang="en-GB" sz="3600" dirty="0" err="1"/>
              <a:t>tenmy</a:t>
            </a:r>
            <a:r>
              <a:rPr lang="en-GB" sz="3600" dirty="0"/>
              <a:t>] `w </a:t>
            </a:r>
            <a:r>
              <a:rPr lang="en-GB" sz="3600" dirty="0" err="1"/>
              <a:t>Micayl</a:t>
            </a:r>
            <a:r>
              <a:rPr lang="en-GB" sz="3600" dirty="0"/>
              <a:t>@ </a:t>
            </a:r>
            <a:r>
              <a:rPr lang="en-GB" sz="3600" dirty="0" err="1"/>
              <a:t>lali</a:t>
            </a:r>
            <a:r>
              <a:rPr lang="en-GB" sz="3600" dirty="0"/>
              <a:t> </a:t>
            </a:r>
            <a:r>
              <a:rPr lang="en-GB" sz="3600" dirty="0" err="1"/>
              <a:t>qen</a:t>
            </a:r>
            <a:r>
              <a:rPr lang="en-GB" sz="3600" dirty="0"/>
              <a:t> </a:t>
            </a:r>
            <a:r>
              <a:rPr lang="en-GB" sz="3600" dirty="0" err="1"/>
              <a:t>ou`cmy</a:t>
            </a:r>
            <a:r>
              <a:rPr lang="en-GB" sz="3600" dirty="0"/>
              <a:t> `</a:t>
            </a:r>
            <a:r>
              <a:rPr lang="en-GB" sz="3600" dirty="0" err="1"/>
              <a:t>n;elyl</a:t>
            </a:r>
            <a:r>
              <a:rPr lang="en-GB" sz="3600" dirty="0"/>
              <a:t>@ </a:t>
            </a:r>
            <a:r>
              <a:rPr lang="en-GB" sz="3600" dirty="0" err="1"/>
              <a:t>hwc</a:t>
            </a:r>
            <a:r>
              <a:rPr lang="en-GB" sz="3600" dirty="0"/>
              <a:t> `</a:t>
            </a:r>
            <a:r>
              <a:rPr lang="en-GB" sz="3600" dirty="0" err="1"/>
              <a:t>erof</a:t>
            </a:r>
            <a:r>
              <a:rPr lang="en-GB" sz="3600" dirty="0"/>
              <a:t> `</a:t>
            </a:r>
            <a:r>
              <a:rPr lang="en-GB" sz="3600" dirty="0" err="1"/>
              <a:t>arihou`o</a:t>
            </a:r>
            <a:r>
              <a:rPr lang="en-GB" sz="3600" dirty="0"/>
              <a:t> [</a:t>
            </a:r>
            <a:r>
              <a:rPr lang="en-GB" sz="3600" dirty="0" err="1"/>
              <a:t>acf</a:t>
            </a:r>
            <a:r>
              <a:rPr lang="en-GB" sz="3600" dirty="0"/>
              <a:t>.</a:t>
            </a:r>
          </a:p>
        </p:txBody>
      </p:sp>
    </p:spTree>
    <p:extLst>
      <p:ext uri="{BB962C8B-B14F-4D97-AF65-F5344CB8AC3E}">
        <p14:creationId xmlns:p14="http://schemas.microsoft.com/office/powerpoint/2010/main" val="2882049769"/>
      </p:ext>
    </p:extLst>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463AF-CAED-41E6-B49D-C977E4C53F5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A3BB101-3AAD-4EFF-81E4-7384B49032A7}"/>
              </a:ext>
            </a:extLst>
          </p:cNvPr>
          <p:cNvSpPr>
            <a:spLocks noGrp="1"/>
          </p:cNvSpPr>
          <p:nvPr>
            <p:ph type="body" sz="quarter" idx="10"/>
          </p:nvPr>
        </p:nvSpPr>
        <p:spPr/>
        <p:txBody>
          <a:bodyPr/>
          <a:lstStyle/>
          <a:p>
            <a:r>
              <a:rPr lang="ar-EG" sz="3600" dirty="0"/>
              <a:t>ثوؤوتي تينوو كاتا شين تيروو: ساجي نيم ني إبريسفيه تيرو: </a:t>
            </a:r>
            <a:endParaRPr lang="en-GB" sz="3600" dirty="0"/>
          </a:p>
        </p:txBody>
      </p:sp>
      <p:sp>
        <p:nvSpPr>
          <p:cNvPr id="4" name="Text Placeholder 3">
            <a:extLst>
              <a:ext uri="{FF2B5EF4-FFF2-40B4-BE49-F238E27FC236}">
                <a16:creationId xmlns:a16="http://schemas.microsoft.com/office/drawing/2014/main" id="{CE7CFE68-9C8E-4411-AAAE-05DA3392EAE7}"/>
              </a:ext>
            </a:extLst>
          </p:cNvPr>
          <p:cNvSpPr>
            <a:spLocks noGrp="1"/>
          </p:cNvSpPr>
          <p:nvPr>
            <p:ph type="body" sz="quarter" idx="11"/>
          </p:nvPr>
        </p:nvSpPr>
        <p:spPr/>
        <p:txBody>
          <a:bodyPr/>
          <a:lstStyle/>
          <a:p>
            <a:r>
              <a:rPr lang="ar-EG" sz="4400" dirty="0"/>
              <a:t>إجتمعوا وثابروا جميعا، تكلموا مع القسوس،</a:t>
            </a:r>
            <a:endParaRPr lang="en-GB" sz="4400" dirty="0"/>
          </a:p>
        </p:txBody>
      </p:sp>
      <p:sp>
        <p:nvSpPr>
          <p:cNvPr id="5" name="Text Placeholder 4">
            <a:extLst>
              <a:ext uri="{FF2B5EF4-FFF2-40B4-BE49-F238E27FC236}">
                <a16:creationId xmlns:a16="http://schemas.microsoft.com/office/drawing/2014/main" id="{2E4AF177-50D4-4839-829A-F3B730857D2B}"/>
              </a:ext>
            </a:extLst>
          </p:cNvPr>
          <p:cNvSpPr>
            <a:spLocks noGrp="1"/>
          </p:cNvSpPr>
          <p:nvPr>
            <p:ph type="body" sz="quarter" idx="12"/>
          </p:nvPr>
        </p:nvSpPr>
        <p:spPr>
          <a:xfrm>
            <a:off x="0" y="4521890"/>
            <a:ext cx="9144000" cy="1189740"/>
          </a:xfrm>
        </p:spPr>
        <p:txBody>
          <a:bodyPr/>
          <a:lstStyle/>
          <a:p>
            <a:r>
              <a:rPr lang="en-GB" dirty="0"/>
              <a:t> :</a:t>
            </a:r>
            <a:r>
              <a:rPr lang="en-GB" dirty="0" err="1"/>
              <a:t>wou</a:t>
            </a:r>
            <a:r>
              <a:rPr lang="en-GB" dirty="0"/>
              <a:t>] ]</a:t>
            </a:r>
            <a:r>
              <a:rPr lang="en-GB" dirty="0" err="1"/>
              <a:t>nou</a:t>
            </a:r>
            <a:r>
              <a:rPr lang="en-GB" dirty="0"/>
              <a:t> kata ,in </a:t>
            </a:r>
            <a:r>
              <a:rPr lang="en-GB" dirty="0" err="1"/>
              <a:t>tyrou</a:t>
            </a:r>
            <a:r>
              <a:rPr lang="en-GB" dirty="0"/>
              <a:t>@ </a:t>
            </a:r>
            <a:r>
              <a:rPr lang="en-GB" dirty="0" err="1"/>
              <a:t>caji</a:t>
            </a:r>
            <a:r>
              <a:rPr lang="en-GB" dirty="0"/>
              <a:t> </a:t>
            </a:r>
            <a:r>
              <a:rPr lang="en-GB" dirty="0" err="1"/>
              <a:t>nem</a:t>
            </a:r>
            <a:r>
              <a:rPr lang="en-GB" dirty="0"/>
              <a:t> </a:t>
            </a:r>
            <a:r>
              <a:rPr lang="en-GB" dirty="0" err="1"/>
              <a:t>ni`precbuterou</a:t>
            </a:r>
            <a:r>
              <a:rPr lang="en-GB" dirty="0"/>
              <a:t>@</a:t>
            </a:r>
          </a:p>
        </p:txBody>
      </p:sp>
    </p:spTree>
    <p:extLst>
      <p:ext uri="{BB962C8B-B14F-4D97-AF65-F5344CB8AC3E}">
        <p14:creationId xmlns:p14="http://schemas.microsoft.com/office/powerpoint/2010/main" val="71896647"/>
      </p:ext>
    </p:extLst>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7573D-8B69-46F4-8D05-A79AC48200D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8A3E5C8-A9DB-439B-99EC-C802DECEDE73}"/>
              </a:ext>
            </a:extLst>
          </p:cNvPr>
          <p:cNvSpPr>
            <a:spLocks noGrp="1"/>
          </p:cNvSpPr>
          <p:nvPr>
            <p:ph type="body" sz="quarter" idx="10"/>
          </p:nvPr>
        </p:nvSpPr>
        <p:spPr/>
        <p:txBody>
          <a:bodyPr/>
          <a:lstStyle/>
          <a:p>
            <a:r>
              <a:rPr lang="ar-EG" sz="3600" dirty="0"/>
              <a:t>إسموو إيه إبتشويس نيف إهفي أوي تيرو: هوس ايروف أري هوؤو تشاسف.</a:t>
            </a:r>
            <a:endParaRPr lang="en-GB" sz="3600" dirty="0"/>
          </a:p>
        </p:txBody>
      </p:sp>
      <p:sp>
        <p:nvSpPr>
          <p:cNvPr id="4" name="Text Placeholder 3">
            <a:extLst>
              <a:ext uri="{FF2B5EF4-FFF2-40B4-BE49-F238E27FC236}">
                <a16:creationId xmlns:a16="http://schemas.microsoft.com/office/drawing/2014/main" id="{68970549-6234-40CF-9743-B24320A9FC27}"/>
              </a:ext>
            </a:extLst>
          </p:cNvPr>
          <p:cNvSpPr>
            <a:spLocks noGrp="1"/>
          </p:cNvSpPr>
          <p:nvPr>
            <p:ph type="body" sz="quarter" idx="11"/>
          </p:nvPr>
        </p:nvSpPr>
        <p:spPr>
          <a:xfrm>
            <a:off x="0" y="3710609"/>
            <a:ext cx="9144000" cy="761379"/>
          </a:xfrm>
        </p:spPr>
        <p:txBody>
          <a:bodyPr anchor="ctr"/>
          <a:lstStyle/>
          <a:p>
            <a:r>
              <a:rPr lang="ar-EG" dirty="0"/>
              <a:t>وسبحي الرب يا جميع أعماله، سبحوه وزيدوه علواً.</a:t>
            </a:r>
            <a:endParaRPr lang="en-GB" dirty="0"/>
          </a:p>
        </p:txBody>
      </p:sp>
      <p:sp>
        <p:nvSpPr>
          <p:cNvPr id="5" name="Text Placeholder 4">
            <a:extLst>
              <a:ext uri="{FF2B5EF4-FFF2-40B4-BE49-F238E27FC236}">
                <a16:creationId xmlns:a16="http://schemas.microsoft.com/office/drawing/2014/main" id="{3D3EF1EE-8C9E-4A8C-BA43-0014F3E08FFE}"/>
              </a:ext>
            </a:extLst>
          </p:cNvPr>
          <p:cNvSpPr>
            <a:spLocks noGrp="1"/>
          </p:cNvSpPr>
          <p:nvPr>
            <p:ph type="body" sz="quarter" idx="12"/>
          </p:nvPr>
        </p:nvSpPr>
        <p:spPr>
          <a:xfrm>
            <a:off x="0" y="4471987"/>
            <a:ext cx="9144000" cy="1411977"/>
          </a:xfrm>
        </p:spPr>
        <p:txBody>
          <a:bodyPr/>
          <a:lstStyle/>
          <a:p>
            <a:r>
              <a:rPr lang="en-GB" sz="4400" dirty="0"/>
              <a:t>`</a:t>
            </a:r>
            <a:r>
              <a:rPr lang="en-GB" sz="4400" dirty="0" err="1"/>
              <a:t>cmou</a:t>
            </a:r>
            <a:r>
              <a:rPr lang="en-GB" sz="4400" dirty="0"/>
              <a:t> `</a:t>
            </a:r>
            <a:r>
              <a:rPr lang="en-GB" sz="4400" dirty="0" err="1"/>
              <a:t>e`P</a:t>
            </a:r>
            <a:r>
              <a:rPr lang="en-GB" sz="4400" dirty="0"/>
              <a:t>[</a:t>
            </a:r>
            <a:r>
              <a:rPr lang="en-GB" sz="4400" dirty="0" err="1"/>
              <a:t>oic</a:t>
            </a:r>
            <a:r>
              <a:rPr lang="en-GB" sz="4400" dirty="0"/>
              <a:t> </a:t>
            </a:r>
            <a:r>
              <a:rPr lang="en-GB" sz="4400" dirty="0" err="1"/>
              <a:t>nef`hbyou`i</a:t>
            </a:r>
            <a:r>
              <a:rPr lang="en-GB" sz="4400" dirty="0"/>
              <a:t> </a:t>
            </a:r>
            <a:r>
              <a:rPr lang="en-GB" sz="4400" dirty="0" err="1"/>
              <a:t>tyrou</a:t>
            </a:r>
            <a:r>
              <a:rPr lang="en-GB" sz="4400" dirty="0"/>
              <a:t>@ </a:t>
            </a:r>
            <a:r>
              <a:rPr lang="en-GB" sz="4400" dirty="0" err="1"/>
              <a:t>hwc</a:t>
            </a:r>
            <a:r>
              <a:rPr lang="en-GB" sz="4400" dirty="0"/>
              <a:t> `</a:t>
            </a:r>
            <a:r>
              <a:rPr lang="en-GB" sz="4400" dirty="0" err="1"/>
              <a:t>erof</a:t>
            </a:r>
            <a:r>
              <a:rPr lang="en-GB" sz="4400" dirty="0"/>
              <a:t> `</a:t>
            </a:r>
            <a:r>
              <a:rPr lang="en-GB" sz="4400" dirty="0" err="1"/>
              <a:t>arihou`o</a:t>
            </a:r>
            <a:r>
              <a:rPr lang="en-GB" sz="4400" dirty="0"/>
              <a:t> [</a:t>
            </a:r>
            <a:r>
              <a:rPr lang="en-GB" sz="4400" dirty="0" err="1"/>
              <a:t>acf</a:t>
            </a:r>
            <a:r>
              <a:rPr lang="en-GB" sz="4400" dirty="0"/>
              <a:t>.</a:t>
            </a:r>
          </a:p>
        </p:txBody>
      </p:sp>
    </p:spTree>
    <p:extLst>
      <p:ext uri="{BB962C8B-B14F-4D97-AF65-F5344CB8AC3E}">
        <p14:creationId xmlns:p14="http://schemas.microsoft.com/office/powerpoint/2010/main" val="3746114747"/>
      </p:ext>
    </p:extLst>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7CA09-330D-4E4E-9F9B-EBE86CE01A6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0897E80-D857-4074-8C45-16EC7E7947F4}"/>
              </a:ext>
            </a:extLst>
          </p:cNvPr>
          <p:cNvSpPr>
            <a:spLocks noGrp="1"/>
          </p:cNvSpPr>
          <p:nvPr>
            <p:ph type="body" sz="quarter" idx="10"/>
          </p:nvPr>
        </p:nvSpPr>
        <p:spPr/>
        <p:txBody>
          <a:bodyPr/>
          <a:lstStyle/>
          <a:p>
            <a:r>
              <a:rPr lang="ar-EG" dirty="0"/>
              <a:t>يس ني فيؤوي سيساجي إم إب أوأوو: إم إفنووتي شا إخون إمفوؤو: </a:t>
            </a:r>
            <a:endParaRPr lang="en-GB" dirty="0"/>
          </a:p>
        </p:txBody>
      </p:sp>
      <p:sp>
        <p:nvSpPr>
          <p:cNvPr id="4" name="Text Placeholder 3">
            <a:extLst>
              <a:ext uri="{FF2B5EF4-FFF2-40B4-BE49-F238E27FC236}">
                <a16:creationId xmlns:a16="http://schemas.microsoft.com/office/drawing/2014/main" id="{1872599D-2A2D-4F5C-9946-B3C60774750E}"/>
              </a:ext>
            </a:extLst>
          </p:cNvPr>
          <p:cNvSpPr>
            <a:spLocks noGrp="1"/>
          </p:cNvSpPr>
          <p:nvPr>
            <p:ph type="body" sz="quarter" idx="11"/>
          </p:nvPr>
        </p:nvSpPr>
        <p:spPr>
          <a:xfrm>
            <a:off x="0" y="3710609"/>
            <a:ext cx="9144000" cy="725556"/>
          </a:xfrm>
        </p:spPr>
        <p:txBody>
          <a:bodyPr/>
          <a:lstStyle/>
          <a:p>
            <a:r>
              <a:rPr lang="ar-EG" sz="4400" dirty="0"/>
              <a:t>ها السموات تنطق بمجد الله، إلى هذا اليوم،</a:t>
            </a:r>
            <a:endParaRPr lang="en-GB" sz="4400" dirty="0"/>
          </a:p>
        </p:txBody>
      </p:sp>
      <p:sp>
        <p:nvSpPr>
          <p:cNvPr id="5" name="Text Placeholder 4">
            <a:extLst>
              <a:ext uri="{FF2B5EF4-FFF2-40B4-BE49-F238E27FC236}">
                <a16:creationId xmlns:a16="http://schemas.microsoft.com/office/drawing/2014/main" id="{4C1B5662-EFCE-41BD-9A28-23E8AF812FC7}"/>
              </a:ext>
            </a:extLst>
          </p:cNvPr>
          <p:cNvSpPr>
            <a:spLocks noGrp="1"/>
          </p:cNvSpPr>
          <p:nvPr>
            <p:ph type="body" sz="quarter" idx="12"/>
          </p:nvPr>
        </p:nvSpPr>
        <p:spPr>
          <a:xfrm>
            <a:off x="0" y="4436165"/>
            <a:ext cx="9144000" cy="1189740"/>
          </a:xfrm>
        </p:spPr>
        <p:txBody>
          <a:bodyPr/>
          <a:lstStyle/>
          <a:p>
            <a:r>
              <a:rPr lang="en-GB" dirty="0" err="1"/>
              <a:t>Ic</a:t>
            </a:r>
            <a:r>
              <a:rPr lang="en-GB" dirty="0"/>
              <a:t> </a:t>
            </a:r>
            <a:r>
              <a:rPr lang="en-GB" dirty="0" err="1"/>
              <a:t>nivyou`i</a:t>
            </a:r>
            <a:r>
              <a:rPr lang="en-GB" dirty="0"/>
              <a:t> </a:t>
            </a:r>
            <a:r>
              <a:rPr lang="en-GB" dirty="0" err="1"/>
              <a:t>cecaji</a:t>
            </a:r>
            <a:r>
              <a:rPr lang="en-GB" dirty="0"/>
              <a:t> `</a:t>
            </a:r>
            <a:r>
              <a:rPr lang="en-GB" dirty="0" err="1"/>
              <a:t>m`p`wou</a:t>
            </a:r>
            <a:r>
              <a:rPr lang="en-GB" dirty="0"/>
              <a:t>@ `</a:t>
            </a:r>
            <a:r>
              <a:rPr lang="en-GB" dirty="0" err="1"/>
              <a:t>m`Vnou</a:t>
            </a:r>
            <a:r>
              <a:rPr lang="en-GB" dirty="0"/>
              <a:t>] </a:t>
            </a:r>
            <a:r>
              <a:rPr lang="en-GB" dirty="0" err="1"/>
              <a:t>sa</a:t>
            </a:r>
            <a:r>
              <a:rPr lang="en-GB" dirty="0"/>
              <a:t> `</a:t>
            </a:r>
            <a:r>
              <a:rPr lang="en-GB" dirty="0" err="1"/>
              <a:t>eqoun</a:t>
            </a:r>
            <a:r>
              <a:rPr lang="en-GB" dirty="0"/>
              <a:t> `</a:t>
            </a:r>
            <a:r>
              <a:rPr lang="en-GB" dirty="0" err="1"/>
              <a:t>mvoou</a:t>
            </a:r>
            <a:r>
              <a:rPr lang="en-GB" dirty="0"/>
              <a:t>@ </a:t>
            </a:r>
          </a:p>
        </p:txBody>
      </p:sp>
    </p:spTree>
    <p:extLst>
      <p:ext uri="{BB962C8B-B14F-4D97-AF65-F5344CB8AC3E}">
        <p14:creationId xmlns:p14="http://schemas.microsoft.com/office/powerpoint/2010/main" val="913303796"/>
      </p:ext>
    </p:extLst>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265CE-F073-4E58-8A30-F0447E4617E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BBCBEA3-80FB-4ED5-B3D0-2689CA5BC92F}"/>
              </a:ext>
            </a:extLst>
          </p:cNvPr>
          <p:cNvSpPr>
            <a:spLocks noGrp="1"/>
          </p:cNvSpPr>
          <p:nvPr>
            <p:ph type="body" sz="quarter" idx="10"/>
          </p:nvPr>
        </p:nvSpPr>
        <p:spPr/>
        <p:txBody>
          <a:bodyPr/>
          <a:lstStyle/>
          <a:p>
            <a:r>
              <a:rPr lang="ar-EG" dirty="0"/>
              <a:t>أو ني أنجيلوس إتاف إجفوؤو: هوس ايروف أري هوؤو تشاسف.</a:t>
            </a:r>
            <a:endParaRPr lang="en-GB" dirty="0"/>
          </a:p>
        </p:txBody>
      </p:sp>
      <p:sp>
        <p:nvSpPr>
          <p:cNvPr id="4" name="Text Placeholder 3">
            <a:extLst>
              <a:ext uri="{FF2B5EF4-FFF2-40B4-BE49-F238E27FC236}">
                <a16:creationId xmlns:a16="http://schemas.microsoft.com/office/drawing/2014/main" id="{CFE81A05-A068-4B0F-AC00-4625E3C28FBE}"/>
              </a:ext>
            </a:extLst>
          </p:cNvPr>
          <p:cNvSpPr>
            <a:spLocks noGrp="1"/>
          </p:cNvSpPr>
          <p:nvPr>
            <p:ph type="body" sz="quarter" idx="11"/>
          </p:nvPr>
        </p:nvSpPr>
        <p:spPr>
          <a:xfrm>
            <a:off x="0" y="3710609"/>
            <a:ext cx="9144000" cy="747091"/>
          </a:xfrm>
        </p:spPr>
        <p:txBody>
          <a:bodyPr anchor="ctr"/>
          <a:lstStyle/>
          <a:p>
            <a:r>
              <a:rPr lang="ar-EG" dirty="0"/>
              <a:t>يا أيها الملائكة الذين أنشأهم، سبحوه وزيدوه علواً.</a:t>
            </a:r>
            <a:endParaRPr lang="en-GB" dirty="0"/>
          </a:p>
        </p:txBody>
      </p:sp>
      <p:sp>
        <p:nvSpPr>
          <p:cNvPr id="5" name="Text Placeholder 4">
            <a:extLst>
              <a:ext uri="{FF2B5EF4-FFF2-40B4-BE49-F238E27FC236}">
                <a16:creationId xmlns:a16="http://schemas.microsoft.com/office/drawing/2014/main" id="{225BC13B-E29C-47E9-97F0-430DC6B9EFB4}"/>
              </a:ext>
            </a:extLst>
          </p:cNvPr>
          <p:cNvSpPr>
            <a:spLocks noGrp="1"/>
          </p:cNvSpPr>
          <p:nvPr>
            <p:ph type="body" sz="quarter" idx="12"/>
          </p:nvPr>
        </p:nvSpPr>
        <p:spPr>
          <a:xfrm>
            <a:off x="0" y="4457699"/>
            <a:ext cx="9144000" cy="1426265"/>
          </a:xfrm>
        </p:spPr>
        <p:txBody>
          <a:bodyPr/>
          <a:lstStyle/>
          <a:p>
            <a:r>
              <a:rPr lang="en-US" sz="4400" dirty="0"/>
              <a:t>`</a:t>
            </a:r>
            <a:r>
              <a:rPr lang="en-GB" sz="4400" dirty="0"/>
              <a:t>w </a:t>
            </a:r>
            <a:r>
              <a:rPr lang="en-GB" sz="4400" dirty="0" err="1"/>
              <a:t>niaggeloc</a:t>
            </a:r>
            <a:r>
              <a:rPr lang="en-GB" sz="4400" dirty="0"/>
              <a:t> `</a:t>
            </a:r>
            <a:r>
              <a:rPr lang="en-GB" sz="4400" dirty="0" err="1"/>
              <a:t>etaf`jvwou</a:t>
            </a:r>
            <a:r>
              <a:rPr lang="en-GB" sz="4400" dirty="0"/>
              <a:t>@ </a:t>
            </a:r>
            <a:r>
              <a:rPr lang="en-GB" sz="4400" dirty="0" err="1"/>
              <a:t>hwc</a:t>
            </a:r>
            <a:r>
              <a:rPr lang="en-GB" sz="4400" dirty="0"/>
              <a:t> `</a:t>
            </a:r>
            <a:r>
              <a:rPr lang="en-GB" sz="4400" dirty="0" err="1"/>
              <a:t>erof</a:t>
            </a:r>
            <a:r>
              <a:rPr lang="en-GB" sz="4400" dirty="0"/>
              <a:t> `</a:t>
            </a:r>
            <a:r>
              <a:rPr lang="en-GB" sz="4400" dirty="0" err="1"/>
              <a:t>arihou`o</a:t>
            </a:r>
            <a:r>
              <a:rPr lang="en-GB" sz="4400" dirty="0"/>
              <a:t> [</a:t>
            </a:r>
            <a:r>
              <a:rPr lang="en-GB" sz="4400" dirty="0" err="1"/>
              <a:t>acf</a:t>
            </a:r>
            <a:r>
              <a:rPr lang="en-GB" sz="4400" dirty="0"/>
              <a:t>.</a:t>
            </a:r>
          </a:p>
        </p:txBody>
      </p:sp>
    </p:spTree>
    <p:extLst>
      <p:ext uri="{BB962C8B-B14F-4D97-AF65-F5344CB8AC3E}">
        <p14:creationId xmlns:p14="http://schemas.microsoft.com/office/powerpoint/2010/main" val="1053534713"/>
      </p:ext>
    </p:extLst>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B25AB-C417-4933-8AED-BAE991EAFC8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9653859-E8A7-4C2A-AD38-66041A7AEAB2}"/>
              </a:ext>
            </a:extLst>
          </p:cNvPr>
          <p:cNvSpPr>
            <a:spLocks noGrp="1"/>
          </p:cNvSpPr>
          <p:nvPr>
            <p:ph type="body" sz="quarter" idx="10"/>
          </p:nvPr>
        </p:nvSpPr>
        <p:spPr/>
        <p:txBody>
          <a:bodyPr/>
          <a:lstStyle/>
          <a:p>
            <a:r>
              <a:rPr lang="ar-EG" dirty="0"/>
              <a:t>كيه نين ذيناميس تو كيريو: إسموو إبيفران تو تيميوو: </a:t>
            </a:r>
            <a:endParaRPr lang="en-GB" dirty="0"/>
          </a:p>
        </p:txBody>
      </p:sp>
      <p:sp>
        <p:nvSpPr>
          <p:cNvPr id="4" name="Text Placeholder 3">
            <a:extLst>
              <a:ext uri="{FF2B5EF4-FFF2-40B4-BE49-F238E27FC236}">
                <a16:creationId xmlns:a16="http://schemas.microsoft.com/office/drawing/2014/main" id="{86B12A33-1F8D-4C71-828F-83F211B12C43}"/>
              </a:ext>
            </a:extLst>
          </p:cNvPr>
          <p:cNvSpPr>
            <a:spLocks noGrp="1"/>
          </p:cNvSpPr>
          <p:nvPr>
            <p:ph type="body" sz="quarter" idx="11"/>
          </p:nvPr>
        </p:nvSpPr>
        <p:spPr/>
        <p:txBody>
          <a:bodyPr anchor="ctr"/>
          <a:lstStyle/>
          <a:p>
            <a:r>
              <a:rPr lang="ar-EG" dirty="0"/>
              <a:t>والآن يا قوات الرب، باركوا إسمه الكريم، </a:t>
            </a:r>
            <a:endParaRPr lang="en-GB" dirty="0"/>
          </a:p>
        </p:txBody>
      </p:sp>
      <p:sp>
        <p:nvSpPr>
          <p:cNvPr id="5" name="Text Placeholder 4">
            <a:extLst>
              <a:ext uri="{FF2B5EF4-FFF2-40B4-BE49-F238E27FC236}">
                <a16:creationId xmlns:a16="http://schemas.microsoft.com/office/drawing/2014/main" id="{D5B10A76-4023-4075-9DA9-5CE27D589BC4}"/>
              </a:ext>
            </a:extLst>
          </p:cNvPr>
          <p:cNvSpPr>
            <a:spLocks noGrp="1"/>
          </p:cNvSpPr>
          <p:nvPr>
            <p:ph type="body" sz="quarter" idx="12"/>
          </p:nvPr>
        </p:nvSpPr>
        <p:spPr/>
        <p:txBody>
          <a:bodyPr/>
          <a:lstStyle/>
          <a:p>
            <a:r>
              <a:rPr lang="en-GB" sz="4400" dirty="0" err="1"/>
              <a:t>Ke</a:t>
            </a:r>
            <a:r>
              <a:rPr lang="en-GB" sz="4400" dirty="0"/>
              <a:t> nun </a:t>
            </a:r>
            <a:r>
              <a:rPr lang="en-GB" sz="4400" dirty="0" err="1"/>
              <a:t>dunamic</a:t>
            </a:r>
            <a:r>
              <a:rPr lang="en-GB" sz="4400" dirty="0"/>
              <a:t> </a:t>
            </a:r>
            <a:r>
              <a:rPr lang="en-GB" sz="4400" dirty="0" err="1"/>
              <a:t>tou</a:t>
            </a:r>
            <a:r>
              <a:rPr lang="en-GB" sz="4400" dirty="0"/>
              <a:t> </a:t>
            </a:r>
            <a:r>
              <a:rPr lang="en-GB" sz="4400" dirty="0" err="1"/>
              <a:t>Kuriou</a:t>
            </a:r>
            <a:r>
              <a:rPr lang="en-GB" sz="4400" dirty="0"/>
              <a:t>@ `</a:t>
            </a:r>
            <a:r>
              <a:rPr lang="en-GB" sz="4400" dirty="0" err="1"/>
              <a:t>cmou</a:t>
            </a:r>
            <a:r>
              <a:rPr lang="en-GB" sz="4400" dirty="0"/>
              <a:t> `</a:t>
            </a:r>
            <a:r>
              <a:rPr lang="en-GB" sz="4400" dirty="0" err="1"/>
              <a:t>epefran</a:t>
            </a:r>
            <a:r>
              <a:rPr lang="en-GB" sz="4400" dirty="0"/>
              <a:t> </a:t>
            </a:r>
            <a:r>
              <a:rPr lang="en-GB" sz="4400" dirty="0" err="1"/>
              <a:t>tou</a:t>
            </a:r>
            <a:r>
              <a:rPr lang="en-GB" sz="4400" dirty="0"/>
              <a:t> </a:t>
            </a:r>
            <a:r>
              <a:rPr lang="en-GB" sz="4400" dirty="0" err="1"/>
              <a:t>timiou</a:t>
            </a:r>
            <a:r>
              <a:rPr lang="en-GB" sz="4400" dirty="0"/>
              <a:t>@</a:t>
            </a:r>
          </a:p>
        </p:txBody>
      </p:sp>
    </p:spTree>
    <p:extLst>
      <p:ext uri="{BB962C8B-B14F-4D97-AF65-F5344CB8AC3E}">
        <p14:creationId xmlns:p14="http://schemas.microsoft.com/office/powerpoint/2010/main" val="25460181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639573D-39C9-4C90-A021-5387DE1F8ADE}"/>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a:xfrm>
            <a:off x="0" y="6064624"/>
            <a:ext cx="9144000" cy="786750"/>
          </a:xfrm>
        </p:spPr>
        <p:txBody>
          <a:bodyPr/>
          <a:lstStyle/>
          <a:p>
            <a:r>
              <a:rPr lang="ar-EG" sz="3900" dirty="0"/>
              <a:t>خين ابچين اثرين اوهي ايراتين امبيك امثو سوماتيكوس</a:t>
            </a:r>
          </a:p>
        </p:txBody>
      </p:sp>
      <p:sp>
        <p:nvSpPr>
          <p:cNvPr id="3" name="Text Placeholder 2"/>
          <p:cNvSpPr>
            <a:spLocks noGrp="1"/>
          </p:cNvSpPr>
          <p:nvPr>
            <p:ph type="body" sz="quarter" idx="11"/>
          </p:nvPr>
        </p:nvSpPr>
        <p:spPr>
          <a:xfrm>
            <a:off x="0" y="3710609"/>
            <a:ext cx="9144000" cy="821050"/>
          </a:xfrm>
        </p:spPr>
        <p:txBody>
          <a:bodyPr/>
          <a:lstStyle/>
          <a:p>
            <a:r>
              <a:rPr lang="ar-EG" sz="5400" dirty="0"/>
              <a:t>عندما نقف أمامك جسديًاَ</a:t>
            </a:r>
          </a:p>
        </p:txBody>
      </p:sp>
      <p:sp>
        <p:nvSpPr>
          <p:cNvPr id="4" name="Text Placeholder 3"/>
          <p:cNvSpPr>
            <a:spLocks noGrp="1"/>
          </p:cNvSpPr>
          <p:nvPr>
            <p:ph type="body" sz="quarter" idx="12"/>
          </p:nvPr>
        </p:nvSpPr>
        <p:spPr>
          <a:xfrm>
            <a:off x="0" y="4723539"/>
            <a:ext cx="9144000" cy="1189740"/>
          </a:xfrm>
        </p:spPr>
        <p:txBody>
          <a:bodyPr anchor="t"/>
          <a:lstStyle/>
          <a:p>
            <a:r>
              <a:rPr lang="en-US" sz="4400" dirty="0" err="1"/>
              <a:t>Qen</a:t>
            </a:r>
            <a:r>
              <a:rPr lang="en-US" sz="4400" dirty="0"/>
              <a:t> `</a:t>
            </a:r>
            <a:r>
              <a:rPr lang="en-US" sz="4400" dirty="0" err="1"/>
              <a:t>pjin</a:t>
            </a:r>
            <a:r>
              <a:rPr lang="en-US" sz="4400" dirty="0"/>
              <a:t>`;</a:t>
            </a:r>
            <a:r>
              <a:rPr lang="en-US" sz="4400" dirty="0" err="1"/>
              <a:t>ren`ohi</a:t>
            </a:r>
            <a:r>
              <a:rPr lang="en-US" sz="4400" dirty="0"/>
              <a:t> `</a:t>
            </a:r>
            <a:r>
              <a:rPr lang="en-US" sz="4400" dirty="0" err="1"/>
              <a:t>eraten</a:t>
            </a:r>
            <a:r>
              <a:rPr lang="en-US" sz="4400" dirty="0"/>
              <a:t> `</a:t>
            </a:r>
            <a:r>
              <a:rPr lang="en-US" sz="4400" dirty="0" err="1"/>
              <a:t>mpek`m;o</a:t>
            </a:r>
            <a:r>
              <a:rPr lang="en-US" sz="4400" dirty="0"/>
              <a:t> </a:t>
            </a:r>
            <a:r>
              <a:rPr lang="en-US" sz="4400" dirty="0" err="1"/>
              <a:t>cwmatikwc</a:t>
            </a:r>
            <a:r>
              <a:rPr lang="en-US" sz="4400" dirty="0"/>
              <a:t>.</a:t>
            </a:r>
          </a:p>
        </p:txBody>
      </p:sp>
    </p:spTree>
    <p:extLst>
      <p:ext uri="{BB962C8B-B14F-4D97-AF65-F5344CB8AC3E}">
        <p14:creationId xmlns:p14="http://schemas.microsoft.com/office/powerpoint/2010/main" val="42139418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BB5EA-34F3-47D6-97DB-F6386A3833C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0F0FCFD-8197-4F61-ACD3-B710B3917325}"/>
              </a:ext>
            </a:extLst>
          </p:cNvPr>
          <p:cNvSpPr>
            <a:spLocks noGrp="1"/>
          </p:cNvSpPr>
          <p:nvPr>
            <p:ph type="body" sz="quarter" idx="11"/>
          </p:nvPr>
        </p:nvSpPr>
        <p:spPr/>
        <p:txBody>
          <a:bodyPr/>
          <a:lstStyle/>
          <a:p>
            <a:r>
              <a:rPr lang="ar-EG" sz="4400" dirty="0"/>
              <a:t>كل مجد ابنة الملك من داخل مشتملة بأذيال موشاة بالذهب. مزينة بأشكال كثيرة. يدخلن إلى الملك عذارى خلفها. يدخلن صاحباتها جميعاً. يدخلن بالفرح والتهليل.  يدخلن إلى هيكل الملك. الليلويا. </a:t>
            </a:r>
            <a:r>
              <a:rPr lang="ar-EG" sz="4400" dirty="0">
                <a:solidFill>
                  <a:srgbClr val="FFC000"/>
                </a:solidFill>
              </a:rPr>
              <a:t>(مز 45 :13-15)</a:t>
            </a:r>
            <a:endParaRPr lang="en-GB" sz="4400" dirty="0">
              <a:solidFill>
                <a:srgbClr val="FFC000"/>
              </a:solidFill>
            </a:endParaRPr>
          </a:p>
        </p:txBody>
      </p:sp>
    </p:spTree>
    <p:extLst>
      <p:ext uri="{BB962C8B-B14F-4D97-AF65-F5344CB8AC3E}">
        <p14:creationId xmlns:p14="http://schemas.microsoft.com/office/powerpoint/2010/main" val="2455478044"/>
      </p:ext>
    </p:extLst>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7A1D5-A47E-465B-AC1D-A73B721A990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EBBAEDA-E6D8-4F9D-B17F-B60ABE0E4769}"/>
              </a:ext>
            </a:extLst>
          </p:cNvPr>
          <p:cNvSpPr>
            <a:spLocks noGrp="1"/>
          </p:cNvSpPr>
          <p:nvPr>
            <p:ph type="body" sz="quarter" idx="10"/>
          </p:nvPr>
        </p:nvSpPr>
        <p:spPr/>
        <p:txBody>
          <a:bodyPr/>
          <a:lstStyle/>
          <a:p>
            <a:r>
              <a:rPr lang="ar-EG" sz="3600" dirty="0"/>
              <a:t>بيري نيم بي يوه نيم ني سيوو: هوس ايروف أري هوؤو تشاسف.</a:t>
            </a:r>
            <a:endParaRPr lang="en-GB" sz="3600" dirty="0"/>
          </a:p>
        </p:txBody>
      </p:sp>
      <p:sp>
        <p:nvSpPr>
          <p:cNvPr id="4" name="Text Placeholder 3">
            <a:extLst>
              <a:ext uri="{FF2B5EF4-FFF2-40B4-BE49-F238E27FC236}">
                <a16:creationId xmlns:a16="http://schemas.microsoft.com/office/drawing/2014/main" id="{5A37C841-572F-4CDB-901C-20CDE21DBD1E}"/>
              </a:ext>
            </a:extLst>
          </p:cNvPr>
          <p:cNvSpPr>
            <a:spLocks noGrp="1"/>
          </p:cNvSpPr>
          <p:nvPr>
            <p:ph type="body" sz="quarter" idx="11"/>
          </p:nvPr>
        </p:nvSpPr>
        <p:spPr>
          <a:xfrm>
            <a:off x="0" y="3710609"/>
            <a:ext cx="9144000" cy="768419"/>
          </a:xfrm>
        </p:spPr>
        <p:txBody>
          <a:bodyPr anchor="ctr"/>
          <a:lstStyle/>
          <a:p>
            <a:r>
              <a:rPr lang="ar-EG" dirty="0"/>
              <a:t>أيتها الشمس والقمر والنجوم، سبحيه وزيديه علواً.</a:t>
            </a:r>
            <a:endParaRPr lang="en-GB" dirty="0"/>
          </a:p>
        </p:txBody>
      </p:sp>
      <p:sp>
        <p:nvSpPr>
          <p:cNvPr id="5" name="Text Placeholder 4">
            <a:extLst>
              <a:ext uri="{FF2B5EF4-FFF2-40B4-BE49-F238E27FC236}">
                <a16:creationId xmlns:a16="http://schemas.microsoft.com/office/drawing/2014/main" id="{2E6D87B8-D34C-4208-A0EE-B1CB1CE4061C}"/>
              </a:ext>
            </a:extLst>
          </p:cNvPr>
          <p:cNvSpPr>
            <a:spLocks noGrp="1"/>
          </p:cNvSpPr>
          <p:nvPr>
            <p:ph type="body" sz="quarter" idx="12"/>
          </p:nvPr>
        </p:nvSpPr>
        <p:spPr>
          <a:xfrm>
            <a:off x="0" y="4479028"/>
            <a:ext cx="9144000" cy="1189740"/>
          </a:xfrm>
        </p:spPr>
        <p:txBody>
          <a:bodyPr/>
          <a:lstStyle/>
          <a:p>
            <a:r>
              <a:rPr lang="pt-BR" sz="4400" dirty="0"/>
              <a:t>piry nem piioh nem niciou@ hwc `erof `arihou`o [acf.</a:t>
            </a:r>
            <a:endParaRPr lang="en-GB" sz="4400" dirty="0"/>
          </a:p>
        </p:txBody>
      </p:sp>
    </p:spTree>
    <p:extLst>
      <p:ext uri="{BB962C8B-B14F-4D97-AF65-F5344CB8AC3E}">
        <p14:creationId xmlns:p14="http://schemas.microsoft.com/office/powerpoint/2010/main" val="4214321813"/>
      </p:ext>
    </p:extLst>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B79C6E-F422-4B16-A491-F959F01DF8B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CC73E20-EF14-42E7-A4AE-74CB83A4D3DC}"/>
              </a:ext>
            </a:extLst>
          </p:cNvPr>
          <p:cNvSpPr>
            <a:spLocks noGrp="1"/>
          </p:cNvSpPr>
          <p:nvPr>
            <p:ph type="body" sz="quarter" idx="10"/>
          </p:nvPr>
        </p:nvSpPr>
        <p:spPr/>
        <p:txBody>
          <a:bodyPr/>
          <a:lstStyle/>
          <a:p>
            <a:r>
              <a:rPr lang="ar-EG" dirty="0"/>
              <a:t>ليبون ني مونهوؤو نيم ني يوتي: إفي ميساتيه بين ريف سوتي: </a:t>
            </a:r>
            <a:endParaRPr lang="en-GB" dirty="0"/>
          </a:p>
        </p:txBody>
      </p:sp>
      <p:sp>
        <p:nvSpPr>
          <p:cNvPr id="4" name="Text Placeholder 3">
            <a:extLst>
              <a:ext uri="{FF2B5EF4-FFF2-40B4-BE49-F238E27FC236}">
                <a16:creationId xmlns:a16="http://schemas.microsoft.com/office/drawing/2014/main" id="{1C276AA0-7D70-464A-BD66-A47555453FEA}"/>
              </a:ext>
            </a:extLst>
          </p:cNvPr>
          <p:cNvSpPr>
            <a:spLocks noGrp="1"/>
          </p:cNvSpPr>
          <p:nvPr>
            <p:ph type="body" sz="quarter" idx="11"/>
          </p:nvPr>
        </p:nvSpPr>
        <p:spPr>
          <a:xfrm>
            <a:off x="0" y="3710609"/>
            <a:ext cx="9144000" cy="768418"/>
          </a:xfrm>
        </p:spPr>
        <p:txBody>
          <a:bodyPr anchor="ctr"/>
          <a:lstStyle/>
          <a:p>
            <a:r>
              <a:rPr lang="ar-EG" dirty="0"/>
              <a:t>وأيضاً أيتها الأمطار والأنداء، إمدحي مخلصنا،</a:t>
            </a:r>
            <a:endParaRPr lang="en-GB" dirty="0"/>
          </a:p>
        </p:txBody>
      </p:sp>
      <p:sp>
        <p:nvSpPr>
          <p:cNvPr id="5" name="Text Placeholder 4">
            <a:extLst>
              <a:ext uri="{FF2B5EF4-FFF2-40B4-BE49-F238E27FC236}">
                <a16:creationId xmlns:a16="http://schemas.microsoft.com/office/drawing/2014/main" id="{FE8A2024-8217-400D-AD8B-C2CAC4440AD1}"/>
              </a:ext>
            </a:extLst>
          </p:cNvPr>
          <p:cNvSpPr>
            <a:spLocks noGrp="1"/>
          </p:cNvSpPr>
          <p:nvPr>
            <p:ph type="body" sz="quarter" idx="12"/>
          </p:nvPr>
        </p:nvSpPr>
        <p:spPr>
          <a:xfrm>
            <a:off x="0" y="4479027"/>
            <a:ext cx="9144000" cy="1189740"/>
          </a:xfrm>
        </p:spPr>
        <p:txBody>
          <a:bodyPr/>
          <a:lstStyle/>
          <a:p>
            <a:r>
              <a:rPr lang="pt-BR" sz="4400" dirty="0"/>
              <a:t>Loipon nimou`nhwou nem niiw]@ euvymica te Penrefcw]@ </a:t>
            </a:r>
            <a:endParaRPr lang="en-GB" sz="4400" dirty="0"/>
          </a:p>
        </p:txBody>
      </p:sp>
    </p:spTree>
    <p:extLst>
      <p:ext uri="{BB962C8B-B14F-4D97-AF65-F5344CB8AC3E}">
        <p14:creationId xmlns:p14="http://schemas.microsoft.com/office/powerpoint/2010/main" val="2246129258"/>
      </p:ext>
    </p:extLst>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C77DC-F8D4-4308-99F6-C9C217329AF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0A4C7A6-FA4F-4974-AC71-DDBF36DCB463}"/>
              </a:ext>
            </a:extLst>
          </p:cNvPr>
          <p:cNvSpPr>
            <a:spLocks noGrp="1"/>
          </p:cNvSpPr>
          <p:nvPr>
            <p:ph type="body" sz="quarter" idx="10"/>
          </p:nvPr>
        </p:nvSpPr>
        <p:spPr/>
        <p:txBody>
          <a:bodyPr/>
          <a:lstStyle/>
          <a:p>
            <a:r>
              <a:rPr lang="ar-EG" dirty="0"/>
              <a:t>جي إنثوف بيه إفنووتي إنتيه نين يوتي: هوس إروف أري هوؤو تشاسف.</a:t>
            </a:r>
            <a:endParaRPr lang="en-GB" dirty="0"/>
          </a:p>
        </p:txBody>
      </p:sp>
      <p:sp>
        <p:nvSpPr>
          <p:cNvPr id="4" name="Text Placeholder 3">
            <a:extLst>
              <a:ext uri="{FF2B5EF4-FFF2-40B4-BE49-F238E27FC236}">
                <a16:creationId xmlns:a16="http://schemas.microsoft.com/office/drawing/2014/main" id="{3D1DC727-0ACA-4D29-B46D-CDB72B2D7C2E}"/>
              </a:ext>
            </a:extLst>
          </p:cNvPr>
          <p:cNvSpPr>
            <a:spLocks noGrp="1"/>
          </p:cNvSpPr>
          <p:nvPr>
            <p:ph type="body" sz="quarter" idx="11"/>
          </p:nvPr>
        </p:nvSpPr>
        <p:spPr>
          <a:xfrm>
            <a:off x="0" y="3710609"/>
            <a:ext cx="9144000" cy="732804"/>
          </a:xfrm>
        </p:spPr>
        <p:txBody>
          <a:bodyPr anchor="ctr"/>
          <a:lstStyle/>
          <a:p>
            <a:r>
              <a:rPr lang="ar-EG" dirty="0"/>
              <a:t>لأنه هو إله آبائنا، سبحيه وزيديه علواً.</a:t>
            </a:r>
            <a:endParaRPr lang="en-GB" dirty="0"/>
          </a:p>
        </p:txBody>
      </p:sp>
      <p:sp>
        <p:nvSpPr>
          <p:cNvPr id="5" name="Text Placeholder 4">
            <a:extLst>
              <a:ext uri="{FF2B5EF4-FFF2-40B4-BE49-F238E27FC236}">
                <a16:creationId xmlns:a16="http://schemas.microsoft.com/office/drawing/2014/main" id="{C1C137BB-7B27-4C68-B199-D42C514E1650}"/>
              </a:ext>
            </a:extLst>
          </p:cNvPr>
          <p:cNvSpPr>
            <a:spLocks noGrp="1"/>
          </p:cNvSpPr>
          <p:nvPr>
            <p:ph type="body" sz="quarter" idx="12"/>
          </p:nvPr>
        </p:nvSpPr>
        <p:spPr>
          <a:xfrm>
            <a:off x="0" y="4497371"/>
            <a:ext cx="9144000" cy="1189740"/>
          </a:xfrm>
        </p:spPr>
        <p:txBody>
          <a:bodyPr/>
          <a:lstStyle/>
          <a:p>
            <a:r>
              <a:rPr lang="en-GB" sz="4400" dirty="0"/>
              <a:t>je `</a:t>
            </a:r>
            <a:r>
              <a:rPr lang="en-GB" sz="4400" dirty="0" err="1"/>
              <a:t>n;of</a:t>
            </a:r>
            <a:r>
              <a:rPr lang="en-GB" sz="4400" dirty="0"/>
              <a:t> pe `</a:t>
            </a:r>
            <a:r>
              <a:rPr lang="en-GB" sz="4400" dirty="0" err="1"/>
              <a:t>Vnou</a:t>
            </a:r>
            <a:r>
              <a:rPr lang="en-GB" sz="4400" dirty="0"/>
              <a:t>] `</a:t>
            </a:r>
            <a:r>
              <a:rPr lang="en-GB" sz="4400" dirty="0" err="1"/>
              <a:t>nte</a:t>
            </a:r>
            <a:r>
              <a:rPr lang="en-GB" sz="4400" dirty="0"/>
              <a:t> </a:t>
            </a:r>
            <a:r>
              <a:rPr lang="en-GB" sz="4400" dirty="0" err="1"/>
              <a:t>nenio</a:t>
            </a:r>
            <a:r>
              <a:rPr lang="en-GB" sz="4400" dirty="0"/>
              <a:t>]@ </a:t>
            </a:r>
            <a:r>
              <a:rPr lang="en-GB" sz="4400" dirty="0" err="1"/>
              <a:t>hwc</a:t>
            </a:r>
            <a:r>
              <a:rPr lang="en-GB" sz="4400" dirty="0"/>
              <a:t> `</a:t>
            </a:r>
            <a:r>
              <a:rPr lang="en-GB" sz="4400" dirty="0" err="1"/>
              <a:t>erof</a:t>
            </a:r>
            <a:r>
              <a:rPr lang="en-GB" sz="4400" dirty="0"/>
              <a:t> `</a:t>
            </a:r>
            <a:r>
              <a:rPr lang="en-GB" sz="4400" dirty="0" err="1"/>
              <a:t>arihou`o</a:t>
            </a:r>
            <a:r>
              <a:rPr lang="en-GB" sz="4400" dirty="0"/>
              <a:t> [</a:t>
            </a:r>
            <a:r>
              <a:rPr lang="en-GB" sz="4400" dirty="0" err="1"/>
              <a:t>acf</a:t>
            </a:r>
            <a:r>
              <a:rPr lang="en-GB" sz="4400" dirty="0"/>
              <a:t>.</a:t>
            </a:r>
          </a:p>
        </p:txBody>
      </p:sp>
    </p:spTree>
    <p:extLst>
      <p:ext uri="{BB962C8B-B14F-4D97-AF65-F5344CB8AC3E}">
        <p14:creationId xmlns:p14="http://schemas.microsoft.com/office/powerpoint/2010/main" val="2207766568"/>
      </p:ext>
    </p:extLst>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F8FF6-421B-4B6D-9773-288178816EC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B4140CD-230E-413C-981B-91D07215259F}"/>
              </a:ext>
            </a:extLst>
          </p:cNvPr>
          <p:cNvSpPr>
            <a:spLocks noGrp="1"/>
          </p:cNvSpPr>
          <p:nvPr>
            <p:ph type="body" sz="quarter" idx="10"/>
          </p:nvPr>
        </p:nvSpPr>
        <p:spPr>
          <a:xfrm>
            <a:off x="0" y="5622649"/>
            <a:ext cx="9144000" cy="1228726"/>
          </a:xfrm>
        </p:spPr>
        <p:txBody>
          <a:bodyPr/>
          <a:lstStyle/>
          <a:p>
            <a:r>
              <a:rPr lang="ar-EG" dirty="0"/>
              <a:t>ما أوأوو إم إبتشويس أو ني تشيبي إفما: ني ثيوو نيم ني نيفي نيم ني إبنيفما: </a:t>
            </a:r>
            <a:endParaRPr lang="en-GB" dirty="0"/>
          </a:p>
        </p:txBody>
      </p:sp>
      <p:sp>
        <p:nvSpPr>
          <p:cNvPr id="4" name="Text Placeholder 3">
            <a:extLst>
              <a:ext uri="{FF2B5EF4-FFF2-40B4-BE49-F238E27FC236}">
                <a16:creationId xmlns:a16="http://schemas.microsoft.com/office/drawing/2014/main" id="{DF7478A2-9EEE-4D4B-A011-D1B8BFDEEC79}"/>
              </a:ext>
            </a:extLst>
          </p:cNvPr>
          <p:cNvSpPr>
            <a:spLocks noGrp="1"/>
          </p:cNvSpPr>
          <p:nvPr>
            <p:ph type="body" sz="quarter" idx="11"/>
          </p:nvPr>
        </p:nvSpPr>
        <p:spPr>
          <a:xfrm>
            <a:off x="0" y="3710609"/>
            <a:ext cx="9144000" cy="632791"/>
          </a:xfrm>
        </p:spPr>
        <p:txBody>
          <a:bodyPr/>
          <a:lstStyle/>
          <a:p>
            <a:r>
              <a:rPr lang="ar-EG" sz="3600" dirty="0"/>
              <a:t>أعطي مجداً أيتها السحب معاً، والأهوية والنفوس والأرواح، </a:t>
            </a:r>
            <a:endParaRPr lang="en-GB" sz="3600" dirty="0"/>
          </a:p>
        </p:txBody>
      </p:sp>
      <p:sp>
        <p:nvSpPr>
          <p:cNvPr id="5" name="Text Placeholder 4">
            <a:extLst>
              <a:ext uri="{FF2B5EF4-FFF2-40B4-BE49-F238E27FC236}">
                <a16:creationId xmlns:a16="http://schemas.microsoft.com/office/drawing/2014/main" id="{D37A4610-B4AF-42D2-ABB8-43F1E74AEB5F}"/>
              </a:ext>
            </a:extLst>
          </p:cNvPr>
          <p:cNvSpPr>
            <a:spLocks noGrp="1"/>
          </p:cNvSpPr>
          <p:nvPr>
            <p:ph type="body" sz="quarter" idx="12"/>
          </p:nvPr>
        </p:nvSpPr>
        <p:spPr>
          <a:xfrm>
            <a:off x="0" y="4393923"/>
            <a:ext cx="9144000" cy="1228726"/>
          </a:xfrm>
        </p:spPr>
        <p:txBody>
          <a:bodyPr/>
          <a:lstStyle/>
          <a:p>
            <a:r>
              <a:rPr lang="en-GB" dirty="0" err="1"/>
              <a:t>Ma`wou</a:t>
            </a:r>
            <a:r>
              <a:rPr lang="en-GB" dirty="0"/>
              <a:t> `</a:t>
            </a:r>
            <a:r>
              <a:rPr lang="en-GB" dirty="0" err="1"/>
              <a:t>m`P</a:t>
            </a:r>
            <a:r>
              <a:rPr lang="en-GB" dirty="0"/>
              <a:t>[</a:t>
            </a:r>
            <a:r>
              <a:rPr lang="en-GB" dirty="0" err="1"/>
              <a:t>oic</a:t>
            </a:r>
            <a:r>
              <a:rPr lang="en-GB" dirty="0"/>
              <a:t> `w </a:t>
            </a:r>
            <a:r>
              <a:rPr lang="en-GB" dirty="0" err="1"/>
              <a:t>ni</a:t>
            </a:r>
            <a:r>
              <a:rPr lang="en-GB" dirty="0"/>
              <a:t>[</a:t>
            </a:r>
            <a:r>
              <a:rPr lang="en-GB" dirty="0" err="1"/>
              <a:t>ypi</a:t>
            </a:r>
            <a:r>
              <a:rPr lang="en-GB" dirty="0"/>
              <a:t> </a:t>
            </a:r>
            <a:r>
              <a:rPr lang="en-GB" dirty="0" err="1"/>
              <a:t>euma</a:t>
            </a:r>
            <a:r>
              <a:rPr lang="en-GB" dirty="0"/>
              <a:t>@ </a:t>
            </a:r>
            <a:r>
              <a:rPr lang="en-GB" dirty="0" err="1"/>
              <a:t>ni;you</a:t>
            </a:r>
            <a:r>
              <a:rPr lang="en-GB" dirty="0"/>
              <a:t> </a:t>
            </a:r>
            <a:r>
              <a:rPr lang="en-GB" dirty="0" err="1"/>
              <a:t>nem</a:t>
            </a:r>
            <a:r>
              <a:rPr lang="en-GB" dirty="0"/>
              <a:t> </a:t>
            </a:r>
            <a:r>
              <a:rPr lang="en-GB" dirty="0" err="1"/>
              <a:t>ninifi</a:t>
            </a:r>
            <a:r>
              <a:rPr lang="en-GB" dirty="0"/>
              <a:t> </a:t>
            </a:r>
            <a:r>
              <a:rPr lang="en-GB" dirty="0" err="1"/>
              <a:t>nem</a:t>
            </a:r>
            <a:r>
              <a:rPr lang="en-GB" dirty="0"/>
              <a:t> </a:t>
            </a:r>
            <a:r>
              <a:rPr lang="en-GB" dirty="0" err="1"/>
              <a:t>ni`pneuma</a:t>
            </a:r>
            <a:r>
              <a:rPr lang="en-GB" dirty="0"/>
              <a:t>@</a:t>
            </a:r>
          </a:p>
        </p:txBody>
      </p:sp>
    </p:spTree>
    <p:extLst>
      <p:ext uri="{BB962C8B-B14F-4D97-AF65-F5344CB8AC3E}">
        <p14:creationId xmlns:p14="http://schemas.microsoft.com/office/powerpoint/2010/main" val="965524462"/>
      </p:ext>
    </p:extLst>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0C517-7586-47BA-9841-73C6AE543C6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39A9795-35EF-40C1-B9D8-0E6A6E2B53AA}"/>
              </a:ext>
            </a:extLst>
          </p:cNvPr>
          <p:cNvSpPr>
            <a:spLocks noGrp="1"/>
          </p:cNvSpPr>
          <p:nvPr>
            <p:ph type="body" sz="quarter" idx="10"/>
          </p:nvPr>
        </p:nvSpPr>
        <p:spPr/>
        <p:txBody>
          <a:bodyPr/>
          <a:lstStyle/>
          <a:p>
            <a:r>
              <a:rPr lang="ar-EG" dirty="0"/>
              <a:t>بي جاف نيم بي كروم نيم بي كافما: هوس ايروف أري هوؤو تشاسف.</a:t>
            </a:r>
            <a:endParaRPr lang="en-GB" dirty="0"/>
          </a:p>
        </p:txBody>
      </p:sp>
      <p:sp>
        <p:nvSpPr>
          <p:cNvPr id="4" name="Text Placeholder 3">
            <a:extLst>
              <a:ext uri="{FF2B5EF4-FFF2-40B4-BE49-F238E27FC236}">
                <a16:creationId xmlns:a16="http://schemas.microsoft.com/office/drawing/2014/main" id="{38935F0E-7279-489F-B262-CF2866D02A4A}"/>
              </a:ext>
            </a:extLst>
          </p:cNvPr>
          <p:cNvSpPr>
            <a:spLocks noGrp="1"/>
          </p:cNvSpPr>
          <p:nvPr>
            <p:ph type="body" sz="quarter" idx="11"/>
          </p:nvPr>
        </p:nvSpPr>
        <p:spPr>
          <a:xfrm>
            <a:off x="0" y="3710609"/>
            <a:ext cx="9144000" cy="702365"/>
          </a:xfrm>
        </p:spPr>
        <p:txBody>
          <a:bodyPr anchor="ctr"/>
          <a:lstStyle/>
          <a:p>
            <a:r>
              <a:rPr lang="ar-EG" dirty="0"/>
              <a:t>والبرد والنار والحرارة، سبحيه وزيده علواً.</a:t>
            </a:r>
            <a:endParaRPr lang="en-GB" dirty="0"/>
          </a:p>
        </p:txBody>
      </p:sp>
      <p:sp>
        <p:nvSpPr>
          <p:cNvPr id="5" name="Text Placeholder 4">
            <a:extLst>
              <a:ext uri="{FF2B5EF4-FFF2-40B4-BE49-F238E27FC236}">
                <a16:creationId xmlns:a16="http://schemas.microsoft.com/office/drawing/2014/main" id="{633BF694-5AE9-4C83-8679-26F26B08A7C1}"/>
              </a:ext>
            </a:extLst>
          </p:cNvPr>
          <p:cNvSpPr>
            <a:spLocks noGrp="1"/>
          </p:cNvSpPr>
          <p:nvPr>
            <p:ph type="body" sz="quarter" idx="12"/>
          </p:nvPr>
        </p:nvSpPr>
        <p:spPr>
          <a:xfrm>
            <a:off x="0" y="4412974"/>
            <a:ext cx="9144000" cy="1219201"/>
          </a:xfrm>
        </p:spPr>
        <p:txBody>
          <a:bodyPr/>
          <a:lstStyle/>
          <a:p>
            <a:r>
              <a:rPr lang="pt-BR" dirty="0"/>
              <a:t>pijaf nem pi`,rwm pikauma@ hwc `erof `arihou`o [acf.</a:t>
            </a:r>
            <a:endParaRPr lang="en-GB" dirty="0"/>
          </a:p>
        </p:txBody>
      </p:sp>
    </p:spTree>
    <p:extLst>
      <p:ext uri="{BB962C8B-B14F-4D97-AF65-F5344CB8AC3E}">
        <p14:creationId xmlns:p14="http://schemas.microsoft.com/office/powerpoint/2010/main" val="1375741194"/>
      </p:ext>
    </p:extLst>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AAC9B-BF26-48F6-A86F-46504B3F39F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C56AFE5-F019-4E8A-B421-2F6BAD015B2C}"/>
              </a:ext>
            </a:extLst>
          </p:cNvPr>
          <p:cNvSpPr>
            <a:spLocks noGrp="1"/>
          </p:cNvSpPr>
          <p:nvPr>
            <p:ph type="body" sz="quarter" idx="10"/>
          </p:nvPr>
        </p:nvSpPr>
        <p:spPr/>
        <p:txBody>
          <a:bodyPr/>
          <a:lstStyle/>
          <a:p>
            <a:r>
              <a:rPr lang="ar-EG" sz="3400" dirty="0"/>
              <a:t>نيكتيس كيه إيمريروبيه: فوس كيه إسكوتوس كيه أسيترابيه: جيه ذوكصاسي فيلا نيثروبيه: هوس ايروف أري هوؤو تشاسف.</a:t>
            </a:r>
          </a:p>
        </p:txBody>
      </p:sp>
      <p:sp>
        <p:nvSpPr>
          <p:cNvPr id="4" name="Text Placeholder 3">
            <a:extLst>
              <a:ext uri="{FF2B5EF4-FFF2-40B4-BE49-F238E27FC236}">
                <a16:creationId xmlns:a16="http://schemas.microsoft.com/office/drawing/2014/main" id="{EA4CBB0F-CBCC-44E6-8644-21BD52E895DE}"/>
              </a:ext>
            </a:extLst>
          </p:cNvPr>
          <p:cNvSpPr>
            <a:spLocks noGrp="1"/>
          </p:cNvSpPr>
          <p:nvPr>
            <p:ph type="body" sz="quarter" idx="11"/>
          </p:nvPr>
        </p:nvSpPr>
        <p:spPr/>
        <p:txBody>
          <a:bodyPr/>
          <a:lstStyle/>
          <a:p>
            <a:r>
              <a:rPr lang="ar-EG" sz="3200" dirty="0"/>
              <a:t>أيتها الليالي والأيام أيضاً، والنور والظلمة والبروق، قائلة المجد لك يا محب البشر، سبحوه وزيدوه علواً.</a:t>
            </a:r>
          </a:p>
          <a:p>
            <a:endParaRPr lang="en-GB" sz="3200" dirty="0"/>
          </a:p>
        </p:txBody>
      </p:sp>
      <p:sp>
        <p:nvSpPr>
          <p:cNvPr id="5" name="Text Placeholder 4">
            <a:extLst>
              <a:ext uri="{FF2B5EF4-FFF2-40B4-BE49-F238E27FC236}">
                <a16:creationId xmlns:a16="http://schemas.microsoft.com/office/drawing/2014/main" id="{717376EB-783C-4B9D-979E-0D5F21BF097F}"/>
              </a:ext>
            </a:extLst>
          </p:cNvPr>
          <p:cNvSpPr>
            <a:spLocks noGrp="1"/>
          </p:cNvSpPr>
          <p:nvPr>
            <p:ph type="body" sz="quarter" idx="12"/>
          </p:nvPr>
        </p:nvSpPr>
        <p:spPr/>
        <p:txBody>
          <a:bodyPr/>
          <a:lstStyle/>
          <a:p>
            <a:r>
              <a:rPr lang="en-GB" sz="3500" dirty="0" err="1"/>
              <a:t>Nuktec</a:t>
            </a:r>
            <a:r>
              <a:rPr lang="en-GB" sz="3500" dirty="0"/>
              <a:t> </a:t>
            </a:r>
            <a:r>
              <a:rPr lang="en-GB" sz="3500" dirty="0" err="1"/>
              <a:t>ke</a:t>
            </a:r>
            <a:r>
              <a:rPr lang="en-GB" sz="3500" dirty="0"/>
              <a:t> `</a:t>
            </a:r>
            <a:r>
              <a:rPr lang="en-GB" sz="3500" dirty="0" err="1"/>
              <a:t>ymererw</a:t>
            </a:r>
            <a:r>
              <a:rPr lang="en-GB" sz="3500" dirty="0"/>
              <a:t> pe@ </a:t>
            </a:r>
            <a:r>
              <a:rPr lang="en-GB" sz="3500" dirty="0" err="1"/>
              <a:t>vwc</a:t>
            </a:r>
            <a:r>
              <a:rPr lang="en-GB" sz="3500" dirty="0"/>
              <a:t> </a:t>
            </a:r>
            <a:r>
              <a:rPr lang="en-GB" sz="3500" dirty="0" err="1"/>
              <a:t>ke</a:t>
            </a:r>
            <a:r>
              <a:rPr lang="en-GB" sz="3500" dirty="0"/>
              <a:t> `</a:t>
            </a:r>
            <a:r>
              <a:rPr lang="en-GB" sz="3500" dirty="0" err="1"/>
              <a:t>ckotoc</a:t>
            </a:r>
            <a:r>
              <a:rPr lang="en-GB" sz="3500" dirty="0"/>
              <a:t> </a:t>
            </a:r>
            <a:r>
              <a:rPr lang="en-GB" sz="3500" dirty="0" err="1"/>
              <a:t>ke</a:t>
            </a:r>
            <a:r>
              <a:rPr lang="en-GB" sz="3500" dirty="0"/>
              <a:t> </a:t>
            </a:r>
            <a:r>
              <a:rPr lang="en-GB" sz="3500" dirty="0" err="1"/>
              <a:t>ac`trape</a:t>
            </a:r>
            <a:r>
              <a:rPr lang="en-GB" sz="3500" dirty="0"/>
              <a:t>@ je doxa ci </a:t>
            </a:r>
            <a:r>
              <a:rPr lang="en-GB" sz="3500" dirty="0" err="1"/>
              <a:t>Vilan</a:t>
            </a:r>
            <a:r>
              <a:rPr lang="en-GB" sz="3500" dirty="0"/>
              <a:t>`;</a:t>
            </a:r>
            <a:r>
              <a:rPr lang="en-GB" sz="3500" dirty="0" err="1"/>
              <a:t>rwpe</a:t>
            </a:r>
            <a:r>
              <a:rPr lang="en-GB" sz="3500" dirty="0"/>
              <a:t>@ </a:t>
            </a:r>
            <a:r>
              <a:rPr lang="en-GB" sz="3500" dirty="0" err="1"/>
              <a:t>hwc</a:t>
            </a:r>
            <a:r>
              <a:rPr lang="en-GB" sz="3500" dirty="0"/>
              <a:t> `</a:t>
            </a:r>
            <a:r>
              <a:rPr lang="en-GB" sz="3500" dirty="0" err="1"/>
              <a:t>erof</a:t>
            </a:r>
            <a:r>
              <a:rPr lang="en-GB" sz="3500" dirty="0"/>
              <a:t> `</a:t>
            </a:r>
            <a:r>
              <a:rPr lang="en-GB" sz="3500" dirty="0" err="1"/>
              <a:t>arihou`o</a:t>
            </a:r>
            <a:r>
              <a:rPr lang="en-GB" sz="3500" dirty="0"/>
              <a:t> [</a:t>
            </a:r>
            <a:r>
              <a:rPr lang="en-GB" sz="3500" dirty="0" err="1"/>
              <a:t>acf</a:t>
            </a:r>
            <a:r>
              <a:rPr lang="en-GB" sz="3500" dirty="0"/>
              <a:t>.</a:t>
            </a:r>
          </a:p>
        </p:txBody>
      </p:sp>
    </p:spTree>
    <p:extLst>
      <p:ext uri="{BB962C8B-B14F-4D97-AF65-F5344CB8AC3E}">
        <p14:creationId xmlns:p14="http://schemas.microsoft.com/office/powerpoint/2010/main" val="1224524034"/>
      </p:ext>
    </p:extLst>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63F50-A457-40F3-906D-D338B9FC8C1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436BABE-843E-449D-ACA0-B8A0F28F96CE}"/>
              </a:ext>
            </a:extLst>
          </p:cNvPr>
          <p:cNvSpPr>
            <a:spLocks noGrp="1"/>
          </p:cNvSpPr>
          <p:nvPr>
            <p:ph type="body" sz="quarter" idx="10"/>
          </p:nvPr>
        </p:nvSpPr>
        <p:spPr/>
        <p:txBody>
          <a:bodyPr/>
          <a:lstStyle/>
          <a:p>
            <a:pPr marL="0" marR="0" lvl="0" indent="0" algn="ctr" defTabSz="685783" rtl="1" eaLnBrk="1" fontAlgn="auto" latinLnBrk="0" hangingPunct="1">
              <a:lnSpc>
                <a:spcPct val="90000"/>
              </a:lnSpc>
              <a:spcBef>
                <a:spcPts val="750"/>
              </a:spcBef>
              <a:spcAft>
                <a:spcPts val="0"/>
              </a:spcAft>
              <a:buClrTx/>
              <a:buSzTx/>
              <a:buFont typeface="Arial" panose="020B0604020202020204" pitchFamily="34" charset="0"/>
              <a:buNone/>
              <a:tabLst/>
              <a:defRPr/>
            </a:pPr>
            <a:r>
              <a:rPr kumimoji="0" lang="ar-EG" sz="3800" b="1" i="0" u="none" strike="noStrike" kern="1200" cap="none" spc="0" normalizeH="0" baseline="0" noProof="0" dirty="0">
                <a:ln>
                  <a:noFill/>
                </a:ln>
                <a:solidFill>
                  <a:prstClr val="white"/>
                </a:solidFill>
                <a:effectLst/>
                <a:uLnTx/>
                <a:uFillTx/>
                <a:latin typeface="Times New Roman" pitchFamily="18" charset="0"/>
                <a:ea typeface="+mn-ea"/>
                <a:cs typeface="Times New Roman" pitchFamily="18" charset="0"/>
              </a:rPr>
              <a:t>كسيلا كيه باندا تا فيؤمينا: إن تي جي كيه باندا تاكينومينا:</a:t>
            </a:r>
            <a:endParaRPr kumimoji="0" lang="en-GB" sz="3800" b="1"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Text Placeholder 3">
            <a:extLst>
              <a:ext uri="{FF2B5EF4-FFF2-40B4-BE49-F238E27FC236}">
                <a16:creationId xmlns:a16="http://schemas.microsoft.com/office/drawing/2014/main" id="{1E71EBDC-23D4-436B-8B27-ECB5893A69B9}"/>
              </a:ext>
            </a:extLst>
          </p:cNvPr>
          <p:cNvSpPr>
            <a:spLocks noGrp="1"/>
          </p:cNvSpPr>
          <p:nvPr>
            <p:ph type="body" sz="quarter" idx="11"/>
          </p:nvPr>
        </p:nvSpPr>
        <p:spPr/>
        <p:txBody>
          <a:bodyPr anchor="ctr"/>
          <a:lstStyle/>
          <a:p>
            <a:r>
              <a:rPr lang="ar-EG" sz="4400" dirty="0"/>
              <a:t>أيتها الأشجار وجميع ما ينبُت في الأرض، </a:t>
            </a:r>
            <a:endParaRPr lang="en-GB" sz="4400" dirty="0"/>
          </a:p>
        </p:txBody>
      </p:sp>
      <p:sp>
        <p:nvSpPr>
          <p:cNvPr id="5" name="Text Placeholder 4">
            <a:extLst>
              <a:ext uri="{FF2B5EF4-FFF2-40B4-BE49-F238E27FC236}">
                <a16:creationId xmlns:a16="http://schemas.microsoft.com/office/drawing/2014/main" id="{8CFDE27A-70D8-4535-B092-3A6F5A057DB8}"/>
              </a:ext>
            </a:extLst>
          </p:cNvPr>
          <p:cNvSpPr>
            <a:spLocks noGrp="1"/>
          </p:cNvSpPr>
          <p:nvPr>
            <p:ph type="body" sz="quarter" idx="12"/>
          </p:nvPr>
        </p:nvSpPr>
        <p:spPr/>
        <p:txBody>
          <a:bodyPr/>
          <a:lstStyle/>
          <a:p>
            <a:r>
              <a:rPr lang="en-GB" dirty="0" err="1"/>
              <a:t>Xula</a:t>
            </a:r>
            <a:r>
              <a:rPr lang="en-GB" dirty="0"/>
              <a:t> </a:t>
            </a:r>
            <a:r>
              <a:rPr lang="en-GB" dirty="0" err="1"/>
              <a:t>ke</a:t>
            </a:r>
            <a:r>
              <a:rPr lang="en-GB" dirty="0"/>
              <a:t> </a:t>
            </a:r>
            <a:r>
              <a:rPr lang="en-GB" dirty="0" err="1"/>
              <a:t>panta</a:t>
            </a:r>
            <a:r>
              <a:rPr lang="en-GB" dirty="0"/>
              <a:t> ta </a:t>
            </a:r>
            <a:r>
              <a:rPr lang="en-GB" dirty="0" err="1"/>
              <a:t>vu`omena</a:t>
            </a:r>
            <a:r>
              <a:rPr lang="en-GB" dirty="0"/>
              <a:t>@ </a:t>
            </a:r>
            <a:r>
              <a:rPr lang="en-GB" dirty="0" err="1"/>
              <a:t>en</a:t>
            </a:r>
            <a:r>
              <a:rPr lang="en-GB" dirty="0"/>
              <a:t> ty </a:t>
            </a:r>
            <a:r>
              <a:rPr lang="en-GB" dirty="0" err="1"/>
              <a:t>gy</a:t>
            </a:r>
            <a:r>
              <a:rPr lang="en-GB" dirty="0"/>
              <a:t> </a:t>
            </a:r>
            <a:r>
              <a:rPr lang="en-GB" dirty="0" err="1"/>
              <a:t>ke</a:t>
            </a:r>
            <a:r>
              <a:rPr lang="en-GB" dirty="0"/>
              <a:t> </a:t>
            </a:r>
            <a:r>
              <a:rPr lang="en-GB" dirty="0" err="1"/>
              <a:t>panta</a:t>
            </a:r>
            <a:r>
              <a:rPr lang="en-GB" dirty="0"/>
              <a:t> ta </a:t>
            </a:r>
            <a:r>
              <a:rPr lang="en-GB" dirty="0" err="1"/>
              <a:t>kinoumena</a:t>
            </a:r>
            <a:r>
              <a:rPr lang="en-GB" dirty="0"/>
              <a:t>@</a:t>
            </a:r>
          </a:p>
        </p:txBody>
      </p:sp>
    </p:spTree>
    <p:extLst>
      <p:ext uri="{BB962C8B-B14F-4D97-AF65-F5344CB8AC3E}">
        <p14:creationId xmlns:p14="http://schemas.microsoft.com/office/powerpoint/2010/main" val="2139675257"/>
      </p:ext>
    </p:extLst>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AE4B6-E399-42AA-A720-A547F5AEB09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B52FA4E-51C7-40FC-8164-0C0466A5E892}"/>
              </a:ext>
            </a:extLst>
          </p:cNvPr>
          <p:cNvSpPr>
            <a:spLocks noGrp="1"/>
          </p:cNvSpPr>
          <p:nvPr>
            <p:ph type="body" sz="quarter" idx="10"/>
          </p:nvPr>
        </p:nvSpPr>
        <p:spPr>
          <a:xfrm>
            <a:off x="0" y="5704590"/>
            <a:ext cx="9144000" cy="1153410"/>
          </a:xfrm>
        </p:spPr>
        <p:txBody>
          <a:bodyPr/>
          <a:lstStyle/>
          <a:p>
            <a:r>
              <a:rPr lang="ar-EG" sz="3600" dirty="0"/>
              <a:t>هي نيموؤو نيم ني توؤو نيم ذريمونا: هوس ايروف أري هوؤو تشاسف.</a:t>
            </a:r>
            <a:endParaRPr lang="en-GB" sz="3600" dirty="0"/>
          </a:p>
        </p:txBody>
      </p:sp>
      <p:sp>
        <p:nvSpPr>
          <p:cNvPr id="4" name="Text Placeholder 3">
            <a:extLst>
              <a:ext uri="{FF2B5EF4-FFF2-40B4-BE49-F238E27FC236}">
                <a16:creationId xmlns:a16="http://schemas.microsoft.com/office/drawing/2014/main" id="{2401E781-6B24-40CD-A963-2F21167769E9}"/>
              </a:ext>
            </a:extLst>
          </p:cNvPr>
          <p:cNvSpPr>
            <a:spLocks noGrp="1"/>
          </p:cNvSpPr>
          <p:nvPr>
            <p:ph type="body" sz="quarter" idx="11"/>
          </p:nvPr>
        </p:nvSpPr>
        <p:spPr>
          <a:xfrm>
            <a:off x="0" y="3710609"/>
            <a:ext cx="9144000" cy="804241"/>
          </a:xfrm>
        </p:spPr>
        <p:txBody>
          <a:bodyPr anchor="ctr"/>
          <a:lstStyle/>
          <a:p>
            <a:r>
              <a:rPr lang="ar-EG" sz="3300" dirty="0"/>
              <a:t>وكل ما يتحرك في المياه، والجبال والغياض، سبحوه وزيدوه علواً.</a:t>
            </a:r>
            <a:endParaRPr lang="en-GB" sz="3300" dirty="0"/>
          </a:p>
        </p:txBody>
      </p:sp>
      <p:sp>
        <p:nvSpPr>
          <p:cNvPr id="5" name="Text Placeholder 4">
            <a:extLst>
              <a:ext uri="{FF2B5EF4-FFF2-40B4-BE49-F238E27FC236}">
                <a16:creationId xmlns:a16="http://schemas.microsoft.com/office/drawing/2014/main" id="{CDA4139D-5A78-4E63-B410-B65713D44A62}"/>
              </a:ext>
            </a:extLst>
          </p:cNvPr>
          <p:cNvSpPr>
            <a:spLocks noGrp="1"/>
          </p:cNvSpPr>
          <p:nvPr>
            <p:ph type="body" sz="quarter" idx="12"/>
          </p:nvPr>
        </p:nvSpPr>
        <p:spPr>
          <a:xfrm>
            <a:off x="0" y="4514850"/>
            <a:ext cx="9144000" cy="1189740"/>
          </a:xfrm>
        </p:spPr>
        <p:txBody>
          <a:bodyPr/>
          <a:lstStyle/>
          <a:p>
            <a:r>
              <a:rPr lang="pt-BR" dirty="0"/>
              <a:t>hi nimwou nem nitwou nem `drumona@ hwc `erof `arihou`o [acf.</a:t>
            </a:r>
          </a:p>
        </p:txBody>
      </p:sp>
    </p:spTree>
    <p:extLst>
      <p:ext uri="{BB962C8B-B14F-4D97-AF65-F5344CB8AC3E}">
        <p14:creationId xmlns:p14="http://schemas.microsoft.com/office/powerpoint/2010/main" val="3418776933"/>
      </p:ext>
    </p:extLst>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12EBB-73D0-4261-ABF5-55D32A06F05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3EA3B6A-50A1-4CDE-85E6-F926EB11FB2F}"/>
              </a:ext>
            </a:extLst>
          </p:cNvPr>
          <p:cNvSpPr>
            <a:spLocks noGrp="1"/>
          </p:cNvSpPr>
          <p:nvPr>
            <p:ph type="body" sz="quarter" idx="10"/>
          </p:nvPr>
        </p:nvSpPr>
        <p:spPr>
          <a:xfrm>
            <a:off x="0" y="5643563"/>
            <a:ext cx="9144000" cy="1207811"/>
          </a:xfrm>
        </p:spPr>
        <p:txBody>
          <a:bodyPr/>
          <a:lstStyle/>
          <a:p>
            <a:r>
              <a:rPr lang="ar-EG" dirty="0"/>
              <a:t>أووه أون إسموو إن أت كاروؤو: إى إبتشويس إب أوورو إنتيه ني أووروأوو:</a:t>
            </a:r>
            <a:endParaRPr lang="en-GB" dirty="0"/>
          </a:p>
        </p:txBody>
      </p:sp>
      <p:sp>
        <p:nvSpPr>
          <p:cNvPr id="4" name="Text Placeholder 3">
            <a:extLst>
              <a:ext uri="{FF2B5EF4-FFF2-40B4-BE49-F238E27FC236}">
                <a16:creationId xmlns:a16="http://schemas.microsoft.com/office/drawing/2014/main" id="{980CC5C4-E768-4218-BB08-2332741A6E7E}"/>
              </a:ext>
            </a:extLst>
          </p:cNvPr>
          <p:cNvSpPr>
            <a:spLocks noGrp="1"/>
          </p:cNvSpPr>
          <p:nvPr>
            <p:ph type="body" sz="quarter" idx="11"/>
          </p:nvPr>
        </p:nvSpPr>
        <p:spPr>
          <a:xfrm>
            <a:off x="0" y="3710609"/>
            <a:ext cx="9144000" cy="789954"/>
          </a:xfrm>
        </p:spPr>
        <p:txBody>
          <a:bodyPr anchor="ctr"/>
          <a:lstStyle/>
          <a:p>
            <a:r>
              <a:rPr lang="ar-EG" dirty="0"/>
              <a:t>وأيضاً سبحي بغير فتور، الرب ملك الملوك،</a:t>
            </a:r>
            <a:endParaRPr lang="en-GB" dirty="0"/>
          </a:p>
        </p:txBody>
      </p:sp>
      <p:sp>
        <p:nvSpPr>
          <p:cNvPr id="5" name="Text Placeholder 4">
            <a:extLst>
              <a:ext uri="{FF2B5EF4-FFF2-40B4-BE49-F238E27FC236}">
                <a16:creationId xmlns:a16="http://schemas.microsoft.com/office/drawing/2014/main" id="{17C41BF0-C5B9-460B-BC7B-0674819E77C9}"/>
              </a:ext>
            </a:extLst>
          </p:cNvPr>
          <p:cNvSpPr>
            <a:spLocks noGrp="1"/>
          </p:cNvSpPr>
          <p:nvPr>
            <p:ph type="body" sz="quarter" idx="12"/>
          </p:nvPr>
        </p:nvSpPr>
        <p:spPr>
          <a:xfrm>
            <a:off x="0" y="4500563"/>
            <a:ext cx="9144000" cy="1143000"/>
          </a:xfrm>
        </p:spPr>
        <p:txBody>
          <a:bodyPr anchor="ctr"/>
          <a:lstStyle/>
          <a:p>
            <a:pPr>
              <a:spcBef>
                <a:spcPts val="0"/>
              </a:spcBef>
            </a:pPr>
            <a:r>
              <a:rPr lang="pt-BR" sz="4400" dirty="0"/>
              <a:t>Ouoh on `cmou `na,arwou@ `e`P[oic `Pouro</a:t>
            </a:r>
          </a:p>
          <a:p>
            <a:pPr>
              <a:spcBef>
                <a:spcPts val="0"/>
              </a:spcBef>
            </a:pPr>
            <a:r>
              <a:rPr lang="pt-BR" sz="4400" dirty="0"/>
              <a:t> `nte niourwou@</a:t>
            </a:r>
          </a:p>
        </p:txBody>
      </p:sp>
    </p:spTree>
    <p:extLst>
      <p:ext uri="{BB962C8B-B14F-4D97-AF65-F5344CB8AC3E}">
        <p14:creationId xmlns:p14="http://schemas.microsoft.com/office/powerpoint/2010/main" val="1913553118"/>
      </p:ext>
    </p:extLst>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4648ED-89F1-4B93-A6D8-C2A86AD36EF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E54A51D-2694-4740-A69F-3F0CD4F5EAF1}"/>
              </a:ext>
            </a:extLst>
          </p:cNvPr>
          <p:cNvSpPr>
            <a:spLocks noGrp="1"/>
          </p:cNvSpPr>
          <p:nvPr>
            <p:ph type="body" sz="quarter" idx="10"/>
          </p:nvPr>
        </p:nvSpPr>
        <p:spPr/>
        <p:txBody>
          <a:bodyPr/>
          <a:lstStyle/>
          <a:p>
            <a:r>
              <a:rPr lang="ar-EG" dirty="0"/>
              <a:t>ني أمايوو نيم ني ياروؤو: هوس ايروف أري هوؤو تشاسف.</a:t>
            </a:r>
            <a:endParaRPr lang="en-GB" dirty="0"/>
          </a:p>
        </p:txBody>
      </p:sp>
      <p:sp>
        <p:nvSpPr>
          <p:cNvPr id="4" name="Text Placeholder 3">
            <a:extLst>
              <a:ext uri="{FF2B5EF4-FFF2-40B4-BE49-F238E27FC236}">
                <a16:creationId xmlns:a16="http://schemas.microsoft.com/office/drawing/2014/main" id="{CD6DA4D0-1D63-4C0A-8321-8370ED58D648}"/>
              </a:ext>
            </a:extLst>
          </p:cNvPr>
          <p:cNvSpPr>
            <a:spLocks noGrp="1"/>
          </p:cNvSpPr>
          <p:nvPr>
            <p:ph type="body" sz="quarter" idx="11"/>
          </p:nvPr>
        </p:nvSpPr>
        <p:spPr/>
        <p:txBody>
          <a:bodyPr anchor="ctr"/>
          <a:lstStyle/>
          <a:p>
            <a:r>
              <a:rPr lang="ar-EG" sz="4400" dirty="0"/>
              <a:t>أيتها البحار والأنهار، سبحيه وزيديه علواً.</a:t>
            </a:r>
            <a:endParaRPr lang="en-GB" sz="4400" dirty="0"/>
          </a:p>
        </p:txBody>
      </p:sp>
      <p:sp>
        <p:nvSpPr>
          <p:cNvPr id="5" name="Text Placeholder 4">
            <a:extLst>
              <a:ext uri="{FF2B5EF4-FFF2-40B4-BE49-F238E27FC236}">
                <a16:creationId xmlns:a16="http://schemas.microsoft.com/office/drawing/2014/main" id="{49392B08-2971-4ABB-9159-BAE94D14E668}"/>
              </a:ext>
            </a:extLst>
          </p:cNvPr>
          <p:cNvSpPr>
            <a:spLocks noGrp="1"/>
          </p:cNvSpPr>
          <p:nvPr>
            <p:ph type="body" sz="quarter" idx="12"/>
          </p:nvPr>
        </p:nvSpPr>
        <p:spPr/>
        <p:txBody>
          <a:bodyPr/>
          <a:lstStyle/>
          <a:p>
            <a:r>
              <a:rPr lang="pt-BR" dirty="0"/>
              <a:t>ni`amaiou nem niiarwou@ hwc `erof `arihou`o [acf.</a:t>
            </a:r>
            <a:endParaRPr lang="en-GB" dirty="0"/>
          </a:p>
        </p:txBody>
      </p:sp>
    </p:spTree>
    <p:extLst>
      <p:ext uri="{BB962C8B-B14F-4D97-AF65-F5344CB8AC3E}">
        <p14:creationId xmlns:p14="http://schemas.microsoft.com/office/powerpoint/2010/main" val="379033292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63C82-3CE8-42FF-B02A-D3DEFBDDE98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5568E29-6655-48B2-80D1-A11007496E89}"/>
              </a:ext>
            </a:extLst>
          </p:cNvPr>
          <p:cNvSpPr>
            <a:spLocks noGrp="1"/>
          </p:cNvSpPr>
          <p:nvPr>
            <p:ph type="body" sz="quarter" idx="11"/>
          </p:nvPr>
        </p:nvSpPr>
        <p:spPr/>
        <p:txBody>
          <a:bodyPr/>
          <a:lstStyle/>
          <a:p>
            <a:r>
              <a:rPr lang="ar-EG" dirty="0"/>
              <a:t>عظيم هو الرب ومبارك جداً فى مدينة إلهنا على جبله المقدس تتسع كل الأرض بالتهليل. جبال صهيون جوانب الشمال مدينة الملك العظيم. الليلويا. </a:t>
            </a:r>
            <a:r>
              <a:rPr lang="ar-EG" dirty="0">
                <a:solidFill>
                  <a:srgbClr val="FFC000"/>
                </a:solidFill>
              </a:rPr>
              <a:t>(مز48: 2،1)</a:t>
            </a:r>
          </a:p>
        </p:txBody>
      </p:sp>
    </p:spTree>
    <p:extLst>
      <p:ext uri="{BB962C8B-B14F-4D97-AF65-F5344CB8AC3E}">
        <p14:creationId xmlns:p14="http://schemas.microsoft.com/office/powerpoint/2010/main" val="1173734574"/>
      </p:ext>
    </p:extLst>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1C232-E7C6-40A1-84E0-CD1037509F9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8AAC5241-5842-4B2F-84F9-9AA84FA34EFA}"/>
              </a:ext>
            </a:extLst>
          </p:cNvPr>
          <p:cNvSpPr>
            <a:spLocks noGrp="1"/>
          </p:cNvSpPr>
          <p:nvPr>
            <p:ph type="body" sz="quarter" idx="10"/>
          </p:nvPr>
        </p:nvSpPr>
        <p:spPr/>
        <p:txBody>
          <a:bodyPr/>
          <a:lstStyle/>
          <a:p>
            <a:r>
              <a:rPr lang="ar-EG" dirty="0"/>
              <a:t>باي ريتي أنون تين ناف إروؤو: مارين جوس نيم ناي أون تيروو:</a:t>
            </a:r>
            <a:endParaRPr lang="en-GB" dirty="0"/>
          </a:p>
        </p:txBody>
      </p:sp>
      <p:sp>
        <p:nvSpPr>
          <p:cNvPr id="4" name="Text Placeholder 3">
            <a:extLst>
              <a:ext uri="{FF2B5EF4-FFF2-40B4-BE49-F238E27FC236}">
                <a16:creationId xmlns:a16="http://schemas.microsoft.com/office/drawing/2014/main" id="{3451E589-6132-4576-9A87-CBCE1D91D745}"/>
              </a:ext>
            </a:extLst>
          </p:cNvPr>
          <p:cNvSpPr>
            <a:spLocks noGrp="1"/>
          </p:cNvSpPr>
          <p:nvPr>
            <p:ph type="body" sz="quarter" idx="11"/>
          </p:nvPr>
        </p:nvSpPr>
        <p:spPr>
          <a:xfrm>
            <a:off x="0" y="3710609"/>
            <a:ext cx="9144000" cy="675654"/>
          </a:xfrm>
        </p:spPr>
        <p:txBody>
          <a:bodyPr/>
          <a:lstStyle/>
          <a:p>
            <a:r>
              <a:rPr lang="ar-EG" sz="3600" dirty="0"/>
              <a:t>هكذا نحن إذ ننظر إليهم، فلنقل مع هذه الموجودات جميعها، </a:t>
            </a:r>
            <a:endParaRPr lang="en-GB" sz="3600" dirty="0"/>
          </a:p>
        </p:txBody>
      </p:sp>
      <p:sp>
        <p:nvSpPr>
          <p:cNvPr id="5" name="Text Placeholder 4">
            <a:extLst>
              <a:ext uri="{FF2B5EF4-FFF2-40B4-BE49-F238E27FC236}">
                <a16:creationId xmlns:a16="http://schemas.microsoft.com/office/drawing/2014/main" id="{151E51BB-349E-4E1F-95F7-4749DBC6E0C9}"/>
              </a:ext>
            </a:extLst>
          </p:cNvPr>
          <p:cNvSpPr>
            <a:spLocks noGrp="1"/>
          </p:cNvSpPr>
          <p:nvPr>
            <p:ph type="body" sz="quarter" idx="12"/>
          </p:nvPr>
        </p:nvSpPr>
        <p:spPr>
          <a:xfrm>
            <a:off x="0" y="4420899"/>
            <a:ext cx="9144000" cy="1463066"/>
          </a:xfrm>
        </p:spPr>
        <p:txBody>
          <a:bodyPr/>
          <a:lstStyle/>
          <a:p>
            <a:r>
              <a:rPr lang="en-GB" dirty="0" err="1"/>
              <a:t>Pairy</a:t>
            </a:r>
            <a:r>
              <a:rPr lang="en-GB" dirty="0"/>
              <a:t>] `anon </a:t>
            </a:r>
            <a:r>
              <a:rPr lang="en-GB" dirty="0" err="1"/>
              <a:t>tennau</a:t>
            </a:r>
            <a:r>
              <a:rPr lang="en-GB" dirty="0"/>
              <a:t> `</a:t>
            </a:r>
            <a:r>
              <a:rPr lang="en-GB" dirty="0" err="1"/>
              <a:t>erwou</a:t>
            </a:r>
            <a:r>
              <a:rPr lang="en-GB" dirty="0"/>
              <a:t>@ </a:t>
            </a:r>
            <a:r>
              <a:rPr lang="en-GB" dirty="0" err="1"/>
              <a:t>marenjoc</a:t>
            </a:r>
            <a:r>
              <a:rPr lang="en-GB" dirty="0"/>
              <a:t> </a:t>
            </a:r>
            <a:r>
              <a:rPr lang="en-GB" dirty="0" err="1"/>
              <a:t>nem</a:t>
            </a:r>
            <a:r>
              <a:rPr lang="en-GB" dirty="0"/>
              <a:t> </a:t>
            </a:r>
            <a:r>
              <a:rPr lang="en-GB" dirty="0" err="1"/>
              <a:t>nai</a:t>
            </a:r>
            <a:r>
              <a:rPr lang="en-GB" dirty="0"/>
              <a:t> </a:t>
            </a:r>
            <a:r>
              <a:rPr lang="en-GB" dirty="0" err="1"/>
              <a:t>wn</a:t>
            </a:r>
            <a:r>
              <a:rPr lang="en-GB" dirty="0"/>
              <a:t> </a:t>
            </a:r>
            <a:r>
              <a:rPr lang="en-GB" dirty="0" err="1"/>
              <a:t>tyrou</a:t>
            </a:r>
            <a:r>
              <a:rPr lang="en-GB" dirty="0"/>
              <a:t>@</a:t>
            </a:r>
          </a:p>
        </p:txBody>
      </p:sp>
    </p:spTree>
    <p:extLst>
      <p:ext uri="{BB962C8B-B14F-4D97-AF65-F5344CB8AC3E}">
        <p14:creationId xmlns:p14="http://schemas.microsoft.com/office/powerpoint/2010/main" val="3898571411"/>
      </p:ext>
    </p:extLst>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ECBCB-2407-4392-BF19-548DFEDC426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4604A05-A785-47EA-AD78-586B61E10C0B}"/>
              </a:ext>
            </a:extLst>
          </p:cNvPr>
          <p:cNvSpPr>
            <a:spLocks noGrp="1"/>
          </p:cNvSpPr>
          <p:nvPr>
            <p:ph type="body" sz="quarter" idx="10"/>
          </p:nvPr>
        </p:nvSpPr>
        <p:spPr/>
        <p:txBody>
          <a:bodyPr/>
          <a:lstStyle/>
          <a:p>
            <a:r>
              <a:rPr lang="ar-EG" sz="3600" dirty="0"/>
              <a:t>إسموو إ إبتشويس ني هالاتي تيروو: هوس ايروف أري هوؤو تشاسف.</a:t>
            </a:r>
            <a:endParaRPr lang="en-GB" sz="3600" dirty="0"/>
          </a:p>
        </p:txBody>
      </p:sp>
      <p:sp>
        <p:nvSpPr>
          <p:cNvPr id="4" name="Text Placeholder 3">
            <a:extLst>
              <a:ext uri="{FF2B5EF4-FFF2-40B4-BE49-F238E27FC236}">
                <a16:creationId xmlns:a16="http://schemas.microsoft.com/office/drawing/2014/main" id="{742B400B-E67B-4FAF-963B-8DF5658EBF54}"/>
              </a:ext>
            </a:extLst>
          </p:cNvPr>
          <p:cNvSpPr>
            <a:spLocks noGrp="1"/>
          </p:cNvSpPr>
          <p:nvPr>
            <p:ph type="body" sz="quarter" idx="11"/>
          </p:nvPr>
        </p:nvSpPr>
        <p:spPr>
          <a:xfrm>
            <a:off x="0" y="3710609"/>
            <a:ext cx="9144000" cy="732804"/>
          </a:xfrm>
        </p:spPr>
        <p:txBody>
          <a:bodyPr anchor="ctr"/>
          <a:lstStyle/>
          <a:p>
            <a:r>
              <a:rPr lang="ar-EG" dirty="0"/>
              <a:t>باركي الرب يا جميع الطيور، سبحيه وزيده علواً.</a:t>
            </a:r>
            <a:endParaRPr lang="en-GB" dirty="0"/>
          </a:p>
        </p:txBody>
      </p:sp>
      <p:sp>
        <p:nvSpPr>
          <p:cNvPr id="5" name="Text Placeholder 4">
            <a:extLst>
              <a:ext uri="{FF2B5EF4-FFF2-40B4-BE49-F238E27FC236}">
                <a16:creationId xmlns:a16="http://schemas.microsoft.com/office/drawing/2014/main" id="{335A761C-CB68-46BE-AB25-5DC903CE73F4}"/>
              </a:ext>
            </a:extLst>
          </p:cNvPr>
          <p:cNvSpPr>
            <a:spLocks noGrp="1"/>
          </p:cNvSpPr>
          <p:nvPr>
            <p:ph type="body" sz="quarter" idx="12"/>
          </p:nvPr>
        </p:nvSpPr>
        <p:spPr>
          <a:xfrm>
            <a:off x="0" y="4497371"/>
            <a:ext cx="9144000" cy="1189740"/>
          </a:xfrm>
        </p:spPr>
        <p:txBody>
          <a:bodyPr/>
          <a:lstStyle/>
          <a:p>
            <a:r>
              <a:rPr lang="en-GB" dirty="0"/>
              <a:t>`</a:t>
            </a:r>
            <a:r>
              <a:rPr lang="en-GB" dirty="0" err="1"/>
              <a:t>cmou</a:t>
            </a:r>
            <a:r>
              <a:rPr lang="en-GB" dirty="0"/>
              <a:t> `</a:t>
            </a:r>
            <a:r>
              <a:rPr lang="en-GB" dirty="0" err="1"/>
              <a:t>e`P</a:t>
            </a:r>
            <a:r>
              <a:rPr lang="en-GB" dirty="0"/>
              <a:t>[</a:t>
            </a:r>
            <a:r>
              <a:rPr lang="en-GB" dirty="0" err="1"/>
              <a:t>oic</a:t>
            </a:r>
            <a:r>
              <a:rPr lang="en-GB" dirty="0"/>
              <a:t> </a:t>
            </a:r>
            <a:r>
              <a:rPr lang="en-GB" dirty="0" err="1"/>
              <a:t>nihala</a:t>
            </a:r>
            <a:r>
              <a:rPr lang="en-GB" dirty="0"/>
              <a:t>] </a:t>
            </a:r>
            <a:r>
              <a:rPr lang="en-GB" dirty="0" err="1"/>
              <a:t>tyrou</a:t>
            </a:r>
            <a:r>
              <a:rPr lang="en-GB" dirty="0"/>
              <a:t>@ </a:t>
            </a:r>
            <a:r>
              <a:rPr lang="en-GB" dirty="0" err="1"/>
              <a:t>hwc</a:t>
            </a:r>
            <a:r>
              <a:rPr lang="en-GB" dirty="0"/>
              <a:t> `</a:t>
            </a:r>
            <a:r>
              <a:rPr lang="en-GB" dirty="0" err="1"/>
              <a:t>erof</a:t>
            </a:r>
            <a:r>
              <a:rPr lang="en-GB" dirty="0"/>
              <a:t> `</a:t>
            </a:r>
            <a:r>
              <a:rPr lang="en-GB" dirty="0" err="1"/>
              <a:t>arihou`o</a:t>
            </a:r>
            <a:r>
              <a:rPr lang="en-GB" dirty="0"/>
              <a:t> [</a:t>
            </a:r>
            <a:r>
              <a:rPr lang="en-GB" dirty="0" err="1"/>
              <a:t>acf</a:t>
            </a:r>
            <a:r>
              <a:rPr lang="en-GB" dirty="0"/>
              <a:t>.</a:t>
            </a:r>
          </a:p>
        </p:txBody>
      </p:sp>
    </p:spTree>
    <p:extLst>
      <p:ext uri="{BB962C8B-B14F-4D97-AF65-F5344CB8AC3E}">
        <p14:creationId xmlns:p14="http://schemas.microsoft.com/office/powerpoint/2010/main" val="2336392530"/>
      </p:ext>
    </p:extLst>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E9E33-1403-4646-A522-32ACC9797F8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75D96D3-133E-4E19-9BA8-B788184EB273}"/>
              </a:ext>
            </a:extLst>
          </p:cNvPr>
          <p:cNvSpPr>
            <a:spLocks noGrp="1"/>
          </p:cNvSpPr>
          <p:nvPr>
            <p:ph type="body" sz="quarter" idx="10"/>
          </p:nvPr>
        </p:nvSpPr>
        <p:spPr/>
        <p:txBody>
          <a:bodyPr/>
          <a:lstStyle/>
          <a:p>
            <a:r>
              <a:rPr lang="ar-EG" sz="3600" dirty="0"/>
              <a:t>رو إن ني باخني نيم ني شيون: كيه إكتينون نيم ني ثيريون: </a:t>
            </a:r>
            <a:endParaRPr lang="en-GB" sz="3600" dirty="0"/>
          </a:p>
        </p:txBody>
      </p:sp>
      <p:sp>
        <p:nvSpPr>
          <p:cNvPr id="4" name="Text Placeholder 3">
            <a:extLst>
              <a:ext uri="{FF2B5EF4-FFF2-40B4-BE49-F238E27FC236}">
                <a16:creationId xmlns:a16="http://schemas.microsoft.com/office/drawing/2014/main" id="{04DCAF2C-EEE2-4A77-9EF1-F0055E3BE56B}"/>
              </a:ext>
            </a:extLst>
          </p:cNvPr>
          <p:cNvSpPr>
            <a:spLocks noGrp="1"/>
          </p:cNvSpPr>
          <p:nvPr>
            <p:ph type="body" sz="quarter" idx="11"/>
          </p:nvPr>
        </p:nvSpPr>
        <p:spPr/>
        <p:txBody>
          <a:bodyPr anchor="ctr"/>
          <a:lstStyle/>
          <a:p>
            <a:r>
              <a:rPr lang="ar-EG" sz="4800" dirty="0"/>
              <a:t>أيها الجليد والثلج، والبهائم والوحوش، </a:t>
            </a:r>
            <a:endParaRPr lang="en-GB" sz="4800" dirty="0"/>
          </a:p>
        </p:txBody>
      </p:sp>
      <p:sp>
        <p:nvSpPr>
          <p:cNvPr id="5" name="Text Placeholder 4">
            <a:extLst>
              <a:ext uri="{FF2B5EF4-FFF2-40B4-BE49-F238E27FC236}">
                <a16:creationId xmlns:a16="http://schemas.microsoft.com/office/drawing/2014/main" id="{89D446AA-18F8-480D-849E-D4EA33D59471}"/>
              </a:ext>
            </a:extLst>
          </p:cNvPr>
          <p:cNvSpPr>
            <a:spLocks noGrp="1"/>
          </p:cNvSpPr>
          <p:nvPr>
            <p:ph type="body" sz="quarter" idx="12"/>
          </p:nvPr>
        </p:nvSpPr>
        <p:spPr>
          <a:xfrm>
            <a:off x="0" y="4664765"/>
            <a:ext cx="9144000" cy="1189740"/>
          </a:xfrm>
        </p:spPr>
        <p:txBody>
          <a:bodyPr/>
          <a:lstStyle/>
          <a:p>
            <a:r>
              <a:rPr lang="en-GB" sz="4400" dirty="0" err="1"/>
              <a:t>Rw</a:t>
            </a:r>
            <a:r>
              <a:rPr lang="en-GB" sz="4400" dirty="0"/>
              <a:t> `</a:t>
            </a:r>
            <a:r>
              <a:rPr lang="en-GB" sz="4400" dirty="0" err="1"/>
              <a:t>nnipa,ny</a:t>
            </a:r>
            <a:r>
              <a:rPr lang="en-GB" sz="4400" dirty="0"/>
              <a:t> </a:t>
            </a:r>
            <a:r>
              <a:rPr lang="en-GB" sz="4400" dirty="0" err="1"/>
              <a:t>nem</a:t>
            </a:r>
            <a:r>
              <a:rPr lang="en-GB" sz="4400" dirty="0"/>
              <a:t> </a:t>
            </a:r>
            <a:r>
              <a:rPr lang="en-GB" sz="4400" dirty="0" err="1"/>
              <a:t>ni,iwn</a:t>
            </a:r>
            <a:r>
              <a:rPr lang="en-GB" sz="4400" dirty="0"/>
              <a:t>@ </a:t>
            </a:r>
            <a:r>
              <a:rPr lang="en-GB" sz="4400" dirty="0" err="1"/>
              <a:t>ke</a:t>
            </a:r>
            <a:r>
              <a:rPr lang="en-GB" sz="4400" dirty="0"/>
              <a:t> `</a:t>
            </a:r>
            <a:r>
              <a:rPr lang="en-GB" sz="4400" dirty="0" err="1"/>
              <a:t>ktynwn</a:t>
            </a:r>
            <a:r>
              <a:rPr lang="en-GB" sz="4400" dirty="0"/>
              <a:t> </a:t>
            </a:r>
            <a:r>
              <a:rPr lang="en-GB" sz="4400" dirty="0" err="1"/>
              <a:t>nem</a:t>
            </a:r>
            <a:r>
              <a:rPr lang="en-GB" sz="4400" dirty="0"/>
              <a:t> </a:t>
            </a:r>
            <a:r>
              <a:rPr lang="en-GB" sz="4400" dirty="0" err="1"/>
              <a:t>ni;yrion</a:t>
            </a:r>
            <a:r>
              <a:rPr lang="en-GB" sz="4400" dirty="0"/>
              <a:t>@</a:t>
            </a:r>
          </a:p>
        </p:txBody>
      </p:sp>
    </p:spTree>
    <p:extLst>
      <p:ext uri="{BB962C8B-B14F-4D97-AF65-F5344CB8AC3E}">
        <p14:creationId xmlns:p14="http://schemas.microsoft.com/office/powerpoint/2010/main" val="2765284532"/>
      </p:ext>
    </p:extLst>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E0663-F79E-4289-BAD1-400FDE0C255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AF1B813-AE60-45B3-8D75-18D54CEFEA69}"/>
              </a:ext>
            </a:extLst>
          </p:cNvPr>
          <p:cNvSpPr>
            <a:spLocks noGrp="1"/>
          </p:cNvSpPr>
          <p:nvPr>
            <p:ph type="body" sz="quarter" idx="10"/>
          </p:nvPr>
        </p:nvSpPr>
        <p:spPr>
          <a:xfrm>
            <a:off x="0" y="5743574"/>
            <a:ext cx="9144000" cy="1114426"/>
          </a:xfrm>
        </p:spPr>
        <p:txBody>
          <a:bodyPr anchor="t"/>
          <a:lstStyle/>
          <a:p>
            <a:r>
              <a:rPr lang="ar-EG" b="1" kern="1200" dirty="0">
                <a:solidFill>
                  <a:schemeClr val="bg1"/>
                </a:solidFill>
                <a:latin typeface="Times New Roman" pitchFamily="18" charset="0"/>
                <a:ea typeface="+mn-ea"/>
                <a:cs typeface="Times New Roman" pitchFamily="18" charset="0"/>
              </a:rPr>
              <a:t>إسموو إ إبتشويس تون كيريون: هوس ايروف أري هوؤو تشاسف.</a:t>
            </a:r>
            <a:endParaRPr lang="en-GB" dirty="0"/>
          </a:p>
        </p:txBody>
      </p:sp>
      <p:sp>
        <p:nvSpPr>
          <p:cNvPr id="4" name="Text Placeholder 3">
            <a:extLst>
              <a:ext uri="{FF2B5EF4-FFF2-40B4-BE49-F238E27FC236}">
                <a16:creationId xmlns:a16="http://schemas.microsoft.com/office/drawing/2014/main" id="{4303F2ED-F76C-4CAA-B4A8-2C9D0E137E81}"/>
              </a:ext>
            </a:extLst>
          </p:cNvPr>
          <p:cNvSpPr>
            <a:spLocks noGrp="1"/>
          </p:cNvSpPr>
          <p:nvPr>
            <p:ph type="body" sz="quarter" idx="11"/>
          </p:nvPr>
        </p:nvSpPr>
        <p:spPr>
          <a:xfrm>
            <a:off x="0" y="3751730"/>
            <a:ext cx="9144000" cy="806046"/>
          </a:xfrm>
        </p:spPr>
        <p:txBody>
          <a:bodyPr anchor="ctr"/>
          <a:lstStyle/>
          <a:p>
            <a:r>
              <a:rPr lang="ar-EG" sz="4800" dirty="0"/>
              <a:t>باركي رب الأرباب، سبحيه وزيديه علواً.</a:t>
            </a:r>
            <a:endParaRPr lang="en-GB" sz="4800" dirty="0"/>
          </a:p>
        </p:txBody>
      </p:sp>
      <p:sp>
        <p:nvSpPr>
          <p:cNvPr id="5" name="Text Placeholder 4">
            <a:extLst>
              <a:ext uri="{FF2B5EF4-FFF2-40B4-BE49-F238E27FC236}">
                <a16:creationId xmlns:a16="http://schemas.microsoft.com/office/drawing/2014/main" id="{9E1D7272-CC76-4678-B961-F531E4D2FCF3}"/>
              </a:ext>
            </a:extLst>
          </p:cNvPr>
          <p:cNvSpPr>
            <a:spLocks noGrp="1"/>
          </p:cNvSpPr>
          <p:nvPr>
            <p:ph type="body" sz="quarter" idx="12"/>
          </p:nvPr>
        </p:nvSpPr>
        <p:spPr>
          <a:xfrm>
            <a:off x="0" y="4457699"/>
            <a:ext cx="9144000" cy="1285875"/>
          </a:xfrm>
        </p:spPr>
        <p:txBody>
          <a:bodyPr/>
          <a:lstStyle/>
          <a:p>
            <a:r>
              <a:rPr lang="pt-BR" sz="4400" dirty="0"/>
              <a:t>`cmou `e`P[oic twn kuriwn@ hwc `erof `arihou`o [acf.</a:t>
            </a:r>
          </a:p>
        </p:txBody>
      </p:sp>
    </p:spTree>
    <p:extLst>
      <p:ext uri="{BB962C8B-B14F-4D97-AF65-F5344CB8AC3E}">
        <p14:creationId xmlns:p14="http://schemas.microsoft.com/office/powerpoint/2010/main" val="2898252730"/>
      </p:ext>
    </p:extLst>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3CF75-17FB-4EC1-8F4B-414A5335701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F205194-F061-4112-9647-8C64C3A88A19}"/>
              </a:ext>
            </a:extLst>
          </p:cNvPr>
          <p:cNvSpPr>
            <a:spLocks noGrp="1"/>
          </p:cNvSpPr>
          <p:nvPr>
            <p:ph type="body" sz="quarter" idx="10"/>
          </p:nvPr>
        </p:nvSpPr>
        <p:spPr>
          <a:xfrm>
            <a:off x="0" y="5661635"/>
            <a:ext cx="9144000" cy="1189739"/>
          </a:xfrm>
        </p:spPr>
        <p:txBody>
          <a:bodyPr/>
          <a:lstStyle/>
          <a:p>
            <a:r>
              <a:rPr lang="ar-EG" sz="3600" dirty="0"/>
              <a:t>إسموو إى إبتشويس كاتا إفتومي: ايروف كيه أوو مي بارا نومي: </a:t>
            </a:r>
            <a:endParaRPr lang="en-GB" sz="3600" dirty="0"/>
          </a:p>
        </p:txBody>
      </p:sp>
      <p:sp>
        <p:nvSpPr>
          <p:cNvPr id="4" name="Text Placeholder 3">
            <a:extLst>
              <a:ext uri="{FF2B5EF4-FFF2-40B4-BE49-F238E27FC236}">
                <a16:creationId xmlns:a16="http://schemas.microsoft.com/office/drawing/2014/main" id="{23E8EDE1-FD17-4B90-AB6C-0E2B7566ADDE}"/>
              </a:ext>
            </a:extLst>
          </p:cNvPr>
          <p:cNvSpPr>
            <a:spLocks noGrp="1"/>
          </p:cNvSpPr>
          <p:nvPr>
            <p:ph type="body" sz="quarter" idx="11"/>
          </p:nvPr>
        </p:nvSpPr>
        <p:spPr>
          <a:xfrm>
            <a:off x="0" y="3710609"/>
            <a:ext cx="9144000" cy="761379"/>
          </a:xfrm>
        </p:spPr>
        <p:txBody>
          <a:bodyPr anchor="ctr"/>
          <a:lstStyle/>
          <a:p>
            <a:r>
              <a:rPr lang="ar-EG" dirty="0"/>
              <a:t>سبحوا الرب كما يليق به، وليس كالمخالفين،</a:t>
            </a:r>
            <a:endParaRPr lang="en-GB" dirty="0"/>
          </a:p>
        </p:txBody>
      </p:sp>
      <p:sp>
        <p:nvSpPr>
          <p:cNvPr id="5" name="Text Placeholder 4">
            <a:extLst>
              <a:ext uri="{FF2B5EF4-FFF2-40B4-BE49-F238E27FC236}">
                <a16:creationId xmlns:a16="http://schemas.microsoft.com/office/drawing/2014/main" id="{7F10FF8F-09B8-46AB-8FF7-C03789B63CD6}"/>
              </a:ext>
            </a:extLst>
          </p:cNvPr>
          <p:cNvSpPr>
            <a:spLocks noGrp="1"/>
          </p:cNvSpPr>
          <p:nvPr>
            <p:ph type="body" sz="quarter" idx="12"/>
          </p:nvPr>
        </p:nvSpPr>
        <p:spPr>
          <a:xfrm>
            <a:off x="0" y="4471988"/>
            <a:ext cx="9144000" cy="1189740"/>
          </a:xfrm>
        </p:spPr>
        <p:txBody>
          <a:bodyPr/>
          <a:lstStyle/>
          <a:p>
            <a:r>
              <a:rPr lang="pt-BR" dirty="0"/>
              <a:t>Cmou `e`P[oic kata `vtwmi@ `erof ke ou my paranomi@</a:t>
            </a:r>
            <a:endParaRPr lang="en-GB" dirty="0"/>
          </a:p>
        </p:txBody>
      </p:sp>
    </p:spTree>
    <p:extLst>
      <p:ext uri="{BB962C8B-B14F-4D97-AF65-F5344CB8AC3E}">
        <p14:creationId xmlns:p14="http://schemas.microsoft.com/office/powerpoint/2010/main" val="3768268285"/>
      </p:ext>
    </p:extLst>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6D470-382B-434A-957E-0D00947708D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0E8B362-31F3-4460-A14E-98928489976E}"/>
              </a:ext>
            </a:extLst>
          </p:cNvPr>
          <p:cNvSpPr>
            <a:spLocks noGrp="1"/>
          </p:cNvSpPr>
          <p:nvPr>
            <p:ph type="body" sz="quarter" idx="10"/>
          </p:nvPr>
        </p:nvSpPr>
        <p:spPr>
          <a:xfrm>
            <a:off x="0" y="5757863"/>
            <a:ext cx="9144000" cy="1093511"/>
          </a:xfrm>
        </p:spPr>
        <p:txBody>
          <a:bodyPr/>
          <a:lstStyle/>
          <a:p>
            <a:r>
              <a:rPr lang="ar-EG" sz="3600" dirty="0"/>
              <a:t>أو ني شيري إنتيه ني رومي: هوس ايروف أري هوؤو تشاسف.</a:t>
            </a:r>
            <a:endParaRPr lang="en-GB" sz="3600" dirty="0"/>
          </a:p>
        </p:txBody>
      </p:sp>
      <p:sp>
        <p:nvSpPr>
          <p:cNvPr id="4" name="Text Placeholder 3">
            <a:extLst>
              <a:ext uri="{FF2B5EF4-FFF2-40B4-BE49-F238E27FC236}">
                <a16:creationId xmlns:a16="http://schemas.microsoft.com/office/drawing/2014/main" id="{2D20CBB4-B2D2-404C-A714-49C49818F654}"/>
              </a:ext>
            </a:extLst>
          </p:cNvPr>
          <p:cNvSpPr>
            <a:spLocks noGrp="1"/>
          </p:cNvSpPr>
          <p:nvPr>
            <p:ph type="body" sz="quarter" idx="11"/>
          </p:nvPr>
        </p:nvSpPr>
        <p:spPr>
          <a:xfrm>
            <a:off x="0" y="3710609"/>
            <a:ext cx="9144000" cy="789954"/>
          </a:xfrm>
        </p:spPr>
        <p:txBody>
          <a:bodyPr anchor="ctr"/>
          <a:lstStyle/>
          <a:p>
            <a:r>
              <a:rPr lang="ar-EG" dirty="0"/>
              <a:t>يا أبناء البشر، سبحوه وزيدوه علواً.</a:t>
            </a:r>
            <a:endParaRPr lang="en-GB" dirty="0"/>
          </a:p>
        </p:txBody>
      </p:sp>
      <p:sp>
        <p:nvSpPr>
          <p:cNvPr id="5" name="Text Placeholder 4">
            <a:extLst>
              <a:ext uri="{FF2B5EF4-FFF2-40B4-BE49-F238E27FC236}">
                <a16:creationId xmlns:a16="http://schemas.microsoft.com/office/drawing/2014/main" id="{66B03C44-CEEC-4018-9708-4DC984B94679}"/>
              </a:ext>
            </a:extLst>
          </p:cNvPr>
          <p:cNvSpPr>
            <a:spLocks noGrp="1"/>
          </p:cNvSpPr>
          <p:nvPr>
            <p:ph type="body" sz="quarter" idx="12"/>
          </p:nvPr>
        </p:nvSpPr>
        <p:spPr>
          <a:xfrm>
            <a:off x="0" y="4500563"/>
            <a:ext cx="9144000" cy="1257300"/>
          </a:xfrm>
        </p:spPr>
        <p:txBody>
          <a:bodyPr/>
          <a:lstStyle/>
          <a:p>
            <a:r>
              <a:rPr lang="en-GB" sz="4400" dirty="0"/>
              <a:t>`w </a:t>
            </a:r>
            <a:r>
              <a:rPr lang="en-GB" sz="4400" dirty="0" err="1"/>
              <a:t>nisyri</a:t>
            </a:r>
            <a:r>
              <a:rPr lang="en-GB" sz="4400" dirty="0"/>
              <a:t> `</a:t>
            </a:r>
            <a:r>
              <a:rPr lang="en-GB" sz="4400" dirty="0" err="1"/>
              <a:t>nte</a:t>
            </a:r>
            <a:r>
              <a:rPr lang="en-GB" sz="4400" dirty="0"/>
              <a:t> </a:t>
            </a:r>
            <a:r>
              <a:rPr lang="en-GB" sz="4400" dirty="0" err="1"/>
              <a:t>nirwmi</a:t>
            </a:r>
            <a:r>
              <a:rPr lang="en-GB" sz="4400" dirty="0"/>
              <a:t>@ </a:t>
            </a:r>
            <a:r>
              <a:rPr lang="en-GB" sz="4400" dirty="0" err="1"/>
              <a:t>hwc</a:t>
            </a:r>
            <a:r>
              <a:rPr lang="en-GB" sz="4400" dirty="0"/>
              <a:t> `</a:t>
            </a:r>
            <a:r>
              <a:rPr lang="en-GB" sz="4400" dirty="0" err="1"/>
              <a:t>erof</a:t>
            </a:r>
            <a:r>
              <a:rPr lang="en-GB" sz="4400" dirty="0"/>
              <a:t> `</a:t>
            </a:r>
            <a:r>
              <a:rPr lang="en-GB" sz="4400" dirty="0" err="1"/>
              <a:t>arihou`o</a:t>
            </a:r>
            <a:r>
              <a:rPr lang="en-GB" sz="4400" dirty="0"/>
              <a:t> [</a:t>
            </a:r>
            <a:r>
              <a:rPr lang="en-GB" sz="4400" dirty="0" err="1"/>
              <a:t>acf</a:t>
            </a:r>
            <a:r>
              <a:rPr lang="en-GB" sz="4400" dirty="0"/>
              <a:t>.</a:t>
            </a:r>
          </a:p>
        </p:txBody>
      </p:sp>
    </p:spTree>
    <p:extLst>
      <p:ext uri="{BB962C8B-B14F-4D97-AF65-F5344CB8AC3E}">
        <p14:creationId xmlns:p14="http://schemas.microsoft.com/office/powerpoint/2010/main" val="4270496044"/>
      </p:ext>
    </p:extLst>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6521D-0202-492F-92D1-7A4DBC1C7D7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E071EC3-5AB4-4A5C-87B7-9AE7B157EC44}"/>
              </a:ext>
            </a:extLst>
          </p:cNvPr>
          <p:cNvSpPr>
            <a:spLocks noGrp="1"/>
          </p:cNvSpPr>
          <p:nvPr>
            <p:ph type="body" sz="quarter" idx="10"/>
          </p:nvPr>
        </p:nvSpPr>
        <p:spPr/>
        <p:txBody>
          <a:bodyPr/>
          <a:lstStyle/>
          <a:p>
            <a:r>
              <a:rPr lang="ar-EG" sz="3600" dirty="0"/>
              <a:t>تيمي كيه ذوكصا أو بيسرائيل: إيني ناهراف خين أوو إسمي إنثيليل: </a:t>
            </a:r>
            <a:endParaRPr lang="en-GB" sz="3600" dirty="0"/>
          </a:p>
        </p:txBody>
      </p:sp>
      <p:sp>
        <p:nvSpPr>
          <p:cNvPr id="4" name="Text Placeholder 3">
            <a:extLst>
              <a:ext uri="{FF2B5EF4-FFF2-40B4-BE49-F238E27FC236}">
                <a16:creationId xmlns:a16="http://schemas.microsoft.com/office/drawing/2014/main" id="{80C9A6F1-F14D-4E96-A827-5B34151AF173}"/>
              </a:ext>
            </a:extLst>
          </p:cNvPr>
          <p:cNvSpPr>
            <a:spLocks noGrp="1"/>
          </p:cNvSpPr>
          <p:nvPr>
            <p:ph type="body" sz="quarter" idx="11"/>
          </p:nvPr>
        </p:nvSpPr>
        <p:spPr/>
        <p:txBody>
          <a:bodyPr anchor="ctr"/>
          <a:lstStyle/>
          <a:p>
            <a:r>
              <a:rPr lang="ar-EG" dirty="0"/>
              <a:t>مجداً وإكراماً قدم أمامه، يا إسرائيل بصوت التهليل، </a:t>
            </a:r>
            <a:endParaRPr lang="en-GB" dirty="0"/>
          </a:p>
        </p:txBody>
      </p:sp>
      <p:sp>
        <p:nvSpPr>
          <p:cNvPr id="5" name="Text Placeholder 4">
            <a:extLst>
              <a:ext uri="{FF2B5EF4-FFF2-40B4-BE49-F238E27FC236}">
                <a16:creationId xmlns:a16="http://schemas.microsoft.com/office/drawing/2014/main" id="{8CDFD8F8-F086-47D1-A548-D99DD3863202}"/>
              </a:ext>
            </a:extLst>
          </p:cNvPr>
          <p:cNvSpPr>
            <a:spLocks noGrp="1"/>
          </p:cNvSpPr>
          <p:nvPr>
            <p:ph type="body" sz="quarter" idx="12"/>
          </p:nvPr>
        </p:nvSpPr>
        <p:spPr/>
        <p:txBody>
          <a:bodyPr/>
          <a:lstStyle/>
          <a:p>
            <a:r>
              <a:rPr lang="en-GB" dirty="0" err="1"/>
              <a:t>Timy</a:t>
            </a:r>
            <a:r>
              <a:rPr lang="en-GB" dirty="0"/>
              <a:t> </a:t>
            </a:r>
            <a:r>
              <a:rPr lang="en-GB" dirty="0" err="1"/>
              <a:t>ke</a:t>
            </a:r>
            <a:r>
              <a:rPr lang="en-GB" dirty="0"/>
              <a:t> doxa `w </a:t>
            </a:r>
            <a:r>
              <a:rPr lang="en-GB" dirty="0" err="1"/>
              <a:t>Picrayl</a:t>
            </a:r>
            <a:r>
              <a:rPr lang="en-GB" dirty="0"/>
              <a:t>@ `</a:t>
            </a:r>
            <a:r>
              <a:rPr lang="en-GB" dirty="0" err="1"/>
              <a:t>ini</a:t>
            </a:r>
            <a:r>
              <a:rPr lang="en-GB" dirty="0"/>
              <a:t> </a:t>
            </a:r>
            <a:r>
              <a:rPr lang="en-GB" dirty="0" err="1"/>
              <a:t>nahraf</a:t>
            </a:r>
            <a:r>
              <a:rPr lang="en-GB" dirty="0"/>
              <a:t> </a:t>
            </a:r>
            <a:r>
              <a:rPr lang="en-GB" dirty="0" err="1"/>
              <a:t>qen</a:t>
            </a:r>
            <a:r>
              <a:rPr lang="en-GB" dirty="0"/>
              <a:t> </a:t>
            </a:r>
            <a:r>
              <a:rPr lang="en-GB" dirty="0" err="1"/>
              <a:t>ou`cmy</a:t>
            </a:r>
            <a:r>
              <a:rPr lang="en-GB" dirty="0"/>
              <a:t> `</a:t>
            </a:r>
            <a:r>
              <a:rPr lang="en-GB" dirty="0" err="1"/>
              <a:t>n;elyl</a:t>
            </a:r>
            <a:r>
              <a:rPr lang="en-GB" dirty="0"/>
              <a:t>@</a:t>
            </a:r>
          </a:p>
        </p:txBody>
      </p:sp>
    </p:spTree>
    <p:extLst>
      <p:ext uri="{BB962C8B-B14F-4D97-AF65-F5344CB8AC3E}">
        <p14:creationId xmlns:p14="http://schemas.microsoft.com/office/powerpoint/2010/main" val="6597364"/>
      </p:ext>
    </p:extLst>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07FA6-0A60-4AA2-9469-1F37EB498C2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CC7F3F5-D54A-4F56-99D8-9690FCAD0678}"/>
              </a:ext>
            </a:extLst>
          </p:cNvPr>
          <p:cNvSpPr>
            <a:spLocks noGrp="1"/>
          </p:cNvSpPr>
          <p:nvPr>
            <p:ph type="body" sz="quarter" idx="10"/>
          </p:nvPr>
        </p:nvSpPr>
        <p:spPr/>
        <p:txBody>
          <a:bodyPr/>
          <a:lstStyle/>
          <a:p>
            <a:r>
              <a:rPr lang="ar-EG" sz="3600" dirty="0"/>
              <a:t>ني أوويب إنتيه إممانووئيل: هوس ايروف أري هوؤو تشاسف.</a:t>
            </a:r>
            <a:endParaRPr lang="en-GB" sz="3600" dirty="0"/>
          </a:p>
        </p:txBody>
      </p:sp>
      <p:sp>
        <p:nvSpPr>
          <p:cNvPr id="4" name="Text Placeholder 3">
            <a:extLst>
              <a:ext uri="{FF2B5EF4-FFF2-40B4-BE49-F238E27FC236}">
                <a16:creationId xmlns:a16="http://schemas.microsoft.com/office/drawing/2014/main" id="{719BD0B5-FA07-4982-A7A4-9C230096E0A0}"/>
              </a:ext>
            </a:extLst>
          </p:cNvPr>
          <p:cNvSpPr>
            <a:spLocks noGrp="1"/>
          </p:cNvSpPr>
          <p:nvPr>
            <p:ph type="body" sz="quarter" idx="11"/>
          </p:nvPr>
        </p:nvSpPr>
        <p:spPr/>
        <p:txBody>
          <a:bodyPr anchor="ctr"/>
          <a:lstStyle/>
          <a:p>
            <a:r>
              <a:rPr lang="ar-EG" sz="4400" dirty="0"/>
              <a:t>يا كهنة عمانوئيل، سبحوه وزيدوه علواً.</a:t>
            </a:r>
            <a:endParaRPr lang="en-GB" sz="4400" dirty="0"/>
          </a:p>
        </p:txBody>
      </p:sp>
      <p:sp>
        <p:nvSpPr>
          <p:cNvPr id="5" name="Text Placeholder 4">
            <a:extLst>
              <a:ext uri="{FF2B5EF4-FFF2-40B4-BE49-F238E27FC236}">
                <a16:creationId xmlns:a16="http://schemas.microsoft.com/office/drawing/2014/main" id="{A3FED9C5-9EBB-4AD1-B430-25086A0E10A7}"/>
              </a:ext>
            </a:extLst>
          </p:cNvPr>
          <p:cNvSpPr>
            <a:spLocks noGrp="1"/>
          </p:cNvSpPr>
          <p:nvPr>
            <p:ph type="body" sz="quarter" idx="12"/>
          </p:nvPr>
        </p:nvSpPr>
        <p:spPr/>
        <p:txBody>
          <a:bodyPr/>
          <a:lstStyle/>
          <a:p>
            <a:r>
              <a:rPr lang="en-GB" dirty="0" err="1"/>
              <a:t>niouyb</a:t>
            </a:r>
            <a:r>
              <a:rPr lang="en-GB" dirty="0"/>
              <a:t> `</a:t>
            </a:r>
            <a:r>
              <a:rPr lang="en-GB" dirty="0" err="1"/>
              <a:t>nte</a:t>
            </a:r>
            <a:r>
              <a:rPr lang="en-GB" dirty="0"/>
              <a:t> </a:t>
            </a:r>
            <a:r>
              <a:rPr lang="en-GB" dirty="0" err="1"/>
              <a:t>Emmanouyl</a:t>
            </a:r>
            <a:r>
              <a:rPr lang="en-GB" dirty="0"/>
              <a:t>@ </a:t>
            </a:r>
            <a:r>
              <a:rPr lang="en-GB" dirty="0" err="1"/>
              <a:t>hwc</a:t>
            </a:r>
            <a:r>
              <a:rPr lang="en-GB" dirty="0"/>
              <a:t> `</a:t>
            </a:r>
            <a:r>
              <a:rPr lang="en-GB" dirty="0" err="1"/>
              <a:t>erof</a:t>
            </a:r>
            <a:r>
              <a:rPr lang="en-GB" dirty="0"/>
              <a:t> `</a:t>
            </a:r>
            <a:r>
              <a:rPr lang="en-GB" dirty="0" err="1"/>
              <a:t>arihou`o</a:t>
            </a:r>
            <a:r>
              <a:rPr lang="en-GB" dirty="0"/>
              <a:t> [</a:t>
            </a:r>
            <a:r>
              <a:rPr lang="en-GB" dirty="0" err="1"/>
              <a:t>acf</a:t>
            </a:r>
            <a:r>
              <a:rPr lang="en-GB" dirty="0"/>
              <a:t>.</a:t>
            </a:r>
          </a:p>
        </p:txBody>
      </p:sp>
    </p:spTree>
    <p:extLst>
      <p:ext uri="{BB962C8B-B14F-4D97-AF65-F5344CB8AC3E}">
        <p14:creationId xmlns:p14="http://schemas.microsoft.com/office/powerpoint/2010/main" val="2413489945"/>
      </p:ext>
    </p:extLst>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C2910-F34F-4A47-8961-D176ACE6E31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890A71C-EE58-420A-80D1-801B01492B12}"/>
              </a:ext>
            </a:extLst>
          </p:cNvPr>
          <p:cNvSpPr>
            <a:spLocks noGrp="1"/>
          </p:cNvSpPr>
          <p:nvPr>
            <p:ph type="body" sz="quarter" idx="10"/>
          </p:nvPr>
        </p:nvSpPr>
        <p:spPr/>
        <p:txBody>
          <a:bodyPr/>
          <a:lstStyle/>
          <a:p>
            <a:r>
              <a:rPr lang="ar-EG" sz="3600" dirty="0"/>
              <a:t>يبي ريتون إمفنووتي إممي: نيم ني بسيشي إنتيه ني إثمي: ني إتثيفيوت إن ريف مي: هوس ايروف أري هوؤو تشاسف.</a:t>
            </a:r>
          </a:p>
        </p:txBody>
      </p:sp>
      <p:sp>
        <p:nvSpPr>
          <p:cNvPr id="4" name="Text Placeholder 3">
            <a:extLst>
              <a:ext uri="{FF2B5EF4-FFF2-40B4-BE49-F238E27FC236}">
                <a16:creationId xmlns:a16="http://schemas.microsoft.com/office/drawing/2014/main" id="{E0DE54DF-CD75-41D3-A5FC-098664AC092C}"/>
              </a:ext>
            </a:extLst>
          </p:cNvPr>
          <p:cNvSpPr>
            <a:spLocks noGrp="1"/>
          </p:cNvSpPr>
          <p:nvPr>
            <p:ph type="body" sz="quarter" idx="11"/>
          </p:nvPr>
        </p:nvSpPr>
        <p:spPr/>
        <p:txBody>
          <a:bodyPr/>
          <a:lstStyle/>
          <a:p>
            <a:r>
              <a:rPr lang="ar-EG" sz="3600" dirty="0"/>
              <a:t>يا خدام الله الحقيقي، وأنفس الأبرار، المتواضعين المحبين، سبحوه وزيدوه علواً.</a:t>
            </a:r>
          </a:p>
          <a:p>
            <a:endParaRPr lang="en-GB" sz="3600" dirty="0"/>
          </a:p>
        </p:txBody>
      </p:sp>
      <p:sp>
        <p:nvSpPr>
          <p:cNvPr id="5" name="Text Placeholder 4">
            <a:extLst>
              <a:ext uri="{FF2B5EF4-FFF2-40B4-BE49-F238E27FC236}">
                <a16:creationId xmlns:a16="http://schemas.microsoft.com/office/drawing/2014/main" id="{D451BE64-AD7B-411C-BC51-3235F5DC84C4}"/>
              </a:ext>
            </a:extLst>
          </p:cNvPr>
          <p:cNvSpPr>
            <a:spLocks noGrp="1"/>
          </p:cNvSpPr>
          <p:nvPr>
            <p:ph type="body" sz="quarter" idx="12"/>
          </p:nvPr>
        </p:nvSpPr>
        <p:spPr/>
        <p:txBody>
          <a:bodyPr/>
          <a:lstStyle/>
          <a:p>
            <a:r>
              <a:rPr lang="en-GB" sz="3600" dirty="0"/>
              <a:t>`</a:t>
            </a:r>
            <a:r>
              <a:rPr lang="en-GB" sz="3600" dirty="0" err="1"/>
              <a:t>Upyretwn</a:t>
            </a:r>
            <a:r>
              <a:rPr lang="en-GB" sz="3600" dirty="0"/>
              <a:t> `</a:t>
            </a:r>
            <a:r>
              <a:rPr lang="en-GB" sz="3600" dirty="0" err="1"/>
              <a:t>m`Vnou</a:t>
            </a:r>
            <a:r>
              <a:rPr lang="en-GB" sz="3600" dirty="0"/>
              <a:t>] `</a:t>
            </a:r>
            <a:r>
              <a:rPr lang="en-GB" sz="3600" dirty="0" err="1"/>
              <a:t>mmyi</a:t>
            </a:r>
            <a:r>
              <a:rPr lang="en-GB" sz="3600" dirty="0"/>
              <a:t>@ </a:t>
            </a:r>
            <a:r>
              <a:rPr lang="en-GB" sz="3600" dirty="0" err="1"/>
              <a:t>nem</a:t>
            </a:r>
            <a:r>
              <a:rPr lang="en-GB" sz="3600" dirty="0"/>
              <a:t> </a:t>
            </a:r>
            <a:r>
              <a:rPr lang="en-GB" sz="3600" dirty="0" err="1"/>
              <a:t>ni'u,y</a:t>
            </a:r>
            <a:r>
              <a:rPr lang="en-GB" sz="3600" dirty="0"/>
              <a:t> `</a:t>
            </a:r>
            <a:r>
              <a:rPr lang="en-GB" sz="3600" dirty="0" err="1"/>
              <a:t>nte</a:t>
            </a:r>
            <a:r>
              <a:rPr lang="en-GB" sz="3600" dirty="0"/>
              <a:t> </a:t>
            </a:r>
            <a:r>
              <a:rPr lang="en-GB" sz="3600" dirty="0" err="1"/>
              <a:t>ni</a:t>
            </a:r>
            <a:r>
              <a:rPr lang="en-GB" sz="3600" dirty="0"/>
              <a:t>`;</a:t>
            </a:r>
            <a:r>
              <a:rPr lang="en-GB" sz="3600" dirty="0" err="1"/>
              <a:t>myi</a:t>
            </a:r>
            <a:r>
              <a:rPr lang="en-GB" sz="3600" dirty="0"/>
              <a:t> @ </a:t>
            </a:r>
            <a:r>
              <a:rPr lang="en-GB" sz="3600" dirty="0" err="1"/>
              <a:t>nyet;ebiyout</a:t>
            </a:r>
            <a:r>
              <a:rPr lang="en-GB" sz="3600" dirty="0"/>
              <a:t> `</a:t>
            </a:r>
            <a:r>
              <a:rPr lang="en-GB" sz="3600" dirty="0" err="1"/>
              <a:t>nrefmei</a:t>
            </a:r>
            <a:r>
              <a:rPr lang="en-GB" sz="3600" dirty="0"/>
              <a:t>@ </a:t>
            </a:r>
            <a:r>
              <a:rPr lang="en-GB" sz="3600" dirty="0" err="1"/>
              <a:t>hwc</a:t>
            </a:r>
            <a:r>
              <a:rPr lang="en-GB" sz="3600" dirty="0"/>
              <a:t> `</a:t>
            </a:r>
            <a:r>
              <a:rPr lang="en-GB" sz="3600" dirty="0" err="1"/>
              <a:t>erof</a:t>
            </a:r>
            <a:r>
              <a:rPr lang="en-GB" sz="3600" dirty="0"/>
              <a:t> `</a:t>
            </a:r>
            <a:r>
              <a:rPr lang="en-GB" sz="3600" dirty="0" err="1"/>
              <a:t>arihou`o</a:t>
            </a:r>
            <a:r>
              <a:rPr lang="en-GB" sz="3600" dirty="0"/>
              <a:t> [</a:t>
            </a:r>
            <a:r>
              <a:rPr lang="en-GB" sz="3600" dirty="0" err="1"/>
              <a:t>acf</a:t>
            </a:r>
            <a:r>
              <a:rPr lang="en-GB" sz="3600" dirty="0"/>
              <a:t>.</a:t>
            </a:r>
          </a:p>
        </p:txBody>
      </p:sp>
    </p:spTree>
    <p:extLst>
      <p:ext uri="{BB962C8B-B14F-4D97-AF65-F5344CB8AC3E}">
        <p14:creationId xmlns:p14="http://schemas.microsoft.com/office/powerpoint/2010/main" val="1380730730"/>
      </p:ext>
    </p:extLst>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96FFB-D468-475C-B212-7DF15392F04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E46199B-156E-430C-9DB5-E8462BEAA6B5}"/>
              </a:ext>
            </a:extLst>
          </p:cNvPr>
          <p:cNvSpPr>
            <a:spLocks noGrp="1"/>
          </p:cNvSpPr>
          <p:nvPr>
            <p:ph type="body" sz="quarter" idx="10"/>
          </p:nvPr>
        </p:nvSpPr>
        <p:spPr/>
        <p:txBody>
          <a:bodyPr/>
          <a:lstStyle/>
          <a:p>
            <a:r>
              <a:rPr lang="ar-EG" sz="3600" dirty="0"/>
              <a:t>إفنووتي بانووتي ايغو: بيتين ريفسوتي إكتون آغو: سيدراك ميساك أبديناغو: هوس ايروف أري هوؤو تشاسف.</a:t>
            </a:r>
          </a:p>
        </p:txBody>
      </p:sp>
      <p:sp>
        <p:nvSpPr>
          <p:cNvPr id="4" name="Text Placeholder 3">
            <a:extLst>
              <a:ext uri="{FF2B5EF4-FFF2-40B4-BE49-F238E27FC236}">
                <a16:creationId xmlns:a16="http://schemas.microsoft.com/office/drawing/2014/main" id="{810762C3-9A11-4C36-93A4-A25A0B96C30F}"/>
              </a:ext>
            </a:extLst>
          </p:cNvPr>
          <p:cNvSpPr>
            <a:spLocks noGrp="1"/>
          </p:cNvSpPr>
          <p:nvPr>
            <p:ph type="body" sz="quarter" idx="11"/>
          </p:nvPr>
        </p:nvSpPr>
        <p:spPr/>
        <p:txBody>
          <a:bodyPr/>
          <a:lstStyle/>
          <a:p>
            <a:r>
              <a:rPr lang="ar-EG" sz="3200" dirty="0"/>
              <a:t>الله إلهي أنا هو، مخلصكم من الخطر، يا سدراك وميساك وأبدناغو، سبحوه وزيدوه علواً.</a:t>
            </a:r>
          </a:p>
          <a:p>
            <a:endParaRPr lang="en-GB" sz="2400" dirty="0"/>
          </a:p>
        </p:txBody>
      </p:sp>
      <p:sp>
        <p:nvSpPr>
          <p:cNvPr id="5" name="Text Placeholder 4">
            <a:extLst>
              <a:ext uri="{FF2B5EF4-FFF2-40B4-BE49-F238E27FC236}">
                <a16:creationId xmlns:a16="http://schemas.microsoft.com/office/drawing/2014/main" id="{01805FD6-EC62-4E23-98C3-EB1454F6588F}"/>
              </a:ext>
            </a:extLst>
          </p:cNvPr>
          <p:cNvSpPr>
            <a:spLocks noGrp="1"/>
          </p:cNvSpPr>
          <p:nvPr>
            <p:ph type="body" sz="quarter" idx="12"/>
          </p:nvPr>
        </p:nvSpPr>
        <p:spPr>
          <a:xfrm>
            <a:off x="0" y="4664765"/>
            <a:ext cx="9144000" cy="1189740"/>
          </a:xfrm>
        </p:spPr>
        <p:txBody>
          <a:bodyPr/>
          <a:lstStyle/>
          <a:p>
            <a:r>
              <a:rPr lang="en-GB" sz="3600" dirty="0" err="1"/>
              <a:t>Vnou</a:t>
            </a:r>
            <a:r>
              <a:rPr lang="en-GB" sz="3600" dirty="0"/>
              <a:t>] </a:t>
            </a:r>
            <a:r>
              <a:rPr lang="en-GB" sz="3600" dirty="0" err="1"/>
              <a:t>Panou</a:t>
            </a:r>
            <a:r>
              <a:rPr lang="en-GB" sz="3600" dirty="0"/>
              <a:t>] `</a:t>
            </a:r>
            <a:r>
              <a:rPr lang="en-GB" sz="3600" dirty="0" err="1"/>
              <a:t>egw</a:t>
            </a:r>
            <a:r>
              <a:rPr lang="en-GB" sz="3600" dirty="0"/>
              <a:t>@ </a:t>
            </a:r>
            <a:r>
              <a:rPr lang="en-GB" sz="3600" dirty="0" err="1"/>
              <a:t>petenrefcw</a:t>
            </a:r>
            <a:r>
              <a:rPr lang="en-GB" sz="3600" dirty="0"/>
              <a:t>] </a:t>
            </a:r>
            <a:r>
              <a:rPr lang="en-GB" sz="3600" dirty="0" err="1"/>
              <a:t>ek</a:t>
            </a:r>
            <a:r>
              <a:rPr lang="en-GB" sz="3600" dirty="0"/>
              <a:t> ton `</a:t>
            </a:r>
            <a:r>
              <a:rPr lang="en-GB" sz="3600" dirty="0" err="1"/>
              <a:t>agw</a:t>
            </a:r>
            <a:r>
              <a:rPr lang="en-GB" sz="3600" dirty="0"/>
              <a:t>@ </a:t>
            </a:r>
            <a:r>
              <a:rPr lang="en-GB" sz="3600" dirty="0" err="1"/>
              <a:t>Cedrak</a:t>
            </a:r>
            <a:r>
              <a:rPr lang="en-GB" sz="3600" dirty="0"/>
              <a:t> </a:t>
            </a:r>
            <a:r>
              <a:rPr lang="en-GB" sz="3600" dirty="0" err="1"/>
              <a:t>Micak</a:t>
            </a:r>
            <a:r>
              <a:rPr lang="en-GB" sz="3600" dirty="0"/>
              <a:t> </a:t>
            </a:r>
            <a:r>
              <a:rPr lang="en-GB" sz="3600" dirty="0" err="1"/>
              <a:t>Abdenagw</a:t>
            </a:r>
            <a:r>
              <a:rPr lang="en-GB" sz="3600" dirty="0"/>
              <a:t>@ </a:t>
            </a:r>
            <a:r>
              <a:rPr lang="en-GB" sz="3600" dirty="0" err="1"/>
              <a:t>hwc</a:t>
            </a:r>
            <a:r>
              <a:rPr lang="en-GB" sz="3600" dirty="0"/>
              <a:t> `</a:t>
            </a:r>
            <a:r>
              <a:rPr lang="en-GB" sz="3600" dirty="0" err="1"/>
              <a:t>erof</a:t>
            </a:r>
            <a:r>
              <a:rPr lang="en-GB" sz="3600" dirty="0"/>
              <a:t> `</a:t>
            </a:r>
            <a:r>
              <a:rPr lang="en-GB" sz="3600" dirty="0" err="1"/>
              <a:t>arihou`o</a:t>
            </a:r>
            <a:r>
              <a:rPr lang="en-GB" sz="3600" dirty="0"/>
              <a:t> [</a:t>
            </a:r>
            <a:r>
              <a:rPr lang="en-GB" sz="3600" dirty="0" err="1"/>
              <a:t>acf</a:t>
            </a:r>
            <a:endParaRPr lang="en-GB" sz="3600" dirty="0"/>
          </a:p>
        </p:txBody>
      </p:sp>
    </p:spTree>
    <p:extLst>
      <p:ext uri="{BB962C8B-B14F-4D97-AF65-F5344CB8AC3E}">
        <p14:creationId xmlns:p14="http://schemas.microsoft.com/office/powerpoint/2010/main" val="166010818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13354-D077-4837-B453-7FD16C90DF6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5DB7CAD-B37B-4BD9-9452-B7DA78E2BB2E}"/>
              </a:ext>
            </a:extLst>
          </p:cNvPr>
          <p:cNvSpPr>
            <a:spLocks noGrp="1"/>
          </p:cNvSpPr>
          <p:nvPr>
            <p:ph type="body" sz="quarter" idx="11"/>
          </p:nvPr>
        </p:nvSpPr>
        <p:spPr/>
        <p:txBody>
          <a:bodyPr/>
          <a:lstStyle/>
          <a:p>
            <a:r>
              <a:rPr lang="ar-EG" dirty="0"/>
              <a:t>أساساته فى الجبال المقدسة: الرب أحب أبواب صهيون أفضل من جميع مساكن يعقوب أعمال كريمة قيلت من أجلك يامدينة الله. الليلويا.</a:t>
            </a:r>
            <a:br>
              <a:rPr lang="ar-EG" dirty="0"/>
            </a:br>
            <a:r>
              <a:rPr lang="ar-EG" dirty="0">
                <a:solidFill>
                  <a:srgbClr val="FFC000"/>
                </a:solidFill>
              </a:rPr>
              <a:t>(مز87: 1-3)</a:t>
            </a:r>
            <a:endParaRPr lang="en-GB" dirty="0">
              <a:solidFill>
                <a:srgbClr val="FFC000"/>
              </a:solidFill>
            </a:endParaRPr>
          </a:p>
        </p:txBody>
      </p:sp>
    </p:spTree>
    <p:extLst>
      <p:ext uri="{BB962C8B-B14F-4D97-AF65-F5344CB8AC3E}">
        <p14:creationId xmlns:p14="http://schemas.microsoft.com/office/powerpoint/2010/main" val="1444843983"/>
      </p:ext>
    </p:extLst>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80CF8-966E-4529-BBD7-F340954B721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76984AF-D621-42FC-827F-AE022D493B10}"/>
              </a:ext>
            </a:extLst>
          </p:cNvPr>
          <p:cNvSpPr>
            <a:spLocks noGrp="1"/>
          </p:cNvSpPr>
          <p:nvPr>
            <p:ph type="body" sz="quarter" idx="10"/>
          </p:nvPr>
        </p:nvSpPr>
        <p:spPr/>
        <p:txBody>
          <a:bodyPr/>
          <a:lstStyle/>
          <a:p>
            <a:r>
              <a:rPr lang="ar-EG" sz="3400" dirty="0"/>
              <a:t>كوليم خين أوو نيشتي إن إش رويس: أو ني إت إرسيفيستيه إم إبتشويس: نيم ني فيسيس تيروو ايتاف أيس: هوس ايروف ...</a:t>
            </a:r>
          </a:p>
        </p:txBody>
      </p:sp>
      <p:sp>
        <p:nvSpPr>
          <p:cNvPr id="4" name="Text Placeholder 3">
            <a:extLst>
              <a:ext uri="{FF2B5EF4-FFF2-40B4-BE49-F238E27FC236}">
                <a16:creationId xmlns:a16="http://schemas.microsoft.com/office/drawing/2014/main" id="{B06CFEE2-6486-42A5-83AA-541EA6917011}"/>
              </a:ext>
            </a:extLst>
          </p:cNvPr>
          <p:cNvSpPr>
            <a:spLocks noGrp="1"/>
          </p:cNvSpPr>
          <p:nvPr>
            <p:ph type="body" sz="quarter" idx="11"/>
          </p:nvPr>
        </p:nvSpPr>
        <p:spPr/>
        <p:txBody>
          <a:bodyPr/>
          <a:lstStyle/>
          <a:p>
            <a:r>
              <a:rPr lang="ar-EG" sz="3200" dirty="0"/>
              <a:t>أسرعوا بحرص عظيم، يا أتقياء الرب، وكل الطبائع التي صنعها، سبحوه وزيدوه علواً.</a:t>
            </a:r>
          </a:p>
          <a:p>
            <a:endParaRPr lang="en-GB" sz="3200" dirty="0"/>
          </a:p>
        </p:txBody>
      </p:sp>
      <p:sp>
        <p:nvSpPr>
          <p:cNvPr id="5" name="Text Placeholder 4">
            <a:extLst>
              <a:ext uri="{FF2B5EF4-FFF2-40B4-BE49-F238E27FC236}">
                <a16:creationId xmlns:a16="http://schemas.microsoft.com/office/drawing/2014/main" id="{F0445315-CFB1-4E93-AC58-1E6B10DBD80F}"/>
              </a:ext>
            </a:extLst>
          </p:cNvPr>
          <p:cNvSpPr>
            <a:spLocks noGrp="1"/>
          </p:cNvSpPr>
          <p:nvPr>
            <p:ph type="body" sz="quarter" idx="12"/>
          </p:nvPr>
        </p:nvSpPr>
        <p:spPr>
          <a:xfrm>
            <a:off x="0" y="4664765"/>
            <a:ext cx="9144000" cy="1189740"/>
          </a:xfrm>
        </p:spPr>
        <p:txBody>
          <a:bodyPr/>
          <a:lstStyle/>
          <a:p>
            <a:r>
              <a:rPr lang="en-GB" sz="3400" dirty="0"/>
              <a:t>&lt;</a:t>
            </a:r>
            <a:r>
              <a:rPr lang="en-GB" sz="3400" dirty="0" err="1"/>
              <a:t>wlem</a:t>
            </a:r>
            <a:r>
              <a:rPr lang="en-GB" sz="3400" dirty="0"/>
              <a:t> </a:t>
            </a:r>
            <a:r>
              <a:rPr lang="en-GB" sz="3400" dirty="0" err="1"/>
              <a:t>qen</a:t>
            </a:r>
            <a:r>
              <a:rPr lang="en-GB" sz="3400" dirty="0"/>
              <a:t> </a:t>
            </a:r>
            <a:r>
              <a:rPr lang="en-GB" sz="3400" dirty="0" err="1"/>
              <a:t>ounis</a:t>
            </a:r>
            <a:r>
              <a:rPr lang="en-GB" sz="3400" dirty="0"/>
              <a:t>] `</a:t>
            </a:r>
            <a:r>
              <a:rPr lang="en-GB" sz="3400" dirty="0" err="1"/>
              <a:t>n`srwic</a:t>
            </a:r>
            <a:r>
              <a:rPr lang="en-GB" sz="3400" dirty="0"/>
              <a:t>@ `w </a:t>
            </a:r>
            <a:r>
              <a:rPr lang="en-GB" sz="3400" dirty="0" err="1"/>
              <a:t>nyetercebec;e</a:t>
            </a:r>
            <a:r>
              <a:rPr lang="en-GB" sz="3400" dirty="0"/>
              <a:t> `</a:t>
            </a:r>
            <a:r>
              <a:rPr lang="en-GB" sz="3400" dirty="0" err="1"/>
              <a:t>m`P</a:t>
            </a:r>
            <a:r>
              <a:rPr lang="en-GB" sz="3400" dirty="0"/>
              <a:t>[</a:t>
            </a:r>
            <a:r>
              <a:rPr lang="en-GB" sz="3400" dirty="0" err="1"/>
              <a:t>oic</a:t>
            </a:r>
            <a:r>
              <a:rPr lang="en-GB" sz="3400" dirty="0"/>
              <a:t> @ </a:t>
            </a:r>
            <a:r>
              <a:rPr lang="en-GB" sz="3400" dirty="0" err="1"/>
              <a:t>nem</a:t>
            </a:r>
            <a:r>
              <a:rPr lang="en-GB" sz="3400" dirty="0"/>
              <a:t> </a:t>
            </a:r>
            <a:r>
              <a:rPr lang="en-GB" sz="3400" dirty="0" err="1"/>
              <a:t>nivucic</a:t>
            </a:r>
            <a:r>
              <a:rPr lang="en-GB" sz="3400" dirty="0"/>
              <a:t> </a:t>
            </a:r>
            <a:r>
              <a:rPr lang="en-GB" sz="3400" dirty="0" err="1"/>
              <a:t>tyrou</a:t>
            </a:r>
            <a:r>
              <a:rPr lang="en-GB" sz="3400" dirty="0"/>
              <a:t> `</a:t>
            </a:r>
            <a:r>
              <a:rPr lang="en-GB" sz="3400" dirty="0" err="1"/>
              <a:t>etafaic</a:t>
            </a:r>
            <a:r>
              <a:rPr lang="en-GB" sz="3400" dirty="0"/>
              <a:t>@ </a:t>
            </a:r>
            <a:r>
              <a:rPr lang="en-GB" sz="3400" dirty="0" err="1"/>
              <a:t>hwc</a:t>
            </a:r>
            <a:r>
              <a:rPr lang="en-GB" sz="3400" dirty="0"/>
              <a:t> `</a:t>
            </a:r>
            <a:r>
              <a:rPr lang="en-GB" sz="3400" dirty="0" err="1"/>
              <a:t>erof</a:t>
            </a:r>
            <a:r>
              <a:rPr lang="en-GB" sz="3400" dirty="0"/>
              <a:t> `</a:t>
            </a:r>
            <a:r>
              <a:rPr lang="en-GB" sz="3400" dirty="0" err="1"/>
              <a:t>arihou`o</a:t>
            </a:r>
            <a:r>
              <a:rPr lang="en-GB" sz="3400" dirty="0"/>
              <a:t> [</a:t>
            </a:r>
            <a:r>
              <a:rPr lang="en-GB" sz="3400" dirty="0" err="1"/>
              <a:t>acf</a:t>
            </a:r>
            <a:endParaRPr lang="en-GB" sz="3400" dirty="0"/>
          </a:p>
          <a:p>
            <a:endParaRPr lang="en-GB" sz="3400" dirty="0"/>
          </a:p>
        </p:txBody>
      </p:sp>
    </p:spTree>
    <p:extLst>
      <p:ext uri="{BB962C8B-B14F-4D97-AF65-F5344CB8AC3E}">
        <p14:creationId xmlns:p14="http://schemas.microsoft.com/office/powerpoint/2010/main" val="2868728063"/>
      </p:ext>
    </p:extLst>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29EE7-EAF7-4F24-8C97-C5D86CE58A9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18CC251-E06C-4F4A-B901-7CEAB655D08B}"/>
              </a:ext>
            </a:extLst>
          </p:cNvPr>
          <p:cNvSpPr>
            <a:spLocks noGrp="1"/>
          </p:cNvSpPr>
          <p:nvPr>
            <p:ph type="body" sz="quarter" idx="10"/>
          </p:nvPr>
        </p:nvSpPr>
        <p:spPr/>
        <p:txBody>
          <a:bodyPr/>
          <a:lstStyle/>
          <a:p>
            <a:r>
              <a:rPr lang="ar-EG" sz="3300" dirty="0"/>
              <a:t>بسيخوس كيه أنابافسيس: موي نان تيرين خوريس إثرافسيس: إثرين جو خين أوو أبولافسيس: هوس ايروف أري هوؤو تشاسف.</a:t>
            </a:r>
          </a:p>
        </p:txBody>
      </p:sp>
      <p:sp>
        <p:nvSpPr>
          <p:cNvPr id="4" name="Text Placeholder 3">
            <a:extLst>
              <a:ext uri="{FF2B5EF4-FFF2-40B4-BE49-F238E27FC236}">
                <a16:creationId xmlns:a16="http://schemas.microsoft.com/office/drawing/2014/main" id="{23647C8E-777F-4FAC-A03E-02D4FD24B14C}"/>
              </a:ext>
            </a:extLst>
          </p:cNvPr>
          <p:cNvSpPr>
            <a:spLocks noGrp="1"/>
          </p:cNvSpPr>
          <p:nvPr>
            <p:ph type="body" sz="quarter" idx="11"/>
          </p:nvPr>
        </p:nvSpPr>
        <p:spPr/>
        <p:txBody>
          <a:bodyPr/>
          <a:lstStyle/>
          <a:p>
            <a:r>
              <a:rPr lang="ar-EG" sz="3600" dirty="0"/>
              <a:t>برودة ونياحاً أعطنا، كلنا بغير إنقطاع، لنقول بتمتُع، سبحوه وزيدوه علواً.</a:t>
            </a:r>
          </a:p>
          <a:p>
            <a:endParaRPr lang="en-GB" sz="3600" dirty="0"/>
          </a:p>
        </p:txBody>
      </p:sp>
      <p:sp>
        <p:nvSpPr>
          <p:cNvPr id="5" name="Text Placeholder 4">
            <a:extLst>
              <a:ext uri="{FF2B5EF4-FFF2-40B4-BE49-F238E27FC236}">
                <a16:creationId xmlns:a16="http://schemas.microsoft.com/office/drawing/2014/main" id="{91B8030B-AC2C-422F-B2B1-0DF0B9FC1D20}"/>
              </a:ext>
            </a:extLst>
          </p:cNvPr>
          <p:cNvSpPr>
            <a:spLocks noGrp="1"/>
          </p:cNvSpPr>
          <p:nvPr>
            <p:ph type="body" sz="quarter" idx="12"/>
          </p:nvPr>
        </p:nvSpPr>
        <p:spPr>
          <a:xfrm>
            <a:off x="0" y="4850502"/>
            <a:ext cx="9144000" cy="1033463"/>
          </a:xfrm>
        </p:spPr>
        <p:txBody>
          <a:bodyPr/>
          <a:lstStyle/>
          <a:p>
            <a:r>
              <a:rPr lang="en-GB" sz="3500" dirty="0"/>
              <a:t>"</a:t>
            </a:r>
            <a:r>
              <a:rPr lang="en-GB" sz="3500" dirty="0" err="1"/>
              <a:t>u,oc</a:t>
            </a:r>
            <a:r>
              <a:rPr lang="en-GB" sz="3500" dirty="0"/>
              <a:t> </a:t>
            </a:r>
            <a:r>
              <a:rPr lang="en-GB" sz="3500" dirty="0" err="1"/>
              <a:t>ke</a:t>
            </a:r>
            <a:r>
              <a:rPr lang="en-GB" sz="3500" dirty="0"/>
              <a:t> `</a:t>
            </a:r>
            <a:r>
              <a:rPr lang="en-GB" sz="3500" dirty="0" err="1"/>
              <a:t>anapaucic</a:t>
            </a:r>
            <a:r>
              <a:rPr lang="en-GB" sz="3500" dirty="0"/>
              <a:t>@ </a:t>
            </a:r>
            <a:r>
              <a:rPr lang="en-GB" sz="3500" dirty="0" err="1"/>
              <a:t>moi</a:t>
            </a:r>
            <a:r>
              <a:rPr lang="en-GB" sz="3500" dirty="0"/>
              <a:t> nan </a:t>
            </a:r>
            <a:r>
              <a:rPr lang="en-GB" sz="3500" dirty="0" err="1"/>
              <a:t>tyren</a:t>
            </a:r>
            <a:r>
              <a:rPr lang="en-GB" sz="3500" dirty="0"/>
              <a:t> ,</a:t>
            </a:r>
            <a:r>
              <a:rPr lang="en-GB" sz="3500" dirty="0" err="1"/>
              <a:t>wric</a:t>
            </a:r>
            <a:r>
              <a:rPr lang="en-GB" sz="3500" dirty="0"/>
              <a:t> `;</a:t>
            </a:r>
            <a:r>
              <a:rPr lang="en-GB" sz="3500" dirty="0" err="1"/>
              <a:t>raucic</a:t>
            </a:r>
            <a:r>
              <a:rPr lang="en-GB" sz="3500" dirty="0"/>
              <a:t>@ </a:t>
            </a:r>
            <a:r>
              <a:rPr lang="en-GB" sz="3500" dirty="0" err="1"/>
              <a:t>e;renjw</a:t>
            </a:r>
            <a:r>
              <a:rPr lang="en-GB" sz="3500" dirty="0"/>
              <a:t> </a:t>
            </a:r>
            <a:r>
              <a:rPr lang="en-GB" sz="3500" dirty="0" err="1"/>
              <a:t>qen</a:t>
            </a:r>
            <a:r>
              <a:rPr lang="en-GB" sz="3500" dirty="0"/>
              <a:t> </a:t>
            </a:r>
            <a:r>
              <a:rPr lang="en-GB" sz="3500" dirty="0" err="1"/>
              <a:t>ou`apolaucic</a:t>
            </a:r>
            <a:r>
              <a:rPr lang="en-GB" sz="3500" dirty="0"/>
              <a:t>@ </a:t>
            </a:r>
            <a:r>
              <a:rPr lang="en-GB" sz="3500" dirty="0" err="1"/>
              <a:t>hwc</a:t>
            </a:r>
            <a:r>
              <a:rPr lang="en-GB" sz="3500" dirty="0"/>
              <a:t> `</a:t>
            </a:r>
            <a:r>
              <a:rPr lang="en-GB" sz="3500" dirty="0" err="1"/>
              <a:t>erof</a:t>
            </a:r>
            <a:r>
              <a:rPr lang="en-GB" sz="3500" dirty="0"/>
              <a:t> `</a:t>
            </a:r>
            <a:r>
              <a:rPr lang="en-GB" sz="3500" dirty="0" err="1"/>
              <a:t>arihou`o</a:t>
            </a:r>
            <a:r>
              <a:rPr lang="en-GB" sz="3500" dirty="0"/>
              <a:t> [</a:t>
            </a:r>
            <a:r>
              <a:rPr lang="en-GB" sz="3500" dirty="0" err="1"/>
              <a:t>acf</a:t>
            </a:r>
            <a:r>
              <a:rPr lang="en-GB" sz="3500" dirty="0"/>
              <a:t>.</a:t>
            </a:r>
          </a:p>
        </p:txBody>
      </p:sp>
    </p:spTree>
    <p:extLst>
      <p:ext uri="{BB962C8B-B14F-4D97-AF65-F5344CB8AC3E}">
        <p14:creationId xmlns:p14="http://schemas.microsoft.com/office/powerpoint/2010/main" val="364206495"/>
      </p:ext>
    </p:extLst>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69790-C688-49D8-8FDE-F870149DA75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7597EF1-F85A-4362-9741-F9E2C56F4F68}"/>
              </a:ext>
            </a:extLst>
          </p:cNvPr>
          <p:cNvSpPr>
            <a:spLocks noGrp="1"/>
          </p:cNvSpPr>
          <p:nvPr>
            <p:ph type="body" sz="quarter" idx="10"/>
          </p:nvPr>
        </p:nvSpPr>
        <p:spPr>
          <a:xfrm>
            <a:off x="0" y="5672137"/>
            <a:ext cx="9144000" cy="1179237"/>
          </a:xfrm>
        </p:spPr>
        <p:txBody>
          <a:bodyPr/>
          <a:lstStyle/>
          <a:p>
            <a:r>
              <a:rPr lang="ar-EG" dirty="0"/>
              <a:t>أوسافتوس بيك فوك بي إبتوخوس: ساركيس أريتف إفؤي إن إنوخوس:</a:t>
            </a:r>
            <a:endParaRPr lang="en-GB" dirty="0"/>
          </a:p>
        </p:txBody>
      </p:sp>
      <p:sp>
        <p:nvSpPr>
          <p:cNvPr id="4" name="Text Placeholder 3">
            <a:extLst>
              <a:ext uri="{FF2B5EF4-FFF2-40B4-BE49-F238E27FC236}">
                <a16:creationId xmlns:a16="http://schemas.microsoft.com/office/drawing/2014/main" id="{7953404A-CEA2-4E2E-BFBD-3C2209D14295}"/>
              </a:ext>
            </a:extLst>
          </p:cNvPr>
          <p:cNvSpPr>
            <a:spLocks noGrp="1"/>
          </p:cNvSpPr>
          <p:nvPr>
            <p:ph type="body" sz="quarter" idx="11"/>
          </p:nvPr>
        </p:nvSpPr>
        <p:spPr>
          <a:xfrm>
            <a:off x="0" y="3710608"/>
            <a:ext cx="9144000" cy="747091"/>
          </a:xfrm>
        </p:spPr>
        <p:txBody>
          <a:bodyPr anchor="ctr"/>
          <a:lstStyle/>
          <a:p>
            <a:r>
              <a:rPr lang="ar-EG" dirty="0"/>
              <a:t>كذلك عبدك المسكين سركيس، إجعله بغير دينونة، </a:t>
            </a:r>
            <a:endParaRPr lang="en-GB" dirty="0"/>
          </a:p>
        </p:txBody>
      </p:sp>
      <p:sp>
        <p:nvSpPr>
          <p:cNvPr id="5" name="Text Placeholder 4">
            <a:extLst>
              <a:ext uri="{FF2B5EF4-FFF2-40B4-BE49-F238E27FC236}">
                <a16:creationId xmlns:a16="http://schemas.microsoft.com/office/drawing/2014/main" id="{7746E8DE-90C5-4E00-9E80-2CCB897D8679}"/>
              </a:ext>
            </a:extLst>
          </p:cNvPr>
          <p:cNvSpPr>
            <a:spLocks noGrp="1"/>
          </p:cNvSpPr>
          <p:nvPr>
            <p:ph type="body" sz="quarter" idx="12"/>
          </p:nvPr>
        </p:nvSpPr>
        <p:spPr>
          <a:xfrm>
            <a:off x="0" y="4457698"/>
            <a:ext cx="9144000" cy="1214439"/>
          </a:xfrm>
        </p:spPr>
        <p:txBody>
          <a:bodyPr/>
          <a:lstStyle/>
          <a:p>
            <a:r>
              <a:rPr lang="en-GB" dirty="0" err="1"/>
              <a:t>Wcautwc</a:t>
            </a:r>
            <a:r>
              <a:rPr lang="en-GB" dirty="0"/>
              <a:t> </a:t>
            </a:r>
            <a:r>
              <a:rPr lang="en-GB" dirty="0" err="1"/>
              <a:t>pekbwk</a:t>
            </a:r>
            <a:r>
              <a:rPr lang="en-GB" dirty="0"/>
              <a:t> </a:t>
            </a:r>
            <a:r>
              <a:rPr lang="en-GB" dirty="0" err="1"/>
              <a:t>pi`ptw,oc</a:t>
            </a:r>
            <a:r>
              <a:rPr lang="en-GB" dirty="0"/>
              <a:t>@ </a:t>
            </a:r>
            <a:r>
              <a:rPr lang="en-GB" dirty="0" err="1"/>
              <a:t>Carkic</a:t>
            </a:r>
            <a:r>
              <a:rPr lang="en-GB" dirty="0"/>
              <a:t> `</a:t>
            </a:r>
            <a:r>
              <a:rPr lang="en-GB" dirty="0" err="1"/>
              <a:t>aritf</a:t>
            </a:r>
            <a:r>
              <a:rPr lang="en-GB" dirty="0"/>
              <a:t> </a:t>
            </a:r>
            <a:r>
              <a:rPr lang="en-GB" dirty="0" err="1"/>
              <a:t>efoi</a:t>
            </a:r>
            <a:r>
              <a:rPr lang="en-GB" dirty="0"/>
              <a:t> `</a:t>
            </a:r>
            <a:r>
              <a:rPr lang="en-GB" dirty="0" err="1"/>
              <a:t>neno,oc</a:t>
            </a:r>
            <a:r>
              <a:rPr lang="en-GB" dirty="0"/>
              <a:t>@</a:t>
            </a:r>
          </a:p>
        </p:txBody>
      </p:sp>
    </p:spTree>
    <p:extLst>
      <p:ext uri="{BB962C8B-B14F-4D97-AF65-F5344CB8AC3E}">
        <p14:creationId xmlns:p14="http://schemas.microsoft.com/office/powerpoint/2010/main" val="1642320535"/>
      </p:ext>
    </p:extLst>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4D674-90D9-4557-946F-D4E230C8456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8C44FE95-5BFC-4D93-9697-F8C5517EA8DA}"/>
              </a:ext>
            </a:extLst>
          </p:cNvPr>
          <p:cNvSpPr>
            <a:spLocks noGrp="1"/>
          </p:cNvSpPr>
          <p:nvPr>
            <p:ph type="body" sz="quarter" idx="10"/>
          </p:nvPr>
        </p:nvSpPr>
        <p:spPr>
          <a:xfrm>
            <a:off x="0" y="5672139"/>
            <a:ext cx="9144000" cy="1179236"/>
          </a:xfrm>
        </p:spPr>
        <p:txBody>
          <a:bodyPr/>
          <a:lstStyle/>
          <a:p>
            <a:r>
              <a:rPr lang="ar-EG" dirty="0"/>
              <a:t>ايساجي نيم ناي هوس ميتوخوس: هوس ايروف أري هوؤو تشاسف.</a:t>
            </a:r>
            <a:endParaRPr lang="en-GB" dirty="0"/>
          </a:p>
        </p:txBody>
      </p:sp>
      <p:sp>
        <p:nvSpPr>
          <p:cNvPr id="4" name="Text Placeholder 3">
            <a:extLst>
              <a:ext uri="{FF2B5EF4-FFF2-40B4-BE49-F238E27FC236}">
                <a16:creationId xmlns:a16="http://schemas.microsoft.com/office/drawing/2014/main" id="{7776F088-4A56-437F-80FC-F920FF54380A}"/>
              </a:ext>
            </a:extLst>
          </p:cNvPr>
          <p:cNvSpPr>
            <a:spLocks noGrp="1"/>
          </p:cNvSpPr>
          <p:nvPr>
            <p:ph type="body" sz="quarter" idx="11"/>
          </p:nvPr>
        </p:nvSpPr>
        <p:spPr>
          <a:xfrm>
            <a:off x="0" y="3710609"/>
            <a:ext cx="9144000" cy="761379"/>
          </a:xfrm>
        </p:spPr>
        <p:txBody>
          <a:bodyPr anchor="ctr"/>
          <a:lstStyle/>
          <a:p>
            <a:r>
              <a:rPr lang="ar-EG" sz="4400" dirty="0"/>
              <a:t>ليقول مع هؤلاء كشريك، سبحوه وزيدوه علواً.</a:t>
            </a:r>
            <a:endParaRPr lang="en-GB" sz="4400" dirty="0"/>
          </a:p>
        </p:txBody>
      </p:sp>
      <p:sp>
        <p:nvSpPr>
          <p:cNvPr id="5" name="Text Placeholder 4">
            <a:extLst>
              <a:ext uri="{FF2B5EF4-FFF2-40B4-BE49-F238E27FC236}">
                <a16:creationId xmlns:a16="http://schemas.microsoft.com/office/drawing/2014/main" id="{715ECFC5-C726-4FAE-9DEB-30866FC3ED3B}"/>
              </a:ext>
            </a:extLst>
          </p:cNvPr>
          <p:cNvSpPr>
            <a:spLocks noGrp="1"/>
          </p:cNvSpPr>
          <p:nvPr>
            <p:ph type="body" sz="quarter" idx="12"/>
          </p:nvPr>
        </p:nvSpPr>
        <p:spPr>
          <a:xfrm>
            <a:off x="0" y="4471987"/>
            <a:ext cx="9144000" cy="1200151"/>
          </a:xfrm>
        </p:spPr>
        <p:txBody>
          <a:bodyPr/>
          <a:lstStyle/>
          <a:p>
            <a:r>
              <a:rPr lang="pt-BR" sz="4400" dirty="0"/>
              <a:t>`ecaji nem nai hwc meto,oc@ hwc `erof `arihou`o [acf.</a:t>
            </a:r>
            <a:endParaRPr lang="en-GB" sz="4400" dirty="0"/>
          </a:p>
        </p:txBody>
      </p:sp>
    </p:spTree>
    <p:extLst>
      <p:ext uri="{BB962C8B-B14F-4D97-AF65-F5344CB8AC3E}">
        <p14:creationId xmlns:p14="http://schemas.microsoft.com/office/powerpoint/2010/main" val="1438033499"/>
      </p:ext>
    </p:extLst>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F05F6-F30A-448B-9685-6F499710CCF9}"/>
              </a:ext>
            </a:extLst>
          </p:cNvPr>
          <p:cNvSpPr>
            <a:spLocks noGrp="1"/>
          </p:cNvSpPr>
          <p:nvPr>
            <p:ph type="title"/>
          </p:nvPr>
        </p:nvSpPr>
        <p:spPr>
          <a:xfrm>
            <a:off x="-2433918" y="0"/>
            <a:ext cx="2433917" cy="524435"/>
          </a:xfrm>
        </p:spPr>
        <p:txBody>
          <a:bodyPr/>
          <a:lstStyle/>
          <a:p>
            <a:pPr algn="r" rtl="1"/>
            <a:r>
              <a:rPr lang="ar-EG" b="1" u="sng" dirty="0">
                <a:solidFill>
                  <a:srgbClr val="FFC000"/>
                </a:solidFill>
              </a:rPr>
              <a:t>مديح اللـه الازلي</a:t>
            </a:r>
            <a:endParaRPr lang="en-GB" b="1" u="sng" dirty="0">
              <a:solidFill>
                <a:srgbClr val="FFC000"/>
              </a:solidFill>
            </a:endParaRPr>
          </a:p>
        </p:txBody>
      </p:sp>
      <p:graphicFrame>
        <p:nvGraphicFramePr>
          <p:cNvPr id="5" name="Table 14">
            <a:extLst>
              <a:ext uri="{FF2B5EF4-FFF2-40B4-BE49-F238E27FC236}">
                <a16:creationId xmlns:a16="http://schemas.microsoft.com/office/drawing/2014/main" id="{F3664B27-EA75-4EC3-B32C-F0F85280C739}"/>
              </a:ext>
            </a:extLst>
          </p:cNvPr>
          <p:cNvGraphicFramePr>
            <a:graphicFrameLocks noGrp="1"/>
          </p:cNvGraphicFramePr>
          <p:nvPr>
            <p:extLst>
              <p:ext uri="{D42A27DB-BD31-4B8C-83A1-F6EECF244321}">
                <p14:modId xmlns:p14="http://schemas.microsoft.com/office/powerpoint/2010/main" val="165610424"/>
              </p:ext>
            </p:extLst>
          </p:nvPr>
        </p:nvGraphicFramePr>
        <p:xfrm>
          <a:off x="0" y="3724835"/>
          <a:ext cx="9144000" cy="3133165"/>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16048">
                <a:tc>
                  <a:txBody>
                    <a:bodyPr/>
                    <a:lstStyle/>
                    <a:p>
                      <a:pPr algn="ctr" rtl="1"/>
                      <a:r>
                        <a:rPr lang="ar-EG" sz="4400" b="1" dirty="0">
                          <a:solidFill>
                            <a:schemeClr val="bg1"/>
                          </a:solidFill>
                          <a:latin typeface="+mj-lt"/>
                          <a:cs typeface="+mj-cs"/>
                        </a:rPr>
                        <a:t>الله الأزلى قبل الأدهار. أظهر ابنه الوحيد البار. </a:t>
                      </a:r>
                    </a:p>
                    <a:p>
                      <a:pPr algn="ctr" rtl="1"/>
                      <a:r>
                        <a:rPr lang="ar-EG" sz="3900" b="1" dirty="0">
                          <a:solidFill>
                            <a:schemeClr val="bg1"/>
                          </a:solidFill>
                          <a:latin typeface="+mj-lt"/>
                          <a:cs typeface="+mj-cs"/>
                        </a:rPr>
                        <a:t>نجى الفتية من أتون النار. </a:t>
                      </a:r>
                      <a:r>
                        <a:rPr lang="ar-EG" sz="3700" b="1" dirty="0">
                          <a:solidFill>
                            <a:srgbClr val="FFC000"/>
                          </a:solidFill>
                          <a:latin typeface="+mj-lt"/>
                          <a:cs typeface="+mj-cs"/>
                        </a:rPr>
                        <a:t>هوس إيروف آرى هوؤتشاسف.</a:t>
                      </a:r>
                    </a:p>
                  </a:txBody>
                  <a:tcPr/>
                </a:tc>
                <a:extLst>
                  <a:ext uri="{0D108BD9-81ED-4DB2-BD59-A6C34878D82A}">
                    <a16:rowId xmlns:a16="http://schemas.microsoft.com/office/drawing/2014/main" val="2109366237"/>
                  </a:ext>
                </a:extLst>
              </a:tr>
              <a:tr h="1617117">
                <a:tc>
                  <a:txBody>
                    <a:bodyPr/>
                    <a:lstStyle/>
                    <a:p>
                      <a:pPr algn="ctr" rtl="1"/>
                      <a:r>
                        <a:rPr kumimoji="0" lang="ar-EG" sz="4100" b="1" i="0" u="none" strike="noStrike" cap="none" normalizeH="0" baseline="0" dirty="0">
                          <a:ln>
                            <a:noFill/>
                          </a:ln>
                          <a:solidFill>
                            <a:schemeClr val="bg1"/>
                          </a:solidFill>
                          <a:effectLst/>
                          <a:latin typeface="Times New Roman" pitchFamily="18" charset="0"/>
                          <a:cs typeface="+mj-cs"/>
                        </a:rPr>
                        <a:t>باركوا الرب إله إسرائيل</a:t>
                      </a:r>
                      <a:r>
                        <a:rPr lang="ar-EG" sz="4100" b="1" dirty="0">
                          <a:solidFill>
                            <a:schemeClr val="bg1"/>
                          </a:solidFill>
                          <a:latin typeface="+mj-lt"/>
                          <a:cs typeface="+mj-cs"/>
                        </a:rPr>
                        <a:t>. </a:t>
                      </a:r>
                      <a:r>
                        <a:rPr kumimoji="0" lang="ar-EG" sz="4100" b="1" i="0" u="none" strike="noStrike" kern="1200" cap="none" normalizeH="0" baseline="0" dirty="0">
                          <a:ln>
                            <a:noFill/>
                          </a:ln>
                          <a:solidFill>
                            <a:schemeClr val="bg1"/>
                          </a:solidFill>
                          <a:effectLst/>
                          <a:latin typeface="Times New Roman" pitchFamily="18" charset="0"/>
                          <a:ea typeface="+mn-ea"/>
                          <a:cs typeface="+mj-cs"/>
                        </a:rPr>
                        <a:t>حنانيا و عزاريا و ميصائيل</a:t>
                      </a:r>
                      <a:r>
                        <a:rPr lang="ar-EG" sz="4100" b="1" dirty="0">
                          <a:solidFill>
                            <a:schemeClr val="bg1"/>
                          </a:solidFill>
                          <a:latin typeface="+mj-lt"/>
                          <a:cs typeface="+mj-cs"/>
                        </a:rPr>
                        <a:t>.</a:t>
                      </a:r>
                    </a:p>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سبحوه بصوت التهليل</a:t>
                      </a:r>
                      <a:r>
                        <a:rPr lang="ar-EG" sz="4400" b="1" dirty="0">
                          <a:solidFill>
                            <a:schemeClr val="bg1"/>
                          </a:solidFill>
                          <a:latin typeface="+mj-lt"/>
                          <a:cs typeface="+mj-cs"/>
                        </a:rPr>
                        <a:t>. </a:t>
                      </a:r>
                      <a:r>
                        <a:rPr lang="ar-EG" sz="4400" b="1" dirty="0">
                          <a:solidFill>
                            <a:srgbClr val="FFC000"/>
                          </a:solidFill>
                          <a:latin typeface="+mj-lt"/>
                          <a:cs typeface="+mj-cs"/>
                        </a:rPr>
                        <a:t>هوس إيروف...</a:t>
                      </a:r>
                    </a:p>
                  </a:txBody>
                  <a:tcPr anchor="b"/>
                </a:tc>
                <a:extLst>
                  <a:ext uri="{0D108BD9-81ED-4DB2-BD59-A6C34878D82A}">
                    <a16:rowId xmlns:a16="http://schemas.microsoft.com/office/drawing/2014/main" val="3986428576"/>
                  </a:ext>
                </a:extLst>
              </a:tr>
            </a:tbl>
          </a:graphicData>
        </a:graphic>
      </p:graphicFrame>
      <p:sp>
        <p:nvSpPr>
          <p:cNvPr id="4" name="TextBox 3">
            <a:hlinkClick r:id="rId2" action="ppaction://hlinksldjump"/>
            <a:extLst>
              <a:ext uri="{FF2B5EF4-FFF2-40B4-BE49-F238E27FC236}">
                <a16:creationId xmlns:a16="http://schemas.microsoft.com/office/drawing/2014/main" id="{D4FBD140-4482-49AD-A217-88DE9700E903}"/>
              </a:ext>
            </a:extLst>
          </p:cNvPr>
          <p:cNvSpPr txBox="1"/>
          <p:nvPr/>
        </p:nvSpPr>
        <p:spPr>
          <a:xfrm>
            <a:off x="4572000" y="3263169"/>
            <a:ext cx="3334871" cy="461665"/>
          </a:xfrm>
          <a:prstGeom prst="rect">
            <a:avLst/>
          </a:prstGeom>
          <a:noFill/>
        </p:spPr>
        <p:txBody>
          <a:bodyPr wrap="square" rtlCol="0">
            <a:spAutoFit/>
          </a:bodyPr>
          <a:lstStyle/>
          <a:p>
            <a:pPr algn="r"/>
            <a:r>
              <a:rPr lang="ar-EG" sz="2400" b="1" dirty="0">
                <a:solidFill>
                  <a:srgbClr val="FFC000"/>
                </a:solidFill>
                <a:cs typeface="+mj-cs"/>
              </a:rPr>
              <a:t>تين اويه انسوك </a:t>
            </a:r>
            <a:r>
              <a:rPr lang="ar-EG" sz="2000" b="1" dirty="0">
                <a:solidFill>
                  <a:srgbClr val="FFFFFF"/>
                </a:solidFill>
                <a:cs typeface="+mj-cs"/>
              </a:rPr>
              <a:t>(نتبعك بكل قلوبنا)</a:t>
            </a:r>
            <a:endParaRPr lang="en-GB" sz="2400" b="1" dirty="0">
              <a:solidFill>
                <a:srgbClr val="FFFFFF"/>
              </a:solidFill>
              <a:cs typeface="+mj-cs"/>
            </a:endParaRPr>
          </a:p>
        </p:txBody>
      </p:sp>
      <p:sp>
        <p:nvSpPr>
          <p:cNvPr id="6" name="TextBox 5">
            <a:hlinkClick r:id="rId3" action="ppaction://hlinksldjump"/>
            <a:extLst>
              <a:ext uri="{FF2B5EF4-FFF2-40B4-BE49-F238E27FC236}">
                <a16:creationId xmlns:a16="http://schemas.microsoft.com/office/drawing/2014/main" id="{61EB3418-1501-43DF-8A81-5FABC0E36D77}"/>
              </a:ext>
            </a:extLst>
          </p:cNvPr>
          <p:cNvSpPr txBox="1"/>
          <p:nvPr/>
        </p:nvSpPr>
        <p:spPr>
          <a:xfrm>
            <a:off x="8216153" y="3263169"/>
            <a:ext cx="927847" cy="461665"/>
          </a:xfrm>
          <a:prstGeom prst="rect">
            <a:avLst/>
          </a:prstGeom>
          <a:noFill/>
        </p:spPr>
        <p:txBody>
          <a:bodyPr wrap="square" rtlCol="0">
            <a:spAutoFit/>
          </a:bodyPr>
          <a:lstStyle/>
          <a:p>
            <a:pPr algn="ctr"/>
            <a:r>
              <a:rPr lang="ar-EG" sz="2400" b="1" dirty="0">
                <a:solidFill>
                  <a:srgbClr val="FFC000"/>
                </a:solidFill>
                <a:cs typeface="+mj-cs"/>
              </a:rPr>
              <a:t>تينين</a:t>
            </a:r>
            <a:endParaRPr lang="en-GB" sz="2400" b="1" dirty="0">
              <a:solidFill>
                <a:srgbClr val="FFFFFF"/>
              </a:solidFill>
              <a:cs typeface="+mj-cs"/>
            </a:endParaRPr>
          </a:p>
        </p:txBody>
      </p:sp>
    </p:spTree>
    <p:extLst>
      <p:ext uri="{BB962C8B-B14F-4D97-AF65-F5344CB8AC3E}">
        <p14:creationId xmlns:p14="http://schemas.microsoft.com/office/powerpoint/2010/main" val="4187449304"/>
      </p:ext>
    </p:extLst>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F05F6-F30A-448B-9685-6F499710CCF9}"/>
              </a:ext>
            </a:extLst>
          </p:cNvPr>
          <p:cNvSpPr>
            <a:spLocks noGrp="1"/>
          </p:cNvSpPr>
          <p:nvPr>
            <p:ph type="title"/>
          </p:nvPr>
        </p:nvSpPr>
        <p:spPr/>
        <p:txBody>
          <a:bodyPr/>
          <a:lstStyle/>
          <a:p>
            <a:endParaRPr lang="en-GB"/>
          </a:p>
        </p:txBody>
      </p:sp>
      <p:graphicFrame>
        <p:nvGraphicFramePr>
          <p:cNvPr id="5" name="Table 14">
            <a:extLst>
              <a:ext uri="{FF2B5EF4-FFF2-40B4-BE49-F238E27FC236}">
                <a16:creationId xmlns:a16="http://schemas.microsoft.com/office/drawing/2014/main" id="{F3664B27-EA75-4EC3-B32C-F0F85280C739}"/>
              </a:ext>
            </a:extLst>
          </p:cNvPr>
          <p:cNvGraphicFramePr>
            <a:graphicFrameLocks noGrp="1"/>
          </p:cNvGraphicFramePr>
          <p:nvPr>
            <p:extLst>
              <p:ext uri="{D42A27DB-BD31-4B8C-83A1-F6EECF244321}">
                <p14:modId xmlns:p14="http://schemas.microsoft.com/office/powerpoint/2010/main" val="3552645429"/>
              </p:ext>
            </p:extLst>
          </p:nvPr>
        </p:nvGraphicFramePr>
        <p:xfrm>
          <a:off x="0" y="3701817"/>
          <a:ext cx="9144000" cy="3156184"/>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632342">
                <a:tc>
                  <a:txBody>
                    <a:bodyPr/>
                    <a:lstStyle/>
                    <a:p>
                      <a:pPr algn="ctr" rtl="1"/>
                      <a:r>
                        <a:rPr lang="ar-EG" sz="3600" b="1" dirty="0">
                          <a:solidFill>
                            <a:schemeClr val="bg1"/>
                          </a:solidFill>
                          <a:latin typeface="+mj-lt"/>
                          <a:cs typeface="+mj-cs"/>
                        </a:rPr>
                        <a:t>نبوخذ نصر الملك أقام صورة ذهب. وقال للوزراء وكل الشعب. </a:t>
                      </a:r>
                    </a:p>
                    <a:p>
                      <a:pPr marL="0" marR="0" lvl="0" indent="0" algn="ctr" defTabSz="685783" rtl="1" eaLnBrk="1" fontAlgn="auto" latinLnBrk="0" hangingPunct="1">
                        <a:lnSpc>
                          <a:spcPct val="100000"/>
                        </a:lnSpc>
                        <a:spcBef>
                          <a:spcPts val="0"/>
                        </a:spcBef>
                        <a:spcAft>
                          <a:spcPts val="0"/>
                        </a:spcAft>
                        <a:buClrTx/>
                        <a:buSzTx/>
                        <a:buFontTx/>
                        <a:buNone/>
                        <a:tabLst/>
                        <a:defRPr/>
                      </a:pPr>
                      <a:r>
                        <a:rPr lang="ar-EG" sz="4400" b="1" dirty="0">
                          <a:solidFill>
                            <a:schemeClr val="bg1"/>
                          </a:solidFill>
                          <a:latin typeface="+mj-lt"/>
                          <a:cs typeface="+mj-cs"/>
                        </a:rPr>
                        <a:t>إذا ما سمعتم آلات الطرب. </a:t>
                      </a:r>
                      <a:r>
                        <a:rPr lang="ar-EG" sz="4400" b="1" dirty="0">
                          <a:solidFill>
                            <a:srgbClr val="FFC000"/>
                          </a:solidFill>
                          <a:latin typeface="+mj-lt"/>
                          <a:cs typeface="+mj-cs"/>
                        </a:rPr>
                        <a:t>هوس إيروف ...</a:t>
                      </a:r>
                    </a:p>
                  </a:txBody>
                  <a:tcPr/>
                </a:tc>
                <a:extLst>
                  <a:ext uri="{0D108BD9-81ED-4DB2-BD59-A6C34878D82A}">
                    <a16:rowId xmlns:a16="http://schemas.microsoft.com/office/drawing/2014/main" val="2109366237"/>
                  </a:ext>
                </a:extLst>
              </a:tr>
              <a:tr h="1523842">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mj-cs"/>
                        </a:rPr>
                        <a:t>تعالوا لوقتكم خارين</a:t>
                      </a:r>
                      <a:r>
                        <a:rPr lang="ar-EG" sz="4400" b="1" dirty="0">
                          <a:solidFill>
                            <a:schemeClr val="bg1"/>
                          </a:solidFill>
                          <a:latin typeface="+mj-lt"/>
                          <a:cs typeface="+mj-cs"/>
                        </a:rPr>
                        <a:t>. </a:t>
                      </a:r>
                      <a:r>
                        <a:rPr kumimoji="0" lang="ar-EG" sz="4400" b="1" i="0" u="none" strike="noStrike" kern="1200" cap="none" normalizeH="0" baseline="0" dirty="0">
                          <a:ln>
                            <a:noFill/>
                          </a:ln>
                          <a:solidFill>
                            <a:schemeClr val="bg1"/>
                          </a:solidFill>
                          <a:effectLst/>
                          <a:latin typeface="Times New Roman" pitchFamily="18" charset="0"/>
                          <a:ea typeface="+mn-ea"/>
                          <a:cs typeface="+mj-cs"/>
                        </a:rPr>
                        <a:t>ولتلك الصورة ساجدين</a:t>
                      </a:r>
                      <a:r>
                        <a:rPr lang="ar-EG" sz="4400" b="1" dirty="0">
                          <a:solidFill>
                            <a:schemeClr val="bg1"/>
                          </a:solidFill>
                          <a:latin typeface="+mj-lt"/>
                          <a:cs typeface="+mj-cs"/>
                        </a:rPr>
                        <a:t>.</a:t>
                      </a:r>
                    </a:p>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وإذا لم تسجدوا تلقون فى الآتون</a:t>
                      </a:r>
                      <a:r>
                        <a:rPr lang="ar-EG" sz="4400" b="1" dirty="0">
                          <a:solidFill>
                            <a:schemeClr val="bg1"/>
                          </a:solidFill>
                          <a:latin typeface="+mj-lt"/>
                          <a:cs typeface="+mj-cs"/>
                        </a:rPr>
                        <a:t>. </a:t>
                      </a:r>
                      <a:r>
                        <a:rPr lang="ar-EG" sz="4400" b="1" dirty="0">
                          <a:solidFill>
                            <a:srgbClr val="FFC000"/>
                          </a:solidFill>
                          <a:latin typeface="+mj-lt"/>
                          <a:cs typeface="+mj-cs"/>
                        </a:rPr>
                        <a:t>هوس إيروف...</a:t>
                      </a:r>
                    </a:p>
                  </a:txBody>
                  <a:tcPr anchor="b"/>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11747779"/>
      </p:ext>
    </p:extLst>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F05F6-F30A-448B-9685-6F499710CCF9}"/>
              </a:ext>
            </a:extLst>
          </p:cNvPr>
          <p:cNvSpPr>
            <a:spLocks noGrp="1"/>
          </p:cNvSpPr>
          <p:nvPr>
            <p:ph type="title"/>
          </p:nvPr>
        </p:nvSpPr>
        <p:spPr/>
        <p:txBody>
          <a:bodyPr/>
          <a:lstStyle/>
          <a:p>
            <a:endParaRPr lang="en-GB"/>
          </a:p>
        </p:txBody>
      </p:sp>
      <p:graphicFrame>
        <p:nvGraphicFramePr>
          <p:cNvPr id="5" name="Table 14">
            <a:extLst>
              <a:ext uri="{FF2B5EF4-FFF2-40B4-BE49-F238E27FC236}">
                <a16:creationId xmlns:a16="http://schemas.microsoft.com/office/drawing/2014/main" id="{F3664B27-EA75-4EC3-B32C-F0F85280C739}"/>
              </a:ext>
            </a:extLst>
          </p:cNvPr>
          <p:cNvGraphicFramePr>
            <a:graphicFrameLocks noGrp="1"/>
          </p:cNvGraphicFramePr>
          <p:nvPr>
            <p:extLst>
              <p:ext uri="{D42A27DB-BD31-4B8C-83A1-F6EECF244321}">
                <p14:modId xmlns:p14="http://schemas.microsoft.com/office/powerpoint/2010/main" val="363104816"/>
              </p:ext>
            </p:extLst>
          </p:nvPr>
        </p:nvGraphicFramePr>
        <p:xfrm>
          <a:off x="0" y="3701817"/>
          <a:ext cx="9144000" cy="3156184"/>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632342">
                <a:tc>
                  <a:txBody>
                    <a:bodyPr/>
                    <a:lstStyle/>
                    <a:p>
                      <a:pPr algn="ctr" rtl="1"/>
                      <a:r>
                        <a:rPr lang="ar-EG" sz="4400" b="1" dirty="0">
                          <a:solidFill>
                            <a:schemeClr val="bg1"/>
                          </a:solidFill>
                          <a:latin typeface="+mj-lt"/>
                          <a:cs typeface="+mj-cs"/>
                        </a:rPr>
                        <a:t>تقدم الكلدانيون. لتلك الصورة خروا ساجدين. </a:t>
                      </a:r>
                    </a:p>
                    <a:p>
                      <a:pPr marL="0" marR="0" lvl="0" indent="0" algn="ctr" defTabSz="685783" rtl="1" eaLnBrk="1" fontAlgn="auto" latinLnBrk="0" hangingPunct="1">
                        <a:lnSpc>
                          <a:spcPct val="100000"/>
                        </a:lnSpc>
                        <a:spcBef>
                          <a:spcPts val="0"/>
                        </a:spcBef>
                        <a:spcAft>
                          <a:spcPts val="0"/>
                        </a:spcAft>
                        <a:buClrTx/>
                        <a:buSzTx/>
                        <a:buFontTx/>
                        <a:buNone/>
                        <a:tabLst/>
                        <a:defRPr/>
                      </a:pPr>
                      <a:r>
                        <a:rPr lang="ar-EG" sz="4400" b="1" dirty="0">
                          <a:solidFill>
                            <a:schemeClr val="bg1"/>
                          </a:solidFill>
                          <a:latin typeface="+mj-lt"/>
                          <a:cs typeface="+mj-cs"/>
                        </a:rPr>
                        <a:t>ماخلا الثلاثة الفتية القديسين. </a:t>
                      </a:r>
                      <a:r>
                        <a:rPr lang="ar-EG" sz="4400" b="1" dirty="0">
                          <a:solidFill>
                            <a:srgbClr val="FFC000"/>
                          </a:solidFill>
                          <a:latin typeface="+mj-lt"/>
                          <a:cs typeface="+mj-cs"/>
                        </a:rPr>
                        <a:t>هوس إيروف ...</a:t>
                      </a:r>
                    </a:p>
                  </a:txBody>
                  <a:tcPr/>
                </a:tc>
                <a:extLst>
                  <a:ext uri="{0D108BD9-81ED-4DB2-BD59-A6C34878D82A}">
                    <a16:rowId xmlns:a16="http://schemas.microsoft.com/office/drawing/2014/main" val="2109366237"/>
                  </a:ext>
                </a:extLst>
              </a:tr>
              <a:tr h="1523842">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تعال إلينا 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أنانياس</a:t>
                      </a:r>
                      <a:r>
                        <a:rPr lang="ar-EG" sz="4400" b="1" dirty="0">
                          <a:solidFill>
                            <a:schemeClr val="bg1"/>
                          </a:solidFill>
                          <a:latin typeface="+mj-lt"/>
                          <a:cs typeface="+mj-cs"/>
                        </a:rPr>
                        <a:t>. </a:t>
                      </a:r>
                      <a:r>
                        <a:rPr kumimoji="0" lang="ar-EG" sz="4400" b="1" i="0" u="none" strike="noStrike" kern="1200" cap="none" normalizeH="0" baseline="0" dirty="0">
                          <a:ln>
                            <a:noFill/>
                          </a:ln>
                          <a:solidFill>
                            <a:schemeClr val="bg1"/>
                          </a:solidFill>
                          <a:effectLst/>
                          <a:latin typeface="Times New Roman" pitchFamily="18" charset="0"/>
                          <a:ea typeface="+mn-ea"/>
                          <a:cs typeface="+mj-cs"/>
                        </a:rPr>
                        <a:t>رتل معنا بصوت الخلاص</a:t>
                      </a:r>
                      <a:r>
                        <a:rPr lang="ar-EG" sz="4400" b="1" dirty="0">
                          <a:solidFill>
                            <a:schemeClr val="bg1"/>
                          </a:solidFill>
                          <a:latin typeface="+mj-lt"/>
                          <a:cs typeface="+mj-cs"/>
                        </a:rPr>
                        <a:t>.</a:t>
                      </a:r>
                    </a:p>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وسبح إلهك ماسياس</a:t>
                      </a:r>
                      <a:r>
                        <a:rPr lang="ar-EG" sz="4400" b="1" dirty="0">
                          <a:solidFill>
                            <a:schemeClr val="bg1"/>
                          </a:solidFill>
                          <a:latin typeface="+mj-lt"/>
                          <a:cs typeface="+mj-cs"/>
                        </a:rPr>
                        <a:t>. </a:t>
                      </a:r>
                      <a:r>
                        <a:rPr lang="ar-EG" sz="4400" b="1" dirty="0">
                          <a:solidFill>
                            <a:srgbClr val="FFC000"/>
                          </a:solidFill>
                          <a:latin typeface="+mj-lt"/>
                          <a:cs typeface="+mj-cs"/>
                        </a:rPr>
                        <a:t>هوس إيروف...</a:t>
                      </a:r>
                    </a:p>
                  </a:txBody>
                  <a:tcPr anchor="b"/>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644724610"/>
      </p:ext>
    </p:extLst>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F05F6-F30A-448B-9685-6F499710CCF9}"/>
              </a:ext>
            </a:extLst>
          </p:cNvPr>
          <p:cNvSpPr>
            <a:spLocks noGrp="1"/>
          </p:cNvSpPr>
          <p:nvPr>
            <p:ph type="title"/>
          </p:nvPr>
        </p:nvSpPr>
        <p:spPr/>
        <p:txBody>
          <a:bodyPr/>
          <a:lstStyle/>
          <a:p>
            <a:endParaRPr lang="en-GB"/>
          </a:p>
        </p:txBody>
      </p:sp>
      <p:graphicFrame>
        <p:nvGraphicFramePr>
          <p:cNvPr id="5" name="Table 14">
            <a:extLst>
              <a:ext uri="{FF2B5EF4-FFF2-40B4-BE49-F238E27FC236}">
                <a16:creationId xmlns:a16="http://schemas.microsoft.com/office/drawing/2014/main" id="{F3664B27-EA75-4EC3-B32C-F0F85280C739}"/>
              </a:ext>
            </a:extLst>
          </p:cNvPr>
          <p:cNvGraphicFramePr>
            <a:graphicFrameLocks noGrp="1"/>
          </p:cNvGraphicFramePr>
          <p:nvPr>
            <p:extLst>
              <p:ext uri="{D42A27DB-BD31-4B8C-83A1-F6EECF244321}">
                <p14:modId xmlns:p14="http://schemas.microsoft.com/office/powerpoint/2010/main" val="334178709"/>
              </p:ext>
            </p:extLst>
          </p:nvPr>
        </p:nvGraphicFramePr>
        <p:xfrm>
          <a:off x="0" y="3701817"/>
          <a:ext cx="9144000" cy="3156184"/>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632342">
                <a:tc>
                  <a:txBody>
                    <a:bodyPr/>
                    <a:lstStyle/>
                    <a:p>
                      <a:pPr algn="ctr" rtl="1"/>
                      <a:r>
                        <a:rPr lang="ar-EG" sz="3800" b="1" dirty="0">
                          <a:solidFill>
                            <a:schemeClr val="bg1"/>
                          </a:solidFill>
                          <a:latin typeface="+mj-lt"/>
                          <a:cs typeface="+mj-cs"/>
                        </a:rPr>
                        <a:t>جاء قـوم وأعلموا الملك قائلين. هاهنا ثلاثة رجال ساكنين. </a:t>
                      </a:r>
                    </a:p>
                    <a:p>
                      <a:pPr marL="0" marR="0" lvl="0" indent="0" algn="ctr" defTabSz="685783" rtl="1" eaLnBrk="1" fontAlgn="auto" latinLnBrk="0" hangingPunct="1">
                        <a:lnSpc>
                          <a:spcPct val="100000"/>
                        </a:lnSpc>
                        <a:spcBef>
                          <a:spcPts val="0"/>
                        </a:spcBef>
                        <a:spcAft>
                          <a:spcPts val="0"/>
                        </a:spcAft>
                        <a:buClrTx/>
                        <a:buSzTx/>
                        <a:buFontTx/>
                        <a:buNone/>
                        <a:tabLst/>
                        <a:defRPr/>
                      </a:pPr>
                      <a:r>
                        <a:rPr lang="ar-EG" sz="4400" b="1" dirty="0">
                          <a:solidFill>
                            <a:schemeClr val="bg1"/>
                          </a:solidFill>
                          <a:latin typeface="+mj-lt"/>
                          <a:cs typeface="+mj-cs"/>
                        </a:rPr>
                        <a:t>لم يسجدوا للصورة بل مهملين. </a:t>
                      </a:r>
                      <a:r>
                        <a:rPr lang="ar-EG" sz="4400" b="1" dirty="0">
                          <a:solidFill>
                            <a:srgbClr val="FFC000"/>
                          </a:solidFill>
                          <a:latin typeface="+mj-lt"/>
                          <a:cs typeface="+mj-cs"/>
                        </a:rPr>
                        <a:t>هوس إيروف ...</a:t>
                      </a:r>
                    </a:p>
                  </a:txBody>
                  <a:tcPr/>
                </a:tc>
                <a:extLst>
                  <a:ext uri="{0D108BD9-81ED-4DB2-BD59-A6C34878D82A}">
                    <a16:rowId xmlns:a16="http://schemas.microsoft.com/office/drawing/2014/main" val="2109366237"/>
                  </a:ext>
                </a:extLst>
              </a:tr>
              <a:tr h="1523842">
                <a:tc>
                  <a:txBody>
                    <a:bodyPr/>
                    <a:lstStyle/>
                    <a:p>
                      <a:pPr algn="ctr" rtl="1"/>
                      <a:r>
                        <a:rPr kumimoji="0" lang="ar-SA" sz="4200" b="1" i="0" u="none" strike="noStrike" cap="none" normalizeH="0" baseline="0" dirty="0">
                          <a:ln>
                            <a:noFill/>
                          </a:ln>
                          <a:solidFill>
                            <a:schemeClr val="bg1"/>
                          </a:solidFill>
                          <a:effectLst/>
                          <a:latin typeface="Times New Roman" pitchFamily="18" charset="0"/>
                          <a:cs typeface="Times New Roman" pitchFamily="18" charset="0"/>
                        </a:rPr>
                        <a:t>جمع الملك رؤساء الشعب</a:t>
                      </a:r>
                      <a:r>
                        <a:rPr lang="ar-EG" sz="4200" b="1" dirty="0">
                          <a:solidFill>
                            <a:schemeClr val="bg1"/>
                          </a:solidFill>
                          <a:latin typeface="+mj-lt"/>
                          <a:cs typeface="+mj-cs"/>
                        </a:rPr>
                        <a:t>. </a:t>
                      </a:r>
                      <a:r>
                        <a:rPr kumimoji="0" lang="ar-EG" sz="4200" b="1" i="0" u="none" strike="noStrike" kern="1200" cap="none" normalizeH="0" baseline="0" dirty="0">
                          <a:ln>
                            <a:noFill/>
                          </a:ln>
                          <a:solidFill>
                            <a:schemeClr val="bg1"/>
                          </a:solidFill>
                          <a:effectLst/>
                          <a:latin typeface="Times New Roman" pitchFamily="18" charset="0"/>
                          <a:ea typeface="+mn-ea"/>
                          <a:cs typeface="+mj-cs"/>
                        </a:rPr>
                        <a:t>وأرباب الدولة وكل الرتب</a:t>
                      </a:r>
                      <a:r>
                        <a:rPr lang="ar-EG" sz="4200" b="1" dirty="0">
                          <a:solidFill>
                            <a:schemeClr val="bg1"/>
                          </a:solidFill>
                          <a:latin typeface="+mj-lt"/>
                          <a:cs typeface="+mj-cs"/>
                        </a:rPr>
                        <a:t>.</a:t>
                      </a:r>
                    </a:p>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وقال أوقدوا الأتون بالحطب</a:t>
                      </a:r>
                      <a:r>
                        <a:rPr lang="ar-EG" sz="4400" b="1" dirty="0">
                          <a:solidFill>
                            <a:schemeClr val="bg1"/>
                          </a:solidFill>
                          <a:latin typeface="+mj-lt"/>
                          <a:cs typeface="+mj-cs"/>
                        </a:rPr>
                        <a:t>. </a:t>
                      </a:r>
                      <a:r>
                        <a:rPr lang="ar-EG" sz="4400" b="1" dirty="0">
                          <a:solidFill>
                            <a:srgbClr val="FFC000"/>
                          </a:solidFill>
                          <a:latin typeface="+mj-lt"/>
                          <a:cs typeface="+mj-cs"/>
                        </a:rPr>
                        <a:t>هوس إيروف...</a:t>
                      </a:r>
                    </a:p>
                  </a:txBody>
                  <a:tcPr anchor="b"/>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1013583924"/>
      </p:ext>
    </p:extLst>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F05F6-F30A-448B-9685-6F499710CCF9}"/>
              </a:ext>
            </a:extLst>
          </p:cNvPr>
          <p:cNvSpPr>
            <a:spLocks noGrp="1"/>
          </p:cNvSpPr>
          <p:nvPr>
            <p:ph type="title"/>
          </p:nvPr>
        </p:nvSpPr>
        <p:spPr/>
        <p:txBody>
          <a:bodyPr/>
          <a:lstStyle/>
          <a:p>
            <a:endParaRPr lang="en-GB"/>
          </a:p>
        </p:txBody>
      </p:sp>
      <p:graphicFrame>
        <p:nvGraphicFramePr>
          <p:cNvPr id="5" name="Table 14">
            <a:extLst>
              <a:ext uri="{FF2B5EF4-FFF2-40B4-BE49-F238E27FC236}">
                <a16:creationId xmlns:a16="http://schemas.microsoft.com/office/drawing/2014/main" id="{F3664B27-EA75-4EC3-B32C-F0F85280C739}"/>
              </a:ext>
            </a:extLst>
          </p:cNvPr>
          <p:cNvGraphicFramePr>
            <a:graphicFrameLocks noGrp="1"/>
          </p:cNvGraphicFramePr>
          <p:nvPr>
            <p:extLst>
              <p:ext uri="{D42A27DB-BD31-4B8C-83A1-F6EECF244321}">
                <p14:modId xmlns:p14="http://schemas.microsoft.com/office/powerpoint/2010/main" val="12524677"/>
              </p:ext>
            </p:extLst>
          </p:nvPr>
        </p:nvGraphicFramePr>
        <p:xfrm>
          <a:off x="0" y="3701817"/>
          <a:ext cx="9144000" cy="3186822"/>
        </p:xfrm>
        <a:graphic>
          <a:graphicData uri="http://schemas.openxmlformats.org/drawingml/2006/table">
            <a:tbl>
              <a:tblPr rtl="1" firstRow="1" bandRow="1">
                <a:tableStyleId>{2D5ABB26-0587-4C30-8999-92F81FD0307C}</a:tableStyleId>
              </a:tblPr>
              <a:tblGrid>
                <a:gridCol w="9144000">
                  <a:extLst>
                    <a:ext uri="{9D8B030D-6E8A-4147-A177-3AD203B41FA5}">
                      <a16:colId xmlns:a16="http://schemas.microsoft.com/office/drawing/2014/main" val="2043845419"/>
                    </a:ext>
                  </a:extLst>
                </a:gridCol>
              </a:tblGrid>
              <a:tr h="1632342">
                <a:tc>
                  <a:txBody>
                    <a:bodyPr/>
                    <a:lstStyle/>
                    <a:p>
                      <a:pPr algn="ctr" rtl="1"/>
                      <a:r>
                        <a:rPr kumimoji="0" lang="ar-EG" sz="4800" b="1" i="0" u="none" strike="noStrike" kern="1200" cap="none" normalizeH="0" baseline="0" dirty="0">
                          <a:ln>
                            <a:noFill/>
                          </a:ln>
                          <a:solidFill>
                            <a:schemeClr val="bg1"/>
                          </a:solidFill>
                          <a:effectLst/>
                          <a:latin typeface="Times New Roman" pitchFamily="18" charset="0"/>
                          <a:ea typeface="+mn-ea"/>
                          <a:cs typeface="Times New Roman" pitchFamily="18" charset="0"/>
                        </a:rPr>
                        <a:t>جابوا</a:t>
                      </a: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 الفتية موثقين</a:t>
                      </a:r>
                      <a:r>
                        <a:rPr lang="ar-EG" sz="4800" b="1" dirty="0">
                          <a:solidFill>
                            <a:schemeClr val="bg1"/>
                          </a:solidFill>
                          <a:latin typeface="+mj-lt"/>
                          <a:cs typeface="+mj-cs"/>
                        </a:rPr>
                        <a:t>. </a:t>
                      </a: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و</a:t>
                      </a:r>
                      <a:r>
                        <a:rPr kumimoji="0" lang="ar-EG" sz="4800" b="1" i="0" u="none" strike="noStrike" kern="1200" cap="none" normalizeH="0" baseline="0" dirty="0">
                          <a:ln>
                            <a:noFill/>
                          </a:ln>
                          <a:solidFill>
                            <a:schemeClr val="bg1"/>
                          </a:solidFill>
                          <a:effectLst/>
                          <a:latin typeface="Times New Roman" pitchFamily="18" charset="0"/>
                          <a:ea typeface="+mn-ea"/>
                          <a:cs typeface="Times New Roman" pitchFamily="18" charset="0"/>
                        </a:rPr>
                        <a:t>رموهم</a:t>
                      </a: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 فى وسط الأتون</a:t>
                      </a:r>
                      <a:r>
                        <a:rPr lang="ar-EG" sz="4800" b="1" dirty="0">
                          <a:solidFill>
                            <a:schemeClr val="bg1"/>
                          </a:solidFill>
                          <a:latin typeface="+mj-lt"/>
                          <a:cs typeface="+mj-cs"/>
                        </a:rPr>
                        <a:t>. </a:t>
                      </a:r>
                    </a:p>
                    <a:p>
                      <a:pPr marL="0" marR="0" lvl="0" indent="0" algn="ctr" defTabSz="685783" rtl="1" eaLnBrk="1" fontAlgn="auto" latinLnBrk="0" hangingPunct="1">
                        <a:lnSpc>
                          <a:spcPct val="100000"/>
                        </a:lnSpc>
                        <a:spcBef>
                          <a:spcPts val="0"/>
                        </a:spcBef>
                        <a:spcAft>
                          <a:spcPts val="0"/>
                        </a:spcAft>
                        <a:buClrTx/>
                        <a:buSzTx/>
                        <a:buFontTx/>
                        <a:buNone/>
                        <a:tabLst/>
                        <a:defRPr/>
                      </a:pPr>
                      <a:r>
                        <a:rPr lang="ar-EG" sz="4800" b="1" dirty="0">
                          <a:solidFill>
                            <a:schemeClr val="bg1"/>
                          </a:solidFill>
                          <a:latin typeface="+mj-lt"/>
                          <a:cs typeface="+mj-cs"/>
                        </a:rPr>
                        <a:t>فصار كندى بغير تسخين. </a:t>
                      </a:r>
                      <a:r>
                        <a:rPr lang="ar-EG" sz="4800" b="1" dirty="0">
                          <a:solidFill>
                            <a:srgbClr val="FFC000"/>
                          </a:solidFill>
                          <a:latin typeface="+mj-lt"/>
                          <a:cs typeface="+mj-cs"/>
                        </a:rPr>
                        <a:t>هوس إيروف ...</a:t>
                      </a:r>
                    </a:p>
                  </a:txBody>
                  <a:tcPr/>
                </a:tc>
                <a:extLst>
                  <a:ext uri="{0D108BD9-81ED-4DB2-BD59-A6C34878D82A}">
                    <a16:rowId xmlns:a16="http://schemas.microsoft.com/office/drawing/2014/main" val="2109366237"/>
                  </a:ext>
                </a:extLst>
              </a:tr>
              <a:tr h="1523842">
                <a:tc>
                  <a:txBody>
                    <a:bodyPr/>
                    <a:lstStyle/>
                    <a:p>
                      <a:pPr algn="ctr" rtl="1"/>
                      <a:r>
                        <a:rPr kumimoji="0" lang="ar-SA" sz="4800" b="1" i="0" u="none" strike="noStrike" cap="none" normalizeH="0" baseline="0" dirty="0">
                          <a:ln>
                            <a:noFill/>
                          </a:ln>
                          <a:solidFill>
                            <a:schemeClr val="bg1"/>
                          </a:solidFill>
                          <a:effectLst/>
                          <a:latin typeface="Times New Roman" pitchFamily="18" charset="0"/>
                          <a:cs typeface="Times New Roman" pitchFamily="18" charset="0"/>
                        </a:rPr>
                        <a:t>حينئذ ابن اللـه جاهم</a:t>
                      </a:r>
                      <a:r>
                        <a:rPr lang="ar-EG" sz="4800" b="1" dirty="0">
                          <a:solidFill>
                            <a:schemeClr val="bg1"/>
                          </a:solidFill>
                          <a:latin typeface="+mj-lt"/>
                          <a:cs typeface="+mj-cs"/>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 طفى</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 الأتون وقواهم</a:t>
                      </a:r>
                      <a:r>
                        <a:rPr lang="ar-EG" sz="4800" b="1" dirty="0">
                          <a:solidFill>
                            <a:schemeClr val="bg1"/>
                          </a:solidFill>
                          <a:latin typeface="+mj-lt"/>
                          <a:cs typeface="+mj-cs"/>
                        </a:rPr>
                        <a:t>.</a:t>
                      </a:r>
                    </a:p>
                    <a:p>
                      <a:pPr algn="ctr" rtl="1"/>
                      <a:r>
                        <a:rPr kumimoji="0" lang="ar-SA" sz="4800" b="1" i="0" u="none" strike="noStrike" cap="none" normalizeH="0" baseline="0" dirty="0">
                          <a:ln>
                            <a:noFill/>
                          </a:ln>
                          <a:solidFill>
                            <a:schemeClr val="bg1"/>
                          </a:solidFill>
                          <a:effectLst/>
                          <a:latin typeface="Times New Roman" pitchFamily="18" charset="0"/>
                          <a:cs typeface="Times New Roman" pitchFamily="18" charset="0"/>
                        </a:rPr>
                        <a:t>وفرحوا به لما أتاهم</a:t>
                      </a:r>
                      <a:r>
                        <a:rPr lang="ar-EG" sz="4800" b="1" dirty="0">
                          <a:solidFill>
                            <a:schemeClr val="bg1"/>
                          </a:solidFill>
                          <a:latin typeface="+mj-lt"/>
                          <a:cs typeface="+mj-cs"/>
                        </a:rPr>
                        <a:t>. </a:t>
                      </a:r>
                      <a:r>
                        <a:rPr lang="ar-EG" sz="4800" b="1" dirty="0">
                          <a:solidFill>
                            <a:srgbClr val="FFC000"/>
                          </a:solidFill>
                          <a:latin typeface="+mj-lt"/>
                          <a:cs typeface="+mj-cs"/>
                        </a:rPr>
                        <a:t>هوس إيروف...</a:t>
                      </a:r>
                    </a:p>
                  </a:txBody>
                  <a:tcPr anchor="b"/>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2146607497"/>
      </p:ext>
    </p:extLst>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F05F6-F30A-448B-9685-6F499710CCF9}"/>
              </a:ext>
            </a:extLst>
          </p:cNvPr>
          <p:cNvSpPr>
            <a:spLocks noGrp="1"/>
          </p:cNvSpPr>
          <p:nvPr>
            <p:ph type="title"/>
          </p:nvPr>
        </p:nvSpPr>
        <p:spPr/>
        <p:txBody>
          <a:bodyPr/>
          <a:lstStyle/>
          <a:p>
            <a:endParaRPr lang="en-GB"/>
          </a:p>
        </p:txBody>
      </p:sp>
      <p:graphicFrame>
        <p:nvGraphicFramePr>
          <p:cNvPr id="5" name="Table 14">
            <a:extLst>
              <a:ext uri="{FF2B5EF4-FFF2-40B4-BE49-F238E27FC236}">
                <a16:creationId xmlns:a16="http://schemas.microsoft.com/office/drawing/2014/main" id="{F3664B27-EA75-4EC3-B32C-F0F85280C739}"/>
              </a:ext>
            </a:extLst>
          </p:cNvPr>
          <p:cNvGraphicFramePr>
            <a:graphicFrameLocks noGrp="1"/>
          </p:cNvGraphicFramePr>
          <p:nvPr>
            <p:extLst>
              <p:ext uri="{D42A27DB-BD31-4B8C-83A1-F6EECF244321}">
                <p14:modId xmlns:p14="http://schemas.microsoft.com/office/powerpoint/2010/main" val="2534910873"/>
              </p:ext>
            </p:extLst>
          </p:nvPr>
        </p:nvGraphicFramePr>
        <p:xfrm>
          <a:off x="0" y="3701817"/>
          <a:ext cx="9144000" cy="3186822"/>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632342">
                <a:tc>
                  <a:txBody>
                    <a:bodyPr/>
                    <a:lstStyle/>
                    <a:p>
                      <a:pPr algn="ctr" rtl="1"/>
                      <a:r>
                        <a:rPr kumimoji="0" lang="ar-EG" sz="4500" b="1" i="0" u="none" strike="noStrike" kern="1200" cap="none" normalizeH="0" baseline="0" dirty="0">
                          <a:ln>
                            <a:noFill/>
                          </a:ln>
                          <a:solidFill>
                            <a:schemeClr val="bg1"/>
                          </a:solidFill>
                          <a:effectLst/>
                          <a:latin typeface="Times New Roman" pitchFamily="18" charset="0"/>
                          <a:ea typeface="+mn-ea"/>
                          <a:cs typeface="Times New Roman" pitchFamily="18" charset="0"/>
                        </a:rPr>
                        <a:t>حينئذ صلى عزارياس</a:t>
                      </a:r>
                      <a:r>
                        <a:rPr lang="ar-EG" sz="4500" b="1" dirty="0">
                          <a:solidFill>
                            <a:schemeClr val="bg1"/>
                          </a:solidFill>
                          <a:latin typeface="+mj-lt"/>
                          <a:cs typeface="+mj-cs"/>
                        </a:rPr>
                        <a:t>. </a:t>
                      </a:r>
                      <a:r>
                        <a:rPr kumimoji="0" lang="ar-SA" sz="4500" b="1" i="0" u="none" strike="noStrike" kern="1200" cap="none" normalizeH="0" baseline="0" dirty="0">
                          <a:ln>
                            <a:noFill/>
                          </a:ln>
                          <a:solidFill>
                            <a:schemeClr val="bg1"/>
                          </a:solidFill>
                          <a:effectLst/>
                          <a:latin typeface="Times New Roman" pitchFamily="18" charset="0"/>
                          <a:ea typeface="+mn-ea"/>
                          <a:cs typeface="Times New Roman" pitchFamily="18" charset="0"/>
                        </a:rPr>
                        <a:t>و</a:t>
                      </a:r>
                      <a:r>
                        <a:rPr kumimoji="0" lang="ar-EG" sz="4500" b="1" i="0" u="none" strike="noStrike" kern="1200" cap="none" normalizeH="0" baseline="0" dirty="0">
                          <a:ln>
                            <a:noFill/>
                          </a:ln>
                          <a:solidFill>
                            <a:schemeClr val="bg1"/>
                          </a:solidFill>
                          <a:effectLst/>
                          <a:latin typeface="Times New Roman" pitchFamily="18" charset="0"/>
                          <a:ea typeface="+mn-ea"/>
                          <a:cs typeface="Times New Roman" pitchFamily="18" charset="0"/>
                        </a:rPr>
                        <a:t>صلاة قوية بغير أدناس</a:t>
                      </a:r>
                      <a:r>
                        <a:rPr lang="ar-EG" sz="4500" b="1" dirty="0">
                          <a:solidFill>
                            <a:schemeClr val="bg1"/>
                          </a:solidFill>
                          <a:latin typeface="+mj-lt"/>
                          <a:cs typeface="+mj-cs"/>
                        </a:rPr>
                        <a:t>. </a:t>
                      </a:r>
                    </a:p>
                    <a:p>
                      <a:pPr marL="0" marR="0" lvl="0" indent="0" algn="ctr" defTabSz="685783" rtl="1" eaLnBrk="1" fontAlgn="auto" latinLnBrk="0" hangingPunct="1">
                        <a:lnSpc>
                          <a:spcPct val="100000"/>
                        </a:lnSpc>
                        <a:spcBef>
                          <a:spcPts val="0"/>
                        </a:spcBef>
                        <a:spcAft>
                          <a:spcPts val="0"/>
                        </a:spcAft>
                        <a:buClrTx/>
                        <a:buSzTx/>
                        <a:buFontTx/>
                        <a:buNone/>
                        <a:tabLst/>
                        <a:defRPr/>
                      </a:pPr>
                      <a:r>
                        <a:rPr lang="ar-EG" sz="4500" b="1" dirty="0">
                          <a:solidFill>
                            <a:schemeClr val="bg1"/>
                          </a:solidFill>
                          <a:latin typeface="+mj-lt"/>
                          <a:cs typeface="+mj-cs"/>
                        </a:rPr>
                        <a:t>تى أوأو إتجوم إن تى اترياس</a:t>
                      </a:r>
                      <a:r>
                        <a:rPr lang="ar-EG" sz="4500" b="1" dirty="0">
                          <a:solidFill>
                            <a:srgbClr val="FFC000"/>
                          </a:solidFill>
                          <a:latin typeface="+mj-lt"/>
                          <a:cs typeface="+mj-cs"/>
                        </a:rPr>
                        <a:t>*</a:t>
                      </a:r>
                      <a:r>
                        <a:rPr lang="ar-EG" sz="4500" b="1" dirty="0">
                          <a:solidFill>
                            <a:schemeClr val="bg1"/>
                          </a:solidFill>
                          <a:latin typeface="+mj-lt"/>
                          <a:cs typeface="+mj-cs"/>
                        </a:rPr>
                        <a:t>. </a:t>
                      </a:r>
                      <a:r>
                        <a:rPr lang="ar-EG" sz="4500" b="1" dirty="0">
                          <a:solidFill>
                            <a:srgbClr val="FFC000"/>
                          </a:solidFill>
                          <a:latin typeface="+mj-lt"/>
                          <a:cs typeface="+mj-cs"/>
                        </a:rPr>
                        <a:t>هوس إيروف ...</a:t>
                      </a:r>
                    </a:p>
                  </a:txBody>
                  <a:tcPr/>
                </a:tc>
                <a:extLst>
                  <a:ext uri="{0D108BD9-81ED-4DB2-BD59-A6C34878D82A}">
                    <a16:rowId xmlns:a16="http://schemas.microsoft.com/office/drawing/2014/main" val="2109366237"/>
                  </a:ext>
                </a:extLst>
              </a:tr>
              <a:tr h="1523842">
                <a:tc>
                  <a:txBody>
                    <a:bodyPr/>
                    <a:lstStyle/>
                    <a:p>
                      <a:pPr algn="ctr" rtl="1"/>
                      <a:r>
                        <a:rPr kumimoji="0" lang="ar-SA" sz="4800" b="1" i="0" u="none" strike="noStrike" cap="none" normalizeH="0" baseline="0" dirty="0">
                          <a:ln>
                            <a:noFill/>
                          </a:ln>
                          <a:solidFill>
                            <a:schemeClr val="bg1"/>
                          </a:solidFill>
                          <a:effectLst/>
                          <a:latin typeface="Times New Roman" pitchFamily="18" charset="0"/>
                          <a:cs typeface="Times New Roman" pitchFamily="18" charset="0"/>
                        </a:rPr>
                        <a:t>خاصة بالأكثر ميصائيل</a:t>
                      </a:r>
                      <a:r>
                        <a:rPr lang="ar-EG" sz="4800" b="1" dirty="0">
                          <a:solidFill>
                            <a:schemeClr val="bg1"/>
                          </a:solidFill>
                          <a:latin typeface="+mj-lt"/>
                          <a:cs typeface="+mj-cs"/>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رفع صوته بالتهليل</a:t>
                      </a:r>
                      <a:r>
                        <a:rPr lang="ar-EG" sz="4800" b="1" dirty="0">
                          <a:solidFill>
                            <a:schemeClr val="bg1"/>
                          </a:solidFill>
                          <a:latin typeface="+mj-lt"/>
                          <a:cs typeface="+mj-cs"/>
                        </a:rPr>
                        <a:t>.</a:t>
                      </a:r>
                    </a:p>
                    <a:p>
                      <a:pPr algn="ctr" rtl="1"/>
                      <a:r>
                        <a:rPr kumimoji="0" lang="ar-SA" sz="4800" b="1" i="0" u="none" strike="noStrike" cap="none" normalizeH="0" baseline="0" dirty="0">
                          <a:ln>
                            <a:noFill/>
                          </a:ln>
                          <a:solidFill>
                            <a:schemeClr val="bg1"/>
                          </a:solidFill>
                          <a:effectLst/>
                          <a:latin typeface="Times New Roman" pitchFamily="18" charset="0"/>
                          <a:cs typeface="Times New Roman" pitchFamily="18" charset="0"/>
                        </a:rPr>
                        <a:t>سبحوا اللـه من جيل إلى جيل</a:t>
                      </a:r>
                      <a:r>
                        <a:rPr lang="ar-EG" sz="4800" b="1" dirty="0">
                          <a:solidFill>
                            <a:schemeClr val="bg1"/>
                          </a:solidFill>
                          <a:latin typeface="+mj-lt"/>
                          <a:cs typeface="+mj-cs"/>
                        </a:rPr>
                        <a:t>. </a:t>
                      </a:r>
                      <a:r>
                        <a:rPr lang="ar-EG" sz="4800" b="1" dirty="0">
                          <a:solidFill>
                            <a:srgbClr val="FFC000"/>
                          </a:solidFill>
                          <a:latin typeface="+mj-lt"/>
                          <a:cs typeface="+mj-cs"/>
                        </a:rPr>
                        <a:t>هوس إيروف...</a:t>
                      </a:r>
                    </a:p>
                  </a:txBody>
                  <a:tcPr anchor="b"/>
                </a:tc>
                <a:extLst>
                  <a:ext uri="{0D108BD9-81ED-4DB2-BD59-A6C34878D82A}">
                    <a16:rowId xmlns:a16="http://schemas.microsoft.com/office/drawing/2014/main" val="3986428576"/>
                  </a:ext>
                </a:extLst>
              </a:tr>
            </a:tbl>
          </a:graphicData>
        </a:graphic>
      </p:graphicFrame>
      <p:sp>
        <p:nvSpPr>
          <p:cNvPr id="3" name="TextBox 2">
            <a:extLst>
              <a:ext uri="{FF2B5EF4-FFF2-40B4-BE49-F238E27FC236}">
                <a16:creationId xmlns:a16="http://schemas.microsoft.com/office/drawing/2014/main" id="{696D5D1B-5A52-478B-B5E2-337883574E74}"/>
              </a:ext>
            </a:extLst>
          </p:cNvPr>
          <p:cNvSpPr txBox="1"/>
          <p:nvPr/>
        </p:nvSpPr>
        <p:spPr>
          <a:xfrm>
            <a:off x="6091517" y="3237600"/>
            <a:ext cx="3133166" cy="523220"/>
          </a:xfrm>
          <a:prstGeom prst="rect">
            <a:avLst/>
          </a:prstGeom>
          <a:noFill/>
        </p:spPr>
        <p:txBody>
          <a:bodyPr wrap="square" rtlCol="0" anchor="b">
            <a:spAutoFit/>
          </a:bodyPr>
          <a:lstStyle/>
          <a:p>
            <a:pPr algn="r" rtl="1"/>
            <a:r>
              <a:rPr lang="ar-EG" sz="2800" b="1" dirty="0">
                <a:solidFill>
                  <a:srgbClr val="FFC000"/>
                </a:solidFill>
                <a:cs typeface="+mj-cs"/>
              </a:rPr>
              <a:t>*(مجدوا قوة اللـه الواحد)</a:t>
            </a:r>
            <a:endParaRPr lang="en-GB" sz="2800" b="1" dirty="0">
              <a:solidFill>
                <a:srgbClr val="FFC000"/>
              </a:solidFill>
              <a:cs typeface="+mj-cs"/>
            </a:endParaRPr>
          </a:p>
        </p:txBody>
      </p:sp>
    </p:spTree>
    <p:extLst>
      <p:ext uri="{BB962C8B-B14F-4D97-AF65-F5344CB8AC3E}">
        <p14:creationId xmlns:p14="http://schemas.microsoft.com/office/powerpoint/2010/main" val="167354417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FE9C7-953C-43DB-8C43-E09524B1B91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C1893C4-243C-4A5A-9721-F2112E3033BA}"/>
              </a:ext>
            </a:extLst>
          </p:cNvPr>
          <p:cNvSpPr>
            <a:spLocks noGrp="1"/>
          </p:cNvSpPr>
          <p:nvPr>
            <p:ph type="body" sz="quarter" idx="11"/>
          </p:nvPr>
        </p:nvSpPr>
        <p:spPr/>
        <p:txBody>
          <a:bodyPr/>
          <a:lstStyle/>
          <a:p>
            <a:r>
              <a:rPr lang="ar-SA" altLang="en-US" sz="4800" b="1" dirty="0">
                <a:solidFill>
                  <a:schemeClr val="bg1"/>
                </a:solidFill>
                <a:cs typeface="Times New Roman" panose="02020603050405020304" pitchFamily="18" charset="0"/>
              </a:rPr>
              <a:t>الأم صهيون تقول ان انسانا وانسانا حل فيها.  وهو العلى الذى أسسها الى الأبد. الليلويا.</a:t>
            </a:r>
            <a:br>
              <a:rPr lang="ar-EG" altLang="en-US" sz="4800" b="1" dirty="0">
                <a:solidFill>
                  <a:schemeClr val="bg1"/>
                </a:solidFill>
                <a:cs typeface="Times New Roman" panose="02020603050405020304" pitchFamily="18" charset="0"/>
              </a:rPr>
            </a:br>
            <a:r>
              <a:rPr lang="ar-EG" altLang="en-US" sz="4800" b="1" dirty="0">
                <a:solidFill>
                  <a:srgbClr val="FFC000"/>
                </a:solidFill>
                <a:cs typeface="Times New Roman" panose="02020603050405020304" pitchFamily="18" charset="0"/>
              </a:rPr>
              <a:t>(مز87: 5)</a:t>
            </a:r>
            <a:endParaRPr lang="ar-SA" altLang="en-US" sz="4800" b="1" dirty="0">
              <a:solidFill>
                <a:srgbClr val="FFC000"/>
              </a:solidFill>
              <a:cs typeface="Times New Roman" panose="02020603050405020304" pitchFamily="18" charset="0"/>
            </a:endParaRPr>
          </a:p>
        </p:txBody>
      </p:sp>
    </p:spTree>
    <p:extLst>
      <p:ext uri="{BB962C8B-B14F-4D97-AF65-F5344CB8AC3E}">
        <p14:creationId xmlns:p14="http://schemas.microsoft.com/office/powerpoint/2010/main" val="1590708686"/>
      </p:ext>
    </p:extLst>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F05F6-F30A-448B-9685-6F499710CCF9}"/>
              </a:ext>
            </a:extLst>
          </p:cNvPr>
          <p:cNvSpPr>
            <a:spLocks noGrp="1"/>
          </p:cNvSpPr>
          <p:nvPr>
            <p:ph type="title"/>
          </p:nvPr>
        </p:nvSpPr>
        <p:spPr/>
        <p:txBody>
          <a:bodyPr/>
          <a:lstStyle/>
          <a:p>
            <a:endParaRPr lang="en-GB"/>
          </a:p>
        </p:txBody>
      </p:sp>
      <p:graphicFrame>
        <p:nvGraphicFramePr>
          <p:cNvPr id="5" name="Table 14">
            <a:extLst>
              <a:ext uri="{FF2B5EF4-FFF2-40B4-BE49-F238E27FC236}">
                <a16:creationId xmlns:a16="http://schemas.microsoft.com/office/drawing/2014/main" id="{F3664B27-EA75-4EC3-B32C-F0F85280C739}"/>
              </a:ext>
            </a:extLst>
          </p:cNvPr>
          <p:cNvGraphicFramePr>
            <a:graphicFrameLocks noGrp="1"/>
          </p:cNvGraphicFramePr>
          <p:nvPr>
            <p:extLst>
              <p:ext uri="{D42A27DB-BD31-4B8C-83A1-F6EECF244321}">
                <p14:modId xmlns:p14="http://schemas.microsoft.com/office/powerpoint/2010/main" val="2553795334"/>
              </p:ext>
            </p:extLst>
          </p:nvPr>
        </p:nvGraphicFramePr>
        <p:xfrm>
          <a:off x="0" y="3701816"/>
          <a:ext cx="9144000" cy="3156183"/>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20937">
                <a:tc>
                  <a:txBody>
                    <a:bodyPr/>
                    <a:lstStyle/>
                    <a:p>
                      <a:pPr algn="ctr" rtl="1"/>
                      <a:r>
                        <a:rPr kumimoji="0" lang="ar-SA" sz="4300" b="1" i="0" u="none" strike="noStrike" kern="1200" cap="none" normalizeH="0" baseline="0" dirty="0">
                          <a:ln>
                            <a:noFill/>
                          </a:ln>
                          <a:solidFill>
                            <a:schemeClr val="bg1"/>
                          </a:solidFill>
                          <a:effectLst/>
                          <a:latin typeface="Times New Roman" pitchFamily="18" charset="0"/>
                          <a:ea typeface="+mn-ea"/>
                          <a:cs typeface="Times New Roman" pitchFamily="18" charset="0"/>
                        </a:rPr>
                        <a:t>دهش الملك أيضاً واحتار</a:t>
                      </a:r>
                      <a:r>
                        <a:rPr lang="ar-EG" sz="4300" b="1" dirty="0">
                          <a:solidFill>
                            <a:schemeClr val="bg1"/>
                          </a:solidFill>
                          <a:latin typeface="+mj-lt"/>
                          <a:cs typeface="+mj-cs"/>
                        </a:rPr>
                        <a:t>. </a:t>
                      </a:r>
                      <a:r>
                        <a:rPr kumimoji="0" lang="ar-SA" sz="4300" b="1" i="0" u="none" strike="noStrike" kern="1200" cap="none" normalizeH="0" baseline="0" dirty="0">
                          <a:ln>
                            <a:noFill/>
                          </a:ln>
                          <a:solidFill>
                            <a:schemeClr val="bg1"/>
                          </a:solidFill>
                          <a:effectLst/>
                          <a:latin typeface="Times New Roman" pitchFamily="18" charset="0"/>
                          <a:ea typeface="+mn-ea"/>
                          <a:cs typeface="Times New Roman" pitchFamily="18" charset="0"/>
                        </a:rPr>
                        <a:t>أليس ثلاثة ألقوا فى النار</a:t>
                      </a:r>
                      <a:r>
                        <a:rPr lang="ar-EG" sz="4300" b="1" dirty="0">
                          <a:solidFill>
                            <a:schemeClr val="bg1"/>
                          </a:solidFill>
                          <a:latin typeface="+mj-lt"/>
                          <a:cs typeface="+mj-cs"/>
                        </a:rPr>
                        <a:t>.</a:t>
                      </a:r>
                      <a:endParaRPr lang="en-US" sz="4300" b="1" dirty="0">
                        <a:solidFill>
                          <a:schemeClr val="bg1"/>
                        </a:solidFill>
                        <a:latin typeface="+mj-lt"/>
                        <a:cs typeface="+mj-cs"/>
                      </a:endParaRPr>
                    </a:p>
                    <a:p>
                      <a:pPr algn="ctr" rtl="1"/>
                      <a: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t>هوذا أربعة يمشون </a:t>
                      </a: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أحرار</a:t>
                      </a:r>
                      <a:r>
                        <a:rPr lang="ar-EG" sz="4400" b="1" dirty="0">
                          <a:solidFill>
                            <a:schemeClr val="bg1"/>
                          </a:solidFill>
                          <a:latin typeface="+mj-lt"/>
                          <a:cs typeface="+mj-cs"/>
                        </a:rPr>
                        <a:t>. </a:t>
                      </a:r>
                      <a:r>
                        <a:rPr lang="ar-EG" sz="4400" b="1" dirty="0">
                          <a:solidFill>
                            <a:srgbClr val="FFC000"/>
                          </a:solidFill>
                          <a:latin typeface="+mj-lt"/>
                          <a:cs typeface="+mj-cs"/>
                        </a:rPr>
                        <a:t>هوس إيروف ...</a:t>
                      </a:r>
                    </a:p>
                  </a:txBody>
                  <a:tcPr/>
                </a:tc>
                <a:extLst>
                  <a:ext uri="{0D108BD9-81ED-4DB2-BD59-A6C34878D82A}">
                    <a16:rowId xmlns:a16="http://schemas.microsoft.com/office/drawing/2014/main" val="2109366237"/>
                  </a:ext>
                </a:extLst>
              </a:tr>
              <a:tr h="1635246">
                <a:tc>
                  <a:txBody>
                    <a:bodyPr/>
                    <a:lstStyle/>
                    <a:p>
                      <a:pPr algn="ctr" rtl="1"/>
                      <a:r>
                        <a:rPr kumimoji="0" lang="ar-SA" sz="4300" b="1" i="0" u="none" strike="noStrike" cap="none" normalizeH="0" baseline="0" dirty="0">
                          <a:ln>
                            <a:noFill/>
                          </a:ln>
                          <a:solidFill>
                            <a:schemeClr val="bg1"/>
                          </a:solidFill>
                          <a:effectLst/>
                          <a:latin typeface="Times New Roman" pitchFamily="18" charset="0"/>
                          <a:cs typeface="Times New Roman" pitchFamily="18" charset="0"/>
                        </a:rPr>
                        <a:t>رأى الملك حقاً اجهار</a:t>
                      </a:r>
                      <a:r>
                        <a:rPr lang="ar-EG" sz="4300" b="1" dirty="0">
                          <a:solidFill>
                            <a:schemeClr val="bg1"/>
                          </a:solidFill>
                          <a:latin typeface="+mj-lt"/>
                          <a:cs typeface="+mj-cs"/>
                        </a:rPr>
                        <a:t>. </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أربعة رجال يمشون فى النار</a:t>
                      </a:r>
                      <a:r>
                        <a:rPr lang="ar-EG" sz="4300" b="1" dirty="0">
                          <a:solidFill>
                            <a:schemeClr val="bg1"/>
                          </a:solidFill>
                          <a:latin typeface="+mj-lt"/>
                          <a:cs typeface="+mj-cs"/>
                        </a:rPr>
                        <a:t>.</a:t>
                      </a:r>
                    </a:p>
                    <a:p>
                      <a:pPr algn="ctr" rtl="1"/>
                      <a:r>
                        <a:rPr kumimoji="0" lang="ar-SA" sz="4800" b="1" i="0" u="none" strike="noStrike" cap="none" normalizeH="0" baseline="0" dirty="0">
                          <a:ln>
                            <a:noFill/>
                          </a:ln>
                          <a:solidFill>
                            <a:schemeClr val="bg1"/>
                          </a:solidFill>
                          <a:effectLst/>
                          <a:latin typeface="Times New Roman" pitchFamily="18" charset="0"/>
                          <a:cs typeface="Times New Roman" pitchFamily="18" charset="0"/>
                        </a:rPr>
                        <a:t>ويسبحون ببهجة ووقار</a:t>
                      </a:r>
                      <a:r>
                        <a:rPr lang="ar-EG" sz="4800" b="1" dirty="0">
                          <a:solidFill>
                            <a:schemeClr val="bg1"/>
                          </a:solidFill>
                          <a:latin typeface="+mj-lt"/>
                          <a:cs typeface="+mj-cs"/>
                        </a:rPr>
                        <a:t>. </a:t>
                      </a:r>
                      <a:r>
                        <a:rPr lang="ar-EG" sz="4800" b="1" dirty="0">
                          <a:solidFill>
                            <a:srgbClr val="FFC000"/>
                          </a:solidFill>
                          <a:latin typeface="+mj-lt"/>
                          <a:cs typeface="+mj-cs"/>
                        </a:rPr>
                        <a:t>هوس إيروف...</a:t>
                      </a:r>
                    </a:p>
                  </a:txBody>
                  <a:tcPr anchor="b"/>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1645665171"/>
      </p:ext>
    </p:extLst>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F05F6-F30A-448B-9685-6F499710CCF9}"/>
              </a:ext>
            </a:extLst>
          </p:cNvPr>
          <p:cNvSpPr>
            <a:spLocks noGrp="1"/>
          </p:cNvSpPr>
          <p:nvPr>
            <p:ph type="title"/>
          </p:nvPr>
        </p:nvSpPr>
        <p:spPr/>
        <p:txBody>
          <a:bodyPr/>
          <a:lstStyle/>
          <a:p>
            <a:endParaRPr lang="en-GB"/>
          </a:p>
        </p:txBody>
      </p:sp>
      <p:graphicFrame>
        <p:nvGraphicFramePr>
          <p:cNvPr id="5" name="Table 14">
            <a:extLst>
              <a:ext uri="{FF2B5EF4-FFF2-40B4-BE49-F238E27FC236}">
                <a16:creationId xmlns:a16="http://schemas.microsoft.com/office/drawing/2014/main" id="{F3664B27-EA75-4EC3-B32C-F0F85280C739}"/>
              </a:ext>
            </a:extLst>
          </p:cNvPr>
          <p:cNvGraphicFramePr>
            <a:graphicFrameLocks noGrp="1"/>
          </p:cNvGraphicFramePr>
          <p:nvPr>
            <p:extLst>
              <p:ext uri="{D42A27DB-BD31-4B8C-83A1-F6EECF244321}">
                <p14:modId xmlns:p14="http://schemas.microsoft.com/office/powerpoint/2010/main" val="1791273227"/>
              </p:ext>
            </p:extLst>
          </p:nvPr>
        </p:nvGraphicFramePr>
        <p:xfrm>
          <a:off x="0" y="3701816"/>
          <a:ext cx="9144000" cy="3156183"/>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20937">
                <a:tc>
                  <a:txBody>
                    <a:bodyPr/>
                    <a:lstStyle/>
                    <a:p>
                      <a:pPr algn="ctr" rtl="1"/>
                      <a:r>
                        <a:rPr kumimoji="0" lang="ar-SA" sz="4500" b="1" i="0" u="none" strike="noStrike" kern="1200" cap="none" normalizeH="0" baseline="0" dirty="0">
                          <a:ln>
                            <a:noFill/>
                          </a:ln>
                          <a:solidFill>
                            <a:schemeClr val="bg1"/>
                          </a:solidFill>
                          <a:effectLst/>
                          <a:latin typeface="Times New Roman" pitchFamily="18" charset="0"/>
                          <a:ea typeface="+mn-ea"/>
                          <a:cs typeface="Times New Roman" pitchFamily="18" charset="0"/>
                        </a:rPr>
                        <a:t>زاد عجبه ونطق فاه</a:t>
                      </a:r>
                      <a:r>
                        <a:rPr lang="ar-EG" sz="4500" b="1" dirty="0">
                          <a:solidFill>
                            <a:schemeClr val="bg1"/>
                          </a:solidFill>
                          <a:latin typeface="+mj-lt"/>
                          <a:cs typeface="+mj-cs"/>
                        </a:rPr>
                        <a:t>. </a:t>
                      </a:r>
                      <a:r>
                        <a:rPr kumimoji="0" lang="ar-SA" sz="4500" b="1" i="0" u="none" strike="noStrike" kern="1200" cap="none" normalizeH="0" baseline="0" dirty="0">
                          <a:ln>
                            <a:noFill/>
                          </a:ln>
                          <a:solidFill>
                            <a:schemeClr val="bg1"/>
                          </a:solidFill>
                          <a:effectLst/>
                          <a:latin typeface="Times New Roman" pitchFamily="18" charset="0"/>
                          <a:ea typeface="+mn-ea"/>
                          <a:cs typeface="Times New Roman" pitchFamily="18" charset="0"/>
                        </a:rPr>
                        <a:t>هوذا الرابع يشبه ابن الله</a:t>
                      </a:r>
                      <a:r>
                        <a:rPr lang="ar-EG" sz="4500" b="1" dirty="0">
                          <a:solidFill>
                            <a:schemeClr val="bg1"/>
                          </a:solidFill>
                          <a:latin typeface="+mj-lt"/>
                          <a:cs typeface="+mj-cs"/>
                        </a:rPr>
                        <a:t>.</a:t>
                      </a:r>
                      <a:endParaRPr lang="en-US" sz="4500" b="1" dirty="0">
                        <a:solidFill>
                          <a:schemeClr val="bg1"/>
                        </a:solidFill>
                        <a:latin typeface="+mj-lt"/>
                        <a:cs typeface="+mj-cs"/>
                      </a:endParaRPr>
                    </a:p>
                    <a:p>
                      <a:pPr algn="ctr" rtl="1"/>
                      <a:r>
                        <a:rPr kumimoji="0" lang="ar-SA" sz="4500" b="1" i="0" u="none" strike="noStrike" kern="1200" cap="none" normalizeH="0" baseline="0" dirty="0">
                          <a:ln>
                            <a:noFill/>
                          </a:ln>
                          <a:solidFill>
                            <a:schemeClr val="bg1"/>
                          </a:solidFill>
                          <a:effectLst/>
                          <a:latin typeface="Times New Roman" pitchFamily="18" charset="0"/>
                          <a:ea typeface="+mn-ea"/>
                          <a:cs typeface="Times New Roman" pitchFamily="18" charset="0"/>
                        </a:rPr>
                        <a:t>فى منظره وفى رؤياه</a:t>
                      </a:r>
                      <a:r>
                        <a:rPr lang="ar-EG" sz="4500" b="1" dirty="0">
                          <a:solidFill>
                            <a:schemeClr val="bg1"/>
                          </a:solidFill>
                          <a:latin typeface="+mj-lt"/>
                          <a:cs typeface="+mj-cs"/>
                        </a:rPr>
                        <a:t>. </a:t>
                      </a:r>
                      <a:r>
                        <a:rPr lang="ar-EG" sz="4500" b="1" dirty="0">
                          <a:solidFill>
                            <a:srgbClr val="FFC000"/>
                          </a:solidFill>
                          <a:latin typeface="+mj-lt"/>
                          <a:cs typeface="+mj-cs"/>
                        </a:rPr>
                        <a:t>هوس إيروف ...</a:t>
                      </a:r>
                    </a:p>
                  </a:txBody>
                  <a:tcPr/>
                </a:tc>
                <a:extLst>
                  <a:ext uri="{0D108BD9-81ED-4DB2-BD59-A6C34878D82A}">
                    <a16:rowId xmlns:a16="http://schemas.microsoft.com/office/drawing/2014/main" val="2109366237"/>
                  </a:ext>
                </a:extLst>
              </a:tr>
              <a:tr h="1635246">
                <a:tc>
                  <a:txBody>
                    <a:bodyPr/>
                    <a:lstStyle/>
                    <a:p>
                      <a:pPr algn="ctr" rtl="1"/>
                      <a:r>
                        <a:rPr kumimoji="0" lang="ar-SA" sz="4300" b="1" i="0" u="none" strike="noStrike" cap="none" normalizeH="0" baseline="0" dirty="0">
                          <a:ln>
                            <a:noFill/>
                          </a:ln>
                          <a:solidFill>
                            <a:schemeClr val="bg1"/>
                          </a:solidFill>
                          <a:effectLst/>
                          <a:latin typeface="Times New Roman" pitchFamily="18" charset="0"/>
                          <a:cs typeface="Times New Roman" pitchFamily="18" charset="0"/>
                        </a:rPr>
                        <a:t>سبحوه أيها الطغامات</a:t>
                      </a:r>
                      <a:r>
                        <a:rPr lang="ar-EG" sz="4300" b="1" dirty="0">
                          <a:solidFill>
                            <a:schemeClr val="bg1"/>
                          </a:solidFill>
                          <a:latin typeface="+mj-lt"/>
                          <a:cs typeface="+mj-cs"/>
                        </a:rPr>
                        <a:t>. </a:t>
                      </a:r>
                      <a:r>
                        <a:rPr kumimoji="0" lang="ar-EG" sz="4300" b="1" i="0" u="none" strike="noStrike" cap="none" normalizeH="0" baseline="0" dirty="0">
                          <a:ln>
                            <a:noFill/>
                          </a:ln>
                          <a:solidFill>
                            <a:schemeClr val="bg1"/>
                          </a:solidFill>
                          <a:effectLst/>
                          <a:latin typeface="Times New Roman" pitchFamily="18" charset="0"/>
                          <a:cs typeface="Times New Roman" pitchFamily="18" charset="0"/>
                        </a:rPr>
                        <a:t>الملائكة والكراسى والقوات</a:t>
                      </a:r>
                      <a:r>
                        <a:rPr lang="ar-EG" sz="4300" b="1" dirty="0">
                          <a:solidFill>
                            <a:schemeClr val="bg1"/>
                          </a:solidFill>
                          <a:latin typeface="+mj-lt"/>
                          <a:cs typeface="+mj-cs"/>
                        </a:rPr>
                        <a:t>.</a:t>
                      </a:r>
                    </a:p>
                    <a:p>
                      <a:pPr algn="ctr" rtl="1"/>
                      <a:r>
                        <a:rPr kumimoji="0" lang="ar-SA" sz="4300" b="1" i="0" u="none" strike="noStrike" cap="none" normalizeH="0" baseline="0" dirty="0">
                          <a:ln>
                            <a:noFill/>
                          </a:ln>
                          <a:solidFill>
                            <a:schemeClr val="bg1"/>
                          </a:solidFill>
                          <a:effectLst/>
                          <a:latin typeface="Times New Roman" pitchFamily="18" charset="0"/>
                          <a:cs typeface="Times New Roman" pitchFamily="18" charset="0"/>
                        </a:rPr>
                        <a:t>وأرواح البشر ذو البركات</a:t>
                      </a:r>
                      <a:r>
                        <a:rPr lang="ar-EG" sz="4300" b="1" dirty="0">
                          <a:solidFill>
                            <a:schemeClr val="bg1"/>
                          </a:solidFill>
                          <a:latin typeface="+mj-lt"/>
                          <a:cs typeface="+mj-cs"/>
                        </a:rPr>
                        <a:t>. </a:t>
                      </a:r>
                      <a:r>
                        <a:rPr lang="ar-EG" sz="4300" b="1" dirty="0">
                          <a:solidFill>
                            <a:srgbClr val="FFC000"/>
                          </a:solidFill>
                          <a:latin typeface="+mj-lt"/>
                          <a:cs typeface="+mj-cs"/>
                        </a:rPr>
                        <a:t>هوس إيروف...</a:t>
                      </a:r>
                    </a:p>
                  </a:txBody>
                  <a:tcPr anchor="b"/>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104978758"/>
      </p:ext>
    </p:extLst>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F05F6-F30A-448B-9685-6F499710CCF9}"/>
              </a:ext>
            </a:extLst>
          </p:cNvPr>
          <p:cNvSpPr>
            <a:spLocks noGrp="1"/>
          </p:cNvSpPr>
          <p:nvPr>
            <p:ph type="title"/>
          </p:nvPr>
        </p:nvSpPr>
        <p:spPr/>
        <p:txBody>
          <a:bodyPr/>
          <a:lstStyle/>
          <a:p>
            <a:endParaRPr lang="en-GB" dirty="0"/>
          </a:p>
        </p:txBody>
      </p:sp>
      <p:graphicFrame>
        <p:nvGraphicFramePr>
          <p:cNvPr id="5" name="Table 14">
            <a:extLst>
              <a:ext uri="{FF2B5EF4-FFF2-40B4-BE49-F238E27FC236}">
                <a16:creationId xmlns:a16="http://schemas.microsoft.com/office/drawing/2014/main" id="{F3664B27-EA75-4EC3-B32C-F0F85280C739}"/>
              </a:ext>
            </a:extLst>
          </p:cNvPr>
          <p:cNvGraphicFramePr>
            <a:graphicFrameLocks noGrp="1"/>
          </p:cNvGraphicFramePr>
          <p:nvPr>
            <p:extLst>
              <p:ext uri="{D42A27DB-BD31-4B8C-83A1-F6EECF244321}">
                <p14:modId xmlns:p14="http://schemas.microsoft.com/office/powerpoint/2010/main" val="2004843162"/>
              </p:ext>
            </p:extLst>
          </p:nvPr>
        </p:nvGraphicFramePr>
        <p:xfrm>
          <a:off x="0" y="3701816"/>
          <a:ext cx="9144000" cy="318972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20937">
                <a:tc>
                  <a:txBody>
                    <a:bodyPr/>
                    <a:lstStyle/>
                    <a:p>
                      <a:pPr algn="ctr" rtl="1"/>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سبحوه ومجدوه</a:t>
                      </a:r>
                      <a:r>
                        <a:rPr lang="ar-EG" sz="4800" b="1" dirty="0">
                          <a:solidFill>
                            <a:schemeClr val="bg1"/>
                          </a:solidFill>
                          <a:latin typeface="+mj-lt"/>
                          <a:cs typeface="+mj-cs"/>
                        </a:rPr>
                        <a:t>. </a:t>
                      </a: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فى كنائس شعبه ارفعوه</a:t>
                      </a:r>
                      <a:r>
                        <a:rPr lang="ar-EG" sz="4800" b="1" dirty="0">
                          <a:solidFill>
                            <a:schemeClr val="bg1"/>
                          </a:solidFill>
                          <a:latin typeface="+mj-lt"/>
                          <a:cs typeface="+mj-cs"/>
                        </a:rPr>
                        <a:t>.</a:t>
                      </a:r>
                      <a:endParaRPr lang="en-US" sz="4800" b="1" dirty="0">
                        <a:solidFill>
                          <a:schemeClr val="bg1"/>
                        </a:solidFill>
                        <a:latin typeface="+mj-lt"/>
                        <a:cs typeface="+mj-cs"/>
                      </a:endParaRPr>
                    </a:p>
                    <a:p>
                      <a:pPr algn="ctr" rtl="1"/>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على منابر الشيوخ باركوه</a:t>
                      </a:r>
                      <a:r>
                        <a:rPr lang="ar-EG" sz="4800" b="1" dirty="0">
                          <a:solidFill>
                            <a:schemeClr val="bg1"/>
                          </a:solidFill>
                          <a:latin typeface="+mj-lt"/>
                          <a:cs typeface="+mj-cs"/>
                        </a:rPr>
                        <a:t>. </a:t>
                      </a:r>
                      <a:r>
                        <a:rPr lang="ar-EG" sz="4800" b="1" dirty="0">
                          <a:solidFill>
                            <a:srgbClr val="FFC000"/>
                          </a:solidFill>
                          <a:latin typeface="+mj-lt"/>
                          <a:cs typeface="+mj-cs"/>
                        </a:rPr>
                        <a:t>هوس إيروف ...</a:t>
                      </a:r>
                    </a:p>
                  </a:txBody>
                  <a:tcPr/>
                </a:tc>
                <a:extLst>
                  <a:ext uri="{0D108BD9-81ED-4DB2-BD59-A6C34878D82A}">
                    <a16:rowId xmlns:a16="http://schemas.microsoft.com/office/drawing/2014/main" val="2109366237"/>
                  </a:ext>
                </a:extLst>
              </a:tr>
              <a:tr h="1635246">
                <a:tc>
                  <a:txBody>
                    <a:bodyPr/>
                    <a:lstStyle/>
                    <a:p>
                      <a:pPr algn="ctr" rtl="1"/>
                      <a:r>
                        <a:rPr kumimoji="0" lang="ar-SA" sz="4600" b="1" i="0" u="none" strike="noStrike" cap="none" normalizeH="0" baseline="0" dirty="0">
                          <a:ln>
                            <a:noFill/>
                          </a:ln>
                          <a:solidFill>
                            <a:schemeClr val="bg1"/>
                          </a:solidFill>
                          <a:effectLst/>
                          <a:latin typeface="Times New Roman" pitchFamily="18" charset="0"/>
                          <a:cs typeface="Times New Roman" pitchFamily="18" charset="0"/>
                        </a:rPr>
                        <a:t>سبح إلهك ياسدراك</a:t>
                      </a:r>
                      <a:r>
                        <a:rPr lang="ar-EG" sz="4600" b="1" dirty="0">
                          <a:solidFill>
                            <a:schemeClr val="bg1"/>
                          </a:solidFill>
                          <a:latin typeface="+mj-lt"/>
                          <a:cs typeface="+mj-cs"/>
                        </a:rPr>
                        <a:t>. </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وأبدناغو والممدوح ميساك</a:t>
                      </a:r>
                      <a:r>
                        <a:rPr lang="ar-EG" sz="4600" b="1" dirty="0">
                          <a:solidFill>
                            <a:schemeClr val="bg1"/>
                          </a:solidFill>
                          <a:latin typeface="+mj-lt"/>
                          <a:cs typeface="+mj-cs"/>
                        </a:rPr>
                        <a:t>.</a:t>
                      </a:r>
                    </a:p>
                    <a:p>
                      <a:pPr algn="ctr" rtl="1"/>
                      <a:r>
                        <a:rPr kumimoji="0" lang="ar-SA" sz="4600" b="1" i="0" u="none" strike="noStrike" cap="none" normalizeH="0" baseline="0" dirty="0">
                          <a:ln>
                            <a:noFill/>
                          </a:ln>
                          <a:solidFill>
                            <a:schemeClr val="bg1"/>
                          </a:solidFill>
                          <a:effectLst/>
                          <a:latin typeface="Times New Roman" pitchFamily="18" charset="0"/>
                          <a:cs typeface="Times New Roman" pitchFamily="18" charset="0"/>
                        </a:rPr>
                        <a:t>لأنه نجاكم من الهلاك</a:t>
                      </a:r>
                      <a:r>
                        <a:rPr lang="ar-EG" sz="4600" b="1" dirty="0">
                          <a:solidFill>
                            <a:schemeClr val="bg1"/>
                          </a:solidFill>
                          <a:latin typeface="+mj-lt"/>
                          <a:cs typeface="+mj-cs"/>
                        </a:rPr>
                        <a:t>. </a:t>
                      </a:r>
                      <a:r>
                        <a:rPr lang="ar-EG" sz="4600" b="1" dirty="0">
                          <a:solidFill>
                            <a:srgbClr val="FFC000"/>
                          </a:solidFill>
                          <a:latin typeface="+mj-lt"/>
                          <a:cs typeface="+mj-cs"/>
                        </a:rPr>
                        <a:t>هوس إيروف...</a:t>
                      </a:r>
                    </a:p>
                  </a:txBody>
                  <a:tcPr anchor="b"/>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3928949942"/>
      </p:ext>
    </p:extLst>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F05F6-F30A-448B-9685-6F499710CCF9}"/>
              </a:ext>
            </a:extLst>
          </p:cNvPr>
          <p:cNvSpPr>
            <a:spLocks noGrp="1"/>
          </p:cNvSpPr>
          <p:nvPr>
            <p:ph type="title"/>
          </p:nvPr>
        </p:nvSpPr>
        <p:spPr/>
        <p:txBody>
          <a:bodyPr/>
          <a:lstStyle/>
          <a:p>
            <a:endParaRPr lang="en-GB" dirty="0"/>
          </a:p>
        </p:txBody>
      </p:sp>
      <p:graphicFrame>
        <p:nvGraphicFramePr>
          <p:cNvPr id="5" name="Table 14">
            <a:extLst>
              <a:ext uri="{FF2B5EF4-FFF2-40B4-BE49-F238E27FC236}">
                <a16:creationId xmlns:a16="http://schemas.microsoft.com/office/drawing/2014/main" id="{F3664B27-EA75-4EC3-B32C-F0F85280C739}"/>
              </a:ext>
            </a:extLst>
          </p:cNvPr>
          <p:cNvGraphicFramePr>
            <a:graphicFrameLocks noGrp="1"/>
          </p:cNvGraphicFramePr>
          <p:nvPr>
            <p:extLst>
              <p:ext uri="{D42A27DB-BD31-4B8C-83A1-F6EECF244321}">
                <p14:modId xmlns:p14="http://schemas.microsoft.com/office/powerpoint/2010/main" val="3228116703"/>
              </p:ext>
            </p:extLst>
          </p:nvPr>
        </p:nvGraphicFramePr>
        <p:xfrm>
          <a:off x="0" y="3701816"/>
          <a:ext cx="9144000" cy="318972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20937">
                <a:tc>
                  <a:txBody>
                    <a:bodyPr/>
                    <a:lstStyle/>
                    <a:p>
                      <a:pPr algn="ctr" rtl="1"/>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سبحوه يا جميع الأمم</a:t>
                      </a:r>
                      <a:r>
                        <a:rPr lang="ar-EG" sz="4800" b="1" dirty="0">
                          <a:solidFill>
                            <a:schemeClr val="bg1"/>
                          </a:solidFill>
                          <a:latin typeface="+mj-lt"/>
                          <a:cs typeface="+mj-cs"/>
                        </a:rPr>
                        <a:t>. </a:t>
                      </a: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الأحرار والعبيد والخدم</a:t>
                      </a:r>
                      <a:r>
                        <a:rPr lang="ar-EG" sz="4800" b="1" dirty="0">
                          <a:solidFill>
                            <a:schemeClr val="bg1"/>
                          </a:solidFill>
                          <a:latin typeface="+mj-lt"/>
                          <a:cs typeface="+mj-cs"/>
                        </a:rPr>
                        <a:t>.</a:t>
                      </a:r>
                      <a:endParaRPr lang="en-US" sz="4800" b="1" dirty="0">
                        <a:solidFill>
                          <a:schemeClr val="bg1"/>
                        </a:solidFill>
                        <a:latin typeface="+mj-lt"/>
                        <a:cs typeface="+mj-cs"/>
                      </a:endParaRPr>
                    </a:p>
                    <a:p>
                      <a:pPr algn="ctr" rtl="1"/>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لأنه </a:t>
                      </a:r>
                      <a:r>
                        <a:rPr kumimoji="0" lang="ar-EG" sz="4800" b="1" i="0" u="none" strike="noStrike" kern="1200" cap="none" normalizeH="0" baseline="0" dirty="0">
                          <a:ln>
                            <a:noFill/>
                          </a:ln>
                          <a:solidFill>
                            <a:schemeClr val="bg1"/>
                          </a:solidFill>
                          <a:effectLst/>
                          <a:latin typeface="Times New Roman" pitchFamily="18" charset="0"/>
                          <a:ea typeface="+mn-ea"/>
                          <a:cs typeface="Times New Roman" pitchFamily="18" charset="0"/>
                        </a:rPr>
                        <a:t>خلقكم</a:t>
                      </a: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 من العدم</a:t>
                      </a:r>
                      <a:r>
                        <a:rPr lang="ar-EG" sz="4800" b="1" dirty="0">
                          <a:solidFill>
                            <a:schemeClr val="bg1"/>
                          </a:solidFill>
                          <a:latin typeface="+mj-lt"/>
                          <a:cs typeface="+mj-cs"/>
                        </a:rPr>
                        <a:t>. </a:t>
                      </a:r>
                      <a:r>
                        <a:rPr lang="ar-EG" sz="4800" b="1" dirty="0">
                          <a:solidFill>
                            <a:srgbClr val="FFC000"/>
                          </a:solidFill>
                          <a:latin typeface="+mj-lt"/>
                          <a:cs typeface="+mj-cs"/>
                        </a:rPr>
                        <a:t>هوس إيروف ...</a:t>
                      </a:r>
                    </a:p>
                  </a:txBody>
                  <a:tcPr/>
                </a:tc>
                <a:extLst>
                  <a:ext uri="{0D108BD9-81ED-4DB2-BD59-A6C34878D82A}">
                    <a16:rowId xmlns:a16="http://schemas.microsoft.com/office/drawing/2014/main" val="2109366237"/>
                  </a:ext>
                </a:extLst>
              </a:tr>
              <a:tr h="1635246">
                <a:tc>
                  <a:txBody>
                    <a:bodyPr/>
                    <a:lstStyle/>
                    <a:p>
                      <a:pPr algn="ctr" rtl="1"/>
                      <a:r>
                        <a:rPr kumimoji="0" lang="ar-SA" sz="4600" b="1" i="0" u="none" strike="noStrike" cap="none" normalizeH="0" baseline="0" dirty="0">
                          <a:ln>
                            <a:noFill/>
                          </a:ln>
                          <a:solidFill>
                            <a:schemeClr val="bg1"/>
                          </a:solidFill>
                          <a:effectLst/>
                          <a:latin typeface="Times New Roman" pitchFamily="18" charset="0"/>
                          <a:cs typeface="Times New Roman" pitchFamily="18" charset="0"/>
                        </a:rPr>
                        <a:t>سعير اللهيب يا أنانياس</a:t>
                      </a:r>
                      <a:r>
                        <a:rPr lang="ar-EG" sz="4600" b="1" dirty="0">
                          <a:solidFill>
                            <a:schemeClr val="bg1"/>
                          </a:solidFill>
                          <a:latin typeface="+mj-lt"/>
                          <a:cs typeface="+mj-cs"/>
                        </a:rPr>
                        <a:t>. </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أبطله إلهك ماسياس</a:t>
                      </a:r>
                      <a:r>
                        <a:rPr lang="ar-EG" sz="4600" b="1" dirty="0">
                          <a:solidFill>
                            <a:schemeClr val="bg1"/>
                          </a:solidFill>
                          <a:latin typeface="+mj-lt"/>
                          <a:cs typeface="+mj-cs"/>
                        </a:rPr>
                        <a:t>.</a:t>
                      </a:r>
                    </a:p>
                    <a:p>
                      <a:pPr algn="ctr" rtl="1"/>
                      <a:r>
                        <a:rPr kumimoji="0" lang="ar-SA" sz="4600" b="1" i="0" u="none" strike="noStrike" cap="none" normalizeH="0" baseline="0" dirty="0">
                          <a:ln>
                            <a:noFill/>
                          </a:ln>
                          <a:solidFill>
                            <a:schemeClr val="bg1"/>
                          </a:solidFill>
                          <a:effectLst/>
                          <a:latin typeface="Times New Roman" pitchFamily="18" charset="0"/>
                          <a:cs typeface="Times New Roman" pitchFamily="18" charset="0"/>
                        </a:rPr>
                        <a:t>إسمو إيه افران تـو ديمياس</a:t>
                      </a:r>
                      <a:r>
                        <a:rPr kumimoji="0" lang="ar-EG" sz="4600" b="1" i="0" u="none" strike="noStrike" cap="none" normalizeH="0" baseline="0" dirty="0">
                          <a:ln>
                            <a:noFill/>
                          </a:ln>
                          <a:solidFill>
                            <a:srgbClr val="FFC000"/>
                          </a:solidFill>
                          <a:effectLst/>
                          <a:latin typeface="Times New Roman" pitchFamily="18" charset="0"/>
                          <a:cs typeface="Times New Roman" pitchFamily="18" charset="0"/>
                        </a:rPr>
                        <a:t>*</a:t>
                      </a:r>
                      <a:r>
                        <a:rPr lang="ar-EG" sz="4600" b="1" dirty="0">
                          <a:solidFill>
                            <a:schemeClr val="bg1"/>
                          </a:solidFill>
                          <a:latin typeface="+mj-lt"/>
                          <a:cs typeface="+mj-cs"/>
                        </a:rPr>
                        <a:t>. </a:t>
                      </a:r>
                      <a:r>
                        <a:rPr lang="ar-EG" sz="4600" b="1" dirty="0">
                          <a:solidFill>
                            <a:srgbClr val="FFC000"/>
                          </a:solidFill>
                          <a:latin typeface="+mj-lt"/>
                          <a:cs typeface="+mj-cs"/>
                        </a:rPr>
                        <a:t>هوس إيروف...</a:t>
                      </a:r>
                    </a:p>
                  </a:txBody>
                  <a:tcPr anchor="b"/>
                </a:tc>
                <a:extLst>
                  <a:ext uri="{0D108BD9-81ED-4DB2-BD59-A6C34878D82A}">
                    <a16:rowId xmlns:a16="http://schemas.microsoft.com/office/drawing/2014/main" val="3986428576"/>
                  </a:ext>
                </a:extLst>
              </a:tr>
            </a:tbl>
          </a:graphicData>
        </a:graphic>
      </p:graphicFrame>
      <p:sp>
        <p:nvSpPr>
          <p:cNvPr id="3" name="TextBox 2">
            <a:extLst>
              <a:ext uri="{FF2B5EF4-FFF2-40B4-BE49-F238E27FC236}">
                <a16:creationId xmlns:a16="http://schemas.microsoft.com/office/drawing/2014/main" id="{45A42F7D-1012-4CC1-B0CE-7291BB263D1D}"/>
              </a:ext>
            </a:extLst>
          </p:cNvPr>
          <p:cNvSpPr txBox="1"/>
          <p:nvPr/>
        </p:nvSpPr>
        <p:spPr>
          <a:xfrm>
            <a:off x="6293224" y="3178596"/>
            <a:ext cx="2850776" cy="523220"/>
          </a:xfrm>
          <a:prstGeom prst="rect">
            <a:avLst/>
          </a:prstGeom>
          <a:noFill/>
        </p:spPr>
        <p:txBody>
          <a:bodyPr wrap="square" rtlCol="0">
            <a:spAutoFit/>
          </a:bodyPr>
          <a:lstStyle/>
          <a:p>
            <a:pPr algn="r" rtl="1"/>
            <a:r>
              <a:rPr lang="ar-EG" sz="2800" dirty="0">
                <a:solidFill>
                  <a:srgbClr val="FFC000"/>
                </a:solidFill>
                <a:cs typeface="+mj-cs"/>
              </a:rPr>
              <a:t>* (</a:t>
            </a:r>
            <a:r>
              <a:rPr kumimoji="0" lang="ar-EG" sz="2800" b="1" i="0" u="none" strike="noStrike" kern="1200" cap="none" spc="0" normalizeH="0" baseline="0" noProof="0" dirty="0">
                <a:ln>
                  <a:noFill/>
                </a:ln>
                <a:solidFill>
                  <a:srgbClr val="FFC000"/>
                </a:solidFill>
                <a:effectLst/>
                <a:uLnTx/>
                <a:uFillTx/>
                <a:latin typeface="+mn-lt"/>
                <a:cs typeface="Times New Roman" pitchFamily="18" charset="0"/>
              </a:rPr>
              <a:t>باركوا إسمه الكريم</a:t>
            </a:r>
            <a:r>
              <a:rPr lang="ar-EG" sz="2800" dirty="0">
                <a:solidFill>
                  <a:srgbClr val="FFC000"/>
                </a:solidFill>
                <a:cs typeface="+mj-cs"/>
              </a:rPr>
              <a:t>)</a:t>
            </a:r>
            <a:endParaRPr lang="en-GB" sz="2800" dirty="0">
              <a:solidFill>
                <a:srgbClr val="FFC000"/>
              </a:solidFill>
              <a:cs typeface="+mj-cs"/>
            </a:endParaRPr>
          </a:p>
        </p:txBody>
      </p:sp>
    </p:spTree>
    <p:extLst>
      <p:ext uri="{BB962C8B-B14F-4D97-AF65-F5344CB8AC3E}">
        <p14:creationId xmlns:p14="http://schemas.microsoft.com/office/powerpoint/2010/main" val="3339035990"/>
      </p:ext>
    </p:extLst>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F05F6-F30A-448B-9685-6F499710CCF9}"/>
              </a:ext>
            </a:extLst>
          </p:cNvPr>
          <p:cNvSpPr>
            <a:spLocks noGrp="1"/>
          </p:cNvSpPr>
          <p:nvPr>
            <p:ph type="title"/>
          </p:nvPr>
        </p:nvSpPr>
        <p:spPr/>
        <p:txBody>
          <a:bodyPr/>
          <a:lstStyle/>
          <a:p>
            <a:endParaRPr lang="en-GB" dirty="0"/>
          </a:p>
        </p:txBody>
      </p:sp>
      <p:graphicFrame>
        <p:nvGraphicFramePr>
          <p:cNvPr id="5" name="Table 14">
            <a:extLst>
              <a:ext uri="{FF2B5EF4-FFF2-40B4-BE49-F238E27FC236}">
                <a16:creationId xmlns:a16="http://schemas.microsoft.com/office/drawing/2014/main" id="{F3664B27-EA75-4EC3-B32C-F0F85280C739}"/>
              </a:ext>
            </a:extLst>
          </p:cNvPr>
          <p:cNvGraphicFramePr>
            <a:graphicFrameLocks noGrp="1"/>
          </p:cNvGraphicFramePr>
          <p:nvPr>
            <p:extLst>
              <p:ext uri="{D42A27DB-BD31-4B8C-83A1-F6EECF244321}">
                <p14:modId xmlns:p14="http://schemas.microsoft.com/office/powerpoint/2010/main" val="438362584"/>
              </p:ext>
            </p:extLst>
          </p:nvPr>
        </p:nvGraphicFramePr>
        <p:xfrm>
          <a:off x="0" y="3701816"/>
          <a:ext cx="9144000" cy="3156183"/>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20937">
                <a:tc>
                  <a:txBody>
                    <a:bodyPr/>
                    <a:lstStyle/>
                    <a:p>
                      <a:pPr algn="ctr" rtl="1"/>
                      <a: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t>صاح الفتية بصوت عال</a:t>
                      </a:r>
                      <a:r>
                        <a:rPr lang="ar-EG" sz="4400" b="1" dirty="0">
                          <a:solidFill>
                            <a:schemeClr val="bg1"/>
                          </a:solidFill>
                          <a:latin typeface="+mj-lt"/>
                          <a:cs typeface="+mj-cs"/>
                        </a:rPr>
                        <a:t>. </a:t>
                      </a:r>
                      <a: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t>باركوا الرب </a:t>
                      </a: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أيها الفتيان</a:t>
                      </a:r>
                      <a:r>
                        <a:rPr lang="ar-EG" sz="4400" b="1" dirty="0">
                          <a:solidFill>
                            <a:schemeClr val="bg1"/>
                          </a:solidFill>
                          <a:latin typeface="+mj-lt"/>
                          <a:cs typeface="+mj-cs"/>
                        </a:rPr>
                        <a:t>.</a:t>
                      </a:r>
                      <a:endParaRPr lang="en-US" sz="4400" b="1" dirty="0">
                        <a:solidFill>
                          <a:schemeClr val="bg1"/>
                        </a:solidFill>
                        <a:latin typeface="+mj-lt"/>
                        <a:cs typeface="+mj-cs"/>
                      </a:endParaRPr>
                    </a:p>
                    <a:p>
                      <a:pPr algn="ctr" rtl="1"/>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حنانيا و عزريا و ميصائيل</a:t>
                      </a:r>
                      <a:r>
                        <a:rPr lang="ar-EG" sz="4400" b="1" dirty="0">
                          <a:solidFill>
                            <a:schemeClr val="bg1"/>
                          </a:solidFill>
                          <a:latin typeface="+mj-lt"/>
                          <a:cs typeface="+mj-cs"/>
                        </a:rPr>
                        <a:t>. </a:t>
                      </a:r>
                      <a:r>
                        <a:rPr lang="ar-EG" sz="4400" b="1" dirty="0">
                          <a:solidFill>
                            <a:srgbClr val="FFC000"/>
                          </a:solidFill>
                          <a:latin typeface="+mj-lt"/>
                          <a:cs typeface="+mj-cs"/>
                        </a:rPr>
                        <a:t>هوس إيروف ...</a:t>
                      </a:r>
                    </a:p>
                  </a:txBody>
                  <a:tcPr/>
                </a:tc>
                <a:extLst>
                  <a:ext uri="{0D108BD9-81ED-4DB2-BD59-A6C34878D82A}">
                    <a16:rowId xmlns:a16="http://schemas.microsoft.com/office/drawing/2014/main" val="2109366237"/>
                  </a:ext>
                </a:extLst>
              </a:tr>
              <a:tr h="1635246">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ضحية</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قربت بغير أدناس</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أيها الممدوح عزارياس</a:t>
                      </a:r>
                      <a:r>
                        <a:rPr lang="ar-EG" sz="4400" b="1" dirty="0">
                          <a:solidFill>
                            <a:schemeClr val="bg1"/>
                          </a:solidFill>
                          <a:latin typeface="+mj-lt"/>
                          <a:cs typeface="+mj-cs"/>
                        </a:rPr>
                        <a:t>.</a:t>
                      </a:r>
                    </a:p>
                    <a:p>
                      <a:pPr algn="ctr" rtl="1"/>
                      <a:r>
                        <a:rPr kumimoji="0" lang="ar-SA" sz="4600" b="1" i="0" u="none" strike="noStrike" cap="none" normalizeH="0" baseline="0" dirty="0">
                          <a:ln>
                            <a:noFill/>
                          </a:ln>
                          <a:solidFill>
                            <a:schemeClr val="bg1"/>
                          </a:solidFill>
                          <a:effectLst/>
                          <a:latin typeface="Times New Roman" pitchFamily="18" charset="0"/>
                          <a:cs typeface="Times New Roman" pitchFamily="18" charset="0"/>
                        </a:rPr>
                        <a:t>إسمو </a:t>
                      </a:r>
                      <a:r>
                        <a:rPr kumimoji="0" lang="ar-EG" sz="4600" b="1" i="0" u="none" strike="noStrike" cap="none" normalizeH="0" baseline="0" dirty="0">
                          <a:ln>
                            <a:noFill/>
                          </a:ln>
                          <a:solidFill>
                            <a:schemeClr val="bg1"/>
                          </a:solidFill>
                          <a:effectLst/>
                          <a:latin typeface="Times New Roman" pitchFamily="18" charset="0"/>
                          <a:cs typeface="Times New Roman" pitchFamily="18" charset="0"/>
                        </a:rPr>
                        <a:t>إإ</a:t>
                      </a:r>
                      <a:r>
                        <a:rPr kumimoji="0" lang="ar-SA" sz="4600" b="1" i="0" u="none" strike="noStrike" cap="none" normalizeH="0" baseline="0" dirty="0">
                          <a:ln>
                            <a:noFill/>
                          </a:ln>
                          <a:solidFill>
                            <a:schemeClr val="bg1"/>
                          </a:solidFill>
                          <a:effectLst/>
                          <a:latin typeface="Times New Roman" pitchFamily="18" charset="0"/>
                          <a:cs typeface="Times New Roman" pitchFamily="18" charset="0"/>
                        </a:rPr>
                        <a:t>فران تـو ديمياس</a:t>
                      </a:r>
                      <a:r>
                        <a:rPr kumimoji="0" lang="ar-EG" sz="4600" b="1" i="0" u="none" strike="noStrike" cap="none" normalizeH="0" baseline="0" dirty="0">
                          <a:ln>
                            <a:noFill/>
                          </a:ln>
                          <a:solidFill>
                            <a:srgbClr val="FFC000"/>
                          </a:solidFill>
                          <a:effectLst/>
                          <a:latin typeface="Times New Roman" pitchFamily="18" charset="0"/>
                          <a:cs typeface="Times New Roman" pitchFamily="18" charset="0"/>
                        </a:rPr>
                        <a:t>*</a:t>
                      </a:r>
                      <a:r>
                        <a:rPr lang="ar-EG" sz="4600" b="1" dirty="0">
                          <a:solidFill>
                            <a:schemeClr val="bg1"/>
                          </a:solidFill>
                          <a:latin typeface="+mj-lt"/>
                          <a:cs typeface="+mj-cs"/>
                        </a:rPr>
                        <a:t>. </a:t>
                      </a:r>
                      <a:r>
                        <a:rPr lang="ar-EG" sz="4600" b="1" dirty="0">
                          <a:solidFill>
                            <a:srgbClr val="FFC000"/>
                          </a:solidFill>
                          <a:latin typeface="+mj-lt"/>
                          <a:cs typeface="+mj-cs"/>
                        </a:rPr>
                        <a:t>هوس إيروف...</a:t>
                      </a:r>
                    </a:p>
                  </a:txBody>
                  <a:tcPr anchor="b"/>
                </a:tc>
                <a:extLst>
                  <a:ext uri="{0D108BD9-81ED-4DB2-BD59-A6C34878D82A}">
                    <a16:rowId xmlns:a16="http://schemas.microsoft.com/office/drawing/2014/main" val="3986428576"/>
                  </a:ext>
                </a:extLst>
              </a:tr>
            </a:tbl>
          </a:graphicData>
        </a:graphic>
      </p:graphicFrame>
      <p:sp>
        <p:nvSpPr>
          <p:cNvPr id="3" name="TextBox 2">
            <a:extLst>
              <a:ext uri="{FF2B5EF4-FFF2-40B4-BE49-F238E27FC236}">
                <a16:creationId xmlns:a16="http://schemas.microsoft.com/office/drawing/2014/main" id="{45A42F7D-1012-4CC1-B0CE-7291BB263D1D}"/>
              </a:ext>
            </a:extLst>
          </p:cNvPr>
          <p:cNvSpPr txBox="1"/>
          <p:nvPr/>
        </p:nvSpPr>
        <p:spPr>
          <a:xfrm>
            <a:off x="6293224" y="3178596"/>
            <a:ext cx="2850776" cy="523220"/>
          </a:xfrm>
          <a:prstGeom prst="rect">
            <a:avLst/>
          </a:prstGeom>
          <a:noFill/>
        </p:spPr>
        <p:txBody>
          <a:bodyPr wrap="square" rtlCol="0">
            <a:spAutoFit/>
          </a:bodyPr>
          <a:lstStyle/>
          <a:p>
            <a:pPr algn="r" rtl="1"/>
            <a:r>
              <a:rPr lang="ar-EG" sz="2800" dirty="0">
                <a:solidFill>
                  <a:srgbClr val="FFC000"/>
                </a:solidFill>
                <a:cs typeface="+mj-cs"/>
              </a:rPr>
              <a:t>* (</a:t>
            </a:r>
            <a:r>
              <a:rPr kumimoji="0" lang="ar-EG" sz="2800" b="1" i="0" u="none" strike="noStrike" kern="1200" cap="none" spc="0" normalizeH="0" baseline="0" noProof="0" dirty="0">
                <a:ln>
                  <a:noFill/>
                </a:ln>
                <a:solidFill>
                  <a:srgbClr val="FFC000"/>
                </a:solidFill>
                <a:effectLst/>
                <a:uLnTx/>
                <a:uFillTx/>
                <a:latin typeface="+mn-lt"/>
                <a:cs typeface="Times New Roman" pitchFamily="18" charset="0"/>
              </a:rPr>
              <a:t>باركوا إسمه الكريم</a:t>
            </a:r>
            <a:r>
              <a:rPr lang="ar-EG" sz="2800" dirty="0">
                <a:solidFill>
                  <a:srgbClr val="FFC000"/>
                </a:solidFill>
                <a:cs typeface="+mj-cs"/>
              </a:rPr>
              <a:t>)</a:t>
            </a:r>
            <a:endParaRPr lang="en-GB" sz="2800" dirty="0">
              <a:solidFill>
                <a:srgbClr val="FFC000"/>
              </a:solidFill>
              <a:cs typeface="+mj-cs"/>
            </a:endParaRPr>
          </a:p>
        </p:txBody>
      </p:sp>
    </p:spTree>
    <p:extLst>
      <p:ext uri="{BB962C8B-B14F-4D97-AF65-F5344CB8AC3E}">
        <p14:creationId xmlns:p14="http://schemas.microsoft.com/office/powerpoint/2010/main" val="863812969"/>
      </p:ext>
    </p:extLst>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F05F6-F30A-448B-9685-6F499710CCF9}"/>
              </a:ext>
            </a:extLst>
          </p:cNvPr>
          <p:cNvSpPr>
            <a:spLocks noGrp="1"/>
          </p:cNvSpPr>
          <p:nvPr>
            <p:ph type="title"/>
          </p:nvPr>
        </p:nvSpPr>
        <p:spPr/>
        <p:txBody>
          <a:bodyPr/>
          <a:lstStyle/>
          <a:p>
            <a:endParaRPr lang="en-GB" dirty="0"/>
          </a:p>
        </p:txBody>
      </p:sp>
      <p:graphicFrame>
        <p:nvGraphicFramePr>
          <p:cNvPr id="5" name="Table 14">
            <a:extLst>
              <a:ext uri="{FF2B5EF4-FFF2-40B4-BE49-F238E27FC236}">
                <a16:creationId xmlns:a16="http://schemas.microsoft.com/office/drawing/2014/main" id="{F3664B27-EA75-4EC3-B32C-F0F85280C739}"/>
              </a:ext>
            </a:extLst>
          </p:cNvPr>
          <p:cNvGraphicFramePr>
            <a:graphicFrameLocks noGrp="1"/>
          </p:cNvGraphicFramePr>
          <p:nvPr>
            <p:extLst>
              <p:ext uri="{D42A27DB-BD31-4B8C-83A1-F6EECF244321}">
                <p14:modId xmlns:p14="http://schemas.microsoft.com/office/powerpoint/2010/main" val="2018718381"/>
              </p:ext>
            </p:extLst>
          </p:nvPr>
        </p:nvGraphicFramePr>
        <p:xfrm>
          <a:off x="0" y="3701816"/>
          <a:ext cx="9144000" cy="3156183"/>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20937">
                <a:tc>
                  <a:txBody>
                    <a:bodyPr/>
                    <a:lstStyle/>
                    <a:p>
                      <a:pPr algn="ctr" rtl="1"/>
                      <a:r>
                        <a:rPr kumimoji="0" lang="ar-SA" sz="4300" b="1" i="0" u="none" strike="noStrike" kern="1200" cap="none" normalizeH="0" baseline="0" dirty="0">
                          <a:ln>
                            <a:noFill/>
                          </a:ln>
                          <a:solidFill>
                            <a:schemeClr val="bg1"/>
                          </a:solidFill>
                          <a:effectLst/>
                          <a:latin typeface="Times New Roman" pitchFamily="18" charset="0"/>
                          <a:ea typeface="+mn-ea"/>
                          <a:cs typeface="Times New Roman" pitchFamily="18" charset="0"/>
                        </a:rPr>
                        <a:t>أبطل قـوة ال</a:t>
                      </a:r>
                      <a:r>
                        <a:rPr kumimoji="0" lang="ar-EG" sz="4300" b="1" i="0" u="none" strike="noStrike" kern="1200" cap="none" normalizeH="0" baseline="0" dirty="0">
                          <a:ln>
                            <a:noFill/>
                          </a:ln>
                          <a:solidFill>
                            <a:schemeClr val="bg1"/>
                          </a:solidFill>
                          <a:effectLst/>
                          <a:latin typeface="Times New Roman" pitchFamily="18" charset="0"/>
                          <a:ea typeface="+mn-ea"/>
                          <a:cs typeface="Times New Roman" pitchFamily="18" charset="0"/>
                        </a:rPr>
                        <a:t>ل</a:t>
                      </a:r>
                      <a:r>
                        <a:rPr kumimoji="0" lang="ar-SA" sz="4300" b="1" i="0" u="none" strike="noStrike" kern="1200" cap="none" normalizeH="0" baseline="0" dirty="0">
                          <a:ln>
                            <a:noFill/>
                          </a:ln>
                          <a:solidFill>
                            <a:schemeClr val="bg1"/>
                          </a:solidFill>
                          <a:effectLst/>
                          <a:latin typeface="Times New Roman" pitchFamily="18" charset="0"/>
                          <a:ea typeface="+mn-ea"/>
                          <a:cs typeface="Times New Roman" pitchFamily="18" charset="0"/>
                        </a:rPr>
                        <a:t>هب عمانوئيل</a:t>
                      </a:r>
                      <a:r>
                        <a:rPr lang="ar-EG" sz="4300" b="1" dirty="0">
                          <a:solidFill>
                            <a:schemeClr val="bg1"/>
                          </a:solidFill>
                          <a:latin typeface="+mj-lt"/>
                          <a:cs typeface="+mj-cs"/>
                        </a:rPr>
                        <a:t>. </a:t>
                      </a:r>
                      <a:r>
                        <a:rPr kumimoji="0" lang="ar-SA" sz="4300" b="1" i="0" u="none" strike="noStrike" kern="1200" cap="none" normalizeH="0" baseline="0" dirty="0">
                          <a:ln>
                            <a:noFill/>
                          </a:ln>
                          <a:solidFill>
                            <a:schemeClr val="bg1"/>
                          </a:solidFill>
                          <a:effectLst/>
                          <a:latin typeface="Times New Roman" pitchFamily="18" charset="0"/>
                          <a:ea typeface="+mn-ea"/>
                          <a:cs typeface="Times New Roman" pitchFamily="18" charset="0"/>
                        </a:rPr>
                        <a:t>فسُر</a:t>
                      </a:r>
                      <a:r>
                        <a:rPr kumimoji="0" lang="ar-EG" sz="4300" b="1" i="0" u="none" strike="noStrike" kern="1200" cap="none" normalizeH="0" baseline="0" dirty="0">
                          <a:ln>
                            <a:noFill/>
                          </a:ln>
                          <a:solidFill>
                            <a:schemeClr val="bg1"/>
                          </a:solidFill>
                          <a:effectLst/>
                          <a:latin typeface="Times New Roman" pitchFamily="18" charset="0"/>
                          <a:ea typeface="+mn-ea"/>
                          <a:cs typeface="Times New Roman" pitchFamily="18" charset="0"/>
                        </a:rPr>
                        <a:t>ّ</a:t>
                      </a:r>
                      <a:r>
                        <a:rPr kumimoji="0" lang="ar-SA" sz="4300" b="1" i="0" u="none" strike="noStrike" kern="1200" cap="none" normalizeH="0" baseline="0" dirty="0">
                          <a:ln>
                            <a:noFill/>
                          </a:ln>
                          <a:solidFill>
                            <a:schemeClr val="bg1"/>
                          </a:solidFill>
                          <a:effectLst/>
                          <a:latin typeface="Times New Roman" pitchFamily="18" charset="0"/>
                          <a:ea typeface="+mn-ea"/>
                          <a:cs typeface="Times New Roman" pitchFamily="18" charset="0"/>
                        </a:rPr>
                        <a:t> وسَبِح يا ميصائيل</a:t>
                      </a:r>
                      <a:r>
                        <a:rPr lang="ar-EG" sz="4300" b="1" dirty="0">
                          <a:solidFill>
                            <a:schemeClr val="bg1"/>
                          </a:solidFill>
                          <a:latin typeface="+mj-lt"/>
                          <a:cs typeface="+mj-cs"/>
                        </a:rPr>
                        <a:t>.</a:t>
                      </a:r>
                      <a:endParaRPr lang="en-US" sz="4300" b="1" dirty="0">
                        <a:solidFill>
                          <a:schemeClr val="bg1"/>
                        </a:solidFill>
                        <a:latin typeface="+mj-lt"/>
                        <a:cs typeface="+mj-cs"/>
                      </a:endParaRPr>
                    </a:p>
                    <a:p>
                      <a:pPr algn="ctr" rtl="1"/>
                      <a:r>
                        <a:rPr kumimoji="0" lang="ar-EG" sz="4800" b="1" i="0" u="none" strike="noStrike" kern="1200" cap="none" normalizeH="0" baseline="0" dirty="0">
                          <a:ln>
                            <a:noFill/>
                          </a:ln>
                          <a:solidFill>
                            <a:schemeClr val="bg1"/>
                          </a:solidFill>
                          <a:effectLst/>
                          <a:latin typeface="Times New Roman" pitchFamily="18" charset="0"/>
                          <a:ea typeface="+mn-ea"/>
                          <a:cs typeface="Times New Roman" pitchFamily="18" charset="0"/>
                        </a:rPr>
                        <a:t>ورتل لإلهك بالتهليل</a:t>
                      </a:r>
                      <a:r>
                        <a:rPr lang="ar-EG" sz="4800" b="1" dirty="0">
                          <a:solidFill>
                            <a:schemeClr val="bg1"/>
                          </a:solidFill>
                          <a:latin typeface="+mj-lt"/>
                          <a:cs typeface="+mj-cs"/>
                        </a:rPr>
                        <a:t>. </a:t>
                      </a:r>
                      <a:r>
                        <a:rPr lang="ar-EG" sz="4800" b="1" dirty="0">
                          <a:solidFill>
                            <a:srgbClr val="FFC000"/>
                          </a:solidFill>
                          <a:latin typeface="+mj-lt"/>
                          <a:cs typeface="+mj-cs"/>
                        </a:rPr>
                        <a:t>هوس إيروف ...</a:t>
                      </a:r>
                    </a:p>
                  </a:txBody>
                  <a:tcPr/>
                </a:tc>
                <a:extLst>
                  <a:ext uri="{0D108BD9-81ED-4DB2-BD59-A6C34878D82A}">
                    <a16:rowId xmlns:a16="http://schemas.microsoft.com/office/drawing/2014/main" val="2109366237"/>
                  </a:ext>
                </a:extLst>
              </a:tr>
              <a:tr h="1635246">
                <a:tc>
                  <a:txBody>
                    <a:bodyPr/>
                    <a:lstStyle/>
                    <a:p>
                      <a:pPr algn="ctr" rtl="1"/>
                      <a:r>
                        <a:rPr kumimoji="0" lang="ar-EG" sz="4800" b="1" i="0" u="none" strike="noStrike" cap="none" normalizeH="0" baseline="0" dirty="0">
                          <a:ln>
                            <a:noFill/>
                          </a:ln>
                          <a:solidFill>
                            <a:schemeClr val="bg1"/>
                          </a:solidFill>
                          <a:effectLst/>
                          <a:latin typeface="Times New Roman" pitchFamily="18" charset="0"/>
                          <a:cs typeface="Times New Roman" pitchFamily="18" charset="0"/>
                        </a:rPr>
                        <a:t>ظهر الفتية بالتمجيد</a:t>
                      </a:r>
                      <a:r>
                        <a:rPr lang="ar-EG" sz="4800" b="1" dirty="0">
                          <a:solidFill>
                            <a:schemeClr val="bg1"/>
                          </a:solidFill>
                          <a:latin typeface="+mj-lt"/>
                          <a:cs typeface="+mj-cs"/>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ورتلوا بصوت لذيذ</a:t>
                      </a:r>
                      <a:r>
                        <a:rPr lang="ar-EG" sz="4800" b="1" dirty="0">
                          <a:solidFill>
                            <a:schemeClr val="bg1"/>
                          </a:solidFill>
                          <a:latin typeface="+mj-lt"/>
                          <a:cs typeface="+mj-cs"/>
                        </a:rPr>
                        <a:t>.</a:t>
                      </a:r>
                    </a:p>
                    <a:p>
                      <a:pPr algn="ctr" rtl="1"/>
                      <a:r>
                        <a:rPr kumimoji="0" lang="ar-SA" sz="4800" b="1" i="0" u="none" strike="noStrike" cap="none" normalizeH="0" baseline="0" dirty="0">
                          <a:ln>
                            <a:noFill/>
                          </a:ln>
                          <a:solidFill>
                            <a:schemeClr val="bg1"/>
                          </a:solidFill>
                          <a:effectLst/>
                          <a:latin typeface="Times New Roman" pitchFamily="18" charset="0"/>
                          <a:cs typeface="Times New Roman" pitchFamily="18" charset="0"/>
                        </a:rPr>
                        <a:t>إفؤاب إفـنوتى إم مينريت</a:t>
                      </a:r>
                      <a:r>
                        <a:rPr kumimoji="0" lang="ar-EG" sz="4800" b="1" i="0" u="none" strike="noStrike" cap="none" normalizeH="0" baseline="0" dirty="0">
                          <a:ln>
                            <a:noFill/>
                          </a:ln>
                          <a:solidFill>
                            <a:srgbClr val="FFC000"/>
                          </a:solidFill>
                          <a:effectLst/>
                          <a:latin typeface="Times New Roman" pitchFamily="18" charset="0"/>
                          <a:cs typeface="Times New Roman" pitchFamily="18" charset="0"/>
                        </a:rPr>
                        <a:t>*</a:t>
                      </a:r>
                      <a:r>
                        <a:rPr lang="ar-EG" sz="4800" b="1" dirty="0">
                          <a:solidFill>
                            <a:schemeClr val="bg1"/>
                          </a:solidFill>
                          <a:latin typeface="+mj-lt"/>
                          <a:cs typeface="+mj-cs"/>
                        </a:rPr>
                        <a:t>. </a:t>
                      </a:r>
                      <a:r>
                        <a:rPr lang="ar-EG" sz="4800" b="1" dirty="0">
                          <a:solidFill>
                            <a:srgbClr val="FFC000"/>
                          </a:solidFill>
                          <a:latin typeface="+mj-lt"/>
                          <a:cs typeface="+mj-cs"/>
                        </a:rPr>
                        <a:t>هوس إيروف...</a:t>
                      </a:r>
                    </a:p>
                  </a:txBody>
                  <a:tcPr anchor="b"/>
                </a:tc>
                <a:extLst>
                  <a:ext uri="{0D108BD9-81ED-4DB2-BD59-A6C34878D82A}">
                    <a16:rowId xmlns:a16="http://schemas.microsoft.com/office/drawing/2014/main" val="3986428576"/>
                  </a:ext>
                </a:extLst>
              </a:tr>
            </a:tbl>
          </a:graphicData>
        </a:graphic>
      </p:graphicFrame>
      <p:sp>
        <p:nvSpPr>
          <p:cNvPr id="3" name="TextBox 2">
            <a:extLst>
              <a:ext uri="{FF2B5EF4-FFF2-40B4-BE49-F238E27FC236}">
                <a16:creationId xmlns:a16="http://schemas.microsoft.com/office/drawing/2014/main" id="{45A42F7D-1012-4CC1-B0CE-7291BB263D1D}"/>
              </a:ext>
            </a:extLst>
          </p:cNvPr>
          <p:cNvSpPr txBox="1"/>
          <p:nvPr/>
        </p:nvSpPr>
        <p:spPr>
          <a:xfrm>
            <a:off x="6293224" y="3178596"/>
            <a:ext cx="2850776" cy="523220"/>
          </a:xfrm>
          <a:prstGeom prst="rect">
            <a:avLst/>
          </a:prstGeom>
          <a:noFill/>
        </p:spPr>
        <p:txBody>
          <a:bodyPr wrap="square" rtlCol="0">
            <a:spAutoFit/>
          </a:bodyPr>
          <a:lstStyle/>
          <a:p>
            <a:pPr algn="r" rtl="1"/>
            <a:r>
              <a:rPr lang="ar-EG" sz="2800" dirty="0">
                <a:solidFill>
                  <a:srgbClr val="FFC000"/>
                </a:solidFill>
                <a:cs typeface="+mj-cs"/>
              </a:rPr>
              <a:t>* (</a:t>
            </a:r>
            <a:r>
              <a:rPr kumimoji="0" lang="ar-EG" sz="2800" b="1" i="0" u="none" strike="noStrike" kern="1200" cap="none" spc="0" normalizeH="0" baseline="0" noProof="0" dirty="0">
                <a:ln>
                  <a:noFill/>
                </a:ln>
                <a:solidFill>
                  <a:srgbClr val="FFC000"/>
                </a:solidFill>
                <a:effectLst/>
                <a:uLnTx/>
                <a:uFillTx/>
                <a:latin typeface="+mn-lt"/>
                <a:ea typeface="+mn-ea"/>
                <a:cs typeface="Times New Roman" pitchFamily="18" charset="0"/>
              </a:rPr>
              <a:t>قدوس اللـه الحبيب</a:t>
            </a:r>
            <a:r>
              <a:rPr lang="ar-EG" sz="2800" dirty="0">
                <a:solidFill>
                  <a:srgbClr val="FFC000"/>
                </a:solidFill>
                <a:cs typeface="+mj-cs"/>
              </a:rPr>
              <a:t>)</a:t>
            </a:r>
            <a:endParaRPr lang="en-GB" sz="2800" dirty="0">
              <a:solidFill>
                <a:srgbClr val="FFC000"/>
              </a:solidFill>
              <a:cs typeface="+mj-cs"/>
            </a:endParaRPr>
          </a:p>
        </p:txBody>
      </p:sp>
    </p:spTree>
    <p:extLst>
      <p:ext uri="{BB962C8B-B14F-4D97-AF65-F5344CB8AC3E}">
        <p14:creationId xmlns:p14="http://schemas.microsoft.com/office/powerpoint/2010/main" val="3542617950"/>
      </p:ext>
    </p:extLst>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F05F6-F30A-448B-9685-6F499710CCF9}"/>
              </a:ext>
            </a:extLst>
          </p:cNvPr>
          <p:cNvSpPr>
            <a:spLocks noGrp="1"/>
          </p:cNvSpPr>
          <p:nvPr>
            <p:ph type="title"/>
          </p:nvPr>
        </p:nvSpPr>
        <p:spPr/>
        <p:txBody>
          <a:bodyPr/>
          <a:lstStyle/>
          <a:p>
            <a:endParaRPr lang="en-GB" dirty="0"/>
          </a:p>
        </p:txBody>
      </p:sp>
      <p:graphicFrame>
        <p:nvGraphicFramePr>
          <p:cNvPr id="5" name="Table 14">
            <a:extLst>
              <a:ext uri="{FF2B5EF4-FFF2-40B4-BE49-F238E27FC236}">
                <a16:creationId xmlns:a16="http://schemas.microsoft.com/office/drawing/2014/main" id="{F3664B27-EA75-4EC3-B32C-F0F85280C739}"/>
              </a:ext>
            </a:extLst>
          </p:cNvPr>
          <p:cNvGraphicFramePr>
            <a:graphicFrameLocks noGrp="1"/>
          </p:cNvGraphicFramePr>
          <p:nvPr>
            <p:extLst>
              <p:ext uri="{D42A27DB-BD31-4B8C-83A1-F6EECF244321}">
                <p14:modId xmlns:p14="http://schemas.microsoft.com/office/powerpoint/2010/main" val="409508757"/>
              </p:ext>
            </p:extLst>
          </p:nvPr>
        </p:nvGraphicFramePr>
        <p:xfrm>
          <a:off x="0" y="3701816"/>
          <a:ext cx="9144000" cy="3156183"/>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20937">
                <a:tc>
                  <a:txBody>
                    <a:bodyPr/>
                    <a:lstStyle/>
                    <a:p>
                      <a:pPr algn="ctr" rtl="1"/>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إرتفع أيضاً لهيب الأتون</a:t>
                      </a:r>
                      <a:r>
                        <a:rPr lang="ar-EG" sz="4000" b="1" dirty="0">
                          <a:solidFill>
                            <a:schemeClr val="bg1"/>
                          </a:solidFill>
                          <a:latin typeface="+mj-lt"/>
                          <a:cs typeface="+mj-cs"/>
                        </a:rPr>
                        <a:t>. </a:t>
                      </a: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تسعة وأربع</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و</a:t>
                      </a: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ن ذراعاً كامل</a:t>
                      </a:r>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ي</a:t>
                      </a:r>
                      <a:r>
                        <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rPr>
                        <a:t>ن</a:t>
                      </a:r>
                      <a:r>
                        <a:rPr lang="ar-EG" sz="4000" b="1" dirty="0">
                          <a:solidFill>
                            <a:schemeClr val="bg1"/>
                          </a:solidFill>
                          <a:latin typeface="+mj-lt"/>
                          <a:cs typeface="+mj-cs"/>
                        </a:rPr>
                        <a:t>.</a:t>
                      </a:r>
                      <a:r>
                        <a:rPr lang="en-US" sz="4000" b="1" dirty="0">
                          <a:solidFill>
                            <a:schemeClr val="bg1"/>
                          </a:solidFill>
                          <a:latin typeface="+mj-lt"/>
                          <a:cs typeface="+mj-cs"/>
                        </a:rPr>
                        <a:t> </a:t>
                      </a:r>
                      <a: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t>ولم يره</a:t>
                      </a: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به</a:t>
                      </a:r>
                      <a: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t> المجاهدون</a:t>
                      </a:r>
                      <a:r>
                        <a:rPr lang="ar-EG" sz="4400" b="1" dirty="0">
                          <a:solidFill>
                            <a:schemeClr val="bg1"/>
                          </a:solidFill>
                          <a:latin typeface="+mj-lt"/>
                          <a:cs typeface="+mj-cs"/>
                        </a:rPr>
                        <a:t>. </a:t>
                      </a:r>
                      <a:r>
                        <a:rPr lang="ar-EG" sz="4400" b="1" dirty="0">
                          <a:solidFill>
                            <a:srgbClr val="FFC000"/>
                          </a:solidFill>
                          <a:latin typeface="+mj-lt"/>
                          <a:cs typeface="+mj-cs"/>
                        </a:rPr>
                        <a:t>هوس إيروف ...</a:t>
                      </a:r>
                    </a:p>
                  </a:txBody>
                  <a:tcPr/>
                </a:tc>
                <a:extLst>
                  <a:ext uri="{0D108BD9-81ED-4DB2-BD59-A6C34878D82A}">
                    <a16:rowId xmlns:a16="http://schemas.microsoft.com/office/drawing/2014/main" val="2109366237"/>
                  </a:ext>
                </a:extLst>
              </a:tr>
              <a:tr h="1635246">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غلبوا الفتية لهيب النار</a:t>
                      </a:r>
                      <a:r>
                        <a:rPr lang="ar-EG" sz="4400" b="1" dirty="0">
                          <a:solidFill>
                            <a:schemeClr val="bg1"/>
                          </a:solidFill>
                          <a:latin typeface="+mj-lt"/>
                          <a:cs typeface="+mj-cs"/>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وقهروا الاعداء الأشرار</a:t>
                      </a:r>
                      <a:r>
                        <a:rPr lang="ar-EG" sz="4400" b="1" dirty="0">
                          <a:solidFill>
                            <a:schemeClr val="bg1"/>
                          </a:solidFill>
                          <a:latin typeface="+mj-lt"/>
                          <a:cs typeface="+mj-cs"/>
                        </a:rPr>
                        <a:t>.</a:t>
                      </a:r>
                    </a:p>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فصار لهم</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مديح و</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تذكار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rgbClr val="FFC000"/>
                          </a:solidFill>
                          <a:latin typeface="+mj-lt"/>
                          <a:cs typeface="+mj-cs"/>
                        </a:rPr>
                        <a:t>هوس إيروف...</a:t>
                      </a:r>
                    </a:p>
                  </a:txBody>
                  <a:tcPr anchor="b"/>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976884555"/>
      </p:ext>
    </p:extLst>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F05F6-F30A-448B-9685-6F499710CCF9}"/>
              </a:ext>
            </a:extLst>
          </p:cNvPr>
          <p:cNvSpPr>
            <a:spLocks noGrp="1"/>
          </p:cNvSpPr>
          <p:nvPr>
            <p:ph type="title"/>
          </p:nvPr>
        </p:nvSpPr>
        <p:spPr/>
        <p:txBody>
          <a:bodyPr/>
          <a:lstStyle/>
          <a:p>
            <a:endParaRPr lang="en-GB" dirty="0"/>
          </a:p>
        </p:txBody>
      </p:sp>
      <p:graphicFrame>
        <p:nvGraphicFramePr>
          <p:cNvPr id="5" name="Table 14">
            <a:extLst>
              <a:ext uri="{FF2B5EF4-FFF2-40B4-BE49-F238E27FC236}">
                <a16:creationId xmlns:a16="http://schemas.microsoft.com/office/drawing/2014/main" id="{F3664B27-EA75-4EC3-B32C-F0F85280C739}"/>
              </a:ext>
            </a:extLst>
          </p:cNvPr>
          <p:cNvGraphicFramePr>
            <a:graphicFrameLocks noGrp="1"/>
          </p:cNvGraphicFramePr>
          <p:nvPr>
            <p:extLst>
              <p:ext uri="{D42A27DB-BD31-4B8C-83A1-F6EECF244321}">
                <p14:modId xmlns:p14="http://schemas.microsoft.com/office/powerpoint/2010/main" val="800198276"/>
              </p:ext>
            </p:extLst>
          </p:nvPr>
        </p:nvGraphicFramePr>
        <p:xfrm>
          <a:off x="0" y="3701816"/>
          <a:ext cx="9144000" cy="3156183"/>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20937">
                <a:tc>
                  <a:txBody>
                    <a:bodyPr/>
                    <a:lstStyle/>
                    <a:p>
                      <a:pPr algn="ctr" rtl="1"/>
                      <a:r>
                        <a:rPr kumimoji="0" lang="ar-SA" sz="4200" b="1" i="0" u="none" strike="noStrike" kern="1200" cap="none" normalizeH="0" baseline="0" dirty="0">
                          <a:ln>
                            <a:noFill/>
                          </a:ln>
                          <a:solidFill>
                            <a:schemeClr val="bg1"/>
                          </a:solidFill>
                          <a:effectLst/>
                          <a:latin typeface="Times New Roman" pitchFamily="18" charset="0"/>
                          <a:ea typeface="+mn-ea"/>
                          <a:cs typeface="Times New Roman" pitchFamily="18" charset="0"/>
                        </a:rPr>
                        <a:t>فصاح الملك بصوت عال</a:t>
                      </a:r>
                      <a:r>
                        <a:rPr lang="ar-EG" sz="4200" b="1" dirty="0">
                          <a:solidFill>
                            <a:schemeClr val="bg1"/>
                          </a:solidFill>
                          <a:latin typeface="+mj-lt"/>
                          <a:cs typeface="+mj-cs"/>
                        </a:rPr>
                        <a:t>. </a:t>
                      </a:r>
                      <a:r>
                        <a:rPr kumimoji="0" lang="ar-SA" sz="4200" b="1" i="0" u="none" strike="noStrike" kern="1200" cap="none" normalizeH="0" baseline="0" dirty="0">
                          <a:ln>
                            <a:noFill/>
                          </a:ln>
                          <a:solidFill>
                            <a:schemeClr val="bg1"/>
                          </a:solidFill>
                          <a:effectLst/>
                          <a:latin typeface="Times New Roman" pitchFamily="18" charset="0"/>
                          <a:ea typeface="+mn-ea"/>
                          <a:cs typeface="Times New Roman" pitchFamily="18" charset="0"/>
                        </a:rPr>
                        <a:t>حنانيا وعزاريا وميصائيل</a:t>
                      </a:r>
                      <a:r>
                        <a:rPr lang="ar-EG" sz="4200" b="1" dirty="0">
                          <a:solidFill>
                            <a:schemeClr val="bg1"/>
                          </a:solidFill>
                          <a:latin typeface="+mj-lt"/>
                          <a:cs typeface="+mj-cs"/>
                        </a:rPr>
                        <a:t>.</a:t>
                      </a:r>
                      <a:r>
                        <a:rPr lang="en-US" sz="4200" b="1" dirty="0">
                          <a:solidFill>
                            <a:schemeClr val="bg1"/>
                          </a:solidFill>
                          <a:latin typeface="+mj-lt"/>
                          <a:cs typeface="+mj-cs"/>
                        </a:rPr>
                        <a:t> </a:t>
                      </a:r>
                      <a: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t>عبيد الله القوى المتعال</a:t>
                      </a:r>
                      <a:r>
                        <a:rPr lang="ar-EG" sz="4400" b="1" dirty="0">
                          <a:solidFill>
                            <a:schemeClr val="bg1"/>
                          </a:solidFill>
                          <a:latin typeface="+mj-lt"/>
                          <a:cs typeface="+mj-cs"/>
                        </a:rPr>
                        <a:t>. </a:t>
                      </a:r>
                      <a:r>
                        <a:rPr lang="ar-EG" sz="4400" b="1" dirty="0">
                          <a:solidFill>
                            <a:srgbClr val="FFC000"/>
                          </a:solidFill>
                          <a:latin typeface="+mj-lt"/>
                          <a:cs typeface="+mj-cs"/>
                        </a:rPr>
                        <a:t>هوس إيروف ...</a:t>
                      </a:r>
                    </a:p>
                  </a:txBody>
                  <a:tcPr/>
                </a:tc>
                <a:extLst>
                  <a:ext uri="{0D108BD9-81ED-4DB2-BD59-A6C34878D82A}">
                    <a16:rowId xmlns:a16="http://schemas.microsoft.com/office/drawing/2014/main" val="2109366237"/>
                  </a:ext>
                </a:extLst>
              </a:tr>
              <a:tr h="1635246">
                <a:tc>
                  <a:txBody>
                    <a:bodyPr/>
                    <a:lstStyle/>
                    <a:p>
                      <a:pPr algn="ctr" rtl="1"/>
                      <a:r>
                        <a:rPr kumimoji="0" lang="ar-EG" sz="4800" b="1" i="0" u="none" strike="noStrike" cap="none" normalizeH="0" baseline="0" dirty="0">
                          <a:ln>
                            <a:noFill/>
                          </a:ln>
                          <a:solidFill>
                            <a:schemeClr val="bg1"/>
                          </a:solidFill>
                          <a:effectLst/>
                          <a:latin typeface="Times New Roman" pitchFamily="18" charset="0"/>
                          <a:cs typeface="Times New Roman" pitchFamily="18" charset="0"/>
                        </a:rPr>
                        <a:t>فتعالوا أخرجوا من النار</a:t>
                      </a:r>
                      <a:r>
                        <a:rPr lang="ar-EG" sz="4800" b="1" dirty="0">
                          <a:solidFill>
                            <a:schemeClr val="bg1"/>
                          </a:solidFill>
                          <a:latin typeface="+mj-lt"/>
                          <a:cs typeface="+mj-cs"/>
                        </a:rPr>
                        <a:t>. </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لأن إلهكم ذو إقتدار</a:t>
                      </a:r>
                      <a:r>
                        <a:rPr lang="ar-EG" sz="4800" b="1" dirty="0">
                          <a:solidFill>
                            <a:schemeClr val="bg1"/>
                          </a:solidFill>
                          <a:latin typeface="+mj-lt"/>
                          <a:cs typeface="+mj-cs"/>
                        </a:rPr>
                        <a:t>.</a:t>
                      </a:r>
                    </a:p>
                    <a:p>
                      <a:pPr algn="ctr" rtl="1"/>
                      <a:r>
                        <a:rPr kumimoji="0" lang="ar-EG" sz="4800" b="1" i="0" u="none" strike="noStrike" cap="none" normalizeH="0" baseline="0" dirty="0">
                          <a:ln>
                            <a:noFill/>
                          </a:ln>
                          <a:solidFill>
                            <a:schemeClr val="bg1"/>
                          </a:solidFill>
                          <a:effectLst/>
                          <a:latin typeface="Times New Roman" pitchFamily="18" charset="0"/>
                          <a:cs typeface="Times New Roman" pitchFamily="18" charset="0"/>
                        </a:rPr>
                        <a:t>صانع العجائب الكبار. </a:t>
                      </a:r>
                      <a:r>
                        <a:rPr lang="ar-EG" sz="4800" b="1" dirty="0">
                          <a:solidFill>
                            <a:srgbClr val="FFC000"/>
                          </a:solidFill>
                          <a:latin typeface="+mj-lt"/>
                          <a:cs typeface="+mj-cs"/>
                        </a:rPr>
                        <a:t>هوس إيروف...</a:t>
                      </a:r>
                    </a:p>
                  </a:txBody>
                  <a:tcPr anchor="b"/>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1883942570"/>
      </p:ext>
    </p:extLst>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F05F6-F30A-448B-9685-6F499710CCF9}"/>
              </a:ext>
            </a:extLst>
          </p:cNvPr>
          <p:cNvSpPr>
            <a:spLocks noGrp="1"/>
          </p:cNvSpPr>
          <p:nvPr>
            <p:ph type="title"/>
          </p:nvPr>
        </p:nvSpPr>
        <p:spPr/>
        <p:txBody>
          <a:bodyPr/>
          <a:lstStyle/>
          <a:p>
            <a:endParaRPr lang="en-GB" dirty="0"/>
          </a:p>
        </p:txBody>
      </p:sp>
      <p:graphicFrame>
        <p:nvGraphicFramePr>
          <p:cNvPr id="5" name="Table 14">
            <a:extLst>
              <a:ext uri="{FF2B5EF4-FFF2-40B4-BE49-F238E27FC236}">
                <a16:creationId xmlns:a16="http://schemas.microsoft.com/office/drawing/2014/main" id="{F3664B27-EA75-4EC3-B32C-F0F85280C739}"/>
              </a:ext>
            </a:extLst>
          </p:cNvPr>
          <p:cNvGraphicFramePr>
            <a:graphicFrameLocks noGrp="1"/>
          </p:cNvGraphicFramePr>
          <p:nvPr>
            <p:extLst>
              <p:ext uri="{D42A27DB-BD31-4B8C-83A1-F6EECF244321}">
                <p14:modId xmlns:p14="http://schemas.microsoft.com/office/powerpoint/2010/main" val="1000953617"/>
              </p:ext>
            </p:extLst>
          </p:nvPr>
        </p:nvGraphicFramePr>
        <p:xfrm>
          <a:off x="0" y="3674922"/>
          <a:ext cx="9144000" cy="318972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20937">
                <a:tc>
                  <a:txBody>
                    <a:bodyPr/>
                    <a:lstStyle/>
                    <a:p>
                      <a:pPr algn="ctr" rtl="1"/>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كرامة ومجداً يا اسرائيل</a:t>
                      </a:r>
                      <a:r>
                        <a:rPr lang="ar-EG" sz="4800" b="1" dirty="0">
                          <a:solidFill>
                            <a:schemeClr val="bg1"/>
                          </a:solidFill>
                          <a:latin typeface="+mj-lt"/>
                          <a:cs typeface="+mj-cs"/>
                        </a:rPr>
                        <a:t>. </a:t>
                      </a: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قدم لإلهك عمانوئيل</a:t>
                      </a:r>
                      <a:r>
                        <a:rPr lang="ar-EG" sz="4800" b="1" dirty="0">
                          <a:solidFill>
                            <a:schemeClr val="bg1"/>
                          </a:solidFill>
                          <a:latin typeface="+mj-lt"/>
                          <a:cs typeface="+mj-cs"/>
                        </a:rPr>
                        <a:t>.</a:t>
                      </a:r>
                      <a:r>
                        <a:rPr lang="en-US" sz="4800" b="1" dirty="0">
                          <a:solidFill>
                            <a:schemeClr val="bg1"/>
                          </a:solidFill>
                          <a:latin typeface="+mj-lt"/>
                          <a:cs typeface="+mj-cs"/>
                        </a:rPr>
                        <a:t> </a:t>
                      </a:r>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تسابيح البركة والتهليل</a:t>
                      </a:r>
                      <a:r>
                        <a:rPr lang="ar-EG" sz="4800" b="1" dirty="0">
                          <a:solidFill>
                            <a:schemeClr val="bg1"/>
                          </a:solidFill>
                          <a:latin typeface="+mj-lt"/>
                          <a:cs typeface="+mj-cs"/>
                        </a:rPr>
                        <a:t>. </a:t>
                      </a:r>
                      <a:r>
                        <a:rPr lang="ar-EG" sz="4800" b="1" dirty="0">
                          <a:solidFill>
                            <a:srgbClr val="FFC000"/>
                          </a:solidFill>
                          <a:latin typeface="+mj-lt"/>
                          <a:cs typeface="+mj-cs"/>
                        </a:rPr>
                        <a:t>هوس إيروف ...</a:t>
                      </a:r>
                      <a:endParaRPr lang="ar-EG" sz="4400" b="1" dirty="0">
                        <a:solidFill>
                          <a:srgbClr val="FFC000"/>
                        </a:solidFill>
                        <a:latin typeface="+mj-lt"/>
                        <a:cs typeface="+mj-cs"/>
                      </a:endParaRPr>
                    </a:p>
                  </a:txBody>
                  <a:tcPr/>
                </a:tc>
                <a:extLst>
                  <a:ext uri="{0D108BD9-81ED-4DB2-BD59-A6C34878D82A}">
                    <a16:rowId xmlns:a16="http://schemas.microsoft.com/office/drawing/2014/main" val="2109366237"/>
                  </a:ext>
                </a:extLst>
              </a:tr>
              <a:tr h="1635246">
                <a:tc>
                  <a:txBody>
                    <a:bodyPr/>
                    <a:lstStyle/>
                    <a:p>
                      <a:pPr algn="ctr" rtl="1"/>
                      <a:r>
                        <a:rPr kumimoji="0" lang="ar-SA" sz="4800" b="1" i="0" u="none" strike="noStrike" cap="none" normalizeH="0" baseline="0" dirty="0">
                          <a:ln>
                            <a:noFill/>
                          </a:ln>
                          <a:solidFill>
                            <a:schemeClr val="bg1"/>
                          </a:solidFill>
                          <a:effectLst/>
                          <a:latin typeface="Times New Roman" pitchFamily="18" charset="0"/>
                          <a:cs typeface="Times New Roman" pitchFamily="18" charset="0"/>
                        </a:rPr>
                        <a:t>له تسجد كل الاسباط</a:t>
                      </a:r>
                      <a:r>
                        <a:rPr lang="ar-EG" sz="4800" b="1" dirty="0">
                          <a:solidFill>
                            <a:schemeClr val="bg1"/>
                          </a:solidFill>
                          <a:latin typeface="+mj-lt"/>
                          <a:cs typeface="+mj-cs"/>
                        </a:rPr>
                        <a:t>. </a:t>
                      </a:r>
                      <a:r>
                        <a:rPr kumimoji="0" lang="ar-SA" sz="4800" b="1" i="0" u="none" strike="noStrike" cap="none" normalizeH="0" baseline="0" dirty="0">
                          <a:ln>
                            <a:noFill/>
                          </a:ln>
                          <a:solidFill>
                            <a:schemeClr val="bg1"/>
                          </a:solidFill>
                          <a:effectLst/>
                          <a:latin typeface="Times New Roman" pitchFamily="18" charset="0"/>
                          <a:cs typeface="Times New Roman" pitchFamily="18" charset="0"/>
                        </a:rPr>
                        <a:t>وكل الألسن واللغات</a:t>
                      </a:r>
                      <a:r>
                        <a:rPr lang="ar-EG" sz="4800" b="1" dirty="0">
                          <a:solidFill>
                            <a:schemeClr val="bg1"/>
                          </a:solidFill>
                          <a:latin typeface="+mj-lt"/>
                          <a:cs typeface="+mj-cs"/>
                        </a:rPr>
                        <a:t>.</a:t>
                      </a:r>
                    </a:p>
                    <a:p>
                      <a:pPr algn="ctr" rtl="1"/>
                      <a:r>
                        <a:rPr kumimoji="0" lang="ar-SA" sz="4800" b="1" i="0" u="none" strike="noStrike" cap="none" normalizeH="0" baseline="0" dirty="0">
                          <a:ln>
                            <a:noFill/>
                          </a:ln>
                          <a:solidFill>
                            <a:schemeClr val="bg1"/>
                          </a:solidFill>
                          <a:effectLst/>
                          <a:latin typeface="Times New Roman" pitchFamily="18" charset="0"/>
                          <a:cs typeface="Times New Roman" pitchFamily="18" charset="0"/>
                        </a:rPr>
                        <a:t>تسبح رب القوات</a:t>
                      </a:r>
                      <a:r>
                        <a:rPr kumimoji="0" lang="ar-EG" sz="4800" b="1" i="0" u="none" strike="noStrike" cap="none" normalizeH="0" baseline="0" dirty="0">
                          <a:ln>
                            <a:noFill/>
                          </a:ln>
                          <a:solidFill>
                            <a:schemeClr val="bg1"/>
                          </a:solidFill>
                          <a:effectLst/>
                          <a:latin typeface="Times New Roman" pitchFamily="18" charset="0"/>
                          <a:cs typeface="Times New Roman" pitchFamily="18" charset="0"/>
                        </a:rPr>
                        <a:t>. </a:t>
                      </a:r>
                      <a:r>
                        <a:rPr lang="ar-EG" sz="4800" b="1" dirty="0">
                          <a:solidFill>
                            <a:srgbClr val="FFC000"/>
                          </a:solidFill>
                          <a:latin typeface="+mj-lt"/>
                          <a:cs typeface="+mj-cs"/>
                        </a:rPr>
                        <a:t>هوس إيروف...</a:t>
                      </a:r>
                    </a:p>
                  </a:txBody>
                  <a:tcPr anchor="b"/>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2602025647"/>
      </p:ext>
    </p:extLst>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F05F6-F30A-448B-9685-6F499710CCF9}"/>
              </a:ext>
            </a:extLst>
          </p:cNvPr>
          <p:cNvSpPr>
            <a:spLocks noGrp="1"/>
          </p:cNvSpPr>
          <p:nvPr>
            <p:ph type="title"/>
          </p:nvPr>
        </p:nvSpPr>
        <p:spPr/>
        <p:txBody>
          <a:bodyPr/>
          <a:lstStyle/>
          <a:p>
            <a:endParaRPr lang="en-GB" dirty="0"/>
          </a:p>
        </p:txBody>
      </p:sp>
      <p:graphicFrame>
        <p:nvGraphicFramePr>
          <p:cNvPr id="5" name="Table 14">
            <a:extLst>
              <a:ext uri="{FF2B5EF4-FFF2-40B4-BE49-F238E27FC236}">
                <a16:creationId xmlns:a16="http://schemas.microsoft.com/office/drawing/2014/main" id="{F3664B27-EA75-4EC3-B32C-F0F85280C739}"/>
              </a:ext>
            </a:extLst>
          </p:cNvPr>
          <p:cNvGraphicFramePr>
            <a:graphicFrameLocks noGrp="1"/>
          </p:cNvGraphicFramePr>
          <p:nvPr>
            <p:extLst>
              <p:ext uri="{D42A27DB-BD31-4B8C-83A1-F6EECF244321}">
                <p14:modId xmlns:p14="http://schemas.microsoft.com/office/powerpoint/2010/main" val="3619528364"/>
              </p:ext>
            </p:extLst>
          </p:nvPr>
        </p:nvGraphicFramePr>
        <p:xfrm>
          <a:off x="0" y="3715263"/>
          <a:ext cx="9144000" cy="3156183"/>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20937">
                <a:tc>
                  <a:txBody>
                    <a:bodyPr/>
                    <a:lstStyle/>
                    <a:p>
                      <a:pPr algn="ctr" rtl="1"/>
                      <a:r>
                        <a:rPr kumimoji="0" lang="ar-SA" sz="4600" b="1" i="0" u="none" strike="noStrike" kern="1200" cap="none" normalizeH="0" baseline="0" dirty="0">
                          <a:ln>
                            <a:noFill/>
                          </a:ln>
                          <a:solidFill>
                            <a:schemeClr val="bg1"/>
                          </a:solidFill>
                          <a:effectLst/>
                          <a:latin typeface="Times New Roman" pitchFamily="18" charset="0"/>
                          <a:ea typeface="+mn-ea"/>
                          <a:cs typeface="Times New Roman" pitchFamily="18" charset="0"/>
                        </a:rPr>
                        <a:t>من يشبهك يارب الأرباب</a:t>
                      </a:r>
                      <a:r>
                        <a:rPr lang="ar-EG" sz="4600" b="1" dirty="0">
                          <a:solidFill>
                            <a:schemeClr val="bg1"/>
                          </a:solidFill>
                          <a:latin typeface="+mj-lt"/>
                          <a:cs typeface="+mj-cs"/>
                        </a:rPr>
                        <a:t>. </a:t>
                      </a:r>
                      <a:r>
                        <a:rPr kumimoji="0" lang="ar-SA" sz="4600" b="1" i="0" u="none" strike="noStrike" kern="1200" cap="none" normalizeH="0" baseline="0" dirty="0">
                          <a:ln>
                            <a:noFill/>
                          </a:ln>
                          <a:solidFill>
                            <a:schemeClr val="bg1"/>
                          </a:solidFill>
                          <a:effectLst/>
                          <a:latin typeface="Times New Roman" pitchFamily="18" charset="0"/>
                          <a:ea typeface="+mn-ea"/>
                          <a:cs typeface="Times New Roman" pitchFamily="18" charset="0"/>
                        </a:rPr>
                        <a:t>إله قوى عزيز مهاب</a:t>
                      </a:r>
                      <a:r>
                        <a:rPr lang="ar-EG" sz="4600" b="1" dirty="0">
                          <a:solidFill>
                            <a:schemeClr val="bg1"/>
                          </a:solidFill>
                          <a:latin typeface="+mj-lt"/>
                          <a:cs typeface="+mj-cs"/>
                        </a:rPr>
                        <a:t>.</a:t>
                      </a:r>
                      <a:r>
                        <a:rPr lang="en-US" sz="4600" b="1" dirty="0">
                          <a:solidFill>
                            <a:schemeClr val="bg1"/>
                          </a:solidFill>
                          <a:latin typeface="+mj-lt"/>
                          <a:cs typeface="+mj-cs"/>
                        </a:rPr>
                        <a:t> </a:t>
                      </a:r>
                      <a:r>
                        <a:rPr kumimoji="0" lang="ar-SA" sz="4600" b="1" i="0" u="none" strike="noStrike" kern="1200" cap="none" normalizeH="0" baseline="0" dirty="0">
                          <a:ln>
                            <a:noFill/>
                          </a:ln>
                          <a:solidFill>
                            <a:schemeClr val="bg1"/>
                          </a:solidFill>
                          <a:effectLst/>
                          <a:latin typeface="Times New Roman" pitchFamily="18" charset="0"/>
                          <a:ea typeface="+mn-ea"/>
                          <a:cs typeface="Times New Roman" pitchFamily="18" charset="0"/>
                        </a:rPr>
                        <a:t>سلطانك فى كل الأحقاب</a:t>
                      </a:r>
                      <a:r>
                        <a:rPr lang="ar-EG" sz="4600" b="1" dirty="0">
                          <a:solidFill>
                            <a:schemeClr val="bg1"/>
                          </a:solidFill>
                          <a:latin typeface="+mj-lt"/>
                          <a:cs typeface="+mj-cs"/>
                        </a:rPr>
                        <a:t>. </a:t>
                      </a:r>
                      <a:r>
                        <a:rPr lang="ar-EG" sz="4600" b="1" dirty="0">
                          <a:solidFill>
                            <a:srgbClr val="FFC000"/>
                          </a:solidFill>
                          <a:latin typeface="+mj-lt"/>
                          <a:cs typeface="+mj-cs"/>
                        </a:rPr>
                        <a:t>هوس إيروف ...</a:t>
                      </a:r>
                    </a:p>
                  </a:txBody>
                  <a:tcPr/>
                </a:tc>
                <a:extLst>
                  <a:ext uri="{0D108BD9-81ED-4DB2-BD59-A6C34878D82A}">
                    <a16:rowId xmlns:a16="http://schemas.microsoft.com/office/drawing/2014/main" val="2109366237"/>
                  </a:ext>
                </a:extLst>
              </a:tr>
              <a:tr h="1635246">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ندى بارد صار الأتون</a:t>
                      </a:r>
                      <a:r>
                        <a:rPr lang="ar-EG" sz="4400" b="1" dirty="0">
                          <a:solidFill>
                            <a:schemeClr val="bg1"/>
                          </a:solidFill>
                          <a:latin typeface="+mj-lt"/>
                          <a:cs typeface="+mj-cs"/>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فصاح الفتية بصوت حنون</a:t>
                      </a:r>
                      <a:r>
                        <a:rPr lang="ar-EG" sz="4400" b="1" dirty="0">
                          <a:solidFill>
                            <a:schemeClr val="bg1"/>
                          </a:solidFill>
                          <a:latin typeface="+mj-lt"/>
                          <a:cs typeface="+mj-cs"/>
                        </a:rPr>
                        <a:t>.</a:t>
                      </a:r>
                    </a:p>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إسمو إإبشويس تون كيريون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rgbClr val="FFC000"/>
                          </a:solidFill>
                          <a:latin typeface="+mj-lt"/>
                          <a:cs typeface="+mj-cs"/>
                        </a:rPr>
                        <a:t>هوس إيروف...</a:t>
                      </a:r>
                    </a:p>
                  </a:txBody>
                  <a:tcPr anchor="b"/>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311119733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12FC6-DFD7-4821-9C13-8EC5EC693D4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BECEAF5-596C-43FE-860D-FFF672FB4A28}"/>
              </a:ext>
            </a:extLst>
          </p:cNvPr>
          <p:cNvSpPr>
            <a:spLocks noGrp="1"/>
          </p:cNvSpPr>
          <p:nvPr>
            <p:ph type="body" sz="quarter" idx="11"/>
          </p:nvPr>
        </p:nvSpPr>
        <p:spPr/>
        <p:txBody>
          <a:bodyPr/>
          <a:lstStyle/>
          <a:p>
            <a:r>
              <a:rPr lang="ar-EG" dirty="0"/>
              <a:t>ملاك الرب يحيط بكل خائفيه وينجيهم.  ذوقوا وانظروا ما أطيب الرب. طوبى للرجل المتوكل عليه.  الليلويا. </a:t>
            </a:r>
            <a:r>
              <a:rPr lang="ar-EG" dirty="0">
                <a:solidFill>
                  <a:srgbClr val="FFC000"/>
                </a:solidFill>
              </a:rPr>
              <a:t>(مز34: 8،7)</a:t>
            </a:r>
          </a:p>
        </p:txBody>
      </p:sp>
    </p:spTree>
    <p:extLst>
      <p:ext uri="{BB962C8B-B14F-4D97-AF65-F5344CB8AC3E}">
        <p14:creationId xmlns:p14="http://schemas.microsoft.com/office/powerpoint/2010/main" val="3232089042"/>
      </p:ext>
    </p:extLst>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F05F6-F30A-448B-9685-6F499710CCF9}"/>
              </a:ext>
            </a:extLst>
          </p:cNvPr>
          <p:cNvSpPr>
            <a:spLocks noGrp="1"/>
          </p:cNvSpPr>
          <p:nvPr>
            <p:ph type="title"/>
          </p:nvPr>
        </p:nvSpPr>
        <p:spPr/>
        <p:txBody>
          <a:bodyPr/>
          <a:lstStyle/>
          <a:p>
            <a:endParaRPr lang="en-GB" dirty="0"/>
          </a:p>
        </p:txBody>
      </p:sp>
      <p:graphicFrame>
        <p:nvGraphicFramePr>
          <p:cNvPr id="5" name="Table 14">
            <a:extLst>
              <a:ext uri="{FF2B5EF4-FFF2-40B4-BE49-F238E27FC236}">
                <a16:creationId xmlns:a16="http://schemas.microsoft.com/office/drawing/2014/main" id="{F3664B27-EA75-4EC3-B32C-F0F85280C739}"/>
              </a:ext>
            </a:extLst>
          </p:cNvPr>
          <p:cNvGraphicFramePr>
            <a:graphicFrameLocks noGrp="1"/>
          </p:cNvGraphicFramePr>
          <p:nvPr>
            <p:extLst>
              <p:ext uri="{D42A27DB-BD31-4B8C-83A1-F6EECF244321}">
                <p14:modId xmlns:p14="http://schemas.microsoft.com/office/powerpoint/2010/main" val="2520652341"/>
              </p:ext>
            </p:extLst>
          </p:nvPr>
        </p:nvGraphicFramePr>
        <p:xfrm>
          <a:off x="0" y="3701816"/>
          <a:ext cx="9144000" cy="3156183"/>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20937">
                <a:tc>
                  <a:txBody>
                    <a:bodyPr/>
                    <a:lstStyle/>
                    <a:p>
                      <a:pPr algn="ctr" rtl="1"/>
                      <a:r>
                        <a:rPr kumimoji="0" lang="ar-SA" sz="4200" b="1" i="0" u="none" strike="noStrike" kern="1200" cap="none" normalizeH="0" baseline="0" dirty="0">
                          <a:ln>
                            <a:noFill/>
                          </a:ln>
                          <a:solidFill>
                            <a:schemeClr val="bg1"/>
                          </a:solidFill>
                          <a:effectLst/>
                          <a:latin typeface="Times New Roman" pitchFamily="18" charset="0"/>
                          <a:ea typeface="+mn-ea"/>
                          <a:cs typeface="Times New Roman" pitchFamily="18" charset="0"/>
                        </a:rPr>
                        <a:t>هللوا لإله يعقوب</a:t>
                      </a:r>
                      <a:r>
                        <a:rPr lang="ar-EG" sz="4200" b="1" dirty="0">
                          <a:solidFill>
                            <a:schemeClr val="bg1"/>
                          </a:solidFill>
                          <a:latin typeface="+mj-lt"/>
                          <a:cs typeface="+mj-cs"/>
                        </a:rPr>
                        <a:t>. </a:t>
                      </a:r>
                      <a:r>
                        <a:rPr kumimoji="0" lang="ar-SA" sz="4200" b="1" i="0" u="none" strike="noStrike" kern="1200" cap="none" normalizeH="0" baseline="0" dirty="0">
                          <a:ln>
                            <a:noFill/>
                          </a:ln>
                          <a:solidFill>
                            <a:schemeClr val="bg1"/>
                          </a:solidFill>
                          <a:effectLst/>
                          <a:latin typeface="Times New Roman" pitchFamily="18" charset="0"/>
                          <a:ea typeface="+mn-ea"/>
                          <a:cs typeface="Times New Roman" pitchFamily="18" charset="0"/>
                        </a:rPr>
                        <a:t>وابتـهجـوا بالله القوى المرهوب</a:t>
                      </a:r>
                      <a:r>
                        <a:rPr lang="ar-EG" sz="4200" b="1" dirty="0">
                          <a:solidFill>
                            <a:schemeClr val="bg1"/>
                          </a:solidFill>
                          <a:latin typeface="+mj-lt"/>
                          <a:cs typeface="+mj-cs"/>
                        </a:rPr>
                        <a:t>.</a:t>
                      </a:r>
                      <a:r>
                        <a:rPr lang="en-US" sz="4200" b="1" dirty="0">
                          <a:solidFill>
                            <a:schemeClr val="bg1"/>
                          </a:solidFill>
                          <a:latin typeface="+mj-lt"/>
                          <a:cs typeface="+mj-cs"/>
                        </a:rPr>
                        <a:t> </a:t>
                      </a:r>
                      <a: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t>ورتلوا لإسمه المحجوب</a:t>
                      </a:r>
                      <a:r>
                        <a:rPr lang="ar-EG" sz="4400" b="1" dirty="0">
                          <a:solidFill>
                            <a:schemeClr val="bg1"/>
                          </a:solidFill>
                          <a:latin typeface="+mj-lt"/>
                          <a:cs typeface="+mj-cs"/>
                        </a:rPr>
                        <a:t>. </a:t>
                      </a:r>
                      <a:r>
                        <a:rPr lang="ar-EG" sz="4400" b="1" dirty="0">
                          <a:solidFill>
                            <a:srgbClr val="FFC000"/>
                          </a:solidFill>
                          <a:latin typeface="+mj-lt"/>
                          <a:cs typeface="+mj-cs"/>
                        </a:rPr>
                        <a:t>هوس إيروف ...</a:t>
                      </a:r>
                    </a:p>
                  </a:txBody>
                  <a:tcPr/>
                </a:tc>
                <a:extLst>
                  <a:ext uri="{0D108BD9-81ED-4DB2-BD59-A6C34878D82A}">
                    <a16:rowId xmlns:a16="http://schemas.microsoft.com/office/drawing/2014/main" val="2109366237"/>
                  </a:ext>
                </a:extLst>
              </a:tr>
              <a:tr h="1635246">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وسبحوه أيضاً بالألحان</a:t>
                      </a:r>
                      <a:r>
                        <a:rPr lang="ar-EG" sz="4400" b="1" dirty="0">
                          <a:solidFill>
                            <a:schemeClr val="bg1"/>
                          </a:solidFill>
                          <a:latin typeface="+mj-lt"/>
                          <a:cs typeface="+mj-cs"/>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باركوا الرب أيها الفتيان</a:t>
                      </a:r>
                      <a:r>
                        <a:rPr lang="ar-EG" sz="4400" b="1" dirty="0">
                          <a:solidFill>
                            <a:schemeClr val="bg1"/>
                          </a:solidFill>
                          <a:latin typeface="+mj-lt"/>
                          <a:cs typeface="+mj-cs"/>
                        </a:rPr>
                        <a:t>.</a:t>
                      </a:r>
                    </a:p>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إفهوس إإفنوتى ان سيو نيفين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rgbClr val="FFC000"/>
                          </a:solidFill>
                          <a:latin typeface="+mj-lt"/>
                          <a:cs typeface="+mj-cs"/>
                        </a:rPr>
                        <a:t>هوس إيروف...</a:t>
                      </a:r>
                    </a:p>
                  </a:txBody>
                  <a:tcPr anchor="b"/>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2290627894"/>
      </p:ext>
    </p:extLst>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F05F6-F30A-448B-9685-6F499710CCF9}"/>
              </a:ext>
            </a:extLst>
          </p:cNvPr>
          <p:cNvSpPr>
            <a:spLocks noGrp="1"/>
          </p:cNvSpPr>
          <p:nvPr>
            <p:ph type="title"/>
          </p:nvPr>
        </p:nvSpPr>
        <p:spPr/>
        <p:txBody>
          <a:bodyPr/>
          <a:lstStyle/>
          <a:p>
            <a:endParaRPr lang="en-GB" dirty="0"/>
          </a:p>
        </p:txBody>
      </p:sp>
      <p:graphicFrame>
        <p:nvGraphicFramePr>
          <p:cNvPr id="5" name="Table 14">
            <a:extLst>
              <a:ext uri="{FF2B5EF4-FFF2-40B4-BE49-F238E27FC236}">
                <a16:creationId xmlns:a16="http://schemas.microsoft.com/office/drawing/2014/main" id="{F3664B27-EA75-4EC3-B32C-F0F85280C739}"/>
              </a:ext>
            </a:extLst>
          </p:cNvPr>
          <p:cNvGraphicFramePr>
            <a:graphicFrameLocks noGrp="1"/>
          </p:cNvGraphicFramePr>
          <p:nvPr>
            <p:extLst>
              <p:ext uri="{D42A27DB-BD31-4B8C-83A1-F6EECF244321}">
                <p14:modId xmlns:p14="http://schemas.microsoft.com/office/powerpoint/2010/main" val="698790024"/>
              </p:ext>
            </p:extLst>
          </p:nvPr>
        </p:nvGraphicFramePr>
        <p:xfrm>
          <a:off x="0" y="3701816"/>
          <a:ext cx="9144000" cy="3156183"/>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20937">
                <a:tc>
                  <a:txBody>
                    <a:bodyPr/>
                    <a:lstStyle/>
                    <a:p>
                      <a:pPr algn="ctr" rtl="1"/>
                      <a: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t>لأ</a:t>
                      </a: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ن</a:t>
                      </a:r>
                      <a: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t>ه عظيم ومبارك جدا</a:t>
                      </a:r>
                      <a:r>
                        <a:rPr lang="ar-EG" sz="4400" b="1" dirty="0">
                          <a:solidFill>
                            <a:schemeClr val="bg1"/>
                          </a:solidFill>
                          <a:latin typeface="+mj-lt"/>
                          <a:cs typeface="+mj-cs"/>
                        </a:rPr>
                        <a:t>. </a:t>
                      </a:r>
                      <a: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t>ومخوف على كل الآلهة</a:t>
                      </a:r>
                      <a:r>
                        <a:rPr lang="ar-EG" sz="4400" b="1" dirty="0">
                          <a:solidFill>
                            <a:schemeClr val="bg1"/>
                          </a:solidFill>
                          <a:latin typeface="+mj-lt"/>
                          <a:cs typeface="+mj-cs"/>
                        </a:rPr>
                        <a:t>.</a:t>
                      </a:r>
                      <a:r>
                        <a:rPr lang="en-US" sz="4400" b="1" dirty="0">
                          <a:solidFill>
                            <a:schemeClr val="bg1"/>
                          </a:solidFill>
                          <a:latin typeface="+mj-lt"/>
                          <a:cs typeface="+mj-cs"/>
                        </a:rPr>
                        <a:t> </a:t>
                      </a:r>
                      <a:endParaRPr lang="ar-EG" sz="4400" b="1" dirty="0">
                        <a:solidFill>
                          <a:schemeClr val="bg1"/>
                        </a:solidFill>
                        <a:latin typeface="+mj-lt"/>
                        <a:cs typeface="+mj-cs"/>
                      </a:endParaRPr>
                    </a:p>
                    <a:p>
                      <a:pPr algn="ctr" rtl="1"/>
                      <a:r>
                        <a:rPr kumimoji="0" lang="ar-SA" sz="4400" b="1" i="0" u="none" strike="noStrike" kern="1200" cap="none" normalizeH="0" baseline="0" dirty="0">
                          <a:ln>
                            <a:noFill/>
                          </a:ln>
                          <a:solidFill>
                            <a:schemeClr val="bg1"/>
                          </a:solidFill>
                          <a:effectLst/>
                          <a:latin typeface="Times New Roman" pitchFamily="18" charset="0"/>
                          <a:ea typeface="+mn-ea"/>
                          <a:cs typeface="Times New Roman" pitchFamily="18" charset="0"/>
                        </a:rPr>
                        <a:t>بقدرته نجى الفتية</a:t>
                      </a:r>
                      <a:r>
                        <a:rPr lang="ar-EG" sz="4400" b="1" dirty="0">
                          <a:solidFill>
                            <a:schemeClr val="bg1"/>
                          </a:solidFill>
                          <a:latin typeface="+mj-lt"/>
                          <a:cs typeface="+mj-cs"/>
                        </a:rPr>
                        <a:t>. </a:t>
                      </a:r>
                      <a:r>
                        <a:rPr lang="ar-EG" sz="4400" b="1" dirty="0">
                          <a:solidFill>
                            <a:srgbClr val="FFC000"/>
                          </a:solidFill>
                          <a:latin typeface="+mj-lt"/>
                          <a:cs typeface="+mj-cs"/>
                        </a:rPr>
                        <a:t>هوس إيروف ...</a:t>
                      </a:r>
                    </a:p>
                  </a:txBody>
                  <a:tcPr/>
                </a:tc>
                <a:extLst>
                  <a:ext uri="{0D108BD9-81ED-4DB2-BD59-A6C34878D82A}">
                    <a16:rowId xmlns:a16="http://schemas.microsoft.com/office/drawing/2014/main" val="2109366237"/>
                  </a:ext>
                </a:extLst>
              </a:tr>
              <a:tr h="1635246">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يليق كل مديح و أغانى</a:t>
                      </a:r>
                      <a:r>
                        <a:rPr lang="ar-EG" sz="4400" b="1" dirty="0">
                          <a:solidFill>
                            <a:schemeClr val="bg1"/>
                          </a:solidFill>
                          <a:latin typeface="+mj-lt"/>
                          <a:cs typeface="+mj-cs"/>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 يصيحون بأسمه العالى</a:t>
                      </a:r>
                      <a:r>
                        <a:rPr lang="ar-EG" sz="4400" b="1" dirty="0">
                          <a:solidFill>
                            <a:schemeClr val="bg1"/>
                          </a:solidFill>
                          <a:latin typeface="+mj-lt"/>
                          <a:cs typeface="+mj-cs"/>
                        </a:rPr>
                        <a:t>.</a:t>
                      </a:r>
                    </a:p>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افؤاب ابشيرى انجورى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lang="ar-EG" sz="4400" b="1" dirty="0">
                          <a:solidFill>
                            <a:srgbClr val="FFC000"/>
                          </a:solidFill>
                          <a:latin typeface="+mj-lt"/>
                          <a:cs typeface="+mj-cs"/>
                        </a:rPr>
                        <a:t>هوس إيروف...</a:t>
                      </a:r>
                    </a:p>
                  </a:txBody>
                  <a:tcPr anchor="b"/>
                </a:tc>
                <a:extLst>
                  <a:ext uri="{0D108BD9-81ED-4DB2-BD59-A6C34878D82A}">
                    <a16:rowId xmlns:a16="http://schemas.microsoft.com/office/drawing/2014/main" val="3986428576"/>
                  </a:ext>
                </a:extLst>
              </a:tr>
            </a:tbl>
          </a:graphicData>
        </a:graphic>
      </p:graphicFrame>
    </p:spTree>
    <p:extLst>
      <p:ext uri="{BB962C8B-B14F-4D97-AF65-F5344CB8AC3E}">
        <p14:creationId xmlns:p14="http://schemas.microsoft.com/office/powerpoint/2010/main" val="2622342257"/>
      </p:ext>
    </p:extLst>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F1D5D-11EB-46E6-95C8-A03A35479F0C}"/>
              </a:ext>
            </a:extLst>
          </p:cNvPr>
          <p:cNvSpPr>
            <a:spLocks noGrp="1"/>
          </p:cNvSpPr>
          <p:nvPr>
            <p:ph type="title"/>
          </p:nvPr>
        </p:nvSpPr>
        <p:spPr>
          <a:xfrm>
            <a:off x="-1398932" y="1"/>
            <a:ext cx="1398932" cy="675654"/>
          </a:xfrm>
        </p:spPr>
        <p:txBody>
          <a:bodyPr/>
          <a:lstStyle/>
          <a:p>
            <a:pPr algn="ctr" rtl="1"/>
            <a:r>
              <a:rPr lang="ar-EG" sz="4000" b="1" u="sng" dirty="0">
                <a:solidFill>
                  <a:srgbClr val="FFC000"/>
                </a:solidFill>
              </a:rPr>
              <a:t>تينين</a:t>
            </a:r>
            <a:endParaRPr lang="en-GB" sz="4000" b="1" u="sng" dirty="0">
              <a:solidFill>
                <a:srgbClr val="FFC000"/>
              </a:solidFill>
            </a:endParaRPr>
          </a:p>
        </p:txBody>
      </p:sp>
      <p:sp>
        <p:nvSpPr>
          <p:cNvPr id="3" name="Text Placeholder 2"/>
          <p:cNvSpPr>
            <a:spLocks noGrp="1"/>
          </p:cNvSpPr>
          <p:nvPr>
            <p:ph type="body" sz="quarter" idx="10"/>
          </p:nvPr>
        </p:nvSpPr>
        <p:spPr>
          <a:xfrm>
            <a:off x="0" y="5671158"/>
            <a:ext cx="9144000" cy="1180217"/>
          </a:xfrm>
        </p:spPr>
        <p:txBody>
          <a:bodyPr anchor="b"/>
          <a:lstStyle/>
          <a:p>
            <a:r>
              <a:rPr lang="ar-EG" sz="4000" b="1" kern="1200" dirty="0">
                <a:solidFill>
                  <a:schemeClr val="bg1"/>
                </a:solidFill>
                <a:latin typeface="Times New Roman" pitchFamily="18" charset="0"/>
                <a:ea typeface="+mn-ea"/>
                <a:cs typeface="Times New Roman" pitchFamily="18" charset="0"/>
              </a:rPr>
              <a:t>تينين أوثين ثيسيان كيه تين لوجيكين: لاتريان آنابيم بومين: سيه آفطو سيميرون أوداس: </a:t>
            </a:r>
            <a:endParaRPr lang="en-US" b="1" dirty="0">
              <a:latin typeface="فهةث"/>
              <a:cs typeface="+mj-cs"/>
            </a:endParaRPr>
          </a:p>
        </p:txBody>
      </p:sp>
      <p:sp>
        <p:nvSpPr>
          <p:cNvPr id="4" name="Text Placeholder 3"/>
          <p:cNvSpPr>
            <a:spLocks noGrp="1"/>
          </p:cNvSpPr>
          <p:nvPr>
            <p:ph type="body" sz="quarter" idx="11"/>
          </p:nvPr>
        </p:nvSpPr>
        <p:spPr>
          <a:xfrm>
            <a:off x="0" y="3710609"/>
            <a:ext cx="9144000" cy="675654"/>
          </a:xfrm>
        </p:spPr>
        <p:txBody>
          <a:bodyPr anchor="ctr"/>
          <a:lstStyle/>
          <a:p>
            <a:r>
              <a:rPr lang="ar-SA" sz="3100" b="1" dirty="0">
                <a:latin typeface="فهةث"/>
                <a:cs typeface="+mj-cs"/>
              </a:rPr>
              <a:t>فمن ثم نقدم الذبيحة والعبادة العقلية، ونرسل لك في هذا اليوم التسابيح</a:t>
            </a:r>
          </a:p>
        </p:txBody>
      </p:sp>
      <p:sp>
        <p:nvSpPr>
          <p:cNvPr id="5" name="Text Placeholder 4"/>
          <p:cNvSpPr>
            <a:spLocks noGrp="1"/>
          </p:cNvSpPr>
          <p:nvPr>
            <p:ph type="body" sz="quarter" idx="12"/>
          </p:nvPr>
        </p:nvSpPr>
        <p:spPr>
          <a:xfrm>
            <a:off x="0" y="4442433"/>
            <a:ext cx="9144000" cy="1172555"/>
          </a:xfrm>
        </p:spPr>
        <p:txBody>
          <a:bodyPr anchor="t"/>
          <a:lstStyle/>
          <a:p>
            <a:pPr lvl="0" rtl="0">
              <a:spcBef>
                <a:spcPts val="0"/>
              </a:spcBef>
            </a:pPr>
            <a:r>
              <a:rPr lang="en-US" dirty="0" err="1">
                <a:cs typeface="Arial" pitchFamily="34" charset="0"/>
              </a:rPr>
              <a:t>Tenen</a:t>
            </a:r>
            <a:r>
              <a:rPr lang="en-US" dirty="0">
                <a:cs typeface="Arial" pitchFamily="34" charset="0"/>
              </a:rPr>
              <a:t> `</a:t>
            </a:r>
            <a:r>
              <a:rPr lang="en-US" dirty="0" err="1">
                <a:cs typeface="Arial" pitchFamily="34" charset="0"/>
              </a:rPr>
              <a:t>o;en</a:t>
            </a:r>
            <a:r>
              <a:rPr lang="en-US" dirty="0">
                <a:cs typeface="Arial" pitchFamily="34" charset="0"/>
              </a:rPr>
              <a:t> ;</a:t>
            </a:r>
            <a:r>
              <a:rPr lang="en-US" dirty="0" err="1">
                <a:cs typeface="Arial" pitchFamily="34" charset="0"/>
              </a:rPr>
              <a:t>ucian</a:t>
            </a:r>
            <a:r>
              <a:rPr lang="en-US" dirty="0">
                <a:cs typeface="Arial" pitchFamily="34" charset="0"/>
              </a:rPr>
              <a:t> </a:t>
            </a:r>
            <a:r>
              <a:rPr lang="en-US" dirty="0" err="1">
                <a:cs typeface="Arial" pitchFamily="34" charset="0"/>
              </a:rPr>
              <a:t>ke</a:t>
            </a:r>
            <a:r>
              <a:rPr lang="en-US" dirty="0">
                <a:cs typeface="Arial" pitchFamily="34" charset="0"/>
              </a:rPr>
              <a:t> </a:t>
            </a:r>
            <a:r>
              <a:rPr lang="en-US" dirty="0" err="1">
                <a:cs typeface="Arial" pitchFamily="34" charset="0"/>
              </a:rPr>
              <a:t>tyn</a:t>
            </a:r>
            <a:r>
              <a:rPr lang="en-US" dirty="0">
                <a:cs typeface="Arial" pitchFamily="34" charset="0"/>
              </a:rPr>
              <a:t> </a:t>
            </a:r>
            <a:r>
              <a:rPr lang="en-US" dirty="0" err="1">
                <a:cs typeface="Arial" pitchFamily="34" charset="0"/>
              </a:rPr>
              <a:t>logikyn</a:t>
            </a:r>
            <a:r>
              <a:rPr lang="en-US" dirty="0">
                <a:cs typeface="Arial" pitchFamily="34" charset="0"/>
              </a:rPr>
              <a:t>@ </a:t>
            </a:r>
            <a:r>
              <a:rPr lang="en-US" dirty="0" err="1">
                <a:cs typeface="Arial" pitchFamily="34" charset="0"/>
              </a:rPr>
              <a:t>latrian</a:t>
            </a:r>
            <a:endParaRPr lang="en-US" dirty="0">
              <a:cs typeface="Arial" pitchFamily="34" charset="0"/>
            </a:endParaRPr>
          </a:p>
          <a:p>
            <a:pPr lvl="0" rtl="0">
              <a:spcBef>
                <a:spcPts val="0"/>
              </a:spcBef>
            </a:pPr>
            <a:r>
              <a:rPr lang="en-US" dirty="0">
                <a:cs typeface="Arial" pitchFamily="34" charset="0"/>
              </a:rPr>
              <a:t> `</a:t>
            </a:r>
            <a:r>
              <a:rPr lang="en-US" dirty="0" err="1">
                <a:cs typeface="Arial" pitchFamily="34" charset="0"/>
              </a:rPr>
              <a:t>anapempwmen</a:t>
            </a:r>
            <a:r>
              <a:rPr lang="en-US" dirty="0">
                <a:cs typeface="Arial" pitchFamily="34" charset="0"/>
              </a:rPr>
              <a:t>@ </a:t>
            </a:r>
            <a:r>
              <a:rPr lang="en-US" dirty="0" err="1">
                <a:cs typeface="Arial" pitchFamily="34" charset="0"/>
              </a:rPr>
              <a:t>ce`autw</a:t>
            </a:r>
            <a:r>
              <a:rPr lang="en-US" dirty="0">
                <a:cs typeface="Arial" pitchFamily="34" charset="0"/>
              </a:rPr>
              <a:t> </a:t>
            </a:r>
            <a:r>
              <a:rPr lang="en-US" dirty="0" err="1">
                <a:cs typeface="Arial" pitchFamily="34" charset="0"/>
              </a:rPr>
              <a:t>cymeron</a:t>
            </a:r>
            <a:r>
              <a:rPr lang="en-US" dirty="0">
                <a:cs typeface="Arial" pitchFamily="34" charset="0"/>
              </a:rPr>
              <a:t> `</a:t>
            </a:r>
            <a:r>
              <a:rPr lang="en-US" dirty="0" err="1">
                <a:cs typeface="Arial" pitchFamily="34" charset="0"/>
              </a:rPr>
              <a:t>wdac</a:t>
            </a:r>
            <a:r>
              <a:rPr lang="en-US" dirty="0">
                <a:cs typeface="Arial" pitchFamily="34" charset="0"/>
              </a:rPr>
              <a:t>@</a:t>
            </a:r>
          </a:p>
        </p:txBody>
      </p:sp>
      <p:sp>
        <p:nvSpPr>
          <p:cNvPr id="6" name="TextBox 5">
            <a:hlinkClick r:id="rId2" action="ppaction://hlinksldjump"/>
            <a:extLst>
              <a:ext uri="{FF2B5EF4-FFF2-40B4-BE49-F238E27FC236}">
                <a16:creationId xmlns:a16="http://schemas.microsoft.com/office/drawing/2014/main" id="{9C877630-1466-47A3-8EDA-86C31121F970}"/>
              </a:ext>
            </a:extLst>
          </p:cNvPr>
          <p:cNvSpPr txBox="1"/>
          <p:nvPr/>
        </p:nvSpPr>
        <p:spPr>
          <a:xfrm>
            <a:off x="5809128" y="3310499"/>
            <a:ext cx="3334871" cy="461665"/>
          </a:xfrm>
          <a:prstGeom prst="rect">
            <a:avLst/>
          </a:prstGeom>
          <a:noFill/>
        </p:spPr>
        <p:txBody>
          <a:bodyPr wrap="square" rtlCol="0">
            <a:spAutoFit/>
          </a:bodyPr>
          <a:lstStyle/>
          <a:p>
            <a:pPr algn="r"/>
            <a:r>
              <a:rPr lang="ar-EG" sz="2400" b="1" dirty="0">
                <a:solidFill>
                  <a:srgbClr val="FFC000"/>
                </a:solidFill>
                <a:cs typeface="+mj-cs"/>
              </a:rPr>
              <a:t>تين اويه انسوك </a:t>
            </a:r>
            <a:r>
              <a:rPr lang="ar-EG" sz="2000" b="1" dirty="0">
                <a:solidFill>
                  <a:srgbClr val="FFFFFF"/>
                </a:solidFill>
                <a:cs typeface="+mj-cs"/>
              </a:rPr>
              <a:t>(نتبعك بكل قلوبنا)</a:t>
            </a:r>
            <a:endParaRPr lang="en-GB" sz="2400" b="1" dirty="0">
              <a:solidFill>
                <a:srgbClr val="FFFFFF"/>
              </a:solidFill>
              <a:cs typeface="+mj-cs"/>
            </a:endParaRPr>
          </a:p>
        </p:txBody>
      </p:sp>
    </p:spTree>
    <p:extLst>
      <p:ext uri="{BB962C8B-B14F-4D97-AF65-F5344CB8AC3E}">
        <p14:creationId xmlns:p14="http://schemas.microsoft.com/office/powerpoint/2010/main" val="1881782378"/>
      </p:ext>
    </p:extLst>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724D0-5C3F-4005-9B6F-022FC6AC4C42}"/>
              </a:ext>
            </a:extLst>
          </p:cNvPr>
          <p:cNvSpPr>
            <a:spLocks noGrp="1"/>
          </p:cNvSpPr>
          <p:nvPr>
            <p:ph type="title"/>
          </p:nvPr>
        </p:nvSpPr>
        <p:spPr/>
        <p:txBody>
          <a:bodyPr/>
          <a:lstStyle/>
          <a:p>
            <a:endParaRPr lang="en-GB"/>
          </a:p>
        </p:txBody>
      </p:sp>
      <p:sp>
        <p:nvSpPr>
          <p:cNvPr id="3" name="Text Placeholder 2"/>
          <p:cNvSpPr>
            <a:spLocks noGrp="1"/>
          </p:cNvSpPr>
          <p:nvPr>
            <p:ph type="body" sz="quarter" idx="10"/>
          </p:nvPr>
        </p:nvSpPr>
        <p:spPr>
          <a:xfrm>
            <a:off x="0" y="5676015"/>
            <a:ext cx="9144000" cy="1175360"/>
          </a:xfrm>
        </p:spPr>
        <p:txBody>
          <a:bodyPr anchor="ctr"/>
          <a:lstStyle/>
          <a:p>
            <a:pPr>
              <a:spcBef>
                <a:spcPts val="0"/>
              </a:spcBef>
            </a:pPr>
            <a:r>
              <a:rPr lang="ar-SA" b="1" dirty="0">
                <a:latin typeface="فهةث"/>
                <a:cs typeface="+mj-cs"/>
              </a:rPr>
              <a:t>إبروس ذوكصا سوو سوتير إيمون : </a:t>
            </a:r>
            <a:endParaRPr lang="en-US" b="1" dirty="0">
              <a:latin typeface="فهةث"/>
              <a:cs typeface="+mj-cs"/>
            </a:endParaRPr>
          </a:p>
          <a:p>
            <a:pPr>
              <a:spcBef>
                <a:spcPts val="0"/>
              </a:spcBef>
            </a:pPr>
            <a:r>
              <a:rPr lang="ar-SA" b="1" dirty="0">
                <a:latin typeface="فهةث"/>
                <a:cs typeface="+mj-cs"/>
              </a:rPr>
              <a:t>آنانياس</a:t>
            </a:r>
            <a:r>
              <a:rPr lang="ar-EG" b="1" dirty="0">
                <a:latin typeface="فهةث"/>
                <a:cs typeface="+mj-cs"/>
              </a:rPr>
              <a:t> </a:t>
            </a:r>
            <a:r>
              <a:rPr lang="ar-SA" b="1" dirty="0">
                <a:latin typeface="فهةث"/>
                <a:cs typeface="+mj-cs"/>
              </a:rPr>
              <a:t>آزارياس كيه ميصائيل.</a:t>
            </a:r>
            <a:endParaRPr lang="ar-EG" b="1" dirty="0">
              <a:latin typeface="فهةث"/>
              <a:cs typeface="+mj-cs"/>
            </a:endParaRPr>
          </a:p>
        </p:txBody>
      </p:sp>
      <p:sp>
        <p:nvSpPr>
          <p:cNvPr id="4" name="Text Placeholder 3"/>
          <p:cNvSpPr>
            <a:spLocks noGrp="1"/>
          </p:cNvSpPr>
          <p:nvPr>
            <p:ph type="body" sz="quarter" idx="11"/>
          </p:nvPr>
        </p:nvSpPr>
        <p:spPr>
          <a:xfrm>
            <a:off x="0" y="3740069"/>
            <a:ext cx="9144000" cy="746206"/>
          </a:xfrm>
        </p:spPr>
        <p:txBody>
          <a:bodyPr anchor="ctr"/>
          <a:lstStyle/>
          <a:p>
            <a:r>
              <a:rPr lang="ar-EG" sz="4400" b="1" kern="1200" dirty="0">
                <a:solidFill>
                  <a:schemeClr val="bg1"/>
                </a:solidFill>
                <a:latin typeface="Times New Roman" pitchFamily="18" charset="0"/>
                <a:ea typeface="+mn-ea"/>
                <a:cs typeface="Times New Roman" pitchFamily="18" charset="0"/>
              </a:rPr>
              <a:t>لدى مجدك يا مخلصنا، حنانيا وعزاريا وميصائيل.</a:t>
            </a:r>
            <a:endParaRPr lang="ar-SA" sz="4400" b="1" dirty="0">
              <a:latin typeface="فهةث"/>
              <a:cs typeface="+mj-cs"/>
            </a:endParaRPr>
          </a:p>
        </p:txBody>
      </p:sp>
      <p:sp>
        <p:nvSpPr>
          <p:cNvPr id="5" name="Text Placeholder 4"/>
          <p:cNvSpPr>
            <a:spLocks noGrp="1"/>
          </p:cNvSpPr>
          <p:nvPr>
            <p:ph type="body" sz="quarter" idx="12"/>
          </p:nvPr>
        </p:nvSpPr>
        <p:spPr>
          <a:xfrm>
            <a:off x="0" y="4486275"/>
            <a:ext cx="9144000" cy="1189740"/>
          </a:xfrm>
        </p:spPr>
        <p:txBody>
          <a:bodyPr anchor="t"/>
          <a:lstStyle/>
          <a:p>
            <a:pPr lvl="0">
              <a:spcBef>
                <a:spcPts val="0"/>
              </a:spcBef>
            </a:pPr>
            <a:r>
              <a:rPr lang="en-US" dirty="0">
                <a:cs typeface="Arial" pitchFamily="34" charset="0"/>
              </a:rPr>
              <a:t>`proc doxa </a:t>
            </a:r>
            <a:r>
              <a:rPr lang="en-US" dirty="0" err="1">
                <a:cs typeface="Arial" pitchFamily="34" charset="0"/>
              </a:rPr>
              <a:t>cou</a:t>
            </a:r>
            <a:r>
              <a:rPr lang="en-US" dirty="0">
                <a:cs typeface="Arial" pitchFamily="34" charset="0"/>
              </a:rPr>
              <a:t> </a:t>
            </a:r>
            <a:r>
              <a:rPr lang="en-US" dirty="0" err="1">
                <a:cs typeface="Arial" pitchFamily="34" charset="0"/>
              </a:rPr>
              <a:t>Cwtyr</a:t>
            </a:r>
            <a:r>
              <a:rPr lang="en-US" dirty="0">
                <a:cs typeface="Arial" pitchFamily="34" charset="0"/>
              </a:rPr>
              <a:t> `</a:t>
            </a:r>
            <a:r>
              <a:rPr lang="en-US" dirty="0" err="1">
                <a:cs typeface="Arial" pitchFamily="34" charset="0"/>
              </a:rPr>
              <a:t>ymwn</a:t>
            </a:r>
            <a:r>
              <a:rPr lang="en-US" dirty="0">
                <a:cs typeface="Arial" pitchFamily="34" charset="0"/>
              </a:rPr>
              <a:t>.</a:t>
            </a:r>
          </a:p>
          <a:p>
            <a:pPr lvl="0">
              <a:spcBef>
                <a:spcPts val="0"/>
              </a:spcBef>
            </a:pPr>
            <a:r>
              <a:rPr lang="en-US" dirty="0">
                <a:cs typeface="Arial" pitchFamily="34" charset="0"/>
              </a:rPr>
              <a:t>`</a:t>
            </a:r>
            <a:r>
              <a:rPr lang="en-US" dirty="0" err="1">
                <a:cs typeface="Arial" pitchFamily="34" charset="0"/>
              </a:rPr>
              <a:t>Ananiac</a:t>
            </a:r>
            <a:r>
              <a:rPr lang="en-US" dirty="0">
                <a:cs typeface="Arial" pitchFamily="34" charset="0"/>
              </a:rPr>
              <a:t> `</a:t>
            </a:r>
            <a:r>
              <a:rPr lang="en-US" dirty="0" err="1">
                <a:cs typeface="Arial" pitchFamily="34" charset="0"/>
              </a:rPr>
              <a:t>Azariac</a:t>
            </a:r>
            <a:r>
              <a:rPr lang="en-US" dirty="0">
                <a:cs typeface="Arial" pitchFamily="34" charset="0"/>
              </a:rPr>
              <a:t> </a:t>
            </a:r>
            <a:r>
              <a:rPr lang="en-US" dirty="0" err="1">
                <a:cs typeface="Arial" pitchFamily="34" charset="0"/>
              </a:rPr>
              <a:t>ke</a:t>
            </a:r>
            <a:r>
              <a:rPr lang="en-US" dirty="0">
                <a:cs typeface="Arial" pitchFamily="34" charset="0"/>
              </a:rPr>
              <a:t> </a:t>
            </a:r>
            <a:r>
              <a:rPr lang="en-US" dirty="0" err="1">
                <a:cs typeface="Arial" pitchFamily="34" charset="0"/>
              </a:rPr>
              <a:t>Mica`yl</a:t>
            </a:r>
            <a:r>
              <a:rPr lang="en-US" dirty="0">
                <a:cs typeface="Arial" pitchFamily="34" charset="0"/>
              </a:rPr>
              <a:t>.</a:t>
            </a:r>
            <a:endParaRPr lang="ar-EG" sz="4800" dirty="0"/>
          </a:p>
        </p:txBody>
      </p:sp>
    </p:spTree>
    <p:extLst>
      <p:ext uri="{BB962C8B-B14F-4D97-AF65-F5344CB8AC3E}">
        <p14:creationId xmlns:p14="http://schemas.microsoft.com/office/powerpoint/2010/main" val="1319631153"/>
      </p:ext>
    </p:extLst>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FCBCE-BBFE-4FB5-85CF-622C2C45EB75}"/>
              </a:ext>
            </a:extLst>
          </p:cNvPr>
          <p:cNvSpPr>
            <a:spLocks noGrp="1"/>
          </p:cNvSpPr>
          <p:nvPr>
            <p:ph type="title"/>
          </p:nvPr>
        </p:nvSpPr>
        <p:spPr/>
        <p:txBody>
          <a:bodyPr/>
          <a:lstStyle/>
          <a:p>
            <a:endParaRPr lang="en-GB"/>
          </a:p>
        </p:txBody>
      </p:sp>
      <p:sp>
        <p:nvSpPr>
          <p:cNvPr id="3" name="Text Placeholder 2"/>
          <p:cNvSpPr>
            <a:spLocks noGrp="1"/>
          </p:cNvSpPr>
          <p:nvPr>
            <p:ph type="body" sz="quarter" idx="10"/>
          </p:nvPr>
        </p:nvSpPr>
        <p:spPr/>
        <p:txBody>
          <a:bodyPr anchor="ctr"/>
          <a:lstStyle/>
          <a:p>
            <a:r>
              <a:rPr lang="ar-SA" sz="3600" b="1" dirty="0">
                <a:latin typeface="فهةث"/>
                <a:cs typeface="+mj-cs"/>
              </a:rPr>
              <a:t>إتريون بايثون إنجيه ميلين ناتو بيروس ذوكصا إم إبساتيتو: سوماطوس انجيلوس غار سيناسيل ثيذيه:</a:t>
            </a:r>
          </a:p>
        </p:txBody>
      </p:sp>
      <p:sp>
        <p:nvSpPr>
          <p:cNvPr id="4" name="Text Placeholder 3"/>
          <p:cNvSpPr>
            <a:spLocks noGrp="1"/>
          </p:cNvSpPr>
          <p:nvPr>
            <p:ph type="body" sz="quarter" idx="11"/>
          </p:nvPr>
        </p:nvSpPr>
        <p:spPr>
          <a:xfrm>
            <a:off x="0" y="3710609"/>
            <a:ext cx="9144000" cy="842341"/>
          </a:xfrm>
        </p:spPr>
        <p:txBody>
          <a:bodyPr anchor="ctr"/>
          <a:lstStyle/>
          <a:p>
            <a:r>
              <a:rPr lang="ar-SA" b="1" dirty="0">
                <a:latin typeface="فهةث"/>
                <a:cs typeface="+mj-cs"/>
              </a:rPr>
              <a:t>لما رُفعوا ليأخذوا المجد في أجسادهم إنحدر ملاك</a:t>
            </a:r>
          </a:p>
        </p:txBody>
      </p:sp>
      <p:sp>
        <p:nvSpPr>
          <p:cNvPr id="5" name="Text Placeholder 4"/>
          <p:cNvSpPr>
            <a:spLocks noGrp="1"/>
          </p:cNvSpPr>
          <p:nvPr>
            <p:ph type="body" sz="quarter" idx="12"/>
          </p:nvPr>
        </p:nvSpPr>
        <p:spPr>
          <a:xfrm>
            <a:off x="0" y="4552951"/>
            <a:ext cx="9144000" cy="1219200"/>
          </a:xfrm>
        </p:spPr>
        <p:txBody>
          <a:bodyPr anchor="t"/>
          <a:lstStyle/>
          <a:p>
            <a:pPr lvl="0">
              <a:spcBef>
                <a:spcPts val="0"/>
              </a:spcBef>
            </a:pPr>
            <a:r>
              <a:rPr kumimoji="0" lang="en-US" sz="3600" b="0" i="0" u="none" strike="noStrike" kern="1200" cap="none" spc="0" normalizeH="0" baseline="0" noProof="0" dirty="0">
                <a:ln>
                  <a:noFill/>
                </a:ln>
                <a:effectLst/>
                <a:uLnTx/>
                <a:uFillTx/>
                <a:latin typeface="CS New Athanasius" pitchFamily="34" charset="0"/>
                <a:ea typeface="+mn-ea"/>
                <a:cs typeface="+mn-cs"/>
              </a:rPr>
              <a:t>Trion </a:t>
            </a:r>
            <a:r>
              <a:rPr kumimoji="0" lang="en-US" sz="3600" b="0" i="0" u="none" strike="noStrike" kern="1200" cap="none" spc="0" normalizeH="0" baseline="0" noProof="0" dirty="0" err="1">
                <a:ln>
                  <a:noFill/>
                </a:ln>
                <a:effectLst/>
                <a:uLnTx/>
                <a:uFillTx/>
                <a:latin typeface="CS New Athanasius" pitchFamily="34" charset="0"/>
                <a:ea typeface="+mn-ea"/>
                <a:cs typeface="+mn-cs"/>
              </a:rPr>
              <a:t>pai;on</a:t>
            </a:r>
            <a:r>
              <a:rPr kumimoji="0" lang="en-US" sz="3600" b="0" i="0" u="none" strike="noStrike" kern="1200" cap="none" spc="0" normalizeH="0" baseline="0" noProof="0" dirty="0">
                <a:ln>
                  <a:noFill/>
                </a:ln>
                <a:effectLst/>
                <a:uLnTx/>
                <a:uFillTx/>
                <a:latin typeface="CS New Athanasius" pitchFamily="34" charset="0"/>
                <a:ea typeface="+mn-ea"/>
                <a:cs typeface="+mn-cs"/>
              </a:rPr>
              <a:t> `</a:t>
            </a:r>
            <a:r>
              <a:rPr kumimoji="0" lang="en-US" sz="3600" b="0" i="0" u="none" strike="noStrike" kern="1200" cap="none" spc="0" normalizeH="0" baseline="0" noProof="0" dirty="0" err="1">
                <a:ln>
                  <a:noFill/>
                </a:ln>
                <a:effectLst/>
                <a:uLnTx/>
                <a:uFillTx/>
                <a:latin typeface="CS New Athanasius" pitchFamily="34" charset="0"/>
                <a:ea typeface="+mn-ea"/>
                <a:cs typeface="+mn-cs"/>
              </a:rPr>
              <a:t>nje</a:t>
            </a:r>
            <a:r>
              <a:rPr kumimoji="0" lang="en-US" sz="3600" b="0" i="0" u="none" strike="noStrike" kern="1200" cap="none" spc="0" normalizeH="0" baseline="0" noProof="0" dirty="0">
                <a:ln>
                  <a:noFill/>
                </a:ln>
                <a:effectLst/>
                <a:uLnTx/>
                <a:uFillTx/>
                <a:latin typeface="CS New Athanasius" pitchFamily="34" charset="0"/>
                <a:ea typeface="+mn-ea"/>
                <a:cs typeface="+mn-cs"/>
              </a:rPr>
              <a:t> </a:t>
            </a:r>
            <a:r>
              <a:rPr kumimoji="0" lang="en-US" sz="3600" b="0" i="0" u="none" strike="noStrike" kern="1200" cap="none" spc="0" normalizeH="0" baseline="0" noProof="0" dirty="0" err="1">
                <a:ln>
                  <a:noFill/>
                </a:ln>
                <a:effectLst/>
                <a:uLnTx/>
                <a:uFillTx/>
                <a:latin typeface="CS New Athanasius" pitchFamily="34" charset="0"/>
                <a:ea typeface="+mn-ea"/>
                <a:cs typeface="+mn-cs"/>
              </a:rPr>
              <a:t>melin</a:t>
            </a:r>
            <a:r>
              <a:rPr kumimoji="0" lang="en-US" sz="3600" b="0" i="0" u="none" strike="noStrike" kern="1200" cap="none" spc="0" normalizeH="0" baseline="0" noProof="0" dirty="0">
                <a:ln>
                  <a:noFill/>
                </a:ln>
                <a:effectLst/>
                <a:uLnTx/>
                <a:uFillTx/>
                <a:latin typeface="CS New Athanasius" pitchFamily="34" charset="0"/>
                <a:ea typeface="+mn-ea"/>
                <a:cs typeface="+mn-cs"/>
              </a:rPr>
              <a:t> </a:t>
            </a:r>
            <a:r>
              <a:rPr kumimoji="0" lang="en-US" sz="3600" b="0" i="0" u="none" strike="noStrike" kern="1200" cap="none" spc="0" normalizeH="0" baseline="0" noProof="0" dirty="0" err="1">
                <a:ln>
                  <a:noFill/>
                </a:ln>
                <a:effectLst/>
                <a:uLnTx/>
                <a:uFillTx/>
                <a:latin typeface="CS New Athanasius" pitchFamily="34" charset="0"/>
                <a:ea typeface="+mn-ea"/>
                <a:cs typeface="+mn-cs"/>
              </a:rPr>
              <a:t>natou</a:t>
            </a:r>
            <a:r>
              <a:rPr kumimoji="0" lang="en-US" sz="3600" b="0" i="0" u="none" strike="noStrike" kern="1200" cap="none" spc="0" normalizeH="0" baseline="0" noProof="0" dirty="0">
                <a:ln>
                  <a:noFill/>
                </a:ln>
                <a:effectLst/>
                <a:uLnTx/>
                <a:uFillTx/>
                <a:latin typeface="CS New Athanasius" pitchFamily="34" charset="0"/>
                <a:ea typeface="+mn-ea"/>
                <a:cs typeface="+mn-cs"/>
              </a:rPr>
              <a:t> </a:t>
            </a:r>
            <a:r>
              <a:rPr kumimoji="0" lang="en-US" sz="3600" b="0" i="0" u="none" strike="noStrike" kern="1200" cap="none" spc="0" normalizeH="0" baseline="0" noProof="0" dirty="0" err="1">
                <a:ln>
                  <a:noFill/>
                </a:ln>
                <a:effectLst/>
                <a:uLnTx/>
                <a:uFillTx/>
                <a:latin typeface="CS New Athanasius" pitchFamily="34" charset="0"/>
                <a:ea typeface="+mn-ea"/>
                <a:cs typeface="+mn-cs"/>
              </a:rPr>
              <a:t>peroc</a:t>
            </a:r>
            <a:r>
              <a:rPr kumimoji="0" lang="en-US" sz="3600" b="0" i="0" u="none" strike="noStrike" kern="1200" cap="none" spc="0" normalizeH="0" baseline="0" noProof="0" dirty="0">
                <a:ln>
                  <a:noFill/>
                </a:ln>
                <a:effectLst/>
                <a:uLnTx/>
                <a:uFillTx/>
                <a:latin typeface="CS New Athanasius" pitchFamily="34" charset="0"/>
                <a:ea typeface="+mn-ea"/>
                <a:cs typeface="+mn-cs"/>
              </a:rPr>
              <a:t> doxa</a:t>
            </a:r>
          </a:p>
          <a:p>
            <a:pPr lvl="0">
              <a:spcBef>
                <a:spcPts val="0"/>
              </a:spcBef>
            </a:pPr>
            <a:r>
              <a:rPr kumimoji="0" lang="en-US" sz="3600" b="0" i="0" u="none" strike="noStrike" kern="1200" cap="none" spc="0" normalizeH="0" baseline="0" noProof="0" dirty="0">
                <a:ln>
                  <a:noFill/>
                </a:ln>
                <a:effectLst/>
                <a:uLnTx/>
                <a:uFillTx/>
                <a:latin typeface="CS New Athanasius" pitchFamily="34" charset="0"/>
                <a:ea typeface="+mn-ea"/>
                <a:cs typeface="+mn-cs"/>
              </a:rPr>
              <a:t> `</a:t>
            </a:r>
            <a:r>
              <a:rPr kumimoji="0" lang="en-US" sz="3600" b="0" i="0" u="none" strike="noStrike" kern="1200" cap="none" spc="0" normalizeH="0" baseline="0" noProof="0" dirty="0" err="1">
                <a:ln>
                  <a:noFill/>
                </a:ln>
                <a:effectLst/>
                <a:uLnTx/>
                <a:uFillTx/>
                <a:latin typeface="CS New Athanasius" pitchFamily="34" charset="0"/>
                <a:ea typeface="+mn-ea"/>
                <a:cs typeface="+mn-cs"/>
              </a:rPr>
              <a:t>m`pcatetou</a:t>
            </a:r>
            <a:r>
              <a:rPr kumimoji="0" lang="en-US" sz="3600" b="0" i="0" u="none" strike="noStrike" kern="1200" cap="none" spc="0" normalizeH="0" baseline="0" noProof="0" dirty="0">
                <a:ln>
                  <a:noFill/>
                </a:ln>
                <a:effectLst/>
                <a:uLnTx/>
                <a:uFillTx/>
                <a:latin typeface="CS New Athanasius" pitchFamily="34" charset="0"/>
                <a:ea typeface="+mn-ea"/>
                <a:cs typeface="+mn-cs"/>
              </a:rPr>
              <a:t>@ </a:t>
            </a:r>
            <a:r>
              <a:rPr kumimoji="0" lang="en-US" sz="3600" b="0" i="0" u="none" strike="noStrike" kern="1200" cap="none" spc="0" normalizeH="0" baseline="0" noProof="0" dirty="0" err="1">
                <a:ln>
                  <a:noFill/>
                </a:ln>
                <a:effectLst/>
                <a:uLnTx/>
                <a:uFillTx/>
                <a:latin typeface="CS New Athanasius" pitchFamily="34" charset="0"/>
                <a:ea typeface="+mn-ea"/>
                <a:cs typeface="+mn-cs"/>
              </a:rPr>
              <a:t>cwmatoc</a:t>
            </a:r>
            <a:r>
              <a:rPr kumimoji="0" lang="en-US" sz="3600" b="0" i="0" u="none" strike="noStrike" kern="1200" cap="none" spc="0" normalizeH="0" baseline="0" noProof="0" dirty="0">
                <a:ln>
                  <a:noFill/>
                </a:ln>
                <a:effectLst/>
                <a:uLnTx/>
                <a:uFillTx/>
                <a:latin typeface="CS New Athanasius" pitchFamily="34" charset="0"/>
                <a:ea typeface="+mn-ea"/>
                <a:cs typeface="+mn-cs"/>
              </a:rPr>
              <a:t> </a:t>
            </a:r>
            <a:r>
              <a:rPr kumimoji="0" lang="en-US" sz="3600" b="0" i="0" u="none" strike="noStrike" kern="1200" cap="none" spc="0" normalizeH="0" baseline="0" noProof="0" dirty="0" err="1">
                <a:ln>
                  <a:noFill/>
                </a:ln>
                <a:effectLst/>
                <a:uLnTx/>
                <a:uFillTx/>
                <a:latin typeface="CS New Athanasius" pitchFamily="34" charset="0"/>
                <a:ea typeface="+mn-ea"/>
                <a:cs typeface="+mn-cs"/>
              </a:rPr>
              <a:t>aggeloc</a:t>
            </a:r>
            <a:r>
              <a:rPr kumimoji="0" lang="en-US" sz="3600" b="0" i="0" u="none" strike="noStrike" kern="1200" cap="none" spc="0" normalizeH="0" baseline="0" noProof="0" dirty="0">
                <a:ln>
                  <a:noFill/>
                </a:ln>
                <a:effectLst/>
                <a:uLnTx/>
                <a:uFillTx/>
                <a:latin typeface="CS New Athanasius" pitchFamily="34" charset="0"/>
                <a:ea typeface="+mn-ea"/>
                <a:cs typeface="+mn-cs"/>
              </a:rPr>
              <a:t> gar </a:t>
            </a:r>
            <a:r>
              <a:rPr kumimoji="0" lang="en-US" sz="3600" b="0" i="0" u="none" strike="noStrike" kern="1200" cap="none" spc="0" normalizeH="0" baseline="0" noProof="0" dirty="0" err="1">
                <a:ln>
                  <a:noFill/>
                </a:ln>
                <a:effectLst/>
                <a:uLnTx/>
                <a:uFillTx/>
                <a:latin typeface="CS New Athanasius" pitchFamily="34" charset="0"/>
                <a:ea typeface="+mn-ea"/>
                <a:cs typeface="+mn-cs"/>
              </a:rPr>
              <a:t>cenacel</a:t>
            </a:r>
            <a:r>
              <a:rPr kumimoji="0" lang="en-US" sz="3600" b="0" i="0" u="none" strike="noStrike" kern="1200" cap="none" spc="0" normalizeH="0" baseline="0" noProof="0" dirty="0">
                <a:ln>
                  <a:noFill/>
                </a:ln>
                <a:effectLst/>
                <a:uLnTx/>
                <a:uFillTx/>
                <a:latin typeface="CS New Athanasius" pitchFamily="34" charset="0"/>
                <a:ea typeface="+mn-ea"/>
                <a:cs typeface="+mn-cs"/>
              </a:rPr>
              <a:t> ;</a:t>
            </a:r>
            <a:r>
              <a:rPr kumimoji="0" lang="en-US" sz="3600" b="0" i="0" u="none" strike="noStrike" kern="1200" cap="none" spc="0" normalizeH="0" baseline="0" noProof="0" dirty="0" err="1">
                <a:ln>
                  <a:noFill/>
                </a:ln>
                <a:effectLst/>
                <a:uLnTx/>
                <a:uFillTx/>
                <a:latin typeface="CS New Athanasius" pitchFamily="34" charset="0"/>
                <a:ea typeface="+mn-ea"/>
                <a:cs typeface="+mn-cs"/>
              </a:rPr>
              <a:t>ede</a:t>
            </a:r>
            <a:r>
              <a:rPr kumimoji="0" lang="en-US" sz="3600" b="0" i="0" u="none" strike="noStrike" kern="1200" cap="none" spc="0" normalizeH="0" baseline="0" noProof="0" dirty="0">
                <a:ln>
                  <a:noFill/>
                </a:ln>
                <a:effectLst/>
                <a:uLnTx/>
                <a:uFillTx/>
                <a:latin typeface="CS New Athanasius" pitchFamily="34" charset="0"/>
                <a:ea typeface="+mn-ea"/>
                <a:cs typeface="+mn-cs"/>
              </a:rPr>
              <a:t>@</a:t>
            </a:r>
            <a:endParaRPr lang="en-US" sz="3600" dirty="0">
              <a:latin typeface="Avva_Shenouda" pitchFamily="34" charset="2"/>
              <a:cs typeface="Arial" pitchFamily="34" charset="0"/>
            </a:endParaRPr>
          </a:p>
        </p:txBody>
      </p:sp>
    </p:spTree>
    <p:extLst>
      <p:ext uri="{BB962C8B-B14F-4D97-AF65-F5344CB8AC3E}">
        <p14:creationId xmlns:p14="http://schemas.microsoft.com/office/powerpoint/2010/main" val="4238440299"/>
      </p:ext>
    </p:extLst>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AEF0D-91B9-4359-86D3-E61D63281CB3}"/>
              </a:ext>
            </a:extLst>
          </p:cNvPr>
          <p:cNvSpPr>
            <a:spLocks noGrp="1"/>
          </p:cNvSpPr>
          <p:nvPr>
            <p:ph type="title"/>
          </p:nvPr>
        </p:nvSpPr>
        <p:spPr/>
        <p:txBody>
          <a:bodyPr/>
          <a:lstStyle/>
          <a:p>
            <a:endParaRPr lang="en-GB"/>
          </a:p>
        </p:txBody>
      </p:sp>
      <p:sp>
        <p:nvSpPr>
          <p:cNvPr id="3" name="Text Placeholder 2"/>
          <p:cNvSpPr>
            <a:spLocks noGrp="1"/>
          </p:cNvSpPr>
          <p:nvPr>
            <p:ph type="body" sz="quarter" idx="10"/>
          </p:nvPr>
        </p:nvSpPr>
        <p:spPr>
          <a:xfrm>
            <a:off x="0" y="5664535"/>
            <a:ext cx="9144000" cy="1186840"/>
          </a:xfrm>
        </p:spPr>
        <p:txBody>
          <a:bodyPr anchor="b"/>
          <a:lstStyle/>
          <a:p>
            <a:pPr>
              <a:spcBef>
                <a:spcPts val="0"/>
              </a:spcBef>
            </a:pPr>
            <a:r>
              <a:rPr lang="ar-SA" sz="4000" b="1" dirty="0">
                <a:latin typeface="فهةث"/>
                <a:cs typeface="+mj-cs"/>
              </a:rPr>
              <a:t>آفتوكيثون إفليغارتيس: إيليف سيؤن إيمون: </a:t>
            </a:r>
            <a:endParaRPr lang="en-US" sz="4000" b="1" dirty="0">
              <a:latin typeface="فهةث"/>
              <a:cs typeface="+mj-cs"/>
            </a:endParaRPr>
          </a:p>
          <a:p>
            <a:pPr>
              <a:spcBef>
                <a:spcPts val="0"/>
              </a:spcBef>
            </a:pPr>
            <a:r>
              <a:rPr lang="ar-SA" sz="4000" b="1" dirty="0">
                <a:latin typeface="فهةث"/>
                <a:cs typeface="+mj-cs"/>
              </a:rPr>
              <a:t>أنانياس أزارياس كيه ميصائيل.</a:t>
            </a:r>
            <a:endParaRPr lang="en-US" b="1" dirty="0">
              <a:latin typeface="فهةث"/>
              <a:cs typeface="+mj-cs"/>
            </a:endParaRPr>
          </a:p>
        </p:txBody>
      </p:sp>
      <p:sp>
        <p:nvSpPr>
          <p:cNvPr id="4" name="Text Placeholder 3"/>
          <p:cNvSpPr>
            <a:spLocks noGrp="1"/>
          </p:cNvSpPr>
          <p:nvPr>
            <p:ph type="body" sz="quarter" idx="11"/>
          </p:nvPr>
        </p:nvSpPr>
        <p:spPr>
          <a:xfrm>
            <a:off x="0" y="3740069"/>
            <a:ext cx="9144000" cy="689056"/>
          </a:xfrm>
        </p:spPr>
        <p:txBody>
          <a:bodyPr anchor="ctr"/>
          <a:lstStyle/>
          <a:p>
            <a:r>
              <a:rPr lang="ar-SA" sz="3800" b="1" dirty="0">
                <a:latin typeface="فهةث"/>
                <a:cs typeface="+mj-cs"/>
              </a:rPr>
              <a:t>وأطفأ اللهيب وصيره باردًا عن حنانيا وعزاريا وميصائيل.</a:t>
            </a:r>
            <a:endParaRPr lang="ar-EG" sz="3800" b="1" dirty="0">
              <a:latin typeface="فهةث"/>
              <a:cs typeface="+mj-cs"/>
            </a:endParaRPr>
          </a:p>
        </p:txBody>
      </p:sp>
      <p:sp>
        <p:nvSpPr>
          <p:cNvPr id="5" name="Text Placeholder 4"/>
          <p:cNvSpPr>
            <a:spLocks noGrp="1"/>
          </p:cNvSpPr>
          <p:nvPr>
            <p:ph type="body" sz="quarter" idx="12"/>
          </p:nvPr>
        </p:nvSpPr>
        <p:spPr>
          <a:xfrm>
            <a:off x="0" y="4442434"/>
            <a:ext cx="9144000" cy="1186841"/>
          </a:xfrm>
        </p:spPr>
        <p:txBody>
          <a:bodyPr anchor="t"/>
          <a:lstStyle/>
          <a:p>
            <a:pPr lvl="0">
              <a:spcBef>
                <a:spcPts val="0"/>
              </a:spcBef>
            </a:pPr>
            <a:r>
              <a:rPr kumimoji="0" lang="en-US" b="0" i="0" u="none" strike="noStrike" kern="1200" cap="none" spc="0" normalizeH="0" baseline="0" noProof="0" dirty="0" err="1">
                <a:ln>
                  <a:noFill/>
                </a:ln>
                <a:effectLst/>
                <a:uLnTx/>
                <a:uFillTx/>
                <a:latin typeface="CS New Athanasius" pitchFamily="34" charset="0"/>
                <a:ea typeface="+mn-ea"/>
                <a:cs typeface="+mn-cs"/>
              </a:rPr>
              <a:t>autoki;on</a:t>
            </a:r>
            <a:r>
              <a:rPr kumimoji="0" lang="en-US" b="0" i="0" u="none" strike="noStrike" kern="1200" cap="none" spc="0" normalizeH="0" baseline="0" noProof="0" dirty="0">
                <a:ln>
                  <a:noFill/>
                </a:ln>
                <a:effectLst/>
                <a:uLnTx/>
                <a:uFillTx/>
                <a:latin typeface="CS New Athanasius" pitchFamily="34" charset="0"/>
                <a:ea typeface="+mn-ea"/>
                <a:cs typeface="+mn-cs"/>
              </a:rPr>
              <a:t> `</a:t>
            </a:r>
            <a:r>
              <a:rPr kumimoji="0" lang="en-US" b="0" i="0" u="none" strike="noStrike" kern="1200" cap="none" spc="0" normalizeH="0" baseline="0" noProof="0" dirty="0" err="1">
                <a:ln>
                  <a:noFill/>
                </a:ln>
                <a:effectLst/>
                <a:uLnTx/>
                <a:uFillTx/>
                <a:latin typeface="CS New Athanasius" pitchFamily="34" charset="0"/>
                <a:ea typeface="+mn-ea"/>
                <a:cs typeface="+mn-cs"/>
              </a:rPr>
              <a:t>vligartyc</a:t>
            </a:r>
            <a:r>
              <a:rPr kumimoji="0" lang="en-US" b="0" i="0" u="none" strike="noStrike" kern="1200" cap="none" spc="0" normalizeH="0" baseline="0" noProof="0" dirty="0">
                <a:ln>
                  <a:noFill/>
                </a:ln>
                <a:effectLst/>
                <a:uLnTx/>
                <a:uFillTx/>
                <a:latin typeface="CS New Athanasius" pitchFamily="34" charset="0"/>
                <a:ea typeface="+mn-ea"/>
                <a:cs typeface="+mn-cs"/>
              </a:rPr>
              <a:t>@ `</a:t>
            </a:r>
            <a:r>
              <a:rPr kumimoji="0" lang="en-US" b="0" i="0" u="none" strike="noStrike" kern="1200" cap="none" spc="0" normalizeH="0" baseline="0" noProof="0" dirty="0" err="1">
                <a:ln>
                  <a:noFill/>
                </a:ln>
                <a:effectLst/>
                <a:uLnTx/>
                <a:uFillTx/>
                <a:latin typeface="CS New Athanasius" pitchFamily="34" charset="0"/>
                <a:ea typeface="+mn-ea"/>
                <a:cs typeface="+mn-cs"/>
              </a:rPr>
              <a:t>eleuce`wn</a:t>
            </a:r>
            <a:r>
              <a:rPr kumimoji="0" lang="en-US" b="0" i="0" u="none" strike="noStrike" kern="1200" cap="none" spc="0" normalizeH="0" baseline="0" noProof="0" dirty="0">
                <a:ln>
                  <a:noFill/>
                </a:ln>
                <a:effectLst/>
                <a:uLnTx/>
                <a:uFillTx/>
                <a:latin typeface="CS New Athanasius" pitchFamily="34" charset="0"/>
                <a:ea typeface="+mn-ea"/>
                <a:cs typeface="+mn-cs"/>
              </a:rPr>
              <a:t> `</a:t>
            </a:r>
            <a:r>
              <a:rPr kumimoji="0" lang="en-US" b="0" i="0" u="none" strike="noStrike" kern="1200" cap="none" spc="0" normalizeH="0" baseline="0" noProof="0" dirty="0" err="1">
                <a:ln>
                  <a:noFill/>
                </a:ln>
                <a:effectLst/>
                <a:uLnTx/>
                <a:uFillTx/>
                <a:latin typeface="CS New Athanasius" pitchFamily="34" charset="0"/>
                <a:ea typeface="+mn-ea"/>
                <a:cs typeface="+mn-cs"/>
              </a:rPr>
              <a:t>ymwn</a:t>
            </a:r>
            <a:r>
              <a:rPr kumimoji="0" lang="en-US" b="0" i="0" u="none" strike="noStrike" kern="1200" cap="none" spc="0" normalizeH="0" baseline="0" noProof="0" dirty="0">
                <a:ln>
                  <a:noFill/>
                </a:ln>
                <a:effectLst/>
                <a:uLnTx/>
                <a:uFillTx/>
                <a:latin typeface="CS New Athanasius" pitchFamily="34" charset="0"/>
                <a:ea typeface="+mn-ea"/>
                <a:cs typeface="+mn-cs"/>
              </a:rPr>
              <a:t>.</a:t>
            </a:r>
          </a:p>
          <a:p>
            <a:pPr lvl="0">
              <a:spcBef>
                <a:spcPts val="0"/>
              </a:spcBef>
            </a:pPr>
            <a:r>
              <a:rPr kumimoji="0" lang="en-US" b="0" i="0" u="none" strike="noStrike" kern="1200" cap="none" spc="0" normalizeH="0" baseline="0" noProof="0" dirty="0">
                <a:ln>
                  <a:noFill/>
                </a:ln>
                <a:effectLst/>
                <a:uLnTx/>
                <a:uFillTx/>
                <a:latin typeface="CS New Athanasius" pitchFamily="34" charset="0"/>
                <a:ea typeface="+mn-ea"/>
                <a:cs typeface="+mn-cs"/>
              </a:rPr>
              <a:t>`</a:t>
            </a:r>
            <a:r>
              <a:rPr kumimoji="0" lang="en-US" b="0" i="0" u="none" strike="noStrike" kern="1200" cap="none" spc="0" normalizeH="0" baseline="0" noProof="0" dirty="0" err="1">
                <a:ln>
                  <a:noFill/>
                </a:ln>
                <a:effectLst/>
                <a:uLnTx/>
                <a:uFillTx/>
                <a:latin typeface="CS New Athanasius" pitchFamily="34" charset="0"/>
                <a:ea typeface="+mn-ea"/>
                <a:cs typeface="+mn-cs"/>
              </a:rPr>
              <a:t>Ananiac</a:t>
            </a:r>
            <a:r>
              <a:rPr kumimoji="0" lang="en-US" b="0" i="0" u="none" strike="noStrike" kern="1200" cap="none" spc="0" normalizeH="0" baseline="0" noProof="0" dirty="0">
                <a:ln>
                  <a:noFill/>
                </a:ln>
                <a:effectLst/>
                <a:uLnTx/>
                <a:uFillTx/>
                <a:latin typeface="CS New Athanasius" pitchFamily="34" charset="0"/>
                <a:ea typeface="+mn-ea"/>
                <a:cs typeface="+mn-cs"/>
              </a:rPr>
              <a:t> `</a:t>
            </a:r>
            <a:r>
              <a:rPr kumimoji="0" lang="en-US" b="0" i="0" u="none" strike="noStrike" kern="1200" cap="none" spc="0" normalizeH="0" baseline="0" noProof="0" dirty="0" err="1">
                <a:ln>
                  <a:noFill/>
                </a:ln>
                <a:effectLst/>
                <a:uLnTx/>
                <a:uFillTx/>
                <a:latin typeface="CS New Athanasius" pitchFamily="34" charset="0"/>
                <a:ea typeface="+mn-ea"/>
                <a:cs typeface="+mn-cs"/>
              </a:rPr>
              <a:t>Azariac</a:t>
            </a:r>
            <a:r>
              <a:rPr kumimoji="0" lang="en-US" b="0" i="0" u="none" strike="noStrike" kern="1200" cap="none" spc="0" normalizeH="0" baseline="0" noProof="0" dirty="0">
                <a:ln>
                  <a:noFill/>
                </a:ln>
                <a:effectLst/>
                <a:uLnTx/>
                <a:uFillTx/>
                <a:latin typeface="CS New Athanasius" pitchFamily="34" charset="0"/>
                <a:ea typeface="+mn-ea"/>
                <a:cs typeface="+mn-cs"/>
              </a:rPr>
              <a:t> </a:t>
            </a:r>
            <a:r>
              <a:rPr kumimoji="0" lang="en-US" b="0" i="0" u="none" strike="noStrike" kern="1200" cap="none" spc="0" normalizeH="0" baseline="0" noProof="0" dirty="0" err="1">
                <a:ln>
                  <a:noFill/>
                </a:ln>
                <a:effectLst/>
                <a:uLnTx/>
                <a:uFillTx/>
                <a:latin typeface="CS New Athanasius" pitchFamily="34" charset="0"/>
                <a:ea typeface="+mn-ea"/>
                <a:cs typeface="+mn-cs"/>
              </a:rPr>
              <a:t>ke</a:t>
            </a:r>
            <a:r>
              <a:rPr kumimoji="0" lang="en-US" b="0" i="0" u="none" strike="noStrike" kern="1200" cap="none" spc="0" normalizeH="0" baseline="0" noProof="0" dirty="0">
                <a:ln>
                  <a:noFill/>
                </a:ln>
                <a:effectLst/>
                <a:uLnTx/>
                <a:uFillTx/>
                <a:latin typeface="CS New Athanasius" pitchFamily="34" charset="0"/>
                <a:ea typeface="+mn-ea"/>
                <a:cs typeface="+mn-cs"/>
              </a:rPr>
              <a:t> </a:t>
            </a:r>
            <a:r>
              <a:rPr kumimoji="0" lang="en-US" b="0" i="0" u="none" strike="noStrike" kern="1200" cap="none" spc="0" normalizeH="0" baseline="0" noProof="0" dirty="0" err="1">
                <a:ln>
                  <a:noFill/>
                </a:ln>
                <a:effectLst/>
                <a:uLnTx/>
                <a:uFillTx/>
                <a:latin typeface="CS New Athanasius" pitchFamily="34" charset="0"/>
                <a:ea typeface="+mn-ea"/>
                <a:cs typeface="+mn-cs"/>
              </a:rPr>
              <a:t>Mica`yl</a:t>
            </a:r>
            <a:r>
              <a:rPr kumimoji="0" lang="en-US" b="0" i="0" u="none" strike="noStrike" kern="1200" cap="none" spc="0" normalizeH="0" baseline="0" noProof="0" dirty="0">
                <a:ln>
                  <a:noFill/>
                </a:ln>
                <a:effectLst/>
                <a:uLnTx/>
                <a:uFillTx/>
                <a:latin typeface="CS New Athanasius" pitchFamily="34" charset="0"/>
                <a:ea typeface="+mn-ea"/>
                <a:cs typeface="+mn-cs"/>
              </a:rPr>
              <a:t>.</a:t>
            </a:r>
            <a:endParaRPr lang="en-US" dirty="0">
              <a:latin typeface="Avva_Shenouda" pitchFamily="34" charset="2"/>
              <a:cs typeface="Arial" pitchFamily="34" charset="0"/>
            </a:endParaRPr>
          </a:p>
        </p:txBody>
      </p:sp>
    </p:spTree>
    <p:extLst>
      <p:ext uri="{BB962C8B-B14F-4D97-AF65-F5344CB8AC3E}">
        <p14:creationId xmlns:p14="http://schemas.microsoft.com/office/powerpoint/2010/main" val="1598601667"/>
      </p:ext>
    </p:extLst>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49302-A792-42C3-8A6A-38D7E57ABBB0}"/>
              </a:ext>
            </a:extLst>
          </p:cNvPr>
          <p:cNvSpPr>
            <a:spLocks noGrp="1"/>
          </p:cNvSpPr>
          <p:nvPr>
            <p:ph type="title"/>
          </p:nvPr>
        </p:nvSpPr>
        <p:spPr/>
        <p:txBody>
          <a:bodyPr/>
          <a:lstStyle/>
          <a:p>
            <a:endParaRPr lang="en-GB"/>
          </a:p>
        </p:txBody>
      </p:sp>
      <p:sp>
        <p:nvSpPr>
          <p:cNvPr id="3" name="Text Placeholder 2"/>
          <p:cNvSpPr>
            <a:spLocks noGrp="1"/>
          </p:cNvSpPr>
          <p:nvPr>
            <p:ph type="body" sz="quarter" idx="10"/>
          </p:nvPr>
        </p:nvSpPr>
        <p:spPr/>
        <p:txBody>
          <a:bodyPr anchor="ctr"/>
          <a:lstStyle/>
          <a:p>
            <a:r>
              <a:rPr lang="ar-SA" sz="4400" b="1" dirty="0">
                <a:latin typeface="فهةث"/>
                <a:cs typeface="+mj-cs"/>
              </a:rPr>
              <a:t>إفهوس إف إسمو إيه إفنوتي إنسي</a:t>
            </a:r>
            <a:r>
              <a:rPr lang="ar-EG" sz="4400" b="1" dirty="0">
                <a:latin typeface="فهةث"/>
                <a:cs typeface="+mj-cs"/>
              </a:rPr>
              <a:t>ُّ</a:t>
            </a:r>
            <a:r>
              <a:rPr lang="ar-SA" sz="4400" b="1" dirty="0">
                <a:latin typeface="فهةث"/>
                <a:cs typeface="+mj-cs"/>
              </a:rPr>
              <a:t>و نيفين.</a:t>
            </a:r>
            <a:endParaRPr lang="en-US" sz="4400" b="1" dirty="0">
              <a:latin typeface="فهةث"/>
              <a:cs typeface="+mj-cs"/>
            </a:endParaRPr>
          </a:p>
        </p:txBody>
      </p:sp>
      <p:sp>
        <p:nvSpPr>
          <p:cNvPr id="4" name="Text Placeholder 3"/>
          <p:cNvSpPr>
            <a:spLocks noGrp="1"/>
          </p:cNvSpPr>
          <p:nvPr>
            <p:ph type="body" sz="quarter" idx="11"/>
          </p:nvPr>
        </p:nvSpPr>
        <p:spPr/>
        <p:txBody>
          <a:bodyPr anchor="ctr"/>
          <a:lstStyle/>
          <a:p>
            <a:r>
              <a:rPr lang="ar-SA" sz="4400" b="1" dirty="0">
                <a:latin typeface="فهةث"/>
                <a:cs typeface="+mj-cs"/>
              </a:rPr>
              <a:t>يسبحون ويباركون الله كل حين.</a:t>
            </a:r>
            <a:endParaRPr lang="ar-EG" sz="4400" b="1" dirty="0">
              <a:latin typeface="فهةث"/>
              <a:cs typeface="+mj-cs"/>
            </a:endParaRPr>
          </a:p>
        </p:txBody>
      </p:sp>
      <p:sp>
        <p:nvSpPr>
          <p:cNvPr id="5" name="Text Placeholder 4"/>
          <p:cNvSpPr>
            <a:spLocks noGrp="1"/>
          </p:cNvSpPr>
          <p:nvPr>
            <p:ph type="body" sz="quarter" idx="12"/>
          </p:nvPr>
        </p:nvSpPr>
        <p:spPr/>
        <p:txBody>
          <a:bodyPr anchor="ctr"/>
          <a:lstStyle/>
          <a:p>
            <a:pPr lvl="0"/>
            <a:r>
              <a:rPr lang="pt-BR" sz="4800" dirty="0">
                <a:cs typeface="Arial" pitchFamily="34" charset="0"/>
              </a:rPr>
              <a:t>Euhwc eu`cmou `e`V] `ncyou niben.</a:t>
            </a:r>
          </a:p>
        </p:txBody>
      </p:sp>
    </p:spTree>
    <p:extLst>
      <p:ext uri="{BB962C8B-B14F-4D97-AF65-F5344CB8AC3E}">
        <p14:creationId xmlns:p14="http://schemas.microsoft.com/office/powerpoint/2010/main" val="3577976518"/>
      </p:ext>
    </p:extLst>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5CB94-C864-4A58-9CA8-C1426DF13606}"/>
              </a:ext>
            </a:extLst>
          </p:cNvPr>
          <p:cNvSpPr>
            <a:spLocks noGrp="1"/>
          </p:cNvSpPr>
          <p:nvPr>
            <p:ph type="title"/>
          </p:nvPr>
        </p:nvSpPr>
        <p:spPr/>
        <p:txBody>
          <a:bodyPr/>
          <a:lstStyle/>
          <a:p>
            <a:pPr algn="r" rtl="1"/>
            <a:r>
              <a:rPr lang="ar-EG" b="1" u="sng" dirty="0">
                <a:solidFill>
                  <a:srgbClr val="FFC000"/>
                </a:solidFill>
              </a:rPr>
              <a:t>تين اويه انسوك</a:t>
            </a:r>
            <a:endParaRPr lang="en-GB" b="1" u="sng" dirty="0">
              <a:solidFill>
                <a:srgbClr val="FFC000"/>
              </a:solidFill>
            </a:endParaRPr>
          </a:p>
        </p:txBody>
      </p:sp>
      <p:sp>
        <p:nvSpPr>
          <p:cNvPr id="5" name="Text Placeholder 4"/>
          <p:cNvSpPr>
            <a:spLocks noGrp="1"/>
          </p:cNvSpPr>
          <p:nvPr>
            <p:ph type="body" sz="quarter" idx="10"/>
          </p:nvPr>
        </p:nvSpPr>
        <p:spPr>
          <a:prstGeom prst="rect">
            <a:avLst/>
          </a:prstGeom>
        </p:spPr>
        <p:txBody>
          <a:bodyPr anchor="ctr"/>
          <a:lstStyle/>
          <a:p>
            <a:pPr>
              <a:spcBef>
                <a:spcPts val="0"/>
              </a:spcBef>
            </a:pPr>
            <a:r>
              <a:rPr lang="ar-SA" sz="3400" b="1" dirty="0">
                <a:latin typeface="فهةث"/>
                <a:cs typeface="+mj-cs"/>
              </a:rPr>
              <a:t>تين أ</a:t>
            </a:r>
            <a:r>
              <a:rPr lang="ar-EG" sz="3400" b="1" dirty="0">
                <a:latin typeface="فهةث"/>
                <a:cs typeface="+mj-cs"/>
              </a:rPr>
              <a:t>ُ</a:t>
            </a:r>
            <a:r>
              <a:rPr lang="ar-SA" sz="3400" b="1" dirty="0">
                <a:latin typeface="فهةث"/>
                <a:cs typeface="+mj-cs"/>
              </a:rPr>
              <a:t>و</a:t>
            </a:r>
            <a:r>
              <a:rPr lang="ar-EG" sz="3400" b="1" dirty="0">
                <a:latin typeface="فهةث"/>
                <a:cs typeface="+mj-cs"/>
              </a:rPr>
              <a:t>ِّ</a:t>
            </a:r>
            <a:r>
              <a:rPr lang="ar-SA" sz="3400" b="1" dirty="0">
                <a:latin typeface="فهةث"/>
                <a:cs typeface="+mj-cs"/>
              </a:rPr>
              <a:t>يه إنسوك خين بين هيت تيرف</a:t>
            </a:r>
            <a:r>
              <a:rPr lang="ar-EG" sz="3400" b="1" dirty="0">
                <a:latin typeface="فهةث"/>
                <a:cs typeface="+mj-cs"/>
              </a:rPr>
              <a:t> </a:t>
            </a:r>
            <a:r>
              <a:rPr lang="ar-SA" sz="3400" b="1" dirty="0">
                <a:latin typeface="فهةث"/>
                <a:cs typeface="+mj-cs"/>
              </a:rPr>
              <a:t>: تين إر هوتي خا تيكهي: </a:t>
            </a:r>
            <a:endParaRPr lang="en-US" sz="3400" b="1" dirty="0">
              <a:latin typeface="فهةث"/>
              <a:cs typeface="+mj-cs"/>
            </a:endParaRPr>
          </a:p>
          <a:p>
            <a:pPr>
              <a:spcBef>
                <a:spcPts val="0"/>
              </a:spcBef>
            </a:pPr>
            <a:r>
              <a:rPr lang="ar-SA" sz="3400" b="1" dirty="0">
                <a:latin typeface="فهةث"/>
                <a:cs typeface="+mj-cs"/>
              </a:rPr>
              <a:t>أ</a:t>
            </a:r>
            <a:r>
              <a:rPr lang="ar-EG" sz="3400" b="1" dirty="0">
                <a:latin typeface="فهةث"/>
                <a:cs typeface="+mj-cs"/>
              </a:rPr>
              <a:t>ُ</a:t>
            </a:r>
            <a:r>
              <a:rPr lang="ar-SA" sz="3400" b="1" dirty="0">
                <a:latin typeface="فهةث"/>
                <a:cs typeface="+mj-cs"/>
              </a:rPr>
              <a:t>و</a:t>
            </a:r>
            <a:r>
              <a:rPr lang="ar-EG" sz="3400" b="1" dirty="0">
                <a:latin typeface="فهةث"/>
                <a:cs typeface="+mj-cs"/>
              </a:rPr>
              <a:t>ُّ</a:t>
            </a:r>
            <a:r>
              <a:rPr lang="ar-SA" sz="3400" b="1" dirty="0">
                <a:latin typeface="فهةث"/>
                <a:cs typeface="+mj-cs"/>
              </a:rPr>
              <a:t>وه تين كوتي إنصا بيكهو : إفنوتي إمبير تي شيبي نان</a:t>
            </a:r>
            <a:r>
              <a:rPr lang="ar-EG" sz="3400" b="1" dirty="0">
                <a:latin typeface="فهةث"/>
                <a:cs typeface="+mj-cs"/>
              </a:rPr>
              <a:t>.</a:t>
            </a:r>
            <a:endParaRPr lang="en-US" sz="3400" b="1" dirty="0">
              <a:latin typeface="فهةث"/>
              <a:cs typeface="+mj-cs"/>
            </a:endParaRPr>
          </a:p>
        </p:txBody>
      </p:sp>
      <p:sp>
        <p:nvSpPr>
          <p:cNvPr id="6" name="Text Placeholder 5"/>
          <p:cNvSpPr>
            <a:spLocks noGrp="1"/>
          </p:cNvSpPr>
          <p:nvPr>
            <p:ph type="body" sz="quarter" idx="11"/>
          </p:nvPr>
        </p:nvSpPr>
        <p:spPr>
          <a:xfrm>
            <a:off x="0" y="3772907"/>
            <a:ext cx="9144000" cy="691833"/>
          </a:xfrm>
          <a:prstGeom prst="rect">
            <a:avLst/>
          </a:prstGeom>
        </p:spPr>
        <p:txBody>
          <a:bodyPr anchor="t"/>
          <a:lstStyle/>
          <a:p>
            <a:r>
              <a:rPr lang="ar-SA" sz="3600" b="1" dirty="0">
                <a:latin typeface="فهةث"/>
                <a:cs typeface="+mj-cs"/>
              </a:rPr>
              <a:t>نتبعك بكل قلوبنا : ونخافك : ونطلب وجهك : يا الله</a:t>
            </a:r>
            <a:r>
              <a:rPr lang="ar-EG" sz="3600" b="1" dirty="0">
                <a:latin typeface="فهةث"/>
                <a:cs typeface="+mj-cs"/>
              </a:rPr>
              <a:t> </a:t>
            </a:r>
            <a:r>
              <a:rPr lang="ar-SA" sz="3600" b="1" dirty="0">
                <a:latin typeface="فهةث"/>
                <a:cs typeface="+mj-cs"/>
              </a:rPr>
              <a:t>لا تخزنا</a:t>
            </a:r>
            <a:r>
              <a:rPr lang="ar-EG" sz="3600" b="1" dirty="0">
                <a:latin typeface="فهةث"/>
                <a:cs typeface="+mj-cs"/>
              </a:rPr>
              <a:t>.</a:t>
            </a:r>
            <a:endParaRPr lang="en-US" sz="3600" b="1" dirty="0">
              <a:latin typeface="فهةث"/>
              <a:cs typeface="+mj-cs"/>
            </a:endParaRPr>
          </a:p>
        </p:txBody>
      </p:sp>
      <p:sp>
        <p:nvSpPr>
          <p:cNvPr id="7" name="Text Placeholder 6"/>
          <p:cNvSpPr>
            <a:spLocks noGrp="1"/>
          </p:cNvSpPr>
          <p:nvPr>
            <p:ph type="body" sz="quarter" idx="12"/>
          </p:nvPr>
        </p:nvSpPr>
        <p:spPr>
          <a:xfrm>
            <a:off x="0" y="4331535"/>
            <a:ext cx="9144000" cy="1189740"/>
          </a:xfrm>
          <a:prstGeom prst="rect">
            <a:avLst/>
          </a:prstGeom>
        </p:spPr>
        <p:txBody>
          <a:bodyPr anchor="t"/>
          <a:lstStyle/>
          <a:p>
            <a:pPr lvl="0" rtl="0">
              <a:spcBef>
                <a:spcPts val="0"/>
              </a:spcBef>
            </a:pPr>
            <a:r>
              <a:rPr lang="en-US" sz="3600" dirty="0" err="1">
                <a:cs typeface="Simplified Arabic" pitchFamily="18" charset="-78"/>
              </a:rPr>
              <a:t>Tenoueh</a:t>
            </a:r>
            <a:r>
              <a:rPr lang="en-US" sz="3600" dirty="0">
                <a:cs typeface="Simplified Arabic" pitchFamily="18" charset="-78"/>
              </a:rPr>
              <a:t> `</a:t>
            </a:r>
            <a:r>
              <a:rPr lang="en-US" sz="3600" dirty="0" err="1">
                <a:cs typeface="Simplified Arabic" pitchFamily="18" charset="-78"/>
              </a:rPr>
              <a:t>ncwk</a:t>
            </a:r>
            <a:r>
              <a:rPr lang="en-US" sz="3600" dirty="0">
                <a:cs typeface="Simplified Arabic" pitchFamily="18" charset="-78"/>
              </a:rPr>
              <a:t> </a:t>
            </a:r>
            <a:r>
              <a:rPr lang="en-US" sz="3600" dirty="0" err="1">
                <a:cs typeface="Simplified Arabic" pitchFamily="18" charset="-78"/>
              </a:rPr>
              <a:t>qen</a:t>
            </a:r>
            <a:r>
              <a:rPr lang="en-US" sz="3600" dirty="0">
                <a:cs typeface="Simplified Arabic" pitchFamily="18" charset="-78"/>
              </a:rPr>
              <a:t> </a:t>
            </a:r>
            <a:r>
              <a:rPr lang="en-US" sz="3600" dirty="0" err="1">
                <a:cs typeface="Simplified Arabic" pitchFamily="18" charset="-78"/>
              </a:rPr>
              <a:t>penhyt</a:t>
            </a:r>
            <a:r>
              <a:rPr lang="en-US" sz="3600" dirty="0">
                <a:cs typeface="Simplified Arabic" pitchFamily="18" charset="-78"/>
              </a:rPr>
              <a:t> </a:t>
            </a:r>
            <a:r>
              <a:rPr lang="en-US" sz="3600" dirty="0" err="1">
                <a:cs typeface="Simplified Arabic" pitchFamily="18" charset="-78"/>
              </a:rPr>
              <a:t>tyrf</a:t>
            </a:r>
            <a:r>
              <a:rPr lang="en-US" sz="3600" dirty="0">
                <a:cs typeface="Simplified Arabic" pitchFamily="18" charset="-78"/>
              </a:rPr>
              <a:t>@ </a:t>
            </a:r>
            <a:r>
              <a:rPr lang="en-US" sz="3600" dirty="0" err="1">
                <a:cs typeface="Simplified Arabic" pitchFamily="18" charset="-78"/>
              </a:rPr>
              <a:t>tenerho</a:t>
            </a:r>
            <a:r>
              <a:rPr lang="en-US" sz="3600" dirty="0">
                <a:cs typeface="Simplified Arabic" pitchFamily="18" charset="-78"/>
              </a:rPr>
              <a:t>] </a:t>
            </a:r>
            <a:r>
              <a:rPr lang="en-US" sz="3600" dirty="0" err="1">
                <a:cs typeface="Simplified Arabic" pitchFamily="18" charset="-78"/>
              </a:rPr>
              <a:t>qatekhy</a:t>
            </a:r>
            <a:r>
              <a:rPr lang="en-US" sz="3600" dirty="0">
                <a:cs typeface="Simplified Arabic" pitchFamily="18" charset="-78"/>
              </a:rPr>
              <a:t>@ </a:t>
            </a:r>
            <a:r>
              <a:rPr lang="en-US" sz="3600" dirty="0" err="1">
                <a:cs typeface="Simplified Arabic" pitchFamily="18" charset="-78"/>
              </a:rPr>
              <a:t>ouoh</a:t>
            </a:r>
            <a:r>
              <a:rPr lang="en-US" sz="3600" dirty="0">
                <a:cs typeface="Simplified Arabic" pitchFamily="18" charset="-78"/>
              </a:rPr>
              <a:t> </a:t>
            </a:r>
            <a:r>
              <a:rPr lang="en-US" sz="3600" dirty="0" err="1">
                <a:cs typeface="Simplified Arabic" pitchFamily="18" charset="-78"/>
              </a:rPr>
              <a:t>tenkw</a:t>
            </a:r>
            <a:r>
              <a:rPr lang="en-US" sz="3600" dirty="0">
                <a:cs typeface="Simplified Arabic" pitchFamily="18" charset="-78"/>
              </a:rPr>
              <a:t>] `</a:t>
            </a:r>
            <a:r>
              <a:rPr lang="en-US" sz="3600" dirty="0" err="1">
                <a:cs typeface="Simplified Arabic" pitchFamily="18" charset="-78"/>
              </a:rPr>
              <a:t>nca</a:t>
            </a:r>
            <a:r>
              <a:rPr lang="en-US" sz="3600" dirty="0">
                <a:cs typeface="Simplified Arabic" pitchFamily="18" charset="-78"/>
              </a:rPr>
              <a:t> </a:t>
            </a:r>
            <a:r>
              <a:rPr lang="en-US" sz="3600" dirty="0" err="1">
                <a:cs typeface="Simplified Arabic" pitchFamily="18" charset="-78"/>
              </a:rPr>
              <a:t>pekho</a:t>
            </a:r>
            <a:r>
              <a:rPr lang="en-US" sz="3600" dirty="0">
                <a:cs typeface="Simplified Arabic" pitchFamily="18" charset="-78"/>
              </a:rPr>
              <a:t>@</a:t>
            </a:r>
          </a:p>
          <a:p>
            <a:pPr lvl="0" rtl="0">
              <a:spcBef>
                <a:spcPts val="0"/>
              </a:spcBef>
            </a:pPr>
            <a:r>
              <a:rPr lang="en-US" sz="3600" dirty="0">
                <a:cs typeface="Simplified Arabic" pitchFamily="18" charset="-78"/>
              </a:rPr>
              <a:t> `</a:t>
            </a:r>
            <a:r>
              <a:rPr lang="en-US" sz="3600" dirty="0" err="1">
                <a:cs typeface="Simplified Arabic" pitchFamily="18" charset="-78"/>
              </a:rPr>
              <a:t>Vnou</a:t>
            </a:r>
            <a:r>
              <a:rPr lang="en-US" sz="3600" dirty="0">
                <a:cs typeface="Simplified Arabic" pitchFamily="18" charset="-78"/>
              </a:rPr>
              <a:t>] `</a:t>
            </a:r>
            <a:r>
              <a:rPr lang="en-US" sz="3600" dirty="0" err="1">
                <a:cs typeface="Simplified Arabic" pitchFamily="18" charset="-78"/>
              </a:rPr>
              <a:t>mper</a:t>
            </a:r>
            <a:r>
              <a:rPr lang="en-US" sz="3600" dirty="0">
                <a:cs typeface="Simplified Arabic" pitchFamily="18" charset="-78"/>
              </a:rPr>
              <a:t>]</a:t>
            </a:r>
            <a:r>
              <a:rPr lang="en-US" sz="3600" dirty="0" err="1">
                <a:cs typeface="Simplified Arabic" pitchFamily="18" charset="-78"/>
              </a:rPr>
              <a:t>sipi</a:t>
            </a:r>
            <a:r>
              <a:rPr lang="en-US" sz="3600" dirty="0">
                <a:cs typeface="Simplified Arabic" pitchFamily="18" charset="-78"/>
              </a:rPr>
              <a:t> nan.</a:t>
            </a:r>
          </a:p>
        </p:txBody>
      </p:sp>
    </p:spTree>
    <p:extLst>
      <p:ext uri="{BB962C8B-B14F-4D97-AF65-F5344CB8AC3E}">
        <p14:creationId xmlns:p14="http://schemas.microsoft.com/office/powerpoint/2010/main" val="4229302618"/>
      </p:ext>
    </p:extLst>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6E19E-5F35-43CF-B4C0-5B777CAC7E6F}"/>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a:xfrm>
            <a:off x="0" y="5711451"/>
            <a:ext cx="9144000" cy="1146549"/>
          </a:xfrm>
          <a:prstGeom prst="rect">
            <a:avLst/>
          </a:prstGeom>
        </p:spPr>
        <p:txBody>
          <a:bodyPr anchor="ctr"/>
          <a:lstStyle/>
          <a:p>
            <a:r>
              <a:rPr lang="ar-SA" sz="3600" b="1" dirty="0" err="1">
                <a:latin typeface="فهةث"/>
                <a:cs typeface="+mj-cs"/>
              </a:rPr>
              <a:t>أللا</a:t>
            </a:r>
            <a:r>
              <a:rPr lang="ar-SA" sz="3600" b="1" dirty="0">
                <a:latin typeface="فهةث"/>
                <a:cs typeface="+mj-cs"/>
              </a:rPr>
              <a:t> أري أ</a:t>
            </a:r>
            <a:r>
              <a:rPr lang="ar-EG" sz="3600" b="1" dirty="0">
                <a:latin typeface="فهةث"/>
                <a:cs typeface="+mj-cs"/>
              </a:rPr>
              <a:t>ُ</a:t>
            </a:r>
            <a:r>
              <a:rPr lang="ar-SA" sz="3600" b="1" dirty="0">
                <a:latin typeface="فهةث"/>
                <a:cs typeface="+mj-cs"/>
              </a:rPr>
              <a:t>و</a:t>
            </a:r>
            <a:r>
              <a:rPr lang="ar-EG" sz="3600" b="1" dirty="0">
                <a:latin typeface="فهةث"/>
                <a:cs typeface="+mj-cs"/>
              </a:rPr>
              <a:t>ِّ</a:t>
            </a:r>
            <a:r>
              <a:rPr lang="ar-SA" sz="3600" b="1" dirty="0">
                <a:latin typeface="فهةث"/>
                <a:cs typeface="+mj-cs"/>
              </a:rPr>
              <a:t>ي نيمان : </a:t>
            </a:r>
            <a:r>
              <a:rPr lang="ar-EG" sz="3600" b="1" dirty="0">
                <a:latin typeface="فهةث"/>
                <a:cs typeface="+mj-cs"/>
              </a:rPr>
              <a:t>ك</a:t>
            </a:r>
            <a:r>
              <a:rPr lang="ar-SA" sz="3600" b="1" dirty="0">
                <a:latin typeface="فهةث"/>
                <a:cs typeface="+mj-cs"/>
              </a:rPr>
              <a:t>اطا تيك ميت إيبي كيس : نيم </a:t>
            </a:r>
            <a:r>
              <a:rPr lang="ar-EG" sz="3600" b="1" dirty="0">
                <a:latin typeface="فهةث"/>
                <a:cs typeface="+mj-cs"/>
              </a:rPr>
              <a:t>ك</a:t>
            </a:r>
            <a:r>
              <a:rPr lang="ar-SA" sz="3600" b="1" dirty="0">
                <a:latin typeface="فهةث"/>
                <a:cs typeface="+mj-cs"/>
              </a:rPr>
              <a:t>اطا إب آشاي إنتيه بيك</a:t>
            </a:r>
            <a:r>
              <a:rPr lang="ar-EG" sz="3600" b="1" dirty="0">
                <a:latin typeface="فهةث"/>
                <a:cs typeface="+mj-cs"/>
              </a:rPr>
              <a:t> </a:t>
            </a:r>
            <a:r>
              <a:rPr lang="ar-SA" sz="3600" b="1" dirty="0">
                <a:latin typeface="فهةث"/>
                <a:cs typeface="+mj-cs"/>
              </a:rPr>
              <a:t>ناي : إبشويس أري فوي</a:t>
            </a:r>
            <a:r>
              <a:rPr lang="ar-EG" sz="3600" b="1" dirty="0">
                <a:latin typeface="فهةث"/>
                <a:cs typeface="+mj-cs"/>
              </a:rPr>
              <a:t> </a:t>
            </a:r>
            <a:r>
              <a:rPr lang="ar-SA" sz="3600" b="1" dirty="0">
                <a:latin typeface="فهةث"/>
                <a:cs typeface="+mj-cs"/>
              </a:rPr>
              <a:t>ثين إيرون. </a:t>
            </a:r>
            <a:endParaRPr lang="en-US" sz="3600" b="1" dirty="0">
              <a:latin typeface="فهةث"/>
              <a:cs typeface="+mj-cs"/>
            </a:endParaRPr>
          </a:p>
        </p:txBody>
      </p:sp>
      <p:sp>
        <p:nvSpPr>
          <p:cNvPr id="6" name="Text Placeholder 5"/>
          <p:cNvSpPr>
            <a:spLocks noGrp="1"/>
          </p:cNvSpPr>
          <p:nvPr>
            <p:ph type="body" sz="quarter" idx="11"/>
          </p:nvPr>
        </p:nvSpPr>
        <p:spPr>
          <a:xfrm>
            <a:off x="0" y="3710609"/>
            <a:ext cx="9144000" cy="718516"/>
          </a:xfrm>
          <a:prstGeom prst="rect">
            <a:avLst/>
          </a:prstGeom>
        </p:spPr>
        <p:txBody>
          <a:bodyPr anchor="b"/>
          <a:lstStyle/>
          <a:p>
            <a:r>
              <a:rPr lang="ar-SA" sz="3600" b="1" dirty="0">
                <a:latin typeface="فهةث"/>
                <a:cs typeface="+mj-cs"/>
              </a:rPr>
              <a:t>بل اصنع معنا : بحسب دعتك : وككثرة رحمتك : يا رب أعنا.</a:t>
            </a:r>
            <a:endParaRPr lang="en-US" sz="3600" b="1" dirty="0">
              <a:latin typeface="فهةث"/>
              <a:cs typeface="+mj-cs"/>
            </a:endParaRPr>
          </a:p>
        </p:txBody>
      </p:sp>
      <p:sp>
        <p:nvSpPr>
          <p:cNvPr id="7" name="Text Placeholder 6"/>
          <p:cNvSpPr>
            <a:spLocks noGrp="1"/>
          </p:cNvSpPr>
          <p:nvPr>
            <p:ph type="body" sz="quarter" idx="12"/>
          </p:nvPr>
        </p:nvSpPr>
        <p:spPr>
          <a:xfrm>
            <a:off x="0" y="4475418"/>
            <a:ext cx="9144000" cy="1189740"/>
          </a:xfrm>
          <a:prstGeom prst="rect">
            <a:avLst/>
          </a:prstGeom>
        </p:spPr>
        <p:txBody>
          <a:bodyPr anchor="t"/>
          <a:lstStyle/>
          <a:p>
            <a:pPr lvl="0"/>
            <a:r>
              <a:rPr lang="en-US" sz="3800" dirty="0">
                <a:cs typeface="Simplified Arabic" pitchFamily="18" charset="-78"/>
              </a:rPr>
              <a:t> </a:t>
            </a:r>
            <a:r>
              <a:rPr lang="en-US" sz="3800" dirty="0" err="1">
                <a:cs typeface="Simplified Arabic" pitchFamily="18" charset="-78"/>
              </a:rPr>
              <a:t>Alla</a:t>
            </a:r>
            <a:r>
              <a:rPr lang="en-US" sz="3800" dirty="0">
                <a:cs typeface="Simplified Arabic" pitchFamily="18" charset="-78"/>
              </a:rPr>
              <a:t> `</a:t>
            </a:r>
            <a:r>
              <a:rPr lang="en-US" sz="3800" dirty="0" err="1">
                <a:cs typeface="Simplified Arabic" pitchFamily="18" charset="-78"/>
              </a:rPr>
              <a:t>ariou`i</a:t>
            </a:r>
            <a:r>
              <a:rPr lang="en-US" sz="3800" dirty="0">
                <a:cs typeface="Simplified Arabic" pitchFamily="18" charset="-78"/>
              </a:rPr>
              <a:t> </a:t>
            </a:r>
            <a:r>
              <a:rPr lang="en-US" sz="3800" dirty="0" err="1">
                <a:cs typeface="Simplified Arabic" pitchFamily="18" charset="-78"/>
              </a:rPr>
              <a:t>neman</a:t>
            </a:r>
            <a:r>
              <a:rPr lang="en-US" sz="3800" dirty="0">
                <a:cs typeface="Simplified Arabic" pitchFamily="18" charset="-78"/>
              </a:rPr>
              <a:t>@ kata </a:t>
            </a:r>
            <a:r>
              <a:rPr lang="en-US" sz="3800" dirty="0" err="1">
                <a:cs typeface="Simplified Arabic" pitchFamily="18" charset="-78"/>
              </a:rPr>
              <a:t>tekmet`epikyc</a:t>
            </a:r>
            <a:r>
              <a:rPr lang="en-US" sz="3800" dirty="0">
                <a:cs typeface="Simplified Arabic" pitchFamily="18" charset="-78"/>
              </a:rPr>
              <a:t>@ </a:t>
            </a:r>
            <a:r>
              <a:rPr lang="en-US" sz="3800" dirty="0" err="1">
                <a:cs typeface="Simplified Arabic" pitchFamily="18" charset="-78"/>
              </a:rPr>
              <a:t>nem</a:t>
            </a:r>
            <a:r>
              <a:rPr lang="en-US" sz="3800" dirty="0">
                <a:cs typeface="Simplified Arabic" pitchFamily="18" charset="-78"/>
              </a:rPr>
              <a:t> kata `</a:t>
            </a:r>
            <a:r>
              <a:rPr lang="en-US" sz="3800" dirty="0" err="1">
                <a:cs typeface="Simplified Arabic" pitchFamily="18" charset="-78"/>
              </a:rPr>
              <a:t>p`asai</a:t>
            </a:r>
            <a:r>
              <a:rPr lang="en-US" sz="3800" dirty="0">
                <a:cs typeface="Simplified Arabic" pitchFamily="18" charset="-78"/>
              </a:rPr>
              <a:t> `</a:t>
            </a:r>
            <a:r>
              <a:rPr lang="en-US" sz="3800" dirty="0" err="1">
                <a:cs typeface="Simplified Arabic" pitchFamily="18" charset="-78"/>
              </a:rPr>
              <a:t>nte</a:t>
            </a:r>
            <a:r>
              <a:rPr lang="en-US" sz="3800" dirty="0">
                <a:cs typeface="Simplified Arabic" pitchFamily="18" charset="-78"/>
              </a:rPr>
              <a:t> </a:t>
            </a:r>
            <a:r>
              <a:rPr lang="en-US" sz="3800" dirty="0" err="1">
                <a:cs typeface="Simplified Arabic" pitchFamily="18" charset="-78"/>
              </a:rPr>
              <a:t>peknai</a:t>
            </a:r>
            <a:r>
              <a:rPr lang="en-US" sz="3800" dirty="0">
                <a:cs typeface="Simplified Arabic" pitchFamily="18" charset="-78"/>
              </a:rPr>
              <a:t>@ `P[</a:t>
            </a:r>
            <a:r>
              <a:rPr lang="en-US" sz="3800" dirty="0" err="1">
                <a:cs typeface="Simplified Arabic" pitchFamily="18" charset="-78"/>
              </a:rPr>
              <a:t>oic</a:t>
            </a:r>
            <a:r>
              <a:rPr lang="en-US" sz="3800" dirty="0">
                <a:cs typeface="Simplified Arabic" pitchFamily="18" charset="-78"/>
              </a:rPr>
              <a:t> `</a:t>
            </a:r>
            <a:r>
              <a:rPr lang="en-US" sz="3800" dirty="0" err="1">
                <a:cs typeface="Simplified Arabic" pitchFamily="18" charset="-78"/>
              </a:rPr>
              <a:t>aribo`y;in</a:t>
            </a:r>
            <a:r>
              <a:rPr lang="en-US" sz="3800" dirty="0">
                <a:cs typeface="Simplified Arabic" pitchFamily="18" charset="-78"/>
              </a:rPr>
              <a:t> `</a:t>
            </a:r>
            <a:r>
              <a:rPr lang="en-US" sz="3800" dirty="0" err="1">
                <a:cs typeface="Simplified Arabic" pitchFamily="18" charset="-78"/>
              </a:rPr>
              <a:t>eron</a:t>
            </a:r>
            <a:r>
              <a:rPr lang="en-US" sz="3800" dirty="0">
                <a:cs typeface="Simplified Arabic" pitchFamily="18" charset="-78"/>
              </a:rPr>
              <a:t>.</a:t>
            </a:r>
          </a:p>
        </p:txBody>
      </p:sp>
    </p:spTree>
    <p:extLst>
      <p:ext uri="{BB962C8B-B14F-4D97-AF65-F5344CB8AC3E}">
        <p14:creationId xmlns:p14="http://schemas.microsoft.com/office/powerpoint/2010/main" val="2943942036"/>
      </p:ext>
    </p:extLst>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A4EF5-0153-45E1-A2D8-897FF780B94A}"/>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a:xfrm>
            <a:off x="-159659" y="5620657"/>
            <a:ext cx="9434286" cy="1230718"/>
          </a:xfrm>
          <a:prstGeom prst="rect">
            <a:avLst/>
          </a:prstGeom>
        </p:spPr>
        <p:txBody>
          <a:bodyPr anchor="ctr"/>
          <a:lstStyle/>
          <a:p>
            <a:pPr>
              <a:lnSpc>
                <a:spcPct val="100000"/>
              </a:lnSpc>
            </a:pPr>
            <a:r>
              <a:rPr lang="ar-SA" sz="3500" b="1" dirty="0" err="1">
                <a:latin typeface="فهةث"/>
                <a:cs typeface="+mj-cs"/>
              </a:rPr>
              <a:t>ماريتين</a:t>
            </a:r>
            <a:r>
              <a:rPr lang="ar-SA" sz="3500" b="1" dirty="0">
                <a:latin typeface="فهةث"/>
                <a:cs typeface="+mj-cs"/>
              </a:rPr>
              <a:t> </a:t>
            </a:r>
            <a:r>
              <a:rPr lang="ar-SA" sz="3500" b="1" dirty="0" err="1">
                <a:latin typeface="فهةث"/>
                <a:cs typeface="+mj-cs"/>
              </a:rPr>
              <a:t>إبرو</a:t>
            </a:r>
            <a:r>
              <a:rPr lang="ar-EG" sz="3500" b="1" dirty="0">
                <a:latin typeface="فهةث"/>
                <a:cs typeface="+mj-cs"/>
              </a:rPr>
              <a:t> </a:t>
            </a:r>
            <a:r>
              <a:rPr lang="ar-SA" sz="3500" b="1" dirty="0">
                <a:latin typeface="فهةث"/>
                <a:cs typeface="+mj-cs"/>
              </a:rPr>
              <a:t>س</a:t>
            </a:r>
            <a:r>
              <a:rPr lang="ar-EG" sz="3500" b="1" dirty="0">
                <a:latin typeface="فهةث"/>
                <a:cs typeface="+mj-cs"/>
              </a:rPr>
              <a:t>ِ</a:t>
            </a:r>
            <a:r>
              <a:rPr lang="ar-SA" sz="3500" b="1" dirty="0">
                <a:latin typeface="فهةث"/>
                <a:cs typeface="+mj-cs"/>
              </a:rPr>
              <a:t>ف</a:t>
            </a:r>
            <a:r>
              <a:rPr lang="ar-EG" sz="3500" b="1" dirty="0">
                <a:latin typeface="فهةث"/>
                <a:cs typeface="+mj-cs"/>
              </a:rPr>
              <a:t> </a:t>
            </a:r>
            <a:r>
              <a:rPr lang="ar-SA" sz="3500" b="1" dirty="0">
                <a:latin typeface="فهةث"/>
                <a:cs typeface="+mj-cs"/>
              </a:rPr>
              <a:t>كي بين</a:t>
            </a:r>
            <a:r>
              <a:rPr lang="ar-EG" sz="3500" b="1" dirty="0">
                <a:latin typeface="فهةث"/>
                <a:cs typeface="+mj-cs"/>
              </a:rPr>
              <a:t>ِّ</a:t>
            </a:r>
            <a:r>
              <a:rPr lang="ar-SA" sz="3500" b="1" dirty="0">
                <a:latin typeface="فهةث"/>
                <a:cs typeface="+mj-cs"/>
              </a:rPr>
              <a:t>يب: إي إإبشوي</a:t>
            </a:r>
            <a:r>
              <a:rPr lang="ar-EG" sz="3500" b="1" dirty="0">
                <a:latin typeface="فهةث"/>
                <a:cs typeface="+mj-cs"/>
              </a:rPr>
              <a:t> </a:t>
            </a:r>
            <a:r>
              <a:rPr lang="ar-SA" sz="3500" b="1" dirty="0">
                <a:latin typeface="فهةث"/>
                <a:cs typeface="+mj-cs"/>
              </a:rPr>
              <a:t>إمبيك إمثو: إم إفريتي إن</a:t>
            </a:r>
            <a:r>
              <a:rPr lang="ar-EG" sz="3500" b="1" dirty="0">
                <a:latin typeface="فهةث"/>
                <a:cs typeface="+mj-cs"/>
              </a:rPr>
              <a:t> </a:t>
            </a:r>
            <a:r>
              <a:rPr lang="ar-SA" sz="3500" b="1" dirty="0">
                <a:latin typeface="فهةث"/>
                <a:cs typeface="+mj-cs"/>
              </a:rPr>
              <a:t>ها</a:t>
            </a:r>
            <a:r>
              <a:rPr lang="ar-EG" sz="3500" b="1" dirty="0">
                <a:latin typeface="فهةث"/>
                <a:cs typeface="+mj-cs"/>
              </a:rPr>
              <a:t> </a:t>
            </a:r>
            <a:r>
              <a:rPr lang="ar-SA" sz="3500" b="1" dirty="0">
                <a:latin typeface="فهةث"/>
                <a:cs typeface="+mj-cs"/>
              </a:rPr>
              <a:t>ن</a:t>
            </a:r>
            <a:r>
              <a:rPr lang="ar-EG" sz="3500" b="1" dirty="0">
                <a:latin typeface="فهةث"/>
                <a:cs typeface="+mj-cs"/>
              </a:rPr>
              <a:t>ِ</a:t>
            </a:r>
            <a:r>
              <a:rPr lang="ar-SA" sz="3500" b="1" dirty="0">
                <a:latin typeface="فهةث"/>
                <a:cs typeface="+mj-cs"/>
              </a:rPr>
              <a:t>ت</a:t>
            </a:r>
            <a:r>
              <a:rPr lang="ar-EG" sz="3500" b="1" dirty="0">
                <a:latin typeface="فهةث"/>
                <a:cs typeface="+mj-cs"/>
              </a:rPr>
              <a:t>ْ</a:t>
            </a:r>
            <a:r>
              <a:rPr lang="ar-SA" sz="3500" b="1" dirty="0">
                <a:latin typeface="فهةث"/>
                <a:cs typeface="+mj-cs"/>
              </a:rPr>
              <a:t>شليل إنتيه هان أويلي: نيم هان ماسي</a:t>
            </a:r>
            <a:r>
              <a:rPr lang="ar-EG" sz="3500" b="1" dirty="0">
                <a:latin typeface="فهةث"/>
                <a:cs typeface="+mj-cs"/>
              </a:rPr>
              <a:t> </a:t>
            </a:r>
            <a:r>
              <a:rPr lang="ar-SA" sz="3500" b="1" dirty="0">
                <a:latin typeface="فهةث"/>
                <a:cs typeface="+mj-cs"/>
              </a:rPr>
              <a:t>إف كيني أو أووت.</a:t>
            </a:r>
            <a:endParaRPr lang="en-US" sz="3500" b="1" dirty="0">
              <a:latin typeface="فهةث"/>
              <a:cs typeface="+mj-cs"/>
            </a:endParaRPr>
          </a:p>
        </p:txBody>
      </p:sp>
      <p:sp>
        <p:nvSpPr>
          <p:cNvPr id="6" name="Text Placeholder 5"/>
          <p:cNvSpPr>
            <a:spLocks noGrp="1"/>
          </p:cNvSpPr>
          <p:nvPr>
            <p:ph type="body" sz="quarter" idx="11"/>
          </p:nvPr>
        </p:nvSpPr>
        <p:spPr>
          <a:xfrm>
            <a:off x="-101599" y="3710608"/>
            <a:ext cx="9318171" cy="632791"/>
          </a:xfrm>
          <a:prstGeom prst="rect">
            <a:avLst/>
          </a:prstGeom>
        </p:spPr>
        <p:txBody>
          <a:bodyPr anchor="ctr"/>
          <a:lstStyle/>
          <a:p>
            <a:r>
              <a:rPr lang="ar-SA" sz="3300" b="1" dirty="0">
                <a:latin typeface="فهةث"/>
                <a:cs typeface="+mj-cs"/>
              </a:rPr>
              <a:t>فلتصعد صلاتنا</a:t>
            </a:r>
            <a:r>
              <a:rPr lang="ar-EG" sz="3300" b="1" dirty="0">
                <a:latin typeface="فهةث"/>
                <a:cs typeface="+mj-cs"/>
              </a:rPr>
              <a:t>،</a:t>
            </a:r>
            <a:r>
              <a:rPr lang="ar-SA" sz="3300" b="1" dirty="0">
                <a:latin typeface="فهةث"/>
                <a:cs typeface="+mj-cs"/>
              </a:rPr>
              <a:t> أمامك يا سيدنا</a:t>
            </a:r>
            <a:r>
              <a:rPr lang="ar-EG" sz="3300" b="1" dirty="0">
                <a:latin typeface="فهةث"/>
                <a:cs typeface="+mj-cs"/>
              </a:rPr>
              <a:t>،</a:t>
            </a:r>
            <a:r>
              <a:rPr lang="ar-SA" sz="3300" b="1" dirty="0">
                <a:latin typeface="فهةث"/>
                <a:cs typeface="+mj-cs"/>
              </a:rPr>
              <a:t> مثل محرقات كباش</a:t>
            </a:r>
            <a:r>
              <a:rPr lang="ar-EG" sz="3300" dirty="0">
                <a:latin typeface="فهةث"/>
                <a:cs typeface="+mj-cs"/>
              </a:rPr>
              <a:t>،</a:t>
            </a:r>
            <a:r>
              <a:rPr lang="ar-SA" sz="3300" b="1" dirty="0">
                <a:latin typeface="فهةث"/>
                <a:cs typeface="+mj-cs"/>
              </a:rPr>
              <a:t> وعجول سمان.</a:t>
            </a:r>
            <a:endParaRPr lang="en-US" sz="3300" b="1" dirty="0">
              <a:latin typeface="فهةث"/>
              <a:cs typeface="+mj-cs"/>
            </a:endParaRPr>
          </a:p>
        </p:txBody>
      </p:sp>
      <p:sp>
        <p:nvSpPr>
          <p:cNvPr id="7" name="Text Placeholder 6"/>
          <p:cNvSpPr>
            <a:spLocks noGrp="1"/>
          </p:cNvSpPr>
          <p:nvPr>
            <p:ph type="body" sz="quarter" idx="12"/>
          </p:nvPr>
        </p:nvSpPr>
        <p:spPr>
          <a:xfrm>
            <a:off x="-87086" y="4343399"/>
            <a:ext cx="9318171" cy="1277257"/>
          </a:xfrm>
          <a:prstGeom prst="rect">
            <a:avLst/>
          </a:prstGeom>
        </p:spPr>
        <p:txBody>
          <a:bodyPr anchor="ctr"/>
          <a:lstStyle/>
          <a:p>
            <a:pPr lvl="0" rtl="0" eaLnBrk="0" fontAlgn="base" hangingPunct="0">
              <a:lnSpc>
                <a:spcPct val="100000"/>
              </a:lnSpc>
              <a:spcBef>
                <a:spcPct val="0"/>
              </a:spcBef>
              <a:spcAft>
                <a:spcPct val="0"/>
              </a:spcAft>
            </a:pPr>
            <a:r>
              <a:rPr lang="en-US" sz="3450" dirty="0">
                <a:cs typeface="Simplified Arabic" pitchFamily="18" charset="-78"/>
              </a:rPr>
              <a:t>Mare </a:t>
            </a:r>
            <a:r>
              <a:rPr lang="en-US" sz="3450" dirty="0" err="1">
                <a:cs typeface="Simplified Arabic" pitchFamily="18" charset="-78"/>
              </a:rPr>
              <a:t>ten`proceu,y</a:t>
            </a:r>
            <a:r>
              <a:rPr lang="en-US" sz="3450" dirty="0">
                <a:cs typeface="Simplified Arabic" pitchFamily="18" charset="-78"/>
              </a:rPr>
              <a:t> </a:t>
            </a:r>
            <a:r>
              <a:rPr lang="en-US" sz="3450" dirty="0" err="1">
                <a:cs typeface="Simplified Arabic" pitchFamily="18" charset="-78"/>
              </a:rPr>
              <a:t>Pennyb</a:t>
            </a:r>
            <a:r>
              <a:rPr lang="en-US" sz="3450" dirty="0">
                <a:cs typeface="Simplified Arabic" pitchFamily="18" charset="-78"/>
              </a:rPr>
              <a:t>@ `</a:t>
            </a:r>
            <a:r>
              <a:rPr lang="en-US" sz="3450" dirty="0" err="1">
                <a:cs typeface="Simplified Arabic" pitchFamily="18" charset="-78"/>
              </a:rPr>
              <a:t>i</a:t>
            </a:r>
            <a:r>
              <a:rPr lang="en-US" sz="3450" dirty="0">
                <a:cs typeface="Simplified Arabic" pitchFamily="18" charset="-78"/>
              </a:rPr>
              <a:t> `</a:t>
            </a:r>
            <a:r>
              <a:rPr lang="en-US" sz="3450" dirty="0" err="1">
                <a:cs typeface="Simplified Arabic" pitchFamily="18" charset="-78"/>
              </a:rPr>
              <a:t>e`pswi</a:t>
            </a:r>
            <a:r>
              <a:rPr lang="en-US" sz="3450" dirty="0">
                <a:cs typeface="Simplified Arabic" pitchFamily="18" charset="-78"/>
              </a:rPr>
              <a:t> `</a:t>
            </a:r>
            <a:r>
              <a:rPr lang="en-US" sz="3450" dirty="0" err="1">
                <a:cs typeface="Simplified Arabic" pitchFamily="18" charset="-78"/>
              </a:rPr>
              <a:t>mpek`m;o</a:t>
            </a:r>
            <a:r>
              <a:rPr lang="en-US" sz="3450" dirty="0">
                <a:cs typeface="Simplified Arabic" pitchFamily="18" charset="-78"/>
              </a:rPr>
              <a:t>@ `</a:t>
            </a:r>
            <a:r>
              <a:rPr lang="en-US" sz="3450" dirty="0" err="1">
                <a:cs typeface="Simplified Arabic" pitchFamily="18" charset="-78"/>
              </a:rPr>
              <a:t>m`vry</a:t>
            </a:r>
            <a:r>
              <a:rPr lang="en-US" sz="3450" dirty="0">
                <a:cs typeface="Simplified Arabic" pitchFamily="18" charset="-78"/>
              </a:rPr>
              <a:t>]</a:t>
            </a:r>
            <a:endParaRPr lang="ar-EG" sz="3450" dirty="0">
              <a:cs typeface="Simplified Arabic" pitchFamily="18" charset="-78"/>
            </a:endParaRPr>
          </a:p>
          <a:p>
            <a:pPr lvl="0" rtl="0" eaLnBrk="0" fontAlgn="base" hangingPunct="0">
              <a:lnSpc>
                <a:spcPct val="100000"/>
              </a:lnSpc>
              <a:spcBef>
                <a:spcPct val="0"/>
              </a:spcBef>
              <a:spcAft>
                <a:spcPct val="0"/>
              </a:spcAft>
            </a:pPr>
            <a:r>
              <a:rPr lang="en-US" sz="3450" dirty="0">
                <a:cs typeface="Simplified Arabic" pitchFamily="18" charset="-78"/>
              </a:rPr>
              <a:t> `</a:t>
            </a:r>
            <a:r>
              <a:rPr lang="en-US" sz="3450" dirty="0" err="1">
                <a:cs typeface="Simplified Arabic" pitchFamily="18" charset="-78"/>
              </a:rPr>
              <a:t>nhan</a:t>
            </a:r>
            <a:r>
              <a:rPr lang="en-US" sz="3450" dirty="0">
                <a:cs typeface="Simplified Arabic" pitchFamily="18" charset="-78"/>
              </a:rPr>
              <a:t>[</a:t>
            </a:r>
            <a:r>
              <a:rPr lang="en-US" sz="3450" dirty="0" err="1">
                <a:cs typeface="Simplified Arabic" pitchFamily="18" charset="-78"/>
              </a:rPr>
              <a:t>lil</a:t>
            </a:r>
            <a:r>
              <a:rPr lang="en-US" sz="3450" dirty="0">
                <a:cs typeface="Simplified Arabic" pitchFamily="18" charset="-78"/>
              </a:rPr>
              <a:t> `</a:t>
            </a:r>
            <a:r>
              <a:rPr lang="en-US" sz="3450" dirty="0" err="1">
                <a:cs typeface="Simplified Arabic" pitchFamily="18" charset="-78"/>
              </a:rPr>
              <a:t>nte</a:t>
            </a:r>
            <a:r>
              <a:rPr lang="en-US" sz="3450" dirty="0">
                <a:cs typeface="Simplified Arabic" pitchFamily="18" charset="-78"/>
              </a:rPr>
              <a:t> </a:t>
            </a:r>
            <a:r>
              <a:rPr lang="en-US" sz="3450" dirty="0" err="1">
                <a:cs typeface="Simplified Arabic" pitchFamily="18" charset="-78"/>
              </a:rPr>
              <a:t>hanwili</a:t>
            </a:r>
            <a:r>
              <a:rPr lang="en-US" sz="3450" dirty="0">
                <a:cs typeface="Simplified Arabic" pitchFamily="18" charset="-78"/>
              </a:rPr>
              <a:t>@ </a:t>
            </a:r>
            <a:r>
              <a:rPr lang="en-US" sz="3450" dirty="0" err="1">
                <a:cs typeface="Simplified Arabic" pitchFamily="18" charset="-78"/>
              </a:rPr>
              <a:t>nem</a:t>
            </a:r>
            <a:r>
              <a:rPr lang="en-US" sz="3450" dirty="0">
                <a:cs typeface="Simplified Arabic" pitchFamily="18" charset="-78"/>
              </a:rPr>
              <a:t> </a:t>
            </a:r>
            <a:r>
              <a:rPr lang="en-US" sz="3450" dirty="0" err="1">
                <a:cs typeface="Simplified Arabic" pitchFamily="18" charset="-78"/>
              </a:rPr>
              <a:t>hanmaci</a:t>
            </a:r>
            <a:r>
              <a:rPr lang="en-US" sz="3450" dirty="0">
                <a:cs typeface="Simplified Arabic" pitchFamily="18" charset="-78"/>
              </a:rPr>
              <a:t> </a:t>
            </a:r>
            <a:r>
              <a:rPr lang="en-US" sz="3450" dirty="0" err="1">
                <a:cs typeface="Simplified Arabic" pitchFamily="18" charset="-78"/>
              </a:rPr>
              <a:t>eukeni`wout</a:t>
            </a:r>
            <a:r>
              <a:rPr lang="en-US" sz="3450" dirty="0">
                <a:cs typeface="Simplified Arabic" pitchFamily="18" charset="-78"/>
              </a:rPr>
              <a:t>.</a:t>
            </a:r>
          </a:p>
        </p:txBody>
      </p:sp>
    </p:spTree>
    <p:extLst>
      <p:ext uri="{BB962C8B-B14F-4D97-AF65-F5344CB8AC3E}">
        <p14:creationId xmlns:p14="http://schemas.microsoft.com/office/powerpoint/2010/main" val="247434112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A02AB-84D1-4140-9B95-BDB703BB2FC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628710-EA9B-4823-A28E-BFF5C944B079}"/>
              </a:ext>
            </a:extLst>
          </p:cNvPr>
          <p:cNvSpPr>
            <a:spLocks noGrp="1"/>
          </p:cNvSpPr>
          <p:nvPr>
            <p:ph type="body" sz="quarter" idx="11"/>
          </p:nvPr>
        </p:nvSpPr>
        <p:spPr/>
        <p:txBody>
          <a:bodyPr/>
          <a:lstStyle/>
          <a:p>
            <a:r>
              <a:rPr lang="ar-EG" dirty="0"/>
              <a:t>الذى خلق ملائكته أرواحاً وخدامه ناراً تتقد. الليلويا. </a:t>
            </a:r>
            <a:r>
              <a:rPr lang="ar-EG" dirty="0">
                <a:solidFill>
                  <a:srgbClr val="FFC000"/>
                </a:solidFill>
              </a:rPr>
              <a:t>(مز104: 4)</a:t>
            </a:r>
          </a:p>
          <a:p>
            <a:r>
              <a:rPr lang="ar-EG" dirty="0"/>
              <a:t>الذى جعل مسالكه على السحاب. الماشى على أجنحة الرياح. الليلويا. </a:t>
            </a:r>
            <a:r>
              <a:rPr lang="ar-EG" dirty="0">
                <a:solidFill>
                  <a:srgbClr val="FFC000"/>
                </a:solidFill>
              </a:rPr>
              <a:t>(مز104: 3)</a:t>
            </a:r>
          </a:p>
        </p:txBody>
      </p:sp>
    </p:spTree>
    <p:extLst>
      <p:ext uri="{BB962C8B-B14F-4D97-AF65-F5344CB8AC3E}">
        <p14:creationId xmlns:p14="http://schemas.microsoft.com/office/powerpoint/2010/main" val="3028838551"/>
      </p:ext>
    </p:extLst>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BA3FD-176B-4320-A065-8329F1580DAB}"/>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a:prstGeom prst="rect">
            <a:avLst/>
          </a:prstGeom>
        </p:spPr>
        <p:txBody>
          <a:bodyPr anchor="ctr"/>
          <a:lstStyle/>
          <a:p>
            <a:r>
              <a:rPr lang="ar-SA" sz="3600" b="1" dirty="0">
                <a:latin typeface="فهةث"/>
                <a:cs typeface="+mj-cs"/>
              </a:rPr>
              <a:t>إم بير </a:t>
            </a:r>
            <a:r>
              <a:rPr lang="ar-SA" sz="3600" b="1" dirty="0" err="1">
                <a:latin typeface="فهةث"/>
                <a:cs typeface="+mj-cs"/>
              </a:rPr>
              <a:t>إر</a:t>
            </a:r>
            <a:r>
              <a:rPr lang="ar-SA" sz="3600" b="1" dirty="0">
                <a:latin typeface="فهةث"/>
                <a:cs typeface="+mj-cs"/>
              </a:rPr>
              <a:t> </a:t>
            </a:r>
            <a:r>
              <a:rPr lang="ar-EG" sz="3600" b="1" dirty="0" err="1">
                <a:latin typeface="فهةث"/>
                <a:cs typeface="+mj-cs"/>
              </a:rPr>
              <a:t>إبْأُفْش</a:t>
            </a:r>
            <a:r>
              <a:rPr lang="ar-SA" sz="3600" b="1" dirty="0">
                <a:latin typeface="فهةث"/>
                <a:cs typeface="+mj-cs"/>
              </a:rPr>
              <a:t> </a:t>
            </a:r>
            <a:r>
              <a:rPr lang="ar-SA" sz="3600" b="1" dirty="0" err="1">
                <a:latin typeface="فهةث"/>
                <a:cs typeface="+mj-cs"/>
              </a:rPr>
              <a:t>إنتي</a:t>
            </a:r>
            <a:r>
              <a:rPr lang="ar-SA" sz="3600" b="1" dirty="0">
                <a:latin typeface="فهةث"/>
                <a:cs typeface="+mj-cs"/>
              </a:rPr>
              <a:t> ذيّ</a:t>
            </a:r>
            <a:r>
              <a:rPr lang="ar-EG" sz="3600" b="1" dirty="0">
                <a:latin typeface="فهةث"/>
                <a:cs typeface="+mj-cs"/>
              </a:rPr>
              <a:t>َ</a:t>
            </a:r>
            <a:r>
              <a:rPr lang="ar-SA" sz="3600" b="1" dirty="0">
                <a:latin typeface="فهةث"/>
                <a:cs typeface="+mj-cs"/>
              </a:rPr>
              <a:t>ا </a:t>
            </a:r>
            <a:r>
              <a:rPr lang="ar-SA" sz="3600" b="1" dirty="0" err="1">
                <a:latin typeface="فهةث"/>
                <a:cs typeface="+mj-cs"/>
              </a:rPr>
              <a:t>ثيكي</a:t>
            </a:r>
            <a:r>
              <a:rPr lang="ar-SA" sz="3600" b="1" dirty="0">
                <a:latin typeface="فهةث"/>
                <a:cs typeface="+mj-cs"/>
              </a:rPr>
              <a:t> : </a:t>
            </a:r>
            <a:r>
              <a:rPr lang="ar-SA" sz="3600" b="1" dirty="0" err="1">
                <a:latin typeface="فهةث"/>
                <a:cs typeface="+mj-cs"/>
              </a:rPr>
              <a:t>ثي</a:t>
            </a:r>
            <a:r>
              <a:rPr lang="ar-SA" sz="3600" b="1" dirty="0">
                <a:latin typeface="فهةث"/>
                <a:cs typeface="+mj-cs"/>
              </a:rPr>
              <a:t> </a:t>
            </a:r>
            <a:r>
              <a:rPr lang="ar-SA" sz="3600" b="1" dirty="0" err="1">
                <a:latin typeface="فهةث"/>
                <a:cs typeface="+mj-cs"/>
              </a:rPr>
              <a:t>إيطاك</a:t>
            </a:r>
            <a:r>
              <a:rPr lang="ar-EG" sz="3600" b="1" dirty="0">
                <a:latin typeface="فهةث"/>
                <a:cs typeface="+mj-cs"/>
              </a:rPr>
              <a:t> </a:t>
            </a:r>
            <a:r>
              <a:rPr lang="ar-SA" sz="3600" b="1" dirty="0">
                <a:latin typeface="فهةث"/>
                <a:cs typeface="+mj-cs"/>
              </a:rPr>
              <a:t>سيم نيتس نيم نين يوتي : أبرآم إيساك ياكوب : بي إسرائيل ب</a:t>
            </a:r>
            <a:r>
              <a:rPr lang="ar-EG" sz="3600" b="1" dirty="0">
                <a:latin typeface="فهةث"/>
                <a:cs typeface="+mj-cs"/>
              </a:rPr>
              <a:t>ى</a:t>
            </a:r>
            <a:r>
              <a:rPr lang="ar-SA" sz="3600" b="1" dirty="0">
                <a:latin typeface="فهةث"/>
                <a:cs typeface="+mj-cs"/>
              </a:rPr>
              <a:t> </a:t>
            </a:r>
            <a:r>
              <a:rPr lang="ar-SA" sz="3600" b="1" dirty="0" err="1">
                <a:latin typeface="فهةث"/>
                <a:cs typeface="+mj-cs"/>
              </a:rPr>
              <a:t>إثؤو</a:t>
            </a:r>
            <a:r>
              <a:rPr lang="ar-EG" sz="3600" b="1" dirty="0">
                <a:latin typeface="فهةث"/>
                <a:cs typeface="+mj-cs"/>
              </a:rPr>
              <a:t>َّ</a:t>
            </a:r>
            <a:r>
              <a:rPr lang="ar-SA" sz="3600" b="1" dirty="0">
                <a:latin typeface="فهةث"/>
                <a:cs typeface="+mj-cs"/>
              </a:rPr>
              <a:t>اب إنطاك.</a:t>
            </a:r>
            <a:endParaRPr lang="en-US" sz="3600" b="1" dirty="0">
              <a:latin typeface="فهةث"/>
              <a:cs typeface="+mj-cs"/>
            </a:endParaRPr>
          </a:p>
        </p:txBody>
      </p:sp>
      <p:sp>
        <p:nvSpPr>
          <p:cNvPr id="6" name="Text Placeholder 5"/>
          <p:cNvSpPr>
            <a:spLocks noGrp="1"/>
          </p:cNvSpPr>
          <p:nvPr>
            <p:ph type="body" sz="quarter" idx="11"/>
          </p:nvPr>
        </p:nvSpPr>
        <p:spPr>
          <a:xfrm>
            <a:off x="0" y="3710609"/>
            <a:ext cx="9144000" cy="1064590"/>
          </a:xfrm>
          <a:prstGeom prst="rect">
            <a:avLst/>
          </a:prstGeom>
        </p:spPr>
        <p:txBody>
          <a:bodyPr anchor="b"/>
          <a:lstStyle/>
          <a:p>
            <a:r>
              <a:rPr lang="ar-SA" sz="3500" b="1" dirty="0">
                <a:latin typeface="فهةث"/>
                <a:cs typeface="+mj-cs"/>
              </a:rPr>
              <a:t>لا تنس العهد</a:t>
            </a:r>
            <a:r>
              <a:rPr lang="ar-EG" sz="3500" b="1" dirty="0">
                <a:latin typeface="فهةث"/>
                <a:cs typeface="+mj-cs"/>
              </a:rPr>
              <a:t>، </a:t>
            </a:r>
            <a:r>
              <a:rPr lang="ar-SA" sz="3500" b="1" dirty="0">
                <a:latin typeface="فهةث"/>
                <a:cs typeface="+mj-cs"/>
              </a:rPr>
              <a:t>الذي قطعته مع آبائنا</a:t>
            </a:r>
            <a:r>
              <a:rPr lang="ar-EG" sz="3500" b="1" dirty="0">
                <a:latin typeface="فهةث"/>
                <a:cs typeface="+mj-cs"/>
              </a:rPr>
              <a:t>،</a:t>
            </a:r>
            <a:r>
              <a:rPr lang="ar-SA" sz="3500" b="1" dirty="0">
                <a:latin typeface="فهةث"/>
                <a:cs typeface="+mj-cs"/>
              </a:rPr>
              <a:t> إبراهيم وإسحق ويعقوب</a:t>
            </a:r>
            <a:r>
              <a:rPr lang="ar-EG" sz="3500" b="1" dirty="0">
                <a:latin typeface="فهةث"/>
                <a:cs typeface="+mj-cs"/>
              </a:rPr>
              <a:t>،</a:t>
            </a:r>
            <a:r>
              <a:rPr lang="ar-SA" sz="3500" b="1" dirty="0">
                <a:latin typeface="فهةث"/>
                <a:cs typeface="+mj-cs"/>
              </a:rPr>
              <a:t> إسرائيل قديسك.</a:t>
            </a:r>
            <a:endParaRPr lang="en-US" sz="3500" b="1" dirty="0">
              <a:latin typeface="فهةث"/>
              <a:cs typeface="+mj-cs"/>
            </a:endParaRPr>
          </a:p>
        </p:txBody>
      </p:sp>
      <p:sp>
        <p:nvSpPr>
          <p:cNvPr id="7" name="Text Placeholder 6"/>
          <p:cNvSpPr>
            <a:spLocks noGrp="1"/>
          </p:cNvSpPr>
          <p:nvPr>
            <p:ph type="body" sz="quarter" idx="12"/>
          </p:nvPr>
        </p:nvSpPr>
        <p:spPr>
          <a:xfrm>
            <a:off x="-87086" y="4775199"/>
            <a:ext cx="9361714" cy="1079305"/>
          </a:xfrm>
          <a:prstGeom prst="rect">
            <a:avLst/>
          </a:prstGeom>
        </p:spPr>
        <p:txBody>
          <a:bodyPr anchor="t"/>
          <a:lstStyle/>
          <a:p>
            <a:pPr lvl="0"/>
            <a:r>
              <a:rPr lang="en-US" sz="3400" dirty="0">
                <a:cs typeface="Simplified Arabic" pitchFamily="18" charset="-78"/>
              </a:rPr>
              <a:t>``</a:t>
            </a:r>
            <a:r>
              <a:rPr lang="en-US" sz="3400" dirty="0" err="1">
                <a:cs typeface="Simplified Arabic" pitchFamily="18" charset="-78"/>
              </a:rPr>
              <a:t>Mperer`pwbs</a:t>
            </a:r>
            <a:r>
              <a:rPr lang="en-US" sz="3400" dirty="0">
                <a:cs typeface="Simplified Arabic" pitchFamily="18" charset="-78"/>
              </a:rPr>
              <a:t> `n]</a:t>
            </a:r>
            <a:r>
              <a:rPr lang="en-US" sz="3400" dirty="0" err="1">
                <a:cs typeface="Simplified Arabic" pitchFamily="18" charset="-78"/>
              </a:rPr>
              <a:t>di`a;yky</a:t>
            </a:r>
            <a:r>
              <a:rPr lang="en-US" sz="3400" dirty="0">
                <a:cs typeface="Simplified Arabic" pitchFamily="18" charset="-78"/>
              </a:rPr>
              <a:t>@ ;</a:t>
            </a:r>
            <a:r>
              <a:rPr lang="en-US" sz="3400" dirty="0" err="1">
                <a:cs typeface="Simplified Arabic" pitchFamily="18" charset="-78"/>
              </a:rPr>
              <a:t>y`etakcemnytc</a:t>
            </a:r>
            <a:r>
              <a:rPr lang="en-US" sz="3400" dirty="0">
                <a:cs typeface="Simplified Arabic" pitchFamily="18" charset="-78"/>
              </a:rPr>
              <a:t> </a:t>
            </a:r>
            <a:r>
              <a:rPr lang="en-US" sz="3400" dirty="0" err="1">
                <a:cs typeface="Simplified Arabic" pitchFamily="18" charset="-78"/>
              </a:rPr>
              <a:t>nem</a:t>
            </a:r>
            <a:r>
              <a:rPr lang="en-US" sz="3400" dirty="0">
                <a:cs typeface="Simplified Arabic" pitchFamily="18" charset="-78"/>
              </a:rPr>
              <a:t> </a:t>
            </a:r>
            <a:r>
              <a:rPr lang="en-US" sz="3400" dirty="0" err="1">
                <a:cs typeface="Simplified Arabic" pitchFamily="18" charset="-78"/>
              </a:rPr>
              <a:t>nenio</a:t>
            </a:r>
            <a:r>
              <a:rPr lang="en-US" sz="3400" dirty="0">
                <a:cs typeface="Simplified Arabic" pitchFamily="18" charset="-78"/>
              </a:rPr>
              <a:t>]@ </a:t>
            </a:r>
            <a:r>
              <a:rPr lang="en-US" sz="3400" dirty="0" err="1">
                <a:cs typeface="Simplified Arabic" pitchFamily="18" charset="-78"/>
              </a:rPr>
              <a:t>Abraam</a:t>
            </a:r>
            <a:r>
              <a:rPr lang="en-US" sz="3400" dirty="0">
                <a:cs typeface="Simplified Arabic" pitchFamily="18" charset="-78"/>
              </a:rPr>
              <a:t> `</a:t>
            </a:r>
            <a:r>
              <a:rPr lang="en-US" sz="3400" dirty="0" err="1">
                <a:cs typeface="Simplified Arabic" pitchFamily="18" charset="-78"/>
              </a:rPr>
              <a:t>Icaak</a:t>
            </a:r>
            <a:r>
              <a:rPr lang="en-US" sz="3400" dirty="0">
                <a:cs typeface="Simplified Arabic" pitchFamily="18" charset="-78"/>
              </a:rPr>
              <a:t> </a:t>
            </a:r>
            <a:r>
              <a:rPr lang="en-US" sz="3400" dirty="0" err="1">
                <a:cs typeface="Simplified Arabic" pitchFamily="18" charset="-78"/>
              </a:rPr>
              <a:t>Iakwb</a:t>
            </a:r>
            <a:r>
              <a:rPr lang="en-US" sz="3400" dirty="0">
                <a:cs typeface="Simplified Arabic" pitchFamily="18" charset="-78"/>
              </a:rPr>
              <a:t>@ </a:t>
            </a:r>
            <a:r>
              <a:rPr lang="en-US" sz="3400" dirty="0" err="1">
                <a:cs typeface="Simplified Arabic" pitchFamily="18" charset="-78"/>
              </a:rPr>
              <a:t>PiIcrayl</a:t>
            </a:r>
            <a:r>
              <a:rPr lang="en-US" sz="3400" dirty="0">
                <a:cs typeface="Simplified Arabic" pitchFamily="18" charset="-78"/>
              </a:rPr>
              <a:t> pe `</a:t>
            </a:r>
            <a:r>
              <a:rPr lang="en-US" sz="3400" dirty="0" err="1">
                <a:cs typeface="Simplified Arabic" pitchFamily="18" charset="-78"/>
              </a:rPr>
              <a:t>e;ouab</a:t>
            </a:r>
            <a:r>
              <a:rPr lang="en-US" sz="3400" dirty="0">
                <a:cs typeface="Simplified Arabic" pitchFamily="18" charset="-78"/>
              </a:rPr>
              <a:t> `</a:t>
            </a:r>
            <a:r>
              <a:rPr lang="en-US" sz="3400" dirty="0" err="1">
                <a:cs typeface="Simplified Arabic" pitchFamily="18" charset="-78"/>
              </a:rPr>
              <a:t>ntak</a:t>
            </a:r>
            <a:r>
              <a:rPr lang="en-US" sz="3400" dirty="0">
                <a:cs typeface="Simplified Arabic" pitchFamily="18" charset="-78"/>
              </a:rPr>
              <a:t>.</a:t>
            </a:r>
          </a:p>
        </p:txBody>
      </p:sp>
    </p:spTree>
    <p:extLst>
      <p:ext uri="{BB962C8B-B14F-4D97-AF65-F5344CB8AC3E}">
        <p14:creationId xmlns:p14="http://schemas.microsoft.com/office/powerpoint/2010/main" val="3517006571"/>
      </p:ext>
    </p:extLst>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24B2E-8BE6-4073-99A6-D7079CCA5C13}"/>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a:prstGeom prst="rect">
            <a:avLst/>
          </a:prstGeom>
        </p:spPr>
        <p:txBody>
          <a:bodyPr anchor="ctr"/>
          <a:lstStyle/>
          <a:p>
            <a:r>
              <a:rPr lang="ar-SA" sz="3400" b="1" dirty="0" err="1">
                <a:latin typeface="فهةث"/>
                <a:cs typeface="+mj-cs"/>
              </a:rPr>
              <a:t>إسمو</a:t>
            </a:r>
            <a:r>
              <a:rPr lang="ar-SA" sz="3400" b="1" dirty="0">
                <a:latin typeface="فهةث"/>
                <a:cs typeface="+mj-cs"/>
              </a:rPr>
              <a:t> إ</a:t>
            </a:r>
            <a:r>
              <a:rPr lang="ar-EG" sz="3400" b="1" dirty="0">
                <a:latin typeface="فهةث"/>
                <a:cs typeface="+mj-cs"/>
              </a:rPr>
              <a:t>إ</a:t>
            </a:r>
            <a:r>
              <a:rPr lang="ar-SA" sz="3400" b="1" dirty="0">
                <a:latin typeface="فهةث"/>
                <a:cs typeface="+mj-cs"/>
              </a:rPr>
              <a:t>بشويس ني ل</a:t>
            </a:r>
            <a:r>
              <a:rPr lang="ar-EG" sz="3400" b="1" dirty="0" err="1">
                <a:latin typeface="فهةث"/>
                <a:cs typeface="+mj-cs"/>
              </a:rPr>
              <a:t>اؤ</a:t>
            </a:r>
            <a:r>
              <a:rPr lang="ar-SA" sz="3400" b="1" dirty="0">
                <a:latin typeface="فهةث"/>
                <a:cs typeface="+mj-cs"/>
              </a:rPr>
              <a:t>س تيرو : ني فيلي ني أسبي إن لاس : هوس إيروف ما أو </a:t>
            </a:r>
            <a:r>
              <a:rPr lang="ar-EG" sz="3400" b="1" dirty="0">
                <a:latin typeface="فهةث"/>
                <a:cs typeface="+mj-cs"/>
              </a:rPr>
              <a:t>أوو</a:t>
            </a:r>
            <a:r>
              <a:rPr lang="ar-SA" sz="3400" b="1" dirty="0">
                <a:latin typeface="فهةث"/>
                <a:cs typeface="+mj-cs"/>
              </a:rPr>
              <a:t> ناف : أري هو أوو تشاسف شا ني إينيه.</a:t>
            </a:r>
            <a:endParaRPr lang="en-US" sz="3400" b="1" dirty="0">
              <a:latin typeface="فهةث"/>
              <a:cs typeface="+mj-cs"/>
            </a:endParaRPr>
          </a:p>
        </p:txBody>
      </p:sp>
      <p:sp>
        <p:nvSpPr>
          <p:cNvPr id="6" name="Text Placeholder 5"/>
          <p:cNvSpPr>
            <a:spLocks noGrp="1"/>
          </p:cNvSpPr>
          <p:nvPr>
            <p:ph type="body" sz="quarter" idx="11"/>
          </p:nvPr>
        </p:nvSpPr>
        <p:spPr>
          <a:xfrm>
            <a:off x="0" y="3776569"/>
            <a:ext cx="9144000" cy="1042174"/>
          </a:xfrm>
          <a:prstGeom prst="rect">
            <a:avLst/>
          </a:prstGeom>
        </p:spPr>
        <p:txBody>
          <a:bodyPr anchor="ctr"/>
          <a:lstStyle/>
          <a:p>
            <a:pPr>
              <a:spcBef>
                <a:spcPts val="0"/>
              </a:spcBef>
            </a:pPr>
            <a:r>
              <a:rPr lang="ar-SA" sz="3600" b="1" dirty="0">
                <a:latin typeface="فهةث"/>
                <a:cs typeface="+mj-cs"/>
              </a:rPr>
              <a:t>باركوا الرب يا جميع الشعوب</a:t>
            </a:r>
            <a:r>
              <a:rPr lang="ar-EG" sz="3600" b="1" dirty="0">
                <a:latin typeface="فهةث"/>
                <a:cs typeface="+mj-cs"/>
              </a:rPr>
              <a:t>،</a:t>
            </a:r>
            <a:r>
              <a:rPr lang="ar-EG" sz="3600" dirty="0">
                <a:latin typeface="فهةث"/>
                <a:cs typeface="+mj-cs"/>
              </a:rPr>
              <a:t> </a:t>
            </a:r>
            <a:r>
              <a:rPr lang="ar-SA" sz="3600" b="1" dirty="0">
                <a:latin typeface="فهةث"/>
                <a:cs typeface="+mj-cs"/>
              </a:rPr>
              <a:t>والقبائل ولغات الألسن</a:t>
            </a:r>
            <a:r>
              <a:rPr lang="ar-EG" sz="3600" dirty="0">
                <a:latin typeface="فهةث"/>
                <a:cs typeface="+mj-cs"/>
              </a:rPr>
              <a:t>،</a:t>
            </a:r>
            <a:r>
              <a:rPr lang="ar-SA" sz="3600" b="1" dirty="0">
                <a:latin typeface="فهةث"/>
                <a:cs typeface="+mj-cs"/>
              </a:rPr>
              <a:t> </a:t>
            </a:r>
            <a:endParaRPr lang="ar-EG" sz="3600" b="1" dirty="0">
              <a:latin typeface="فهةث"/>
              <a:cs typeface="+mj-cs"/>
            </a:endParaRPr>
          </a:p>
          <a:p>
            <a:pPr>
              <a:spcBef>
                <a:spcPts val="0"/>
              </a:spcBef>
            </a:pPr>
            <a:r>
              <a:rPr lang="ar-SA" sz="3600" b="1" dirty="0">
                <a:latin typeface="فهةث"/>
                <a:cs typeface="+mj-cs"/>
              </a:rPr>
              <a:t>سبحوه ومجدوه</a:t>
            </a:r>
            <a:r>
              <a:rPr lang="ar-EG" sz="3600" b="1" dirty="0">
                <a:latin typeface="فهةث"/>
                <a:cs typeface="+mj-cs"/>
              </a:rPr>
              <a:t>،</a:t>
            </a:r>
            <a:r>
              <a:rPr lang="ar-SA" sz="3600" b="1" dirty="0">
                <a:latin typeface="فهةث"/>
                <a:cs typeface="+mj-cs"/>
              </a:rPr>
              <a:t> وزيدوه علوًا إلى الأبد.</a:t>
            </a:r>
            <a:endParaRPr lang="en-US" sz="3600" b="1" dirty="0">
              <a:latin typeface="فهةث"/>
              <a:cs typeface="+mj-cs"/>
            </a:endParaRPr>
          </a:p>
        </p:txBody>
      </p:sp>
      <p:sp>
        <p:nvSpPr>
          <p:cNvPr id="7" name="Text Placeholder 6"/>
          <p:cNvSpPr>
            <a:spLocks noGrp="1"/>
          </p:cNvSpPr>
          <p:nvPr>
            <p:ph type="body" sz="quarter" idx="12"/>
          </p:nvPr>
        </p:nvSpPr>
        <p:spPr>
          <a:xfrm>
            <a:off x="0" y="4818743"/>
            <a:ext cx="9144000" cy="1072262"/>
          </a:xfrm>
          <a:prstGeom prst="rect">
            <a:avLst/>
          </a:prstGeom>
        </p:spPr>
        <p:txBody>
          <a:bodyPr anchor="t"/>
          <a:lstStyle/>
          <a:p>
            <a:pPr lvl="0"/>
            <a:r>
              <a:rPr lang="en-US" sz="3700" dirty="0">
                <a:cs typeface="Simplified Arabic" pitchFamily="18" charset="-78"/>
              </a:rPr>
              <a:t>`</a:t>
            </a:r>
            <a:r>
              <a:rPr lang="en-US" sz="3700" dirty="0" err="1">
                <a:cs typeface="Simplified Arabic" pitchFamily="18" charset="-78"/>
              </a:rPr>
              <a:t>Cmou</a:t>
            </a:r>
            <a:r>
              <a:rPr lang="en-US" sz="3700" dirty="0">
                <a:cs typeface="Simplified Arabic" pitchFamily="18" charset="-78"/>
              </a:rPr>
              <a:t> `</a:t>
            </a:r>
            <a:r>
              <a:rPr lang="en-US" sz="3700" dirty="0" err="1">
                <a:cs typeface="Simplified Arabic" pitchFamily="18" charset="-78"/>
              </a:rPr>
              <a:t>e`P</a:t>
            </a:r>
            <a:r>
              <a:rPr lang="en-US" sz="3700" dirty="0">
                <a:cs typeface="Simplified Arabic" pitchFamily="18" charset="-78"/>
              </a:rPr>
              <a:t>[</a:t>
            </a:r>
            <a:r>
              <a:rPr lang="en-US" sz="3700" dirty="0" err="1">
                <a:cs typeface="Simplified Arabic" pitchFamily="18" charset="-78"/>
              </a:rPr>
              <a:t>oic</a:t>
            </a:r>
            <a:r>
              <a:rPr lang="en-US" sz="3700" dirty="0">
                <a:cs typeface="Simplified Arabic" pitchFamily="18" charset="-78"/>
              </a:rPr>
              <a:t> </a:t>
            </a:r>
            <a:r>
              <a:rPr lang="en-US" sz="3700" dirty="0" err="1">
                <a:cs typeface="Simplified Arabic" pitchFamily="18" charset="-78"/>
              </a:rPr>
              <a:t>nilaoc</a:t>
            </a:r>
            <a:r>
              <a:rPr lang="en-US" sz="3700" dirty="0">
                <a:cs typeface="Simplified Arabic" pitchFamily="18" charset="-78"/>
              </a:rPr>
              <a:t> </a:t>
            </a:r>
            <a:r>
              <a:rPr lang="en-US" sz="3700" dirty="0" err="1">
                <a:cs typeface="Simplified Arabic" pitchFamily="18" charset="-78"/>
              </a:rPr>
              <a:t>tyrou</a:t>
            </a:r>
            <a:r>
              <a:rPr lang="en-US" sz="3700" dirty="0">
                <a:cs typeface="Simplified Arabic" pitchFamily="18" charset="-78"/>
              </a:rPr>
              <a:t>@ </a:t>
            </a:r>
            <a:r>
              <a:rPr lang="en-US" sz="3700" dirty="0" err="1">
                <a:cs typeface="Simplified Arabic" pitchFamily="18" charset="-78"/>
              </a:rPr>
              <a:t>nivuly</a:t>
            </a:r>
            <a:r>
              <a:rPr lang="en-US" sz="3700" dirty="0">
                <a:cs typeface="Simplified Arabic" pitchFamily="18" charset="-78"/>
              </a:rPr>
              <a:t> </a:t>
            </a:r>
            <a:r>
              <a:rPr lang="en-US" sz="3700" dirty="0" err="1">
                <a:cs typeface="Simplified Arabic" pitchFamily="18" charset="-78"/>
              </a:rPr>
              <a:t>niacpi</a:t>
            </a:r>
            <a:r>
              <a:rPr lang="en-US" sz="3700" dirty="0">
                <a:cs typeface="Simplified Arabic" pitchFamily="18" charset="-78"/>
              </a:rPr>
              <a:t> `</a:t>
            </a:r>
            <a:r>
              <a:rPr lang="en-US" sz="3700" dirty="0" err="1">
                <a:cs typeface="Simplified Arabic" pitchFamily="18" charset="-78"/>
              </a:rPr>
              <a:t>nlac</a:t>
            </a:r>
            <a:r>
              <a:rPr lang="en-US" sz="3700" dirty="0">
                <a:cs typeface="Simplified Arabic" pitchFamily="18" charset="-78"/>
              </a:rPr>
              <a:t>@ </a:t>
            </a:r>
            <a:r>
              <a:rPr lang="en-US" sz="3700" dirty="0" err="1">
                <a:cs typeface="Simplified Arabic" pitchFamily="18" charset="-78"/>
              </a:rPr>
              <a:t>hwc</a:t>
            </a:r>
            <a:r>
              <a:rPr lang="en-US" sz="3700" dirty="0">
                <a:cs typeface="Simplified Arabic" pitchFamily="18" charset="-78"/>
              </a:rPr>
              <a:t> `</a:t>
            </a:r>
            <a:r>
              <a:rPr lang="en-US" sz="3700" dirty="0" err="1">
                <a:cs typeface="Simplified Arabic" pitchFamily="18" charset="-78"/>
              </a:rPr>
              <a:t>erof</a:t>
            </a:r>
            <a:r>
              <a:rPr lang="en-US" sz="3700" dirty="0">
                <a:cs typeface="Simplified Arabic" pitchFamily="18" charset="-78"/>
              </a:rPr>
              <a:t> </a:t>
            </a:r>
            <a:r>
              <a:rPr lang="en-US" sz="3700" dirty="0" err="1">
                <a:cs typeface="Simplified Arabic" pitchFamily="18" charset="-78"/>
              </a:rPr>
              <a:t>ma`wou</a:t>
            </a:r>
            <a:r>
              <a:rPr lang="en-US" sz="3700" dirty="0">
                <a:cs typeface="Simplified Arabic" pitchFamily="18" charset="-78"/>
              </a:rPr>
              <a:t> </a:t>
            </a:r>
            <a:r>
              <a:rPr lang="en-US" sz="3700" dirty="0" err="1">
                <a:cs typeface="Simplified Arabic" pitchFamily="18" charset="-78"/>
              </a:rPr>
              <a:t>naf</a:t>
            </a:r>
            <a:r>
              <a:rPr lang="en-US" sz="3700" dirty="0">
                <a:cs typeface="Simplified Arabic" pitchFamily="18" charset="-78"/>
              </a:rPr>
              <a:t>@ `</a:t>
            </a:r>
            <a:r>
              <a:rPr lang="en-US" sz="3700" dirty="0" err="1">
                <a:cs typeface="Simplified Arabic" pitchFamily="18" charset="-78"/>
              </a:rPr>
              <a:t>arihou`o</a:t>
            </a:r>
            <a:r>
              <a:rPr lang="en-US" sz="3700" dirty="0">
                <a:cs typeface="Simplified Arabic" pitchFamily="18" charset="-78"/>
              </a:rPr>
              <a:t> [</a:t>
            </a:r>
            <a:r>
              <a:rPr lang="en-US" sz="3700" dirty="0" err="1">
                <a:cs typeface="Simplified Arabic" pitchFamily="18" charset="-78"/>
              </a:rPr>
              <a:t>acf</a:t>
            </a:r>
            <a:r>
              <a:rPr lang="en-US" sz="3700" dirty="0">
                <a:cs typeface="Simplified Arabic" pitchFamily="18" charset="-78"/>
              </a:rPr>
              <a:t> </a:t>
            </a:r>
            <a:r>
              <a:rPr lang="en-US" sz="3700" dirty="0" err="1">
                <a:cs typeface="Simplified Arabic" pitchFamily="18" charset="-78"/>
              </a:rPr>
              <a:t>sa</a:t>
            </a:r>
            <a:r>
              <a:rPr lang="en-US" sz="3700" dirty="0">
                <a:cs typeface="Simplified Arabic" pitchFamily="18" charset="-78"/>
              </a:rPr>
              <a:t> </a:t>
            </a:r>
            <a:r>
              <a:rPr lang="en-US" sz="3700" dirty="0" err="1">
                <a:cs typeface="Simplified Arabic" pitchFamily="18" charset="-78"/>
              </a:rPr>
              <a:t>ni`eneh</a:t>
            </a:r>
            <a:r>
              <a:rPr lang="en-US" sz="3700" dirty="0">
                <a:cs typeface="Simplified Arabic" pitchFamily="18" charset="-78"/>
              </a:rPr>
              <a:t>.</a:t>
            </a:r>
          </a:p>
        </p:txBody>
      </p:sp>
    </p:spTree>
    <p:extLst>
      <p:ext uri="{BB962C8B-B14F-4D97-AF65-F5344CB8AC3E}">
        <p14:creationId xmlns:p14="http://schemas.microsoft.com/office/powerpoint/2010/main" val="1102826322"/>
      </p:ext>
    </p:extLst>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0429C-DA45-4760-A7D9-6BEDA3CB2147}"/>
              </a:ext>
            </a:extLst>
          </p:cNvPr>
          <p:cNvSpPr>
            <a:spLocks noGrp="1"/>
          </p:cNvSpPr>
          <p:nvPr>
            <p:ph type="title"/>
          </p:nvPr>
        </p:nvSpPr>
        <p:spPr/>
        <p:txBody>
          <a:bodyPr/>
          <a:lstStyle/>
          <a:p>
            <a:endParaRPr lang="en-GB"/>
          </a:p>
        </p:txBody>
      </p:sp>
      <p:sp>
        <p:nvSpPr>
          <p:cNvPr id="5" name="Text Placeholder 4"/>
          <p:cNvSpPr>
            <a:spLocks noGrp="1"/>
          </p:cNvSpPr>
          <p:nvPr>
            <p:ph type="body" sz="quarter" idx="10"/>
          </p:nvPr>
        </p:nvSpPr>
        <p:spPr>
          <a:prstGeom prst="rect">
            <a:avLst/>
          </a:prstGeom>
        </p:spPr>
        <p:txBody>
          <a:bodyPr anchor="ctr"/>
          <a:lstStyle/>
          <a:p>
            <a:r>
              <a:rPr lang="ar-SA" sz="3200" b="1" dirty="0">
                <a:latin typeface="فهةث"/>
                <a:cs typeface="+mj-cs"/>
              </a:rPr>
              <a:t>طو</a:t>
            </a:r>
            <a:r>
              <a:rPr lang="ar-EG" sz="3200" b="1" dirty="0">
                <a:latin typeface="فهةث"/>
                <a:cs typeface="+mj-cs"/>
              </a:rPr>
              <a:t>ف</a:t>
            </a:r>
            <a:r>
              <a:rPr lang="ar-SA" sz="3200" b="1" dirty="0">
                <a:latin typeface="فهةث"/>
                <a:cs typeface="+mj-cs"/>
              </a:rPr>
              <a:t>ه إم إبشويس إيه إهري إيجون : أو بي شومت إن آلو إن </a:t>
            </a:r>
            <a:r>
              <a:rPr lang="ar-EG" sz="3200" b="1" dirty="0">
                <a:latin typeface="فهةث"/>
                <a:cs typeface="+mj-cs"/>
              </a:rPr>
              <a:t>آ</a:t>
            </a:r>
            <a:r>
              <a:rPr lang="ar-SA" sz="3200" b="1" dirty="0">
                <a:latin typeface="فهةث"/>
                <a:cs typeface="+mj-cs"/>
              </a:rPr>
              <a:t>جيوس : سدراك ميساك أبديناغو : إنتيف كا </a:t>
            </a:r>
            <a:r>
              <a:rPr lang="ar-EG" sz="3200" b="1" dirty="0">
                <a:latin typeface="فهةث"/>
                <a:cs typeface="+mj-cs"/>
              </a:rPr>
              <a:t>نين</a:t>
            </a:r>
            <a:r>
              <a:rPr lang="ar-SA" sz="3200" b="1" dirty="0">
                <a:latin typeface="فهةث"/>
                <a:cs typeface="+mj-cs"/>
              </a:rPr>
              <a:t> نوفي نان إيفول.</a:t>
            </a:r>
            <a:endParaRPr lang="en-US" sz="3200" b="1" dirty="0">
              <a:latin typeface="فهةث"/>
              <a:cs typeface="+mj-cs"/>
            </a:endParaRPr>
          </a:p>
        </p:txBody>
      </p:sp>
      <p:sp>
        <p:nvSpPr>
          <p:cNvPr id="6" name="Text Placeholder 5"/>
          <p:cNvSpPr>
            <a:spLocks noGrp="1"/>
          </p:cNvSpPr>
          <p:nvPr>
            <p:ph type="body" sz="quarter" idx="11"/>
          </p:nvPr>
        </p:nvSpPr>
        <p:spPr>
          <a:xfrm>
            <a:off x="0" y="3710608"/>
            <a:ext cx="9144000" cy="1047127"/>
          </a:xfrm>
          <a:prstGeom prst="rect">
            <a:avLst/>
          </a:prstGeom>
        </p:spPr>
        <p:txBody>
          <a:bodyPr anchor="ctr"/>
          <a:lstStyle/>
          <a:p>
            <a:r>
              <a:rPr lang="ar-SA" sz="3200" b="1" dirty="0">
                <a:latin typeface="فهةث"/>
                <a:cs typeface="+mj-cs"/>
              </a:rPr>
              <a:t>اطلبوا من الرب عنا : أيها الثلاثة فتية القديسين : سدراك وميساك وأبدناغو : ليغفر لنا خطايانا.</a:t>
            </a:r>
            <a:endParaRPr lang="en-US" sz="3200" b="1" dirty="0">
              <a:latin typeface="فهةث"/>
              <a:cs typeface="+mj-cs"/>
            </a:endParaRPr>
          </a:p>
        </p:txBody>
      </p:sp>
      <p:sp>
        <p:nvSpPr>
          <p:cNvPr id="7" name="Text Placeholder 6"/>
          <p:cNvSpPr>
            <a:spLocks noGrp="1"/>
          </p:cNvSpPr>
          <p:nvPr>
            <p:ph type="body" sz="quarter" idx="12"/>
          </p:nvPr>
        </p:nvSpPr>
        <p:spPr>
          <a:xfrm>
            <a:off x="0" y="4757735"/>
            <a:ext cx="9144000" cy="1126227"/>
          </a:xfrm>
          <a:prstGeom prst="rect">
            <a:avLst/>
          </a:prstGeom>
        </p:spPr>
        <p:txBody>
          <a:bodyPr anchor="t"/>
          <a:lstStyle/>
          <a:p>
            <a:pPr lvl="0" rtl="0" eaLnBrk="0" fontAlgn="base" hangingPunct="0">
              <a:lnSpc>
                <a:spcPct val="100000"/>
              </a:lnSpc>
              <a:spcBef>
                <a:spcPct val="0"/>
              </a:spcBef>
              <a:spcAft>
                <a:spcPct val="0"/>
              </a:spcAft>
            </a:pPr>
            <a:r>
              <a:rPr lang="en-US" sz="3300" dirty="0" err="1">
                <a:cs typeface="Simplified Arabic" pitchFamily="18" charset="-78"/>
              </a:rPr>
              <a:t>Twbh</a:t>
            </a:r>
            <a:r>
              <a:rPr lang="en-US" sz="3300" dirty="0">
                <a:cs typeface="Simplified Arabic" pitchFamily="18" charset="-78"/>
              </a:rPr>
              <a:t> `</a:t>
            </a:r>
            <a:r>
              <a:rPr lang="en-US" sz="3300" dirty="0" err="1">
                <a:cs typeface="Simplified Arabic" pitchFamily="18" charset="-78"/>
              </a:rPr>
              <a:t>m`P</a:t>
            </a:r>
            <a:r>
              <a:rPr lang="en-US" sz="3300" dirty="0">
                <a:cs typeface="Simplified Arabic" pitchFamily="18" charset="-78"/>
              </a:rPr>
              <a:t>[</a:t>
            </a:r>
            <a:r>
              <a:rPr lang="en-US" sz="3300" dirty="0" err="1">
                <a:cs typeface="Simplified Arabic" pitchFamily="18" charset="-78"/>
              </a:rPr>
              <a:t>oic</a:t>
            </a:r>
            <a:r>
              <a:rPr lang="en-US" sz="3300" dirty="0">
                <a:cs typeface="Simplified Arabic" pitchFamily="18" charset="-78"/>
              </a:rPr>
              <a:t> `</a:t>
            </a:r>
            <a:r>
              <a:rPr lang="en-US" sz="3300" dirty="0" err="1">
                <a:cs typeface="Simplified Arabic" pitchFamily="18" charset="-78"/>
              </a:rPr>
              <a:t>e`hryi</a:t>
            </a:r>
            <a:r>
              <a:rPr lang="en-US" sz="3300" dirty="0">
                <a:cs typeface="Simplified Arabic" pitchFamily="18" charset="-78"/>
              </a:rPr>
              <a:t> `</a:t>
            </a:r>
            <a:r>
              <a:rPr lang="en-US" sz="3300" dirty="0" err="1">
                <a:cs typeface="Simplified Arabic" pitchFamily="18" charset="-78"/>
              </a:rPr>
              <a:t>ejwn</a:t>
            </a:r>
            <a:r>
              <a:rPr lang="en-US" sz="3300" dirty="0">
                <a:cs typeface="Simplified Arabic" pitchFamily="18" charset="-78"/>
              </a:rPr>
              <a:t>@ `w </a:t>
            </a:r>
            <a:r>
              <a:rPr lang="en-US" sz="3300" dirty="0" err="1">
                <a:cs typeface="Simplified Arabic" pitchFamily="18" charset="-78"/>
              </a:rPr>
              <a:t>pisomt</a:t>
            </a:r>
            <a:r>
              <a:rPr lang="en-US" sz="3300" dirty="0">
                <a:cs typeface="Simplified Arabic" pitchFamily="18" charset="-78"/>
              </a:rPr>
              <a:t> `</a:t>
            </a:r>
            <a:r>
              <a:rPr lang="en-US" sz="3300" dirty="0" err="1">
                <a:cs typeface="Simplified Arabic" pitchFamily="18" charset="-78"/>
              </a:rPr>
              <a:t>nalou</a:t>
            </a:r>
            <a:r>
              <a:rPr lang="en-US" sz="3300" dirty="0">
                <a:cs typeface="Simplified Arabic" pitchFamily="18" charset="-78"/>
              </a:rPr>
              <a:t> `</a:t>
            </a:r>
            <a:r>
              <a:rPr lang="en-US" sz="3300" dirty="0" err="1">
                <a:cs typeface="Simplified Arabic" pitchFamily="18" charset="-78"/>
              </a:rPr>
              <a:t>n`agioc</a:t>
            </a:r>
            <a:r>
              <a:rPr lang="en-US" sz="3300" dirty="0">
                <a:cs typeface="Simplified Arabic" pitchFamily="18" charset="-78"/>
              </a:rPr>
              <a:t>@ </a:t>
            </a:r>
            <a:r>
              <a:rPr lang="en-US" sz="3300" dirty="0" err="1">
                <a:cs typeface="Simplified Arabic" pitchFamily="18" charset="-78"/>
              </a:rPr>
              <a:t>Cedrak</a:t>
            </a:r>
            <a:r>
              <a:rPr lang="en-US" sz="3300" dirty="0">
                <a:cs typeface="Simplified Arabic" pitchFamily="18" charset="-78"/>
              </a:rPr>
              <a:t> </a:t>
            </a:r>
            <a:r>
              <a:rPr lang="en-US" sz="3300" dirty="0" err="1">
                <a:cs typeface="Simplified Arabic" pitchFamily="18" charset="-78"/>
              </a:rPr>
              <a:t>Micak</a:t>
            </a:r>
            <a:r>
              <a:rPr lang="en-US" sz="3300" dirty="0">
                <a:cs typeface="Simplified Arabic" pitchFamily="18" charset="-78"/>
              </a:rPr>
              <a:t> </a:t>
            </a:r>
            <a:r>
              <a:rPr lang="en-US" sz="3300" dirty="0" err="1">
                <a:cs typeface="Simplified Arabic" pitchFamily="18" charset="-78"/>
              </a:rPr>
              <a:t>Abdenagw</a:t>
            </a:r>
            <a:r>
              <a:rPr lang="en-US" sz="3300" dirty="0">
                <a:cs typeface="Simplified Arabic" pitchFamily="18" charset="-78"/>
              </a:rPr>
              <a:t>@ `</a:t>
            </a:r>
            <a:r>
              <a:rPr lang="en-US" sz="3300" dirty="0" err="1">
                <a:cs typeface="Simplified Arabic" pitchFamily="18" charset="-78"/>
              </a:rPr>
              <a:t>ntef,a</a:t>
            </a:r>
            <a:r>
              <a:rPr lang="en-US" sz="3300" dirty="0">
                <a:cs typeface="Simplified Arabic" pitchFamily="18" charset="-78"/>
              </a:rPr>
              <a:t> </a:t>
            </a:r>
            <a:r>
              <a:rPr lang="en-US" sz="3300" dirty="0" err="1">
                <a:cs typeface="Simplified Arabic" pitchFamily="18" charset="-78"/>
              </a:rPr>
              <a:t>nennobi</a:t>
            </a:r>
            <a:r>
              <a:rPr lang="en-US" sz="3300" dirty="0">
                <a:cs typeface="Simplified Arabic" pitchFamily="18" charset="-78"/>
              </a:rPr>
              <a:t> nan `</a:t>
            </a:r>
            <a:r>
              <a:rPr lang="en-US" sz="3300" dirty="0" err="1">
                <a:cs typeface="Simplified Arabic" pitchFamily="18" charset="-78"/>
              </a:rPr>
              <a:t>ebol</a:t>
            </a:r>
            <a:r>
              <a:rPr lang="en-US" sz="3300" dirty="0">
                <a:cs typeface="Simplified Arabic" pitchFamily="18" charset="-78"/>
              </a:rPr>
              <a:t>.</a:t>
            </a:r>
          </a:p>
        </p:txBody>
      </p:sp>
    </p:spTree>
    <p:extLst>
      <p:ext uri="{BB962C8B-B14F-4D97-AF65-F5344CB8AC3E}">
        <p14:creationId xmlns:p14="http://schemas.microsoft.com/office/powerpoint/2010/main" val="4050973335"/>
      </p:ext>
    </p:extLst>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4CB19-88E2-45D8-9C57-4DC08AF14FD7}"/>
              </a:ext>
            </a:extLst>
          </p:cNvPr>
          <p:cNvSpPr>
            <a:spLocks noGrp="1"/>
          </p:cNvSpPr>
          <p:nvPr>
            <p:ph type="title"/>
          </p:nvPr>
        </p:nvSpPr>
        <p:spPr>
          <a:xfrm>
            <a:off x="-1304365" y="0"/>
            <a:ext cx="1304365" cy="1908313"/>
          </a:xfrm>
        </p:spPr>
        <p:txBody>
          <a:bodyPr/>
          <a:lstStyle/>
          <a:p>
            <a:r>
              <a:rPr lang="ar-EG" dirty="0"/>
              <a:t>طرح على الهوس الثالث</a:t>
            </a:r>
            <a:endParaRPr lang="en-GB" dirty="0"/>
          </a:p>
        </p:txBody>
      </p:sp>
      <p:sp>
        <p:nvSpPr>
          <p:cNvPr id="3" name="Text Placeholder 2">
            <a:extLst>
              <a:ext uri="{FF2B5EF4-FFF2-40B4-BE49-F238E27FC236}">
                <a16:creationId xmlns:a16="http://schemas.microsoft.com/office/drawing/2014/main" id="{C580D7F5-75A1-47E0-B768-2D64F6F3370B}"/>
              </a:ext>
            </a:extLst>
          </p:cNvPr>
          <p:cNvSpPr>
            <a:spLocks noGrp="1"/>
          </p:cNvSpPr>
          <p:nvPr>
            <p:ph type="body" sz="quarter" idx="10"/>
          </p:nvPr>
        </p:nvSpPr>
        <p:spPr/>
        <p:txBody>
          <a:bodyPr>
            <a:noAutofit/>
          </a:bodyPr>
          <a:lstStyle/>
          <a:p>
            <a:r>
              <a:rPr lang="ar-SA" sz="4200" dirty="0"/>
              <a:t>أقام الملك بختنصر صنماً من ذهب وأمر لوقته هكذا قائلاً : إني قلت لكم يا معشر الشعوب والأمم والقبائل والألسن، انصتوا وتأملوا لكلامي. إذا ما س</a:t>
            </a:r>
            <a:r>
              <a:rPr lang="ar-EG" sz="4200" dirty="0"/>
              <a:t>ُ</a:t>
            </a:r>
            <a:r>
              <a:rPr lang="ar-SA" sz="4200" dirty="0"/>
              <a:t>مع صوت البوق فخ</a:t>
            </a:r>
            <a:r>
              <a:rPr lang="ar-EG" sz="4200" dirty="0"/>
              <a:t>ُّ</a:t>
            </a:r>
            <a:r>
              <a:rPr lang="ar-SA" sz="4200" dirty="0"/>
              <a:t>روا لوقتكم، و</a:t>
            </a:r>
            <a:r>
              <a:rPr lang="ar-EG" sz="4200" dirty="0"/>
              <a:t>ا</a:t>
            </a:r>
            <a:r>
              <a:rPr lang="ar-SA" sz="4200" dirty="0"/>
              <a:t>سجدوا لصورة الذهب</a:t>
            </a:r>
            <a:r>
              <a:rPr lang="ar-EG" sz="4200" dirty="0"/>
              <a:t>.</a:t>
            </a:r>
            <a:r>
              <a:rPr lang="ar-SA" sz="4200" dirty="0"/>
              <a:t> </a:t>
            </a:r>
          </a:p>
        </p:txBody>
      </p:sp>
      <p:sp>
        <p:nvSpPr>
          <p:cNvPr id="4" name="TextBox 3">
            <a:hlinkClick r:id="rId2" action="ppaction://hlinksldjump"/>
            <a:extLst>
              <a:ext uri="{FF2B5EF4-FFF2-40B4-BE49-F238E27FC236}">
                <a16:creationId xmlns:a16="http://schemas.microsoft.com/office/drawing/2014/main" id="{34D0CAA3-5EDD-4620-9D71-322EAAE9745C}"/>
              </a:ext>
            </a:extLst>
          </p:cNvPr>
          <p:cNvSpPr txBox="1"/>
          <p:nvPr/>
        </p:nvSpPr>
        <p:spPr>
          <a:xfrm>
            <a:off x="8269940" y="3467908"/>
            <a:ext cx="874059" cy="400110"/>
          </a:xfrm>
          <a:prstGeom prst="rect">
            <a:avLst/>
          </a:prstGeom>
          <a:noFill/>
        </p:spPr>
        <p:txBody>
          <a:bodyPr wrap="square" rtlCol="0">
            <a:spAutoFit/>
          </a:bodyPr>
          <a:lstStyle/>
          <a:p>
            <a:pPr algn="ctr" rtl="1"/>
            <a:r>
              <a:rPr lang="ar-EG" sz="2000" b="1" dirty="0">
                <a:solidFill>
                  <a:srgbClr val="FFC000"/>
                </a:solidFill>
              </a:rPr>
              <a:t>المجمع</a:t>
            </a:r>
            <a:endParaRPr lang="en-GB" sz="2000" b="1" dirty="0">
              <a:solidFill>
                <a:srgbClr val="FFC000"/>
              </a:solidFill>
            </a:endParaRPr>
          </a:p>
        </p:txBody>
      </p:sp>
      <p:sp>
        <p:nvSpPr>
          <p:cNvPr id="5" name="TextBox 4">
            <a:hlinkClick r:id="rId3" action="ppaction://hlinksldjump"/>
            <a:extLst>
              <a:ext uri="{FF2B5EF4-FFF2-40B4-BE49-F238E27FC236}">
                <a16:creationId xmlns:a16="http://schemas.microsoft.com/office/drawing/2014/main" id="{457FC218-C4D6-4C7D-9793-B0AE10394D82}"/>
              </a:ext>
            </a:extLst>
          </p:cNvPr>
          <p:cNvSpPr txBox="1"/>
          <p:nvPr/>
        </p:nvSpPr>
        <p:spPr>
          <a:xfrm>
            <a:off x="5158441" y="3509281"/>
            <a:ext cx="2868705" cy="400110"/>
          </a:xfrm>
          <a:prstGeom prst="rect">
            <a:avLst/>
          </a:prstGeom>
          <a:noFill/>
        </p:spPr>
        <p:txBody>
          <a:bodyPr wrap="square" rtlCol="0">
            <a:spAutoFit/>
          </a:bodyPr>
          <a:lstStyle/>
          <a:p>
            <a:pPr algn="ctr" rtl="1"/>
            <a:r>
              <a:rPr lang="ar-EG" sz="2000" b="1" dirty="0">
                <a:solidFill>
                  <a:srgbClr val="FFC000"/>
                </a:solidFill>
                <a:cs typeface="+mj-cs"/>
              </a:rPr>
              <a:t>الأنبا انطونيوس</a:t>
            </a:r>
            <a:r>
              <a:rPr lang="ar-EG" b="1" dirty="0">
                <a:solidFill>
                  <a:srgbClr val="FFFFFF"/>
                </a:solidFill>
                <a:cs typeface="+mj-cs"/>
              </a:rPr>
              <a:t>(في كنيسة الابكار)</a:t>
            </a:r>
            <a:endParaRPr lang="en-GB" sz="2000" b="1" dirty="0">
              <a:solidFill>
                <a:srgbClr val="FFFFFF"/>
              </a:solidFill>
              <a:cs typeface="+mj-cs"/>
            </a:endParaRPr>
          </a:p>
        </p:txBody>
      </p:sp>
      <p:sp>
        <p:nvSpPr>
          <p:cNvPr id="6" name="TextBox 5">
            <a:hlinkClick r:id="rId4" action="ppaction://hlinksldjump"/>
            <a:extLst>
              <a:ext uri="{FF2B5EF4-FFF2-40B4-BE49-F238E27FC236}">
                <a16:creationId xmlns:a16="http://schemas.microsoft.com/office/drawing/2014/main" id="{85E21256-E322-4850-87E8-430A531EABD2}"/>
              </a:ext>
            </a:extLst>
          </p:cNvPr>
          <p:cNvSpPr txBox="1"/>
          <p:nvPr/>
        </p:nvSpPr>
        <p:spPr>
          <a:xfrm>
            <a:off x="1394759" y="3467908"/>
            <a:ext cx="3520889" cy="400110"/>
          </a:xfrm>
          <a:prstGeom prst="rect">
            <a:avLst/>
          </a:prstGeom>
          <a:noFill/>
        </p:spPr>
        <p:txBody>
          <a:bodyPr wrap="square" rtlCol="0">
            <a:spAutoFit/>
          </a:bodyPr>
          <a:lstStyle/>
          <a:p>
            <a:pPr algn="ctr" rtl="1"/>
            <a:r>
              <a:rPr lang="ar-EG" sz="2000" b="1" dirty="0">
                <a:solidFill>
                  <a:srgbClr val="FFC000"/>
                </a:solidFill>
                <a:cs typeface="+mj-cs"/>
              </a:rPr>
              <a:t>مكسيموس و دوماديوس</a:t>
            </a:r>
            <a:r>
              <a:rPr lang="ar-EG" b="1" dirty="0">
                <a:solidFill>
                  <a:srgbClr val="FFFFFF"/>
                </a:solidFill>
                <a:cs typeface="+mj-cs"/>
              </a:rPr>
              <a:t>(ابدى بأسم الاله)</a:t>
            </a:r>
            <a:endParaRPr lang="en-GB" sz="2000" b="1" dirty="0">
              <a:solidFill>
                <a:srgbClr val="FFFFFF"/>
              </a:solidFill>
              <a:cs typeface="+mj-cs"/>
            </a:endParaRPr>
          </a:p>
        </p:txBody>
      </p:sp>
      <p:sp>
        <p:nvSpPr>
          <p:cNvPr id="7" name="Rectangle 6">
            <a:hlinkClick r:id="rId5" action="ppaction://hlinksldjump"/>
            <a:extLst>
              <a:ext uri="{FF2B5EF4-FFF2-40B4-BE49-F238E27FC236}">
                <a16:creationId xmlns:a16="http://schemas.microsoft.com/office/drawing/2014/main" id="{1127A134-D1F7-4F90-B503-1939BCD3839A}"/>
              </a:ext>
            </a:extLst>
          </p:cNvPr>
          <p:cNvSpPr/>
          <p:nvPr/>
        </p:nvSpPr>
        <p:spPr>
          <a:xfrm>
            <a:off x="-7326" y="3467908"/>
            <a:ext cx="1159292" cy="400110"/>
          </a:xfrm>
          <a:prstGeom prst="rect">
            <a:avLst/>
          </a:prstGeom>
        </p:spPr>
        <p:txBody>
          <a:bodyPr wrap="none">
            <a:spAutoFit/>
          </a:bodyPr>
          <a:lstStyle/>
          <a:p>
            <a:pPr lvl="0" algn="r" defTabSz="457200" rtl="1">
              <a:defRPr/>
            </a:pPr>
            <a:r>
              <a:rPr lang="ar-EG" sz="2000" b="1" dirty="0">
                <a:solidFill>
                  <a:srgbClr val="FFC000"/>
                </a:solidFill>
                <a:cs typeface="Al-Mothnna" pitchFamily="2" charset="-78"/>
              </a:rPr>
              <a:t>الانبا موسي</a:t>
            </a:r>
            <a:endParaRPr kumimoji="0" lang="en-US" sz="20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Tree>
    <p:extLst>
      <p:ext uri="{BB962C8B-B14F-4D97-AF65-F5344CB8AC3E}">
        <p14:creationId xmlns:p14="http://schemas.microsoft.com/office/powerpoint/2010/main" val="2353878224"/>
      </p:ext>
    </p:extLst>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35D81-00D6-4B50-8E02-7D894F70B22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94D7A04-2509-4D3C-808E-1AFA9F7BAB09}"/>
              </a:ext>
            </a:extLst>
          </p:cNvPr>
          <p:cNvSpPr>
            <a:spLocks noGrp="1"/>
          </p:cNvSpPr>
          <p:nvPr>
            <p:ph type="body" sz="quarter" idx="10"/>
          </p:nvPr>
        </p:nvSpPr>
        <p:spPr/>
        <p:txBody>
          <a:bodyPr>
            <a:normAutofit/>
          </a:bodyPr>
          <a:lstStyle/>
          <a:p>
            <a:r>
              <a:rPr lang="ar-SA" sz="4400" dirty="0"/>
              <a:t>وإذا لم تصنعوا هكذا ولم تسمعوا لقولي. للوقت ت</a:t>
            </a:r>
            <a:r>
              <a:rPr lang="ar-EG" sz="4400" dirty="0"/>
              <a:t>ُ</a:t>
            </a:r>
            <a:r>
              <a:rPr lang="ar-SA" sz="4400" dirty="0"/>
              <a:t>لقون في آتون النار المتقدة</a:t>
            </a:r>
            <a:r>
              <a:rPr lang="ar-EG" sz="4400" dirty="0"/>
              <a:t>. </a:t>
            </a:r>
            <a:r>
              <a:rPr lang="ar-SA" sz="4400" dirty="0"/>
              <a:t>فلما سمع هذا الكلام جميع القبائل التي في مملكته، خ</a:t>
            </a:r>
            <a:r>
              <a:rPr lang="ar-EG" sz="4400" dirty="0"/>
              <a:t>َ</a:t>
            </a:r>
            <a:r>
              <a:rPr lang="ar-SA" sz="4400" dirty="0"/>
              <a:t>روا وسجدوا أمام الصورة الذهبية</a:t>
            </a:r>
            <a:r>
              <a:rPr lang="ar-EG" sz="4400" dirty="0"/>
              <a:t>.</a:t>
            </a:r>
            <a:endParaRPr lang="en-GB" sz="4400" dirty="0"/>
          </a:p>
        </p:txBody>
      </p:sp>
    </p:spTree>
    <p:extLst>
      <p:ext uri="{BB962C8B-B14F-4D97-AF65-F5344CB8AC3E}">
        <p14:creationId xmlns:p14="http://schemas.microsoft.com/office/powerpoint/2010/main" val="2317365266"/>
      </p:ext>
    </p:extLst>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7FF36-FD7F-4CF3-B63C-D790123BFAA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58D720B-8A35-48DD-84ED-DCBF5EEAC1F5}"/>
              </a:ext>
            </a:extLst>
          </p:cNvPr>
          <p:cNvSpPr>
            <a:spLocks noGrp="1"/>
          </p:cNvSpPr>
          <p:nvPr>
            <p:ph type="body" sz="quarter" idx="10"/>
          </p:nvPr>
        </p:nvSpPr>
        <p:spPr/>
        <p:txBody>
          <a:bodyPr>
            <a:normAutofit/>
          </a:bodyPr>
          <a:lstStyle/>
          <a:p>
            <a:r>
              <a:rPr lang="ar-SA" sz="4400" dirty="0"/>
              <a:t>ما</a:t>
            </a:r>
            <a:r>
              <a:rPr lang="ar-EG" sz="4400" dirty="0"/>
              <a:t> </a:t>
            </a:r>
            <a:r>
              <a:rPr lang="ar-SA" sz="4400" dirty="0"/>
              <a:t>عدا الثلاثة الفتية القديسين سدراك وميساك و أبدناغو</a:t>
            </a:r>
            <a:r>
              <a:rPr lang="ar-EG" sz="4400" dirty="0"/>
              <a:t>.</a:t>
            </a:r>
            <a:r>
              <a:rPr lang="ar-SA" sz="4400" dirty="0"/>
              <a:t> فإنهم لم يطيعوا الملك ولم يسجدوا للصورة</a:t>
            </a:r>
            <a:r>
              <a:rPr lang="ar-EG" sz="4400" dirty="0"/>
              <a:t>،</a:t>
            </a:r>
            <a:r>
              <a:rPr lang="ar-SA" sz="4400" dirty="0"/>
              <a:t> بل تقو</a:t>
            </a:r>
            <a:r>
              <a:rPr lang="ar-EG" sz="4400" dirty="0"/>
              <a:t>ُّ</a:t>
            </a:r>
            <a:r>
              <a:rPr lang="ar-SA" sz="4400" dirty="0"/>
              <a:t>وا في قلوبهم</a:t>
            </a:r>
            <a:r>
              <a:rPr lang="ar-EG" sz="4400" dirty="0"/>
              <a:t> </a:t>
            </a:r>
            <a:r>
              <a:rPr lang="ar-SA" sz="4400" dirty="0"/>
              <a:t>وفي نفوسهم  وأجسادهم</a:t>
            </a:r>
            <a:r>
              <a:rPr lang="ar-EG" sz="4400" dirty="0"/>
              <a:t>،</a:t>
            </a:r>
            <a:r>
              <a:rPr lang="ar-SA" sz="4400" dirty="0"/>
              <a:t> وأقاموا على إيمانهم بالرب إله السماء.</a:t>
            </a:r>
          </a:p>
        </p:txBody>
      </p:sp>
    </p:spTree>
    <p:extLst>
      <p:ext uri="{BB962C8B-B14F-4D97-AF65-F5344CB8AC3E}">
        <p14:creationId xmlns:p14="http://schemas.microsoft.com/office/powerpoint/2010/main" val="246249282"/>
      </p:ext>
    </p:extLst>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D8D2A-D836-4239-A5FB-F915059B5F7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5BAF124-DFAE-4A40-97D2-09E0C61D9850}"/>
              </a:ext>
            </a:extLst>
          </p:cNvPr>
          <p:cNvSpPr>
            <a:spLocks noGrp="1"/>
          </p:cNvSpPr>
          <p:nvPr>
            <p:ph type="body" sz="quarter" idx="10"/>
          </p:nvPr>
        </p:nvSpPr>
        <p:spPr/>
        <p:txBody>
          <a:bodyPr>
            <a:normAutofit fontScale="92500"/>
          </a:bodyPr>
          <a:lstStyle/>
          <a:p>
            <a:r>
              <a:rPr lang="ar-SA" sz="4400" dirty="0"/>
              <a:t>فلما سمع الملك</a:t>
            </a:r>
            <a:r>
              <a:rPr lang="ar-EG" sz="4400" dirty="0"/>
              <a:t>،</a:t>
            </a:r>
            <a:r>
              <a:rPr lang="ar-SA" sz="4400" dirty="0"/>
              <a:t> غضب غضباً عظيماً</a:t>
            </a:r>
            <a:r>
              <a:rPr lang="ar-EG" sz="4400" dirty="0"/>
              <a:t>،</a:t>
            </a:r>
            <a:r>
              <a:rPr lang="ar-SA" sz="4400" dirty="0"/>
              <a:t> وأمر أن يُربطوا وي</a:t>
            </a:r>
            <a:r>
              <a:rPr lang="ar-EG" sz="4400" dirty="0"/>
              <a:t>ُ</a:t>
            </a:r>
            <a:r>
              <a:rPr lang="ar-SA" sz="4400" dirty="0"/>
              <a:t>لقوا في أتون النار المتقدة.</a:t>
            </a:r>
            <a:r>
              <a:rPr lang="ar-EG" sz="4400" dirty="0"/>
              <a:t> </a:t>
            </a:r>
            <a:r>
              <a:rPr lang="ar-SA" sz="4400" dirty="0"/>
              <a:t>وإذا بملاك الرب قد نزل من السماء</a:t>
            </a:r>
            <a:r>
              <a:rPr lang="ar-EG" sz="4400" dirty="0"/>
              <a:t>، </a:t>
            </a:r>
            <a:r>
              <a:rPr lang="ar-SA" sz="4400" dirty="0"/>
              <a:t>أطفأ لهيب النار</a:t>
            </a:r>
            <a:r>
              <a:rPr lang="ar-EG" sz="4400" dirty="0"/>
              <a:t>،</a:t>
            </a:r>
            <a:r>
              <a:rPr lang="ar-SA" sz="4400" dirty="0"/>
              <a:t> وصي</a:t>
            </a:r>
            <a:r>
              <a:rPr lang="ar-EG" sz="4400" dirty="0"/>
              <a:t>َّ</a:t>
            </a:r>
            <a:r>
              <a:rPr lang="ar-SA" sz="4400" dirty="0"/>
              <a:t>ره كالندى البارد</a:t>
            </a:r>
            <a:r>
              <a:rPr lang="ar-EG" sz="4400" dirty="0"/>
              <a:t>،</a:t>
            </a:r>
            <a:r>
              <a:rPr lang="ar-SA" sz="4400" dirty="0"/>
              <a:t> والثلاثة فتية القد</a:t>
            </a:r>
            <a:r>
              <a:rPr lang="ar-EG" sz="4400" dirty="0"/>
              <a:t>ي</a:t>
            </a:r>
            <a:r>
              <a:rPr lang="ar-SA" sz="4400" dirty="0"/>
              <a:t>سون مشوا في وسط الآتون</a:t>
            </a:r>
            <a:r>
              <a:rPr lang="ar-EG" sz="4400" dirty="0"/>
              <a:t>،</a:t>
            </a:r>
            <a:r>
              <a:rPr lang="ar-SA" sz="4400" dirty="0"/>
              <a:t> </a:t>
            </a:r>
            <a:endParaRPr lang="ar-EG" sz="4400" dirty="0"/>
          </a:p>
        </p:txBody>
      </p:sp>
    </p:spTree>
    <p:extLst>
      <p:ext uri="{BB962C8B-B14F-4D97-AF65-F5344CB8AC3E}">
        <p14:creationId xmlns:p14="http://schemas.microsoft.com/office/powerpoint/2010/main" val="3469644468"/>
      </p:ext>
    </p:extLst>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D6A52-97E4-45EE-B076-1C8C925EA6D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05AA9FD-9D85-4CD5-9B4F-35183B5114F7}"/>
              </a:ext>
            </a:extLst>
          </p:cNvPr>
          <p:cNvSpPr>
            <a:spLocks noGrp="1"/>
          </p:cNvSpPr>
          <p:nvPr>
            <p:ph type="body" sz="quarter" idx="10"/>
          </p:nvPr>
        </p:nvSpPr>
        <p:spPr/>
        <p:txBody>
          <a:bodyPr>
            <a:normAutofit fontScale="92500"/>
          </a:bodyPr>
          <a:lstStyle/>
          <a:p>
            <a:r>
              <a:rPr lang="ar-SA" sz="4400" dirty="0"/>
              <a:t>وكانوا يسبحون الله بفرح مع ملاك الرب</a:t>
            </a:r>
            <a:r>
              <a:rPr lang="ar-EG" sz="4400" dirty="0"/>
              <a:t>،</a:t>
            </a:r>
            <a:r>
              <a:rPr lang="ar-SA" sz="4400" dirty="0"/>
              <a:t> مبارك هو اسمه الممجد القدوس إلى الأبد. ثم وقف</a:t>
            </a:r>
            <a:r>
              <a:rPr lang="ar-EG" sz="4400" dirty="0"/>
              <a:t> </a:t>
            </a:r>
            <a:r>
              <a:rPr lang="ar-SA" sz="4400" dirty="0"/>
              <a:t>عزاريا في وسط أتون النار</a:t>
            </a:r>
            <a:r>
              <a:rPr lang="ar-EG" sz="4400" dirty="0"/>
              <a:t>،</a:t>
            </a:r>
            <a:r>
              <a:rPr lang="ar-SA" sz="4400" dirty="0"/>
              <a:t> وفتح فاه وبارك</a:t>
            </a:r>
            <a:r>
              <a:rPr lang="ar-EG" sz="4400" dirty="0"/>
              <a:t> </a:t>
            </a:r>
            <a:r>
              <a:rPr lang="ar-SA" sz="4400" dirty="0"/>
              <a:t>الله هو ورفيقاه معه قائلين: مبارك أيها الرب</a:t>
            </a:r>
            <a:r>
              <a:rPr lang="ar-EG" sz="4400" dirty="0"/>
              <a:t>، </a:t>
            </a:r>
            <a:r>
              <a:rPr lang="ar-SA" sz="4400" dirty="0"/>
              <a:t>سبحوه وزيدوه علواً.</a:t>
            </a:r>
            <a:r>
              <a:rPr lang="ar-EG" sz="4400" dirty="0"/>
              <a:t> </a:t>
            </a:r>
            <a:endParaRPr lang="en-GB" sz="4400" dirty="0"/>
          </a:p>
        </p:txBody>
      </p:sp>
    </p:spTree>
    <p:extLst>
      <p:ext uri="{BB962C8B-B14F-4D97-AF65-F5344CB8AC3E}">
        <p14:creationId xmlns:p14="http://schemas.microsoft.com/office/powerpoint/2010/main" val="3691985393"/>
      </p:ext>
    </p:extLst>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BA13D-BD71-4516-BD76-B3EADBAAD0F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B06E768-E5B3-4662-A98E-390290FE9917}"/>
              </a:ext>
            </a:extLst>
          </p:cNvPr>
          <p:cNvSpPr>
            <a:spLocks noGrp="1"/>
          </p:cNvSpPr>
          <p:nvPr>
            <p:ph type="body" sz="quarter" idx="10"/>
          </p:nvPr>
        </p:nvSpPr>
        <p:spPr/>
        <p:txBody>
          <a:bodyPr>
            <a:normAutofit fontScale="92500"/>
          </a:bodyPr>
          <a:lstStyle/>
          <a:p>
            <a:r>
              <a:rPr lang="ar-SA" sz="4800" dirty="0"/>
              <a:t>قد آمن الملك بالله وكل</a:t>
            </a:r>
            <a:r>
              <a:rPr lang="ar-EG" sz="4800" dirty="0"/>
              <a:t> </a:t>
            </a:r>
            <a:r>
              <a:rPr lang="ar-SA" sz="4800" dirty="0"/>
              <a:t>الكلدانيون الذين في مملكته</a:t>
            </a:r>
            <a:r>
              <a:rPr lang="ar-EG" sz="4800" dirty="0"/>
              <a:t>،</a:t>
            </a:r>
            <a:r>
              <a:rPr lang="ar-SA" sz="4800" dirty="0"/>
              <a:t> وأقام الثلاثة الفتية القديسين على كل ماله. اطلبوا من الرب عنّا أيها الثلاثة الفتية</a:t>
            </a:r>
            <a:r>
              <a:rPr lang="ar-EG" sz="4800" dirty="0"/>
              <a:t> </a:t>
            </a:r>
            <a:r>
              <a:rPr lang="ar-SA" sz="4800" dirty="0"/>
              <a:t>القديسين.</a:t>
            </a:r>
            <a:r>
              <a:rPr lang="ar-EG" sz="4800" dirty="0"/>
              <a:t> </a:t>
            </a:r>
            <a:r>
              <a:rPr lang="ar-SA" sz="4800" dirty="0"/>
              <a:t>سدراك وميساك وأبدناغو ليغفر لنّا خطايانا.</a:t>
            </a:r>
            <a:endParaRPr lang="ar-EG" sz="4800" dirty="0"/>
          </a:p>
        </p:txBody>
      </p:sp>
    </p:spTree>
    <p:extLst>
      <p:ext uri="{BB962C8B-B14F-4D97-AF65-F5344CB8AC3E}">
        <p14:creationId xmlns:p14="http://schemas.microsoft.com/office/powerpoint/2010/main" val="755560665"/>
      </p:ext>
    </p:extLst>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46B157-03D4-4E81-A1D3-0C2B0244C8EF}"/>
              </a:ext>
            </a:extLst>
          </p:cNvPr>
          <p:cNvSpPr>
            <a:spLocks noGrp="1"/>
          </p:cNvSpPr>
          <p:nvPr>
            <p:ph type="title"/>
          </p:nvPr>
        </p:nvSpPr>
        <p:spPr>
          <a:xfrm>
            <a:off x="-1694329" y="0"/>
            <a:ext cx="1694329" cy="954741"/>
          </a:xfrm>
        </p:spPr>
        <p:txBody>
          <a:bodyPr/>
          <a:lstStyle/>
          <a:p>
            <a:pPr algn="r" rtl="1"/>
            <a:r>
              <a:rPr lang="ar-EG" b="1" u="sng" dirty="0">
                <a:solidFill>
                  <a:srgbClr val="FFC000"/>
                </a:solidFill>
              </a:rPr>
              <a:t>تمجيد الأنبا أنطونيوس</a:t>
            </a:r>
            <a:endParaRPr lang="en-GB" b="1" u="sng" dirty="0">
              <a:solidFill>
                <a:srgbClr val="FFC000"/>
              </a:solidFill>
            </a:endParaRPr>
          </a:p>
        </p:txBody>
      </p:sp>
      <p:graphicFrame>
        <p:nvGraphicFramePr>
          <p:cNvPr id="3" name="Table 3">
            <a:extLst>
              <a:ext uri="{FF2B5EF4-FFF2-40B4-BE49-F238E27FC236}">
                <a16:creationId xmlns:a16="http://schemas.microsoft.com/office/drawing/2014/main" id="{3BBCC0F7-CAC1-4BC2-8B8B-070301D5FA0D}"/>
              </a:ext>
            </a:extLst>
          </p:cNvPr>
          <p:cNvGraphicFramePr>
            <a:graphicFrameLocks noGrp="1"/>
          </p:cNvGraphicFramePr>
          <p:nvPr>
            <p:extLst>
              <p:ext uri="{D42A27DB-BD31-4B8C-83A1-F6EECF244321}">
                <p14:modId xmlns:p14="http://schemas.microsoft.com/office/powerpoint/2010/main" val="3575726324"/>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في كنيسـة الأبـــكار. في مجمع الأطهار.</a:t>
                      </a:r>
                    </a:p>
                    <a:p>
                      <a:pPr algn="ctr" rtl="1"/>
                      <a:r>
                        <a:rPr lang="ar-EG" sz="4800" b="1" dirty="0">
                          <a:solidFill>
                            <a:srgbClr val="FFFFFF"/>
                          </a:solidFill>
                          <a:latin typeface="Times New Roman" panose="02020603050405020304" pitchFamily="18" charset="0"/>
                          <a:cs typeface="Times New Roman" panose="02020603050405020304" pitchFamily="18" charset="0"/>
                        </a:rPr>
                        <a:t>قائم بكل وقــار.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 قائم بمجد عظيـــم. مع لُبَّاس الإسكيـــم.</a:t>
                      </a:r>
                    </a:p>
                    <a:p>
                      <a:pPr algn="ctr" rtl="1"/>
                      <a:r>
                        <a:rPr lang="ar-EG" sz="4800" b="1" dirty="0">
                          <a:solidFill>
                            <a:srgbClr val="FFFFFF"/>
                          </a:solidFill>
                          <a:latin typeface="Times New Roman" panose="02020603050405020304" pitchFamily="18" charset="0"/>
                          <a:cs typeface="Times New Roman" panose="02020603050405020304" pitchFamily="18" charset="0"/>
                        </a:rPr>
                        <a:t>في طقس السيرافيم.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endParaRPr lang="en-GB" sz="4800" b="1" dirty="0">
                        <a:solidFill>
                          <a:srgbClr val="FFFFFF"/>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
        <p:nvSpPr>
          <p:cNvPr id="6" name="Rectangle 5">
            <a:hlinkClick r:id="rId2" action="ppaction://hlinksldjump"/>
            <a:extLst>
              <a:ext uri="{FF2B5EF4-FFF2-40B4-BE49-F238E27FC236}">
                <a16:creationId xmlns:a16="http://schemas.microsoft.com/office/drawing/2014/main" id="{C51CEB7E-8966-4B2B-85FD-84A4D58DFC0D}"/>
              </a:ext>
            </a:extLst>
          </p:cNvPr>
          <p:cNvSpPr/>
          <p:nvPr/>
        </p:nvSpPr>
        <p:spPr>
          <a:xfrm>
            <a:off x="6249859" y="3309784"/>
            <a:ext cx="1872165" cy="400110"/>
          </a:xfrm>
          <a:prstGeom prst="rect">
            <a:avLst/>
          </a:prstGeom>
        </p:spPr>
        <p:txBody>
          <a:bodyPr wrap="square">
            <a:spAutoFit/>
          </a:bodyPr>
          <a:lstStyle/>
          <a:p>
            <a:pPr marL="0" marR="0" lvl="0" indent="0" algn="r" defTabSz="457200" rtl="1" eaLnBrk="1" fontAlgn="auto" latinLnBrk="0" hangingPunct="1">
              <a:lnSpc>
                <a:spcPct val="100000"/>
              </a:lnSpc>
              <a:spcBef>
                <a:spcPts val="0"/>
              </a:spcBef>
              <a:spcAft>
                <a:spcPts val="0"/>
              </a:spcAft>
              <a:buClrTx/>
              <a:buSzTx/>
              <a:buFontTx/>
              <a:buNone/>
              <a:tabLst/>
              <a:defRPr/>
            </a:pPr>
            <a:r>
              <a:rPr lang="ar-EG" sz="2000" b="1" dirty="0">
                <a:solidFill>
                  <a:srgbClr val="FFC000"/>
                </a:solidFill>
                <a:latin typeface="Calibri" panose="020F0502020204030204"/>
                <a:cs typeface="Al-Mothnna" pitchFamily="2" charset="-78"/>
              </a:rPr>
              <a:t>طرح الهوس التالت</a:t>
            </a:r>
            <a:endParaRPr kumimoji="0" lang="en-US" sz="20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
        <p:nvSpPr>
          <p:cNvPr id="7" name="Rectangle 6">
            <a:hlinkClick r:id="rId3" action="ppaction://hlinksldjump"/>
            <a:extLst>
              <a:ext uri="{FF2B5EF4-FFF2-40B4-BE49-F238E27FC236}">
                <a16:creationId xmlns:a16="http://schemas.microsoft.com/office/drawing/2014/main" id="{97649870-6355-4213-B0F3-8262B5DEB049}"/>
              </a:ext>
            </a:extLst>
          </p:cNvPr>
          <p:cNvSpPr/>
          <p:nvPr/>
        </p:nvSpPr>
        <p:spPr>
          <a:xfrm>
            <a:off x="3340204" y="3309784"/>
            <a:ext cx="2190023" cy="400110"/>
          </a:xfrm>
          <a:prstGeom prst="rect">
            <a:avLst/>
          </a:prstGeom>
        </p:spPr>
        <p:txBody>
          <a:bodyPr wrap="none">
            <a:spAutoFit/>
          </a:bodyPr>
          <a:lstStyle/>
          <a:p>
            <a:pPr lvl="0" algn="ctr" defTabSz="457200" rtl="1">
              <a:defRPr/>
            </a:pPr>
            <a:r>
              <a:rPr lang="ar-EG" sz="2000" b="1" dirty="0">
                <a:solidFill>
                  <a:srgbClr val="FFC000"/>
                </a:solidFill>
                <a:cs typeface="Al-Mothnna" pitchFamily="2" charset="-78"/>
              </a:rPr>
              <a:t>مكسيموس ودوماديوس </a:t>
            </a:r>
            <a:endParaRPr kumimoji="0" lang="en-US" sz="20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
        <p:nvSpPr>
          <p:cNvPr id="9" name="Rectangle 8">
            <a:hlinkClick r:id="rId4" action="ppaction://hlinksldjump"/>
            <a:extLst>
              <a:ext uri="{FF2B5EF4-FFF2-40B4-BE49-F238E27FC236}">
                <a16:creationId xmlns:a16="http://schemas.microsoft.com/office/drawing/2014/main" id="{239ECB33-250F-420B-A75B-95D439658FD2}"/>
              </a:ext>
            </a:extLst>
          </p:cNvPr>
          <p:cNvSpPr/>
          <p:nvPr/>
        </p:nvSpPr>
        <p:spPr>
          <a:xfrm>
            <a:off x="1461280" y="3309784"/>
            <a:ext cx="1159292" cy="400110"/>
          </a:xfrm>
          <a:prstGeom prst="rect">
            <a:avLst/>
          </a:prstGeom>
        </p:spPr>
        <p:txBody>
          <a:bodyPr wrap="none">
            <a:spAutoFit/>
          </a:bodyPr>
          <a:lstStyle/>
          <a:p>
            <a:pPr lvl="0" algn="r" defTabSz="457200" rtl="1">
              <a:defRPr/>
            </a:pPr>
            <a:r>
              <a:rPr lang="ar-EG" sz="2000" b="1" dirty="0">
                <a:solidFill>
                  <a:srgbClr val="FFC000"/>
                </a:solidFill>
                <a:cs typeface="Al-Mothnna" pitchFamily="2" charset="-78"/>
              </a:rPr>
              <a:t>الانبا موسي</a:t>
            </a:r>
            <a:endParaRPr kumimoji="0" lang="en-US" sz="20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Tree>
    <p:extLst>
      <p:ext uri="{BB962C8B-B14F-4D97-AF65-F5344CB8AC3E}">
        <p14:creationId xmlns:p14="http://schemas.microsoft.com/office/powerpoint/2010/main" val="153297239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1B030-525A-4CB7-A26B-499BA5F18A6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ECDBAB-416F-4EEB-AE50-6F3E61B42F1A}"/>
              </a:ext>
            </a:extLst>
          </p:cNvPr>
          <p:cNvSpPr>
            <a:spLocks noGrp="1"/>
          </p:cNvSpPr>
          <p:nvPr>
            <p:ph type="body" sz="quarter" idx="11"/>
          </p:nvPr>
        </p:nvSpPr>
        <p:spPr/>
        <p:txBody>
          <a:bodyPr/>
          <a:lstStyle/>
          <a:p>
            <a:r>
              <a:rPr lang="ar-EG" sz="4400" dirty="0"/>
              <a:t>باركوا الرب يا جميع ملائكته. الأشداء فى قوتهم الصانعين قوله. سبحوه يا جميع جنوده خدامه الصانعين إرادته باركوا الرب من السموات. باركوه فى الأعالى. الليلويا. </a:t>
            </a:r>
            <a:r>
              <a:rPr lang="ar-EG" sz="4400" dirty="0">
                <a:solidFill>
                  <a:srgbClr val="FFC000"/>
                </a:solidFill>
              </a:rPr>
              <a:t>(مز103: 20-22)</a:t>
            </a:r>
          </a:p>
        </p:txBody>
      </p:sp>
    </p:spTree>
    <p:extLst>
      <p:ext uri="{BB962C8B-B14F-4D97-AF65-F5344CB8AC3E}">
        <p14:creationId xmlns:p14="http://schemas.microsoft.com/office/powerpoint/2010/main" val="2141927079"/>
      </p:ext>
    </p:extLst>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46B157-03D4-4E81-A1D3-0C2B0244C8E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3BBCC0F7-CAC1-4BC2-8B8B-070301D5FA0D}"/>
              </a:ext>
            </a:extLst>
          </p:cNvPr>
          <p:cNvGraphicFramePr>
            <a:graphicFrameLocks noGrp="1"/>
          </p:cNvGraphicFramePr>
          <p:nvPr>
            <p:extLst>
              <p:ext uri="{D42A27DB-BD31-4B8C-83A1-F6EECF244321}">
                <p14:modId xmlns:p14="http://schemas.microsoft.com/office/powerpoint/2010/main" val="2331274296"/>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بصـلاة روحانية. بحياة إلهية. دشَّنت البرية.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 بجهاد في الصلوات. عشرات السنوات.</a:t>
                      </a:r>
                    </a:p>
                    <a:p>
                      <a:pPr algn="ctr" rtl="1"/>
                      <a:r>
                        <a:rPr lang="ar-EG" sz="4800" b="1" dirty="0">
                          <a:solidFill>
                            <a:srgbClr val="FFFFFF"/>
                          </a:solidFill>
                          <a:latin typeface="Times New Roman" panose="02020603050405020304" pitchFamily="18" charset="0"/>
                          <a:cs typeface="Times New Roman" panose="02020603050405020304" pitchFamily="18" charset="0"/>
                        </a:rPr>
                        <a:t>بدموع في الميطانيات.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endParaRPr lang="en-GB" sz="4800" b="1" dirty="0">
                        <a:solidFill>
                          <a:srgbClr val="FFFFFF"/>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3325524158"/>
      </p:ext>
    </p:extLst>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740C5-7586-4700-AFB7-C7EF53EDD8BE}"/>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8DCFA3F7-7102-4FD6-8011-1C9072ED71E9}"/>
              </a:ext>
            </a:extLst>
          </p:cNvPr>
          <p:cNvGraphicFramePr>
            <a:graphicFrameLocks noGrp="1"/>
          </p:cNvGraphicFramePr>
          <p:nvPr>
            <p:extLst>
              <p:ext uri="{D42A27DB-BD31-4B8C-83A1-F6EECF244321}">
                <p14:modId xmlns:p14="http://schemas.microsoft.com/office/powerpoint/2010/main" val="4154146895"/>
              </p:ext>
            </p:extLst>
          </p:nvPr>
        </p:nvGraphicFramePr>
        <p:xfrm>
          <a:off x="0" y="3667461"/>
          <a:ext cx="9144000" cy="32308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5000" b="1" dirty="0">
                          <a:solidFill>
                            <a:srgbClr val="FFC000"/>
                          </a:solidFill>
                          <a:latin typeface="Times New Roman" panose="02020603050405020304" pitchFamily="18" charset="0"/>
                          <a:cs typeface="Times New Roman" panose="02020603050405020304" pitchFamily="18" charset="0"/>
                        </a:rPr>
                        <a:t>يا قلبي يا حجر. </a:t>
                      </a:r>
                    </a:p>
                    <a:p>
                      <a:pPr algn="ctr" rtl="1"/>
                      <a:r>
                        <a:rPr lang="ar-EG" sz="5000" b="1" dirty="0">
                          <a:solidFill>
                            <a:srgbClr val="FFC000"/>
                          </a:solidFill>
                          <a:latin typeface="Times New Roman" panose="02020603050405020304" pitchFamily="18" charset="0"/>
                          <a:cs typeface="Times New Roman" panose="02020603050405020304" pitchFamily="18" charset="0"/>
                        </a:rPr>
                        <a:t>اسمع هذا الخبر.</a:t>
                      </a:r>
                    </a:p>
                  </a:txBody>
                  <a:tcPr anchor="b"/>
                </a:tc>
                <a:extLst>
                  <a:ext uri="{0D108BD9-81ED-4DB2-BD59-A6C34878D82A}">
                    <a16:rowId xmlns:a16="http://schemas.microsoft.com/office/drawing/2014/main" val="2686908784"/>
                  </a:ext>
                </a:extLst>
              </a:tr>
              <a:tr h="1574053">
                <a:tc>
                  <a:txBody>
                    <a:bodyPr/>
                    <a:lstStyle/>
                    <a:p>
                      <a:pPr algn="ctr" rtl="1"/>
                      <a:r>
                        <a:rPr lang="ar-EG" sz="5000" b="1" dirty="0">
                          <a:solidFill>
                            <a:srgbClr val="FFC000"/>
                          </a:solidFill>
                          <a:latin typeface="Times New Roman" panose="02020603050405020304" pitchFamily="18" charset="0"/>
                          <a:cs typeface="Times New Roman" panose="02020603050405020304" pitchFamily="18" charset="0"/>
                        </a:rPr>
                        <a:t>ملاك في شبه البشر. </a:t>
                      </a:r>
                    </a:p>
                    <a:p>
                      <a:pPr algn="ctr" rtl="1"/>
                      <a:r>
                        <a:rPr lang="ar-EG" sz="5000" b="1" dirty="0">
                          <a:solidFill>
                            <a:srgbClr val="FFC000"/>
                          </a:solidFill>
                          <a:latin typeface="Times New Roman" panose="02020603050405020304" pitchFamily="18" charset="0"/>
                          <a:cs typeface="Times New Roman" panose="02020603050405020304" pitchFamily="18" charset="0"/>
                        </a:rPr>
                        <a:t>بينيوت افا أنطونيوس.</a:t>
                      </a:r>
                      <a:endParaRPr lang="en-GB" sz="5000" b="1" dirty="0">
                        <a:solidFill>
                          <a:srgbClr val="FFC00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1997336670"/>
      </p:ext>
    </p:extLst>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46B157-03D4-4E81-A1D3-0C2B0244C8E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3BBCC0F7-CAC1-4BC2-8B8B-070301D5FA0D}"/>
              </a:ext>
            </a:extLst>
          </p:cNvPr>
          <p:cNvGraphicFramePr>
            <a:graphicFrameLocks noGrp="1"/>
          </p:cNvGraphicFramePr>
          <p:nvPr>
            <p:extLst>
              <p:ext uri="{D42A27DB-BD31-4B8C-83A1-F6EECF244321}">
                <p14:modId xmlns:p14="http://schemas.microsoft.com/office/powerpoint/2010/main" val="3476206862"/>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بنسك في الأصوام. على مدى الأيام.</a:t>
                      </a:r>
                    </a:p>
                    <a:p>
                      <a:pPr algn="ctr" rtl="1"/>
                      <a:r>
                        <a:rPr lang="ar-EG" sz="4800" b="1" dirty="0">
                          <a:solidFill>
                            <a:srgbClr val="FFFFFF"/>
                          </a:solidFill>
                          <a:latin typeface="Times New Roman" panose="02020603050405020304" pitchFamily="18" charset="0"/>
                          <a:cs typeface="Times New Roman" panose="02020603050405020304" pitchFamily="18" charset="0"/>
                        </a:rPr>
                        <a:t>بنفس لا تنام.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 بزهد في اللـــذات. بهذيذ في الإلهيــات.</a:t>
                      </a:r>
                    </a:p>
                    <a:p>
                      <a:pPr algn="ctr" rtl="1"/>
                      <a:r>
                        <a:rPr lang="ar-EG" sz="4800" b="1" dirty="0">
                          <a:solidFill>
                            <a:srgbClr val="FFFFFF"/>
                          </a:solidFill>
                          <a:latin typeface="Times New Roman" panose="02020603050405020304" pitchFamily="18" charset="0"/>
                          <a:cs typeface="Times New Roman" panose="02020603050405020304" pitchFamily="18" charset="0"/>
                        </a:rPr>
                        <a:t>وتأمل في الروحيات.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endParaRPr lang="en-GB" sz="4800" b="1" dirty="0">
                        <a:solidFill>
                          <a:srgbClr val="FFFFFF"/>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1643771014"/>
      </p:ext>
    </p:extLst>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46B157-03D4-4E81-A1D3-0C2B0244C8E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3BBCC0F7-CAC1-4BC2-8B8B-070301D5FA0D}"/>
              </a:ext>
            </a:extLst>
          </p:cNvPr>
          <p:cNvGraphicFramePr>
            <a:graphicFrameLocks noGrp="1"/>
          </p:cNvGraphicFramePr>
          <p:nvPr>
            <p:extLst>
              <p:ext uri="{D42A27DB-BD31-4B8C-83A1-F6EECF244321}">
                <p14:modId xmlns:p14="http://schemas.microsoft.com/office/powerpoint/2010/main" val="4077425579"/>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أُعطيت روح إيليّا. وحَنّة النبيَّة.</a:t>
                      </a:r>
                    </a:p>
                    <a:p>
                      <a:pPr algn="ctr" rtl="1"/>
                      <a:r>
                        <a:rPr lang="ar-EG" sz="4800" b="1" dirty="0">
                          <a:solidFill>
                            <a:srgbClr val="FFFFFF"/>
                          </a:solidFill>
                          <a:latin typeface="Times New Roman" panose="02020603050405020304" pitchFamily="18" charset="0"/>
                          <a:cs typeface="Times New Roman" panose="02020603050405020304" pitchFamily="18" charset="0"/>
                        </a:rPr>
                        <a:t>ويوحنا بن زكريّا.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ارتاع الشياطين. من قلبك الأمين. </a:t>
                      </a:r>
                    </a:p>
                    <a:p>
                      <a:pPr algn="ctr" rtl="1"/>
                      <a:r>
                        <a:rPr lang="ar-EG" sz="4800" b="1" dirty="0">
                          <a:solidFill>
                            <a:srgbClr val="FFFFFF"/>
                          </a:solidFill>
                          <a:latin typeface="Times New Roman" panose="02020603050405020304" pitchFamily="18" charset="0"/>
                          <a:cs typeface="Times New Roman" panose="02020603050405020304" pitchFamily="18" charset="0"/>
                        </a:rPr>
                        <a:t>وصلاتك كل حين.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endParaRPr lang="en-GB" sz="4800" b="1" dirty="0">
                        <a:solidFill>
                          <a:srgbClr val="FFFFFF"/>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1065710000"/>
      </p:ext>
    </p:extLst>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740C5-7586-4700-AFB7-C7EF53EDD8BE}"/>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8DCFA3F7-7102-4FD6-8011-1C9072ED71E9}"/>
              </a:ext>
            </a:extLst>
          </p:cNvPr>
          <p:cNvGraphicFramePr>
            <a:graphicFrameLocks noGrp="1"/>
          </p:cNvGraphicFramePr>
          <p:nvPr/>
        </p:nvGraphicFramePr>
        <p:xfrm>
          <a:off x="0" y="3667461"/>
          <a:ext cx="9144000" cy="32308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5000" b="1" dirty="0">
                          <a:solidFill>
                            <a:srgbClr val="FFC000"/>
                          </a:solidFill>
                          <a:latin typeface="Times New Roman" panose="02020603050405020304" pitchFamily="18" charset="0"/>
                          <a:cs typeface="Times New Roman" panose="02020603050405020304" pitchFamily="18" charset="0"/>
                        </a:rPr>
                        <a:t>يا قلبي يا حجر. </a:t>
                      </a:r>
                    </a:p>
                    <a:p>
                      <a:pPr algn="ctr" rtl="1"/>
                      <a:r>
                        <a:rPr lang="ar-EG" sz="5000" b="1" dirty="0">
                          <a:solidFill>
                            <a:srgbClr val="FFC000"/>
                          </a:solidFill>
                          <a:latin typeface="Times New Roman" panose="02020603050405020304" pitchFamily="18" charset="0"/>
                          <a:cs typeface="Times New Roman" panose="02020603050405020304" pitchFamily="18" charset="0"/>
                        </a:rPr>
                        <a:t>اسمع هذا الخبر.</a:t>
                      </a:r>
                    </a:p>
                  </a:txBody>
                  <a:tcPr anchor="b"/>
                </a:tc>
                <a:extLst>
                  <a:ext uri="{0D108BD9-81ED-4DB2-BD59-A6C34878D82A}">
                    <a16:rowId xmlns:a16="http://schemas.microsoft.com/office/drawing/2014/main" val="2686908784"/>
                  </a:ext>
                </a:extLst>
              </a:tr>
              <a:tr h="1574053">
                <a:tc>
                  <a:txBody>
                    <a:bodyPr/>
                    <a:lstStyle/>
                    <a:p>
                      <a:pPr algn="ctr" rtl="1"/>
                      <a:r>
                        <a:rPr lang="ar-EG" sz="5000" b="1" dirty="0">
                          <a:solidFill>
                            <a:srgbClr val="FFC000"/>
                          </a:solidFill>
                          <a:latin typeface="Times New Roman" panose="02020603050405020304" pitchFamily="18" charset="0"/>
                          <a:cs typeface="Times New Roman" panose="02020603050405020304" pitchFamily="18" charset="0"/>
                        </a:rPr>
                        <a:t>ملاك في شبه البشر. </a:t>
                      </a:r>
                    </a:p>
                    <a:p>
                      <a:pPr algn="ctr" rtl="1"/>
                      <a:r>
                        <a:rPr lang="ar-EG" sz="5000" b="1" dirty="0">
                          <a:solidFill>
                            <a:srgbClr val="FFC000"/>
                          </a:solidFill>
                          <a:latin typeface="Times New Roman" panose="02020603050405020304" pitchFamily="18" charset="0"/>
                          <a:cs typeface="Times New Roman" panose="02020603050405020304" pitchFamily="18" charset="0"/>
                        </a:rPr>
                        <a:t>بينيوت افا أنطونيوس.</a:t>
                      </a:r>
                      <a:endParaRPr lang="en-GB" sz="5000" b="1" dirty="0">
                        <a:solidFill>
                          <a:srgbClr val="FFC00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1383693456"/>
      </p:ext>
    </p:extLst>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46B157-03D4-4E81-A1D3-0C2B0244C8E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3BBCC0F7-CAC1-4BC2-8B8B-070301D5FA0D}"/>
              </a:ext>
            </a:extLst>
          </p:cNvPr>
          <p:cNvGraphicFramePr>
            <a:graphicFrameLocks noGrp="1"/>
          </p:cNvGraphicFramePr>
          <p:nvPr>
            <p:extLst>
              <p:ext uri="{D42A27DB-BD31-4B8C-83A1-F6EECF244321}">
                <p14:modId xmlns:p14="http://schemas.microsoft.com/office/powerpoint/2010/main" val="443646900"/>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حاربوك مدة طويلة. بذلوا كل وسيلة.</a:t>
                      </a:r>
                    </a:p>
                    <a:p>
                      <a:pPr algn="ctr" rtl="1"/>
                      <a:r>
                        <a:rPr lang="ar-EG" sz="4800" b="1" dirty="0">
                          <a:solidFill>
                            <a:srgbClr val="FFFFFF"/>
                          </a:solidFill>
                          <a:latin typeface="Times New Roman" panose="02020603050405020304" pitchFamily="18" charset="0"/>
                          <a:cs typeface="Times New Roman" panose="02020603050405020304" pitchFamily="18" charset="0"/>
                        </a:rPr>
                        <a:t>بكم حيلة وحيلة.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بأختك ذكَّروك. لكي ما يُقلقوك. بهذا ويرجعوك.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endParaRPr lang="en-GB" sz="4800" b="1" dirty="0">
                        <a:solidFill>
                          <a:srgbClr val="FFFFFF"/>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2965958503"/>
      </p:ext>
    </p:extLst>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46B157-03D4-4E81-A1D3-0C2B0244C8E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3BBCC0F7-CAC1-4BC2-8B8B-070301D5FA0D}"/>
              </a:ext>
            </a:extLst>
          </p:cNvPr>
          <p:cNvGraphicFramePr>
            <a:graphicFrameLocks noGrp="1"/>
          </p:cNvGraphicFramePr>
          <p:nvPr>
            <p:extLst>
              <p:ext uri="{D42A27DB-BD31-4B8C-83A1-F6EECF244321}">
                <p14:modId xmlns:p14="http://schemas.microsoft.com/office/powerpoint/2010/main" val="4258254147"/>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نثروا الذهب والمال. أمامك على الجبال.</a:t>
                      </a:r>
                    </a:p>
                    <a:p>
                      <a:pPr algn="ctr" rtl="1"/>
                      <a:r>
                        <a:rPr lang="ar-EG" sz="4800" b="1" dirty="0">
                          <a:solidFill>
                            <a:srgbClr val="FFFFFF"/>
                          </a:solidFill>
                          <a:latin typeface="Times New Roman" panose="02020603050405020304" pitchFamily="18" charset="0"/>
                          <a:cs typeface="Times New Roman" panose="02020603050405020304" pitchFamily="18" charset="0"/>
                        </a:rPr>
                        <a:t>يضوي بين الرمال.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أتوك بطرب وغناء. وصورة النساء. </a:t>
                      </a:r>
                    </a:p>
                    <a:p>
                      <a:pPr algn="ctr" rtl="1"/>
                      <a:r>
                        <a:rPr lang="ar-EG" sz="4800" b="1" dirty="0">
                          <a:solidFill>
                            <a:srgbClr val="FFFFFF"/>
                          </a:solidFill>
                          <a:latin typeface="Times New Roman" panose="02020603050405020304" pitchFamily="18" charset="0"/>
                          <a:cs typeface="Times New Roman" panose="02020603050405020304" pitchFamily="18" charset="0"/>
                        </a:rPr>
                        <a:t>لتسقط في الإغراء.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endParaRPr lang="en-GB" sz="4800" b="1" dirty="0">
                        <a:solidFill>
                          <a:srgbClr val="FFFFFF"/>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2185953929"/>
      </p:ext>
    </p:extLst>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740C5-7586-4700-AFB7-C7EF53EDD8BE}"/>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8DCFA3F7-7102-4FD6-8011-1C9072ED71E9}"/>
              </a:ext>
            </a:extLst>
          </p:cNvPr>
          <p:cNvGraphicFramePr>
            <a:graphicFrameLocks noGrp="1"/>
          </p:cNvGraphicFramePr>
          <p:nvPr/>
        </p:nvGraphicFramePr>
        <p:xfrm>
          <a:off x="0" y="3667461"/>
          <a:ext cx="9144000" cy="32308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5000" b="1" dirty="0">
                          <a:solidFill>
                            <a:srgbClr val="FFC000"/>
                          </a:solidFill>
                          <a:latin typeface="Times New Roman" panose="02020603050405020304" pitchFamily="18" charset="0"/>
                          <a:cs typeface="Times New Roman" panose="02020603050405020304" pitchFamily="18" charset="0"/>
                        </a:rPr>
                        <a:t>يا قلبي يا حجر. </a:t>
                      </a:r>
                    </a:p>
                    <a:p>
                      <a:pPr algn="ctr" rtl="1"/>
                      <a:r>
                        <a:rPr lang="ar-EG" sz="5000" b="1" dirty="0">
                          <a:solidFill>
                            <a:srgbClr val="FFC000"/>
                          </a:solidFill>
                          <a:latin typeface="Times New Roman" panose="02020603050405020304" pitchFamily="18" charset="0"/>
                          <a:cs typeface="Times New Roman" panose="02020603050405020304" pitchFamily="18" charset="0"/>
                        </a:rPr>
                        <a:t>اسمع هذا الخبر.</a:t>
                      </a:r>
                    </a:p>
                  </a:txBody>
                  <a:tcPr anchor="b"/>
                </a:tc>
                <a:extLst>
                  <a:ext uri="{0D108BD9-81ED-4DB2-BD59-A6C34878D82A}">
                    <a16:rowId xmlns:a16="http://schemas.microsoft.com/office/drawing/2014/main" val="2686908784"/>
                  </a:ext>
                </a:extLst>
              </a:tr>
              <a:tr h="1574053">
                <a:tc>
                  <a:txBody>
                    <a:bodyPr/>
                    <a:lstStyle/>
                    <a:p>
                      <a:pPr algn="ctr" rtl="1"/>
                      <a:r>
                        <a:rPr lang="ar-EG" sz="5000" b="1" dirty="0">
                          <a:solidFill>
                            <a:srgbClr val="FFC000"/>
                          </a:solidFill>
                          <a:latin typeface="Times New Roman" panose="02020603050405020304" pitchFamily="18" charset="0"/>
                          <a:cs typeface="Times New Roman" panose="02020603050405020304" pitchFamily="18" charset="0"/>
                        </a:rPr>
                        <a:t>ملاك في شبه البشر. </a:t>
                      </a:r>
                    </a:p>
                    <a:p>
                      <a:pPr algn="ctr" rtl="1"/>
                      <a:r>
                        <a:rPr lang="ar-EG" sz="5000" b="1" dirty="0">
                          <a:solidFill>
                            <a:srgbClr val="FFC000"/>
                          </a:solidFill>
                          <a:latin typeface="Times New Roman" panose="02020603050405020304" pitchFamily="18" charset="0"/>
                          <a:cs typeface="Times New Roman" panose="02020603050405020304" pitchFamily="18" charset="0"/>
                        </a:rPr>
                        <a:t>بينيوت افا أنطونيوس.</a:t>
                      </a:r>
                      <a:endParaRPr lang="en-GB" sz="5000" b="1" dirty="0">
                        <a:solidFill>
                          <a:srgbClr val="FFC00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4091986084"/>
      </p:ext>
    </p:extLst>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46B157-03D4-4E81-A1D3-0C2B0244C8E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3BBCC0F7-CAC1-4BC2-8B8B-070301D5FA0D}"/>
              </a:ext>
            </a:extLst>
          </p:cNvPr>
          <p:cNvGraphicFramePr>
            <a:graphicFrameLocks noGrp="1"/>
          </p:cNvGraphicFramePr>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نثروا الذهب والمال. أمامك على الجبال.</a:t>
                      </a:r>
                    </a:p>
                    <a:p>
                      <a:pPr algn="ctr" rtl="1"/>
                      <a:r>
                        <a:rPr lang="ar-EG" sz="4800" b="1" dirty="0">
                          <a:solidFill>
                            <a:srgbClr val="FFFFFF"/>
                          </a:solidFill>
                          <a:latin typeface="Times New Roman" panose="02020603050405020304" pitchFamily="18" charset="0"/>
                          <a:cs typeface="Times New Roman" panose="02020603050405020304" pitchFamily="18" charset="0"/>
                        </a:rPr>
                        <a:t>يضوي بين الرمال.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أتوك بطرب وغناء. وصورة النساء. </a:t>
                      </a:r>
                    </a:p>
                    <a:p>
                      <a:pPr algn="ctr" rtl="1"/>
                      <a:r>
                        <a:rPr lang="ar-EG" sz="4800" b="1" dirty="0">
                          <a:solidFill>
                            <a:srgbClr val="FFFFFF"/>
                          </a:solidFill>
                          <a:latin typeface="Times New Roman" panose="02020603050405020304" pitchFamily="18" charset="0"/>
                          <a:cs typeface="Times New Roman" panose="02020603050405020304" pitchFamily="18" charset="0"/>
                        </a:rPr>
                        <a:t>لتسقط في الإغراء.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endParaRPr lang="en-GB" sz="4800" b="1" dirty="0">
                        <a:solidFill>
                          <a:srgbClr val="FFFFFF"/>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4089361566"/>
      </p:ext>
    </p:extLst>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46B157-03D4-4E81-A1D3-0C2B0244C8E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3BBCC0F7-CAC1-4BC2-8B8B-070301D5FA0D}"/>
              </a:ext>
            </a:extLst>
          </p:cNvPr>
          <p:cNvGraphicFramePr>
            <a:graphicFrameLocks noGrp="1"/>
          </p:cNvGraphicFramePr>
          <p:nvPr>
            <p:extLst>
              <p:ext uri="{D42A27DB-BD31-4B8C-83A1-F6EECF244321}">
                <p14:modId xmlns:p14="http://schemas.microsoft.com/office/powerpoint/2010/main" val="1552647530"/>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وأتوك بشكل أسود. ونمور وفهود.</a:t>
                      </a:r>
                    </a:p>
                    <a:p>
                      <a:pPr algn="ctr" rtl="1"/>
                      <a:r>
                        <a:rPr lang="ar-EG" sz="4800" b="1" dirty="0">
                          <a:solidFill>
                            <a:srgbClr val="FFFFFF"/>
                          </a:solidFill>
                          <a:latin typeface="Times New Roman" panose="02020603050405020304" pitchFamily="18" charset="0"/>
                          <a:cs typeface="Times New Roman" panose="02020603050405020304" pitchFamily="18" charset="0"/>
                        </a:rPr>
                        <a:t>بصياح كالرعود.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جاءوك بأذاهم. لتخاف من رؤياهــم. </a:t>
                      </a:r>
                    </a:p>
                    <a:p>
                      <a:pPr algn="ctr" rtl="1"/>
                      <a:r>
                        <a:rPr lang="ar-EG" sz="4800" b="1" dirty="0">
                          <a:solidFill>
                            <a:srgbClr val="FFFFFF"/>
                          </a:solidFill>
                          <a:latin typeface="Times New Roman" panose="02020603050405020304" pitchFamily="18" charset="0"/>
                          <a:cs typeface="Times New Roman" panose="02020603050405020304" pitchFamily="18" charset="0"/>
                        </a:rPr>
                        <a:t>تواضعك أخزاهم.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endParaRPr lang="en-GB" sz="4800" b="1" dirty="0">
                        <a:solidFill>
                          <a:srgbClr val="FFFFFF"/>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19717675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4AE55-7E83-417C-B395-F8F02989637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8A29B44-F772-4D87-9F5E-C92746AB771A}"/>
              </a:ext>
            </a:extLst>
          </p:cNvPr>
          <p:cNvSpPr>
            <a:spLocks noGrp="1"/>
          </p:cNvSpPr>
          <p:nvPr>
            <p:ph type="body" sz="quarter" idx="11"/>
          </p:nvPr>
        </p:nvSpPr>
        <p:spPr/>
        <p:txBody>
          <a:bodyPr anchor="t"/>
          <a:lstStyle/>
          <a:p>
            <a:r>
              <a:rPr lang="ar-SA" altLang="en-US" sz="4400" b="1" dirty="0">
                <a:cs typeface="Times New Roman" panose="02020603050405020304" pitchFamily="18" charset="0"/>
              </a:rPr>
              <a:t>أمام الملائكة أرتل لك واسجد نحو هيكلك المقدس. الليلويا.</a:t>
            </a:r>
            <a:r>
              <a:rPr lang="ar-EG" altLang="en-US" sz="4400" b="1" dirty="0">
                <a:cs typeface="Times New Roman" panose="02020603050405020304" pitchFamily="18" charset="0"/>
              </a:rPr>
              <a:t> </a:t>
            </a:r>
            <a:r>
              <a:rPr lang="ar-EG" altLang="en-US" sz="4400" b="1" dirty="0">
                <a:solidFill>
                  <a:srgbClr val="FFC000"/>
                </a:solidFill>
                <a:cs typeface="Times New Roman" panose="02020603050405020304" pitchFamily="18" charset="0"/>
              </a:rPr>
              <a:t>(مز138: 2،1)</a:t>
            </a:r>
          </a:p>
          <a:p>
            <a:r>
              <a:rPr lang="ar-SA" altLang="en-US" sz="4400" b="1" dirty="0">
                <a:solidFill>
                  <a:schemeClr val="bg1"/>
                </a:solidFill>
                <a:cs typeface="Times New Roman" panose="02020603050405020304" pitchFamily="18" charset="0"/>
              </a:rPr>
              <a:t>السموات تنطق بمجد الله و</a:t>
            </a:r>
            <a:r>
              <a:rPr lang="ar-EG" altLang="en-US" sz="4400" b="1" dirty="0">
                <a:solidFill>
                  <a:schemeClr val="bg1"/>
                </a:solidFill>
                <a:cs typeface="Times New Roman" panose="02020603050405020304" pitchFamily="18" charset="0"/>
              </a:rPr>
              <a:t> </a:t>
            </a:r>
            <a:r>
              <a:rPr lang="ar-SA" altLang="en-US" sz="4400" b="1" dirty="0">
                <a:solidFill>
                  <a:schemeClr val="bg1"/>
                </a:solidFill>
                <a:cs typeface="Times New Roman" panose="02020603050405020304" pitchFamily="18" charset="0"/>
              </a:rPr>
              <a:t>الْفَلَك يخب</a:t>
            </a:r>
            <a:r>
              <a:rPr lang="ar-EG" altLang="en-US" sz="4400" b="1" dirty="0">
                <a:solidFill>
                  <a:schemeClr val="bg1"/>
                </a:solidFill>
                <a:cs typeface="Times New Roman" panose="02020603050405020304" pitchFamily="18" charset="0"/>
              </a:rPr>
              <a:t>ِ</a:t>
            </a:r>
            <a:r>
              <a:rPr lang="ar-SA" altLang="en-US" sz="4400" b="1" dirty="0">
                <a:solidFill>
                  <a:schemeClr val="bg1"/>
                </a:solidFill>
                <a:cs typeface="Times New Roman" panose="02020603050405020304" pitchFamily="18" charset="0"/>
              </a:rPr>
              <a:t>ر بعمل يديه يوماً يقول كلاماً ليوم.  وليلا يظهر علماً لليل. ليس من قول ولا من كلام. الليلويا.</a:t>
            </a:r>
            <a:r>
              <a:rPr lang="ar-EG" altLang="en-US" sz="4400" b="1" dirty="0">
                <a:solidFill>
                  <a:srgbClr val="FFC000"/>
                </a:solidFill>
                <a:cs typeface="Times New Roman" panose="02020603050405020304" pitchFamily="18" charset="0"/>
              </a:rPr>
              <a:t>(مز18: 1-3)</a:t>
            </a:r>
            <a:endParaRPr lang="ar-SA" altLang="en-US" sz="4400" b="1" dirty="0">
              <a:solidFill>
                <a:srgbClr val="FFC000"/>
              </a:solidFill>
              <a:cs typeface="Times New Roman" panose="02020603050405020304" pitchFamily="18" charset="0"/>
            </a:endParaRPr>
          </a:p>
        </p:txBody>
      </p:sp>
    </p:spTree>
    <p:extLst>
      <p:ext uri="{BB962C8B-B14F-4D97-AF65-F5344CB8AC3E}">
        <p14:creationId xmlns:p14="http://schemas.microsoft.com/office/powerpoint/2010/main" val="4161180075"/>
      </p:ext>
    </p:extLst>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740C5-7586-4700-AFB7-C7EF53EDD8BE}"/>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8DCFA3F7-7102-4FD6-8011-1C9072ED71E9}"/>
              </a:ext>
            </a:extLst>
          </p:cNvPr>
          <p:cNvGraphicFramePr>
            <a:graphicFrameLocks noGrp="1"/>
          </p:cNvGraphicFramePr>
          <p:nvPr/>
        </p:nvGraphicFramePr>
        <p:xfrm>
          <a:off x="0" y="3667461"/>
          <a:ext cx="9144000" cy="32308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5000" b="1" dirty="0">
                          <a:solidFill>
                            <a:srgbClr val="FFC000"/>
                          </a:solidFill>
                          <a:latin typeface="Times New Roman" panose="02020603050405020304" pitchFamily="18" charset="0"/>
                          <a:cs typeface="Times New Roman" panose="02020603050405020304" pitchFamily="18" charset="0"/>
                        </a:rPr>
                        <a:t>يا قلبي يا حجر. </a:t>
                      </a:r>
                    </a:p>
                    <a:p>
                      <a:pPr algn="ctr" rtl="1"/>
                      <a:r>
                        <a:rPr lang="ar-EG" sz="5000" b="1" dirty="0">
                          <a:solidFill>
                            <a:srgbClr val="FFC000"/>
                          </a:solidFill>
                          <a:latin typeface="Times New Roman" panose="02020603050405020304" pitchFamily="18" charset="0"/>
                          <a:cs typeface="Times New Roman" panose="02020603050405020304" pitchFamily="18" charset="0"/>
                        </a:rPr>
                        <a:t>اسمع هذا الخبر.</a:t>
                      </a:r>
                    </a:p>
                  </a:txBody>
                  <a:tcPr anchor="b"/>
                </a:tc>
                <a:extLst>
                  <a:ext uri="{0D108BD9-81ED-4DB2-BD59-A6C34878D82A}">
                    <a16:rowId xmlns:a16="http://schemas.microsoft.com/office/drawing/2014/main" val="2686908784"/>
                  </a:ext>
                </a:extLst>
              </a:tr>
              <a:tr h="1574053">
                <a:tc>
                  <a:txBody>
                    <a:bodyPr/>
                    <a:lstStyle/>
                    <a:p>
                      <a:pPr algn="ctr" rtl="1"/>
                      <a:r>
                        <a:rPr lang="ar-EG" sz="5000" b="1" dirty="0">
                          <a:solidFill>
                            <a:srgbClr val="FFC000"/>
                          </a:solidFill>
                          <a:latin typeface="Times New Roman" panose="02020603050405020304" pitchFamily="18" charset="0"/>
                          <a:cs typeface="Times New Roman" panose="02020603050405020304" pitchFamily="18" charset="0"/>
                        </a:rPr>
                        <a:t>ملاك في شبه البشر. </a:t>
                      </a:r>
                    </a:p>
                    <a:p>
                      <a:pPr algn="ctr" rtl="1"/>
                      <a:r>
                        <a:rPr lang="ar-EG" sz="5000" b="1" dirty="0">
                          <a:solidFill>
                            <a:srgbClr val="FFC000"/>
                          </a:solidFill>
                          <a:latin typeface="Times New Roman" panose="02020603050405020304" pitchFamily="18" charset="0"/>
                          <a:cs typeface="Times New Roman" panose="02020603050405020304" pitchFamily="18" charset="0"/>
                        </a:rPr>
                        <a:t>بينيوت افا أنطونيوس.</a:t>
                      </a:r>
                      <a:endParaRPr lang="en-GB" sz="5000" b="1" dirty="0">
                        <a:solidFill>
                          <a:srgbClr val="FFC00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2839101920"/>
      </p:ext>
    </p:extLst>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46B157-03D4-4E81-A1D3-0C2B0244C8E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3BBCC0F7-CAC1-4BC2-8B8B-070301D5FA0D}"/>
              </a:ext>
            </a:extLst>
          </p:cNvPr>
          <p:cNvGraphicFramePr>
            <a:graphicFrameLocks noGrp="1"/>
          </p:cNvGraphicFramePr>
          <p:nvPr>
            <p:extLst>
              <p:ext uri="{D42A27DB-BD31-4B8C-83A1-F6EECF244321}">
                <p14:modId xmlns:p14="http://schemas.microsoft.com/office/powerpoint/2010/main" val="856428207"/>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صرخت يا أقويــاء. لماذا هذا العنــــاء.</a:t>
                      </a:r>
                    </a:p>
                    <a:p>
                      <a:pPr algn="ctr" rtl="1"/>
                      <a:r>
                        <a:rPr lang="ar-EG" sz="4800" b="1" dirty="0">
                          <a:solidFill>
                            <a:srgbClr val="FFFFFF"/>
                          </a:solidFill>
                          <a:latin typeface="Times New Roman" panose="02020603050405020304" pitchFamily="18" charset="0"/>
                          <a:cs typeface="Times New Roman" panose="02020603050405020304" pitchFamily="18" charset="0"/>
                        </a:rPr>
                        <a:t>تراب أنا وهباء.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عجبي لتجمهركم. على ضعفي وتظاهركم. </a:t>
                      </a:r>
                    </a:p>
                    <a:p>
                      <a:pPr algn="ctr" rtl="1"/>
                      <a:r>
                        <a:rPr lang="ar-EG" sz="4800" b="1" dirty="0">
                          <a:solidFill>
                            <a:srgbClr val="FFFFFF"/>
                          </a:solidFill>
                          <a:latin typeface="Times New Roman" panose="02020603050405020304" pitchFamily="18" charset="0"/>
                          <a:cs typeface="Times New Roman" panose="02020603050405020304" pitchFamily="18" charset="0"/>
                        </a:rPr>
                        <a:t>أنا أضعف من أصغركم.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endParaRPr lang="en-GB" sz="4800" b="1" dirty="0">
                        <a:solidFill>
                          <a:srgbClr val="FFFFFF"/>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3242907434"/>
      </p:ext>
    </p:extLst>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46B157-03D4-4E81-A1D3-0C2B0244C8E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3BBCC0F7-CAC1-4BC2-8B8B-070301D5FA0D}"/>
              </a:ext>
            </a:extLst>
          </p:cNvPr>
          <p:cNvGraphicFramePr>
            <a:graphicFrameLocks noGrp="1"/>
          </p:cNvGraphicFramePr>
          <p:nvPr>
            <p:extLst>
              <p:ext uri="{D42A27DB-BD31-4B8C-83A1-F6EECF244321}">
                <p14:modId xmlns:p14="http://schemas.microsoft.com/office/powerpoint/2010/main" val="1390403363"/>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يا برج عالي وحصين. يا مثال للمنسحقـين.</a:t>
                      </a:r>
                    </a:p>
                    <a:p>
                      <a:pPr algn="ctr" rtl="1"/>
                      <a:r>
                        <a:rPr lang="ar-EG" sz="4800" b="1" dirty="0">
                          <a:solidFill>
                            <a:srgbClr val="FFFFFF"/>
                          </a:solidFill>
                          <a:latin typeface="Times New Roman" panose="02020603050405020304" pitchFamily="18" charset="0"/>
                          <a:cs typeface="Times New Roman" panose="02020603050405020304" pitchFamily="18" charset="0"/>
                        </a:rPr>
                        <a:t>تتواضع للشياطين.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يا قــدوة ومثــال. على مدى الأجيــال. </a:t>
                      </a:r>
                    </a:p>
                    <a:p>
                      <a:pPr algn="ctr" rtl="1"/>
                      <a:r>
                        <a:rPr lang="ar-EG" sz="4800" b="1" dirty="0">
                          <a:solidFill>
                            <a:srgbClr val="FFFFFF"/>
                          </a:solidFill>
                          <a:latin typeface="Times New Roman" panose="02020603050405020304" pitchFamily="18" charset="0"/>
                          <a:cs typeface="Times New Roman" panose="02020603050405020304" pitchFamily="18" charset="0"/>
                        </a:rPr>
                        <a:t>يا ساكن الجبال.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endParaRPr lang="en-GB" sz="4800" b="1" dirty="0">
                        <a:solidFill>
                          <a:srgbClr val="FFFFFF"/>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11344293"/>
      </p:ext>
    </p:extLst>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740C5-7586-4700-AFB7-C7EF53EDD8BE}"/>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8DCFA3F7-7102-4FD6-8011-1C9072ED71E9}"/>
              </a:ext>
            </a:extLst>
          </p:cNvPr>
          <p:cNvGraphicFramePr>
            <a:graphicFrameLocks noGrp="1"/>
          </p:cNvGraphicFramePr>
          <p:nvPr/>
        </p:nvGraphicFramePr>
        <p:xfrm>
          <a:off x="0" y="3667461"/>
          <a:ext cx="9144000" cy="32308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5000" b="1" dirty="0">
                          <a:solidFill>
                            <a:srgbClr val="FFC000"/>
                          </a:solidFill>
                          <a:latin typeface="Times New Roman" panose="02020603050405020304" pitchFamily="18" charset="0"/>
                          <a:cs typeface="Times New Roman" panose="02020603050405020304" pitchFamily="18" charset="0"/>
                        </a:rPr>
                        <a:t>يا قلبي يا حجر. </a:t>
                      </a:r>
                    </a:p>
                    <a:p>
                      <a:pPr algn="ctr" rtl="1"/>
                      <a:r>
                        <a:rPr lang="ar-EG" sz="5000" b="1" dirty="0">
                          <a:solidFill>
                            <a:srgbClr val="FFC000"/>
                          </a:solidFill>
                          <a:latin typeface="Times New Roman" panose="02020603050405020304" pitchFamily="18" charset="0"/>
                          <a:cs typeface="Times New Roman" panose="02020603050405020304" pitchFamily="18" charset="0"/>
                        </a:rPr>
                        <a:t>اسمع هذا الخبر.</a:t>
                      </a:r>
                    </a:p>
                  </a:txBody>
                  <a:tcPr anchor="b"/>
                </a:tc>
                <a:extLst>
                  <a:ext uri="{0D108BD9-81ED-4DB2-BD59-A6C34878D82A}">
                    <a16:rowId xmlns:a16="http://schemas.microsoft.com/office/drawing/2014/main" val="2686908784"/>
                  </a:ext>
                </a:extLst>
              </a:tr>
              <a:tr h="1574053">
                <a:tc>
                  <a:txBody>
                    <a:bodyPr/>
                    <a:lstStyle/>
                    <a:p>
                      <a:pPr algn="ctr" rtl="1"/>
                      <a:r>
                        <a:rPr lang="ar-EG" sz="5000" b="1" dirty="0">
                          <a:solidFill>
                            <a:srgbClr val="FFC000"/>
                          </a:solidFill>
                          <a:latin typeface="Times New Roman" panose="02020603050405020304" pitchFamily="18" charset="0"/>
                          <a:cs typeface="Times New Roman" panose="02020603050405020304" pitchFamily="18" charset="0"/>
                        </a:rPr>
                        <a:t>ملاك في شبه البشر. </a:t>
                      </a:r>
                    </a:p>
                    <a:p>
                      <a:pPr algn="ctr" rtl="1"/>
                      <a:r>
                        <a:rPr lang="ar-EG" sz="5000" b="1" dirty="0">
                          <a:solidFill>
                            <a:srgbClr val="FFC000"/>
                          </a:solidFill>
                          <a:latin typeface="Times New Roman" panose="02020603050405020304" pitchFamily="18" charset="0"/>
                          <a:cs typeface="Times New Roman" panose="02020603050405020304" pitchFamily="18" charset="0"/>
                        </a:rPr>
                        <a:t>بينيوت افا أنطونيوس.</a:t>
                      </a:r>
                      <a:endParaRPr lang="en-GB" sz="5000" b="1" dirty="0">
                        <a:solidFill>
                          <a:srgbClr val="FFC00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140363188"/>
      </p:ext>
    </p:extLst>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46B157-03D4-4E81-A1D3-0C2B0244C8E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3BBCC0F7-CAC1-4BC2-8B8B-070301D5FA0D}"/>
              </a:ext>
            </a:extLst>
          </p:cNvPr>
          <p:cNvGraphicFramePr>
            <a:graphicFrameLocks noGrp="1"/>
          </p:cNvGraphicFramePr>
          <p:nvPr>
            <p:extLst>
              <p:ext uri="{D42A27DB-BD31-4B8C-83A1-F6EECF244321}">
                <p14:modId xmlns:p14="http://schemas.microsoft.com/office/powerpoint/2010/main" val="968706631"/>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يا مثال البتولية. والقوة الروحية.</a:t>
                      </a:r>
                    </a:p>
                    <a:p>
                      <a:pPr algn="ctr" rtl="1"/>
                      <a:r>
                        <a:rPr lang="ar-EG" sz="4800" b="1" dirty="0">
                          <a:solidFill>
                            <a:srgbClr val="FFFFFF"/>
                          </a:solidFill>
                          <a:latin typeface="Times New Roman" panose="02020603050405020304" pitchFamily="18" charset="0"/>
                          <a:cs typeface="Times New Roman" panose="02020603050405020304" pitchFamily="18" charset="0"/>
                        </a:rPr>
                        <a:t>وهدوء البرية.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كرائحة بخور. كأنغام المزمور. </a:t>
                      </a:r>
                    </a:p>
                    <a:p>
                      <a:pPr algn="ctr" rtl="1"/>
                      <a:r>
                        <a:rPr lang="ar-EG" sz="4800" b="1" dirty="0">
                          <a:solidFill>
                            <a:srgbClr val="FFFFFF"/>
                          </a:solidFill>
                          <a:latin typeface="Times New Roman" panose="02020603050405020304" pitchFamily="18" charset="0"/>
                          <a:cs typeface="Times New Roman" panose="02020603050405020304" pitchFamily="18" charset="0"/>
                        </a:rPr>
                        <a:t>حياتك نور من نور.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endParaRPr lang="en-GB" sz="4800" b="1" dirty="0">
                        <a:solidFill>
                          <a:srgbClr val="FFFFFF"/>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1822314525"/>
      </p:ext>
    </p:extLst>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46B157-03D4-4E81-A1D3-0C2B0244C8E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3BBCC0F7-CAC1-4BC2-8B8B-070301D5FA0D}"/>
              </a:ext>
            </a:extLst>
          </p:cNvPr>
          <p:cNvGraphicFramePr>
            <a:graphicFrameLocks noGrp="1"/>
          </p:cNvGraphicFramePr>
          <p:nvPr>
            <p:extLst>
              <p:ext uri="{D42A27DB-BD31-4B8C-83A1-F6EECF244321}">
                <p14:modId xmlns:p14="http://schemas.microsoft.com/office/powerpoint/2010/main" val="1242350201"/>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يا عظيم في جهادك. يا حكيـم في إرشادك.</a:t>
                      </a:r>
                    </a:p>
                    <a:p>
                      <a:pPr algn="ctr" rtl="1"/>
                      <a:r>
                        <a:rPr lang="ar-EG" sz="4800" b="1" dirty="0">
                          <a:solidFill>
                            <a:srgbClr val="FFFFFF"/>
                          </a:solidFill>
                          <a:latin typeface="Times New Roman" panose="02020603050405020304" pitchFamily="18" charset="0"/>
                          <a:cs typeface="Times New Roman" panose="02020603050405020304" pitchFamily="18" charset="0"/>
                        </a:rPr>
                        <a:t>اشفع في أولادك.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لم نحيــا كحيـــاتك. لم نسلك في صفــاتك. </a:t>
                      </a:r>
                    </a:p>
                    <a:p>
                      <a:pPr algn="ctr" rtl="1"/>
                      <a:r>
                        <a:rPr lang="ar-EG" sz="4800" b="1" dirty="0">
                          <a:solidFill>
                            <a:srgbClr val="FFFFFF"/>
                          </a:solidFill>
                          <a:latin typeface="Times New Roman" panose="02020603050405020304" pitchFamily="18" charset="0"/>
                          <a:cs typeface="Times New Roman" panose="02020603050405020304" pitchFamily="18" charset="0"/>
                        </a:rPr>
                        <a:t>فاذكرنا في صلاتك. </a:t>
                      </a:r>
                      <a:r>
                        <a:rPr lang="ar-EG" sz="4800" b="1" dirty="0">
                          <a:solidFill>
                            <a:srgbClr val="FFC000"/>
                          </a:solidFill>
                          <a:latin typeface="Times New Roman" panose="02020603050405020304" pitchFamily="18" charset="0"/>
                          <a:cs typeface="Times New Roman" panose="02020603050405020304" pitchFamily="18" charset="0"/>
                        </a:rPr>
                        <a:t>بنيوت آفا أنطونيوس.</a:t>
                      </a:r>
                      <a:endParaRPr lang="en-GB" sz="4800" b="1" dirty="0">
                        <a:solidFill>
                          <a:srgbClr val="FFFFFF"/>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3239479584"/>
      </p:ext>
    </p:extLst>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46B157-03D4-4E81-A1D3-0C2B0244C8E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3BBCC0F7-CAC1-4BC2-8B8B-070301D5FA0D}"/>
              </a:ext>
            </a:extLst>
          </p:cNvPr>
          <p:cNvGraphicFramePr>
            <a:graphicFrameLocks noGrp="1"/>
          </p:cNvGraphicFramePr>
          <p:nvPr>
            <p:extLst>
              <p:ext uri="{D42A27DB-BD31-4B8C-83A1-F6EECF244321}">
                <p14:modId xmlns:p14="http://schemas.microsoft.com/office/powerpoint/2010/main" val="172783109"/>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3148106">
                <a:tc>
                  <a:txBody>
                    <a:bodyPr/>
                    <a:lstStyle/>
                    <a:p>
                      <a:pPr algn="ctr" rtl="1"/>
                      <a:r>
                        <a:rPr lang="ar-EG" sz="5000" b="1" dirty="0">
                          <a:solidFill>
                            <a:srgbClr val="FFFFFF"/>
                          </a:solidFill>
                          <a:latin typeface="Times New Roman" panose="02020603050405020304" pitchFamily="18" charset="0"/>
                          <a:cs typeface="Times New Roman" panose="02020603050405020304" pitchFamily="18" charset="0"/>
                        </a:rPr>
                        <a:t>اشفع في مذلتنا.</a:t>
                      </a:r>
                    </a:p>
                    <a:p>
                      <a:pPr algn="ctr" rtl="1"/>
                      <a:r>
                        <a:rPr lang="ar-EG" sz="5000" b="1" dirty="0">
                          <a:solidFill>
                            <a:srgbClr val="FFFFFF"/>
                          </a:solidFill>
                          <a:latin typeface="Times New Roman" panose="02020603050405020304" pitchFamily="18" charset="0"/>
                          <a:cs typeface="Times New Roman" panose="02020603050405020304" pitchFamily="18" charset="0"/>
                        </a:rPr>
                        <a:t> وضعف طبيعتنا.</a:t>
                      </a:r>
                    </a:p>
                    <a:p>
                      <a:pPr algn="ctr" rtl="1"/>
                      <a:r>
                        <a:rPr lang="ar-EG" sz="5000" b="1" dirty="0">
                          <a:solidFill>
                            <a:srgbClr val="FFFFFF"/>
                          </a:solidFill>
                          <a:latin typeface="Times New Roman" panose="02020603050405020304" pitchFamily="18" charset="0"/>
                          <a:cs typeface="Times New Roman" panose="02020603050405020304" pitchFamily="18" charset="0"/>
                        </a:rPr>
                        <a:t> في مدة غربتنا.</a:t>
                      </a:r>
                    </a:p>
                    <a:p>
                      <a:pPr algn="ctr" rtl="1"/>
                      <a:r>
                        <a:rPr lang="ar-EG" sz="5000" b="1" dirty="0">
                          <a:solidFill>
                            <a:srgbClr val="FFFFFF"/>
                          </a:solidFill>
                          <a:latin typeface="Times New Roman" panose="02020603050405020304" pitchFamily="18" charset="0"/>
                          <a:cs typeface="Times New Roman" panose="02020603050405020304" pitchFamily="18" charset="0"/>
                        </a:rPr>
                        <a:t> </a:t>
                      </a:r>
                      <a:r>
                        <a:rPr lang="ar-EG" sz="5000" b="1" dirty="0">
                          <a:solidFill>
                            <a:srgbClr val="FFC000"/>
                          </a:solidFill>
                          <a:latin typeface="Times New Roman" panose="02020603050405020304" pitchFamily="18" charset="0"/>
                          <a:cs typeface="Times New Roman" panose="02020603050405020304" pitchFamily="18" charset="0"/>
                        </a:rPr>
                        <a:t>بنيوت آفا أنطونيوس.</a:t>
                      </a:r>
                    </a:p>
                  </a:txBody>
                  <a:tcPr anchor="ctr"/>
                </a:tc>
                <a:extLst>
                  <a:ext uri="{0D108BD9-81ED-4DB2-BD59-A6C34878D82A}">
                    <a16:rowId xmlns:a16="http://schemas.microsoft.com/office/drawing/2014/main" val="2686908784"/>
                  </a:ext>
                </a:extLst>
              </a:tr>
            </a:tbl>
          </a:graphicData>
        </a:graphic>
      </p:graphicFrame>
    </p:spTree>
    <p:extLst>
      <p:ext uri="{BB962C8B-B14F-4D97-AF65-F5344CB8AC3E}">
        <p14:creationId xmlns:p14="http://schemas.microsoft.com/office/powerpoint/2010/main" val="4201852032"/>
      </p:ext>
    </p:extLst>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740C5-7586-4700-AFB7-C7EF53EDD8BE}"/>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8DCFA3F7-7102-4FD6-8011-1C9072ED71E9}"/>
              </a:ext>
            </a:extLst>
          </p:cNvPr>
          <p:cNvGraphicFramePr>
            <a:graphicFrameLocks noGrp="1"/>
          </p:cNvGraphicFramePr>
          <p:nvPr/>
        </p:nvGraphicFramePr>
        <p:xfrm>
          <a:off x="0" y="3667461"/>
          <a:ext cx="9144000" cy="32308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5000" b="1" dirty="0">
                          <a:solidFill>
                            <a:srgbClr val="FFC000"/>
                          </a:solidFill>
                          <a:latin typeface="Times New Roman" panose="02020603050405020304" pitchFamily="18" charset="0"/>
                          <a:cs typeface="Times New Roman" panose="02020603050405020304" pitchFamily="18" charset="0"/>
                        </a:rPr>
                        <a:t>يا قلبي يا حجر. </a:t>
                      </a:r>
                    </a:p>
                    <a:p>
                      <a:pPr algn="ctr" rtl="1"/>
                      <a:r>
                        <a:rPr lang="ar-EG" sz="5000" b="1" dirty="0">
                          <a:solidFill>
                            <a:srgbClr val="FFC000"/>
                          </a:solidFill>
                          <a:latin typeface="Times New Roman" panose="02020603050405020304" pitchFamily="18" charset="0"/>
                          <a:cs typeface="Times New Roman" panose="02020603050405020304" pitchFamily="18" charset="0"/>
                        </a:rPr>
                        <a:t>اسمع هذا الخبر.</a:t>
                      </a:r>
                    </a:p>
                  </a:txBody>
                  <a:tcPr anchor="b"/>
                </a:tc>
                <a:extLst>
                  <a:ext uri="{0D108BD9-81ED-4DB2-BD59-A6C34878D82A}">
                    <a16:rowId xmlns:a16="http://schemas.microsoft.com/office/drawing/2014/main" val="2686908784"/>
                  </a:ext>
                </a:extLst>
              </a:tr>
              <a:tr h="1574053">
                <a:tc>
                  <a:txBody>
                    <a:bodyPr/>
                    <a:lstStyle/>
                    <a:p>
                      <a:pPr algn="ctr" rtl="1"/>
                      <a:r>
                        <a:rPr lang="ar-EG" sz="5000" b="1" dirty="0">
                          <a:solidFill>
                            <a:srgbClr val="FFC000"/>
                          </a:solidFill>
                          <a:latin typeface="Times New Roman" panose="02020603050405020304" pitchFamily="18" charset="0"/>
                          <a:cs typeface="Times New Roman" panose="02020603050405020304" pitchFamily="18" charset="0"/>
                        </a:rPr>
                        <a:t>ملاك في شبه البشر. </a:t>
                      </a:r>
                    </a:p>
                    <a:p>
                      <a:pPr algn="ctr" rtl="1"/>
                      <a:r>
                        <a:rPr lang="ar-EG" sz="5000" b="1" dirty="0">
                          <a:solidFill>
                            <a:srgbClr val="FFC000"/>
                          </a:solidFill>
                          <a:latin typeface="Times New Roman" panose="02020603050405020304" pitchFamily="18" charset="0"/>
                          <a:cs typeface="Times New Roman" panose="02020603050405020304" pitchFamily="18" charset="0"/>
                        </a:rPr>
                        <a:t>بينيوت افا أنطونيوس.</a:t>
                      </a:r>
                      <a:endParaRPr lang="en-GB" sz="5000" b="1" dirty="0">
                        <a:solidFill>
                          <a:srgbClr val="FFC00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2800866205"/>
      </p:ext>
    </p:extLst>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C862F-9D38-476E-9633-0F678DBD6D6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476126268"/>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4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a:xfrm>
            <a:off x="-2111188" y="0"/>
            <a:ext cx="2111188" cy="1465729"/>
          </a:xfrm>
        </p:spPr>
        <p:txBody>
          <a:bodyPr/>
          <a:lstStyle/>
          <a:p>
            <a:pPr algn="r" rtl="1"/>
            <a:r>
              <a:rPr lang="ar-EG" b="1" u="sng" dirty="0">
                <a:solidFill>
                  <a:srgbClr val="FFC000"/>
                </a:solidFill>
              </a:rPr>
              <a:t>تمجيد مكسيموس و دوماديوس</a:t>
            </a:r>
            <a:endParaRPr lang="en-GB" b="1" u="sng" dirty="0">
              <a:solidFill>
                <a:srgbClr val="FFC000"/>
              </a:solidFill>
            </a:endParaRPr>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3292332578"/>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400" b="1" dirty="0">
                          <a:solidFill>
                            <a:srgbClr val="FFFFFF"/>
                          </a:solidFill>
                          <a:latin typeface="Times New Roman" panose="02020603050405020304" pitchFamily="18" charset="0"/>
                          <a:cs typeface="Times New Roman" panose="02020603050405020304" pitchFamily="18" charset="0"/>
                        </a:rPr>
                        <a:t>أبدي باســم الإله. سيدنا إيسوس بخرستوس.</a:t>
                      </a:r>
                    </a:p>
                    <a:p>
                      <a:pPr algn="ctr" rtl="1"/>
                      <a:r>
                        <a:rPr lang="ar-EG" sz="4400" b="1" dirty="0">
                          <a:solidFill>
                            <a:srgbClr val="FFFFFF"/>
                          </a:solidFill>
                          <a:latin typeface="Times New Roman" panose="02020603050405020304" pitchFamily="18" charset="0"/>
                          <a:cs typeface="Times New Roman" panose="02020603050405020304" pitchFamily="18" charset="0"/>
                        </a:rPr>
                        <a:t>وأشرح فى شرف معنى. </a:t>
                      </a:r>
                      <a:r>
                        <a:rPr lang="ar-EG" sz="4400" b="1" dirty="0">
                          <a:solidFill>
                            <a:srgbClr val="FFC000"/>
                          </a:solidFill>
                          <a:latin typeface="Times New Roman" panose="02020603050405020304" pitchFamily="18" charset="0"/>
                          <a:cs typeface="Times New Roman" panose="02020603050405020304" pitchFamily="18" charset="0"/>
                        </a:rPr>
                        <a:t>مكسيموس و دوماديوس.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بدء مديحي وكلامي. في مريم تي بارثينوس. تساعدني في نظامي. إتشيري إنني ذيكيؤس.</a:t>
                      </a:r>
                    </a:p>
                  </a:txBody>
                  <a:tcPr anchor="b"/>
                </a:tc>
                <a:extLst>
                  <a:ext uri="{0D108BD9-81ED-4DB2-BD59-A6C34878D82A}">
                    <a16:rowId xmlns:a16="http://schemas.microsoft.com/office/drawing/2014/main" val="4142453058"/>
                  </a:ext>
                </a:extLst>
              </a:tr>
            </a:tbl>
          </a:graphicData>
        </a:graphic>
      </p:graphicFrame>
      <p:sp>
        <p:nvSpPr>
          <p:cNvPr id="4" name="Rectangle 3">
            <a:hlinkClick r:id="rId2" action="ppaction://hlinksldjump"/>
            <a:extLst>
              <a:ext uri="{FF2B5EF4-FFF2-40B4-BE49-F238E27FC236}">
                <a16:creationId xmlns:a16="http://schemas.microsoft.com/office/drawing/2014/main" id="{D09CA4C2-86F6-4855-B77F-8A1739A804DB}"/>
              </a:ext>
            </a:extLst>
          </p:cNvPr>
          <p:cNvSpPr/>
          <p:nvPr/>
        </p:nvSpPr>
        <p:spPr>
          <a:xfrm>
            <a:off x="6134911" y="3309784"/>
            <a:ext cx="1872165" cy="400110"/>
          </a:xfrm>
          <a:prstGeom prst="rect">
            <a:avLst/>
          </a:prstGeom>
        </p:spPr>
        <p:txBody>
          <a:bodyPr wrap="square">
            <a:spAutoFit/>
          </a:bodyPr>
          <a:lstStyle/>
          <a:p>
            <a:pPr marL="0" marR="0" lvl="0" indent="0" algn="r" defTabSz="457200" rtl="1" eaLnBrk="1" fontAlgn="auto" latinLnBrk="0" hangingPunct="1">
              <a:lnSpc>
                <a:spcPct val="100000"/>
              </a:lnSpc>
              <a:spcBef>
                <a:spcPts val="0"/>
              </a:spcBef>
              <a:spcAft>
                <a:spcPts val="0"/>
              </a:spcAft>
              <a:buClrTx/>
              <a:buSzTx/>
              <a:buFontTx/>
              <a:buNone/>
              <a:tabLst/>
              <a:defRPr/>
            </a:pPr>
            <a:r>
              <a:rPr lang="ar-EG" sz="2000" b="1" dirty="0">
                <a:solidFill>
                  <a:srgbClr val="FFC000"/>
                </a:solidFill>
                <a:latin typeface="Calibri" panose="020F0502020204030204"/>
                <a:cs typeface="Al-Mothnna" pitchFamily="2" charset="-78"/>
              </a:rPr>
              <a:t>طرح الهوس التالت</a:t>
            </a:r>
            <a:endParaRPr kumimoji="0" lang="en-US" sz="20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
        <p:nvSpPr>
          <p:cNvPr id="6" name="Rectangle 5">
            <a:hlinkClick r:id="rId3" action="ppaction://hlinksldjump"/>
            <a:extLst>
              <a:ext uri="{FF2B5EF4-FFF2-40B4-BE49-F238E27FC236}">
                <a16:creationId xmlns:a16="http://schemas.microsoft.com/office/drawing/2014/main" id="{F7765984-516D-4162-A9FA-D9E139975F4D}"/>
              </a:ext>
            </a:extLst>
          </p:cNvPr>
          <p:cNvSpPr/>
          <p:nvPr/>
        </p:nvSpPr>
        <p:spPr>
          <a:xfrm>
            <a:off x="3433137" y="3309784"/>
            <a:ext cx="1564852" cy="400110"/>
          </a:xfrm>
          <a:prstGeom prst="rect">
            <a:avLst/>
          </a:prstGeom>
        </p:spPr>
        <p:txBody>
          <a:bodyPr wrap="none">
            <a:spAutoFit/>
          </a:bodyPr>
          <a:lstStyle/>
          <a:p>
            <a:pPr lvl="0" algn="ctr" defTabSz="457200" rtl="1">
              <a:defRPr/>
            </a:pPr>
            <a:r>
              <a:rPr lang="ar-EG" sz="2000" b="1" dirty="0">
                <a:solidFill>
                  <a:srgbClr val="FFC000"/>
                </a:solidFill>
                <a:cs typeface="Al-Mothnna" pitchFamily="2" charset="-78"/>
              </a:rPr>
              <a:t>الانبا انطونيوس </a:t>
            </a:r>
            <a:endParaRPr kumimoji="0" lang="en-US" sz="20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
        <p:nvSpPr>
          <p:cNvPr id="7" name="Rectangle 6">
            <a:hlinkClick r:id="rId4" action="ppaction://hlinksldjump"/>
            <a:extLst>
              <a:ext uri="{FF2B5EF4-FFF2-40B4-BE49-F238E27FC236}">
                <a16:creationId xmlns:a16="http://schemas.microsoft.com/office/drawing/2014/main" id="{A08F18F5-792A-49CF-B20A-B89DCE30862E}"/>
              </a:ext>
            </a:extLst>
          </p:cNvPr>
          <p:cNvSpPr/>
          <p:nvPr/>
        </p:nvSpPr>
        <p:spPr>
          <a:xfrm>
            <a:off x="1136923" y="3323823"/>
            <a:ext cx="1159292" cy="400110"/>
          </a:xfrm>
          <a:prstGeom prst="rect">
            <a:avLst/>
          </a:prstGeom>
        </p:spPr>
        <p:txBody>
          <a:bodyPr wrap="none">
            <a:spAutoFit/>
          </a:bodyPr>
          <a:lstStyle/>
          <a:p>
            <a:pPr lvl="0" algn="r" defTabSz="457200" rtl="1">
              <a:defRPr/>
            </a:pPr>
            <a:r>
              <a:rPr lang="ar-EG" sz="2000" b="1" dirty="0">
                <a:solidFill>
                  <a:srgbClr val="FFC000"/>
                </a:solidFill>
                <a:cs typeface="Al-Mothnna" pitchFamily="2" charset="-78"/>
              </a:rPr>
              <a:t>الانبا موسي</a:t>
            </a:r>
            <a:endParaRPr kumimoji="0" lang="en-US" sz="20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Tree>
    <p:extLst>
      <p:ext uri="{BB962C8B-B14F-4D97-AF65-F5344CB8AC3E}">
        <p14:creationId xmlns:p14="http://schemas.microsoft.com/office/powerpoint/2010/main" val="123724674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F5149-63AD-4464-9BCF-838415E42B0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06B9890-1117-42BE-82E6-DCD1BE8CDDFA}"/>
              </a:ext>
            </a:extLst>
          </p:cNvPr>
          <p:cNvSpPr>
            <a:spLocks noGrp="1"/>
          </p:cNvSpPr>
          <p:nvPr>
            <p:ph type="body" sz="quarter" idx="11"/>
          </p:nvPr>
        </p:nvSpPr>
        <p:spPr/>
        <p:txBody>
          <a:bodyPr anchor="t"/>
          <a:lstStyle/>
          <a:p>
            <a:r>
              <a:rPr lang="ar-EG" sz="4400" dirty="0"/>
              <a:t>الذين لم يسمع لهم صوت. خرجت أصواتهم على الأرض كلها وبلغ كلامهم الى أقطار المسكونة. الليلويا. </a:t>
            </a:r>
            <a:r>
              <a:rPr lang="ar-EG" sz="4400" dirty="0">
                <a:solidFill>
                  <a:srgbClr val="FFC000"/>
                </a:solidFill>
              </a:rPr>
              <a:t>(مز19: 4،3)</a:t>
            </a:r>
          </a:p>
          <a:p>
            <a:r>
              <a:rPr lang="ar-SA" altLang="en-US" sz="4400" b="1" dirty="0">
                <a:solidFill>
                  <a:schemeClr val="bg1"/>
                </a:solidFill>
                <a:cs typeface="Times New Roman" panose="02020603050405020304" pitchFamily="18" charset="0"/>
              </a:rPr>
              <a:t>الرب يعطى كلمة للمبشرين بعظم قوة.  وملك القوات هو الحبيب. الليلويا.</a:t>
            </a:r>
            <a:r>
              <a:rPr lang="ar-EG" altLang="en-US" sz="4400" b="1" dirty="0">
                <a:solidFill>
                  <a:schemeClr val="bg1"/>
                </a:solidFill>
                <a:cs typeface="Times New Roman" panose="02020603050405020304" pitchFamily="18" charset="0"/>
              </a:rPr>
              <a:t> </a:t>
            </a:r>
            <a:r>
              <a:rPr lang="ar-EG" altLang="en-US" sz="4400" b="1" dirty="0">
                <a:solidFill>
                  <a:srgbClr val="FFC000"/>
                </a:solidFill>
                <a:cs typeface="Times New Roman" panose="02020603050405020304" pitchFamily="18" charset="0"/>
              </a:rPr>
              <a:t>(مز68: 11)</a:t>
            </a:r>
            <a:endParaRPr lang="ar-EG" sz="4400" dirty="0">
              <a:solidFill>
                <a:srgbClr val="FFC000"/>
              </a:solidFill>
            </a:endParaRPr>
          </a:p>
        </p:txBody>
      </p:sp>
    </p:spTree>
    <p:extLst>
      <p:ext uri="{BB962C8B-B14F-4D97-AF65-F5344CB8AC3E}">
        <p14:creationId xmlns:p14="http://schemas.microsoft.com/office/powerpoint/2010/main" val="3781498272"/>
      </p:ext>
    </p:extLst>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484366396"/>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400" b="1" dirty="0">
                          <a:solidFill>
                            <a:srgbClr val="FFFFFF"/>
                          </a:solidFill>
                          <a:latin typeface="Times New Roman" panose="02020603050405020304" pitchFamily="18" charset="0"/>
                          <a:cs typeface="Times New Roman" panose="02020603050405020304" pitchFamily="18" charset="0"/>
                        </a:rPr>
                        <a:t>بك يا ستي أتقوى. واسألك باسم إيسوس.</a:t>
                      </a:r>
                    </a:p>
                    <a:p>
                      <a:pPr algn="ctr" rtl="1"/>
                      <a:r>
                        <a:rPr lang="ar-EG" sz="3500" b="1" dirty="0">
                          <a:solidFill>
                            <a:srgbClr val="FFFFFF"/>
                          </a:solidFill>
                          <a:latin typeface="Times New Roman" panose="02020603050405020304" pitchFamily="18" charset="0"/>
                          <a:cs typeface="Times New Roman" panose="02020603050405020304" pitchFamily="18" charset="0"/>
                        </a:rPr>
                        <a:t>تساعديني في مديح الأباء الاخوة. </a:t>
                      </a:r>
                      <a:r>
                        <a:rPr lang="ar-EG" sz="4000" b="1" dirty="0">
                          <a:solidFill>
                            <a:srgbClr val="FFC000"/>
                          </a:solidFill>
                          <a:latin typeface="Times New Roman" panose="02020603050405020304" pitchFamily="18" charset="0"/>
                          <a:cs typeface="Times New Roman" panose="02020603050405020304" pitchFamily="18" charset="0"/>
                        </a:rPr>
                        <a:t>مكسيموس و دوماديوس.</a:t>
                      </a:r>
                      <a:endParaRPr lang="ar-EG" sz="4300" b="1" dirty="0">
                        <a:solidFill>
                          <a:srgbClr val="FFC00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بدٌلا الرومانية. نيم أبؤرو لاونديوس.</a:t>
                      </a:r>
                    </a:p>
                    <a:p>
                      <a:pPr algn="ctr" rtl="1"/>
                      <a:r>
                        <a:rPr lang="ar-EG" sz="4800" b="1" dirty="0">
                          <a:solidFill>
                            <a:srgbClr val="FFFFFF"/>
                          </a:solidFill>
                          <a:latin typeface="Times New Roman" panose="02020603050405020304" pitchFamily="18" charset="0"/>
                          <a:cs typeface="Times New Roman" panose="02020603050405020304" pitchFamily="18" charset="0"/>
                        </a:rPr>
                        <a:t>بسكنى البرية. </a:t>
                      </a:r>
                      <a:r>
                        <a:rPr lang="ar-EG" sz="4800" b="1" dirty="0">
                          <a:solidFill>
                            <a:srgbClr val="FFC000"/>
                          </a:solidFill>
                          <a:latin typeface="Times New Roman" panose="02020603050405020304" pitchFamily="18" charset="0"/>
                          <a:cs typeface="Times New Roman" panose="02020603050405020304" pitchFamily="18" charset="0"/>
                        </a:rPr>
                        <a:t>مكسيموس و دوماديوس.</a:t>
                      </a:r>
                      <a:endParaRPr lang="ar-EG" sz="4800" b="1" dirty="0">
                        <a:solidFill>
                          <a:srgbClr val="FFFFFF"/>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2749058080"/>
      </p:ext>
    </p:extLst>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3543462119"/>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400" b="1" dirty="0">
                          <a:solidFill>
                            <a:srgbClr val="FFFFFF"/>
                          </a:solidFill>
                          <a:latin typeface="Times New Roman" panose="02020603050405020304" pitchFamily="18" charset="0"/>
                          <a:cs typeface="Times New Roman" panose="02020603050405020304" pitchFamily="18" charset="0"/>
                        </a:rPr>
                        <a:t>بدءا بخلع التاجــات. والقائها عن الرؤوس.</a:t>
                      </a:r>
                    </a:p>
                    <a:p>
                      <a:pPr algn="ctr" rtl="1"/>
                      <a:r>
                        <a:rPr lang="ar-EG" sz="4400" b="1" dirty="0">
                          <a:solidFill>
                            <a:srgbClr val="FFFFFF"/>
                          </a:solidFill>
                          <a:latin typeface="Times New Roman" panose="02020603050405020304" pitchFamily="18" charset="0"/>
                          <a:cs typeface="Times New Roman" panose="02020603050405020304" pitchFamily="18" charset="0"/>
                        </a:rPr>
                        <a:t>محبة في ملك السموات. </a:t>
                      </a:r>
                      <a:r>
                        <a:rPr lang="ar-EG" sz="4400" b="1" dirty="0">
                          <a:solidFill>
                            <a:srgbClr val="FFC000"/>
                          </a:solidFill>
                          <a:latin typeface="Times New Roman" panose="02020603050405020304" pitchFamily="18" charset="0"/>
                          <a:cs typeface="Times New Roman" panose="02020603050405020304" pitchFamily="18" charset="0"/>
                        </a:rPr>
                        <a:t>مكسيموس و دوماديوس.</a:t>
                      </a:r>
                    </a:p>
                  </a:txBody>
                  <a:tcPr/>
                </a:tc>
                <a:extLst>
                  <a:ext uri="{0D108BD9-81ED-4DB2-BD59-A6C34878D82A}">
                    <a16:rowId xmlns:a16="http://schemas.microsoft.com/office/drawing/2014/main" val="2686908784"/>
                  </a:ext>
                </a:extLst>
              </a:tr>
              <a:tr h="1574053">
                <a:tc>
                  <a:txBody>
                    <a:bodyPr/>
                    <a:lstStyle/>
                    <a:p>
                      <a:pPr algn="ctr" rtl="1"/>
                      <a:r>
                        <a:rPr lang="ar-EG" sz="4400" b="1" dirty="0">
                          <a:solidFill>
                            <a:srgbClr val="FFFFFF"/>
                          </a:solidFill>
                          <a:latin typeface="Times New Roman" panose="02020603050405020304" pitchFamily="18" charset="0"/>
                          <a:cs typeface="Times New Roman" panose="02020603050405020304" pitchFamily="18" charset="0"/>
                        </a:rPr>
                        <a:t>تبعا قول الإنجيل. وعملا بالناموس.</a:t>
                      </a:r>
                    </a:p>
                    <a:p>
                      <a:pPr algn="ctr" rtl="1"/>
                      <a:r>
                        <a:rPr lang="ar-EG" sz="4400" b="1" dirty="0">
                          <a:solidFill>
                            <a:srgbClr val="FFFFFF"/>
                          </a:solidFill>
                          <a:latin typeface="Times New Roman" panose="02020603050405020304" pitchFamily="18" charset="0"/>
                          <a:cs typeface="Times New Roman" panose="02020603050405020304" pitchFamily="18" charset="0"/>
                        </a:rPr>
                        <a:t>واتكئا في حضن الخليل. </a:t>
                      </a:r>
                      <a:r>
                        <a:rPr lang="ar-EG" sz="4400" b="1" dirty="0">
                          <a:solidFill>
                            <a:srgbClr val="FFC000"/>
                          </a:solidFill>
                          <a:latin typeface="Times New Roman" panose="02020603050405020304" pitchFamily="18" charset="0"/>
                          <a:cs typeface="Times New Roman" panose="02020603050405020304" pitchFamily="18" charset="0"/>
                        </a:rPr>
                        <a:t>مكسيموس و دوماديوس.</a:t>
                      </a:r>
                      <a:endParaRPr lang="ar-EG" sz="4400" b="1" dirty="0">
                        <a:solidFill>
                          <a:srgbClr val="FFFFFF"/>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2045185931"/>
      </p:ext>
    </p:extLst>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836734422"/>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400" b="1" dirty="0">
                          <a:solidFill>
                            <a:srgbClr val="FFFFFF"/>
                          </a:solidFill>
                          <a:latin typeface="Times New Roman" panose="02020603050405020304" pitchFamily="18" charset="0"/>
                          <a:cs typeface="Times New Roman" panose="02020603050405020304" pitchFamily="18" charset="0"/>
                        </a:rPr>
                        <a:t>جل شرفهما قد زاد. حين دخللا الفردوس.</a:t>
                      </a:r>
                    </a:p>
                    <a:p>
                      <a:pPr algn="ctr" rtl="1"/>
                      <a:r>
                        <a:rPr lang="ar-EG" sz="4400" b="1" dirty="0">
                          <a:solidFill>
                            <a:srgbClr val="FFFFFF"/>
                          </a:solidFill>
                          <a:latin typeface="Times New Roman" panose="02020603050405020304" pitchFamily="18" charset="0"/>
                          <a:cs typeface="Times New Roman" panose="02020603050405020304" pitchFamily="18" charset="0"/>
                        </a:rPr>
                        <a:t>وعلى رأسيهما تاجات. </a:t>
                      </a:r>
                      <a:r>
                        <a:rPr lang="ar-EG" sz="4400" b="1" dirty="0">
                          <a:solidFill>
                            <a:srgbClr val="FFC000"/>
                          </a:solidFill>
                          <a:latin typeface="Times New Roman" panose="02020603050405020304" pitchFamily="18" charset="0"/>
                          <a:cs typeface="Times New Roman" panose="02020603050405020304" pitchFamily="18" charset="0"/>
                        </a:rPr>
                        <a:t>مكسيموس و دوماديوس.</a:t>
                      </a:r>
                    </a:p>
                  </a:txBody>
                  <a:tcPr/>
                </a:tc>
                <a:extLst>
                  <a:ext uri="{0D108BD9-81ED-4DB2-BD59-A6C34878D82A}">
                    <a16:rowId xmlns:a16="http://schemas.microsoft.com/office/drawing/2014/main" val="2686908784"/>
                  </a:ext>
                </a:extLst>
              </a:tr>
              <a:tr h="1574053">
                <a:tc>
                  <a:txBody>
                    <a:bodyPr/>
                    <a:lstStyle/>
                    <a:p>
                      <a:pPr algn="ctr" rtl="1"/>
                      <a:r>
                        <a:rPr lang="ar-EG" sz="4400" b="1" dirty="0">
                          <a:solidFill>
                            <a:srgbClr val="FFFFFF"/>
                          </a:solidFill>
                          <a:latin typeface="Times New Roman" panose="02020603050405020304" pitchFamily="18" charset="0"/>
                          <a:cs typeface="Times New Roman" panose="02020603050405020304" pitchFamily="18" charset="0"/>
                        </a:rPr>
                        <a:t>احبا سُكنى الجبال. وتآنسا بالوحوش.</a:t>
                      </a:r>
                    </a:p>
                    <a:p>
                      <a:pPr algn="ctr" rtl="1"/>
                      <a:r>
                        <a:rPr lang="ar-EG" sz="4400" b="1" dirty="0">
                          <a:solidFill>
                            <a:srgbClr val="FFFFFF"/>
                          </a:solidFill>
                          <a:latin typeface="Times New Roman" panose="02020603050405020304" pitchFamily="18" charset="0"/>
                          <a:cs typeface="Times New Roman" panose="02020603050405020304" pitchFamily="18" charset="0"/>
                        </a:rPr>
                        <a:t>وزهدا الممالك والمال. </a:t>
                      </a:r>
                      <a:r>
                        <a:rPr lang="ar-EG" sz="4400" b="1" dirty="0">
                          <a:solidFill>
                            <a:srgbClr val="FFC000"/>
                          </a:solidFill>
                          <a:latin typeface="Times New Roman" panose="02020603050405020304" pitchFamily="18" charset="0"/>
                          <a:cs typeface="Times New Roman" panose="02020603050405020304" pitchFamily="18" charset="0"/>
                        </a:rPr>
                        <a:t>مكسيموس و دوماديوس.</a:t>
                      </a:r>
                      <a:endParaRPr lang="ar-EG" sz="4400" b="1" dirty="0">
                        <a:solidFill>
                          <a:srgbClr val="FFFFFF"/>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1859742345"/>
      </p:ext>
    </p:extLst>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584301005"/>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400" b="1" dirty="0">
                          <a:solidFill>
                            <a:srgbClr val="FFFFFF"/>
                          </a:solidFill>
                          <a:latin typeface="Times New Roman" panose="02020603050405020304" pitchFamily="18" charset="0"/>
                          <a:cs typeface="Times New Roman" panose="02020603050405020304" pitchFamily="18" charset="0"/>
                        </a:rPr>
                        <a:t>خلُصَا من مُلك العالم. واخزيا ابليس المنجوس.</a:t>
                      </a:r>
                    </a:p>
                    <a:p>
                      <a:pPr algn="ctr" rtl="1"/>
                      <a:r>
                        <a:rPr lang="ar-EG" sz="4400" b="1" dirty="0">
                          <a:solidFill>
                            <a:srgbClr val="FFFFFF"/>
                          </a:solidFill>
                          <a:latin typeface="Times New Roman" panose="02020603050405020304" pitchFamily="18" charset="0"/>
                          <a:cs typeface="Times New Roman" panose="02020603050405020304" pitchFamily="18" charset="0"/>
                        </a:rPr>
                        <a:t>ونالا الفرح الدائم. </a:t>
                      </a:r>
                      <a:r>
                        <a:rPr lang="ar-EG" sz="4400" b="1" dirty="0">
                          <a:solidFill>
                            <a:srgbClr val="FFC000"/>
                          </a:solidFill>
                          <a:latin typeface="Times New Roman" panose="02020603050405020304" pitchFamily="18" charset="0"/>
                          <a:cs typeface="Times New Roman" panose="02020603050405020304" pitchFamily="18" charset="0"/>
                        </a:rPr>
                        <a:t>مكسيموس و دوماديوس.</a:t>
                      </a:r>
                    </a:p>
                  </a:txBody>
                  <a:tcPr/>
                </a:tc>
                <a:extLst>
                  <a:ext uri="{0D108BD9-81ED-4DB2-BD59-A6C34878D82A}">
                    <a16:rowId xmlns:a16="http://schemas.microsoft.com/office/drawing/2014/main" val="2686908784"/>
                  </a:ext>
                </a:extLst>
              </a:tr>
              <a:tr h="1574053">
                <a:tc>
                  <a:txBody>
                    <a:bodyPr/>
                    <a:lstStyle/>
                    <a:p>
                      <a:pPr algn="ctr" rtl="1"/>
                      <a:r>
                        <a:rPr lang="ar-EG" sz="4400" b="1" dirty="0">
                          <a:solidFill>
                            <a:srgbClr val="FFFFFF"/>
                          </a:solidFill>
                          <a:latin typeface="Times New Roman" panose="02020603050405020304" pitchFamily="18" charset="0"/>
                          <a:cs typeface="Times New Roman" panose="02020603050405020304" pitchFamily="18" charset="0"/>
                        </a:rPr>
                        <a:t>دلهما قبل الممات. أبوهما أنبا اغابيوس.</a:t>
                      </a:r>
                    </a:p>
                    <a:p>
                      <a:pPr algn="ctr" rtl="1"/>
                      <a:r>
                        <a:rPr lang="ar-EG" sz="4400" b="1" dirty="0">
                          <a:solidFill>
                            <a:srgbClr val="FFFFFF"/>
                          </a:solidFill>
                          <a:latin typeface="Times New Roman" panose="02020603050405020304" pitchFamily="18" charset="0"/>
                          <a:cs typeface="Times New Roman" panose="02020603050405020304" pitchFamily="18" charset="0"/>
                        </a:rPr>
                        <a:t>ان يحضرا لجبل شيهيت. </a:t>
                      </a:r>
                      <a:r>
                        <a:rPr lang="ar-EG" sz="4400" b="1" dirty="0">
                          <a:solidFill>
                            <a:srgbClr val="FFC000"/>
                          </a:solidFill>
                          <a:latin typeface="Times New Roman" panose="02020603050405020304" pitchFamily="18" charset="0"/>
                          <a:cs typeface="Times New Roman" panose="02020603050405020304" pitchFamily="18" charset="0"/>
                        </a:rPr>
                        <a:t>إسقيط مقاريـوس.</a:t>
                      </a:r>
                      <a:endParaRPr lang="ar-EG" sz="4400" b="1" dirty="0">
                        <a:solidFill>
                          <a:srgbClr val="FFFFFF"/>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3352595989"/>
      </p:ext>
    </p:extLst>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3783889288"/>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400" b="1" dirty="0">
                          <a:solidFill>
                            <a:srgbClr val="FFFFFF"/>
                          </a:solidFill>
                          <a:latin typeface="Times New Roman" panose="02020603050405020304" pitchFamily="18" charset="0"/>
                          <a:cs typeface="Times New Roman" panose="02020603050405020304" pitchFamily="18" charset="0"/>
                        </a:rPr>
                        <a:t>منظرهما في البرية. يشبه ني أنجيلوس.</a:t>
                      </a:r>
                    </a:p>
                    <a:p>
                      <a:pPr algn="ctr" rtl="1"/>
                      <a:r>
                        <a:rPr lang="ar-EG" sz="4400" b="1" dirty="0">
                          <a:solidFill>
                            <a:srgbClr val="FFFFFF"/>
                          </a:solidFill>
                          <a:latin typeface="Times New Roman" panose="02020603050405020304" pitchFamily="18" charset="0"/>
                          <a:cs typeface="Times New Roman" panose="02020603050405020304" pitchFamily="18" charset="0"/>
                        </a:rPr>
                        <a:t>وصارا اهلاً للبطريركية. </a:t>
                      </a:r>
                      <a:r>
                        <a:rPr lang="ar-EG" sz="4400" b="1" dirty="0">
                          <a:solidFill>
                            <a:srgbClr val="FFC000"/>
                          </a:solidFill>
                          <a:latin typeface="Times New Roman" panose="02020603050405020304" pitchFamily="18" charset="0"/>
                          <a:cs typeface="Times New Roman" panose="02020603050405020304" pitchFamily="18" charset="0"/>
                        </a:rPr>
                        <a:t>مكسيموس و دوماديوس.</a:t>
                      </a:r>
                    </a:p>
                  </a:txBody>
                  <a:tcPr/>
                </a:tc>
                <a:extLst>
                  <a:ext uri="{0D108BD9-81ED-4DB2-BD59-A6C34878D82A}">
                    <a16:rowId xmlns:a16="http://schemas.microsoft.com/office/drawing/2014/main" val="2686908784"/>
                  </a:ext>
                </a:extLst>
              </a:tr>
              <a:tr h="1574053">
                <a:tc>
                  <a:txBody>
                    <a:bodyPr/>
                    <a:lstStyle/>
                    <a:p>
                      <a:pPr algn="ctr" rtl="1"/>
                      <a:r>
                        <a:rPr lang="ar-EG" sz="4400" b="1" dirty="0">
                          <a:solidFill>
                            <a:srgbClr val="FFFFFF"/>
                          </a:solidFill>
                          <a:latin typeface="Times New Roman" panose="02020603050405020304" pitchFamily="18" charset="0"/>
                          <a:cs typeface="Times New Roman" panose="02020603050405020304" pitchFamily="18" charset="0"/>
                        </a:rPr>
                        <a:t>زانا طقس الرهبان. رتب ني ابنفما تيكوس</a:t>
                      </a:r>
                      <a:r>
                        <a:rPr lang="ar-EG" sz="4400" b="1" dirty="0">
                          <a:solidFill>
                            <a:srgbClr val="FFC000"/>
                          </a:solidFill>
                          <a:latin typeface="Times New Roman" panose="02020603050405020304" pitchFamily="18" charset="0"/>
                          <a:cs typeface="Times New Roman" panose="02020603050405020304" pitchFamily="18" charset="0"/>
                        </a:rPr>
                        <a:t>*</a:t>
                      </a:r>
                      <a:r>
                        <a:rPr lang="ar-EG" sz="4400" b="1" dirty="0">
                          <a:solidFill>
                            <a:srgbClr val="FFFFFF"/>
                          </a:solidFill>
                          <a:latin typeface="Times New Roman" panose="02020603050405020304" pitchFamily="18" charset="0"/>
                          <a:cs typeface="Times New Roman" panose="02020603050405020304" pitchFamily="18" charset="0"/>
                        </a:rPr>
                        <a:t>.</a:t>
                      </a:r>
                    </a:p>
                    <a:p>
                      <a:pPr algn="ctr" rtl="1"/>
                      <a:r>
                        <a:rPr lang="ar-EG" sz="4400" b="1" dirty="0">
                          <a:solidFill>
                            <a:srgbClr val="FFFFFF"/>
                          </a:solidFill>
                          <a:latin typeface="Times New Roman" panose="02020603050405020304" pitchFamily="18" charset="0"/>
                          <a:cs typeface="Times New Roman" panose="02020603050405020304" pitchFamily="18" charset="0"/>
                        </a:rPr>
                        <a:t>ساحا في أقصى الوديان. </a:t>
                      </a:r>
                      <a:r>
                        <a:rPr lang="ar-EG" sz="4400" b="1" dirty="0">
                          <a:solidFill>
                            <a:srgbClr val="FFC000"/>
                          </a:solidFill>
                          <a:latin typeface="Times New Roman" panose="02020603050405020304" pitchFamily="18" charset="0"/>
                          <a:cs typeface="Times New Roman" panose="02020603050405020304" pitchFamily="18" charset="0"/>
                        </a:rPr>
                        <a:t>مكسيموس و دوماديوس.</a:t>
                      </a:r>
                      <a:endParaRPr lang="ar-EG" sz="4400" b="1" dirty="0">
                        <a:solidFill>
                          <a:srgbClr val="FFFFFF"/>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
        <p:nvSpPr>
          <p:cNvPr id="4" name="TextBox 3">
            <a:extLst>
              <a:ext uri="{FF2B5EF4-FFF2-40B4-BE49-F238E27FC236}">
                <a16:creationId xmlns:a16="http://schemas.microsoft.com/office/drawing/2014/main" id="{2D85A33C-6F49-4658-BF35-2C18F7E969CD}"/>
              </a:ext>
            </a:extLst>
          </p:cNvPr>
          <p:cNvSpPr txBox="1"/>
          <p:nvPr/>
        </p:nvSpPr>
        <p:spPr>
          <a:xfrm>
            <a:off x="7167282" y="3213568"/>
            <a:ext cx="1976718" cy="523220"/>
          </a:xfrm>
          <a:prstGeom prst="rect">
            <a:avLst/>
          </a:prstGeom>
          <a:noFill/>
        </p:spPr>
        <p:txBody>
          <a:bodyPr wrap="square" rtlCol="0">
            <a:spAutoFit/>
          </a:bodyPr>
          <a:lstStyle/>
          <a:p>
            <a:pPr algn="r" rtl="1"/>
            <a:r>
              <a:rPr lang="ar-EG" sz="2800" b="1" dirty="0">
                <a:solidFill>
                  <a:srgbClr val="FFC000"/>
                </a:solidFill>
                <a:cs typeface="+mj-cs"/>
              </a:rPr>
              <a:t>*(الروحانيين)</a:t>
            </a:r>
            <a:endParaRPr lang="en-GB" sz="2800" b="1" dirty="0">
              <a:solidFill>
                <a:srgbClr val="FFC000"/>
              </a:solidFill>
              <a:cs typeface="+mj-cs"/>
            </a:endParaRPr>
          </a:p>
        </p:txBody>
      </p:sp>
    </p:spTree>
    <p:extLst>
      <p:ext uri="{BB962C8B-B14F-4D97-AF65-F5344CB8AC3E}">
        <p14:creationId xmlns:p14="http://schemas.microsoft.com/office/powerpoint/2010/main" val="3505777926"/>
      </p:ext>
    </p:extLst>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2157960102"/>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400" b="1" dirty="0">
                          <a:solidFill>
                            <a:srgbClr val="FFFFFF"/>
                          </a:solidFill>
                          <a:latin typeface="Times New Roman" panose="02020603050405020304" pitchFamily="18" charset="0"/>
                          <a:cs typeface="Times New Roman" panose="02020603050405020304" pitchFamily="18" charset="0"/>
                        </a:rPr>
                        <a:t>سارا بغير دليل. ودلهما بي أنجيلوس.</a:t>
                      </a:r>
                    </a:p>
                    <a:p>
                      <a:pPr algn="ctr" rtl="1"/>
                      <a:r>
                        <a:rPr lang="ar-EG" sz="4400" b="1" dirty="0">
                          <a:solidFill>
                            <a:srgbClr val="FFFFFF"/>
                          </a:solidFill>
                          <a:latin typeface="Times New Roman" panose="02020603050405020304" pitchFamily="18" charset="0"/>
                          <a:cs typeface="Times New Roman" panose="02020603050405020304" pitchFamily="18" charset="0"/>
                        </a:rPr>
                        <a:t>إلى جبـل الاسقيط. </a:t>
                      </a:r>
                      <a:r>
                        <a:rPr lang="ar-EG" sz="4400" b="1" dirty="0">
                          <a:solidFill>
                            <a:srgbClr val="FFC000"/>
                          </a:solidFill>
                          <a:latin typeface="Times New Roman" panose="02020603050405020304" pitchFamily="18" charset="0"/>
                          <a:cs typeface="Times New Roman" panose="02020603050405020304" pitchFamily="18" charset="0"/>
                        </a:rPr>
                        <a:t>مكسيموس و دوماديوس.</a:t>
                      </a:r>
                    </a:p>
                  </a:txBody>
                  <a:tcPr/>
                </a:tc>
                <a:extLst>
                  <a:ext uri="{0D108BD9-81ED-4DB2-BD59-A6C34878D82A}">
                    <a16:rowId xmlns:a16="http://schemas.microsoft.com/office/drawing/2014/main" val="2686908784"/>
                  </a:ext>
                </a:extLst>
              </a:tr>
              <a:tr h="1574053">
                <a:tc>
                  <a:txBody>
                    <a:bodyPr/>
                    <a:lstStyle/>
                    <a:p>
                      <a:pPr algn="ctr" rtl="1"/>
                      <a:r>
                        <a:rPr lang="ar-EG" sz="4400" b="1" dirty="0">
                          <a:solidFill>
                            <a:srgbClr val="FFFFFF"/>
                          </a:solidFill>
                          <a:latin typeface="Times New Roman" panose="02020603050405020304" pitchFamily="18" charset="0"/>
                          <a:cs typeface="Times New Roman" panose="02020603050405020304" pitchFamily="18" charset="0"/>
                        </a:rPr>
                        <a:t>شفيا كل العلات. باسم الرب القدوس.</a:t>
                      </a:r>
                    </a:p>
                    <a:p>
                      <a:pPr algn="ctr" rtl="1"/>
                      <a:r>
                        <a:rPr lang="ar-EG" sz="4400" b="1" dirty="0">
                          <a:solidFill>
                            <a:srgbClr val="FFFFFF"/>
                          </a:solidFill>
                          <a:latin typeface="Times New Roman" panose="02020603050405020304" pitchFamily="18" charset="0"/>
                          <a:cs typeface="Times New Roman" panose="02020603050405020304" pitchFamily="18" charset="0"/>
                        </a:rPr>
                        <a:t>في الشام وجبل شيهيت. </a:t>
                      </a:r>
                      <a:r>
                        <a:rPr lang="ar-EG" sz="4400" b="1" dirty="0">
                          <a:solidFill>
                            <a:srgbClr val="FFC000"/>
                          </a:solidFill>
                          <a:latin typeface="Times New Roman" panose="02020603050405020304" pitchFamily="18" charset="0"/>
                          <a:cs typeface="Times New Roman" panose="02020603050405020304" pitchFamily="18" charset="0"/>
                        </a:rPr>
                        <a:t>مكسيموس و دوماديوس.</a:t>
                      </a:r>
                      <a:endParaRPr lang="ar-EG" sz="4400" b="1" dirty="0">
                        <a:solidFill>
                          <a:srgbClr val="FFFFFF"/>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2775761223"/>
      </p:ext>
    </p:extLst>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1851424767"/>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400" b="1" dirty="0">
                          <a:solidFill>
                            <a:srgbClr val="FFFFFF"/>
                          </a:solidFill>
                          <a:latin typeface="Times New Roman" panose="02020603050405020304" pitchFamily="18" charset="0"/>
                          <a:cs typeface="Times New Roman" panose="02020603050405020304" pitchFamily="18" charset="0"/>
                        </a:rPr>
                        <a:t>صاحا بتراتيل وألحان. حباً الرب القدوس.</a:t>
                      </a:r>
                    </a:p>
                    <a:p>
                      <a:pPr algn="ctr" rtl="1"/>
                      <a:r>
                        <a:rPr lang="ar-EG" sz="4400" b="1" dirty="0">
                          <a:solidFill>
                            <a:srgbClr val="FFFFFF"/>
                          </a:solidFill>
                          <a:latin typeface="Times New Roman" panose="02020603050405020304" pitchFamily="18" charset="0"/>
                          <a:cs typeface="Times New Roman" panose="02020603050405020304" pitchFamily="18" charset="0"/>
                        </a:rPr>
                        <a:t>وصارا أجناداً شجعان. </a:t>
                      </a:r>
                      <a:r>
                        <a:rPr lang="ar-EG" sz="4400" b="1" dirty="0">
                          <a:solidFill>
                            <a:srgbClr val="FFC000"/>
                          </a:solidFill>
                          <a:latin typeface="Times New Roman" panose="02020603050405020304" pitchFamily="18" charset="0"/>
                          <a:cs typeface="Times New Roman" panose="02020603050405020304" pitchFamily="18" charset="0"/>
                        </a:rPr>
                        <a:t>مكسيموس و دوماديوس.</a:t>
                      </a:r>
                    </a:p>
                  </a:txBody>
                  <a:tcPr/>
                </a:tc>
                <a:extLst>
                  <a:ext uri="{0D108BD9-81ED-4DB2-BD59-A6C34878D82A}">
                    <a16:rowId xmlns:a16="http://schemas.microsoft.com/office/drawing/2014/main" val="2686908784"/>
                  </a:ext>
                </a:extLst>
              </a:tr>
              <a:tr h="1574053">
                <a:tc>
                  <a:txBody>
                    <a:bodyPr/>
                    <a:lstStyle/>
                    <a:p>
                      <a:pPr algn="ctr" rtl="1"/>
                      <a:r>
                        <a:rPr lang="ar-EG" sz="4400" b="1" dirty="0">
                          <a:solidFill>
                            <a:srgbClr val="FFFFFF"/>
                          </a:solidFill>
                          <a:latin typeface="Times New Roman" panose="02020603050405020304" pitchFamily="18" charset="0"/>
                          <a:cs typeface="Times New Roman" panose="02020603050405020304" pitchFamily="18" charset="0"/>
                        </a:rPr>
                        <a:t>اضواء الاكاليل تلألأت. حين وضعت فوق الرؤوس.</a:t>
                      </a:r>
                    </a:p>
                    <a:p>
                      <a:pPr algn="ctr" rtl="1"/>
                      <a:r>
                        <a:rPr lang="ar-EG" sz="4400" b="1" dirty="0">
                          <a:solidFill>
                            <a:srgbClr val="FFFFFF"/>
                          </a:solidFill>
                          <a:latin typeface="Times New Roman" panose="02020603050405020304" pitchFamily="18" charset="0"/>
                          <a:cs typeface="Times New Roman" panose="02020603050405020304" pitchFamily="18" charset="0"/>
                        </a:rPr>
                        <a:t>والبراري بهم انارت. </a:t>
                      </a:r>
                      <a:r>
                        <a:rPr lang="ar-EG" sz="4400" b="1" dirty="0">
                          <a:solidFill>
                            <a:srgbClr val="FFC000"/>
                          </a:solidFill>
                          <a:latin typeface="Times New Roman" panose="02020603050405020304" pitchFamily="18" charset="0"/>
                          <a:cs typeface="Times New Roman" panose="02020603050405020304" pitchFamily="18" charset="0"/>
                        </a:rPr>
                        <a:t>مكسيموس و دوماديوس.</a:t>
                      </a:r>
                      <a:endParaRPr lang="ar-EG" sz="4400" b="1" dirty="0">
                        <a:solidFill>
                          <a:srgbClr val="FFFFFF"/>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2509403749"/>
      </p:ext>
    </p:extLst>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2839139064"/>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600" b="1" dirty="0">
                          <a:solidFill>
                            <a:srgbClr val="FFFFFF"/>
                          </a:solidFill>
                          <a:latin typeface="Times New Roman" panose="02020603050405020304" pitchFamily="18" charset="0"/>
                          <a:cs typeface="Times New Roman" panose="02020603050405020304" pitchFamily="18" charset="0"/>
                        </a:rPr>
                        <a:t>طوباكم يا أبهات. يا اولاد مقاريوس.</a:t>
                      </a:r>
                    </a:p>
                    <a:p>
                      <a:pPr algn="ctr" rtl="1"/>
                      <a:r>
                        <a:rPr lang="ar-EG" sz="4600" b="1" dirty="0">
                          <a:solidFill>
                            <a:srgbClr val="FFFFFF"/>
                          </a:solidFill>
                          <a:latin typeface="Times New Roman" panose="02020603050405020304" pitchFamily="18" charset="0"/>
                          <a:cs typeface="Times New Roman" panose="02020603050405020304" pitchFamily="18" charset="0"/>
                        </a:rPr>
                        <a:t>يا كواكب جبل شيهيت. </a:t>
                      </a:r>
                      <a:r>
                        <a:rPr lang="ar-EG" sz="4600" b="1" dirty="0">
                          <a:solidFill>
                            <a:srgbClr val="FFC000"/>
                          </a:solidFill>
                          <a:latin typeface="Times New Roman" panose="02020603050405020304" pitchFamily="18" charset="0"/>
                          <a:cs typeface="Times New Roman" panose="02020603050405020304" pitchFamily="18" charset="0"/>
                        </a:rPr>
                        <a:t>ومصابيح دير البراموس.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طوباك ايها البار. طوباك يا مقاريوس.</a:t>
                      </a:r>
                    </a:p>
                    <a:p>
                      <a:pPr algn="ctr" rtl="1"/>
                      <a:r>
                        <a:rPr lang="ar-EG" sz="4800" b="1" dirty="0">
                          <a:solidFill>
                            <a:srgbClr val="FFFFFF"/>
                          </a:solidFill>
                          <a:latin typeface="Times New Roman" panose="02020603050405020304" pitchFamily="18" charset="0"/>
                          <a:cs typeface="Times New Roman" panose="02020603050405020304" pitchFamily="18" charset="0"/>
                        </a:rPr>
                        <a:t>انت لشيهيت فخار. </a:t>
                      </a:r>
                      <a:r>
                        <a:rPr lang="ar-EG" sz="4800" b="1" dirty="0">
                          <a:solidFill>
                            <a:srgbClr val="FFC000"/>
                          </a:solidFill>
                          <a:latin typeface="Times New Roman" panose="02020603050405020304" pitchFamily="18" charset="0"/>
                          <a:cs typeface="Times New Roman" panose="02020603050405020304" pitchFamily="18" charset="0"/>
                        </a:rPr>
                        <a:t>مع الآباء الرؤوس</a:t>
                      </a:r>
                      <a:r>
                        <a:rPr lang="en-US" sz="4800" b="1" dirty="0">
                          <a:solidFill>
                            <a:srgbClr val="FFC000"/>
                          </a:solidFill>
                          <a:latin typeface="Times New Roman" panose="02020603050405020304" pitchFamily="18" charset="0"/>
                          <a:cs typeface="Times New Roman" panose="02020603050405020304" pitchFamily="18" charset="0"/>
                        </a:rPr>
                        <a:t>.</a:t>
                      </a:r>
                      <a:endParaRPr lang="ar-EG" sz="48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1487162889"/>
      </p:ext>
    </p:extLst>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3304154910"/>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ضاع صباي وشبابي. وأنا ماشي بكل شرور.</a:t>
                      </a:r>
                    </a:p>
                    <a:p>
                      <a:pPr algn="ctr" rtl="1"/>
                      <a:r>
                        <a:rPr lang="ar-EG" sz="4800" b="1" dirty="0">
                          <a:solidFill>
                            <a:srgbClr val="FFFFFF"/>
                          </a:solidFill>
                          <a:latin typeface="Times New Roman" panose="02020603050405020304" pitchFamily="18" charset="0"/>
                          <a:cs typeface="Times New Roman" panose="02020603050405020304" pitchFamily="18" charset="0"/>
                        </a:rPr>
                        <a:t>ورجائي إسمها غالي. </a:t>
                      </a:r>
                      <a:r>
                        <a:rPr lang="ar-EG" sz="4800" b="1" dirty="0">
                          <a:solidFill>
                            <a:srgbClr val="FFC000"/>
                          </a:solidFill>
                          <a:latin typeface="Times New Roman" panose="02020603050405020304" pitchFamily="18" charset="0"/>
                          <a:cs typeface="Times New Roman" panose="02020603050405020304" pitchFamily="18" charset="0"/>
                        </a:rPr>
                        <a:t>مفتاح باب الفردوس.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عالي هو قدرك.</a:t>
                      </a:r>
                      <a:r>
                        <a:rPr lang="en-US" sz="4800" b="1" dirty="0">
                          <a:solidFill>
                            <a:srgbClr val="FFFFFF"/>
                          </a:solidFill>
                          <a:latin typeface="Times New Roman" panose="02020603050405020304" pitchFamily="18" charset="0"/>
                          <a:cs typeface="Times New Roman" panose="02020603050405020304" pitchFamily="18" charset="0"/>
                        </a:rPr>
                        <a:t> </a:t>
                      </a:r>
                      <a:r>
                        <a:rPr lang="ar-EG" sz="4800" b="1" dirty="0">
                          <a:solidFill>
                            <a:srgbClr val="FFFFFF"/>
                          </a:solidFill>
                          <a:latin typeface="Times New Roman" panose="02020603050405020304" pitchFamily="18" charset="0"/>
                          <a:cs typeface="Times New Roman" panose="02020603050405020304" pitchFamily="18" charset="0"/>
                        </a:rPr>
                        <a:t>يا رجاء كل النفوس.</a:t>
                      </a:r>
                    </a:p>
                    <a:p>
                      <a:pPr algn="ctr" rtl="1"/>
                      <a:r>
                        <a:rPr lang="ar-EG" sz="4800" b="1" dirty="0">
                          <a:solidFill>
                            <a:srgbClr val="FFFFFF"/>
                          </a:solidFill>
                          <a:latin typeface="Times New Roman" panose="02020603050405020304" pitchFamily="18" charset="0"/>
                          <a:cs typeface="Times New Roman" panose="02020603050405020304" pitchFamily="18" charset="0"/>
                        </a:rPr>
                        <a:t>لا تنسي المرتل عبدك. </a:t>
                      </a:r>
                      <a:r>
                        <a:rPr lang="ar-EG" sz="4800" b="1" dirty="0">
                          <a:solidFill>
                            <a:srgbClr val="FFC000"/>
                          </a:solidFill>
                          <a:latin typeface="Times New Roman" panose="02020603050405020304" pitchFamily="18" charset="0"/>
                          <a:cs typeface="Times New Roman" panose="02020603050405020304" pitchFamily="18" charset="0"/>
                        </a:rPr>
                        <a:t>الخاطي بكل عكوس</a:t>
                      </a:r>
                      <a:r>
                        <a:rPr lang="en-US" sz="4800" b="1" dirty="0">
                          <a:solidFill>
                            <a:srgbClr val="FFC000"/>
                          </a:solidFill>
                          <a:latin typeface="Times New Roman" panose="02020603050405020304" pitchFamily="18" charset="0"/>
                          <a:cs typeface="Times New Roman" panose="02020603050405020304" pitchFamily="18" charset="0"/>
                        </a:rPr>
                        <a:t>.</a:t>
                      </a:r>
                      <a:endParaRPr lang="ar-EG" sz="48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84741786"/>
      </p:ext>
    </p:extLst>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36C1A-10C1-4B8E-85CD-E883AA4E5B80}"/>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C40B6204-13ED-4D7D-86D3-6D808E3D59BD}"/>
              </a:ext>
            </a:extLst>
          </p:cNvPr>
          <p:cNvGraphicFramePr>
            <a:graphicFrameLocks noGrp="1"/>
          </p:cNvGraphicFramePr>
          <p:nvPr>
            <p:extLst>
              <p:ext uri="{D42A27DB-BD31-4B8C-83A1-F6EECF244321}">
                <p14:modId xmlns:p14="http://schemas.microsoft.com/office/powerpoint/2010/main" val="3556717080"/>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غلبوا كل الشياطين. باسم الرب القدوس.</a:t>
                      </a:r>
                    </a:p>
                    <a:p>
                      <a:pPr algn="ctr" rtl="1"/>
                      <a:r>
                        <a:rPr lang="ar-EG" sz="4300" b="1" dirty="0">
                          <a:solidFill>
                            <a:srgbClr val="FFFFFF"/>
                          </a:solidFill>
                          <a:latin typeface="Times New Roman" panose="02020603050405020304" pitchFamily="18" charset="0"/>
                          <a:cs typeface="Times New Roman" panose="02020603050405020304" pitchFamily="18" charset="0"/>
                        </a:rPr>
                        <a:t>واتكئا في النعيم فرحين. </a:t>
                      </a:r>
                      <a:r>
                        <a:rPr lang="ar-EG" sz="4300" b="1" dirty="0">
                          <a:solidFill>
                            <a:srgbClr val="FFC000"/>
                          </a:solidFill>
                          <a:latin typeface="Times New Roman" panose="02020603050405020304" pitchFamily="18" charset="0"/>
                          <a:cs typeface="Times New Roman" panose="02020603050405020304" pitchFamily="18" charset="0"/>
                        </a:rPr>
                        <a:t>مكسيموس و دوماديوس.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فخر كل الرهبان. نيم أبؤرو لاونديوس.</a:t>
                      </a:r>
                    </a:p>
                    <a:p>
                      <a:pPr algn="ctr" rtl="1"/>
                      <a:r>
                        <a:rPr lang="ar-EG" sz="4800" b="1" dirty="0">
                          <a:solidFill>
                            <a:srgbClr val="FFFFFF"/>
                          </a:solidFill>
                          <a:latin typeface="Times New Roman" panose="02020603050405020304" pitchFamily="18" charset="0"/>
                          <a:cs typeface="Times New Roman" panose="02020603050405020304" pitchFamily="18" charset="0"/>
                        </a:rPr>
                        <a:t>ابنا الملك السلطان. </a:t>
                      </a:r>
                      <a:r>
                        <a:rPr lang="ar-EG" sz="4800" b="1" dirty="0">
                          <a:solidFill>
                            <a:srgbClr val="FFC000"/>
                          </a:solidFill>
                          <a:latin typeface="Times New Roman" panose="02020603050405020304" pitchFamily="18" charset="0"/>
                          <a:cs typeface="Times New Roman" panose="02020603050405020304" pitchFamily="18" charset="0"/>
                        </a:rPr>
                        <a:t>مكسيموس و دوماديوس</a:t>
                      </a:r>
                      <a:r>
                        <a:rPr lang="en-US" sz="4800" b="1" dirty="0">
                          <a:solidFill>
                            <a:srgbClr val="FFC000"/>
                          </a:solidFill>
                          <a:latin typeface="Times New Roman" panose="02020603050405020304" pitchFamily="18" charset="0"/>
                          <a:cs typeface="Times New Roman" panose="02020603050405020304" pitchFamily="18" charset="0"/>
                        </a:rPr>
                        <a:t>.</a:t>
                      </a:r>
                      <a:endParaRPr lang="ar-EG" sz="48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230553887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F5873-AD7A-4E64-99B4-25520672604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8C4679E9-2AA5-4B83-8C9B-3F1FE564FF56}"/>
              </a:ext>
            </a:extLst>
          </p:cNvPr>
          <p:cNvSpPr>
            <a:spLocks noGrp="1"/>
          </p:cNvSpPr>
          <p:nvPr>
            <p:ph type="body" sz="quarter" idx="11"/>
          </p:nvPr>
        </p:nvSpPr>
        <p:spPr/>
        <p:txBody>
          <a:bodyPr/>
          <a:lstStyle/>
          <a:p>
            <a:r>
              <a:rPr lang="ar-EG" dirty="0"/>
              <a:t>اعترفوا للرب وادعوا باسمه. وبشروا بأعماله فى الأمم.  أخبروا بجميع عجائبه. افتخروا باسمه القدوس.  الليلويا. </a:t>
            </a:r>
            <a:r>
              <a:rPr lang="ar-EG" dirty="0">
                <a:solidFill>
                  <a:srgbClr val="FFC000"/>
                </a:solidFill>
              </a:rPr>
              <a:t>(مز105: 1-3)</a:t>
            </a:r>
          </a:p>
        </p:txBody>
      </p:sp>
    </p:spTree>
    <p:extLst>
      <p:ext uri="{BB962C8B-B14F-4D97-AF65-F5344CB8AC3E}">
        <p14:creationId xmlns:p14="http://schemas.microsoft.com/office/powerpoint/2010/main" val="4251753783"/>
      </p:ext>
    </p:extLst>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561593019"/>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قال عنهم أبوهما. أنبـا مقاريوس.</a:t>
                      </a:r>
                    </a:p>
                    <a:p>
                      <a:pPr algn="ctr" rtl="1"/>
                      <a:r>
                        <a:rPr lang="ar-EG" sz="4300" b="1" dirty="0">
                          <a:solidFill>
                            <a:srgbClr val="FFFFFF"/>
                          </a:solidFill>
                          <a:latin typeface="Times New Roman" panose="02020603050405020304" pitchFamily="18" charset="0"/>
                          <a:cs typeface="Times New Roman" panose="02020603050405020304" pitchFamily="18" charset="0"/>
                        </a:rPr>
                        <a:t>ثوب الرهبنة أفتخر بهما. </a:t>
                      </a:r>
                      <a:r>
                        <a:rPr lang="ar-EG" sz="4300" b="1" dirty="0">
                          <a:solidFill>
                            <a:srgbClr val="FFC000"/>
                          </a:solidFill>
                          <a:latin typeface="Times New Roman" panose="02020603050405020304" pitchFamily="18" charset="0"/>
                          <a:cs typeface="Times New Roman" panose="02020603050405020304" pitchFamily="18" charset="0"/>
                        </a:rPr>
                        <a:t>مكسيموس و دوماديوس.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لبسا حللاً بهيـة.</a:t>
                      </a:r>
                      <a:r>
                        <a:rPr lang="en-US" sz="4800" b="1" dirty="0">
                          <a:solidFill>
                            <a:srgbClr val="FFFFFF"/>
                          </a:solidFill>
                          <a:latin typeface="Times New Roman" panose="02020603050405020304" pitchFamily="18" charset="0"/>
                          <a:cs typeface="Times New Roman" panose="02020603050405020304" pitchFamily="18" charset="0"/>
                        </a:rPr>
                        <a:t> </a:t>
                      </a:r>
                      <a:r>
                        <a:rPr lang="ar-EG" sz="4800" b="1" dirty="0">
                          <a:solidFill>
                            <a:srgbClr val="FFFFFF"/>
                          </a:solidFill>
                          <a:latin typeface="Times New Roman" panose="02020603050405020304" pitchFamily="18" charset="0"/>
                          <a:cs typeface="Times New Roman" panose="02020603050405020304" pitchFamily="18" charset="0"/>
                        </a:rPr>
                        <a:t>حين دخلوا إلى الفردوس.</a:t>
                      </a:r>
                    </a:p>
                    <a:p>
                      <a:pPr algn="ctr" rtl="1"/>
                      <a:r>
                        <a:rPr lang="ar-EG" sz="4800" b="1" dirty="0">
                          <a:solidFill>
                            <a:srgbClr val="FFFFFF"/>
                          </a:solidFill>
                          <a:latin typeface="Times New Roman" panose="02020603050405020304" pitchFamily="18" charset="0"/>
                          <a:cs typeface="Times New Roman" panose="02020603050405020304" pitchFamily="18" charset="0"/>
                        </a:rPr>
                        <a:t>واكاليل نورانية. </a:t>
                      </a:r>
                      <a:r>
                        <a:rPr lang="ar-EG" sz="4800" b="1" dirty="0">
                          <a:solidFill>
                            <a:srgbClr val="FFC000"/>
                          </a:solidFill>
                          <a:latin typeface="Times New Roman" panose="02020603050405020304" pitchFamily="18" charset="0"/>
                          <a:cs typeface="Times New Roman" panose="02020603050405020304" pitchFamily="18" charset="0"/>
                        </a:rPr>
                        <a:t>مكسيموس و دوماديوس</a:t>
                      </a:r>
                      <a:r>
                        <a:rPr lang="en-US" sz="4800" b="1" dirty="0">
                          <a:solidFill>
                            <a:srgbClr val="FFC000"/>
                          </a:solidFill>
                          <a:latin typeface="Times New Roman" panose="02020603050405020304" pitchFamily="18" charset="0"/>
                          <a:cs typeface="Times New Roman" panose="02020603050405020304" pitchFamily="18" charset="0"/>
                        </a:rPr>
                        <a:t>.</a:t>
                      </a:r>
                      <a:endParaRPr lang="ar-EG" sz="48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4010663016"/>
      </p:ext>
    </p:extLst>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1560965586"/>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مضيا عروسين المسيح. ودخلا الي الفردوس.</a:t>
                      </a:r>
                    </a:p>
                    <a:p>
                      <a:pPr algn="ctr" rtl="1"/>
                      <a:r>
                        <a:rPr lang="ar-EG" sz="4800" b="1" dirty="0">
                          <a:solidFill>
                            <a:srgbClr val="FFFFFF"/>
                          </a:solidFill>
                          <a:latin typeface="Times New Roman" panose="02020603050405020304" pitchFamily="18" charset="0"/>
                          <a:cs typeface="Times New Roman" panose="02020603050405020304" pitchFamily="18" charset="0"/>
                        </a:rPr>
                        <a:t>وصاحا بالتسبيح. </a:t>
                      </a:r>
                      <a:r>
                        <a:rPr lang="ar-EG" sz="4800" b="1" dirty="0">
                          <a:solidFill>
                            <a:srgbClr val="FFC000"/>
                          </a:solidFill>
                          <a:latin typeface="Times New Roman" panose="02020603050405020304" pitchFamily="18" charset="0"/>
                          <a:cs typeface="Times New Roman" panose="02020603050405020304" pitchFamily="18" charset="0"/>
                        </a:rPr>
                        <a:t>مكسيموس و دوماديوس.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نالا كل الانعام. باسم الرب القدوس.</a:t>
                      </a:r>
                    </a:p>
                    <a:p>
                      <a:pPr algn="ctr" rtl="1"/>
                      <a:r>
                        <a:rPr lang="ar-EG" sz="4400" b="1" dirty="0">
                          <a:solidFill>
                            <a:srgbClr val="FFFFFF"/>
                          </a:solidFill>
                          <a:latin typeface="Times New Roman" panose="02020603050405020304" pitchFamily="18" charset="0"/>
                          <a:cs typeface="Times New Roman" panose="02020603050405020304" pitchFamily="18" charset="0"/>
                        </a:rPr>
                        <a:t>وصاحا بتراتيل وألحـان. </a:t>
                      </a:r>
                      <a:r>
                        <a:rPr lang="ar-EG" sz="4400" b="1" dirty="0">
                          <a:solidFill>
                            <a:srgbClr val="FFC000"/>
                          </a:solidFill>
                          <a:latin typeface="Times New Roman" panose="02020603050405020304" pitchFamily="18" charset="0"/>
                          <a:cs typeface="Times New Roman" panose="02020603050405020304" pitchFamily="18" charset="0"/>
                        </a:rPr>
                        <a:t>مكسيموس و دوماديوس</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2101934000"/>
      </p:ext>
    </p:extLst>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3737390389"/>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هديـة مذخورة. عند الرب القدوس.</a:t>
                      </a:r>
                    </a:p>
                    <a:p>
                      <a:pPr algn="ctr" rtl="1"/>
                      <a:r>
                        <a:rPr lang="ar-EG" sz="4800" b="1" dirty="0">
                          <a:solidFill>
                            <a:srgbClr val="FFFFFF"/>
                          </a:solidFill>
                          <a:latin typeface="Times New Roman" panose="02020603050405020304" pitchFamily="18" charset="0"/>
                          <a:cs typeface="Times New Roman" panose="02020603050405020304" pitchFamily="18" charset="0"/>
                        </a:rPr>
                        <a:t>وجوهـرة مصرورة. </a:t>
                      </a:r>
                      <a:r>
                        <a:rPr lang="ar-EG" sz="4800" b="1" dirty="0">
                          <a:solidFill>
                            <a:srgbClr val="FFC000"/>
                          </a:solidFill>
                          <a:latin typeface="Times New Roman" panose="02020603050405020304" pitchFamily="18" charset="0"/>
                          <a:cs typeface="Times New Roman" panose="02020603050405020304" pitchFamily="18" charset="0"/>
                        </a:rPr>
                        <a:t>مكسيموس و دوماديوس.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ولا تنسوا بطركنا.</a:t>
                      </a:r>
                      <a:r>
                        <a:rPr lang="en-US" sz="4800" b="1" dirty="0">
                          <a:solidFill>
                            <a:srgbClr val="FFFFFF"/>
                          </a:solidFill>
                          <a:latin typeface="Times New Roman" panose="02020603050405020304" pitchFamily="18" charset="0"/>
                          <a:cs typeface="Times New Roman" panose="02020603050405020304" pitchFamily="18" charset="0"/>
                        </a:rPr>
                        <a:t> </a:t>
                      </a:r>
                      <a:r>
                        <a:rPr lang="ar-EG" sz="4800" b="1" dirty="0">
                          <a:solidFill>
                            <a:srgbClr val="FFFFFF"/>
                          </a:solidFill>
                          <a:latin typeface="Times New Roman" panose="02020603050405020304" pitchFamily="18" charset="0"/>
                          <a:cs typeface="Times New Roman" panose="02020603050405020304" pitchFamily="18" charset="0"/>
                        </a:rPr>
                        <a:t>عند الرب القدوس.</a:t>
                      </a:r>
                    </a:p>
                    <a:p>
                      <a:pPr algn="ctr" rtl="1"/>
                      <a:r>
                        <a:rPr lang="ar-EG" sz="4800" b="1" dirty="0">
                          <a:solidFill>
                            <a:srgbClr val="FFFFFF"/>
                          </a:solidFill>
                          <a:latin typeface="Times New Roman" panose="02020603050405020304" pitchFamily="18" charset="0"/>
                          <a:cs typeface="Times New Roman" panose="02020603050405020304" pitchFamily="18" charset="0"/>
                        </a:rPr>
                        <a:t>وشريكه مطراننا. </a:t>
                      </a:r>
                      <a:r>
                        <a:rPr lang="ar-EG" sz="4800" b="1" dirty="0">
                          <a:solidFill>
                            <a:srgbClr val="FFC000"/>
                          </a:solidFill>
                          <a:latin typeface="Times New Roman" panose="02020603050405020304" pitchFamily="18" charset="0"/>
                          <a:cs typeface="Times New Roman" panose="02020603050405020304" pitchFamily="18" charset="0"/>
                        </a:rPr>
                        <a:t>أنبا دانيال بى متروبولتيس</a:t>
                      </a:r>
                      <a:r>
                        <a:rPr lang="en-US" sz="4800" b="1" dirty="0">
                          <a:solidFill>
                            <a:srgbClr val="FFC000"/>
                          </a:solidFill>
                          <a:latin typeface="Times New Roman" panose="02020603050405020304" pitchFamily="18" charset="0"/>
                          <a:cs typeface="Times New Roman" panose="02020603050405020304" pitchFamily="18" charset="0"/>
                        </a:rPr>
                        <a:t>.</a:t>
                      </a:r>
                      <a:endParaRPr lang="ar-EG" sz="48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8723710"/>
      </p:ext>
    </p:extLst>
  </p:cSld>
  <p:clrMapOvr>
    <a:masterClrMapping/>
  </p:clrMapOvr>
</p:sld>
</file>

<file path=ppt/slides/slide4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333355782"/>
              </p:ext>
            </p:extLst>
          </p:nvPr>
        </p:nvGraphicFramePr>
        <p:xfrm>
          <a:off x="-13449" y="3709894"/>
          <a:ext cx="9157449" cy="3148106"/>
        </p:xfrm>
        <a:graphic>
          <a:graphicData uri="http://schemas.openxmlformats.org/drawingml/2006/table">
            <a:tbl>
              <a:tblPr firstRow="1" bandRow="1">
                <a:tableStyleId>{2D5ABB26-0587-4C30-8999-92F81FD0307C}</a:tableStyleId>
              </a:tblPr>
              <a:tblGrid>
                <a:gridCol w="9157449">
                  <a:extLst>
                    <a:ext uri="{9D8B030D-6E8A-4147-A177-3AD203B41FA5}">
                      <a16:colId xmlns:a16="http://schemas.microsoft.com/office/drawing/2014/main" val="2939193845"/>
                    </a:ext>
                  </a:extLst>
                </a:gridCol>
              </a:tblGrid>
              <a:tr h="1574053">
                <a:tc>
                  <a:txBody>
                    <a:bodyPr/>
                    <a:lstStyle/>
                    <a:p>
                      <a:pPr algn="ctr" rtl="1"/>
                      <a:r>
                        <a:rPr lang="ar-EG" sz="3700" b="1" dirty="0">
                          <a:solidFill>
                            <a:srgbClr val="FFFFFF"/>
                          </a:solidFill>
                          <a:latin typeface="Times New Roman" panose="02020603050405020304" pitchFamily="18" charset="0"/>
                          <a:cs typeface="Times New Roman" panose="02020603050405020304" pitchFamily="18" charset="0"/>
                        </a:rPr>
                        <a:t>لا تنس يا سيدنا. طغمات ني موناخوس</a:t>
                      </a:r>
                      <a:r>
                        <a:rPr lang="ar-EG" sz="3700" b="1" baseline="20000" dirty="0">
                          <a:solidFill>
                            <a:srgbClr val="FFC000"/>
                          </a:solidFill>
                          <a:latin typeface="Times New Roman" panose="02020603050405020304" pitchFamily="18" charset="0"/>
                          <a:cs typeface="Times New Roman" panose="02020603050405020304" pitchFamily="18" charset="0"/>
                        </a:rPr>
                        <a:t>(1)</a:t>
                      </a:r>
                      <a:r>
                        <a:rPr lang="ar-EG" sz="3700" b="1" dirty="0">
                          <a:solidFill>
                            <a:srgbClr val="FFFFFF"/>
                          </a:solidFill>
                          <a:latin typeface="Times New Roman" panose="02020603050405020304" pitchFamily="18" charset="0"/>
                          <a:cs typeface="Times New Roman" panose="02020603050405020304" pitchFamily="18" charset="0"/>
                        </a:rPr>
                        <a:t>. وكل مراتب ملتنا. </a:t>
                      </a:r>
                      <a:r>
                        <a:rPr lang="ar-EG" sz="4400" b="1" dirty="0">
                          <a:solidFill>
                            <a:srgbClr val="FFC000"/>
                          </a:solidFill>
                          <a:latin typeface="Times New Roman" panose="02020603050405020304" pitchFamily="18" charset="0"/>
                          <a:cs typeface="Times New Roman" panose="02020603050405020304" pitchFamily="18" charset="0"/>
                        </a:rPr>
                        <a:t>بي أواي بي اواي إنني إخريستيانوس</a:t>
                      </a:r>
                      <a:r>
                        <a:rPr lang="ar-EG" sz="4400" b="1" baseline="20000" dirty="0">
                          <a:solidFill>
                            <a:srgbClr val="FFC000"/>
                          </a:solidFill>
                          <a:latin typeface="Times New Roman" panose="02020603050405020304" pitchFamily="18" charset="0"/>
                          <a:cs typeface="Times New Roman" panose="02020603050405020304" pitchFamily="18" charset="0"/>
                        </a:rPr>
                        <a:t>(2)</a:t>
                      </a:r>
                      <a:r>
                        <a:rPr lang="ar-EG" sz="4400" b="1" dirty="0">
                          <a:solidFill>
                            <a:srgbClr val="FFC000"/>
                          </a:solidFill>
                          <a:latin typeface="Times New Roman" panose="02020603050405020304" pitchFamily="18" charset="0"/>
                          <a:cs typeface="Times New Roman" panose="02020603050405020304" pitchFamily="18" charset="0"/>
                        </a:rPr>
                        <a:t>.</a:t>
                      </a:r>
                      <a:endParaRPr lang="ar-EG" sz="3800" b="1" dirty="0">
                        <a:solidFill>
                          <a:srgbClr val="FFC000"/>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السلام للثلاثة مقارات. وكل الاباء الرؤوس.</a:t>
                      </a:r>
                    </a:p>
                    <a:p>
                      <a:pPr algn="ctr" rtl="1"/>
                      <a:r>
                        <a:rPr lang="ar-EG" sz="4800" b="1" dirty="0">
                          <a:solidFill>
                            <a:srgbClr val="FFFFFF"/>
                          </a:solidFill>
                          <a:latin typeface="Times New Roman" panose="02020603050405020304" pitchFamily="18" charset="0"/>
                          <a:cs typeface="Times New Roman" panose="02020603050405020304" pitchFamily="18" charset="0"/>
                        </a:rPr>
                        <a:t>السكان بجبل شيهيت. </a:t>
                      </a:r>
                      <a:r>
                        <a:rPr lang="ar-EG" sz="4800" b="1" dirty="0">
                          <a:solidFill>
                            <a:srgbClr val="FFC000"/>
                          </a:solidFill>
                          <a:latin typeface="Times New Roman" panose="02020603050405020304" pitchFamily="18" charset="0"/>
                          <a:cs typeface="Times New Roman" panose="02020603050405020304" pitchFamily="18" charset="0"/>
                        </a:rPr>
                        <a:t>اسقيط مقاريوس</a:t>
                      </a:r>
                      <a:r>
                        <a:rPr lang="en-US" sz="4800" b="1" dirty="0">
                          <a:solidFill>
                            <a:srgbClr val="FFC000"/>
                          </a:solidFill>
                          <a:latin typeface="Times New Roman" panose="02020603050405020304" pitchFamily="18" charset="0"/>
                          <a:cs typeface="Times New Roman" panose="02020603050405020304" pitchFamily="18" charset="0"/>
                        </a:rPr>
                        <a:t>.</a:t>
                      </a:r>
                      <a:endParaRPr lang="ar-EG" sz="48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
        <p:nvSpPr>
          <p:cNvPr id="4" name="TextBox 3">
            <a:extLst>
              <a:ext uri="{FF2B5EF4-FFF2-40B4-BE49-F238E27FC236}">
                <a16:creationId xmlns:a16="http://schemas.microsoft.com/office/drawing/2014/main" id="{7831D0CA-8A66-4FD0-AF27-7808397FA597}"/>
              </a:ext>
            </a:extLst>
          </p:cNvPr>
          <p:cNvSpPr txBox="1"/>
          <p:nvPr/>
        </p:nvSpPr>
        <p:spPr>
          <a:xfrm>
            <a:off x="7422776" y="3267635"/>
            <a:ext cx="1721224" cy="523220"/>
          </a:xfrm>
          <a:prstGeom prst="rect">
            <a:avLst/>
          </a:prstGeom>
          <a:noFill/>
        </p:spPr>
        <p:txBody>
          <a:bodyPr wrap="square" rtlCol="0">
            <a:spAutoFit/>
          </a:bodyPr>
          <a:lstStyle/>
          <a:p>
            <a:pPr algn="r" rtl="1"/>
            <a:r>
              <a:rPr lang="ar-EG" sz="2800" b="1" dirty="0">
                <a:solidFill>
                  <a:srgbClr val="FFC000"/>
                </a:solidFill>
                <a:cs typeface="+mj-cs"/>
              </a:rPr>
              <a:t>(1) الرهبان</a:t>
            </a:r>
            <a:endParaRPr lang="en-GB" sz="2800" b="1" dirty="0">
              <a:solidFill>
                <a:srgbClr val="FFC000"/>
              </a:solidFill>
              <a:cs typeface="+mj-cs"/>
            </a:endParaRPr>
          </a:p>
        </p:txBody>
      </p:sp>
      <p:sp>
        <p:nvSpPr>
          <p:cNvPr id="5" name="TextBox 4">
            <a:extLst>
              <a:ext uri="{FF2B5EF4-FFF2-40B4-BE49-F238E27FC236}">
                <a16:creationId xmlns:a16="http://schemas.microsoft.com/office/drawing/2014/main" id="{898855F9-5C7D-4E31-B494-0E44478E1212}"/>
              </a:ext>
            </a:extLst>
          </p:cNvPr>
          <p:cNvSpPr txBox="1"/>
          <p:nvPr/>
        </p:nvSpPr>
        <p:spPr>
          <a:xfrm>
            <a:off x="3657600" y="3267635"/>
            <a:ext cx="3406588" cy="523220"/>
          </a:xfrm>
          <a:prstGeom prst="rect">
            <a:avLst/>
          </a:prstGeom>
          <a:noFill/>
        </p:spPr>
        <p:txBody>
          <a:bodyPr wrap="square" rtlCol="0">
            <a:spAutoFit/>
          </a:bodyPr>
          <a:lstStyle/>
          <a:p>
            <a:pPr algn="r" rtl="1"/>
            <a:r>
              <a:rPr lang="ar-EG" sz="2800" b="1" dirty="0">
                <a:solidFill>
                  <a:srgbClr val="FFC000"/>
                </a:solidFill>
                <a:cs typeface="+mj-cs"/>
              </a:rPr>
              <a:t>(2) المسيحيين واحد فواحد</a:t>
            </a:r>
            <a:endParaRPr lang="en-GB" sz="2800" b="1" dirty="0">
              <a:solidFill>
                <a:srgbClr val="FFC000"/>
              </a:solidFill>
              <a:cs typeface="+mj-cs"/>
            </a:endParaRPr>
          </a:p>
        </p:txBody>
      </p:sp>
    </p:spTree>
    <p:extLst>
      <p:ext uri="{BB962C8B-B14F-4D97-AF65-F5344CB8AC3E}">
        <p14:creationId xmlns:p14="http://schemas.microsoft.com/office/powerpoint/2010/main" val="362772494"/>
      </p:ext>
    </p:extLst>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801000464"/>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السلام لأنبا يوأنس. بي هيغومانوس</a:t>
                      </a:r>
                      <a:r>
                        <a:rPr lang="ar-EG" sz="4800" b="1" baseline="30000" dirty="0">
                          <a:solidFill>
                            <a:srgbClr val="FFC000"/>
                          </a:solidFill>
                          <a:latin typeface="Times New Roman" panose="02020603050405020304" pitchFamily="18" charset="0"/>
                          <a:cs typeface="Times New Roman" panose="02020603050405020304" pitchFamily="18" charset="0"/>
                        </a:rPr>
                        <a:t>(1)</a:t>
                      </a:r>
                      <a:r>
                        <a:rPr lang="ar-EG" sz="4800" b="1" dirty="0">
                          <a:solidFill>
                            <a:srgbClr val="FFFFFF"/>
                          </a:solidFill>
                          <a:latin typeface="Times New Roman" panose="02020603050405020304" pitchFamily="18" charset="0"/>
                          <a:cs typeface="Times New Roman" panose="02020603050405020304" pitchFamily="18" charset="0"/>
                        </a:rPr>
                        <a:t>.</a:t>
                      </a:r>
                    </a:p>
                    <a:p>
                      <a:pPr algn="ctr" rtl="1"/>
                      <a:r>
                        <a:rPr lang="ar-EG" sz="4800" b="1" dirty="0">
                          <a:solidFill>
                            <a:srgbClr val="FFFFFF"/>
                          </a:solidFill>
                          <a:latin typeface="Times New Roman" panose="02020603050405020304" pitchFamily="18" charset="0"/>
                          <a:cs typeface="Times New Roman" panose="02020603050405020304" pitchFamily="18" charset="0"/>
                        </a:rPr>
                        <a:t>والأب أنبا بيشوي. </a:t>
                      </a:r>
                      <a:r>
                        <a:rPr lang="ar-EG" sz="4800" b="1" dirty="0">
                          <a:solidFill>
                            <a:srgbClr val="FFC000"/>
                          </a:solidFill>
                          <a:latin typeface="Times New Roman" panose="02020603050405020304" pitchFamily="18" charset="0"/>
                          <a:cs typeface="Times New Roman" panose="02020603050405020304" pitchFamily="18" charset="0"/>
                        </a:rPr>
                        <a:t>بي رومي إنتى ليوس</a:t>
                      </a:r>
                      <a:r>
                        <a:rPr lang="ar-EG" sz="4800" b="1" baseline="20000" dirty="0">
                          <a:solidFill>
                            <a:srgbClr val="FFC000"/>
                          </a:solidFill>
                          <a:latin typeface="Times New Roman" panose="02020603050405020304" pitchFamily="18" charset="0"/>
                          <a:cs typeface="Times New Roman" panose="02020603050405020304" pitchFamily="18" charset="0"/>
                        </a:rPr>
                        <a:t>(2)</a:t>
                      </a:r>
                      <a:r>
                        <a:rPr lang="ar-EG" sz="4800" b="1" dirty="0">
                          <a:solidFill>
                            <a:srgbClr val="FFC000"/>
                          </a:solidFill>
                          <a:latin typeface="Times New Roman" panose="02020603050405020304" pitchFamily="18" charset="0"/>
                          <a:cs typeface="Times New Roman" panose="02020603050405020304" pitchFamily="18" charset="0"/>
                        </a:rPr>
                        <a:t>.</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السلام لأنبا دانيال . والآب أنبا إيسيذورس.</a:t>
                      </a:r>
                    </a:p>
                    <a:p>
                      <a:pPr algn="ctr" rtl="1"/>
                      <a:r>
                        <a:rPr lang="ar-EG" sz="4800" b="1" dirty="0">
                          <a:solidFill>
                            <a:srgbClr val="FFFFFF"/>
                          </a:solidFill>
                          <a:latin typeface="Times New Roman" panose="02020603050405020304" pitchFamily="18" charset="0"/>
                          <a:cs typeface="Times New Roman" panose="02020603050405020304" pitchFamily="18" charset="0"/>
                        </a:rPr>
                        <a:t>والمكرم بكل الاكرام. </a:t>
                      </a:r>
                      <a:r>
                        <a:rPr lang="ar-EG" sz="4800" b="1" dirty="0">
                          <a:solidFill>
                            <a:srgbClr val="FFC000"/>
                          </a:solidFill>
                          <a:latin typeface="Times New Roman" panose="02020603050405020304" pitchFamily="18" charset="0"/>
                          <a:cs typeface="Times New Roman" panose="02020603050405020304" pitchFamily="18" charset="0"/>
                        </a:rPr>
                        <a:t>الانبا ارسانيوس</a:t>
                      </a:r>
                      <a:r>
                        <a:rPr lang="en-US" sz="4800" b="1" dirty="0">
                          <a:solidFill>
                            <a:srgbClr val="FFC000"/>
                          </a:solidFill>
                          <a:latin typeface="Times New Roman" panose="02020603050405020304" pitchFamily="18" charset="0"/>
                          <a:cs typeface="Times New Roman" panose="02020603050405020304" pitchFamily="18" charset="0"/>
                        </a:rPr>
                        <a:t>.</a:t>
                      </a:r>
                      <a:endParaRPr lang="ar-EG" sz="48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
        <p:nvSpPr>
          <p:cNvPr id="4" name="TextBox 3">
            <a:extLst>
              <a:ext uri="{FF2B5EF4-FFF2-40B4-BE49-F238E27FC236}">
                <a16:creationId xmlns:a16="http://schemas.microsoft.com/office/drawing/2014/main" id="{2D8E9046-5EBA-40C2-A783-A295A11A1B44}"/>
              </a:ext>
            </a:extLst>
          </p:cNvPr>
          <p:cNvSpPr txBox="1"/>
          <p:nvPr/>
        </p:nvSpPr>
        <p:spPr>
          <a:xfrm>
            <a:off x="7422776" y="3267635"/>
            <a:ext cx="1721224" cy="523220"/>
          </a:xfrm>
          <a:prstGeom prst="rect">
            <a:avLst/>
          </a:prstGeom>
          <a:noFill/>
        </p:spPr>
        <p:txBody>
          <a:bodyPr wrap="square" rtlCol="0">
            <a:spAutoFit/>
          </a:bodyPr>
          <a:lstStyle/>
          <a:p>
            <a:pPr algn="r" rtl="1"/>
            <a:r>
              <a:rPr lang="ar-EG" sz="2800" b="1" dirty="0">
                <a:solidFill>
                  <a:srgbClr val="FFC000"/>
                </a:solidFill>
                <a:cs typeface="+mj-cs"/>
              </a:rPr>
              <a:t>(1) القمص</a:t>
            </a:r>
            <a:endParaRPr lang="en-GB" sz="2800" b="1" dirty="0">
              <a:solidFill>
                <a:srgbClr val="FFC000"/>
              </a:solidFill>
              <a:cs typeface="+mj-cs"/>
            </a:endParaRPr>
          </a:p>
        </p:txBody>
      </p:sp>
      <p:sp>
        <p:nvSpPr>
          <p:cNvPr id="5" name="TextBox 4">
            <a:extLst>
              <a:ext uri="{FF2B5EF4-FFF2-40B4-BE49-F238E27FC236}">
                <a16:creationId xmlns:a16="http://schemas.microsoft.com/office/drawing/2014/main" id="{2F2BB128-8B12-4BF8-BB99-1A476D81D9D0}"/>
              </a:ext>
            </a:extLst>
          </p:cNvPr>
          <p:cNvSpPr txBox="1"/>
          <p:nvPr/>
        </p:nvSpPr>
        <p:spPr>
          <a:xfrm>
            <a:off x="4572000" y="3267635"/>
            <a:ext cx="2492188" cy="523220"/>
          </a:xfrm>
          <a:prstGeom prst="rect">
            <a:avLst/>
          </a:prstGeom>
          <a:noFill/>
        </p:spPr>
        <p:txBody>
          <a:bodyPr wrap="square" rtlCol="0">
            <a:spAutoFit/>
          </a:bodyPr>
          <a:lstStyle/>
          <a:p>
            <a:pPr algn="r" rtl="1"/>
            <a:r>
              <a:rPr lang="ar-EG" sz="2800" b="1" dirty="0">
                <a:solidFill>
                  <a:srgbClr val="FFC000"/>
                </a:solidFill>
                <a:cs typeface="+mj-cs"/>
              </a:rPr>
              <a:t>(2) الرجل الكامل</a:t>
            </a:r>
            <a:endParaRPr lang="en-GB" sz="2800" b="1" dirty="0">
              <a:solidFill>
                <a:srgbClr val="FFC000"/>
              </a:solidFill>
              <a:cs typeface="+mj-cs"/>
            </a:endParaRPr>
          </a:p>
        </p:txBody>
      </p:sp>
    </p:spTree>
    <p:extLst>
      <p:ext uri="{BB962C8B-B14F-4D97-AF65-F5344CB8AC3E}">
        <p14:creationId xmlns:p14="http://schemas.microsoft.com/office/powerpoint/2010/main" val="531331362"/>
      </p:ext>
    </p:extLst>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1408294501"/>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السلام لانبا بولا. والاب أنبا أنطونيوس.</a:t>
                      </a:r>
                    </a:p>
                    <a:p>
                      <a:pPr algn="ctr" rtl="1"/>
                      <a:r>
                        <a:rPr lang="ar-EG" sz="4800" b="1" dirty="0">
                          <a:solidFill>
                            <a:srgbClr val="FFFFFF"/>
                          </a:solidFill>
                          <a:latin typeface="Times New Roman" panose="02020603050405020304" pitchFamily="18" charset="0"/>
                          <a:cs typeface="Times New Roman" panose="02020603050405020304" pitchFamily="18" charset="0"/>
                        </a:rPr>
                        <a:t>وأبينا أب الشركة. </a:t>
                      </a:r>
                      <a:r>
                        <a:rPr lang="ar-EG" sz="4800" b="1" dirty="0">
                          <a:solidFill>
                            <a:srgbClr val="FFC000"/>
                          </a:solidFill>
                          <a:latin typeface="Times New Roman" panose="02020603050405020304" pitchFamily="18" charset="0"/>
                          <a:cs typeface="Times New Roman" panose="02020603050405020304" pitchFamily="18" charset="0"/>
                        </a:rPr>
                        <a:t>الأنبا باخوميوس.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السلام لانبا ابرام. وانبا جاورجيوس.</a:t>
                      </a:r>
                    </a:p>
                    <a:p>
                      <a:pPr algn="ctr" rtl="1"/>
                      <a:r>
                        <a:rPr lang="ar-EG" sz="4800" b="1" dirty="0">
                          <a:solidFill>
                            <a:srgbClr val="FFFFFF"/>
                          </a:solidFill>
                          <a:latin typeface="Times New Roman" panose="02020603050405020304" pitchFamily="18" charset="0"/>
                          <a:cs typeface="Times New Roman" panose="02020603050405020304" pitchFamily="18" charset="0"/>
                        </a:rPr>
                        <a:t>اللذين نالا الانعام. </a:t>
                      </a:r>
                      <a:r>
                        <a:rPr lang="ar-EG" sz="4800" b="1" dirty="0">
                          <a:solidFill>
                            <a:srgbClr val="FFC000"/>
                          </a:solidFill>
                          <a:latin typeface="Times New Roman" panose="02020603050405020304" pitchFamily="18" charset="0"/>
                          <a:cs typeface="Times New Roman" panose="02020603050405020304" pitchFamily="18" charset="0"/>
                        </a:rPr>
                        <a:t>من فم الرب القدوس</a:t>
                      </a:r>
                      <a:r>
                        <a:rPr lang="en-US" sz="4800" b="1" dirty="0">
                          <a:solidFill>
                            <a:srgbClr val="FFC000"/>
                          </a:solidFill>
                          <a:latin typeface="Times New Roman" panose="02020603050405020304" pitchFamily="18" charset="0"/>
                          <a:cs typeface="Times New Roman" panose="02020603050405020304" pitchFamily="18" charset="0"/>
                        </a:rPr>
                        <a:t>.</a:t>
                      </a:r>
                      <a:endParaRPr lang="ar-EG" sz="48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4219849684"/>
      </p:ext>
    </p:extLst>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604788780"/>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400" b="1" dirty="0">
                          <a:solidFill>
                            <a:srgbClr val="FFFFFF"/>
                          </a:solidFill>
                          <a:latin typeface="Times New Roman" panose="02020603050405020304" pitchFamily="18" charset="0"/>
                          <a:cs typeface="Times New Roman" panose="02020603050405020304" pitchFamily="18" charset="0"/>
                        </a:rPr>
                        <a:t>رشمهما بالصلبان. بعلامة بي اسطافروس</a:t>
                      </a:r>
                      <a:r>
                        <a:rPr lang="ar-EG" sz="4400" b="1" baseline="30000" dirty="0">
                          <a:solidFill>
                            <a:srgbClr val="FFC000"/>
                          </a:solidFill>
                          <a:latin typeface="Times New Roman" panose="02020603050405020304" pitchFamily="18" charset="0"/>
                          <a:cs typeface="Times New Roman" panose="02020603050405020304" pitchFamily="18" charset="0"/>
                        </a:rPr>
                        <a:t>(1)</a:t>
                      </a:r>
                      <a:r>
                        <a:rPr lang="ar-EG" sz="4400" b="1" dirty="0">
                          <a:solidFill>
                            <a:srgbClr val="FFFFFF"/>
                          </a:solidFill>
                          <a:latin typeface="Times New Roman" panose="02020603050405020304" pitchFamily="18" charset="0"/>
                          <a:cs typeface="Times New Roman" panose="02020603050405020304" pitchFamily="18" charset="0"/>
                        </a:rPr>
                        <a:t>.</a:t>
                      </a:r>
                    </a:p>
                    <a:p>
                      <a:pPr algn="ctr" rtl="1"/>
                      <a:r>
                        <a:rPr lang="ar-EG" sz="4400" b="1" dirty="0">
                          <a:solidFill>
                            <a:srgbClr val="FFFFFF"/>
                          </a:solidFill>
                          <a:latin typeface="Times New Roman" panose="02020603050405020304" pitchFamily="18" charset="0"/>
                          <a:cs typeface="Times New Roman" panose="02020603050405020304" pitchFamily="18" charset="0"/>
                        </a:rPr>
                        <a:t>وصارا للمسيح فرسان. </a:t>
                      </a:r>
                      <a:r>
                        <a:rPr lang="ar-EG" sz="4400" b="1" dirty="0">
                          <a:solidFill>
                            <a:srgbClr val="FFC000"/>
                          </a:solidFill>
                          <a:latin typeface="Times New Roman" panose="02020603050405020304" pitchFamily="18" charset="0"/>
                          <a:cs typeface="Times New Roman" panose="02020603050405020304" pitchFamily="18" charset="0"/>
                        </a:rPr>
                        <a:t>مكسيموس و دوماديوس.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السلام لانبا مويسيس. وأنبا زخارياس.</a:t>
                      </a:r>
                    </a:p>
                    <a:p>
                      <a:pPr algn="ctr" rtl="1"/>
                      <a:r>
                        <a:rPr lang="ar-EG" sz="4800" b="1" dirty="0">
                          <a:solidFill>
                            <a:srgbClr val="FFFFFF"/>
                          </a:solidFill>
                          <a:latin typeface="Times New Roman" panose="02020603050405020304" pitchFamily="18" charset="0"/>
                          <a:cs typeface="Times New Roman" panose="02020603050405020304" pitchFamily="18" charset="0"/>
                        </a:rPr>
                        <a:t>وأنبا يوأنس. </a:t>
                      </a:r>
                      <a:r>
                        <a:rPr lang="ar-EG" sz="4800" b="1" dirty="0">
                          <a:solidFill>
                            <a:srgbClr val="FFC000"/>
                          </a:solidFill>
                          <a:latin typeface="Times New Roman" panose="02020603050405020304" pitchFamily="18" charset="0"/>
                          <a:cs typeface="Times New Roman" panose="02020603050405020304" pitchFamily="18" charset="0"/>
                        </a:rPr>
                        <a:t>كاما</a:t>
                      </a:r>
                      <a:r>
                        <a:rPr lang="ar-EG" sz="4800" b="1" dirty="0">
                          <a:solidFill>
                            <a:srgbClr val="FFFFFF"/>
                          </a:solidFill>
                          <a:latin typeface="Times New Roman" panose="02020603050405020304" pitchFamily="18" charset="0"/>
                          <a:cs typeface="Times New Roman" panose="02020603050405020304" pitchFamily="18" charset="0"/>
                        </a:rPr>
                        <a:t> </a:t>
                      </a:r>
                      <a:r>
                        <a:rPr lang="ar-EG" sz="4800" b="1" dirty="0">
                          <a:solidFill>
                            <a:srgbClr val="FFC000"/>
                          </a:solidFill>
                          <a:latin typeface="Times New Roman" panose="02020603050405020304" pitchFamily="18" charset="0"/>
                          <a:cs typeface="Times New Roman" panose="02020603050405020304" pitchFamily="18" charset="0"/>
                        </a:rPr>
                        <a:t>بي ابرسفيتيروس</a:t>
                      </a:r>
                      <a:r>
                        <a:rPr lang="ar-EG" sz="4800" b="1" baseline="20000" dirty="0">
                          <a:solidFill>
                            <a:srgbClr val="FFC000"/>
                          </a:solidFill>
                          <a:latin typeface="Times New Roman" panose="02020603050405020304" pitchFamily="18" charset="0"/>
                          <a:cs typeface="Times New Roman" panose="02020603050405020304" pitchFamily="18" charset="0"/>
                        </a:rPr>
                        <a:t>(2)</a:t>
                      </a:r>
                      <a:r>
                        <a:rPr lang="en-US" sz="4800" b="1" dirty="0">
                          <a:solidFill>
                            <a:srgbClr val="FFC000"/>
                          </a:solidFill>
                          <a:latin typeface="Times New Roman" panose="02020603050405020304" pitchFamily="18" charset="0"/>
                          <a:cs typeface="Times New Roman" panose="02020603050405020304" pitchFamily="18" charset="0"/>
                        </a:rPr>
                        <a:t>.</a:t>
                      </a:r>
                      <a:endParaRPr lang="ar-EG" sz="48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
        <p:nvSpPr>
          <p:cNvPr id="4" name="TextBox 3">
            <a:extLst>
              <a:ext uri="{FF2B5EF4-FFF2-40B4-BE49-F238E27FC236}">
                <a16:creationId xmlns:a16="http://schemas.microsoft.com/office/drawing/2014/main" id="{2D8E9046-5EBA-40C2-A783-A295A11A1B44}"/>
              </a:ext>
            </a:extLst>
          </p:cNvPr>
          <p:cNvSpPr txBox="1"/>
          <p:nvPr/>
        </p:nvSpPr>
        <p:spPr>
          <a:xfrm>
            <a:off x="7422776" y="3267635"/>
            <a:ext cx="1721224" cy="523220"/>
          </a:xfrm>
          <a:prstGeom prst="rect">
            <a:avLst/>
          </a:prstGeom>
          <a:noFill/>
        </p:spPr>
        <p:txBody>
          <a:bodyPr wrap="square" rtlCol="0">
            <a:spAutoFit/>
          </a:bodyPr>
          <a:lstStyle/>
          <a:p>
            <a:pPr algn="r" rtl="1"/>
            <a:r>
              <a:rPr lang="ar-EG" sz="2800" b="1" dirty="0">
                <a:solidFill>
                  <a:srgbClr val="FFC000"/>
                </a:solidFill>
                <a:cs typeface="+mj-cs"/>
              </a:rPr>
              <a:t>(1) الصليب</a:t>
            </a:r>
            <a:endParaRPr lang="en-GB" sz="2800" b="1" dirty="0">
              <a:solidFill>
                <a:srgbClr val="FFC000"/>
              </a:solidFill>
              <a:cs typeface="+mj-cs"/>
            </a:endParaRPr>
          </a:p>
        </p:txBody>
      </p:sp>
      <p:sp>
        <p:nvSpPr>
          <p:cNvPr id="5" name="TextBox 4">
            <a:extLst>
              <a:ext uri="{FF2B5EF4-FFF2-40B4-BE49-F238E27FC236}">
                <a16:creationId xmlns:a16="http://schemas.microsoft.com/office/drawing/2014/main" id="{2F2BB128-8B12-4BF8-BB99-1A476D81D9D0}"/>
              </a:ext>
            </a:extLst>
          </p:cNvPr>
          <p:cNvSpPr txBox="1"/>
          <p:nvPr/>
        </p:nvSpPr>
        <p:spPr>
          <a:xfrm>
            <a:off x="5342962" y="3267635"/>
            <a:ext cx="1721225" cy="523220"/>
          </a:xfrm>
          <a:prstGeom prst="rect">
            <a:avLst/>
          </a:prstGeom>
          <a:noFill/>
        </p:spPr>
        <p:txBody>
          <a:bodyPr wrap="square" rtlCol="0">
            <a:spAutoFit/>
          </a:bodyPr>
          <a:lstStyle/>
          <a:p>
            <a:pPr algn="r" rtl="1"/>
            <a:r>
              <a:rPr lang="ar-EG" sz="2800" b="1" dirty="0">
                <a:solidFill>
                  <a:srgbClr val="FFC000"/>
                </a:solidFill>
                <a:cs typeface="+mj-cs"/>
              </a:rPr>
              <a:t>(2) القس</a:t>
            </a:r>
            <a:endParaRPr lang="en-GB" sz="2800" b="1" dirty="0">
              <a:solidFill>
                <a:srgbClr val="FFC000"/>
              </a:solidFill>
              <a:cs typeface="+mj-cs"/>
            </a:endParaRPr>
          </a:p>
        </p:txBody>
      </p:sp>
    </p:spTree>
    <p:extLst>
      <p:ext uri="{BB962C8B-B14F-4D97-AF65-F5344CB8AC3E}">
        <p14:creationId xmlns:p14="http://schemas.microsoft.com/office/powerpoint/2010/main" val="4205712270"/>
      </p:ext>
    </p:extLst>
  </p:cSld>
  <p:clrMapOvr>
    <a:masterClrMapping/>
  </p:clrMapOvr>
</p:sld>
</file>

<file path=ppt/slides/slide4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2733884675"/>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600" b="1" dirty="0">
                          <a:solidFill>
                            <a:srgbClr val="FFFFFF"/>
                          </a:solidFill>
                          <a:latin typeface="Times New Roman" panose="02020603050405020304" pitchFamily="18" charset="0"/>
                          <a:cs typeface="Times New Roman" panose="02020603050405020304" pitchFamily="18" charset="0"/>
                        </a:rPr>
                        <a:t>يا وادي هبيب شبهك. الآباء بالفردوس.</a:t>
                      </a:r>
                    </a:p>
                    <a:p>
                      <a:pPr algn="ctr" rtl="1"/>
                      <a:r>
                        <a:rPr lang="ar-EG" sz="4600" b="1" dirty="0">
                          <a:solidFill>
                            <a:srgbClr val="FFFFFF"/>
                          </a:solidFill>
                          <a:latin typeface="Times New Roman" panose="02020603050405020304" pitchFamily="18" charset="0"/>
                          <a:cs typeface="Times New Roman" panose="02020603050405020304" pitchFamily="18" charset="0"/>
                        </a:rPr>
                        <a:t>وأولاد الملوك سكنوك. </a:t>
                      </a:r>
                      <a:r>
                        <a:rPr lang="ar-EG" sz="4600" b="1" dirty="0">
                          <a:solidFill>
                            <a:srgbClr val="FFC000"/>
                          </a:solidFill>
                          <a:latin typeface="Times New Roman" panose="02020603050405020304" pitchFamily="18" charset="0"/>
                          <a:cs typeface="Times New Roman" panose="02020603050405020304" pitchFamily="18" charset="0"/>
                        </a:rPr>
                        <a:t>مكسيموس و دوماديوس.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يا جبل عظيم الشأن. متشبه بالفردوس.</a:t>
                      </a:r>
                    </a:p>
                    <a:p>
                      <a:pPr algn="ctr" rtl="1"/>
                      <a:r>
                        <a:rPr lang="ar-EG" sz="4800" b="1" dirty="0">
                          <a:solidFill>
                            <a:srgbClr val="FFFFFF"/>
                          </a:solidFill>
                          <a:latin typeface="Times New Roman" panose="02020603050405020304" pitchFamily="18" charset="0"/>
                          <a:cs typeface="Times New Roman" panose="02020603050405020304" pitchFamily="18" charset="0"/>
                        </a:rPr>
                        <a:t>مسكن الاباء الرهبان. </a:t>
                      </a:r>
                      <a:r>
                        <a:rPr lang="ar-EG" sz="4800" b="1" dirty="0">
                          <a:solidFill>
                            <a:srgbClr val="FFC000"/>
                          </a:solidFill>
                          <a:latin typeface="Times New Roman" panose="02020603050405020304" pitchFamily="18" charset="0"/>
                          <a:cs typeface="Times New Roman" panose="02020603050405020304" pitchFamily="18" charset="0"/>
                        </a:rPr>
                        <a:t>إسقيط مقاريوس</a:t>
                      </a:r>
                      <a:r>
                        <a:rPr lang="en-US" sz="4800" b="1" dirty="0">
                          <a:solidFill>
                            <a:srgbClr val="FFC000"/>
                          </a:solidFill>
                          <a:latin typeface="Times New Roman" panose="02020603050405020304" pitchFamily="18" charset="0"/>
                          <a:cs typeface="Times New Roman" panose="02020603050405020304" pitchFamily="18" charset="0"/>
                        </a:rPr>
                        <a:t>.</a:t>
                      </a:r>
                      <a:endParaRPr lang="ar-EG" sz="48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1272228613"/>
      </p:ext>
    </p:extLst>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156069090"/>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طوباك يا جبل زاخر. يا غاسل صدأ النفوس.</a:t>
                      </a:r>
                    </a:p>
                    <a:p>
                      <a:pPr algn="ctr" rtl="1"/>
                      <a:r>
                        <a:rPr lang="ar-EG" sz="4800" b="1" dirty="0">
                          <a:solidFill>
                            <a:srgbClr val="FFFFFF"/>
                          </a:solidFill>
                          <a:latin typeface="Times New Roman" panose="02020603050405020304" pitchFamily="18" charset="0"/>
                          <a:cs typeface="Times New Roman" panose="02020603050405020304" pitchFamily="18" charset="0"/>
                        </a:rPr>
                        <a:t>يا صاحب العطر الفاخر.</a:t>
                      </a:r>
                      <a:r>
                        <a:rPr lang="ar-EG" sz="4800" b="1" dirty="0">
                          <a:solidFill>
                            <a:srgbClr val="FFC000"/>
                          </a:solidFill>
                          <a:latin typeface="Times New Roman" panose="02020603050405020304" pitchFamily="18" charset="0"/>
                          <a:cs typeface="Times New Roman" panose="02020603050405020304" pitchFamily="18" charset="0"/>
                        </a:rPr>
                        <a:t> إسقيط مقاريوس.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موضع صلوات مع طلبات. لكل الاباء الرؤوس.</a:t>
                      </a:r>
                    </a:p>
                    <a:p>
                      <a:pPr algn="ctr" rtl="1"/>
                      <a:r>
                        <a:rPr lang="ar-EG" sz="4800" b="1" dirty="0">
                          <a:solidFill>
                            <a:srgbClr val="FFFFFF"/>
                          </a:solidFill>
                          <a:latin typeface="Times New Roman" panose="02020603050405020304" pitchFamily="18" charset="0"/>
                          <a:cs typeface="Times New Roman" panose="02020603050405020304" pitchFamily="18" charset="0"/>
                        </a:rPr>
                        <a:t>السكان بجبل شيهيت.</a:t>
                      </a:r>
                      <a:r>
                        <a:rPr lang="ar-EG" sz="4800" b="1" dirty="0">
                          <a:solidFill>
                            <a:srgbClr val="FFC000"/>
                          </a:solidFill>
                          <a:latin typeface="Times New Roman" panose="02020603050405020304" pitchFamily="18" charset="0"/>
                          <a:cs typeface="Times New Roman" panose="02020603050405020304" pitchFamily="18" charset="0"/>
                        </a:rPr>
                        <a:t> إسقيط مقاريوس</a:t>
                      </a:r>
                      <a:r>
                        <a:rPr lang="en-US" sz="4800" b="1" dirty="0">
                          <a:solidFill>
                            <a:srgbClr val="FFC000"/>
                          </a:solidFill>
                          <a:latin typeface="Times New Roman" panose="02020603050405020304" pitchFamily="18" charset="0"/>
                          <a:cs typeface="Times New Roman" panose="02020603050405020304" pitchFamily="18" charset="0"/>
                        </a:rPr>
                        <a:t>.</a:t>
                      </a:r>
                      <a:endParaRPr lang="ar-EG" sz="48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2279330768"/>
      </p:ext>
    </p:extLst>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4110268354"/>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كنت مسكن للأشرار. ومأوى للصوص.</a:t>
                      </a:r>
                    </a:p>
                    <a:p>
                      <a:pPr algn="ctr" rtl="1"/>
                      <a:r>
                        <a:rPr lang="ar-EG" sz="4800" b="1" dirty="0">
                          <a:solidFill>
                            <a:srgbClr val="FFFFFF"/>
                          </a:solidFill>
                          <a:latin typeface="Times New Roman" panose="02020603050405020304" pitchFamily="18" charset="0"/>
                          <a:cs typeface="Times New Roman" panose="02020603050405020304" pitchFamily="18" charset="0"/>
                        </a:rPr>
                        <a:t>صيرك أبو مقار.</a:t>
                      </a:r>
                      <a:r>
                        <a:rPr lang="ar-EG" sz="4800" b="1" dirty="0">
                          <a:solidFill>
                            <a:srgbClr val="FFC000"/>
                          </a:solidFill>
                          <a:latin typeface="Times New Roman" panose="02020603050405020304" pitchFamily="18" charset="0"/>
                          <a:cs typeface="Times New Roman" panose="02020603050405020304" pitchFamily="18" charset="0"/>
                        </a:rPr>
                        <a:t> متشبه بالفردوس.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شبكة روحانية. جمعت من كل جنوس.</a:t>
                      </a:r>
                    </a:p>
                    <a:p>
                      <a:pPr algn="ctr" rtl="1"/>
                      <a:r>
                        <a:rPr lang="ar-EG" sz="4400" b="1" dirty="0">
                          <a:solidFill>
                            <a:srgbClr val="FFFFFF"/>
                          </a:solidFill>
                          <a:latin typeface="Times New Roman" panose="02020603050405020304" pitchFamily="18" charset="0"/>
                          <a:cs typeface="Times New Roman" panose="02020603050405020304" pitchFamily="18" charset="0"/>
                        </a:rPr>
                        <a:t>كانو عايشين في الخطية.</a:t>
                      </a:r>
                      <a:r>
                        <a:rPr lang="ar-EG" sz="4400" b="1" dirty="0">
                          <a:solidFill>
                            <a:srgbClr val="FFC000"/>
                          </a:solidFill>
                          <a:latin typeface="Times New Roman" panose="02020603050405020304" pitchFamily="18" charset="0"/>
                          <a:cs typeface="Times New Roman" panose="02020603050405020304" pitchFamily="18" charset="0"/>
                        </a:rPr>
                        <a:t> صار منهم اباء ورؤوس</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38319244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1C73884-B74F-4046-94EB-519FA2BED919}"/>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dirty="0"/>
              <a:t>آليؤوي ايڤول هيتين بينوس ام بي هينيم انتي تي افشي</a:t>
            </a:r>
          </a:p>
        </p:txBody>
      </p:sp>
      <p:sp>
        <p:nvSpPr>
          <p:cNvPr id="3" name="Text Placeholder 2"/>
          <p:cNvSpPr>
            <a:spLocks noGrp="1"/>
          </p:cNvSpPr>
          <p:nvPr>
            <p:ph type="body" sz="quarter" idx="11"/>
          </p:nvPr>
        </p:nvSpPr>
        <p:spPr/>
        <p:txBody>
          <a:bodyPr/>
          <a:lstStyle/>
          <a:p>
            <a:r>
              <a:rPr lang="ar-EG" sz="5400" dirty="0"/>
              <a:t>انزع من عقولنا نوم الغفلة</a:t>
            </a:r>
          </a:p>
          <a:p>
            <a:endParaRPr lang="en-US" sz="5400" dirty="0"/>
          </a:p>
        </p:txBody>
      </p:sp>
      <p:sp>
        <p:nvSpPr>
          <p:cNvPr id="4" name="Text Placeholder 3"/>
          <p:cNvSpPr>
            <a:spLocks noGrp="1"/>
          </p:cNvSpPr>
          <p:nvPr>
            <p:ph type="body" sz="quarter" idx="12"/>
          </p:nvPr>
        </p:nvSpPr>
        <p:spPr/>
        <p:txBody>
          <a:bodyPr/>
          <a:lstStyle/>
          <a:p>
            <a:r>
              <a:rPr lang="en-US" sz="4400" dirty="0"/>
              <a:t> </a:t>
            </a:r>
            <a:r>
              <a:rPr lang="en-US" sz="4400" dirty="0" err="1"/>
              <a:t>Aliou`i</a:t>
            </a:r>
            <a:r>
              <a:rPr lang="en-US" sz="4400" dirty="0"/>
              <a:t> `</a:t>
            </a:r>
            <a:r>
              <a:rPr lang="en-US" sz="4400" dirty="0" err="1"/>
              <a:t>ebol</a:t>
            </a:r>
            <a:r>
              <a:rPr lang="en-US" sz="4400" dirty="0"/>
              <a:t> </a:t>
            </a:r>
            <a:r>
              <a:rPr lang="en-US" sz="4400" dirty="0" err="1"/>
              <a:t>hiten</a:t>
            </a:r>
            <a:r>
              <a:rPr lang="en-US" sz="4400" dirty="0"/>
              <a:t> </a:t>
            </a:r>
            <a:r>
              <a:rPr lang="en-US" sz="4400" dirty="0" err="1"/>
              <a:t>pennouc</a:t>
            </a:r>
            <a:r>
              <a:rPr lang="en-US" sz="4400" dirty="0"/>
              <a:t> `</a:t>
            </a:r>
            <a:r>
              <a:rPr lang="en-US" sz="4400" dirty="0" err="1"/>
              <a:t>mpihunim</a:t>
            </a:r>
            <a:r>
              <a:rPr lang="en-US" sz="4400" dirty="0"/>
              <a:t> `</a:t>
            </a:r>
            <a:r>
              <a:rPr lang="en-US" sz="4400" dirty="0" err="1"/>
              <a:t>nte</a:t>
            </a:r>
            <a:r>
              <a:rPr lang="en-US" sz="4400" dirty="0"/>
              <a:t> ]</a:t>
            </a:r>
            <a:r>
              <a:rPr lang="en-US" sz="4400" dirty="0" err="1"/>
              <a:t>ebsi</a:t>
            </a:r>
            <a:r>
              <a:rPr lang="en-US" sz="4400" dirty="0"/>
              <a:t>.</a:t>
            </a:r>
          </a:p>
        </p:txBody>
      </p:sp>
    </p:spTree>
    <p:extLst>
      <p:ext uri="{BB962C8B-B14F-4D97-AF65-F5344CB8AC3E}">
        <p14:creationId xmlns:p14="http://schemas.microsoft.com/office/powerpoint/2010/main" val="207817237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4B761-EBDC-4D86-8C5D-4732B601D4D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E0F5865-6C89-424C-8471-947F5F547C4D}"/>
              </a:ext>
            </a:extLst>
          </p:cNvPr>
          <p:cNvSpPr>
            <a:spLocks noGrp="1"/>
          </p:cNvSpPr>
          <p:nvPr>
            <p:ph type="body" sz="quarter" idx="11"/>
          </p:nvPr>
        </p:nvSpPr>
        <p:spPr/>
        <p:txBody>
          <a:bodyPr anchor="t"/>
          <a:lstStyle/>
          <a:p>
            <a:r>
              <a:rPr lang="ar-SA" altLang="en-US" sz="4600" b="1" dirty="0">
                <a:solidFill>
                  <a:schemeClr val="bg1"/>
                </a:solidFill>
                <a:cs typeface="Times New Roman" panose="02020603050405020304" pitchFamily="18" charset="0"/>
              </a:rPr>
              <a:t>كريم أمام الرب موت أصفيا</a:t>
            </a:r>
            <a:r>
              <a:rPr lang="ar-EG" altLang="en-US" sz="4600" b="1" dirty="0">
                <a:solidFill>
                  <a:schemeClr val="bg1"/>
                </a:solidFill>
                <a:cs typeface="Times New Roman" panose="02020603050405020304" pitchFamily="18" charset="0"/>
              </a:rPr>
              <a:t>ئ</a:t>
            </a:r>
            <a:r>
              <a:rPr lang="ar-SA" altLang="en-US" sz="4600" b="1" dirty="0">
                <a:solidFill>
                  <a:schemeClr val="bg1"/>
                </a:solidFill>
                <a:cs typeface="Times New Roman" panose="02020603050405020304" pitchFamily="18" charset="0"/>
              </a:rPr>
              <a:t>ه. يارب أنا عبدك وابن أمتك. حللت وثاقى فلك أذبح ذبيحة التسبيح. وأوفى للرب نذورى فى ديار بيت إلهنا قدام جميع الشعب فى وسط أورشليم. الليلويا.</a:t>
            </a:r>
            <a:r>
              <a:rPr lang="ar-EG" altLang="en-US" sz="4600" dirty="0">
                <a:cs typeface="Times New Roman" panose="02020603050405020304" pitchFamily="18" charset="0"/>
              </a:rPr>
              <a:t> </a:t>
            </a:r>
            <a:r>
              <a:rPr lang="ar-EG" altLang="en-US" sz="4600" b="1" dirty="0">
                <a:solidFill>
                  <a:srgbClr val="FFC000"/>
                </a:solidFill>
                <a:cs typeface="Times New Roman" panose="02020603050405020304" pitchFamily="18" charset="0"/>
              </a:rPr>
              <a:t>(مز116: 15-19)</a:t>
            </a:r>
            <a:endParaRPr lang="en-GB" sz="4600" dirty="0">
              <a:solidFill>
                <a:srgbClr val="FFC000"/>
              </a:solidFill>
            </a:endParaRPr>
          </a:p>
        </p:txBody>
      </p:sp>
    </p:spTree>
    <p:extLst>
      <p:ext uri="{BB962C8B-B14F-4D97-AF65-F5344CB8AC3E}">
        <p14:creationId xmlns:p14="http://schemas.microsoft.com/office/powerpoint/2010/main" val="495694881"/>
      </p:ext>
    </p:extLst>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3121516883"/>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صاروا روحانيين. بطاركة واساقفة وقسوس.</a:t>
                      </a:r>
                    </a:p>
                    <a:p>
                      <a:pPr algn="ctr" rtl="1"/>
                      <a:r>
                        <a:rPr lang="ar-EG" sz="4800" b="1" dirty="0">
                          <a:solidFill>
                            <a:srgbClr val="FFFFFF"/>
                          </a:solidFill>
                          <a:latin typeface="Times New Roman" panose="02020603050405020304" pitchFamily="18" charset="0"/>
                          <a:cs typeface="Times New Roman" panose="02020603050405020304" pitchFamily="18" charset="0"/>
                        </a:rPr>
                        <a:t>اصبحوا للتيجان لابسين.</a:t>
                      </a:r>
                      <a:r>
                        <a:rPr lang="ar-EG" sz="4800" b="1" dirty="0">
                          <a:solidFill>
                            <a:srgbClr val="FFC000"/>
                          </a:solidFill>
                          <a:latin typeface="Times New Roman" panose="02020603050405020304" pitchFamily="18" charset="0"/>
                          <a:cs typeface="Times New Roman" panose="02020603050405020304" pitchFamily="18" charset="0"/>
                        </a:rPr>
                        <a:t> أولاد مقاريوس.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تيجان نورانية. تتلألأ فوق الرؤوس.</a:t>
                      </a:r>
                    </a:p>
                    <a:p>
                      <a:pPr algn="ctr" rtl="1"/>
                      <a:r>
                        <a:rPr lang="ar-EG" sz="4400" b="1" dirty="0">
                          <a:solidFill>
                            <a:srgbClr val="FFFFFF"/>
                          </a:solidFill>
                          <a:latin typeface="Times New Roman" panose="02020603050405020304" pitchFamily="18" charset="0"/>
                          <a:cs typeface="Times New Roman" panose="02020603050405020304" pitchFamily="18" charset="0"/>
                        </a:rPr>
                        <a:t>شبه السمائيين.</a:t>
                      </a:r>
                      <a:r>
                        <a:rPr lang="ar-EG" sz="4400" b="1" dirty="0">
                          <a:solidFill>
                            <a:srgbClr val="FFC000"/>
                          </a:solidFill>
                          <a:latin typeface="Times New Roman" panose="02020603050405020304" pitchFamily="18" charset="0"/>
                          <a:cs typeface="Times New Roman" panose="02020603050405020304" pitchFamily="18" charset="0"/>
                        </a:rPr>
                        <a:t> طغمات ني أنجيلوس</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1155380279"/>
      </p:ext>
    </p:extLst>
  </p:cSld>
  <p:clrMapOvr>
    <a:masterClrMapping/>
  </p:clrMapOvr>
</p:sld>
</file>

<file path=ppt/slides/slide5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2465877713"/>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طوباك يا أبو مقار. طوباك يا مقاريوس.</a:t>
                      </a:r>
                    </a:p>
                    <a:p>
                      <a:pPr algn="ctr" rtl="1"/>
                      <a:r>
                        <a:rPr lang="ar-EG" sz="4800" b="1" dirty="0">
                          <a:solidFill>
                            <a:srgbClr val="FFFFFF"/>
                          </a:solidFill>
                          <a:latin typeface="Times New Roman" panose="02020603050405020304" pitchFamily="18" charset="0"/>
                          <a:cs typeface="Times New Roman" panose="02020603050405020304" pitchFamily="18" charset="0"/>
                        </a:rPr>
                        <a:t>يا من صرت كالديان.</a:t>
                      </a:r>
                      <a:r>
                        <a:rPr lang="ar-EG" sz="4800" b="1" dirty="0">
                          <a:solidFill>
                            <a:srgbClr val="FFC000"/>
                          </a:solidFill>
                          <a:latin typeface="Times New Roman" panose="02020603050405020304" pitchFamily="18" charset="0"/>
                          <a:cs typeface="Times New Roman" panose="02020603050405020304" pitchFamily="18" charset="0"/>
                        </a:rPr>
                        <a:t> تستر خطايا النفوس.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يا قابل الأشرار. وغاسل صدا النفوس.</a:t>
                      </a:r>
                    </a:p>
                    <a:p>
                      <a:pPr algn="ctr" rtl="1"/>
                      <a:r>
                        <a:rPr lang="ar-EG" sz="4400" b="1" dirty="0">
                          <a:solidFill>
                            <a:srgbClr val="FFFFFF"/>
                          </a:solidFill>
                          <a:latin typeface="Times New Roman" panose="02020603050405020304" pitchFamily="18" charset="0"/>
                          <a:cs typeface="Times New Roman" panose="02020603050405020304" pitchFamily="18" charset="0"/>
                        </a:rPr>
                        <a:t>لكل من سكن أو زار.</a:t>
                      </a:r>
                      <a:r>
                        <a:rPr lang="ar-EG" sz="4400" b="1" dirty="0">
                          <a:solidFill>
                            <a:srgbClr val="FFC000"/>
                          </a:solidFill>
                          <a:latin typeface="Times New Roman" panose="02020603050405020304" pitchFamily="18" charset="0"/>
                          <a:cs typeface="Times New Roman" panose="02020603050405020304" pitchFamily="18" charset="0"/>
                        </a:rPr>
                        <a:t> إسقيط مقاريوس</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882839780"/>
      </p:ext>
    </p:extLst>
  </p:cSld>
  <p:clrMapOvr>
    <a:masterClrMapping/>
  </p:clrMapOvr>
</p:sld>
</file>

<file path=ppt/slides/slide5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4062356417"/>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شاع ذكرك في الاقطار. وكل أمم وجنوس.</a:t>
                      </a:r>
                    </a:p>
                    <a:p>
                      <a:pPr algn="ctr" rtl="1"/>
                      <a:r>
                        <a:rPr lang="ar-EG" sz="4800" b="1" dirty="0">
                          <a:solidFill>
                            <a:srgbClr val="FFFFFF"/>
                          </a:solidFill>
                          <a:latin typeface="Times New Roman" panose="02020603050405020304" pitchFamily="18" charset="0"/>
                          <a:cs typeface="Times New Roman" panose="02020603050405020304" pitchFamily="18" charset="0"/>
                        </a:rPr>
                        <a:t>يا مسكن الرهبان.</a:t>
                      </a:r>
                      <a:r>
                        <a:rPr lang="ar-EG" sz="4800" b="1" dirty="0">
                          <a:solidFill>
                            <a:srgbClr val="FFC000"/>
                          </a:solidFill>
                          <a:latin typeface="Times New Roman" panose="02020603050405020304" pitchFamily="18" charset="0"/>
                          <a:cs typeface="Times New Roman" panose="02020603050405020304" pitchFamily="18" charset="0"/>
                        </a:rPr>
                        <a:t> إسقيط مقاريوس.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عمود نور يتلألأ. نظره مقاريوس.</a:t>
                      </a:r>
                    </a:p>
                    <a:p>
                      <a:pPr algn="ctr" rtl="1"/>
                      <a:r>
                        <a:rPr lang="ar-EG" sz="4400" b="1" dirty="0">
                          <a:solidFill>
                            <a:srgbClr val="FFFFFF"/>
                          </a:solidFill>
                          <a:latin typeface="Times New Roman" panose="02020603050405020304" pitchFamily="18" charset="0"/>
                          <a:cs typeface="Times New Roman" panose="02020603050405020304" pitchFamily="18" charset="0"/>
                        </a:rPr>
                        <a:t>فوق الجبل العال.</a:t>
                      </a:r>
                      <a:r>
                        <a:rPr lang="ar-EG" sz="4400" b="1" dirty="0">
                          <a:solidFill>
                            <a:srgbClr val="FFC000"/>
                          </a:solidFill>
                          <a:latin typeface="Times New Roman" panose="02020603050405020304" pitchFamily="18" charset="0"/>
                          <a:cs typeface="Times New Roman" panose="02020603050405020304" pitchFamily="18" charset="0"/>
                        </a:rPr>
                        <a:t> بُناء ديـر البراموس</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2610805818"/>
      </p:ext>
    </p:extLst>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9117-8F91-4A34-80A0-01130991C45A}"/>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EDABDAF6-5DD6-413A-9C95-7A63AB6CEE8D}"/>
              </a:ext>
            </a:extLst>
          </p:cNvPr>
          <p:cNvGraphicFramePr>
            <a:graphicFrameLocks noGrp="1"/>
          </p:cNvGraphicFramePr>
          <p:nvPr>
            <p:extLst>
              <p:ext uri="{D42A27DB-BD31-4B8C-83A1-F6EECF244321}">
                <p14:modId xmlns:p14="http://schemas.microsoft.com/office/powerpoint/2010/main" val="364833045"/>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سكنه اباء ابرار. صارخين قائلين قدوس.</a:t>
                      </a:r>
                    </a:p>
                    <a:p>
                      <a:pPr algn="ctr" rtl="1"/>
                      <a:r>
                        <a:rPr lang="ar-EG" sz="4800" b="1" dirty="0">
                          <a:solidFill>
                            <a:srgbClr val="FFFFFF"/>
                          </a:solidFill>
                          <a:latin typeface="Times New Roman" panose="02020603050405020304" pitchFamily="18" charset="0"/>
                          <a:cs typeface="Times New Roman" panose="02020603050405020304" pitchFamily="18" charset="0"/>
                        </a:rPr>
                        <a:t>سهارى ليل ونهار.</a:t>
                      </a:r>
                      <a:r>
                        <a:rPr lang="ar-EG" sz="4800" b="1" dirty="0">
                          <a:solidFill>
                            <a:srgbClr val="FFC000"/>
                          </a:solidFill>
                          <a:latin typeface="Times New Roman" panose="02020603050405020304" pitchFamily="18" charset="0"/>
                          <a:cs typeface="Times New Roman" panose="02020603050405020304" pitchFamily="18" charset="0"/>
                        </a:rPr>
                        <a:t> أولاد مقاريوس.</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السلام لك يا مريم. الشفيعة في كل جنوس.</a:t>
                      </a:r>
                    </a:p>
                    <a:p>
                      <a:pPr algn="ctr" rtl="1"/>
                      <a:r>
                        <a:rPr lang="ar-EG" sz="4400" b="1" dirty="0">
                          <a:solidFill>
                            <a:srgbClr val="FFFFFF"/>
                          </a:solidFill>
                          <a:latin typeface="Times New Roman" panose="02020603050405020304" pitchFamily="18" charset="0"/>
                          <a:cs typeface="Times New Roman" panose="02020603050405020304" pitchFamily="18" charset="0"/>
                        </a:rPr>
                        <a:t>صاحبة الاسم الاعظم.</a:t>
                      </a:r>
                      <a:r>
                        <a:rPr lang="ar-EG" sz="4400" b="1" dirty="0">
                          <a:solidFill>
                            <a:srgbClr val="FFC000"/>
                          </a:solidFill>
                          <a:latin typeface="Times New Roman" panose="02020603050405020304" pitchFamily="18" charset="0"/>
                          <a:cs typeface="Times New Roman" panose="02020603050405020304" pitchFamily="18" charset="0"/>
                        </a:rPr>
                        <a:t> ومفتاح باب الفردوس</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3643185796"/>
      </p:ext>
    </p:extLst>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8D4A3-E503-40CE-B3F6-A2C2E18DAC6B}"/>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522845592"/>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5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32B68-4AF5-449C-B141-A48B424F1F6F}"/>
              </a:ext>
            </a:extLst>
          </p:cNvPr>
          <p:cNvSpPr>
            <a:spLocks noGrp="1"/>
          </p:cNvSpPr>
          <p:nvPr>
            <p:ph type="title"/>
          </p:nvPr>
        </p:nvSpPr>
        <p:spPr>
          <a:xfrm>
            <a:off x="-2151529" y="0"/>
            <a:ext cx="2151529" cy="1586753"/>
          </a:xfrm>
        </p:spPr>
        <p:txBody>
          <a:bodyPr/>
          <a:lstStyle/>
          <a:p>
            <a:pPr algn="r"/>
            <a:r>
              <a:rPr lang="ar-EG" b="1" u="sng" dirty="0">
                <a:solidFill>
                  <a:srgbClr val="FFC000"/>
                </a:solidFill>
              </a:rPr>
              <a:t>تمجيد الأنبا موسى</a:t>
            </a:r>
            <a:endParaRPr lang="en-GB" b="1" u="sng" dirty="0">
              <a:solidFill>
                <a:srgbClr val="FFC000"/>
              </a:solidFill>
            </a:endParaRPr>
          </a:p>
        </p:txBody>
      </p:sp>
      <p:graphicFrame>
        <p:nvGraphicFramePr>
          <p:cNvPr id="3" name="Table 3">
            <a:extLst>
              <a:ext uri="{FF2B5EF4-FFF2-40B4-BE49-F238E27FC236}">
                <a16:creationId xmlns:a16="http://schemas.microsoft.com/office/drawing/2014/main" id="{CBC3F1B8-F170-4161-AAF2-594F93401504}"/>
              </a:ext>
            </a:extLst>
          </p:cNvPr>
          <p:cNvGraphicFramePr>
            <a:graphicFrameLocks noGrp="1"/>
          </p:cNvGraphicFramePr>
          <p:nvPr>
            <p:extLst>
              <p:ext uri="{D42A27DB-BD31-4B8C-83A1-F6EECF244321}">
                <p14:modId xmlns:p14="http://schemas.microsoft.com/office/powerpoint/2010/main" val="768021416"/>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في كنيسة الأبكار. في مجمع الأطهار.</a:t>
                      </a:r>
                    </a:p>
                    <a:p>
                      <a:pPr algn="ctr" rtl="1"/>
                      <a:r>
                        <a:rPr lang="ar-EG" sz="4800" b="1" dirty="0">
                          <a:solidFill>
                            <a:srgbClr val="FFFFFF"/>
                          </a:solidFill>
                          <a:latin typeface="Times New Roman" panose="02020603050405020304" pitchFamily="18" charset="0"/>
                          <a:cs typeface="Times New Roman" panose="02020603050405020304" pitchFamily="18" charset="0"/>
                        </a:rPr>
                        <a:t>قائم بكل وقار.</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كان أصله عابد أوثان. قاطع طريق لزمان.</a:t>
                      </a:r>
                    </a:p>
                    <a:p>
                      <a:pPr algn="ctr" rtl="1"/>
                      <a:r>
                        <a:rPr lang="ar-EG" sz="4400" b="1" dirty="0">
                          <a:solidFill>
                            <a:srgbClr val="FFFFFF"/>
                          </a:solidFill>
                          <a:latin typeface="Times New Roman" panose="02020603050405020304" pitchFamily="18" charset="0"/>
                          <a:cs typeface="Times New Roman" panose="02020603050405020304" pitchFamily="18" charset="0"/>
                        </a:rPr>
                        <a:t>وسأل عن الديان.</a:t>
                      </a:r>
                      <a:r>
                        <a:rPr lang="ar-EG" sz="4400" b="1" dirty="0">
                          <a:solidFill>
                            <a:srgbClr val="FFC000"/>
                          </a:solidFill>
                          <a:latin typeface="Times New Roman" panose="02020603050405020304" pitchFamily="18" charset="0"/>
                          <a:cs typeface="Times New Roman" panose="02020603050405020304" pitchFamily="18" charset="0"/>
                        </a:rPr>
                        <a:t> بي جوري آفا موسى</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
        <p:nvSpPr>
          <p:cNvPr id="4" name="Rectangle 3">
            <a:hlinkClick r:id="rId2" action="ppaction://hlinksldjump"/>
            <a:extLst>
              <a:ext uri="{FF2B5EF4-FFF2-40B4-BE49-F238E27FC236}">
                <a16:creationId xmlns:a16="http://schemas.microsoft.com/office/drawing/2014/main" id="{62F93279-8575-4D15-806E-14BEAA89F55C}"/>
              </a:ext>
            </a:extLst>
          </p:cNvPr>
          <p:cNvSpPr/>
          <p:nvPr/>
        </p:nvSpPr>
        <p:spPr>
          <a:xfrm>
            <a:off x="6605558" y="3308290"/>
            <a:ext cx="1872165" cy="400110"/>
          </a:xfrm>
          <a:prstGeom prst="rect">
            <a:avLst/>
          </a:prstGeom>
        </p:spPr>
        <p:txBody>
          <a:bodyPr wrap="square">
            <a:spAutoFit/>
          </a:bodyPr>
          <a:lstStyle/>
          <a:p>
            <a:pPr marL="0" marR="0" lvl="0" indent="0" algn="r" defTabSz="457200" rtl="1" eaLnBrk="1" fontAlgn="auto" latinLnBrk="0" hangingPunct="1">
              <a:lnSpc>
                <a:spcPct val="100000"/>
              </a:lnSpc>
              <a:spcBef>
                <a:spcPts val="0"/>
              </a:spcBef>
              <a:spcAft>
                <a:spcPts val="0"/>
              </a:spcAft>
              <a:buClrTx/>
              <a:buSzTx/>
              <a:buFontTx/>
              <a:buNone/>
              <a:tabLst/>
              <a:defRPr/>
            </a:pPr>
            <a:r>
              <a:rPr lang="ar-EG" sz="2000" b="1" dirty="0">
                <a:solidFill>
                  <a:srgbClr val="FFC000"/>
                </a:solidFill>
                <a:latin typeface="Calibri" panose="020F0502020204030204"/>
                <a:cs typeface="Al-Mothnna" pitchFamily="2" charset="-78"/>
              </a:rPr>
              <a:t>طرح الهوس التالت</a:t>
            </a:r>
            <a:endParaRPr kumimoji="0" lang="en-US" sz="20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
        <p:nvSpPr>
          <p:cNvPr id="5" name="Rectangle 4">
            <a:hlinkClick r:id="rId3" action="ppaction://hlinksldjump"/>
            <a:extLst>
              <a:ext uri="{FF2B5EF4-FFF2-40B4-BE49-F238E27FC236}">
                <a16:creationId xmlns:a16="http://schemas.microsoft.com/office/drawing/2014/main" id="{2F2F7AC2-34B8-4299-9C24-CA5C47F9279A}"/>
              </a:ext>
            </a:extLst>
          </p:cNvPr>
          <p:cNvSpPr/>
          <p:nvPr/>
        </p:nvSpPr>
        <p:spPr>
          <a:xfrm>
            <a:off x="3903784" y="3308290"/>
            <a:ext cx="1564852" cy="400110"/>
          </a:xfrm>
          <a:prstGeom prst="rect">
            <a:avLst/>
          </a:prstGeom>
        </p:spPr>
        <p:txBody>
          <a:bodyPr wrap="none">
            <a:spAutoFit/>
          </a:bodyPr>
          <a:lstStyle/>
          <a:p>
            <a:pPr lvl="0" algn="ctr" defTabSz="457200" rtl="1">
              <a:defRPr/>
            </a:pPr>
            <a:r>
              <a:rPr lang="ar-EG" sz="2000" b="1" dirty="0">
                <a:solidFill>
                  <a:srgbClr val="FFC000"/>
                </a:solidFill>
                <a:cs typeface="Al-Mothnna" pitchFamily="2" charset="-78"/>
              </a:rPr>
              <a:t>الانبا انطونيوس </a:t>
            </a:r>
            <a:endParaRPr kumimoji="0" lang="en-US" sz="20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
        <p:nvSpPr>
          <p:cNvPr id="7" name="Rectangle 6">
            <a:hlinkClick r:id="rId4" action="ppaction://hlinksldjump"/>
            <a:extLst>
              <a:ext uri="{FF2B5EF4-FFF2-40B4-BE49-F238E27FC236}">
                <a16:creationId xmlns:a16="http://schemas.microsoft.com/office/drawing/2014/main" id="{F5C73A59-EAC2-413F-8B2D-4D3F8A2F3DE3}"/>
              </a:ext>
            </a:extLst>
          </p:cNvPr>
          <p:cNvSpPr/>
          <p:nvPr/>
        </p:nvSpPr>
        <p:spPr>
          <a:xfrm>
            <a:off x="576837" y="3308290"/>
            <a:ext cx="2190023" cy="400110"/>
          </a:xfrm>
          <a:prstGeom prst="rect">
            <a:avLst/>
          </a:prstGeom>
        </p:spPr>
        <p:txBody>
          <a:bodyPr wrap="none">
            <a:spAutoFit/>
          </a:bodyPr>
          <a:lstStyle/>
          <a:p>
            <a:pPr lvl="0" algn="ctr" defTabSz="457200" rtl="1">
              <a:defRPr/>
            </a:pPr>
            <a:r>
              <a:rPr lang="ar-EG" sz="2000" b="1" dirty="0">
                <a:solidFill>
                  <a:srgbClr val="FFC000"/>
                </a:solidFill>
                <a:cs typeface="Al-Mothnna" pitchFamily="2" charset="-78"/>
              </a:rPr>
              <a:t>مكسيموس ودوماديوس </a:t>
            </a:r>
            <a:endParaRPr kumimoji="0" lang="en-US" sz="20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Tree>
    <p:extLst>
      <p:ext uri="{BB962C8B-B14F-4D97-AF65-F5344CB8AC3E}">
        <p14:creationId xmlns:p14="http://schemas.microsoft.com/office/powerpoint/2010/main" val="3749927912"/>
      </p:ext>
    </p:extLst>
  </p:cSld>
  <p:clrMapOvr>
    <a:masterClrMapping/>
  </p:clrMapOvr>
</p:sld>
</file>

<file path=ppt/slides/slide5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32B68-4AF5-449C-B141-A48B424F1F6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CBC3F1B8-F170-4161-AAF2-594F93401504}"/>
              </a:ext>
            </a:extLst>
          </p:cNvPr>
          <p:cNvGraphicFramePr>
            <a:graphicFrameLocks noGrp="1"/>
          </p:cNvGraphicFramePr>
          <p:nvPr>
            <p:extLst>
              <p:ext uri="{D42A27DB-BD31-4B8C-83A1-F6EECF244321}">
                <p14:modId xmlns:p14="http://schemas.microsoft.com/office/powerpoint/2010/main" val="2322936239"/>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كان موسى من البربر. حياته مليئة بالشر.</a:t>
                      </a:r>
                    </a:p>
                    <a:p>
                      <a:pPr algn="ctr" rtl="1"/>
                      <a:r>
                        <a:rPr lang="ar-EG" sz="4800" b="1" dirty="0">
                          <a:solidFill>
                            <a:srgbClr val="FFFFFF"/>
                          </a:solidFill>
                          <a:latin typeface="Times New Roman" panose="02020603050405020304" pitchFamily="18" charset="0"/>
                          <a:cs typeface="Times New Roman" panose="02020603050405020304" pitchFamily="18" charset="0"/>
                        </a:rPr>
                        <a:t>وطلب أن يتبرر.</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سارق قاتل زاني. حب العالم فاني.</a:t>
                      </a:r>
                    </a:p>
                    <a:p>
                      <a:pPr algn="ctr" rtl="1"/>
                      <a:r>
                        <a:rPr lang="ar-EG" sz="4400" b="1" dirty="0">
                          <a:solidFill>
                            <a:srgbClr val="FFFFFF"/>
                          </a:solidFill>
                          <a:latin typeface="Times New Roman" panose="02020603050405020304" pitchFamily="18" charset="0"/>
                          <a:cs typeface="Times New Roman" panose="02020603050405020304" pitchFamily="18" charset="0"/>
                        </a:rPr>
                        <a:t>غسله الدم القاني.</a:t>
                      </a:r>
                      <a:r>
                        <a:rPr lang="ar-EG" sz="4400" b="1" dirty="0">
                          <a:solidFill>
                            <a:srgbClr val="FFC000"/>
                          </a:solidFill>
                          <a:latin typeface="Times New Roman" panose="02020603050405020304" pitchFamily="18" charset="0"/>
                          <a:cs typeface="Times New Roman" panose="02020603050405020304" pitchFamily="18" charset="0"/>
                        </a:rPr>
                        <a:t> بي جوري آفا موسى</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3686851653"/>
      </p:ext>
    </p:extLst>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32B68-4AF5-449C-B141-A48B424F1F6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CBC3F1B8-F170-4161-AAF2-594F93401504}"/>
              </a:ext>
            </a:extLst>
          </p:cNvPr>
          <p:cNvGraphicFramePr>
            <a:graphicFrameLocks noGrp="1"/>
          </p:cNvGraphicFramePr>
          <p:nvPr>
            <p:extLst>
              <p:ext uri="{D42A27DB-BD31-4B8C-83A1-F6EECF244321}">
                <p14:modId xmlns:p14="http://schemas.microsoft.com/office/powerpoint/2010/main" val="3851482142"/>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سمع موسى العطشان. عن الآباء الرهبان.</a:t>
                      </a:r>
                    </a:p>
                    <a:p>
                      <a:pPr algn="ctr" rtl="1"/>
                      <a:r>
                        <a:rPr lang="ar-EG" sz="4800" b="1" dirty="0">
                          <a:solidFill>
                            <a:srgbClr val="FFFFFF"/>
                          </a:solidFill>
                          <a:latin typeface="Times New Roman" panose="02020603050405020304" pitchFamily="18" charset="0"/>
                          <a:cs typeface="Times New Roman" panose="02020603050405020304" pitchFamily="18" charset="0"/>
                        </a:rPr>
                        <a:t>بشيهيت كانوا سكان.</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وسأل هل في إله. له العظمة والجاه.</a:t>
                      </a:r>
                    </a:p>
                    <a:p>
                      <a:pPr algn="ctr" rtl="1"/>
                      <a:r>
                        <a:rPr lang="ar-EG" sz="4400" b="1" dirty="0">
                          <a:solidFill>
                            <a:srgbClr val="FFFFFF"/>
                          </a:solidFill>
                          <a:latin typeface="Times New Roman" panose="02020603050405020304" pitchFamily="18" charset="0"/>
                          <a:cs typeface="Times New Roman" panose="02020603050405020304" pitchFamily="18" charset="0"/>
                        </a:rPr>
                        <a:t>قلبي مشتاق لسماه.</a:t>
                      </a:r>
                      <a:r>
                        <a:rPr lang="ar-EG" sz="4400" b="1" dirty="0">
                          <a:solidFill>
                            <a:srgbClr val="FFC000"/>
                          </a:solidFill>
                          <a:latin typeface="Times New Roman" panose="02020603050405020304" pitchFamily="18" charset="0"/>
                          <a:cs typeface="Times New Roman" panose="02020603050405020304" pitchFamily="18" charset="0"/>
                        </a:rPr>
                        <a:t> بي جوري آفا موسى</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2150929194"/>
      </p:ext>
    </p:extLst>
  </p:cSld>
  <p:clrMapOvr>
    <a:masterClrMapping/>
  </p:clrMapOvr>
</p:sld>
</file>

<file path=ppt/slides/slide5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32B68-4AF5-449C-B141-A48B424F1F6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CBC3F1B8-F170-4161-AAF2-594F93401504}"/>
              </a:ext>
            </a:extLst>
          </p:cNvPr>
          <p:cNvGraphicFramePr>
            <a:graphicFrameLocks noGrp="1"/>
          </p:cNvGraphicFramePr>
          <p:nvPr>
            <p:extLst>
              <p:ext uri="{D42A27DB-BD31-4B8C-83A1-F6EECF244321}">
                <p14:modId xmlns:p14="http://schemas.microsoft.com/office/powerpoint/2010/main" val="2393079500"/>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أجابه آفا إيسيذوروس. إلهنا قوي قدوس.</a:t>
                      </a:r>
                    </a:p>
                    <a:p>
                      <a:pPr algn="ctr" rtl="1"/>
                      <a:r>
                        <a:rPr lang="ar-EG" sz="4800" b="1" dirty="0">
                          <a:solidFill>
                            <a:srgbClr val="FFFFFF"/>
                          </a:solidFill>
                          <a:latin typeface="Times New Roman" panose="02020603050405020304" pitchFamily="18" charset="0"/>
                          <a:cs typeface="Times New Roman" panose="02020603050405020304" pitchFamily="18" charset="0"/>
                        </a:rPr>
                        <a:t>تنحني له الرؤوس.</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إلهنا رؤوف حنان. أخذ شكل إنسان.</a:t>
                      </a:r>
                    </a:p>
                    <a:p>
                      <a:pPr algn="ctr" rtl="1"/>
                      <a:r>
                        <a:rPr lang="ar-EG" sz="4400" b="1" dirty="0">
                          <a:solidFill>
                            <a:srgbClr val="FFFFFF"/>
                          </a:solidFill>
                          <a:latin typeface="Times New Roman" panose="02020603050405020304" pitchFamily="18" charset="0"/>
                          <a:cs typeface="Times New Roman" panose="02020603050405020304" pitchFamily="18" charset="0"/>
                        </a:rPr>
                        <a:t>من محبته رضى الهوان.</a:t>
                      </a:r>
                      <a:r>
                        <a:rPr lang="ar-EG" sz="4400" b="1" dirty="0">
                          <a:solidFill>
                            <a:srgbClr val="FFC000"/>
                          </a:solidFill>
                          <a:latin typeface="Times New Roman" panose="02020603050405020304" pitchFamily="18" charset="0"/>
                          <a:cs typeface="Times New Roman" panose="02020603050405020304" pitchFamily="18" charset="0"/>
                        </a:rPr>
                        <a:t> بي جوري آفا موسى</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1541194580"/>
      </p:ext>
    </p:extLst>
  </p:cSld>
  <p:clrMapOvr>
    <a:masterClrMapping/>
  </p:clrMapOvr>
</p:sld>
</file>

<file path=ppt/slides/slide5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32B68-4AF5-449C-B141-A48B424F1F6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CBC3F1B8-F170-4161-AAF2-594F93401504}"/>
              </a:ext>
            </a:extLst>
          </p:cNvPr>
          <p:cNvGraphicFramePr>
            <a:graphicFrameLocks noGrp="1"/>
          </p:cNvGraphicFramePr>
          <p:nvPr>
            <p:extLst>
              <p:ext uri="{D42A27DB-BD31-4B8C-83A1-F6EECF244321}">
                <p14:modId xmlns:p14="http://schemas.microsoft.com/office/powerpoint/2010/main" val="3692600021"/>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إلهنا وعده أمين. يقبل كل التائبين.</a:t>
                      </a:r>
                    </a:p>
                    <a:p>
                      <a:pPr algn="ctr" rtl="1"/>
                      <a:r>
                        <a:rPr lang="ar-EG" sz="4800" b="1" dirty="0">
                          <a:solidFill>
                            <a:srgbClr val="FFFFFF"/>
                          </a:solidFill>
                          <a:latin typeface="Times New Roman" panose="02020603050405020304" pitchFamily="18" charset="0"/>
                          <a:cs typeface="Times New Roman" panose="02020603050405020304" pitchFamily="18" charset="0"/>
                        </a:rPr>
                        <a:t>ويحب المنسحقين.</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سلم نفسك إليه. وأترك ماضيك عليه.</a:t>
                      </a:r>
                    </a:p>
                    <a:p>
                      <a:pPr algn="ctr" rtl="1"/>
                      <a:r>
                        <a:rPr lang="ar-EG" sz="4400" b="1" dirty="0">
                          <a:solidFill>
                            <a:srgbClr val="FFFFFF"/>
                          </a:solidFill>
                          <a:latin typeface="Times New Roman" panose="02020603050405020304" pitchFamily="18" charset="0"/>
                          <a:cs typeface="Times New Roman" panose="02020603050405020304" pitchFamily="18" charset="0"/>
                        </a:rPr>
                        <a:t>بالنعمة تتوب في ايديه.</a:t>
                      </a:r>
                      <a:r>
                        <a:rPr lang="ar-EG" sz="4400" b="1" dirty="0">
                          <a:solidFill>
                            <a:srgbClr val="FFC000"/>
                          </a:solidFill>
                          <a:latin typeface="Times New Roman" panose="02020603050405020304" pitchFamily="18" charset="0"/>
                          <a:cs typeface="Times New Roman" panose="02020603050405020304" pitchFamily="18" charset="0"/>
                        </a:rPr>
                        <a:t> بي جوري آفا موسى</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317349777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2C44CD-0297-4D78-BB42-8FABB1C4908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9287189-09DE-46FD-9168-8355D921BC5B}"/>
              </a:ext>
            </a:extLst>
          </p:cNvPr>
          <p:cNvSpPr>
            <a:spLocks noGrp="1"/>
          </p:cNvSpPr>
          <p:nvPr>
            <p:ph type="body" sz="quarter" idx="11"/>
          </p:nvPr>
        </p:nvSpPr>
        <p:spPr/>
        <p:txBody>
          <a:bodyPr/>
          <a:lstStyle/>
          <a:p>
            <a:r>
              <a:rPr lang="ar-EG" dirty="0"/>
              <a:t>عجيب هو الله فى قديسيه. إله اسرائيل هو يعطى قوة وعزاء لشعبه.  الصديقون يفرحون ويتهللون أمام الله ويتنعمون بسرور مبارك الرب الإله.  الليلويا. </a:t>
            </a:r>
            <a:r>
              <a:rPr lang="ar-EG" dirty="0">
                <a:solidFill>
                  <a:srgbClr val="FFC000"/>
                </a:solidFill>
              </a:rPr>
              <a:t>(مز68: 35،3)</a:t>
            </a:r>
          </a:p>
        </p:txBody>
      </p:sp>
    </p:spTree>
    <p:extLst>
      <p:ext uri="{BB962C8B-B14F-4D97-AF65-F5344CB8AC3E}">
        <p14:creationId xmlns:p14="http://schemas.microsoft.com/office/powerpoint/2010/main" val="3476354270"/>
      </p:ext>
    </p:extLst>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32B68-4AF5-449C-B141-A48B424F1F6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CBC3F1B8-F170-4161-AAF2-594F93401504}"/>
              </a:ext>
            </a:extLst>
          </p:cNvPr>
          <p:cNvGraphicFramePr>
            <a:graphicFrameLocks noGrp="1"/>
          </p:cNvGraphicFramePr>
          <p:nvPr>
            <p:extLst>
              <p:ext uri="{D42A27DB-BD31-4B8C-83A1-F6EECF244321}">
                <p14:modId xmlns:p14="http://schemas.microsoft.com/office/powerpoint/2010/main" val="278702624"/>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وقف موسى وقال. اقبلني كابن ضال.</a:t>
                      </a:r>
                    </a:p>
                    <a:p>
                      <a:pPr algn="ctr" rtl="1"/>
                      <a:r>
                        <a:rPr lang="ar-EG" sz="4800" b="1" dirty="0">
                          <a:solidFill>
                            <a:srgbClr val="FFFFFF"/>
                          </a:solidFill>
                          <a:latin typeface="Times New Roman" panose="02020603050405020304" pitchFamily="18" charset="0"/>
                          <a:cs typeface="Times New Roman" panose="02020603050405020304" pitchFamily="18" charset="0"/>
                        </a:rPr>
                        <a:t>توبني أتوب في الحال.</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بدموع وابتهالات. بتنهد وبزفرات.</a:t>
                      </a:r>
                    </a:p>
                    <a:p>
                      <a:pPr algn="ctr" rtl="1"/>
                      <a:r>
                        <a:rPr lang="ar-EG" sz="4400" b="1" dirty="0">
                          <a:solidFill>
                            <a:srgbClr val="FFFFFF"/>
                          </a:solidFill>
                          <a:latin typeface="Times New Roman" panose="02020603050405020304" pitchFamily="18" charset="0"/>
                          <a:cs typeface="Times New Roman" panose="02020603050405020304" pitchFamily="18" charset="0"/>
                        </a:rPr>
                        <a:t>وندم على كل ما فات.</a:t>
                      </a:r>
                      <a:r>
                        <a:rPr lang="ar-EG" sz="4400" b="1" dirty="0">
                          <a:solidFill>
                            <a:srgbClr val="FFC000"/>
                          </a:solidFill>
                          <a:latin typeface="Times New Roman" panose="02020603050405020304" pitchFamily="18" charset="0"/>
                          <a:cs typeface="Times New Roman" panose="02020603050405020304" pitchFamily="18" charset="0"/>
                        </a:rPr>
                        <a:t> بي جوري آفا موسى</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864198654"/>
      </p:ext>
    </p:extLst>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32B68-4AF5-449C-B141-A48B424F1F6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CBC3F1B8-F170-4161-AAF2-594F93401504}"/>
              </a:ext>
            </a:extLst>
          </p:cNvPr>
          <p:cNvGraphicFramePr>
            <a:graphicFrameLocks noGrp="1"/>
          </p:cNvGraphicFramePr>
          <p:nvPr>
            <p:extLst>
              <p:ext uri="{D42A27DB-BD31-4B8C-83A1-F6EECF244321}">
                <p14:modId xmlns:p14="http://schemas.microsoft.com/office/powerpoint/2010/main" val="113727338"/>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اتقدم للمسيح. بفؤاد محزون وجريح.</a:t>
                      </a:r>
                    </a:p>
                    <a:p>
                      <a:pPr algn="ctr" rtl="1"/>
                      <a:r>
                        <a:rPr lang="ar-EG" sz="4800" b="1" dirty="0">
                          <a:solidFill>
                            <a:srgbClr val="FFFFFF"/>
                          </a:solidFill>
                          <a:latin typeface="Times New Roman" panose="02020603050405020304" pitchFamily="18" charset="0"/>
                          <a:cs typeface="Times New Roman" panose="02020603050405020304" pitchFamily="18" charset="0"/>
                        </a:rPr>
                        <a:t>وأراد أن يستريح.</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قدم توبة ورعة. علناً وبلا رجعة.</a:t>
                      </a:r>
                    </a:p>
                    <a:p>
                      <a:pPr algn="ctr" rtl="1"/>
                      <a:r>
                        <a:rPr lang="ar-EG" sz="4400" b="1" dirty="0">
                          <a:solidFill>
                            <a:srgbClr val="FFFFFF"/>
                          </a:solidFill>
                          <a:latin typeface="Times New Roman" panose="02020603050405020304" pitchFamily="18" charset="0"/>
                          <a:cs typeface="Times New Roman" panose="02020603050405020304" pitchFamily="18" charset="0"/>
                        </a:rPr>
                        <a:t>تفاصيلها متسعة.</a:t>
                      </a:r>
                      <a:r>
                        <a:rPr lang="ar-EG" sz="4400" b="1" dirty="0">
                          <a:solidFill>
                            <a:srgbClr val="FFC000"/>
                          </a:solidFill>
                          <a:latin typeface="Times New Roman" panose="02020603050405020304" pitchFamily="18" charset="0"/>
                          <a:cs typeface="Times New Roman" panose="02020603050405020304" pitchFamily="18" charset="0"/>
                        </a:rPr>
                        <a:t> بي جوري آفا موسى</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2355944851"/>
      </p:ext>
    </p:extLst>
  </p:cSld>
  <p:clrMapOvr>
    <a:masterClrMapping/>
  </p:clrMapOvr>
</p:sld>
</file>

<file path=ppt/slides/slide5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32B68-4AF5-449C-B141-A48B424F1F6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CBC3F1B8-F170-4161-AAF2-594F93401504}"/>
              </a:ext>
            </a:extLst>
          </p:cNvPr>
          <p:cNvGraphicFramePr>
            <a:graphicFrameLocks noGrp="1"/>
          </p:cNvGraphicFramePr>
          <p:nvPr>
            <p:extLst>
              <p:ext uri="{D42A27DB-BD31-4B8C-83A1-F6EECF244321}">
                <p14:modId xmlns:p14="http://schemas.microsoft.com/office/powerpoint/2010/main" val="2721086995"/>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وإذا بملاك موجود. يمسح خطاياه السود.</a:t>
                      </a:r>
                    </a:p>
                    <a:p>
                      <a:pPr algn="ctr" rtl="1"/>
                      <a:r>
                        <a:rPr lang="ar-EG" sz="4800" b="1" dirty="0">
                          <a:solidFill>
                            <a:srgbClr val="FFFFFF"/>
                          </a:solidFill>
                          <a:latin typeface="Times New Roman" panose="02020603050405020304" pitchFamily="18" charset="0"/>
                          <a:cs typeface="Times New Roman" panose="02020603050405020304" pitchFamily="18" charset="0"/>
                        </a:rPr>
                        <a:t>بيض لوحه المشهود.</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أنبا مكاريوس رآه. ربه سامحه ونجاه.</a:t>
                      </a:r>
                    </a:p>
                    <a:p>
                      <a:pPr algn="ctr" rtl="1"/>
                      <a:r>
                        <a:rPr lang="ar-EG" sz="4400" b="1" dirty="0">
                          <a:solidFill>
                            <a:srgbClr val="FFFFFF"/>
                          </a:solidFill>
                          <a:latin typeface="Times New Roman" panose="02020603050405020304" pitchFamily="18" charset="0"/>
                          <a:cs typeface="Times New Roman" panose="02020603050405020304" pitchFamily="18" charset="0"/>
                        </a:rPr>
                        <a:t>وإنكتبت له الحياة.</a:t>
                      </a:r>
                      <a:r>
                        <a:rPr lang="ar-EG" sz="4400" b="1" dirty="0">
                          <a:solidFill>
                            <a:srgbClr val="FFC000"/>
                          </a:solidFill>
                          <a:latin typeface="Times New Roman" panose="02020603050405020304" pitchFamily="18" charset="0"/>
                          <a:cs typeface="Times New Roman" panose="02020603050405020304" pitchFamily="18" charset="0"/>
                        </a:rPr>
                        <a:t> بي جوري آفا موسى</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2547264352"/>
      </p:ext>
    </p:extLst>
  </p:cSld>
  <p:clrMapOvr>
    <a:masterClrMapping/>
  </p:clrMapOvr>
</p:sld>
</file>

<file path=ppt/slides/slide5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32B68-4AF5-449C-B141-A48B424F1F6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CBC3F1B8-F170-4161-AAF2-594F93401504}"/>
              </a:ext>
            </a:extLst>
          </p:cNvPr>
          <p:cNvGraphicFramePr>
            <a:graphicFrameLocks noGrp="1"/>
          </p:cNvGraphicFramePr>
          <p:nvPr>
            <p:extLst>
              <p:ext uri="{D42A27DB-BD31-4B8C-83A1-F6EECF244321}">
                <p14:modId xmlns:p14="http://schemas.microsoft.com/office/powerpoint/2010/main" val="3509371124"/>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نال أول الأسرار. بالماء والروح والنار.</a:t>
                      </a:r>
                    </a:p>
                    <a:p>
                      <a:pPr algn="ctr" rtl="1"/>
                      <a:r>
                        <a:rPr lang="ar-EG" sz="4800" b="1" dirty="0">
                          <a:solidFill>
                            <a:srgbClr val="FFFFFF"/>
                          </a:solidFill>
                          <a:latin typeface="Times New Roman" panose="02020603050405020304" pitchFamily="18" charset="0"/>
                          <a:cs typeface="Times New Roman" panose="02020603050405020304" pitchFamily="18" charset="0"/>
                        </a:rPr>
                        <a:t>وأزال كل الأوزار.</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دي التوبة أثرها عجيب. تشعل في القلب لهيب.</a:t>
                      </a:r>
                    </a:p>
                    <a:p>
                      <a:pPr algn="ctr" rtl="1"/>
                      <a:r>
                        <a:rPr lang="ar-EG" sz="4400" b="1" dirty="0">
                          <a:solidFill>
                            <a:srgbClr val="FFFFFF"/>
                          </a:solidFill>
                          <a:latin typeface="Times New Roman" panose="02020603050405020304" pitchFamily="18" charset="0"/>
                          <a:cs typeface="Times New Roman" panose="02020603050405020304" pitchFamily="18" charset="0"/>
                        </a:rPr>
                        <a:t>والشارد يبقى قريب.</a:t>
                      </a:r>
                      <a:r>
                        <a:rPr lang="ar-EG" sz="4400" b="1" dirty="0">
                          <a:solidFill>
                            <a:srgbClr val="FFC000"/>
                          </a:solidFill>
                          <a:latin typeface="Times New Roman" panose="02020603050405020304" pitchFamily="18" charset="0"/>
                          <a:cs typeface="Times New Roman" panose="02020603050405020304" pitchFamily="18" charset="0"/>
                        </a:rPr>
                        <a:t> بي جوري آفا موسى</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2570919761"/>
      </p:ext>
    </p:extLst>
  </p:cSld>
  <p:clrMapOvr>
    <a:masterClrMapping/>
  </p:clrMapOvr>
</p:sld>
</file>

<file path=ppt/slides/slide5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32B68-4AF5-449C-B141-A48B424F1F6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CBC3F1B8-F170-4161-AAF2-594F93401504}"/>
              </a:ext>
            </a:extLst>
          </p:cNvPr>
          <p:cNvGraphicFramePr>
            <a:graphicFrameLocks noGrp="1"/>
          </p:cNvGraphicFramePr>
          <p:nvPr>
            <p:extLst>
              <p:ext uri="{D42A27DB-BD31-4B8C-83A1-F6EECF244321}">
                <p14:modId xmlns:p14="http://schemas.microsoft.com/office/powerpoint/2010/main" val="3233116603"/>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القاتل أصبح بار. والخاطىء إناء مختار.</a:t>
                      </a:r>
                    </a:p>
                    <a:p>
                      <a:pPr algn="ctr" rtl="1"/>
                      <a:r>
                        <a:rPr lang="ar-EG" sz="4800" b="1" dirty="0">
                          <a:solidFill>
                            <a:srgbClr val="FFFFFF"/>
                          </a:solidFill>
                          <a:latin typeface="Times New Roman" panose="02020603050405020304" pitchFamily="18" charset="0"/>
                          <a:cs typeface="Times New Roman" panose="02020603050405020304" pitchFamily="18" charset="0"/>
                        </a:rPr>
                        <a:t>والسارق من الأخيار.</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التوبة لها مفعول. تجعل الزاني بتول.</a:t>
                      </a:r>
                    </a:p>
                    <a:p>
                      <a:pPr algn="ctr" rtl="1"/>
                      <a:r>
                        <a:rPr lang="ar-EG" sz="4400" b="1" dirty="0">
                          <a:solidFill>
                            <a:srgbClr val="FFFFFF"/>
                          </a:solidFill>
                          <a:latin typeface="Times New Roman" panose="02020603050405020304" pitchFamily="18" charset="0"/>
                          <a:cs typeface="Times New Roman" panose="02020603050405020304" pitchFamily="18" charset="0"/>
                        </a:rPr>
                        <a:t>والمتمرد مقبول.</a:t>
                      </a:r>
                      <a:r>
                        <a:rPr lang="ar-EG" sz="4400" b="1" dirty="0">
                          <a:solidFill>
                            <a:srgbClr val="FFC000"/>
                          </a:solidFill>
                          <a:latin typeface="Times New Roman" panose="02020603050405020304" pitchFamily="18" charset="0"/>
                          <a:cs typeface="Times New Roman" panose="02020603050405020304" pitchFamily="18" charset="0"/>
                        </a:rPr>
                        <a:t> بي جوري آفا موسى</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3079307241"/>
      </p:ext>
    </p:extLst>
  </p:cSld>
  <p:clrMapOvr>
    <a:masterClrMapping/>
  </p:clrMapOvr>
</p:sld>
</file>

<file path=ppt/slides/slide5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32B68-4AF5-449C-B141-A48B424F1F6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CBC3F1B8-F170-4161-AAF2-594F93401504}"/>
              </a:ext>
            </a:extLst>
          </p:cNvPr>
          <p:cNvGraphicFramePr>
            <a:graphicFrameLocks noGrp="1"/>
          </p:cNvGraphicFramePr>
          <p:nvPr>
            <p:extLst>
              <p:ext uri="{D42A27DB-BD31-4B8C-83A1-F6EECF244321}">
                <p14:modId xmlns:p14="http://schemas.microsoft.com/office/powerpoint/2010/main" val="129827525"/>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عبد الشهوات والعار. النعمة عطت له فخار.</a:t>
                      </a:r>
                    </a:p>
                    <a:p>
                      <a:pPr algn="ctr" rtl="1"/>
                      <a:r>
                        <a:rPr lang="ar-EG" sz="4800" b="1" dirty="0">
                          <a:solidFill>
                            <a:srgbClr val="FFFFFF"/>
                          </a:solidFill>
                          <a:latin typeface="Times New Roman" panose="02020603050405020304" pitchFamily="18" charset="0"/>
                          <a:cs typeface="Times New Roman" panose="02020603050405020304" pitchFamily="18" charset="0"/>
                        </a:rPr>
                        <a:t>وصبح أقوى الأحرار.</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والروح قاد الجبار. من الظلمة للأنوار.</a:t>
                      </a:r>
                    </a:p>
                    <a:p>
                      <a:pPr algn="ctr" rtl="1"/>
                      <a:r>
                        <a:rPr lang="ar-EG" sz="4400" b="1" dirty="0">
                          <a:solidFill>
                            <a:srgbClr val="FFFFFF"/>
                          </a:solidFill>
                          <a:latin typeface="Times New Roman" panose="02020603050405020304" pitchFamily="18" charset="0"/>
                          <a:cs typeface="Times New Roman" panose="02020603050405020304" pitchFamily="18" charset="0"/>
                        </a:rPr>
                        <a:t>ووهب لحبيبه ثمار.</a:t>
                      </a:r>
                      <a:r>
                        <a:rPr lang="ar-EG" sz="4400" b="1" dirty="0">
                          <a:solidFill>
                            <a:srgbClr val="FFC000"/>
                          </a:solidFill>
                          <a:latin typeface="Times New Roman" panose="02020603050405020304" pitchFamily="18" charset="0"/>
                          <a:cs typeface="Times New Roman" panose="02020603050405020304" pitchFamily="18" charset="0"/>
                        </a:rPr>
                        <a:t> بي جوري آفا موسى</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1847628656"/>
      </p:ext>
    </p:extLst>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32B68-4AF5-449C-B141-A48B424F1F6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CBC3F1B8-F170-4161-AAF2-594F93401504}"/>
              </a:ext>
            </a:extLst>
          </p:cNvPr>
          <p:cNvGraphicFramePr>
            <a:graphicFrameLocks noGrp="1"/>
          </p:cNvGraphicFramePr>
          <p:nvPr>
            <p:extLst>
              <p:ext uri="{D42A27DB-BD31-4B8C-83A1-F6EECF244321}">
                <p14:modId xmlns:p14="http://schemas.microsoft.com/office/powerpoint/2010/main" val="2274440417"/>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اشتاق لحياة الدير. وعزم يسلك في الخير.</a:t>
                      </a:r>
                    </a:p>
                    <a:p>
                      <a:pPr algn="ctr" rtl="1"/>
                      <a:r>
                        <a:rPr lang="ar-EG" sz="4800" b="1" dirty="0">
                          <a:solidFill>
                            <a:srgbClr val="FFFFFF"/>
                          </a:solidFill>
                          <a:latin typeface="Times New Roman" panose="02020603050405020304" pitchFamily="18" charset="0"/>
                          <a:cs typeface="Times New Roman" panose="02020603050405020304" pitchFamily="18" charset="0"/>
                        </a:rPr>
                        <a:t>فرسم له خط السير.</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في نسكه فاق الأقران. كان يخدم الرهبان.</a:t>
                      </a:r>
                    </a:p>
                    <a:p>
                      <a:pPr algn="ctr" rtl="1"/>
                      <a:r>
                        <a:rPr lang="ar-EG" sz="4400" b="1" dirty="0">
                          <a:solidFill>
                            <a:srgbClr val="FFFFFF"/>
                          </a:solidFill>
                          <a:latin typeface="Times New Roman" panose="02020603050405020304" pitchFamily="18" charset="0"/>
                          <a:cs typeface="Times New Roman" panose="02020603050405020304" pitchFamily="18" charset="0"/>
                        </a:rPr>
                        <a:t>بتواضع السهران.</a:t>
                      </a:r>
                      <a:r>
                        <a:rPr lang="ar-EG" sz="4400" b="1" dirty="0">
                          <a:solidFill>
                            <a:srgbClr val="FFC000"/>
                          </a:solidFill>
                          <a:latin typeface="Times New Roman" panose="02020603050405020304" pitchFamily="18" charset="0"/>
                          <a:cs typeface="Times New Roman" panose="02020603050405020304" pitchFamily="18" charset="0"/>
                        </a:rPr>
                        <a:t> بي جوري آفا موسى</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1797757326"/>
      </p:ext>
    </p:extLst>
  </p:cSld>
  <p:clrMapOvr>
    <a:masterClrMapping/>
  </p:clrMapOvr>
</p:sld>
</file>

<file path=ppt/slides/slide5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32B68-4AF5-449C-B141-A48B424F1F6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CBC3F1B8-F170-4161-AAF2-594F93401504}"/>
              </a:ext>
            </a:extLst>
          </p:cNvPr>
          <p:cNvGraphicFramePr>
            <a:graphicFrameLocks noGrp="1"/>
          </p:cNvGraphicFramePr>
          <p:nvPr>
            <p:extLst>
              <p:ext uri="{D42A27DB-BD31-4B8C-83A1-F6EECF244321}">
                <p14:modId xmlns:p14="http://schemas.microsoft.com/office/powerpoint/2010/main" val="744170842"/>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يتعب نفسه بإصرار. يمشي آلاف الأمتار.</a:t>
                      </a:r>
                    </a:p>
                    <a:p>
                      <a:pPr algn="ctr" rtl="1"/>
                      <a:r>
                        <a:rPr lang="ar-EG" sz="4800" b="1" dirty="0">
                          <a:solidFill>
                            <a:srgbClr val="FFFFFF"/>
                          </a:solidFill>
                          <a:latin typeface="Times New Roman" panose="02020603050405020304" pitchFamily="18" charset="0"/>
                          <a:cs typeface="Times New Roman" panose="02020603050405020304" pitchFamily="18" charset="0"/>
                        </a:rPr>
                        <a:t>يملأ لهم الجرار.</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صار يقطع الطريق. في ثبات مع تدقيق.</a:t>
                      </a:r>
                    </a:p>
                    <a:p>
                      <a:pPr algn="ctr" rtl="1"/>
                      <a:r>
                        <a:rPr lang="ar-EG" sz="4400" b="1" dirty="0">
                          <a:solidFill>
                            <a:srgbClr val="FFFFFF"/>
                          </a:solidFill>
                          <a:latin typeface="Times New Roman" panose="02020603050405020304" pitchFamily="18" charset="0"/>
                          <a:cs typeface="Times New Roman" panose="02020603050405020304" pitchFamily="18" charset="0"/>
                        </a:rPr>
                        <a:t>وتقدم فيما يليق.</a:t>
                      </a:r>
                      <a:r>
                        <a:rPr lang="ar-EG" sz="4400" b="1" dirty="0">
                          <a:solidFill>
                            <a:srgbClr val="FFC000"/>
                          </a:solidFill>
                          <a:latin typeface="Times New Roman" panose="02020603050405020304" pitchFamily="18" charset="0"/>
                          <a:cs typeface="Times New Roman" panose="02020603050405020304" pitchFamily="18" charset="0"/>
                        </a:rPr>
                        <a:t> بي جوري آفا موسى</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1964504910"/>
      </p:ext>
    </p:extLst>
  </p:cSld>
  <p:clrMapOvr>
    <a:masterClrMapping/>
  </p:clrMapOvr>
</p:sld>
</file>

<file path=ppt/slides/slide5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32B68-4AF5-449C-B141-A48B424F1F6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CBC3F1B8-F170-4161-AAF2-594F93401504}"/>
              </a:ext>
            </a:extLst>
          </p:cNvPr>
          <p:cNvGraphicFramePr>
            <a:graphicFrameLocks noGrp="1"/>
          </p:cNvGraphicFramePr>
          <p:nvPr>
            <p:extLst>
              <p:ext uri="{D42A27DB-BD31-4B8C-83A1-F6EECF244321}">
                <p14:modId xmlns:p14="http://schemas.microsoft.com/office/powerpoint/2010/main" val="1459454744"/>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في فضائل في صلوات. في صوم في نسكيات.</a:t>
                      </a:r>
                    </a:p>
                    <a:p>
                      <a:pPr algn="ctr" rtl="1"/>
                      <a:r>
                        <a:rPr lang="ar-EG" sz="4800" b="1" dirty="0">
                          <a:solidFill>
                            <a:srgbClr val="FFFFFF"/>
                          </a:solidFill>
                          <a:latin typeface="Times New Roman" panose="02020603050405020304" pitchFamily="18" charset="0"/>
                          <a:cs typeface="Times New Roman" panose="02020603050405020304" pitchFamily="18" charset="0"/>
                        </a:rPr>
                        <a:t>بتخشع ومطانيات.</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عابد زاهد وأمين. وإيمانه أساسه متين.</a:t>
                      </a:r>
                    </a:p>
                    <a:p>
                      <a:pPr algn="ctr" rtl="1"/>
                      <a:r>
                        <a:rPr lang="ar-EG" sz="4400" b="1" dirty="0">
                          <a:solidFill>
                            <a:srgbClr val="FFFFFF"/>
                          </a:solidFill>
                          <a:latin typeface="Times New Roman" panose="02020603050405020304" pitchFamily="18" charset="0"/>
                          <a:cs typeface="Times New Roman" panose="02020603050405020304" pitchFamily="18" charset="0"/>
                        </a:rPr>
                        <a:t>يرعب الشياطين.</a:t>
                      </a:r>
                      <a:r>
                        <a:rPr lang="ar-EG" sz="4400" b="1" dirty="0">
                          <a:solidFill>
                            <a:srgbClr val="FFC000"/>
                          </a:solidFill>
                          <a:latin typeface="Times New Roman" panose="02020603050405020304" pitchFamily="18" charset="0"/>
                          <a:cs typeface="Times New Roman" panose="02020603050405020304" pitchFamily="18" charset="0"/>
                        </a:rPr>
                        <a:t> بي جوري آفا موسى</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1514015956"/>
      </p:ext>
    </p:extLst>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32B68-4AF5-449C-B141-A48B424F1F6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CBC3F1B8-F170-4161-AAF2-594F93401504}"/>
              </a:ext>
            </a:extLst>
          </p:cNvPr>
          <p:cNvGraphicFramePr>
            <a:graphicFrameLocks noGrp="1"/>
          </p:cNvGraphicFramePr>
          <p:nvPr>
            <p:extLst>
              <p:ext uri="{D42A27DB-BD31-4B8C-83A1-F6EECF244321}">
                <p14:modId xmlns:p14="http://schemas.microsoft.com/office/powerpoint/2010/main" val="1957655505"/>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حب الأخوة وحبوه. للكهنوت وانتخبوه.</a:t>
                      </a:r>
                    </a:p>
                    <a:p>
                      <a:pPr algn="ctr" rtl="1"/>
                      <a:r>
                        <a:rPr lang="ar-EG" sz="4800" b="1" dirty="0">
                          <a:solidFill>
                            <a:srgbClr val="FFFFFF"/>
                          </a:solidFill>
                          <a:latin typeface="Times New Roman" panose="02020603050405020304" pitchFamily="18" charset="0"/>
                          <a:cs typeface="Times New Roman" panose="02020603050405020304" pitchFamily="18" charset="0"/>
                        </a:rPr>
                        <a:t>رفعوا الرغبة وطلبوه.</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لكن حين امتحنوه. ثار الكهنة وطردوه.</a:t>
                      </a:r>
                    </a:p>
                    <a:p>
                      <a:pPr algn="ctr" rtl="1"/>
                      <a:r>
                        <a:rPr lang="ar-EG" sz="4400" b="1" dirty="0">
                          <a:solidFill>
                            <a:srgbClr val="FFFFFF"/>
                          </a:solidFill>
                          <a:latin typeface="Times New Roman" panose="02020603050405020304" pitchFamily="18" charset="0"/>
                          <a:cs typeface="Times New Roman" panose="02020603050405020304" pitchFamily="18" charset="0"/>
                        </a:rPr>
                        <a:t>وخضع لما أرادوه.</a:t>
                      </a:r>
                      <a:r>
                        <a:rPr lang="ar-EG" sz="4400" b="1" dirty="0">
                          <a:solidFill>
                            <a:srgbClr val="FFC000"/>
                          </a:solidFill>
                          <a:latin typeface="Times New Roman" panose="02020603050405020304" pitchFamily="18" charset="0"/>
                          <a:cs typeface="Times New Roman" panose="02020603050405020304" pitchFamily="18" charset="0"/>
                        </a:rPr>
                        <a:t> بي جوري آفا موسى</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47058427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F524C-3D52-4FDB-9E74-8329625F768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36F875E-FE6B-4F54-82F4-181A79FA279C}"/>
              </a:ext>
            </a:extLst>
          </p:cNvPr>
          <p:cNvSpPr>
            <a:spLocks noGrp="1"/>
          </p:cNvSpPr>
          <p:nvPr>
            <p:ph type="body" sz="quarter" idx="11"/>
          </p:nvPr>
        </p:nvSpPr>
        <p:spPr/>
        <p:txBody>
          <a:bodyPr/>
          <a:lstStyle/>
          <a:p>
            <a:r>
              <a:rPr lang="ar-EG" sz="4400" dirty="0"/>
              <a:t>تقلد سيفك على فخذك أيها الجبار بحداثتك وبهائك امتد وسر واملك. الليلويا. </a:t>
            </a:r>
            <a:r>
              <a:rPr lang="ar-EG" sz="4400" dirty="0">
                <a:solidFill>
                  <a:srgbClr val="FFC000"/>
                </a:solidFill>
              </a:rPr>
              <a:t>(مز45: 4،3)</a:t>
            </a:r>
          </a:p>
          <a:p>
            <a:r>
              <a:rPr lang="ar-EG" sz="4400" dirty="0"/>
              <a:t>تطأ الأفعى وملك الحيات. وتكسر الأسد والتنين. لانه إياى ترجى فأخلصه. وأستره لأنه قد عرف اسمى. الليلويا. </a:t>
            </a:r>
            <a:r>
              <a:rPr lang="ar-EG" sz="4400" dirty="0">
                <a:solidFill>
                  <a:srgbClr val="FFC000"/>
                </a:solidFill>
              </a:rPr>
              <a:t>(مز91: 14،13)</a:t>
            </a:r>
          </a:p>
        </p:txBody>
      </p:sp>
    </p:spTree>
    <p:extLst>
      <p:ext uri="{BB962C8B-B14F-4D97-AF65-F5344CB8AC3E}">
        <p14:creationId xmlns:p14="http://schemas.microsoft.com/office/powerpoint/2010/main" val="2103275033"/>
      </p:ext>
    </p:extLst>
  </p:cSld>
  <p:clrMapOvr>
    <a:masterClrMapping/>
  </p:clrMapOvr>
</p:sld>
</file>

<file path=ppt/slides/slide5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32B68-4AF5-449C-B141-A48B424F1F6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CBC3F1B8-F170-4161-AAF2-594F93401504}"/>
              </a:ext>
            </a:extLst>
          </p:cNvPr>
          <p:cNvGraphicFramePr>
            <a:graphicFrameLocks noGrp="1"/>
          </p:cNvGraphicFramePr>
          <p:nvPr>
            <p:extLst>
              <p:ext uri="{D42A27DB-BD31-4B8C-83A1-F6EECF244321}">
                <p14:modId xmlns:p14="http://schemas.microsoft.com/office/powerpoint/2010/main" val="1205746161"/>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قال استحقاقي يكون. نبذوك يا أسود اللون.</a:t>
                      </a:r>
                    </a:p>
                    <a:p>
                      <a:pPr algn="ctr" rtl="1"/>
                      <a:r>
                        <a:rPr lang="ar-EG" sz="4800" b="1" dirty="0">
                          <a:solidFill>
                            <a:srgbClr val="FFFFFF"/>
                          </a:solidFill>
                          <a:latin typeface="Times New Roman" panose="02020603050405020304" pitchFamily="18" charset="0"/>
                          <a:cs typeface="Times New Roman" panose="02020603050405020304" pitchFamily="18" charset="0"/>
                        </a:rPr>
                        <a:t>يا رمادي الجلد تهون.</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سمع البطرك أقواله. وعرف تقوى أحواله.</a:t>
                      </a:r>
                    </a:p>
                    <a:p>
                      <a:pPr algn="ctr" rtl="1"/>
                      <a:r>
                        <a:rPr lang="ar-EG" sz="4400" b="1" dirty="0">
                          <a:solidFill>
                            <a:srgbClr val="FFFFFF"/>
                          </a:solidFill>
                          <a:latin typeface="Times New Roman" panose="02020603050405020304" pitchFamily="18" charset="0"/>
                          <a:cs typeface="Times New Roman" panose="02020603050405020304" pitchFamily="18" charset="0"/>
                        </a:rPr>
                        <a:t>وإتضاع روحه وكماله.</a:t>
                      </a:r>
                      <a:r>
                        <a:rPr lang="ar-EG" sz="4400" b="1" dirty="0">
                          <a:solidFill>
                            <a:srgbClr val="FFC000"/>
                          </a:solidFill>
                          <a:latin typeface="Times New Roman" panose="02020603050405020304" pitchFamily="18" charset="0"/>
                          <a:cs typeface="Times New Roman" panose="02020603050405020304" pitchFamily="18" charset="0"/>
                        </a:rPr>
                        <a:t> بي جوري آفا موسى</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2330754756"/>
      </p:ext>
    </p:extLst>
  </p:cSld>
  <p:clrMapOvr>
    <a:masterClrMapping/>
  </p:clrMapOvr>
</p:sld>
</file>

<file path=ppt/slides/slide5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32B68-4AF5-449C-B141-A48B424F1F6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CBC3F1B8-F170-4161-AAF2-594F93401504}"/>
              </a:ext>
            </a:extLst>
          </p:cNvPr>
          <p:cNvGraphicFramePr>
            <a:graphicFrameLocks noGrp="1"/>
          </p:cNvGraphicFramePr>
          <p:nvPr>
            <p:extLst>
              <p:ext uri="{D42A27DB-BD31-4B8C-83A1-F6EECF244321}">
                <p14:modId xmlns:p14="http://schemas.microsoft.com/office/powerpoint/2010/main" val="503538511"/>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رسمه بأمر القدوس. وصوت قال أكسيوس.</a:t>
                      </a:r>
                    </a:p>
                    <a:p>
                      <a:pPr algn="ctr" rtl="1"/>
                      <a:r>
                        <a:rPr lang="ar-EG" sz="4800" b="1" dirty="0">
                          <a:solidFill>
                            <a:srgbClr val="FFFFFF"/>
                          </a:solidFill>
                          <a:latin typeface="Times New Roman" panose="02020603050405020304" pitchFamily="18" charset="0"/>
                          <a:cs typeface="Times New Roman" panose="02020603050405020304" pitchFamily="18" charset="0"/>
                        </a:rPr>
                        <a:t>سمعته كل النفوس.</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طوباك يا موسى طوباك. قد نلت رضى مولاك.</a:t>
                      </a:r>
                    </a:p>
                    <a:p>
                      <a:pPr algn="ctr" rtl="1"/>
                      <a:r>
                        <a:rPr lang="ar-EG" sz="4400" b="1" dirty="0">
                          <a:solidFill>
                            <a:srgbClr val="FFFFFF"/>
                          </a:solidFill>
                          <a:latin typeface="Times New Roman" panose="02020603050405020304" pitchFamily="18" charset="0"/>
                          <a:cs typeface="Times New Roman" panose="02020603050405020304" pitchFamily="18" charset="0"/>
                        </a:rPr>
                        <a:t>رب الكرمة قواك.</a:t>
                      </a:r>
                      <a:r>
                        <a:rPr lang="ar-EG" sz="4400" b="1" dirty="0">
                          <a:solidFill>
                            <a:srgbClr val="FFC000"/>
                          </a:solidFill>
                          <a:latin typeface="Times New Roman" panose="02020603050405020304" pitchFamily="18" charset="0"/>
                          <a:cs typeface="Times New Roman" panose="02020603050405020304" pitchFamily="18" charset="0"/>
                        </a:rPr>
                        <a:t> بي جوري آفا موسى</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3752645353"/>
      </p:ext>
    </p:extLst>
  </p:cSld>
  <p:clrMapOvr>
    <a:masterClrMapping/>
  </p:clrMapOvr>
</p:sld>
</file>

<file path=ppt/slides/slide5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32B68-4AF5-449C-B141-A48B424F1F6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CBC3F1B8-F170-4161-AAF2-594F93401504}"/>
              </a:ext>
            </a:extLst>
          </p:cNvPr>
          <p:cNvGraphicFramePr>
            <a:graphicFrameLocks noGrp="1"/>
          </p:cNvGraphicFramePr>
          <p:nvPr>
            <p:extLst>
              <p:ext uri="{D42A27DB-BD31-4B8C-83A1-F6EECF244321}">
                <p14:modId xmlns:p14="http://schemas.microsoft.com/office/powerpoint/2010/main" val="448579221"/>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وفي مرة جم طلبوه. لراهب استذنبوه.</a:t>
                      </a:r>
                    </a:p>
                    <a:p>
                      <a:pPr algn="ctr" rtl="1"/>
                      <a:r>
                        <a:rPr lang="ar-EG" sz="4800" b="1" dirty="0">
                          <a:solidFill>
                            <a:srgbClr val="FFFFFF"/>
                          </a:solidFill>
                          <a:latin typeface="Times New Roman" panose="02020603050405020304" pitchFamily="18" charset="0"/>
                          <a:cs typeface="Times New Roman" panose="02020603050405020304" pitchFamily="18" charset="0"/>
                        </a:rPr>
                        <a:t>في المجمع ها يحاكموه.</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p>
                  </a:txBody>
                  <a:tcPr/>
                </a:tc>
                <a:extLst>
                  <a:ext uri="{0D108BD9-81ED-4DB2-BD59-A6C34878D82A}">
                    <a16:rowId xmlns:a16="http://schemas.microsoft.com/office/drawing/2014/main" val="2686908784"/>
                  </a:ext>
                </a:extLst>
              </a:tr>
              <a:tr h="1574053">
                <a:tc>
                  <a:txBody>
                    <a:bodyPr/>
                    <a:lstStyle/>
                    <a:p>
                      <a:pPr algn="ctr" rtl="1"/>
                      <a:r>
                        <a:rPr lang="ar-EG" sz="4500" b="1" dirty="0">
                          <a:solidFill>
                            <a:srgbClr val="FFFFFF"/>
                          </a:solidFill>
                          <a:latin typeface="Times New Roman" panose="02020603050405020304" pitchFamily="18" charset="0"/>
                          <a:cs typeface="Times New Roman" panose="02020603050405020304" pitchFamily="18" charset="0"/>
                        </a:rPr>
                        <a:t>جالهم موسى القديس. على ظهره الرمل في كيس.</a:t>
                      </a:r>
                    </a:p>
                    <a:p>
                      <a:pPr algn="ctr" rtl="1"/>
                      <a:r>
                        <a:rPr lang="ar-EG" sz="4400" b="1" dirty="0">
                          <a:solidFill>
                            <a:srgbClr val="FFFFFF"/>
                          </a:solidFill>
                          <a:latin typeface="Times New Roman" panose="02020603050405020304" pitchFamily="18" charset="0"/>
                          <a:cs typeface="Times New Roman" panose="02020603050405020304" pitchFamily="18" charset="0"/>
                        </a:rPr>
                        <a:t>ودخل مهموم وتعيس.</a:t>
                      </a:r>
                      <a:r>
                        <a:rPr lang="ar-EG" sz="4400" b="1" dirty="0">
                          <a:solidFill>
                            <a:srgbClr val="FFC000"/>
                          </a:solidFill>
                          <a:latin typeface="Times New Roman" panose="02020603050405020304" pitchFamily="18" charset="0"/>
                          <a:cs typeface="Times New Roman" panose="02020603050405020304" pitchFamily="18" charset="0"/>
                        </a:rPr>
                        <a:t> بي جوري آفا موسى</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3155094695"/>
      </p:ext>
    </p:extLst>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CBC3F1B8-F170-4161-AAF2-594F93401504}"/>
              </a:ext>
            </a:extLst>
          </p:cNvPr>
          <p:cNvGraphicFramePr>
            <a:graphicFrameLocks noGrp="1"/>
          </p:cNvGraphicFramePr>
          <p:nvPr>
            <p:extLst>
              <p:ext uri="{D42A27DB-BD31-4B8C-83A1-F6EECF244321}">
                <p14:modId xmlns:p14="http://schemas.microsoft.com/office/powerpoint/2010/main" val="117153022"/>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سألوه إيه جاب وياه. وإيه الحمل اللي معاه.</a:t>
                      </a:r>
                    </a:p>
                    <a:p>
                      <a:pPr algn="ctr" rtl="1"/>
                      <a:r>
                        <a:rPr lang="ar-EG" sz="4800" b="1" dirty="0">
                          <a:solidFill>
                            <a:srgbClr val="FFFFFF"/>
                          </a:solidFill>
                          <a:latin typeface="Times New Roman" panose="02020603050405020304" pitchFamily="18" charset="0"/>
                          <a:cs typeface="Times New Roman" panose="02020603050405020304" pitchFamily="18" charset="0"/>
                        </a:rPr>
                        <a:t>قال إنه شايل خطاياه.</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كان درس مفيد مشهور. قبله الرهبان بسرور.</a:t>
                      </a:r>
                    </a:p>
                    <a:p>
                      <a:pPr algn="ctr" rtl="1"/>
                      <a:r>
                        <a:rPr lang="ar-EG" sz="4400" b="1" dirty="0">
                          <a:solidFill>
                            <a:srgbClr val="FFFFFF"/>
                          </a:solidFill>
                          <a:latin typeface="Times New Roman" panose="02020603050405020304" pitchFamily="18" charset="0"/>
                          <a:cs typeface="Times New Roman" panose="02020603050405020304" pitchFamily="18" charset="0"/>
                        </a:rPr>
                        <a:t>سامحوا الخاطي المكسور.</a:t>
                      </a:r>
                      <a:r>
                        <a:rPr lang="ar-EG" sz="4400" b="1" dirty="0">
                          <a:solidFill>
                            <a:srgbClr val="FFC000"/>
                          </a:solidFill>
                          <a:latin typeface="Times New Roman" panose="02020603050405020304" pitchFamily="18" charset="0"/>
                          <a:cs typeface="Times New Roman" panose="02020603050405020304" pitchFamily="18" charset="0"/>
                        </a:rPr>
                        <a:t> بي جوري آفا موسى</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1967246763"/>
      </p:ext>
    </p:extLst>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32B68-4AF5-449C-B141-A48B424F1F6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CBC3F1B8-F170-4161-AAF2-594F93401504}"/>
              </a:ext>
            </a:extLst>
          </p:cNvPr>
          <p:cNvGraphicFramePr>
            <a:graphicFrameLocks noGrp="1"/>
          </p:cNvGraphicFramePr>
          <p:nvPr>
            <p:extLst>
              <p:ext uri="{D42A27DB-BD31-4B8C-83A1-F6EECF244321}">
                <p14:modId xmlns:p14="http://schemas.microsoft.com/office/powerpoint/2010/main" val="1849434811"/>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ياريت نحيا حياتك. يا ريتنا في صفاتك.</a:t>
                      </a:r>
                    </a:p>
                    <a:p>
                      <a:pPr algn="ctr" rtl="1"/>
                      <a:r>
                        <a:rPr lang="ar-EG" sz="4800" b="1" dirty="0">
                          <a:solidFill>
                            <a:srgbClr val="FFFFFF"/>
                          </a:solidFill>
                          <a:latin typeface="Times New Roman" panose="02020603050405020304" pitchFamily="18" charset="0"/>
                          <a:cs typeface="Times New Roman" panose="02020603050405020304" pitchFamily="18" charset="0"/>
                        </a:rPr>
                        <a:t>أذكرنا في صلاتك.</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قدام العرش العالي. وأمام الرب الوالي.</a:t>
                      </a:r>
                    </a:p>
                    <a:p>
                      <a:pPr algn="ctr" rtl="1"/>
                      <a:r>
                        <a:rPr lang="ar-EG" sz="4800" b="1" dirty="0">
                          <a:solidFill>
                            <a:srgbClr val="FFFFFF"/>
                          </a:solidFill>
                          <a:latin typeface="Times New Roman" panose="02020603050405020304" pitchFamily="18" charset="0"/>
                          <a:cs typeface="Times New Roman" panose="02020603050405020304" pitchFamily="18" charset="0"/>
                        </a:rPr>
                        <a:t>أذكرنا يا أبينا الغالي.</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r>
                        <a:rPr lang="en-US" sz="4800" b="1" dirty="0">
                          <a:solidFill>
                            <a:srgbClr val="FFC000"/>
                          </a:solidFill>
                          <a:latin typeface="Times New Roman" panose="02020603050405020304" pitchFamily="18" charset="0"/>
                          <a:cs typeface="Times New Roman" panose="02020603050405020304" pitchFamily="18" charset="0"/>
                        </a:rPr>
                        <a:t>.</a:t>
                      </a:r>
                      <a:endParaRPr lang="ar-EG" sz="48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943909724"/>
      </p:ext>
    </p:extLst>
  </p:cSld>
  <p:clrMapOvr>
    <a:masterClrMapping/>
  </p:clrMapOvr>
</p:sld>
</file>

<file path=ppt/slides/slide5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32B68-4AF5-449C-B141-A48B424F1F6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CBC3F1B8-F170-4161-AAF2-594F93401504}"/>
              </a:ext>
            </a:extLst>
          </p:cNvPr>
          <p:cNvGraphicFramePr>
            <a:graphicFrameLocks noGrp="1"/>
          </p:cNvGraphicFramePr>
          <p:nvPr>
            <p:extLst>
              <p:ext uri="{D42A27DB-BD31-4B8C-83A1-F6EECF244321}">
                <p14:modId xmlns:p14="http://schemas.microsoft.com/office/powerpoint/2010/main" val="3011940715"/>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أنبا ......... الجليل. يعطي له عمر طويل.</a:t>
                      </a:r>
                    </a:p>
                    <a:p>
                      <a:pPr algn="ctr" rtl="1"/>
                      <a:r>
                        <a:rPr lang="ar-EG" sz="4800" b="1" dirty="0">
                          <a:solidFill>
                            <a:srgbClr val="FFFFFF"/>
                          </a:solidFill>
                          <a:latin typeface="Times New Roman" panose="02020603050405020304" pitchFamily="18" charset="0"/>
                          <a:cs typeface="Times New Roman" panose="02020603050405020304" pitchFamily="18" charset="0"/>
                        </a:rPr>
                        <a:t>ليكرز بالإنجيل.</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والأساقفة والإكليروس. احميهم يا قدوس.</a:t>
                      </a:r>
                    </a:p>
                    <a:p>
                      <a:pPr algn="ctr" rtl="1"/>
                      <a:r>
                        <a:rPr lang="ar-EG" sz="4400" b="1" dirty="0">
                          <a:solidFill>
                            <a:srgbClr val="FFFFFF"/>
                          </a:solidFill>
                          <a:latin typeface="Times New Roman" panose="02020603050405020304" pitchFamily="18" charset="0"/>
                          <a:cs typeface="Times New Roman" panose="02020603050405020304" pitchFamily="18" charset="0"/>
                        </a:rPr>
                        <a:t>حوطهم بعساكر أنجيلوس.</a:t>
                      </a:r>
                      <a:r>
                        <a:rPr lang="ar-EG" sz="4400" b="1" dirty="0">
                          <a:solidFill>
                            <a:srgbClr val="FFC000"/>
                          </a:solidFill>
                          <a:latin typeface="Times New Roman" panose="02020603050405020304" pitchFamily="18" charset="0"/>
                          <a:cs typeface="Times New Roman" panose="02020603050405020304" pitchFamily="18" charset="0"/>
                        </a:rPr>
                        <a:t> بي جوري آفا موسى</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1582722840"/>
      </p:ext>
    </p:extLst>
  </p:cSld>
  <p:clrMapOvr>
    <a:masterClrMapping/>
  </p:clrMapOvr>
</p:sld>
</file>

<file path=ppt/slides/slide5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32B68-4AF5-449C-B141-A48B424F1F6F}"/>
              </a:ext>
            </a:extLst>
          </p:cNvPr>
          <p:cNvSpPr>
            <a:spLocks noGrp="1"/>
          </p:cNvSpPr>
          <p:nvPr>
            <p:ph type="title"/>
          </p:nvPr>
        </p:nvSpPr>
        <p:spPr/>
        <p:txBody>
          <a:bodyPr/>
          <a:lstStyle/>
          <a:p>
            <a:endParaRPr lang="en-GB"/>
          </a:p>
        </p:txBody>
      </p:sp>
      <p:graphicFrame>
        <p:nvGraphicFramePr>
          <p:cNvPr id="3" name="Table 3">
            <a:extLst>
              <a:ext uri="{FF2B5EF4-FFF2-40B4-BE49-F238E27FC236}">
                <a16:creationId xmlns:a16="http://schemas.microsoft.com/office/drawing/2014/main" id="{CBC3F1B8-F170-4161-AAF2-594F93401504}"/>
              </a:ext>
            </a:extLst>
          </p:cNvPr>
          <p:cNvGraphicFramePr>
            <a:graphicFrameLocks noGrp="1"/>
          </p:cNvGraphicFramePr>
          <p:nvPr>
            <p:extLst>
              <p:ext uri="{D42A27DB-BD31-4B8C-83A1-F6EECF244321}">
                <p14:modId xmlns:p14="http://schemas.microsoft.com/office/powerpoint/2010/main" val="81590847"/>
              </p:ext>
            </p:extLst>
          </p:nvPr>
        </p:nvGraphicFramePr>
        <p:xfrm>
          <a:off x="0" y="3709894"/>
          <a:ext cx="9144000" cy="3148106"/>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939193845"/>
                    </a:ext>
                  </a:extLst>
                </a:gridCol>
              </a:tblGrid>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والشمامسة والرهبان. والخدام في كل مكان.</a:t>
                      </a:r>
                    </a:p>
                    <a:p>
                      <a:pPr algn="ctr" rtl="1"/>
                      <a:r>
                        <a:rPr lang="ar-EG" sz="4800" b="1" dirty="0">
                          <a:solidFill>
                            <a:srgbClr val="FFFFFF"/>
                          </a:solidFill>
                          <a:latin typeface="Times New Roman" panose="02020603050405020304" pitchFamily="18" charset="0"/>
                          <a:cs typeface="Times New Roman" panose="02020603050405020304" pitchFamily="18" charset="0"/>
                        </a:rPr>
                        <a:t>يا رب إملاهم بالإيمان.</a:t>
                      </a:r>
                      <a:r>
                        <a:rPr lang="ar-EG" sz="4800" b="1" dirty="0">
                          <a:solidFill>
                            <a:srgbClr val="FFC000"/>
                          </a:solidFill>
                          <a:latin typeface="Times New Roman" panose="02020603050405020304" pitchFamily="18" charset="0"/>
                          <a:cs typeface="Times New Roman" panose="02020603050405020304" pitchFamily="18" charset="0"/>
                        </a:rPr>
                        <a:t> بي جوري آفا موسى.</a:t>
                      </a:r>
                    </a:p>
                  </a:txBody>
                  <a:tcPr/>
                </a:tc>
                <a:extLst>
                  <a:ext uri="{0D108BD9-81ED-4DB2-BD59-A6C34878D82A}">
                    <a16:rowId xmlns:a16="http://schemas.microsoft.com/office/drawing/2014/main" val="2686908784"/>
                  </a:ext>
                </a:extLst>
              </a:tr>
              <a:tr h="1574053">
                <a:tc>
                  <a:txBody>
                    <a:bodyPr/>
                    <a:lstStyle/>
                    <a:p>
                      <a:pPr algn="ctr" rtl="1"/>
                      <a:r>
                        <a:rPr lang="ar-EG" sz="4800" b="1" dirty="0">
                          <a:solidFill>
                            <a:srgbClr val="FFFFFF"/>
                          </a:solidFill>
                          <a:latin typeface="Times New Roman" panose="02020603050405020304" pitchFamily="18" charset="0"/>
                          <a:cs typeface="Times New Roman" panose="02020603050405020304" pitchFamily="18" charset="0"/>
                        </a:rPr>
                        <a:t>أنبا موسى طوباك. قد نلت رضا مولاك.</a:t>
                      </a:r>
                    </a:p>
                    <a:p>
                      <a:pPr algn="ctr" rtl="1"/>
                      <a:r>
                        <a:rPr lang="ar-EG" sz="4400" b="1" dirty="0">
                          <a:solidFill>
                            <a:srgbClr val="FFFFFF"/>
                          </a:solidFill>
                          <a:latin typeface="Times New Roman" panose="02020603050405020304" pitchFamily="18" charset="0"/>
                          <a:cs typeface="Times New Roman" panose="02020603050405020304" pitchFamily="18" charset="0"/>
                        </a:rPr>
                        <a:t>رب الكرمة صانك وحماك.</a:t>
                      </a:r>
                      <a:r>
                        <a:rPr lang="ar-EG" sz="4400" b="1" dirty="0">
                          <a:solidFill>
                            <a:srgbClr val="FFC000"/>
                          </a:solidFill>
                          <a:latin typeface="Times New Roman" panose="02020603050405020304" pitchFamily="18" charset="0"/>
                          <a:cs typeface="Times New Roman" panose="02020603050405020304" pitchFamily="18" charset="0"/>
                        </a:rPr>
                        <a:t> بي جوري آفا موسى</a:t>
                      </a:r>
                      <a:r>
                        <a:rPr lang="en-US" sz="4400" b="1" dirty="0">
                          <a:solidFill>
                            <a:srgbClr val="FFC000"/>
                          </a:solidFill>
                          <a:latin typeface="Times New Roman" panose="02020603050405020304" pitchFamily="18" charset="0"/>
                          <a:cs typeface="Times New Roman" panose="02020603050405020304" pitchFamily="18" charset="0"/>
                        </a:rPr>
                        <a:t>.</a:t>
                      </a:r>
                      <a:endParaRPr lang="ar-EG" sz="4400" b="1" dirty="0">
                        <a:solidFill>
                          <a:srgbClr val="FFC000"/>
                        </a:solidFill>
                        <a:latin typeface="Times New Roman" panose="02020603050405020304" pitchFamily="18" charset="0"/>
                        <a:cs typeface="Times New Roman" panose="02020603050405020304" pitchFamily="18" charset="0"/>
                      </a:endParaRPr>
                    </a:p>
                  </a:txBody>
                  <a:tcPr anchor="b"/>
                </a:tc>
                <a:extLst>
                  <a:ext uri="{0D108BD9-81ED-4DB2-BD59-A6C34878D82A}">
                    <a16:rowId xmlns:a16="http://schemas.microsoft.com/office/drawing/2014/main" val="4142453058"/>
                  </a:ext>
                </a:extLst>
              </a:tr>
            </a:tbl>
          </a:graphicData>
        </a:graphic>
      </p:graphicFrame>
    </p:spTree>
    <p:extLst>
      <p:ext uri="{BB962C8B-B14F-4D97-AF65-F5344CB8AC3E}">
        <p14:creationId xmlns:p14="http://schemas.microsoft.com/office/powerpoint/2010/main" val="2790071224"/>
      </p:ext>
    </p:extLst>
  </p:cSld>
  <p:clrMapOvr>
    <a:masterClrMapping/>
  </p:clrMapOvr>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B494856-FBE3-420A-8163-10FEA7F8AC0D}"/>
              </a:ext>
            </a:extLst>
          </p:cNvPr>
          <p:cNvSpPr>
            <a:spLocks noGrp="1"/>
          </p:cNvSpPr>
          <p:nvPr>
            <p:ph type="title"/>
          </p:nvPr>
        </p:nvSpPr>
        <p:spPr/>
        <p:txBody>
          <a:bodyPr/>
          <a:lstStyle/>
          <a:p>
            <a:pPr algn="r" rtl="1"/>
            <a:r>
              <a:rPr lang="ar-EG" b="1" u="sng" dirty="0">
                <a:solidFill>
                  <a:srgbClr val="FFC000"/>
                </a:solidFill>
              </a:rPr>
              <a:t>المجمع</a:t>
            </a:r>
            <a:endParaRPr lang="en-GB" b="1" u="sng" dirty="0">
              <a:solidFill>
                <a:srgbClr val="FFC000"/>
              </a:solidFill>
            </a:endParaRPr>
          </a:p>
        </p:txBody>
      </p:sp>
      <p:sp>
        <p:nvSpPr>
          <p:cNvPr id="7" name="Text Placeholder 6">
            <a:extLst>
              <a:ext uri="{FF2B5EF4-FFF2-40B4-BE49-F238E27FC236}">
                <a16:creationId xmlns:a16="http://schemas.microsoft.com/office/drawing/2014/main" id="{E678BC5C-B10F-4538-AA8C-93BA8E5895CC}"/>
              </a:ext>
            </a:extLst>
          </p:cNvPr>
          <p:cNvSpPr>
            <a:spLocks noGrp="1"/>
          </p:cNvSpPr>
          <p:nvPr>
            <p:ph type="body" sz="quarter" idx="10"/>
          </p:nvPr>
        </p:nvSpPr>
        <p:spPr/>
        <p:txBody>
          <a:bodyPr/>
          <a:lstStyle/>
          <a:p>
            <a:r>
              <a:rPr lang="ar-EG" sz="3000" dirty="0"/>
              <a:t>آرى إبريس فيفين إَى إهري إيجون: أو تين شويس إن نيب تيرين تي ثيؤطوكوس: ماريا إثماف إمبين سوتير: إنتيف كانين نوڤى نان ايڤول.</a:t>
            </a:r>
          </a:p>
        </p:txBody>
      </p:sp>
      <p:sp>
        <p:nvSpPr>
          <p:cNvPr id="8" name="Text Placeholder 7">
            <a:extLst>
              <a:ext uri="{FF2B5EF4-FFF2-40B4-BE49-F238E27FC236}">
                <a16:creationId xmlns:a16="http://schemas.microsoft.com/office/drawing/2014/main" id="{2B731D14-3AA2-4924-A520-8C595A2B955E}"/>
              </a:ext>
            </a:extLst>
          </p:cNvPr>
          <p:cNvSpPr>
            <a:spLocks noGrp="1"/>
          </p:cNvSpPr>
          <p:nvPr>
            <p:ph type="body" sz="quarter" idx="11"/>
          </p:nvPr>
        </p:nvSpPr>
        <p:spPr>
          <a:xfrm>
            <a:off x="0" y="3710609"/>
            <a:ext cx="9144000" cy="924696"/>
          </a:xfrm>
        </p:spPr>
        <p:txBody>
          <a:bodyPr/>
          <a:lstStyle/>
          <a:p>
            <a:r>
              <a:rPr lang="ar-EG" sz="3200" b="1" kern="1200" dirty="0">
                <a:solidFill>
                  <a:schemeClr val="bg1"/>
                </a:solidFill>
                <a:latin typeface="Times New Roman" pitchFamily="18" charset="0"/>
                <a:ea typeface="+mn-ea"/>
                <a:cs typeface="Times New Roman" pitchFamily="18" charset="0"/>
              </a:rPr>
              <a:t>إشفعي فينا، يا سيدتنا كلنا السيدة والدة الإله، مريم أم مخلصنا، ليغفر لنا خطايانا.</a:t>
            </a:r>
          </a:p>
        </p:txBody>
      </p:sp>
      <p:sp>
        <p:nvSpPr>
          <p:cNvPr id="9" name="Text Placeholder 8">
            <a:extLst>
              <a:ext uri="{FF2B5EF4-FFF2-40B4-BE49-F238E27FC236}">
                <a16:creationId xmlns:a16="http://schemas.microsoft.com/office/drawing/2014/main" id="{53281F7B-793D-4CDE-9961-E32E6FF4EF93}"/>
              </a:ext>
            </a:extLst>
          </p:cNvPr>
          <p:cNvSpPr>
            <a:spLocks noGrp="1"/>
          </p:cNvSpPr>
          <p:nvPr>
            <p:ph type="body" sz="quarter" idx="12"/>
          </p:nvPr>
        </p:nvSpPr>
        <p:spPr>
          <a:xfrm>
            <a:off x="0" y="4635305"/>
            <a:ext cx="9144000" cy="1189740"/>
          </a:xfrm>
        </p:spPr>
        <p:txBody>
          <a:bodyPr/>
          <a:lstStyle/>
          <a:p>
            <a:r>
              <a:rPr lang="en-GB" sz="3300" dirty="0" err="1">
                <a:effectLst/>
              </a:rPr>
              <a:t>Ari`precbeuin</a:t>
            </a:r>
            <a:r>
              <a:rPr lang="en-GB" sz="3300" dirty="0">
                <a:effectLst/>
              </a:rPr>
              <a:t> `</a:t>
            </a:r>
            <a:r>
              <a:rPr lang="en-GB" sz="3300" dirty="0" err="1">
                <a:effectLst/>
              </a:rPr>
              <a:t>e`hryi</a:t>
            </a:r>
            <a:r>
              <a:rPr lang="en-GB" sz="3300" dirty="0">
                <a:effectLst/>
              </a:rPr>
              <a:t> `</a:t>
            </a:r>
            <a:r>
              <a:rPr lang="en-GB" sz="3300" dirty="0" err="1">
                <a:effectLst/>
              </a:rPr>
              <a:t>ejwn</a:t>
            </a:r>
            <a:r>
              <a:rPr lang="en-GB" sz="3300" dirty="0">
                <a:effectLst/>
              </a:rPr>
              <a:t>@ `w ten[</a:t>
            </a:r>
            <a:r>
              <a:rPr lang="en-GB" sz="3300" dirty="0" err="1">
                <a:effectLst/>
              </a:rPr>
              <a:t>oic</a:t>
            </a:r>
            <a:r>
              <a:rPr lang="en-GB" sz="3300" dirty="0">
                <a:effectLst/>
              </a:rPr>
              <a:t> `</a:t>
            </a:r>
            <a:r>
              <a:rPr lang="en-GB" sz="3300" dirty="0" err="1">
                <a:effectLst/>
              </a:rPr>
              <a:t>nnyb</a:t>
            </a:r>
            <a:r>
              <a:rPr lang="en-GB" sz="3300" dirty="0">
                <a:effectLst/>
              </a:rPr>
              <a:t> </a:t>
            </a:r>
            <a:r>
              <a:rPr lang="en-GB" sz="3300" dirty="0" err="1">
                <a:effectLst/>
              </a:rPr>
              <a:t>tyren</a:t>
            </a:r>
            <a:r>
              <a:rPr lang="en-GB" sz="3300" dirty="0">
                <a:effectLst/>
              </a:rPr>
              <a:t> };</a:t>
            </a:r>
            <a:r>
              <a:rPr lang="en-GB" sz="3300" dirty="0" err="1">
                <a:effectLst/>
              </a:rPr>
              <a:t>e`otokoc</a:t>
            </a:r>
            <a:r>
              <a:rPr lang="en-GB" sz="3300" dirty="0">
                <a:effectLst/>
              </a:rPr>
              <a:t>@ Maria `:</a:t>
            </a:r>
            <a:r>
              <a:rPr lang="en-GB" sz="3300" dirty="0" err="1">
                <a:effectLst/>
              </a:rPr>
              <a:t>mau</a:t>
            </a:r>
            <a:r>
              <a:rPr lang="en-GB" sz="3300" dirty="0">
                <a:effectLst/>
              </a:rPr>
              <a:t> `</a:t>
            </a:r>
            <a:r>
              <a:rPr lang="en-GB" sz="3300" dirty="0" err="1">
                <a:effectLst/>
              </a:rPr>
              <a:t>mPencwtyr</a:t>
            </a:r>
            <a:r>
              <a:rPr lang="en-GB" sz="3300" dirty="0">
                <a:effectLst/>
              </a:rPr>
              <a:t>@ `</a:t>
            </a:r>
            <a:r>
              <a:rPr lang="en-GB" sz="3300" dirty="0" err="1">
                <a:effectLst/>
              </a:rPr>
              <a:t>ntef,a</a:t>
            </a:r>
            <a:r>
              <a:rPr lang="en-GB" sz="3300" dirty="0">
                <a:effectLst/>
              </a:rPr>
              <a:t> </a:t>
            </a:r>
            <a:r>
              <a:rPr lang="en-GB" sz="3300" dirty="0" err="1">
                <a:effectLst/>
              </a:rPr>
              <a:t>nennobi</a:t>
            </a:r>
            <a:r>
              <a:rPr lang="en-GB" sz="3300" dirty="0">
                <a:effectLst/>
              </a:rPr>
              <a:t> nan `</a:t>
            </a:r>
            <a:r>
              <a:rPr lang="en-GB" sz="3300" dirty="0" err="1">
                <a:effectLst/>
              </a:rPr>
              <a:t>ebol</a:t>
            </a:r>
            <a:r>
              <a:rPr lang="en-GB" sz="3300" dirty="0">
                <a:effectLst/>
              </a:rPr>
              <a:t>.</a:t>
            </a:r>
          </a:p>
        </p:txBody>
      </p:sp>
      <p:sp>
        <p:nvSpPr>
          <p:cNvPr id="10" name="Rectangle 9">
            <a:hlinkClick r:id="rId2" action="ppaction://hlinksldjump"/>
            <a:extLst>
              <a:ext uri="{FF2B5EF4-FFF2-40B4-BE49-F238E27FC236}">
                <a16:creationId xmlns:a16="http://schemas.microsoft.com/office/drawing/2014/main" id="{BF29568A-B0DB-44D6-8714-6ED732B12AB0}"/>
              </a:ext>
            </a:extLst>
          </p:cNvPr>
          <p:cNvSpPr/>
          <p:nvPr/>
        </p:nvSpPr>
        <p:spPr>
          <a:xfrm>
            <a:off x="7271835" y="3323823"/>
            <a:ext cx="1872165" cy="400110"/>
          </a:xfrm>
          <a:prstGeom prst="rect">
            <a:avLst/>
          </a:prstGeom>
        </p:spPr>
        <p:txBody>
          <a:bodyPr wrap="square">
            <a:spAutoFit/>
          </a:bodyPr>
          <a:lstStyle/>
          <a:p>
            <a:pPr marL="0" marR="0" lvl="0" indent="0" algn="r" defTabSz="457200" rtl="1" eaLnBrk="1" fontAlgn="auto" latinLnBrk="0" hangingPunct="1">
              <a:lnSpc>
                <a:spcPct val="100000"/>
              </a:lnSpc>
              <a:spcBef>
                <a:spcPts val="0"/>
              </a:spcBef>
              <a:spcAft>
                <a:spcPts val="0"/>
              </a:spcAft>
              <a:buClrTx/>
              <a:buSzTx/>
              <a:buFontTx/>
              <a:buNone/>
              <a:tabLst/>
              <a:defRPr/>
            </a:pPr>
            <a:r>
              <a:rPr lang="ar-EG" sz="2000" b="1" dirty="0">
                <a:solidFill>
                  <a:srgbClr val="FFC000"/>
                </a:solidFill>
                <a:latin typeface="Calibri" panose="020F0502020204030204"/>
                <a:cs typeface="Al-Mothnna" pitchFamily="2" charset="-78"/>
              </a:rPr>
              <a:t>طرح الهوس التالت</a:t>
            </a:r>
            <a:endParaRPr kumimoji="0" lang="en-US" sz="20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
        <p:nvSpPr>
          <p:cNvPr id="11" name="Rectangle 10">
            <a:hlinkClick r:id="rId3" action="ppaction://hlinksldjump"/>
            <a:extLst>
              <a:ext uri="{FF2B5EF4-FFF2-40B4-BE49-F238E27FC236}">
                <a16:creationId xmlns:a16="http://schemas.microsoft.com/office/drawing/2014/main" id="{2F2D051F-9584-4A97-B263-2F80AAA4D18F}"/>
              </a:ext>
            </a:extLst>
          </p:cNvPr>
          <p:cNvSpPr/>
          <p:nvPr/>
        </p:nvSpPr>
        <p:spPr>
          <a:xfrm>
            <a:off x="4362180" y="3323823"/>
            <a:ext cx="2190023" cy="400110"/>
          </a:xfrm>
          <a:prstGeom prst="rect">
            <a:avLst/>
          </a:prstGeom>
        </p:spPr>
        <p:txBody>
          <a:bodyPr wrap="none">
            <a:spAutoFit/>
          </a:bodyPr>
          <a:lstStyle/>
          <a:p>
            <a:pPr lvl="0" algn="ctr" defTabSz="457200" rtl="1">
              <a:defRPr/>
            </a:pPr>
            <a:r>
              <a:rPr lang="ar-EG" sz="2000" b="1" dirty="0">
                <a:solidFill>
                  <a:srgbClr val="FFC000"/>
                </a:solidFill>
                <a:cs typeface="Al-Mothnna" pitchFamily="2" charset="-78"/>
              </a:rPr>
              <a:t>مكسيموس ودوماديوس </a:t>
            </a:r>
            <a:endParaRPr kumimoji="0" lang="en-US" sz="20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
        <p:nvSpPr>
          <p:cNvPr id="12" name="Rectangle 11">
            <a:hlinkClick r:id="rId4" action="ppaction://hlinksldjump"/>
            <a:extLst>
              <a:ext uri="{FF2B5EF4-FFF2-40B4-BE49-F238E27FC236}">
                <a16:creationId xmlns:a16="http://schemas.microsoft.com/office/drawing/2014/main" id="{65BDEDBE-B2B6-46CC-A661-EB9441D3A22D}"/>
              </a:ext>
            </a:extLst>
          </p:cNvPr>
          <p:cNvSpPr/>
          <p:nvPr/>
        </p:nvSpPr>
        <p:spPr>
          <a:xfrm>
            <a:off x="2077696" y="3323823"/>
            <a:ext cx="1564852" cy="400110"/>
          </a:xfrm>
          <a:prstGeom prst="rect">
            <a:avLst/>
          </a:prstGeom>
        </p:spPr>
        <p:txBody>
          <a:bodyPr wrap="none">
            <a:spAutoFit/>
          </a:bodyPr>
          <a:lstStyle/>
          <a:p>
            <a:pPr lvl="0" algn="ctr" defTabSz="457200" rtl="1">
              <a:defRPr/>
            </a:pPr>
            <a:r>
              <a:rPr lang="ar-EG" sz="2000" b="1" dirty="0">
                <a:solidFill>
                  <a:srgbClr val="FFC000"/>
                </a:solidFill>
                <a:cs typeface="Al-Mothnna" pitchFamily="2" charset="-78"/>
              </a:rPr>
              <a:t>الانبا انطونيوس </a:t>
            </a:r>
            <a:endParaRPr kumimoji="0" lang="en-US" sz="20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
        <p:nvSpPr>
          <p:cNvPr id="13" name="Rectangle 12">
            <a:hlinkClick r:id="rId5" action="ppaction://hlinksldjump"/>
            <a:extLst>
              <a:ext uri="{FF2B5EF4-FFF2-40B4-BE49-F238E27FC236}">
                <a16:creationId xmlns:a16="http://schemas.microsoft.com/office/drawing/2014/main" id="{8805F5FB-8581-42E8-94CC-5FD1B4271F5A}"/>
              </a:ext>
            </a:extLst>
          </p:cNvPr>
          <p:cNvSpPr/>
          <p:nvPr/>
        </p:nvSpPr>
        <p:spPr>
          <a:xfrm>
            <a:off x="0" y="3323823"/>
            <a:ext cx="1159292" cy="400110"/>
          </a:xfrm>
          <a:prstGeom prst="rect">
            <a:avLst/>
          </a:prstGeom>
        </p:spPr>
        <p:txBody>
          <a:bodyPr wrap="none">
            <a:spAutoFit/>
          </a:bodyPr>
          <a:lstStyle/>
          <a:p>
            <a:pPr lvl="0" algn="r" defTabSz="457200" rtl="1">
              <a:defRPr/>
            </a:pPr>
            <a:r>
              <a:rPr lang="ar-EG" sz="2000" b="1" dirty="0">
                <a:solidFill>
                  <a:srgbClr val="FFC000"/>
                </a:solidFill>
                <a:cs typeface="Al-Mothnna" pitchFamily="2" charset="-78"/>
              </a:rPr>
              <a:t>الانبا موسي</a:t>
            </a:r>
            <a:endParaRPr kumimoji="0" lang="en-US" sz="2000" b="1" i="0" u="none" strike="noStrike" kern="1200" cap="none" spc="0" normalizeH="0" baseline="0" noProof="0" dirty="0">
              <a:ln>
                <a:noFill/>
              </a:ln>
              <a:solidFill>
                <a:srgbClr val="FFC000"/>
              </a:solidFill>
              <a:effectLst/>
              <a:uLnTx/>
              <a:uFillTx/>
              <a:latin typeface="Calibri" panose="020F0502020204030204"/>
              <a:cs typeface="Al-Mothnna" pitchFamily="2" charset="-78"/>
            </a:endParaRPr>
          </a:p>
        </p:txBody>
      </p:sp>
    </p:spTree>
    <p:extLst>
      <p:ext uri="{BB962C8B-B14F-4D97-AF65-F5344CB8AC3E}">
        <p14:creationId xmlns:p14="http://schemas.microsoft.com/office/powerpoint/2010/main" val="55566690"/>
      </p:ext>
    </p:extLst>
  </p:cSld>
  <p:clrMapOvr>
    <a:masterClrMapping/>
  </p:clrMapOvr>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D0B6B77-F9C2-4F93-82D1-DCDAE620ACA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5737C01-3677-46E8-A42E-DE5BC7DC911D}"/>
              </a:ext>
            </a:extLst>
          </p:cNvPr>
          <p:cNvSpPr>
            <a:spLocks noGrp="1"/>
          </p:cNvSpPr>
          <p:nvPr>
            <p:ph type="body" sz="quarter" idx="10"/>
          </p:nvPr>
        </p:nvSpPr>
        <p:spPr/>
        <p:txBody>
          <a:bodyPr/>
          <a:lstStyle/>
          <a:p>
            <a:r>
              <a:rPr lang="ar-EG" sz="3600" dirty="0"/>
              <a:t>آري إبريس فيفين إىَ إهرى إيجون: أوني أرشي أنجيلوس إثؤواب: ميخائيل نيم غابرييل: إنتيف كانين نوڤى نان ايڤول.</a:t>
            </a:r>
          </a:p>
        </p:txBody>
      </p:sp>
      <p:sp>
        <p:nvSpPr>
          <p:cNvPr id="4" name="Text Placeholder 3">
            <a:extLst>
              <a:ext uri="{FF2B5EF4-FFF2-40B4-BE49-F238E27FC236}">
                <a16:creationId xmlns:a16="http://schemas.microsoft.com/office/drawing/2014/main" id="{2A61CC74-078B-4C94-959E-ED1540443784}"/>
              </a:ext>
            </a:extLst>
          </p:cNvPr>
          <p:cNvSpPr>
            <a:spLocks noGrp="1"/>
          </p:cNvSpPr>
          <p:nvPr>
            <p:ph type="body" sz="quarter" idx="11"/>
          </p:nvPr>
        </p:nvSpPr>
        <p:spPr/>
        <p:txBody>
          <a:bodyPr/>
          <a:lstStyle/>
          <a:p>
            <a:r>
              <a:rPr lang="ar-EG" sz="3200" dirty="0"/>
              <a:t>إشفعا فينا، يا رئيسي الملائكة الطاهرين، ميخائيل وغبريال، ليغفر لنا خطايانا.</a:t>
            </a:r>
          </a:p>
        </p:txBody>
      </p:sp>
      <p:sp>
        <p:nvSpPr>
          <p:cNvPr id="5" name="Text Placeholder 4">
            <a:extLst>
              <a:ext uri="{FF2B5EF4-FFF2-40B4-BE49-F238E27FC236}">
                <a16:creationId xmlns:a16="http://schemas.microsoft.com/office/drawing/2014/main" id="{415816DE-BA5E-4264-B0AD-F8DF0E89F3A9}"/>
              </a:ext>
            </a:extLst>
          </p:cNvPr>
          <p:cNvSpPr>
            <a:spLocks noGrp="1"/>
          </p:cNvSpPr>
          <p:nvPr>
            <p:ph type="body" sz="quarter" idx="12"/>
          </p:nvPr>
        </p:nvSpPr>
        <p:spPr/>
        <p:txBody>
          <a:bodyPr anchor="ctr"/>
          <a:lstStyle/>
          <a:p>
            <a:r>
              <a:rPr lang="en-US" sz="3400" b="0" i="0" u="none" strike="noStrike" dirty="0">
                <a:effectLst/>
                <a:latin typeface="CS New Athanasius" pitchFamily="34" charset="0"/>
              </a:rPr>
              <a:t>`</a:t>
            </a:r>
            <a:r>
              <a:rPr lang="en-US" sz="3400" b="0" i="0" u="none" strike="noStrike" dirty="0" err="1">
                <a:effectLst/>
                <a:latin typeface="CS New Athanasius" pitchFamily="34" charset="0"/>
              </a:rPr>
              <a:t>Ari`precbeuin</a:t>
            </a:r>
            <a:r>
              <a:rPr lang="en-US" sz="3400" b="0" i="0" u="none" strike="noStrike" dirty="0">
                <a:effectLst/>
                <a:latin typeface="CS New Athanasius" pitchFamily="34" charset="0"/>
              </a:rPr>
              <a:t> `</a:t>
            </a:r>
            <a:r>
              <a:rPr lang="en-US" sz="3400" b="0" i="0" u="none" strike="noStrike" dirty="0" err="1">
                <a:effectLst/>
                <a:latin typeface="CS New Athanasius" pitchFamily="34" charset="0"/>
              </a:rPr>
              <a:t>e`hryi</a:t>
            </a:r>
            <a:r>
              <a:rPr lang="en-US" sz="3400" b="0" i="0" u="none" strike="noStrike" dirty="0">
                <a:effectLst/>
                <a:latin typeface="CS New Athanasius" pitchFamily="34" charset="0"/>
              </a:rPr>
              <a:t> `</a:t>
            </a:r>
            <a:r>
              <a:rPr lang="en-US" sz="3400" b="0" i="0" u="none" strike="noStrike" dirty="0" err="1">
                <a:effectLst/>
                <a:latin typeface="CS New Athanasius" pitchFamily="34" charset="0"/>
              </a:rPr>
              <a:t>ejwn</a:t>
            </a:r>
            <a:r>
              <a:rPr lang="en-US" sz="3400" b="0" i="0" u="none" strike="noStrike" dirty="0">
                <a:effectLst/>
                <a:latin typeface="CS New Athanasius" pitchFamily="34" charset="0"/>
              </a:rPr>
              <a:t>@ `w </a:t>
            </a:r>
            <a:r>
              <a:rPr lang="en-US" sz="3400" b="0" i="0" u="none" strike="noStrike" dirty="0" err="1">
                <a:effectLst/>
                <a:latin typeface="CS New Athanasius" pitchFamily="34" charset="0"/>
              </a:rPr>
              <a:t>niar,yaggeloc</a:t>
            </a:r>
            <a:r>
              <a:rPr lang="en-US" sz="3400" b="0" i="0" u="none" strike="noStrike" dirty="0">
                <a:effectLst/>
                <a:latin typeface="CS New Athanasius" pitchFamily="34" charset="0"/>
              </a:rPr>
              <a:t> </a:t>
            </a:r>
            <a:r>
              <a:rPr lang="en-US" sz="3400" b="0" i="0" u="none" strike="noStrike" dirty="0" err="1">
                <a:effectLst/>
                <a:latin typeface="CS New Athanasius" pitchFamily="34" charset="0"/>
              </a:rPr>
              <a:t>e;ouab</a:t>
            </a:r>
            <a:r>
              <a:rPr lang="en-US" sz="3400" b="0" i="0" u="none" strike="noStrike" dirty="0">
                <a:effectLst/>
                <a:latin typeface="CS New Athanasius" pitchFamily="34" charset="0"/>
              </a:rPr>
              <a:t>@ </a:t>
            </a:r>
            <a:r>
              <a:rPr lang="en-US" sz="3400" b="0" i="0" u="none" strike="noStrike" dirty="0" err="1">
                <a:effectLst/>
                <a:latin typeface="CS New Athanasius" pitchFamily="34" charset="0"/>
              </a:rPr>
              <a:t>Mi,ayl</a:t>
            </a:r>
            <a:r>
              <a:rPr lang="en-US" sz="3400" b="0" i="0" u="none" strike="noStrike" dirty="0">
                <a:effectLst/>
                <a:latin typeface="CS New Athanasius" pitchFamily="34" charset="0"/>
              </a:rPr>
              <a:t> </a:t>
            </a:r>
            <a:r>
              <a:rPr lang="en-US" sz="3400" b="0" i="0" u="none" strike="noStrike" dirty="0" err="1">
                <a:effectLst/>
                <a:latin typeface="CS New Athanasius" pitchFamily="34" charset="0"/>
              </a:rPr>
              <a:t>nem</a:t>
            </a:r>
            <a:r>
              <a:rPr lang="en-US" sz="3400" b="0" i="0" u="none" strike="noStrike" dirty="0">
                <a:effectLst/>
                <a:latin typeface="CS New Athanasius" pitchFamily="34" charset="0"/>
              </a:rPr>
              <a:t> </a:t>
            </a:r>
            <a:r>
              <a:rPr lang="en-US" sz="3400" b="0" i="0" u="none" strike="noStrike" dirty="0" err="1">
                <a:effectLst/>
                <a:latin typeface="CS New Athanasius" pitchFamily="34" charset="0"/>
              </a:rPr>
              <a:t>Gabriyl</a:t>
            </a:r>
            <a:r>
              <a:rPr lang="en-US" sz="3400" b="0" i="0" u="none" strike="noStrike" dirty="0">
                <a:effectLst/>
                <a:latin typeface="CS New Athanasius" pitchFamily="34" charset="0"/>
              </a:rPr>
              <a:t>@ `</a:t>
            </a:r>
            <a:r>
              <a:rPr lang="en-US" sz="3400" b="0" i="0" u="none" strike="noStrike" dirty="0" err="1">
                <a:effectLst/>
                <a:latin typeface="CS New Athanasius" pitchFamily="34" charset="0"/>
              </a:rPr>
              <a:t>ntef,a</a:t>
            </a:r>
            <a:r>
              <a:rPr lang="en-US" sz="3400" b="0" i="0" u="none" strike="noStrike" dirty="0">
                <a:effectLst/>
                <a:latin typeface="CS New Athanasius" pitchFamily="34" charset="0"/>
              </a:rPr>
              <a:t> </a:t>
            </a:r>
            <a:r>
              <a:rPr lang="en-US" sz="3400" b="0" i="0" u="none" strike="noStrike" dirty="0" err="1">
                <a:effectLst/>
                <a:latin typeface="CS New Athanasius" pitchFamily="34" charset="0"/>
              </a:rPr>
              <a:t>nennobi</a:t>
            </a:r>
            <a:r>
              <a:rPr lang="en-US" sz="3400" b="0" i="0" u="none" strike="noStrike" dirty="0">
                <a:effectLst/>
                <a:latin typeface="CS New Athanasius" pitchFamily="34" charset="0"/>
              </a:rPr>
              <a:t> nan `</a:t>
            </a:r>
            <a:r>
              <a:rPr lang="en-US" sz="3400" b="0" i="0" u="none" strike="noStrike" dirty="0" err="1">
                <a:effectLst/>
                <a:latin typeface="CS New Athanasius" pitchFamily="34" charset="0"/>
              </a:rPr>
              <a:t>ebol</a:t>
            </a:r>
            <a:r>
              <a:rPr lang="en-US" sz="3400" b="0" i="0" u="none" strike="noStrike" dirty="0">
                <a:effectLst/>
                <a:latin typeface="CS New Athanasius" pitchFamily="34" charset="0"/>
              </a:rPr>
              <a:t>.</a:t>
            </a:r>
            <a:endParaRPr lang="en-GB" sz="3400" dirty="0"/>
          </a:p>
        </p:txBody>
      </p:sp>
    </p:spTree>
    <p:extLst>
      <p:ext uri="{BB962C8B-B14F-4D97-AF65-F5344CB8AC3E}">
        <p14:creationId xmlns:p14="http://schemas.microsoft.com/office/powerpoint/2010/main" val="3347404008"/>
      </p:ext>
    </p:extLst>
  </p:cSld>
  <p:clrMapOvr>
    <a:masterClrMapping/>
  </p:clrMapOvr>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9DED8EB-0D56-45CE-B3B1-2AA89DD0BCEE}"/>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pPr>
              <a:spcBef>
                <a:spcPts val="0"/>
              </a:spcBef>
            </a:pPr>
            <a:r>
              <a:rPr lang="ar-SA" sz="3600" b="1" dirty="0">
                <a:cs typeface="+mj-cs"/>
              </a:rPr>
              <a:t>أري إبريسفيفين... :</a:t>
            </a:r>
            <a:r>
              <a:rPr lang="ar-EG" sz="3600" b="1" dirty="0">
                <a:cs typeface="+mj-cs"/>
              </a:rPr>
              <a:t> </a:t>
            </a:r>
            <a:r>
              <a:rPr lang="ar-SA" sz="3600" b="1" dirty="0">
                <a:cs typeface="+mj-cs"/>
              </a:rPr>
              <a:t>أو ني أرشي أنجيلوس إثؤو</a:t>
            </a:r>
            <a:r>
              <a:rPr lang="ar-EG" sz="3600" b="1" dirty="0">
                <a:cs typeface="+mj-cs"/>
              </a:rPr>
              <a:t>َّ</a:t>
            </a:r>
            <a:r>
              <a:rPr lang="ar-SA" sz="3600" b="1" dirty="0">
                <a:cs typeface="+mj-cs"/>
              </a:rPr>
              <a:t>اب : </a:t>
            </a:r>
            <a:endParaRPr lang="en-US" sz="3600" b="1" dirty="0">
              <a:cs typeface="+mj-cs"/>
            </a:endParaRPr>
          </a:p>
          <a:p>
            <a:pPr>
              <a:spcBef>
                <a:spcPts val="0"/>
              </a:spcBef>
            </a:pPr>
            <a:r>
              <a:rPr lang="ar-SA" sz="3600" b="1" dirty="0">
                <a:cs typeface="+mj-cs"/>
              </a:rPr>
              <a:t>رافائيل نيم سورييل</a:t>
            </a:r>
            <a:r>
              <a:rPr lang="ar-EG" sz="3600" b="1" dirty="0">
                <a:cs typeface="+mj-cs"/>
              </a:rPr>
              <a:t> :</a:t>
            </a:r>
            <a:r>
              <a:rPr lang="ar-SA" sz="3600" b="1" dirty="0">
                <a:cs typeface="+mj-cs"/>
              </a:rPr>
              <a:t> إنتيف... </a:t>
            </a:r>
            <a:endParaRPr lang="en-US" sz="3600" b="1" dirty="0">
              <a:cs typeface="+mj-cs"/>
            </a:endParaRPr>
          </a:p>
        </p:txBody>
      </p:sp>
      <p:sp>
        <p:nvSpPr>
          <p:cNvPr id="5" name="Text Placeholder 4"/>
          <p:cNvSpPr>
            <a:spLocks noGrp="1"/>
          </p:cNvSpPr>
          <p:nvPr>
            <p:ph type="body" sz="quarter" idx="11"/>
          </p:nvPr>
        </p:nvSpPr>
        <p:spPr/>
        <p:txBody>
          <a:bodyPr anchor="t"/>
          <a:lstStyle/>
          <a:p>
            <a:r>
              <a:rPr lang="ar-SA" sz="3600" b="1" dirty="0">
                <a:cs typeface="+mj-cs"/>
              </a:rPr>
              <a:t>اشفعا... </a:t>
            </a:r>
            <a:r>
              <a:rPr lang="ar-EG" sz="3600" b="1" dirty="0">
                <a:cs typeface="+mj-cs"/>
              </a:rPr>
              <a:t>:</a:t>
            </a:r>
            <a:r>
              <a:rPr lang="ar-SA" sz="3600" b="1" dirty="0">
                <a:cs typeface="+mj-cs"/>
              </a:rPr>
              <a:t> يا رئيسي الملائكة</a:t>
            </a:r>
            <a:r>
              <a:rPr lang="ar-EG" sz="3600" b="1" dirty="0">
                <a:cs typeface="+mj-cs"/>
              </a:rPr>
              <a:t> </a:t>
            </a:r>
            <a:r>
              <a:rPr lang="ar-SA" sz="3600" b="1" dirty="0">
                <a:cs typeface="+mj-cs"/>
              </a:rPr>
              <a:t>الطاهر</a:t>
            </a:r>
            <a:r>
              <a:rPr lang="ar-EG" sz="3600" b="1" dirty="0">
                <a:cs typeface="+mj-cs"/>
              </a:rPr>
              <a:t>ي</a:t>
            </a:r>
            <a:r>
              <a:rPr lang="ar-SA" sz="3600" b="1" dirty="0">
                <a:cs typeface="+mj-cs"/>
              </a:rPr>
              <a:t>ن </a:t>
            </a:r>
            <a:r>
              <a:rPr lang="ar-EG" sz="3600" b="1" dirty="0">
                <a:cs typeface="+mj-cs"/>
              </a:rPr>
              <a:t>:</a:t>
            </a:r>
            <a:r>
              <a:rPr lang="ar-SA" sz="3600" b="1" dirty="0">
                <a:cs typeface="+mj-cs"/>
              </a:rPr>
              <a:t> رافائيل وسوريال : ليغفر...</a:t>
            </a:r>
            <a:endParaRPr lang="en-US" sz="3600" b="1" dirty="0">
              <a:cs typeface="+mj-cs"/>
            </a:endParaRPr>
          </a:p>
        </p:txBody>
      </p:sp>
      <p:sp>
        <p:nvSpPr>
          <p:cNvPr id="6" name="Text Placeholder 5"/>
          <p:cNvSpPr>
            <a:spLocks noGrp="1"/>
          </p:cNvSpPr>
          <p:nvPr>
            <p:ph type="body" sz="quarter" idx="12"/>
          </p:nvPr>
        </p:nvSpPr>
        <p:spPr/>
        <p:txBody>
          <a:bodyPr anchor="t"/>
          <a:lstStyle/>
          <a:p>
            <a:pPr lvl="0">
              <a:spcBef>
                <a:spcPts val="0"/>
              </a:spcBef>
            </a:pPr>
            <a:r>
              <a:rPr lang="en-US" sz="3600" b="0" i="0" u="none" strike="noStrike" dirty="0">
                <a:effectLst/>
                <a:latin typeface="CS New Athanasius" pitchFamily="34" charset="0"/>
              </a:rPr>
              <a:t>`A=r=</a:t>
            </a:r>
            <a:r>
              <a:rPr lang="en-US" sz="3600" b="0" i="0" u="none" strike="noStrike" dirty="0" err="1">
                <a:effectLst/>
                <a:latin typeface="CS New Athanasius" pitchFamily="34" charset="0"/>
              </a:rPr>
              <a:t>i</a:t>
            </a:r>
            <a:r>
              <a:rPr lang="en-US" sz="3600" b="0" i="0" u="none" strike="noStrike" dirty="0">
                <a:effectLst/>
                <a:latin typeface="CS New Athanasius" pitchFamily="34" charset="0"/>
              </a:rPr>
              <a:t>=p @ w </a:t>
            </a:r>
            <a:r>
              <a:rPr lang="en-US" sz="3600" b="0" i="0" u="none" strike="noStrike" dirty="0" err="1">
                <a:effectLst/>
                <a:latin typeface="CS New Athanasius" pitchFamily="34" charset="0"/>
              </a:rPr>
              <a:t>niar,yaggeloc</a:t>
            </a:r>
            <a:r>
              <a:rPr lang="en-US" sz="3600" b="0" i="0" u="none" strike="noStrike" dirty="0">
                <a:effectLst/>
                <a:latin typeface="CS New Athanasius" pitchFamily="34" charset="0"/>
              </a:rPr>
              <a:t> </a:t>
            </a:r>
            <a:r>
              <a:rPr lang="en-US" sz="3600" b="0" i="0" u="none" strike="noStrike" dirty="0" err="1">
                <a:effectLst/>
                <a:latin typeface="CS New Athanasius" pitchFamily="34" charset="0"/>
              </a:rPr>
              <a:t>e;ouab</a:t>
            </a:r>
            <a:r>
              <a:rPr lang="en-US" sz="3600" b="0" i="0" u="none" strike="noStrike" dirty="0">
                <a:effectLst/>
                <a:latin typeface="CS New Athanasius" pitchFamily="34" charset="0"/>
              </a:rPr>
              <a:t>@</a:t>
            </a:r>
          </a:p>
          <a:p>
            <a:pPr lvl="0">
              <a:spcBef>
                <a:spcPts val="0"/>
              </a:spcBef>
            </a:pPr>
            <a:r>
              <a:rPr lang="en-US" sz="3600" b="0" i="0" u="none" strike="noStrike" dirty="0">
                <a:effectLst/>
                <a:latin typeface="CS New Athanasius" pitchFamily="34" charset="0"/>
              </a:rPr>
              <a:t> </a:t>
            </a:r>
            <a:r>
              <a:rPr lang="en-US" sz="3600" b="0" i="0" u="none" strike="noStrike" dirty="0" err="1">
                <a:effectLst/>
                <a:latin typeface="CS New Athanasius" pitchFamily="34" charset="0"/>
              </a:rPr>
              <a:t>Ravayl</a:t>
            </a:r>
            <a:r>
              <a:rPr lang="en-US" sz="3600" b="0" i="0" u="none" strike="noStrike" dirty="0">
                <a:effectLst/>
                <a:latin typeface="CS New Athanasius" pitchFamily="34" charset="0"/>
              </a:rPr>
              <a:t> </a:t>
            </a:r>
            <a:r>
              <a:rPr lang="en-US" sz="3600" b="0" i="0" u="none" strike="noStrike" dirty="0" err="1">
                <a:effectLst/>
                <a:latin typeface="CS New Athanasius" pitchFamily="34" charset="0"/>
              </a:rPr>
              <a:t>nem</a:t>
            </a:r>
            <a:r>
              <a:rPr lang="en-US" sz="3600" b="0" i="0" u="none" strike="noStrike" dirty="0">
                <a:effectLst/>
                <a:latin typeface="CS New Athanasius" pitchFamily="34" charset="0"/>
              </a:rPr>
              <a:t> </a:t>
            </a:r>
            <a:r>
              <a:rPr lang="en-US" sz="3600" b="0" i="0" u="none" strike="noStrike" dirty="0" err="1">
                <a:effectLst/>
                <a:latin typeface="CS New Athanasius" pitchFamily="34" charset="0"/>
              </a:rPr>
              <a:t>Couriyl</a:t>
            </a:r>
            <a:r>
              <a:rPr lang="en-US" sz="3600" b="0" i="0" u="none" strike="noStrike" dirty="0">
                <a:effectLst/>
                <a:latin typeface="CS New Athanasius" pitchFamily="34" charset="0"/>
              </a:rPr>
              <a:t>@ `</a:t>
            </a:r>
            <a:r>
              <a:rPr lang="en-US" sz="3600" b="0" i="0" u="none" strike="noStrike" dirty="0" err="1">
                <a:effectLst/>
                <a:latin typeface="CS New Athanasius" pitchFamily="34" charset="0"/>
              </a:rPr>
              <a:t>ntef,a</a:t>
            </a:r>
            <a:r>
              <a:rPr lang="en-US" sz="3600" b="0" i="0" u="none" strike="noStrike" dirty="0">
                <a:effectLst/>
                <a:latin typeface="CS New Athanasius" pitchFamily="34" charset="0"/>
              </a:rPr>
              <a:t> </a:t>
            </a:r>
            <a:r>
              <a:rPr lang="en-US" sz="3600" b="0" i="0" u="none" strike="noStrike" dirty="0" err="1">
                <a:effectLst/>
                <a:latin typeface="CS New Athanasius" pitchFamily="34" charset="0"/>
              </a:rPr>
              <a:t>nennobi</a:t>
            </a:r>
            <a:r>
              <a:rPr lang="en-US" sz="3600" b="0" i="0" u="none" strike="noStrike" dirty="0">
                <a:effectLst/>
                <a:latin typeface="CS New Athanasius" pitchFamily="34" charset="0"/>
              </a:rPr>
              <a:t> nan `</a:t>
            </a:r>
            <a:r>
              <a:rPr lang="en-US" sz="3600" b="0" i="0" u="none" strike="noStrike" dirty="0" err="1">
                <a:effectLst/>
                <a:latin typeface="CS New Athanasius" pitchFamily="34" charset="0"/>
              </a:rPr>
              <a:t>ebol</a:t>
            </a:r>
            <a:r>
              <a:rPr lang="en-US" sz="3600" b="0" i="0" u="none" strike="noStrike" dirty="0">
                <a:effectLst/>
                <a:latin typeface="CS New Athanasius" pitchFamily="34" charset="0"/>
              </a:rPr>
              <a:t>.</a:t>
            </a:r>
            <a:endParaRPr lang="ar-EG" sz="4800" dirty="0"/>
          </a:p>
        </p:txBody>
      </p:sp>
    </p:spTree>
    <p:extLst>
      <p:ext uri="{BB962C8B-B14F-4D97-AF65-F5344CB8AC3E}">
        <p14:creationId xmlns:p14="http://schemas.microsoft.com/office/powerpoint/2010/main" val="22658298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0F114-22E4-4FD8-A8B3-6D53A17347D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C696C56-B275-4F53-9453-02F0C2A3DBE3}"/>
              </a:ext>
            </a:extLst>
          </p:cNvPr>
          <p:cNvSpPr>
            <a:spLocks noGrp="1"/>
          </p:cNvSpPr>
          <p:nvPr>
            <p:ph type="body" sz="quarter" idx="11"/>
          </p:nvPr>
        </p:nvSpPr>
        <p:spPr/>
        <p:txBody>
          <a:bodyPr/>
          <a:lstStyle/>
          <a:p>
            <a:r>
              <a:rPr lang="ar-EG" sz="5400" dirty="0"/>
              <a:t>خلاص الأبرار من عند الرب. وهو ناصرهم فى زمن الشدائد الرب يعينهم وينقذهم من الخطاة لأنهم توكلوا عليه. الليلويا. </a:t>
            </a:r>
            <a:r>
              <a:rPr lang="ar-EG" sz="5400" dirty="0">
                <a:solidFill>
                  <a:srgbClr val="FFC000"/>
                </a:solidFill>
              </a:rPr>
              <a:t>(مز37: 40،39)</a:t>
            </a:r>
          </a:p>
        </p:txBody>
      </p:sp>
    </p:spTree>
    <p:extLst>
      <p:ext uri="{BB962C8B-B14F-4D97-AF65-F5344CB8AC3E}">
        <p14:creationId xmlns:p14="http://schemas.microsoft.com/office/powerpoint/2010/main" val="741971202"/>
      </p:ext>
    </p:extLst>
  </p:cSld>
  <p:clrMapOvr>
    <a:masterClrMapping/>
  </p:clrMapOvr>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87D6857-27F7-4D57-AB66-65B76E7F249C}"/>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b="1" dirty="0">
                <a:cs typeface="+mj-cs"/>
              </a:rPr>
              <a:t>أري </a:t>
            </a:r>
            <a:r>
              <a:rPr lang="ar-SA" b="1" dirty="0" err="1">
                <a:cs typeface="+mj-cs"/>
              </a:rPr>
              <a:t>إبريسفيفين</a:t>
            </a:r>
            <a:r>
              <a:rPr lang="ar-SA" b="1" dirty="0">
                <a:cs typeface="+mj-cs"/>
              </a:rPr>
              <a:t>... : أو </a:t>
            </a:r>
            <a:r>
              <a:rPr lang="ar-SA" b="1" dirty="0" err="1">
                <a:cs typeface="+mj-cs"/>
              </a:rPr>
              <a:t>ني</a:t>
            </a:r>
            <a:r>
              <a:rPr lang="ar-SA" b="1" dirty="0">
                <a:cs typeface="+mj-cs"/>
              </a:rPr>
              <a:t> أرشي </a:t>
            </a:r>
            <a:r>
              <a:rPr lang="ar-SA" b="1" dirty="0" err="1">
                <a:cs typeface="+mj-cs"/>
              </a:rPr>
              <a:t>أنجيلوس</a:t>
            </a:r>
            <a:r>
              <a:rPr lang="ar-SA" b="1" dirty="0">
                <a:cs typeface="+mj-cs"/>
              </a:rPr>
              <a:t> </a:t>
            </a:r>
            <a:r>
              <a:rPr lang="ar-SA" b="1" dirty="0" err="1">
                <a:cs typeface="+mj-cs"/>
              </a:rPr>
              <a:t>إثؤو</a:t>
            </a:r>
            <a:r>
              <a:rPr lang="ar-EG" b="1" dirty="0">
                <a:cs typeface="+mj-cs"/>
              </a:rPr>
              <a:t>َّ</a:t>
            </a:r>
            <a:r>
              <a:rPr lang="ar-SA" b="1" dirty="0">
                <a:cs typeface="+mj-cs"/>
              </a:rPr>
              <a:t>اب : سيداكييل ساراثييل نيم أنانييل </a:t>
            </a:r>
            <a:r>
              <a:rPr lang="ar-EG" b="1" dirty="0">
                <a:cs typeface="+mj-cs"/>
              </a:rPr>
              <a:t>:</a:t>
            </a:r>
            <a:r>
              <a:rPr lang="ar-SA" b="1" dirty="0">
                <a:cs typeface="+mj-cs"/>
              </a:rPr>
              <a:t> </a:t>
            </a:r>
            <a:r>
              <a:rPr lang="ar-SA" b="1" dirty="0" err="1">
                <a:cs typeface="+mj-cs"/>
              </a:rPr>
              <a:t>إنتيف</a:t>
            </a:r>
            <a:r>
              <a:rPr lang="ar-SA" b="1" dirty="0">
                <a:cs typeface="+mj-cs"/>
              </a:rPr>
              <a:t>...</a:t>
            </a:r>
            <a:endParaRPr lang="en-US" b="1" dirty="0">
              <a:cs typeface="+mj-cs"/>
            </a:endParaRPr>
          </a:p>
        </p:txBody>
      </p:sp>
      <p:sp>
        <p:nvSpPr>
          <p:cNvPr id="5" name="Text Placeholder 4"/>
          <p:cNvSpPr>
            <a:spLocks noGrp="1"/>
          </p:cNvSpPr>
          <p:nvPr>
            <p:ph type="body" sz="quarter" idx="11"/>
          </p:nvPr>
        </p:nvSpPr>
        <p:spPr/>
        <p:txBody>
          <a:bodyPr anchor="ctr"/>
          <a:lstStyle/>
          <a:p>
            <a:r>
              <a:rPr lang="ar-SA" sz="3600" b="1" dirty="0">
                <a:cs typeface="+mj-cs"/>
              </a:rPr>
              <a:t>اشفع</a:t>
            </a:r>
            <a:r>
              <a:rPr lang="ar-EG" sz="3600" b="1" dirty="0" err="1">
                <a:cs typeface="+mj-cs"/>
              </a:rPr>
              <a:t>وا</a:t>
            </a:r>
            <a:r>
              <a:rPr lang="ar-SA" sz="3600" b="1" dirty="0">
                <a:cs typeface="+mj-cs"/>
              </a:rPr>
              <a:t>... </a:t>
            </a:r>
            <a:r>
              <a:rPr lang="ar-EG" sz="3600" b="1" dirty="0">
                <a:cs typeface="+mj-cs"/>
              </a:rPr>
              <a:t>: </a:t>
            </a:r>
            <a:r>
              <a:rPr lang="ar-SA" sz="3600" b="1" dirty="0">
                <a:cs typeface="+mj-cs"/>
              </a:rPr>
              <a:t>يا رؤساء الملائكة الأطهار</a:t>
            </a:r>
            <a:r>
              <a:rPr lang="ar-EG" sz="3600" b="1" dirty="0">
                <a:cs typeface="+mj-cs"/>
              </a:rPr>
              <a:t> :</a:t>
            </a:r>
            <a:r>
              <a:rPr lang="ar-SA" sz="3600" b="1" dirty="0">
                <a:cs typeface="+mj-cs"/>
              </a:rPr>
              <a:t> </a:t>
            </a:r>
            <a:r>
              <a:rPr lang="ar-SA" sz="3600" b="1" dirty="0" err="1">
                <a:cs typeface="+mj-cs"/>
              </a:rPr>
              <a:t>سداكيال</a:t>
            </a:r>
            <a:r>
              <a:rPr lang="ar-SA" sz="3600" b="1" dirty="0">
                <a:cs typeface="+mj-cs"/>
              </a:rPr>
              <a:t> </a:t>
            </a:r>
            <a:r>
              <a:rPr lang="ar-EG" sz="3600" b="1" dirty="0">
                <a:cs typeface="+mj-cs"/>
              </a:rPr>
              <a:t>و</a:t>
            </a:r>
            <a:r>
              <a:rPr lang="ar-SA" sz="3600" b="1" dirty="0">
                <a:cs typeface="+mj-cs"/>
              </a:rPr>
              <a:t>سرا</a:t>
            </a:r>
            <a:r>
              <a:rPr lang="ar-EG" sz="3600" b="1" dirty="0">
                <a:cs typeface="+mj-cs"/>
              </a:rPr>
              <a:t>ث</a:t>
            </a:r>
            <a:r>
              <a:rPr lang="ar-SA" sz="3600" b="1" dirty="0" err="1">
                <a:cs typeface="+mj-cs"/>
              </a:rPr>
              <a:t>يال</a:t>
            </a:r>
            <a:r>
              <a:rPr lang="ar-SA" sz="3600" b="1" dirty="0">
                <a:cs typeface="+mj-cs"/>
              </a:rPr>
              <a:t> </a:t>
            </a:r>
            <a:r>
              <a:rPr lang="ar-EG" sz="3600" b="1" dirty="0">
                <a:cs typeface="+mj-cs"/>
              </a:rPr>
              <a:t>و</a:t>
            </a:r>
            <a:r>
              <a:rPr lang="ar-SA" sz="3600" b="1" dirty="0" err="1">
                <a:cs typeface="+mj-cs"/>
              </a:rPr>
              <a:t>أنانيال</a:t>
            </a:r>
            <a:r>
              <a:rPr lang="ar-EG" sz="3600" b="1" dirty="0">
                <a:cs typeface="+mj-cs"/>
              </a:rPr>
              <a:t> </a:t>
            </a:r>
            <a:r>
              <a:rPr lang="ar-SA" sz="3600" b="1" dirty="0">
                <a:cs typeface="+mj-cs"/>
              </a:rPr>
              <a:t>: ليغفر...</a:t>
            </a:r>
            <a:endParaRPr lang="en-US" sz="3600" b="1" dirty="0">
              <a:cs typeface="+mj-cs"/>
            </a:endParaRPr>
          </a:p>
        </p:txBody>
      </p:sp>
      <p:sp>
        <p:nvSpPr>
          <p:cNvPr id="6" name="Text Placeholder 5"/>
          <p:cNvSpPr>
            <a:spLocks noGrp="1"/>
          </p:cNvSpPr>
          <p:nvPr>
            <p:ph type="body" sz="quarter" idx="12"/>
          </p:nvPr>
        </p:nvSpPr>
        <p:spPr/>
        <p:txBody>
          <a:bodyPr anchor="ctr"/>
          <a:lstStyle/>
          <a:p>
            <a:pPr lvl="0">
              <a:spcBef>
                <a:spcPts val="0"/>
              </a:spcBef>
            </a:pPr>
            <a:r>
              <a:rPr lang="en-US" b="0" i="0" u="none" strike="noStrike" dirty="0">
                <a:effectLst/>
                <a:latin typeface="CS New Athanasius" pitchFamily="34" charset="0"/>
              </a:rPr>
              <a:t>`A=r=</a:t>
            </a:r>
            <a:r>
              <a:rPr lang="en-US" b="0" i="0" u="none" strike="noStrike" dirty="0" err="1">
                <a:effectLst/>
                <a:latin typeface="CS New Athanasius" pitchFamily="34" charset="0"/>
              </a:rPr>
              <a:t>i</a:t>
            </a:r>
            <a:r>
              <a:rPr lang="en-US" b="0" i="0" u="none" strike="noStrike" dirty="0">
                <a:effectLst/>
                <a:latin typeface="CS New Athanasius" pitchFamily="34" charset="0"/>
              </a:rPr>
              <a:t>=p @ `w </a:t>
            </a:r>
            <a:r>
              <a:rPr lang="en-US" b="0" i="0" u="none" strike="noStrike" dirty="0" err="1">
                <a:effectLst/>
                <a:latin typeface="CS New Athanasius" pitchFamily="34" charset="0"/>
              </a:rPr>
              <a:t>niar,yaggeloc</a:t>
            </a:r>
            <a:r>
              <a:rPr lang="en-US" b="0" i="0" u="none" strike="noStrike" dirty="0">
                <a:effectLst/>
                <a:latin typeface="CS New Athanasius" pitchFamily="34" charset="0"/>
              </a:rPr>
              <a:t> </a:t>
            </a:r>
            <a:r>
              <a:rPr lang="en-US" b="0" i="0" u="none" strike="noStrike" dirty="0" err="1">
                <a:effectLst/>
                <a:latin typeface="CS New Athanasius" pitchFamily="34" charset="0"/>
              </a:rPr>
              <a:t>e;ouab</a:t>
            </a:r>
            <a:r>
              <a:rPr lang="en-US" b="0" i="0" u="none" strike="noStrike" dirty="0">
                <a:effectLst/>
                <a:latin typeface="CS New Athanasius" pitchFamily="34" charset="0"/>
              </a:rPr>
              <a:t>@</a:t>
            </a:r>
          </a:p>
          <a:p>
            <a:pPr lvl="0">
              <a:spcBef>
                <a:spcPts val="0"/>
              </a:spcBef>
            </a:pPr>
            <a:r>
              <a:rPr lang="en-US" b="0" i="0" u="none" strike="noStrike" dirty="0">
                <a:effectLst/>
                <a:latin typeface="CS New Athanasius" pitchFamily="34" charset="0"/>
              </a:rPr>
              <a:t> </a:t>
            </a:r>
            <a:r>
              <a:rPr lang="en-US" b="0" i="0" u="none" strike="noStrike" dirty="0" err="1">
                <a:effectLst/>
                <a:latin typeface="CS New Athanasius" pitchFamily="34" charset="0"/>
              </a:rPr>
              <a:t>Cedakiyl</a:t>
            </a:r>
            <a:r>
              <a:rPr lang="en-US" b="0" i="0" u="none" strike="noStrike" dirty="0">
                <a:effectLst/>
                <a:latin typeface="CS New Athanasius" pitchFamily="34" charset="0"/>
              </a:rPr>
              <a:t> </a:t>
            </a:r>
            <a:r>
              <a:rPr lang="en-US" b="0" i="0" u="none" strike="noStrike" dirty="0" err="1">
                <a:effectLst/>
                <a:latin typeface="CS New Athanasius" pitchFamily="34" charset="0"/>
              </a:rPr>
              <a:t>Cara;iyl</a:t>
            </a:r>
            <a:r>
              <a:rPr lang="en-US" b="0" i="0" u="none" strike="noStrike" dirty="0">
                <a:effectLst/>
                <a:latin typeface="CS New Athanasius" pitchFamily="34" charset="0"/>
              </a:rPr>
              <a:t> </a:t>
            </a:r>
            <a:r>
              <a:rPr lang="en-US" b="0" i="0" u="none" strike="noStrike" dirty="0" err="1">
                <a:effectLst/>
                <a:latin typeface="CS New Athanasius" pitchFamily="34" charset="0"/>
              </a:rPr>
              <a:t>nem</a:t>
            </a:r>
            <a:r>
              <a:rPr lang="en-US" b="0" i="0" u="none" strike="noStrike" dirty="0">
                <a:effectLst/>
                <a:latin typeface="CS New Athanasius" pitchFamily="34" charset="0"/>
              </a:rPr>
              <a:t> `</a:t>
            </a:r>
            <a:r>
              <a:rPr lang="en-US" b="0" i="0" u="none" strike="noStrike" dirty="0" err="1">
                <a:effectLst/>
                <a:latin typeface="CS New Athanasius" pitchFamily="34" charset="0"/>
              </a:rPr>
              <a:t>Ananiyl</a:t>
            </a:r>
            <a:r>
              <a:rPr lang="en-US" dirty="0"/>
              <a:t>@ `=n=t=e=f</a:t>
            </a:r>
            <a:endParaRPr lang="en-US" dirty="0">
              <a:latin typeface="Avva_Shenouda" pitchFamily="34" charset="2"/>
              <a:cs typeface="Arial" pitchFamily="34" charset="0"/>
            </a:endParaRPr>
          </a:p>
        </p:txBody>
      </p:sp>
    </p:spTree>
    <p:extLst>
      <p:ext uri="{BB962C8B-B14F-4D97-AF65-F5344CB8AC3E}">
        <p14:creationId xmlns:p14="http://schemas.microsoft.com/office/powerpoint/2010/main" val="1201480358"/>
      </p:ext>
    </p:extLst>
  </p:cSld>
  <p:clrMapOvr>
    <a:masterClrMapping/>
  </p:clrMapOvr>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9ECBFB4-2B66-40EE-923E-CCFE7463BC94}"/>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sz="3600" b="1" dirty="0">
                <a:cs typeface="+mj-cs"/>
              </a:rPr>
              <a:t>أري </a:t>
            </a:r>
            <a:r>
              <a:rPr lang="ar-SA" sz="3600" b="1" dirty="0" err="1">
                <a:cs typeface="+mj-cs"/>
              </a:rPr>
              <a:t>إبريسفيفين</a:t>
            </a:r>
            <a:r>
              <a:rPr lang="ar-SA" sz="3600" b="1" dirty="0">
                <a:cs typeface="+mj-cs"/>
              </a:rPr>
              <a:t>... : ني إثرونوس ني ميت شويس ني جوم</a:t>
            </a:r>
            <a:r>
              <a:rPr lang="ar-EG" sz="3600" b="1" dirty="0">
                <a:cs typeface="+mj-cs"/>
              </a:rPr>
              <a:t> </a:t>
            </a:r>
            <a:r>
              <a:rPr lang="ar-SA" sz="3600" b="1" dirty="0">
                <a:cs typeface="+mj-cs"/>
              </a:rPr>
              <a:t>: ني شيروبيم نيم ني سيرافيم </a:t>
            </a:r>
            <a:r>
              <a:rPr lang="ar-EG" sz="3600" b="1" dirty="0">
                <a:cs typeface="+mj-cs"/>
              </a:rPr>
              <a:t>:</a:t>
            </a:r>
            <a:r>
              <a:rPr lang="ar-SA" sz="3600" b="1" dirty="0">
                <a:cs typeface="+mj-cs"/>
              </a:rPr>
              <a:t> </a:t>
            </a:r>
            <a:r>
              <a:rPr lang="ar-SA" sz="3600" b="1" dirty="0" err="1">
                <a:cs typeface="+mj-cs"/>
              </a:rPr>
              <a:t>إنتيف</a:t>
            </a:r>
            <a:r>
              <a:rPr lang="ar-SA" sz="3600" b="1" dirty="0">
                <a:cs typeface="+mj-cs"/>
              </a:rPr>
              <a:t>...</a:t>
            </a:r>
            <a:endParaRPr lang="en-US" sz="3600" b="1" dirty="0">
              <a:cs typeface="+mj-cs"/>
            </a:endParaRPr>
          </a:p>
        </p:txBody>
      </p:sp>
      <p:sp>
        <p:nvSpPr>
          <p:cNvPr id="5" name="Text Placeholder 4"/>
          <p:cNvSpPr>
            <a:spLocks noGrp="1"/>
          </p:cNvSpPr>
          <p:nvPr>
            <p:ph type="body" sz="quarter" idx="11"/>
          </p:nvPr>
        </p:nvSpPr>
        <p:spPr/>
        <p:txBody>
          <a:bodyPr anchor="ctr"/>
          <a:lstStyle/>
          <a:p>
            <a:r>
              <a:rPr lang="ar-SA" sz="3200" b="1" dirty="0">
                <a:cs typeface="+mj-cs"/>
              </a:rPr>
              <a:t>اشفعي...</a:t>
            </a:r>
            <a:r>
              <a:rPr lang="ar-EG" sz="3200" b="1" dirty="0">
                <a:cs typeface="+mj-cs"/>
              </a:rPr>
              <a:t> :</a:t>
            </a:r>
            <a:r>
              <a:rPr lang="ar-SA" sz="3200" b="1" dirty="0">
                <a:cs typeface="+mj-cs"/>
              </a:rPr>
              <a:t> أيتها الأرباب والكراسي والقوات</a:t>
            </a:r>
            <a:r>
              <a:rPr lang="ar-EG" sz="3200" b="1" dirty="0">
                <a:cs typeface="+mj-cs"/>
              </a:rPr>
              <a:t> :</a:t>
            </a:r>
            <a:r>
              <a:rPr lang="ar-SA" sz="3200" b="1" dirty="0">
                <a:cs typeface="+mj-cs"/>
              </a:rPr>
              <a:t> </a:t>
            </a:r>
            <a:r>
              <a:rPr lang="ar-SA" sz="3200" b="1" dirty="0" err="1">
                <a:cs typeface="+mj-cs"/>
              </a:rPr>
              <a:t>والشيروبيم</a:t>
            </a:r>
            <a:r>
              <a:rPr lang="ar-SA" sz="3200" b="1" dirty="0">
                <a:cs typeface="+mj-cs"/>
              </a:rPr>
              <a:t> </a:t>
            </a:r>
            <a:r>
              <a:rPr lang="ar-SA" sz="3200" b="1" dirty="0" err="1">
                <a:cs typeface="+mj-cs"/>
              </a:rPr>
              <a:t>والسيرافيم</a:t>
            </a:r>
            <a:r>
              <a:rPr lang="ar-SA" sz="3200" b="1" dirty="0">
                <a:cs typeface="+mj-cs"/>
              </a:rPr>
              <a:t> : ليغفر...</a:t>
            </a:r>
            <a:endParaRPr lang="en-US" sz="3200" b="1" dirty="0">
              <a:cs typeface="+mj-cs"/>
            </a:endParaRPr>
          </a:p>
        </p:txBody>
      </p:sp>
      <p:sp>
        <p:nvSpPr>
          <p:cNvPr id="6" name="Text Placeholder 5"/>
          <p:cNvSpPr>
            <a:spLocks noGrp="1"/>
          </p:cNvSpPr>
          <p:nvPr>
            <p:ph type="body" sz="quarter" idx="12"/>
          </p:nvPr>
        </p:nvSpPr>
        <p:spPr/>
        <p:txBody>
          <a:bodyPr anchor="ctr"/>
          <a:lstStyle/>
          <a:p>
            <a:pPr lvl="0">
              <a:spcBef>
                <a:spcPts val="0"/>
              </a:spcBef>
            </a:pPr>
            <a:r>
              <a:rPr lang="sv-SE" dirty="0">
                <a:cs typeface="Arial" pitchFamily="34" charset="0"/>
              </a:rPr>
              <a:t>`A=r=ip @ ni`;ronoc nimet[oic nijom@</a:t>
            </a:r>
          </a:p>
          <a:p>
            <a:pPr lvl="0">
              <a:spcBef>
                <a:spcPts val="0"/>
              </a:spcBef>
            </a:pPr>
            <a:r>
              <a:rPr lang="sv-SE" dirty="0">
                <a:cs typeface="Arial" pitchFamily="34" charset="0"/>
              </a:rPr>
              <a:t> Ni,eroubim nem Niceravim@ `=n=t=e=f</a:t>
            </a:r>
            <a:endParaRPr lang="en-US" dirty="0">
              <a:cs typeface="Arial" pitchFamily="34" charset="0"/>
            </a:endParaRPr>
          </a:p>
        </p:txBody>
      </p:sp>
    </p:spTree>
    <p:extLst>
      <p:ext uri="{BB962C8B-B14F-4D97-AF65-F5344CB8AC3E}">
        <p14:creationId xmlns:p14="http://schemas.microsoft.com/office/powerpoint/2010/main" val="257121051"/>
      </p:ext>
    </p:extLst>
  </p:cSld>
  <p:clrMapOvr>
    <a:masterClrMapping/>
  </p:clrMapOvr>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27F4AE3-9DEE-4DC9-AC4A-9A72C3847F5F}"/>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sz="3600" b="1" dirty="0">
                <a:cs typeface="+mj-cs"/>
              </a:rPr>
              <a:t>أري </a:t>
            </a:r>
            <a:r>
              <a:rPr lang="ar-SA" sz="3600" b="1" dirty="0" err="1">
                <a:cs typeface="+mj-cs"/>
              </a:rPr>
              <a:t>إبريسفيفين</a:t>
            </a:r>
            <a:r>
              <a:rPr lang="ar-SA" sz="3600" b="1" dirty="0">
                <a:cs typeface="+mj-cs"/>
              </a:rPr>
              <a:t> ... : بي إفتو إن زو أون إن أسوماتوس : إن ليتورغوس إن شاه إن </a:t>
            </a:r>
            <a:r>
              <a:rPr lang="ar-EG" sz="3600" b="1" dirty="0">
                <a:cs typeface="+mj-cs"/>
              </a:rPr>
              <a:t>إ</a:t>
            </a:r>
            <a:r>
              <a:rPr lang="ar-SA" sz="3600" b="1" dirty="0">
                <a:cs typeface="+mj-cs"/>
              </a:rPr>
              <a:t>كروم </a:t>
            </a:r>
            <a:r>
              <a:rPr lang="ar-EG" sz="3600" b="1" dirty="0">
                <a:cs typeface="+mj-cs"/>
              </a:rPr>
              <a:t>:</a:t>
            </a:r>
            <a:r>
              <a:rPr lang="ar-SA" sz="3600" b="1" dirty="0">
                <a:cs typeface="+mj-cs"/>
              </a:rPr>
              <a:t> </a:t>
            </a:r>
            <a:r>
              <a:rPr lang="ar-SA" sz="3600" b="1" dirty="0" err="1">
                <a:cs typeface="+mj-cs"/>
              </a:rPr>
              <a:t>إنتيف</a:t>
            </a:r>
            <a:r>
              <a:rPr lang="ar-SA" sz="3600" b="1" dirty="0">
                <a:cs typeface="+mj-cs"/>
              </a:rPr>
              <a:t>... </a:t>
            </a:r>
            <a:endParaRPr lang="en-US" sz="3600" b="1" dirty="0">
              <a:cs typeface="+mj-cs"/>
            </a:endParaRPr>
          </a:p>
        </p:txBody>
      </p:sp>
      <p:sp>
        <p:nvSpPr>
          <p:cNvPr id="5" name="Text Placeholder 4"/>
          <p:cNvSpPr>
            <a:spLocks noGrp="1"/>
          </p:cNvSpPr>
          <p:nvPr>
            <p:ph type="body" sz="quarter" idx="11"/>
          </p:nvPr>
        </p:nvSpPr>
        <p:spPr/>
        <p:txBody>
          <a:bodyPr anchor="ctr"/>
          <a:lstStyle/>
          <a:p>
            <a:r>
              <a:rPr lang="ar-SA" sz="3600" b="1" dirty="0">
                <a:cs typeface="+mj-cs"/>
              </a:rPr>
              <a:t>اشفعوا... </a:t>
            </a:r>
            <a:r>
              <a:rPr lang="ar-EG" sz="3600" b="1" dirty="0">
                <a:cs typeface="+mj-cs"/>
              </a:rPr>
              <a:t>: </a:t>
            </a:r>
            <a:r>
              <a:rPr lang="ar-SA" sz="3600" b="1" dirty="0">
                <a:cs typeface="+mj-cs"/>
              </a:rPr>
              <a:t>أيها الأربعة الحيوانات غير المتجسدين : الخدام الملتهبين ناراً</a:t>
            </a:r>
            <a:r>
              <a:rPr lang="ar-EG" sz="3600" b="1" dirty="0">
                <a:cs typeface="+mj-cs"/>
              </a:rPr>
              <a:t> </a:t>
            </a:r>
            <a:r>
              <a:rPr lang="ar-SA" sz="3600" b="1" dirty="0">
                <a:cs typeface="+mj-cs"/>
              </a:rPr>
              <a:t>: ليغفر...</a:t>
            </a:r>
            <a:endParaRPr lang="en-US" sz="3600" b="1" dirty="0">
              <a:cs typeface="+mj-cs"/>
            </a:endParaRPr>
          </a:p>
        </p:txBody>
      </p:sp>
      <p:sp>
        <p:nvSpPr>
          <p:cNvPr id="6" name="Text Placeholder 5"/>
          <p:cNvSpPr>
            <a:spLocks noGrp="1"/>
          </p:cNvSpPr>
          <p:nvPr>
            <p:ph type="body" sz="quarter" idx="12"/>
          </p:nvPr>
        </p:nvSpPr>
        <p:spPr/>
        <p:txBody>
          <a:bodyPr anchor="ctr"/>
          <a:lstStyle/>
          <a:p>
            <a:r>
              <a:rPr lang="sv-SE" sz="4400" dirty="0">
                <a:cs typeface="Arial" pitchFamily="34" charset="0"/>
              </a:rPr>
              <a:t>`A=r=ip @ </a:t>
            </a:r>
            <a:r>
              <a:rPr lang="en-US" sz="4400" b="0" i="0" u="none" strike="noStrike" dirty="0" err="1">
                <a:effectLst/>
                <a:latin typeface="CS New Athanasius" pitchFamily="34" charset="0"/>
              </a:rPr>
              <a:t>pi`ftoou</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nzwon</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n`acwmatoc</a:t>
            </a:r>
            <a:r>
              <a:rPr lang="en-US" sz="4400" dirty="0"/>
              <a:t> </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nlitourgoc</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nsah</a:t>
            </a:r>
            <a:r>
              <a:rPr lang="en-US" sz="4400" b="0" i="0" u="none" strike="noStrike" dirty="0">
                <a:effectLst/>
                <a:latin typeface="CS New Athanasius" pitchFamily="34" charset="0"/>
              </a:rPr>
              <a:t> `n`،</a:t>
            </a:r>
            <a:r>
              <a:rPr lang="en-US" sz="4400" b="0" i="0" u="none" strike="noStrike" dirty="0" err="1">
                <a:effectLst/>
                <a:latin typeface="CS New Athanasius" pitchFamily="34" charset="0"/>
              </a:rPr>
              <a:t>rwm</a:t>
            </a:r>
            <a:r>
              <a:rPr lang="en-US" sz="4400" b="0" i="0" u="none" strike="noStrike" dirty="0">
                <a:effectLst/>
                <a:latin typeface="CS New Athanasius" pitchFamily="34" charset="0"/>
              </a:rPr>
              <a:t>@ =`n=t=e=f</a:t>
            </a:r>
          </a:p>
        </p:txBody>
      </p:sp>
    </p:spTree>
    <p:extLst>
      <p:ext uri="{BB962C8B-B14F-4D97-AF65-F5344CB8AC3E}">
        <p14:creationId xmlns:p14="http://schemas.microsoft.com/office/powerpoint/2010/main" val="539231809"/>
      </p:ext>
    </p:extLst>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82A8968-5FB6-4115-8590-4293A6670FE8}"/>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b="1" dirty="0">
                <a:cs typeface="+mj-cs"/>
              </a:rPr>
              <a:t>أري </a:t>
            </a:r>
            <a:r>
              <a:rPr lang="ar-SA" b="1" dirty="0" err="1">
                <a:cs typeface="+mj-cs"/>
              </a:rPr>
              <a:t>إبريسفيفين</a:t>
            </a:r>
            <a:r>
              <a:rPr lang="ar-SA" b="1" dirty="0">
                <a:cs typeface="+mj-cs"/>
              </a:rPr>
              <a:t>... : ني أوويب إنتيه تي ميثمي: بي جوت إفتو إم إبرسفيتيروس</a:t>
            </a:r>
            <a:r>
              <a:rPr lang="ar-EG" b="1" dirty="0">
                <a:cs typeface="+mj-cs"/>
              </a:rPr>
              <a:t> :</a:t>
            </a:r>
            <a:r>
              <a:rPr lang="ar-SA" b="1" dirty="0">
                <a:cs typeface="+mj-cs"/>
              </a:rPr>
              <a:t> </a:t>
            </a:r>
            <a:r>
              <a:rPr lang="ar-SA" b="1" dirty="0" err="1">
                <a:cs typeface="+mj-cs"/>
              </a:rPr>
              <a:t>إنتيف</a:t>
            </a:r>
            <a:r>
              <a:rPr lang="ar-SA" b="1" dirty="0">
                <a:cs typeface="+mj-cs"/>
              </a:rPr>
              <a:t>... </a:t>
            </a:r>
            <a:endParaRPr lang="en-US" b="1" dirty="0">
              <a:cs typeface="+mj-cs"/>
            </a:endParaRPr>
          </a:p>
        </p:txBody>
      </p:sp>
      <p:sp>
        <p:nvSpPr>
          <p:cNvPr id="5" name="Text Placeholder 4"/>
          <p:cNvSpPr>
            <a:spLocks noGrp="1"/>
          </p:cNvSpPr>
          <p:nvPr>
            <p:ph type="body" sz="quarter" idx="11"/>
          </p:nvPr>
        </p:nvSpPr>
        <p:spPr>
          <a:xfrm>
            <a:off x="0" y="3710609"/>
            <a:ext cx="9144000" cy="673132"/>
          </a:xfrm>
        </p:spPr>
        <p:txBody>
          <a:bodyPr anchor="ctr"/>
          <a:lstStyle/>
          <a:p>
            <a:r>
              <a:rPr lang="ar-SA" sz="3400" b="1" dirty="0">
                <a:cs typeface="+mj-cs"/>
              </a:rPr>
              <a:t>اشفعوا...</a:t>
            </a:r>
            <a:r>
              <a:rPr lang="ar-EG" sz="3400" b="1" dirty="0">
                <a:cs typeface="+mj-cs"/>
              </a:rPr>
              <a:t> :</a:t>
            </a:r>
            <a:r>
              <a:rPr lang="ar-SA" sz="3400" b="1" dirty="0">
                <a:cs typeface="+mj-cs"/>
              </a:rPr>
              <a:t> يا</a:t>
            </a:r>
            <a:r>
              <a:rPr lang="ar-EG" sz="3400" b="1" dirty="0">
                <a:cs typeface="+mj-cs"/>
              </a:rPr>
              <a:t> </a:t>
            </a:r>
            <a:r>
              <a:rPr lang="ar-SA" sz="3400" b="1" dirty="0">
                <a:cs typeface="+mj-cs"/>
              </a:rPr>
              <a:t>كهنة الحق </a:t>
            </a:r>
            <a:r>
              <a:rPr lang="ar-EG" sz="3400" b="1" dirty="0">
                <a:cs typeface="+mj-cs"/>
              </a:rPr>
              <a:t>:</a:t>
            </a:r>
            <a:r>
              <a:rPr lang="ar-SA" sz="3400" b="1" dirty="0">
                <a:cs typeface="+mj-cs"/>
              </a:rPr>
              <a:t> الأربعة والعشرين قسيس</a:t>
            </a:r>
            <a:r>
              <a:rPr lang="ar-EG" sz="3400" b="1" dirty="0">
                <a:cs typeface="+mj-cs"/>
              </a:rPr>
              <a:t>ً</a:t>
            </a:r>
            <a:r>
              <a:rPr lang="ar-SA" sz="3400" b="1" dirty="0">
                <a:cs typeface="+mj-cs"/>
              </a:rPr>
              <a:t>ا</a:t>
            </a:r>
            <a:r>
              <a:rPr lang="ar-EG" sz="3400" b="1" dirty="0">
                <a:cs typeface="+mj-cs"/>
              </a:rPr>
              <a:t> </a:t>
            </a:r>
            <a:r>
              <a:rPr lang="ar-SA" sz="3400" b="1" dirty="0">
                <a:cs typeface="+mj-cs"/>
              </a:rPr>
              <a:t>: ليغفر...</a:t>
            </a:r>
            <a:endParaRPr lang="en-US" sz="3400" b="1" dirty="0">
              <a:cs typeface="+mj-cs"/>
            </a:endParaRPr>
          </a:p>
        </p:txBody>
      </p:sp>
      <p:sp>
        <p:nvSpPr>
          <p:cNvPr id="6" name="Text Placeholder 5"/>
          <p:cNvSpPr>
            <a:spLocks noGrp="1"/>
          </p:cNvSpPr>
          <p:nvPr>
            <p:ph type="body" sz="quarter" idx="12"/>
          </p:nvPr>
        </p:nvSpPr>
        <p:spPr>
          <a:xfrm>
            <a:off x="0" y="4538983"/>
            <a:ext cx="9144000" cy="1189740"/>
          </a:xfrm>
        </p:spPr>
        <p:txBody>
          <a:bodyPr anchor="ctr"/>
          <a:lstStyle/>
          <a:p>
            <a:pPr lvl="0"/>
            <a:r>
              <a:rPr lang="sv-SE" sz="4400" dirty="0">
                <a:cs typeface="Arial" pitchFamily="34" charset="0"/>
              </a:rPr>
              <a:t>`A=r=ip @ </a:t>
            </a:r>
            <a:r>
              <a:rPr lang="en-US" sz="4400" b="0" i="0" u="none" strike="noStrike" dirty="0" err="1">
                <a:effectLst/>
                <a:latin typeface="CS New Athanasius" pitchFamily="34" charset="0"/>
              </a:rPr>
              <a:t>niouyb</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nte</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me;myi</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pijout</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ftoou</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m`precbuteroc</a:t>
            </a:r>
            <a:r>
              <a:rPr lang="en-US" sz="4400" b="0" i="0" u="none" strike="noStrike" dirty="0">
                <a:effectLst/>
                <a:latin typeface="CS New Athanasius" pitchFamily="34" charset="0"/>
              </a:rPr>
              <a:t> @ =`n=t=e=f</a:t>
            </a:r>
            <a:endParaRPr lang="en-US" sz="4400" dirty="0">
              <a:latin typeface="Avva_Shenouda" pitchFamily="34" charset="2"/>
              <a:cs typeface="Arial" pitchFamily="34" charset="0"/>
            </a:endParaRPr>
          </a:p>
        </p:txBody>
      </p:sp>
    </p:spTree>
    <p:extLst>
      <p:ext uri="{BB962C8B-B14F-4D97-AF65-F5344CB8AC3E}">
        <p14:creationId xmlns:p14="http://schemas.microsoft.com/office/powerpoint/2010/main" val="3568730891"/>
      </p:ext>
    </p:extLst>
  </p:cSld>
  <p:clrMapOvr>
    <a:masterClrMapping/>
  </p:clrMapOvr>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F675DB5-A438-4BF3-B1AD-F95A8AF1D8F7}"/>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b="1" dirty="0">
                <a:cs typeface="+mj-cs"/>
              </a:rPr>
              <a:t>أري </a:t>
            </a:r>
            <a:r>
              <a:rPr lang="ar-SA" b="1" dirty="0" err="1">
                <a:cs typeface="+mj-cs"/>
              </a:rPr>
              <a:t>إبريسفيفين</a:t>
            </a:r>
            <a:r>
              <a:rPr lang="ar-SA" b="1" dirty="0">
                <a:cs typeface="+mj-cs"/>
              </a:rPr>
              <a:t>... : ني ستراتيا إن أنجيليكون : نيم ني طاغما إن إيه بورانيون </a:t>
            </a:r>
            <a:r>
              <a:rPr lang="ar-EG" b="1" dirty="0">
                <a:cs typeface="+mj-cs"/>
              </a:rPr>
              <a:t>:</a:t>
            </a:r>
            <a:r>
              <a:rPr lang="ar-SA" b="1" dirty="0">
                <a:cs typeface="+mj-cs"/>
              </a:rPr>
              <a:t> </a:t>
            </a:r>
            <a:r>
              <a:rPr lang="ar-SA" b="1" dirty="0" err="1">
                <a:cs typeface="+mj-cs"/>
              </a:rPr>
              <a:t>إنتيف</a:t>
            </a:r>
            <a:r>
              <a:rPr lang="ar-SA" b="1" dirty="0">
                <a:cs typeface="+mj-cs"/>
              </a:rPr>
              <a:t>... </a:t>
            </a:r>
            <a:endParaRPr lang="en-US" b="1" dirty="0">
              <a:cs typeface="+mj-cs"/>
            </a:endParaRPr>
          </a:p>
        </p:txBody>
      </p:sp>
      <p:sp>
        <p:nvSpPr>
          <p:cNvPr id="5" name="Text Placeholder 4"/>
          <p:cNvSpPr>
            <a:spLocks noGrp="1"/>
          </p:cNvSpPr>
          <p:nvPr>
            <p:ph type="body" sz="quarter" idx="11"/>
          </p:nvPr>
        </p:nvSpPr>
        <p:spPr>
          <a:xfrm>
            <a:off x="0" y="3710609"/>
            <a:ext cx="9144000" cy="700026"/>
          </a:xfrm>
        </p:spPr>
        <p:txBody>
          <a:bodyPr anchor="ctr"/>
          <a:lstStyle/>
          <a:p>
            <a:r>
              <a:rPr lang="ar-SA" sz="3400" b="1" dirty="0">
                <a:cs typeface="+mj-cs"/>
              </a:rPr>
              <a:t>اشفعوا... </a:t>
            </a:r>
            <a:r>
              <a:rPr lang="ar-EG" sz="3400" b="1" dirty="0">
                <a:cs typeface="+mj-cs"/>
              </a:rPr>
              <a:t>: </a:t>
            </a:r>
            <a:r>
              <a:rPr lang="ar-SA" sz="3400" b="1" dirty="0">
                <a:cs typeface="+mj-cs"/>
              </a:rPr>
              <a:t>أيها العساكر الملا</a:t>
            </a:r>
            <a:r>
              <a:rPr lang="ar-EG" sz="3400" b="1" dirty="0">
                <a:cs typeface="+mj-cs"/>
              </a:rPr>
              <a:t>ئ</a:t>
            </a:r>
            <a:r>
              <a:rPr lang="ar-SA" sz="3400" b="1" dirty="0">
                <a:cs typeface="+mj-cs"/>
              </a:rPr>
              <a:t>كية</a:t>
            </a:r>
            <a:r>
              <a:rPr lang="ar-EG" sz="3400" b="1" dirty="0">
                <a:cs typeface="+mj-cs"/>
              </a:rPr>
              <a:t> :</a:t>
            </a:r>
            <a:r>
              <a:rPr lang="ar-SA" sz="3400" b="1" dirty="0">
                <a:cs typeface="+mj-cs"/>
              </a:rPr>
              <a:t> والطغمات </a:t>
            </a:r>
            <a:r>
              <a:rPr lang="ar-SA" sz="3400" b="1" dirty="0" err="1">
                <a:cs typeface="+mj-cs"/>
              </a:rPr>
              <a:t>السمائية</a:t>
            </a:r>
            <a:r>
              <a:rPr lang="ar-EG" sz="3400" b="1" dirty="0">
                <a:cs typeface="+mj-cs"/>
              </a:rPr>
              <a:t> </a:t>
            </a:r>
            <a:r>
              <a:rPr lang="ar-SA" sz="3400" b="1" dirty="0">
                <a:cs typeface="+mj-cs"/>
              </a:rPr>
              <a:t>: ليغفر...</a:t>
            </a:r>
            <a:endParaRPr lang="en-US" sz="3400" b="1" dirty="0">
              <a:cs typeface="+mj-cs"/>
            </a:endParaRPr>
          </a:p>
        </p:txBody>
      </p:sp>
      <p:sp>
        <p:nvSpPr>
          <p:cNvPr id="6" name="Text Placeholder 5"/>
          <p:cNvSpPr>
            <a:spLocks noGrp="1"/>
          </p:cNvSpPr>
          <p:nvPr>
            <p:ph type="body" sz="quarter" idx="12"/>
          </p:nvPr>
        </p:nvSpPr>
        <p:spPr>
          <a:xfrm>
            <a:off x="0" y="4410635"/>
            <a:ext cx="9144000" cy="1201823"/>
          </a:xfrm>
        </p:spPr>
        <p:txBody>
          <a:bodyPr anchor="t"/>
          <a:lstStyle/>
          <a:p>
            <a:pPr algn="ctr" rtl="0">
              <a:spcBef>
                <a:spcPts val="0"/>
              </a:spcBef>
            </a:pPr>
            <a:r>
              <a:rPr lang="sv-SE" sz="4400" dirty="0">
                <a:cs typeface="Arial" pitchFamily="34" charset="0"/>
              </a:rPr>
              <a:t>`A=r=ip @ </a:t>
            </a:r>
            <a:r>
              <a:rPr lang="en-US" sz="4400" b="0" i="0" u="none" strike="noStrike" dirty="0" err="1">
                <a:effectLst/>
                <a:latin typeface="CS New Athanasius" pitchFamily="34" charset="0"/>
              </a:rPr>
              <a:t>ni`c`tratia</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naggelikon</a:t>
            </a:r>
            <a:r>
              <a:rPr lang="en-US" sz="4400" b="0" i="0" u="none" strike="noStrike" dirty="0">
                <a:effectLst/>
                <a:latin typeface="CS New Athanasius" pitchFamily="34" charset="0"/>
              </a:rPr>
              <a:t>@</a:t>
            </a:r>
          </a:p>
          <a:p>
            <a:pPr algn="ctr" rtl="0">
              <a:spcBef>
                <a:spcPts val="0"/>
              </a:spcBef>
            </a:pPr>
            <a:r>
              <a:rPr lang="en-US" sz="4400" b="0" i="0" u="none" strike="noStrike" dirty="0">
                <a:effectLst/>
                <a:latin typeface="CS New Athanasius" pitchFamily="34" charset="0"/>
              </a:rPr>
              <a:t> </a:t>
            </a:r>
            <a:r>
              <a:rPr lang="en-US" sz="4400" b="0" i="0" u="none" strike="noStrike" dirty="0" err="1">
                <a:effectLst/>
                <a:latin typeface="CS New Athanasius" pitchFamily="34" charset="0"/>
              </a:rPr>
              <a:t>nem</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nitagma</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n`epouranion</a:t>
            </a:r>
            <a:r>
              <a:rPr lang="en-US" sz="4400" b="0" i="0" u="none" strike="noStrike" dirty="0">
                <a:effectLst/>
                <a:latin typeface="CS New Athanasius" pitchFamily="34" charset="0"/>
              </a:rPr>
              <a:t>@ =`n=t=e=f</a:t>
            </a:r>
            <a:endParaRPr lang="ar-EG" sz="6000" dirty="0"/>
          </a:p>
        </p:txBody>
      </p:sp>
    </p:spTree>
    <p:extLst>
      <p:ext uri="{BB962C8B-B14F-4D97-AF65-F5344CB8AC3E}">
        <p14:creationId xmlns:p14="http://schemas.microsoft.com/office/powerpoint/2010/main" val="3148191469"/>
      </p:ext>
    </p:extLst>
  </p:cSld>
  <p:clrMapOvr>
    <a:masterClrMapping/>
  </p:clrMapOvr>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C4730F9-86F6-4390-B476-DDC9253C4AED}"/>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sz="3600" b="1" dirty="0">
                <a:cs typeface="+mj-cs"/>
              </a:rPr>
              <a:t>طوبه إم إبشويس إيه إهري إيجون : ناشويس إن يوتي إم باتريارشيس : أبرآم إيساك ياكوب :</a:t>
            </a:r>
            <a:r>
              <a:rPr lang="ar-EG" sz="3600" b="1" dirty="0">
                <a:cs typeface="+mj-cs"/>
              </a:rPr>
              <a:t> </a:t>
            </a:r>
            <a:r>
              <a:rPr lang="ar-SA" sz="3600" b="1" dirty="0" err="1">
                <a:cs typeface="+mj-cs"/>
              </a:rPr>
              <a:t>إنتيف</a:t>
            </a:r>
            <a:r>
              <a:rPr lang="ar-SA" sz="3600" b="1" dirty="0">
                <a:cs typeface="+mj-cs"/>
              </a:rPr>
              <a:t>.</a:t>
            </a:r>
            <a:r>
              <a:rPr lang="ar-EG" sz="3600" b="1" dirty="0">
                <a:cs typeface="+mj-cs"/>
              </a:rPr>
              <a:t>..</a:t>
            </a:r>
            <a:endParaRPr lang="en-US" sz="3600" b="1" dirty="0">
              <a:cs typeface="+mj-cs"/>
            </a:endParaRPr>
          </a:p>
        </p:txBody>
      </p:sp>
      <p:sp>
        <p:nvSpPr>
          <p:cNvPr id="5" name="Text Placeholder 4"/>
          <p:cNvSpPr>
            <a:spLocks noGrp="1"/>
          </p:cNvSpPr>
          <p:nvPr>
            <p:ph type="body" sz="quarter" idx="11"/>
          </p:nvPr>
        </p:nvSpPr>
        <p:spPr/>
        <p:txBody>
          <a:bodyPr anchor="ctr"/>
          <a:lstStyle/>
          <a:p>
            <a:r>
              <a:rPr lang="ar-SA" sz="3200" b="1" dirty="0">
                <a:cs typeface="+mj-cs"/>
              </a:rPr>
              <a:t>اطلبوا من الرب عنا</a:t>
            </a:r>
            <a:r>
              <a:rPr lang="ar-EG" sz="3200" b="1" dirty="0">
                <a:cs typeface="+mj-cs"/>
              </a:rPr>
              <a:t> :</a:t>
            </a:r>
            <a:r>
              <a:rPr lang="ar-SA" sz="3200" b="1" dirty="0">
                <a:cs typeface="+mj-cs"/>
              </a:rPr>
              <a:t> يا سادتي الآباء البطاركة</a:t>
            </a:r>
            <a:r>
              <a:rPr lang="ar-EG" sz="3200" b="1" dirty="0">
                <a:cs typeface="+mj-cs"/>
              </a:rPr>
              <a:t> :</a:t>
            </a:r>
            <a:r>
              <a:rPr lang="ar-SA" sz="3200" b="1" dirty="0">
                <a:cs typeface="+mj-cs"/>
              </a:rPr>
              <a:t> إبراهيم وإسحق ويعقوب</a:t>
            </a:r>
            <a:r>
              <a:rPr lang="ar-EG" sz="3200" b="1" dirty="0">
                <a:cs typeface="+mj-cs"/>
              </a:rPr>
              <a:t> </a:t>
            </a:r>
            <a:r>
              <a:rPr lang="ar-SA" sz="3200" b="1" dirty="0">
                <a:cs typeface="+mj-cs"/>
              </a:rPr>
              <a:t>: ليغفر...</a:t>
            </a:r>
            <a:endParaRPr lang="en-US" sz="3200" b="1" dirty="0">
              <a:cs typeface="+mj-cs"/>
            </a:endParaRPr>
          </a:p>
        </p:txBody>
      </p:sp>
      <p:sp>
        <p:nvSpPr>
          <p:cNvPr id="6" name="Text Placeholder 5"/>
          <p:cNvSpPr>
            <a:spLocks noGrp="1"/>
          </p:cNvSpPr>
          <p:nvPr>
            <p:ph type="body" sz="quarter" idx="12"/>
          </p:nvPr>
        </p:nvSpPr>
        <p:spPr/>
        <p:txBody>
          <a:bodyPr anchor="ctr"/>
          <a:lstStyle/>
          <a:p>
            <a:pPr algn="ctr" rtl="0"/>
            <a:r>
              <a:rPr lang="en-US" sz="3400" b="0" i="0" u="none" strike="noStrike" dirty="0" err="1">
                <a:effectLst/>
                <a:latin typeface="CS New Athanasius" pitchFamily="34" charset="0"/>
              </a:rPr>
              <a:t>Twbh</a:t>
            </a:r>
            <a:r>
              <a:rPr lang="en-US" sz="3400" b="0" i="0" u="none" strike="noStrike" dirty="0">
                <a:effectLst/>
                <a:latin typeface="CS New Athanasius" pitchFamily="34" charset="0"/>
              </a:rPr>
              <a:t> `</a:t>
            </a:r>
            <a:r>
              <a:rPr lang="en-US" sz="3400" b="0" i="0" u="none" strike="noStrike" dirty="0" err="1">
                <a:effectLst/>
                <a:latin typeface="CS New Athanasius" pitchFamily="34" charset="0"/>
              </a:rPr>
              <a:t>m`P</a:t>
            </a:r>
            <a:r>
              <a:rPr lang="en-US" sz="3400" b="0" i="0" u="none" strike="noStrike" dirty="0">
                <a:effectLst/>
                <a:latin typeface="CS New Athanasius" pitchFamily="34" charset="0"/>
              </a:rPr>
              <a:t>[</a:t>
            </a:r>
            <a:r>
              <a:rPr lang="en-US" sz="3400" b="0" i="0" u="none" strike="noStrike" dirty="0" err="1">
                <a:effectLst/>
                <a:latin typeface="CS New Athanasius" pitchFamily="34" charset="0"/>
              </a:rPr>
              <a:t>oic</a:t>
            </a:r>
            <a:r>
              <a:rPr lang="en-US" sz="3400" b="0" i="0" u="none" strike="noStrike" dirty="0">
                <a:effectLst/>
                <a:latin typeface="CS New Athanasius" pitchFamily="34" charset="0"/>
              </a:rPr>
              <a:t> `</a:t>
            </a:r>
            <a:r>
              <a:rPr lang="en-US" sz="3400" b="0" i="0" u="none" strike="noStrike" dirty="0" err="1">
                <a:effectLst/>
                <a:latin typeface="CS New Athanasius" pitchFamily="34" charset="0"/>
              </a:rPr>
              <a:t>e`hryi</a:t>
            </a:r>
            <a:r>
              <a:rPr lang="en-US" sz="3400" b="0" i="0" u="none" strike="noStrike" dirty="0">
                <a:effectLst/>
                <a:latin typeface="CS New Athanasius" pitchFamily="34" charset="0"/>
              </a:rPr>
              <a:t> `</a:t>
            </a:r>
            <a:r>
              <a:rPr lang="en-US" sz="3400" b="0" i="0" u="none" strike="noStrike" dirty="0" err="1">
                <a:effectLst/>
                <a:latin typeface="CS New Athanasius" pitchFamily="34" charset="0"/>
              </a:rPr>
              <a:t>ejwn</a:t>
            </a:r>
            <a:r>
              <a:rPr lang="en-US" sz="3400" b="0" i="0" u="none" strike="noStrike" dirty="0">
                <a:effectLst/>
                <a:latin typeface="CS New Athanasius" pitchFamily="34" charset="0"/>
              </a:rPr>
              <a:t>@ </a:t>
            </a:r>
            <a:r>
              <a:rPr lang="en-US" sz="3400" b="0" i="0" u="none" strike="noStrike" dirty="0" err="1">
                <a:effectLst/>
                <a:latin typeface="CS New Athanasius" pitchFamily="34" charset="0"/>
              </a:rPr>
              <a:t>na</a:t>
            </a:r>
            <a:r>
              <a:rPr lang="en-US" sz="3400" b="0" i="0" u="none" strike="noStrike" dirty="0">
                <a:effectLst/>
                <a:latin typeface="CS New Athanasius" pitchFamily="34" charset="0"/>
              </a:rPr>
              <a:t>[</a:t>
            </a:r>
            <a:r>
              <a:rPr lang="en-US" sz="3400" b="0" i="0" u="none" strike="noStrike" dirty="0" err="1">
                <a:effectLst/>
                <a:latin typeface="CS New Athanasius" pitchFamily="34" charset="0"/>
              </a:rPr>
              <a:t>oic</a:t>
            </a:r>
            <a:r>
              <a:rPr lang="en-US" sz="3400" b="0" i="0" u="none" strike="noStrike" dirty="0">
                <a:effectLst/>
                <a:latin typeface="CS New Athanasius" pitchFamily="34" charset="0"/>
              </a:rPr>
              <a:t> `</a:t>
            </a:r>
            <a:r>
              <a:rPr lang="en-US" sz="3400" b="0" i="0" u="none" strike="noStrike" dirty="0" err="1">
                <a:effectLst/>
                <a:latin typeface="CS New Athanasius" pitchFamily="34" charset="0"/>
              </a:rPr>
              <a:t>nio</a:t>
            </a:r>
            <a:r>
              <a:rPr lang="en-US" sz="3400" b="0" i="0" u="none" strike="noStrike" dirty="0">
                <a:effectLst/>
                <a:latin typeface="CS New Athanasius" pitchFamily="34" charset="0"/>
              </a:rPr>
              <a:t>] `</a:t>
            </a:r>
            <a:r>
              <a:rPr lang="en-US" sz="3400" b="0" i="0" u="none" strike="noStrike" dirty="0" err="1">
                <a:effectLst/>
                <a:latin typeface="CS New Athanasius" pitchFamily="34" charset="0"/>
              </a:rPr>
              <a:t>mpatria,yc</a:t>
            </a:r>
            <a:r>
              <a:rPr lang="en-US" sz="3400" b="0" i="0" u="none" strike="noStrike" dirty="0">
                <a:effectLst/>
                <a:latin typeface="CS New Athanasius" pitchFamily="34" charset="0"/>
              </a:rPr>
              <a:t>@ </a:t>
            </a:r>
            <a:r>
              <a:rPr lang="en-US" sz="3400" b="0" i="0" u="none" strike="noStrike" dirty="0" err="1">
                <a:effectLst/>
                <a:latin typeface="CS New Athanasius" pitchFamily="34" charset="0"/>
              </a:rPr>
              <a:t>Abraam</a:t>
            </a:r>
            <a:r>
              <a:rPr lang="en-US" sz="3400" b="0" i="0" u="none" strike="noStrike" dirty="0">
                <a:effectLst/>
                <a:latin typeface="CS New Athanasius" pitchFamily="34" charset="0"/>
              </a:rPr>
              <a:t> `</a:t>
            </a:r>
            <a:r>
              <a:rPr lang="en-US" sz="3400" b="0" i="0" u="none" strike="noStrike" dirty="0" err="1">
                <a:effectLst/>
                <a:latin typeface="CS New Athanasius" pitchFamily="34" charset="0"/>
              </a:rPr>
              <a:t>Icaak</a:t>
            </a:r>
            <a:r>
              <a:rPr lang="en-US" sz="3400" b="0" i="0" u="none" strike="noStrike" dirty="0">
                <a:effectLst/>
                <a:latin typeface="CS New Athanasius" pitchFamily="34" charset="0"/>
              </a:rPr>
              <a:t> </a:t>
            </a:r>
            <a:r>
              <a:rPr lang="en-US" sz="3400" b="0" i="0" u="none" strike="noStrike" dirty="0" err="1">
                <a:effectLst/>
                <a:latin typeface="CS New Athanasius" pitchFamily="34" charset="0"/>
              </a:rPr>
              <a:t>Iakwb</a:t>
            </a:r>
            <a:r>
              <a:rPr lang="en-US" sz="3400" b="0" i="0" u="none" strike="noStrike" dirty="0">
                <a:effectLst/>
                <a:latin typeface="CS New Athanasius" pitchFamily="34" charset="0"/>
              </a:rPr>
              <a:t>@ `</a:t>
            </a:r>
            <a:r>
              <a:rPr lang="en-US" sz="3400" b="0" i="0" u="none" strike="noStrike" dirty="0" err="1">
                <a:effectLst/>
                <a:latin typeface="CS New Athanasius" pitchFamily="34" charset="0"/>
              </a:rPr>
              <a:t>ntef,a</a:t>
            </a:r>
            <a:r>
              <a:rPr lang="en-US" sz="3400" b="0" i="0" u="none" strike="noStrike" dirty="0">
                <a:effectLst/>
                <a:latin typeface="CS New Athanasius" pitchFamily="34" charset="0"/>
              </a:rPr>
              <a:t> </a:t>
            </a:r>
            <a:r>
              <a:rPr lang="en-US" sz="3400" b="0" i="0" u="none" strike="noStrike" dirty="0" err="1">
                <a:effectLst/>
                <a:latin typeface="CS New Athanasius" pitchFamily="34" charset="0"/>
              </a:rPr>
              <a:t>nennobi</a:t>
            </a:r>
            <a:r>
              <a:rPr lang="en-US" sz="3400" b="0" i="0" u="none" strike="noStrike" dirty="0">
                <a:effectLst/>
                <a:latin typeface="CS New Athanasius" pitchFamily="34" charset="0"/>
              </a:rPr>
              <a:t> nan `</a:t>
            </a:r>
            <a:r>
              <a:rPr lang="en-US" sz="3400" b="0" i="0" u="none" strike="noStrike" dirty="0" err="1">
                <a:effectLst/>
                <a:latin typeface="CS New Athanasius" pitchFamily="34" charset="0"/>
              </a:rPr>
              <a:t>ebol</a:t>
            </a:r>
            <a:r>
              <a:rPr lang="en-US" sz="3400" b="0" i="0" u="none" strike="noStrike" dirty="0">
                <a:effectLst/>
                <a:latin typeface="CS New Athanasius" pitchFamily="34" charset="0"/>
              </a:rPr>
              <a:t>.</a:t>
            </a:r>
          </a:p>
        </p:txBody>
      </p:sp>
    </p:spTree>
    <p:extLst>
      <p:ext uri="{BB962C8B-B14F-4D97-AF65-F5344CB8AC3E}">
        <p14:creationId xmlns:p14="http://schemas.microsoft.com/office/powerpoint/2010/main" val="3412755926"/>
      </p:ext>
    </p:extLst>
  </p:cSld>
  <p:clrMapOvr>
    <a:masterClrMapping/>
  </p:clrMapOvr>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CF7F3B2-AA36-4778-842E-5319300AACDA}"/>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sz="3600" b="1" dirty="0">
                <a:cs typeface="+mj-cs"/>
              </a:rPr>
              <a:t>طوبه إم إبشويس إيه إهري إيجون : أوبي رومي إنتيه ليوس</a:t>
            </a:r>
            <a:r>
              <a:rPr lang="ar-EG" sz="3600" b="1" dirty="0">
                <a:cs typeface="+mj-cs"/>
              </a:rPr>
              <a:t> </a:t>
            </a:r>
            <a:r>
              <a:rPr lang="ar-SA" sz="3600" b="1" dirty="0">
                <a:cs typeface="+mj-cs"/>
              </a:rPr>
              <a:t>: بي إثمي إيه نو</a:t>
            </a:r>
            <a:r>
              <a:rPr lang="ar-EG" sz="3600" b="1" dirty="0">
                <a:cs typeface="+mj-cs"/>
              </a:rPr>
              <a:t>خ</a:t>
            </a:r>
            <a:r>
              <a:rPr lang="ar-SA" sz="3600" b="1" dirty="0">
                <a:cs typeface="+mj-cs"/>
              </a:rPr>
              <a:t> بي ذيكيؤس :</a:t>
            </a:r>
            <a:r>
              <a:rPr lang="ar-EG" sz="3600" b="1" dirty="0">
                <a:cs typeface="+mj-cs"/>
              </a:rPr>
              <a:t> </a:t>
            </a:r>
            <a:r>
              <a:rPr lang="ar-SA" sz="3600" b="1" dirty="0" err="1">
                <a:cs typeface="+mj-cs"/>
              </a:rPr>
              <a:t>إنتيف</a:t>
            </a:r>
            <a:r>
              <a:rPr lang="ar-SA" sz="3600" b="1" dirty="0">
                <a:cs typeface="+mj-cs"/>
              </a:rPr>
              <a:t>... </a:t>
            </a:r>
            <a:endParaRPr lang="en-US" sz="3600" b="1" dirty="0">
              <a:cs typeface="+mj-cs"/>
            </a:endParaRPr>
          </a:p>
        </p:txBody>
      </p:sp>
      <p:sp>
        <p:nvSpPr>
          <p:cNvPr id="5" name="Text Placeholder 4"/>
          <p:cNvSpPr>
            <a:spLocks noGrp="1"/>
          </p:cNvSpPr>
          <p:nvPr>
            <p:ph type="body" sz="quarter" idx="11"/>
          </p:nvPr>
        </p:nvSpPr>
        <p:spPr/>
        <p:txBody>
          <a:bodyPr anchor="ctr"/>
          <a:lstStyle/>
          <a:p>
            <a:r>
              <a:rPr lang="ar-SA" sz="3200" b="1" dirty="0">
                <a:cs typeface="+mj-cs"/>
              </a:rPr>
              <a:t>اطلب من الرب عنا </a:t>
            </a:r>
            <a:r>
              <a:rPr lang="ar-EG" sz="3200" b="1" dirty="0">
                <a:cs typeface="+mj-cs"/>
              </a:rPr>
              <a:t>: </a:t>
            </a:r>
            <a:r>
              <a:rPr lang="ar-SA" sz="3200" b="1" dirty="0">
                <a:cs typeface="+mj-cs"/>
              </a:rPr>
              <a:t>أيها الرجل الكامل </a:t>
            </a:r>
            <a:r>
              <a:rPr lang="ar-EG" sz="3200" b="1" dirty="0">
                <a:cs typeface="+mj-cs"/>
              </a:rPr>
              <a:t>: </a:t>
            </a:r>
            <a:r>
              <a:rPr lang="ar-SA" sz="3200" b="1" dirty="0">
                <a:cs typeface="+mj-cs"/>
              </a:rPr>
              <a:t>البار </a:t>
            </a:r>
            <a:r>
              <a:rPr lang="ar-SA" sz="3200" b="1" dirty="0" err="1">
                <a:cs typeface="+mj-cs"/>
              </a:rPr>
              <a:t>أخنوخ</a:t>
            </a:r>
            <a:r>
              <a:rPr lang="ar-SA" sz="3200" b="1" dirty="0">
                <a:cs typeface="+mj-cs"/>
              </a:rPr>
              <a:t> الصديق : ليغفر...</a:t>
            </a:r>
            <a:endParaRPr lang="en-US" sz="3200" b="1" dirty="0">
              <a:cs typeface="+mj-cs"/>
            </a:endParaRPr>
          </a:p>
        </p:txBody>
      </p:sp>
      <p:sp>
        <p:nvSpPr>
          <p:cNvPr id="6" name="Text Placeholder 5"/>
          <p:cNvSpPr>
            <a:spLocks noGrp="1"/>
          </p:cNvSpPr>
          <p:nvPr>
            <p:ph type="body" sz="quarter" idx="12"/>
          </p:nvPr>
        </p:nvSpPr>
        <p:spPr/>
        <p:txBody>
          <a:bodyPr anchor="t"/>
          <a:lstStyle/>
          <a:p>
            <a:pPr lvl="0"/>
            <a:r>
              <a:rPr lang="en-US" sz="3600" dirty="0">
                <a:cs typeface="Arial" pitchFamily="34" charset="0"/>
              </a:rPr>
              <a:t> </a:t>
            </a:r>
            <a:r>
              <a:rPr lang="en-US" sz="3600" dirty="0" err="1">
                <a:cs typeface="Arial" pitchFamily="34" charset="0"/>
              </a:rPr>
              <a:t>Twbh</a:t>
            </a:r>
            <a:r>
              <a:rPr lang="en-US" sz="3600" dirty="0">
                <a:cs typeface="Arial" pitchFamily="34" charset="0"/>
              </a:rPr>
              <a:t> `</a:t>
            </a:r>
            <a:r>
              <a:rPr lang="en-US" sz="3600" dirty="0" err="1">
                <a:cs typeface="Arial" pitchFamily="34" charset="0"/>
              </a:rPr>
              <a:t>m`P</a:t>
            </a:r>
            <a:r>
              <a:rPr lang="en-US" sz="3600" dirty="0">
                <a:cs typeface="Arial" pitchFamily="34" charset="0"/>
              </a:rPr>
              <a:t>[</a:t>
            </a:r>
            <a:r>
              <a:rPr lang="en-US" sz="3600" dirty="0" err="1">
                <a:cs typeface="Arial" pitchFamily="34" charset="0"/>
              </a:rPr>
              <a:t>oic</a:t>
            </a:r>
            <a:r>
              <a:rPr lang="en-US" sz="3600" dirty="0">
                <a:cs typeface="Arial" pitchFamily="34" charset="0"/>
              </a:rPr>
              <a:t> `</a:t>
            </a:r>
            <a:r>
              <a:rPr lang="en-US" sz="3600" dirty="0" err="1">
                <a:cs typeface="Arial" pitchFamily="34" charset="0"/>
              </a:rPr>
              <a:t>e`hryi</a:t>
            </a:r>
            <a:r>
              <a:rPr lang="en-US" sz="3600" dirty="0">
                <a:cs typeface="Arial" pitchFamily="34" charset="0"/>
              </a:rPr>
              <a:t> `</a:t>
            </a:r>
            <a:r>
              <a:rPr lang="en-US" sz="3600" dirty="0" err="1">
                <a:cs typeface="Arial" pitchFamily="34" charset="0"/>
              </a:rPr>
              <a:t>ejwn</a:t>
            </a:r>
            <a:r>
              <a:rPr lang="en-US" sz="3600" dirty="0">
                <a:cs typeface="Arial" pitchFamily="34" charset="0"/>
              </a:rPr>
              <a:t>@ `w </a:t>
            </a:r>
            <a:r>
              <a:rPr lang="en-US" sz="3600" dirty="0" err="1">
                <a:cs typeface="Arial" pitchFamily="34" charset="0"/>
              </a:rPr>
              <a:t>pirwmi</a:t>
            </a:r>
            <a:r>
              <a:rPr lang="en-US" sz="3600" dirty="0">
                <a:cs typeface="Arial" pitchFamily="34" charset="0"/>
              </a:rPr>
              <a:t> `</a:t>
            </a:r>
            <a:r>
              <a:rPr lang="en-US" sz="3600" dirty="0" err="1">
                <a:cs typeface="Arial" pitchFamily="34" charset="0"/>
              </a:rPr>
              <a:t>ntelioc</a:t>
            </a:r>
            <a:r>
              <a:rPr lang="en-US" sz="3600" dirty="0">
                <a:cs typeface="Arial" pitchFamily="34" charset="0"/>
              </a:rPr>
              <a:t>@ pi`;</a:t>
            </a:r>
            <a:r>
              <a:rPr lang="en-US" sz="3600" dirty="0" err="1">
                <a:cs typeface="Arial" pitchFamily="34" charset="0"/>
              </a:rPr>
              <a:t>myi</a:t>
            </a:r>
            <a:r>
              <a:rPr lang="en-US" sz="3600" dirty="0">
                <a:cs typeface="Arial" pitchFamily="34" charset="0"/>
              </a:rPr>
              <a:t> `</a:t>
            </a:r>
            <a:r>
              <a:rPr lang="en-US" sz="3600" dirty="0" err="1">
                <a:cs typeface="Arial" pitchFamily="34" charset="0"/>
              </a:rPr>
              <a:t>Enw</a:t>
            </a:r>
            <a:r>
              <a:rPr lang="en-US" sz="3600" dirty="0">
                <a:cs typeface="Arial" pitchFamily="34" charset="0"/>
              </a:rPr>
              <a:t>, </a:t>
            </a:r>
            <a:r>
              <a:rPr lang="en-US" sz="3600" dirty="0" err="1">
                <a:cs typeface="Arial" pitchFamily="34" charset="0"/>
              </a:rPr>
              <a:t>pidikeoc</a:t>
            </a:r>
            <a:r>
              <a:rPr lang="en-US" sz="3600" dirty="0">
                <a:cs typeface="Arial" pitchFamily="34" charset="0"/>
              </a:rPr>
              <a:t>@ `</a:t>
            </a:r>
            <a:r>
              <a:rPr lang="en-US" sz="3600" dirty="0" err="1">
                <a:cs typeface="Arial" pitchFamily="34" charset="0"/>
              </a:rPr>
              <a:t>ntef,a</a:t>
            </a:r>
            <a:r>
              <a:rPr lang="en-US" sz="3600" dirty="0">
                <a:cs typeface="Arial" pitchFamily="34" charset="0"/>
              </a:rPr>
              <a:t> </a:t>
            </a:r>
            <a:r>
              <a:rPr lang="en-US" sz="3600" dirty="0" err="1">
                <a:cs typeface="Arial" pitchFamily="34" charset="0"/>
              </a:rPr>
              <a:t>nennobi</a:t>
            </a:r>
            <a:r>
              <a:rPr lang="en-US" sz="3600" dirty="0">
                <a:cs typeface="Arial" pitchFamily="34" charset="0"/>
              </a:rPr>
              <a:t> nan `</a:t>
            </a:r>
            <a:r>
              <a:rPr lang="en-US" sz="3600" dirty="0" err="1">
                <a:cs typeface="Arial" pitchFamily="34" charset="0"/>
              </a:rPr>
              <a:t>ebol</a:t>
            </a:r>
            <a:r>
              <a:rPr lang="en-US" sz="3600" dirty="0">
                <a:cs typeface="Arial" pitchFamily="34" charset="0"/>
              </a:rPr>
              <a:t>.</a:t>
            </a:r>
          </a:p>
        </p:txBody>
      </p:sp>
    </p:spTree>
    <p:extLst>
      <p:ext uri="{BB962C8B-B14F-4D97-AF65-F5344CB8AC3E}">
        <p14:creationId xmlns:p14="http://schemas.microsoft.com/office/powerpoint/2010/main" val="3575313128"/>
      </p:ext>
    </p:extLst>
  </p:cSld>
  <p:clrMapOvr>
    <a:masterClrMapping/>
  </p:clrMapOvr>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B99B935-83E8-4D88-BC75-C73670B30D84}"/>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b="1" dirty="0">
                <a:cs typeface="+mj-cs"/>
              </a:rPr>
              <a:t>طوبه... : إيلياس بي ثيسفيتيس: نيم إيه ليسيؤس بيف ماثيتيس</a:t>
            </a:r>
            <a:r>
              <a:rPr lang="ar-EG" b="1" dirty="0">
                <a:cs typeface="+mj-cs"/>
              </a:rPr>
              <a:t> </a:t>
            </a:r>
            <a:r>
              <a:rPr lang="ar-SA" b="1" dirty="0">
                <a:cs typeface="+mj-cs"/>
              </a:rPr>
              <a:t>:</a:t>
            </a:r>
            <a:r>
              <a:rPr lang="ar-EG" b="1" dirty="0">
                <a:cs typeface="+mj-cs"/>
              </a:rPr>
              <a:t> </a:t>
            </a:r>
            <a:r>
              <a:rPr lang="ar-SA" b="1" dirty="0" err="1">
                <a:cs typeface="+mj-cs"/>
              </a:rPr>
              <a:t>إنتيف</a:t>
            </a:r>
            <a:r>
              <a:rPr lang="ar-SA" b="1" dirty="0">
                <a:cs typeface="+mj-cs"/>
              </a:rPr>
              <a:t>... </a:t>
            </a:r>
            <a:endParaRPr lang="en-US" b="1" dirty="0">
              <a:cs typeface="+mj-cs"/>
            </a:endParaRPr>
          </a:p>
        </p:txBody>
      </p:sp>
      <p:sp>
        <p:nvSpPr>
          <p:cNvPr id="5" name="Text Placeholder 4"/>
          <p:cNvSpPr>
            <a:spLocks noGrp="1"/>
          </p:cNvSpPr>
          <p:nvPr>
            <p:ph type="body" sz="quarter" idx="11"/>
          </p:nvPr>
        </p:nvSpPr>
        <p:spPr/>
        <p:txBody>
          <a:bodyPr anchor="ctr"/>
          <a:lstStyle/>
          <a:p>
            <a:r>
              <a:rPr lang="ar-SA" b="1" dirty="0">
                <a:cs typeface="+mj-cs"/>
              </a:rPr>
              <a:t>اطلبا...</a:t>
            </a:r>
            <a:r>
              <a:rPr lang="ar-EG" b="1" dirty="0">
                <a:cs typeface="+mj-cs"/>
              </a:rPr>
              <a:t> :</a:t>
            </a:r>
            <a:r>
              <a:rPr lang="ar-SA" b="1" dirty="0">
                <a:cs typeface="+mj-cs"/>
              </a:rPr>
              <a:t> يا إيليا </a:t>
            </a:r>
            <a:r>
              <a:rPr lang="ar-SA" b="1" dirty="0" err="1">
                <a:cs typeface="+mj-cs"/>
              </a:rPr>
              <a:t>التسبيتي</a:t>
            </a:r>
            <a:r>
              <a:rPr lang="ar-SA" b="1" dirty="0">
                <a:cs typeface="+mj-cs"/>
              </a:rPr>
              <a:t> </a:t>
            </a:r>
            <a:r>
              <a:rPr lang="ar-EG" b="1" dirty="0">
                <a:cs typeface="+mj-cs"/>
              </a:rPr>
              <a:t>:</a:t>
            </a:r>
            <a:r>
              <a:rPr lang="ar-SA" b="1" dirty="0">
                <a:cs typeface="+mj-cs"/>
              </a:rPr>
              <a:t> و</a:t>
            </a:r>
            <a:r>
              <a:rPr lang="ar-EG" b="1" dirty="0">
                <a:cs typeface="+mj-cs"/>
              </a:rPr>
              <a:t>إ</a:t>
            </a:r>
            <a:r>
              <a:rPr lang="ar-SA" b="1" dirty="0">
                <a:cs typeface="+mj-cs"/>
              </a:rPr>
              <a:t>ليشع تلميذه</a:t>
            </a:r>
            <a:r>
              <a:rPr lang="ar-EG" b="1" dirty="0">
                <a:cs typeface="+mj-cs"/>
              </a:rPr>
              <a:t> </a:t>
            </a:r>
            <a:r>
              <a:rPr lang="ar-SA" b="1" dirty="0">
                <a:cs typeface="+mj-cs"/>
              </a:rPr>
              <a:t>: ليغفر...</a:t>
            </a:r>
            <a:endParaRPr lang="en-US" b="1" dirty="0">
              <a:cs typeface="+mj-cs"/>
            </a:endParaRPr>
          </a:p>
        </p:txBody>
      </p:sp>
      <p:sp>
        <p:nvSpPr>
          <p:cNvPr id="6" name="Text Placeholder 5"/>
          <p:cNvSpPr>
            <a:spLocks noGrp="1"/>
          </p:cNvSpPr>
          <p:nvPr>
            <p:ph type="body" sz="quarter" idx="12"/>
          </p:nvPr>
        </p:nvSpPr>
        <p:spPr>
          <a:xfrm>
            <a:off x="0" y="4530294"/>
            <a:ext cx="9144000" cy="1189740"/>
          </a:xfrm>
        </p:spPr>
        <p:txBody>
          <a:bodyPr anchor="t"/>
          <a:lstStyle/>
          <a:p>
            <a:pPr>
              <a:spcBef>
                <a:spcPts val="0"/>
              </a:spcBef>
            </a:pPr>
            <a:r>
              <a:rPr lang="en-US" sz="4400" dirty="0"/>
              <a:t>T=w @ </a:t>
            </a:r>
            <a:r>
              <a:rPr lang="pt-BR" sz="4400" dirty="0"/>
              <a:t>Yliac pi;ecbityc@</a:t>
            </a:r>
          </a:p>
          <a:p>
            <a:pPr>
              <a:spcBef>
                <a:spcPts val="0"/>
              </a:spcBef>
            </a:pPr>
            <a:r>
              <a:rPr lang="pt-BR" sz="4400" dirty="0"/>
              <a:t> nem `Eliceoc pefma;ytyc@ `=n=t=e=f</a:t>
            </a:r>
            <a:endParaRPr lang="ar-EG" sz="4400" dirty="0"/>
          </a:p>
        </p:txBody>
      </p:sp>
    </p:spTree>
    <p:extLst>
      <p:ext uri="{BB962C8B-B14F-4D97-AF65-F5344CB8AC3E}">
        <p14:creationId xmlns:p14="http://schemas.microsoft.com/office/powerpoint/2010/main" val="3754664917"/>
      </p:ext>
    </p:extLst>
  </p:cSld>
  <p:clrMapOvr>
    <a:masterClrMapping/>
  </p:clrMapOvr>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51A8398-280A-40B1-ACD6-CB5551A72F26}"/>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a:xfrm>
            <a:off x="0" y="5661635"/>
            <a:ext cx="9144000" cy="1189739"/>
          </a:xfrm>
        </p:spPr>
        <p:txBody>
          <a:bodyPr anchor="ctr"/>
          <a:lstStyle/>
          <a:p>
            <a:r>
              <a:rPr lang="ar-SA" b="1" dirty="0">
                <a:cs typeface="+mj-cs"/>
              </a:rPr>
              <a:t>طوبه... : أو مويسيس بي أرشي إبروفيتيس : نيم إيسائياس</a:t>
            </a:r>
            <a:r>
              <a:rPr lang="ar-EG" b="1" dirty="0">
                <a:cs typeface="+mj-cs"/>
              </a:rPr>
              <a:t> </a:t>
            </a:r>
            <a:r>
              <a:rPr lang="ar-SA" b="1" dirty="0">
                <a:cs typeface="+mj-cs"/>
              </a:rPr>
              <a:t>نيم يريمي</a:t>
            </a:r>
            <a:r>
              <a:rPr lang="ar-EG" b="1" dirty="0">
                <a:cs typeface="+mj-cs"/>
              </a:rPr>
              <a:t>َّ</a:t>
            </a:r>
            <a:r>
              <a:rPr lang="ar-SA" b="1" dirty="0">
                <a:cs typeface="+mj-cs"/>
              </a:rPr>
              <a:t>اس</a:t>
            </a:r>
            <a:r>
              <a:rPr lang="ar-EG" b="1" dirty="0">
                <a:cs typeface="+mj-cs"/>
              </a:rPr>
              <a:t> </a:t>
            </a:r>
            <a:r>
              <a:rPr lang="ar-SA" b="1" dirty="0">
                <a:cs typeface="+mj-cs"/>
              </a:rPr>
              <a:t>:</a:t>
            </a:r>
            <a:r>
              <a:rPr lang="ar-EG" b="1" dirty="0">
                <a:cs typeface="+mj-cs"/>
              </a:rPr>
              <a:t> </a:t>
            </a:r>
            <a:r>
              <a:rPr lang="ar-SA" b="1" dirty="0" err="1">
                <a:cs typeface="+mj-cs"/>
              </a:rPr>
              <a:t>إنتيف</a:t>
            </a:r>
            <a:r>
              <a:rPr lang="ar-SA" b="1" dirty="0">
                <a:cs typeface="+mj-cs"/>
              </a:rPr>
              <a:t>... </a:t>
            </a:r>
            <a:endParaRPr lang="en-US" b="1" dirty="0">
              <a:cs typeface="+mj-cs"/>
            </a:endParaRPr>
          </a:p>
        </p:txBody>
      </p:sp>
      <p:sp>
        <p:nvSpPr>
          <p:cNvPr id="5" name="Text Placeholder 4"/>
          <p:cNvSpPr>
            <a:spLocks noGrp="1"/>
          </p:cNvSpPr>
          <p:nvPr>
            <p:ph type="body" sz="quarter" idx="11"/>
          </p:nvPr>
        </p:nvSpPr>
        <p:spPr>
          <a:xfrm>
            <a:off x="0" y="3710609"/>
            <a:ext cx="9144000" cy="686579"/>
          </a:xfrm>
        </p:spPr>
        <p:txBody>
          <a:bodyPr anchor="ctr"/>
          <a:lstStyle/>
          <a:p>
            <a:r>
              <a:rPr lang="ar-SA" sz="3400" b="1" dirty="0">
                <a:cs typeface="+mj-cs"/>
              </a:rPr>
              <a:t>اطلبوا... </a:t>
            </a:r>
            <a:r>
              <a:rPr lang="ar-EG" sz="3400" b="1" dirty="0">
                <a:cs typeface="+mj-cs"/>
              </a:rPr>
              <a:t>: </a:t>
            </a:r>
            <a:r>
              <a:rPr lang="ar-SA" sz="3400" b="1" dirty="0">
                <a:cs typeface="+mj-cs"/>
              </a:rPr>
              <a:t>يا موسى رئيس الأنبياء : و</a:t>
            </a:r>
            <a:r>
              <a:rPr lang="ar-EG" sz="3400" b="1" dirty="0">
                <a:cs typeface="+mj-cs"/>
              </a:rPr>
              <a:t>إ</a:t>
            </a:r>
            <a:r>
              <a:rPr lang="ar-SA" sz="3400" b="1" dirty="0" err="1">
                <a:cs typeface="+mj-cs"/>
              </a:rPr>
              <a:t>شعياء</a:t>
            </a:r>
            <a:r>
              <a:rPr lang="ar-SA" sz="3400" b="1" dirty="0">
                <a:cs typeface="+mj-cs"/>
              </a:rPr>
              <a:t> </a:t>
            </a:r>
            <a:r>
              <a:rPr lang="ar-SA" sz="3400" b="1" dirty="0" err="1">
                <a:cs typeface="+mj-cs"/>
              </a:rPr>
              <a:t>وإرميا</a:t>
            </a:r>
            <a:r>
              <a:rPr lang="ar-SA" sz="3400" b="1" dirty="0">
                <a:cs typeface="+mj-cs"/>
              </a:rPr>
              <a:t> : ليغفر...</a:t>
            </a:r>
            <a:endParaRPr lang="en-US" sz="3400" b="1" dirty="0">
              <a:cs typeface="+mj-cs"/>
            </a:endParaRPr>
          </a:p>
        </p:txBody>
      </p:sp>
      <p:sp>
        <p:nvSpPr>
          <p:cNvPr id="6" name="Text Placeholder 5"/>
          <p:cNvSpPr>
            <a:spLocks noGrp="1"/>
          </p:cNvSpPr>
          <p:nvPr>
            <p:ph type="body" sz="quarter" idx="12"/>
          </p:nvPr>
        </p:nvSpPr>
        <p:spPr>
          <a:xfrm>
            <a:off x="0" y="4397188"/>
            <a:ext cx="9144000" cy="1189740"/>
          </a:xfrm>
        </p:spPr>
        <p:txBody>
          <a:bodyPr anchor="ctr"/>
          <a:lstStyle/>
          <a:p>
            <a:pPr lvl="0"/>
            <a:r>
              <a:rPr lang="en-US" dirty="0">
                <a:cs typeface="Arial" pitchFamily="34" charset="0"/>
              </a:rPr>
              <a:t>T=w @ `w </a:t>
            </a:r>
            <a:r>
              <a:rPr lang="en-US" dirty="0" err="1">
                <a:cs typeface="Arial" pitchFamily="34" charset="0"/>
              </a:rPr>
              <a:t>Mw`ucyc</a:t>
            </a:r>
            <a:r>
              <a:rPr lang="en-US" dirty="0">
                <a:cs typeface="Arial" pitchFamily="34" charset="0"/>
              </a:rPr>
              <a:t> </a:t>
            </a:r>
            <a:r>
              <a:rPr lang="en-US" dirty="0" err="1">
                <a:cs typeface="Arial" pitchFamily="34" charset="0"/>
              </a:rPr>
              <a:t>piar,y`provytyc</a:t>
            </a:r>
            <a:r>
              <a:rPr lang="en-US" dirty="0">
                <a:cs typeface="Arial" pitchFamily="34" charset="0"/>
              </a:rPr>
              <a:t>@ </a:t>
            </a:r>
            <a:r>
              <a:rPr lang="en-US" dirty="0" err="1">
                <a:cs typeface="Arial" pitchFamily="34" charset="0"/>
              </a:rPr>
              <a:t>nem</a:t>
            </a:r>
            <a:r>
              <a:rPr lang="en-US" dirty="0">
                <a:cs typeface="Arial" pitchFamily="34" charset="0"/>
              </a:rPr>
              <a:t> `</a:t>
            </a:r>
            <a:r>
              <a:rPr lang="en-US" dirty="0" err="1">
                <a:cs typeface="Arial" pitchFamily="34" charset="0"/>
              </a:rPr>
              <a:t>Yca`yac</a:t>
            </a:r>
            <a:r>
              <a:rPr lang="en-US" dirty="0">
                <a:cs typeface="Arial" pitchFamily="34" charset="0"/>
              </a:rPr>
              <a:t> </a:t>
            </a:r>
            <a:r>
              <a:rPr lang="en-US" dirty="0" err="1">
                <a:cs typeface="Arial" pitchFamily="34" charset="0"/>
              </a:rPr>
              <a:t>nem</a:t>
            </a:r>
            <a:r>
              <a:rPr lang="en-US" dirty="0">
                <a:cs typeface="Arial" pitchFamily="34" charset="0"/>
              </a:rPr>
              <a:t> </a:t>
            </a:r>
            <a:r>
              <a:rPr lang="en-US" dirty="0" err="1">
                <a:cs typeface="Arial" pitchFamily="34" charset="0"/>
              </a:rPr>
              <a:t>Iermiac</a:t>
            </a:r>
            <a:r>
              <a:rPr lang="en-US" dirty="0">
                <a:cs typeface="Arial" pitchFamily="34" charset="0"/>
              </a:rPr>
              <a:t>@ `=n=t=e=f</a:t>
            </a:r>
          </a:p>
        </p:txBody>
      </p:sp>
    </p:spTree>
    <p:extLst>
      <p:ext uri="{BB962C8B-B14F-4D97-AF65-F5344CB8AC3E}">
        <p14:creationId xmlns:p14="http://schemas.microsoft.com/office/powerpoint/2010/main" val="1167435944"/>
      </p:ext>
    </p:extLst>
  </p:cSld>
  <p:clrMapOvr>
    <a:masterClrMapping/>
  </p:clrMapOvr>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5535A0C-A007-47B2-9EC6-BF3336A3297F}"/>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b="1" dirty="0">
                <a:cs typeface="+mj-cs"/>
              </a:rPr>
              <a:t>طوبه... : دافيد بي ييروب</a:t>
            </a:r>
            <a:r>
              <a:rPr lang="ar-EG" b="1" dirty="0">
                <a:cs typeface="+mj-cs"/>
              </a:rPr>
              <a:t>ْ </a:t>
            </a:r>
            <a:r>
              <a:rPr lang="ar-SA" b="1" dirty="0">
                <a:cs typeface="+mj-cs"/>
              </a:rPr>
              <a:t>صالتيس : نيم ييزيه كييل نيم دانييل</a:t>
            </a:r>
            <a:r>
              <a:rPr lang="ar-EG" b="1" dirty="0">
                <a:cs typeface="+mj-cs"/>
              </a:rPr>
              <a:t> </a:t>
            </a:r>
            <a:r>
              <a:rPr lang="ar-SA" b="1" dirty="0">
                <a:cs typeface="+mj-cs"/>
              </a:rPr>
              <a:t>:</a:t>
            </a:r>
            <a:r>
              <a:rPr lang="ar-EG" b="1" dirty="0">
                <a:cs typeface="+mj-cs"/>
              </a:rPr>
              <a:t> </a:t>
            </a:r>
            <a:r>
              <a:rPr lang="ar-SA" b="1" dirty="0" err="1">
                <a:cs typeface="+mj-cs"/>
              </a:rPr>
              <a:t>إنتيف</a:t>
            </a:r>
            <a:r>
              <a:rPr lang="ar-SA" b="1" dirty="0">
                <a:cs typeface="+mj-cs"/>
              </a:rPr>
              <a:t>... </a:t>
            </a:r>
            <a:endParaRPr lang="en-US" b="1" dirty="0">
              <a:cs typeface="+mj-cs"/>
            </a:endParaRPr>
          </a:p>
        </p:txBody>
      </p:sp>
      <p:sp>
        <p:nvSpPr>
          <p:cNvPr id="5" name="Text Placeholder 4"/>
          <p:cNvSpPr>
            <a:spLocks noGrp="1"/>
          </p:cNvSpPr>
          <p:nvPr>
            <p:ph type="body" sz="quarter" idx="11"/>
          </p:nvPr>
        </p:nvSpPr>
        <p:spPr>
          <a:xfrm>
            <a:off x="0" y="3710609"/>
            <a:ext cx="9144000" cy="740367"/>
          </a:xfrm>
        </p:spPr>
        <p:txBody>
          <a:bodyPr anchor="ctr"/>
          <a:lstStyle/>
          <a:p>
            <a:r>
              <a:rPr lang="ar-SA" b="1" dirty="0">
                <a:cs typeface="+mj-cs"/>
              </a:rPr>
              <a:t>اطلب...</a:t>
            </a:r>
            <a:r>
              <a:rPr lang="ar-EG" b="1" dirty="0">
                <a:cs typeface="+mj-cs"/>
              </a:rPr>
              <a:t> :</a:t>
            </a:r>
            <a:r>
              <a:rPr lang="ar-SA" b="1" dirty="0">
                <a:cs typeface="+mj-cs"/>
              </a:rPr>
              <a:t> يا داود الم</a:t>
            </a:r>
            <a:r>
              <a:rPr lang="ar-EG" b="1" dirty="0">
                <a:cs typeface="+mj-cs"/>
              </a:rPr>
              <a:t>ُ</a:t>
            </a:r>
            <a:r>
              <a:rPr lang="ar-SA" b="1" dirty="0">
                <a:cs typeface="+mj-cs"/>
              </a:rPr>
              <a:t>رتل </a:t>
            </a:r>
            <a:r>
              <a:rPr lang="ar-EG" b="1" dirty="0">
                <a:cs typeface="+mj-cs"/>
              </a:rPr>
              <a:t>:</a:t>
            </a:r>
            <a:r>
              <a:rPr lang="ar-SA" b="1" dirty="0">
                <a:cs typeface="+mj-cs"/>
              </a:rPr>
              <a:t> </a:t>
            </a:r>
            <a:r>
              <a:rPr lang="ar-SA" b="1" dirty="0" err="1">
                <a:cs typeface="+mj-cs"/>
              </a:rPr>
              <a:t>وحزقيال</a:t>
            </a:r>
            <a:r>
              <a:rPr lang="ar-SA" b="1" dirty="0">
                <a:cs typeface="+mj-cs"/>
              </a:rPr>
              <a:t> ودانيال</a:t>
            </a:r>
            <a:r>
              <a:rPr lang="ar-EG" b="1" dirty="0">
                <a:cs typeface="+mj-cs"/>
              </a:rPr>
              <a:t> </a:t>
            </a:r>
            <a:r>
              <a:rPr lang="ar-SA" b="1" dirty="0">
                <a:cs typeface="+mj-cs"/>
              </a:rPr>
              <a:t>: ليغفر...</a:t>
            </a:r>
            <a:endParaRPr lang="en-US" b="1" dirty="0">
              <a:cs typeface="+mj-cs"/>
            </a:endParaRPr>
          </a:p>
        </p:txBody>
      </p:sp>
      <p:sp>
        <p:nvSpPr>
          <p:cNvPr id="6" name="Text Placeholder 5"/>
          <p:cNvSpPr>
            <a:spLocks noGrp="1"/>
          </p:cNvSpPr>
          <p:nvPr>
            <p:ph type="body" sz="quarter" idx="12"/>
          </p:nvPr>
        </p:nvSpPr>
        <p:spPr>
          <a:xfrm>
            <a:off x="0" y="4572600"/>
            <a:ext cx="9144000" cy="1189740"/>
          </a:xfrm>
        </p:spPr>
        <p:txBody>
          <a:bodyPr anchor="t"/>
          <a:lstStyle/>
          <a:p>
            <a:pPr lvl="0">
              <a:spcBef>
                <a:spcPts val="0"/>
              </a:spcBef>
            </a:pPr>
            <a:r>
              <a:rPr lang="en-US" dirty="0">
                <a:cs typeface="Arial" pitchFamily="34" charset="0"/>
              </a:rPr>
              <a:t>T=w @ </a:t>
            </a:r>
            <a:r>
              <a:rPr lang="pt-BR" dirty="0">
                <a:cs typeface="Arial" pitchFamily="34" charset="0"/>
              </a:rPr>
              <a:t>Dauid piiero'altic@</a:t>
            </a:r>
          </a:p>
          <a:p>
            <a:pPr lvl="0">
              <a:spcBef>
                <a:spcPts val="0"/>
              </a:spcBef>
            </a:pPr>
            <a:r>
              <a:rPr lang="pt-BR" dirty="0">
                <a:cs typeface="Arial" pitchFamily="34" charset="0"/>
              </a:rPr>
              <a:t> nem Iezekiyl nem Daniyl</a:t>
            </a:r>
            <a:r>
              <a:rPr lang="en-US" dirty="0">
                <a:cs typeface="Arial" pitchFamily="34" charset="0"/>
              </a:rPr>
              <a:t>@ =`n=t=e=f.</a:t>
            </a:r>
          </a:p>
          <a:p>
            <a:pPr>
              <a:spcBef>
                <a:spcPts val="0"/>
              </a:spcBef>
            </a:pPr>
            <a:endParaRPr lang="ar-EG" sz="4800" dirty="0"/>
          </a:p>
        </p:txBody>
      </p:sp>
    </p:spTree>
    <p:extLst>
      <p:ext uri="{BB962C8B-B14F-4D97-AF65-F5344CB8AC3E}">
        <p14:creationId xmlns:p14="http://schemas.microsoft.com/office/powerpoint/2010/main" val="43658890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DDC10-0B28-4600-93B1-0C7EF7D877B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932EB3F-32E2-4834-97DA-021A258EA235}"/>
              </a:ext>
            </a:extLst>
          </p:cNvPr>
          <p:cNvSpPr>
            <a:spLocks noGrp="1"/>
          </p:cNvSpPr>
          <p:nvPr>
            <p:ph type="body" sz="quarter" idx="11"/>
          </p:nvPr>
        </p:nvSpPr>
        <p:spPr/>
        <p:txBody>
          <a:bodyPr/>
          <a:lstStyle/>
          <a:p>
            <a:r>
              <a:rPr lang="ar-EG" sz="4600" dirty="0"/>
              <a:t>فليفرح الأبرار بالفرح. والصديقون صرخوا إلى الرب فسمع لهم. ونجاهم من جميع شدائدهم قريب الرب من مستقيمى القلوب. والمتواضعى الأرواح يخلصهم. الليلويا. </a:t>
            </a:r>
            <a:r>
              <a:rPr lang="ar-EG" sz="4600" dirty="0">
                <a:solidFill>
                  <a:srgbClr val="FFC000"/>
                </a:solidFill>
              </a:rPr>
              <a:t>(مز68: 3)</a:t>
            </a:r>
            <a:endParaRPr lang="en-GB" sz="4600" dirty="0">
              <a:solidFill>
                <a:srgbClr val="FFC000"/>
              </a:solidFill>
            </a:endParaRPr>
          </a:p>
        </p:txBody>
      </p:sp>
    </p:spTree>
    <p:extLst>
      <p:ext uri="{BB962C8B-B14F-4D97-AF65-F5344CB8AC3E}">
        <p14:creationId xmlns:p14="http://schemas.microsoft.com/office/powerpoint/2010/main" val="48831660"/>
      </p:ext>
    </p:extLst>
  </p:cSld>
  <p:clrMapOvr>
    <a:masterClrMapping/>
  </p:clrMapOvr>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C4BA47F-753E-46F9-BDA8-951AF2749F53}"/>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pPr algn="justLow"/>
            <a:r>
              <a:rPr lang="ar-SA" sz="3600" b="1" dirty="0">
                <a:cs typeface="+mj-cs"/>
              </a:rPr>
              <a:t>طوبه... : يواكيم نيم أنّا</a:t>
            </a:r>
            <a:r>
              <a:rPr lang="ar-EG" sz="3600" b="1" dirty="0">
                <a:cs typeface="+mj-cs"/>
              </a:rPr>
              <a:t> </a:t>
            </a:r>
            <a:r>
              <a:rPr lang="ar-SA" sz="3600" b="1" dirty="0">
                <a:cs typeface="+mj-cs"/>
              </a:rPr>
              <a:t>نيم</a:t>
            </a:r>
            <a:r>
              <a:rPr lang="ar-EG" sz="3600" b="1" dirty="0">
                <a:cs typeface="+mj-cs"/>
              </a:rPr>
              <a:t> </a:t>
            </a:r>
            <a:r>
              <a:rPr lang="ar-SA" sz="3600" b="1" dirty="0">
                <a:cs typeface="+mj-cs"/>
              </a:rPr>
              <a:t>يوسيف بي</a:t>
            </a:r>
            <a:r>
              <a:rPr lang="ar-EG" sz="3600" b="1" dirty="0">
                <a:cs typeface="+mj-cs"/>
              </a:rPr>
              <a:t> </a:t>
            </a:r>
            <a:r>
              <a:rPr lang="ar-SA" sz="3600" b="1" dirty="0">
                <a:cs typeface="+mj-cs"/>
              </a:rPr>
              <a:t>بريسفيتيروس : نيم بي إثمي يوب نيم</a:t>
            </a:r>
            <a:r>
              <a:rPr lang="ar-EG" sz="3600" b="1" dirty="0">
                <a:cs typeface="+mj-cs"/>
              </a:rPr>
              <a:t> </a:t>
            </a:r>
            <a:r>
              <a:rPr lang="ar-SA" sz="3600" b="1" dirty="0">
                <a:cs typeface="+mj-cs"/>
              </a:rPr>
              <a:t>يوسيف</a:t>
            </a:r>
            <a:r>
              <a:rPr lang="ar-EG" sz="3600" b="1" dirty="0">
                <a:cs typeface="+mj-cs"/>
              </a:rPr>
              <a:t> </a:t>
            </a:r>
            <a:r>
              <a:rPr lang="ar-SA" sz="3600" b="1" dirty="0">
                <a:cs typeface="+mj-cs"/>
              </a:rPr>
              <a:t>نيم</a:t>
            </a:r>
            <a:r>
              <a:rPr lang="ar-EG" sz="3600" b="1" dirty="0">
                <a:cs typeface="+mj-cs"/>
              </a:rPr>
              <a:t> </a:t>
            </a:r>
            <a:r>
              <a:rPr lang="ar-SA" sz="3600" b="1" dirty="0">
                <a:cs typeface="+mj-cs"/>
              </a:rPr>
              <a:t>نيقوديموس :</a:t>
            </a:r>
            <a:r>
              <a:rPr lang="ar-EG" sz="3600" b="1" dirty="0">
                <a:cs typeface="+mj-cs"/>
              </a:rPr>
              <a:t> </a:t>
            </a:r>
            <a:r>
              <a:rPr lang="ar-SA" sz="3600" b="1" dirty="0">
                <a:cs typeface="+mj-cs"/>
              </a:rPr>
              <a:t>إنتيف... </a:t>
            </a:r>
            <a:endParaRPr lang="en-US" sz="3600" b="1" dirty="0">
              <a:cs typeface="+mj-cs"/>
            </a:endParaRPr>
          </a:p>
        </p:txBody>
      </p:sp>
      <p:sp>
        <p:nvSpPr>
          <p:cNvPr id="5" name="Text Placeholder 4"/>
          <p:cNvSpPr>
            <a:spLocks noGrp="1"/>
          </p:cNvSpPr>
          <p:nvPr>
            <p:ph type="body" sz="quarter" idx="11"/>
          </p:nvPr>
        </p:nvSpPr>
        <p:spPr/>
        <p:txBody>
          <a:bodyPr anchor="ctr"/>
          <a:lstStyle/>
          <a:p>
            <a:r>
              <a:rPr lang="ar-SA" sz="3200" b="1" dirty="0">
                <a:cs typeface="+mj-cs"/>
              </a:rPr>
              <a:t>اطلبوا... </a:t>
            </a:r>
            <a:r>
              <a:rPr lang="ar-EG" sz="3200" b="1" dirty="0">
                <a:cs typeface="+mj-cs"/>
              </a:rPr>
              <a:t>: </a:t>
            </a:r>
            <a:r>
              <a:rPr lang="ar-SA" sz="3200" b="1" dirty="0">
                <a:cs typeface="+mj-cs"/>
              </a:rPr>
              <a:t>يا </a:t>
            </a:r>
            <a:r>
              <a:rPr lang="ar-SA" sz="3200" b="1" dirty="0" err="1">
                <a:cs typeface="+mj-cs"/>
              </a:rPr>
              <a:t>يواقيم</a:t>
            </a:r>
            <a:r>
              <a:rPr lang="ar-SA" sz="3200" b="1" dirty="0">
                <a:cs typeface="+mj-cs"/>
              </a:rPr>
              <a:t> وحنّة ويوسف الشيخ</a:t>
            </a:r>
            <a:r>
              <a:rPr lang="ar-EG" sz="3200" b="1" dirty="0">
                <a:cs typeface="+mj-cs"/>
              </a:rPr>
              <a:t> :</a:t>
            </a:r>
            <a:r>
              <a:rPr lang="ar-SA" sz="3200" b="1" dirty="0">
                <a:cs typeface="+mj-cs"/>
              </a:rPr>
              <a:t> والصديق أيوب</a:t>
            </a:r>
            <a:r>
              <a:rPr lang="ar-EG" sz="3200" b="1" dirty="0">
                <a:cs typeface="+mj-cs"/>
              </a:rPr>
              <a:t> </a:t>
            </a:r>
            <a:r>
              <a:rPr lang="ar-SA" sz="3200" b="1" dirty="0">
                <a:cs typeface="+mj-cs"/>
              </a:rPr>
              <a:t>ويوسف </a:t>
            </a:r>
            <a:r>
              <a:rPr lang="ar-SA" sz="3200" b="1" dirty="0" err="1">
                <a:cs typeface="+mj-cs"/>
              </a:rPr>
              <a:t>ونيقوديموس</a:t>
            </a:r>
            <a:r>
              <a:rPr lang="ar-EG" sz="3200" b="1" dirty="0">
                <a:cs typeface="+mj-cs"/>
              </a:rPr>
              <a:t> </a:t>
            </a:r>
            <a:r>
              <a:rPr lang="ar-SA" sz="3200" b="1" dirty="0">
                <a:cs typeface="+mj-cs"/>
              </a:rPr>
              <a:t>: ليغفر...</a:t>
            </a:r>
            <a:endParaRPr lang="en-US" sz="3200" b="1" dirty="0">
              <a:cs typeface="+mj-cs"/>
            </a:endParaRPr>
          </a:p>
        </p:txBody>
      </p:sp>
      <p:sp>
        <p:nvSpPr>
          <p:cNvPr id="6" name="Text Placeholder 5"/>
          <p:cNvSpPr>
            <a:spLocks noGrp="1"/>
          </p:cNvSpPr>
          <p:nvPr>
            <p:ph type="body" sz="quarter" idx="12"/>
          </p:nvPr>
        </p:nvSpPr>
        <p:spPr/>
        <p:txBody>
          <a:bodyPr anchor="t"/>
          <a:lstStyle/>
          <a:p>
            <a:pPr lvl="0">
              <a:lnSpc>
                <a:spcPct val="100000"/>
              </a:lnSpc>
              <a:spcBef>
                <a:spcPts val="0"/>
              </a:spcBef>
            </a:pPr>
            <a:r>
              <a:rPr lang="en-US" sz="3500" dirty="0">
                <a:cs typeface="Arial" pitchFamily="34" charset="0"/>
              </a:rPr>
              <a:t>T=w </a:t>
            </a:r>
            <a:r>
              <a:rPr lang="pt-BR" sz="3500" dirty="0">
                <a:cs typeface="Arial" pitchFamily="34" charset="0"/>
              </a:rPr>
              <a:t>@ Iwakim nem Anna nem Iwcyv pi`precbuteroc@</a:t>
            </a:r>
          </a:p>
          <a:p>
            <a:pPr lvl="0">
              <a:lnSpc>
                <a:spcPct val="100000"/>
              </a:lnSpc>
              <a:spcBef>
                <a:spcPts val="0"/>
              </a:spcBef>
            </a:pPr>
            <a:r>
              <a:rPr lang="pt-BR" sz="3500" dirty="0">
                <a:cs typeface="Arial" pitchFamily="34" charset="0"/>
              </a:rPr>
              <a:t> nem pi`;myi Iwb nem Iwcyv nem Nikoudimoc@</a:t>
            </a:r>
            <a:r>
              <a:rPr lang="en-US" sz="3500" dirty="0">
                <a:cs typeface="Arial" pitchFamily="34" charset="0"/>
              </a:rPr>
              <a:t>=`n=t=e=f.</a:t>
            </a:r>
          </a:p>
          <a:p>
            <a:pPr>
              <a:spcBef>
                <a:spcPts val="0"/>
              </a:spcBef>
            </a:pPr>
            <a:endParaRPr lang="ar-EG" sz="3500" dirty="0"/>
          </a:p>
        </p:txBody>
      </p:sp>
    </p:spTree>
    <p:extLst>
      <p:ext uri="{BB962C8B-B14F-4D97-AF65-F5344CB8AC3E}">
        <p14:creationId xmlns:p14="http://schemas.microsoft.com/office/powerpoint/2010/main" val="748093100"/>
      </p:ext>
    </p:extLst>
  </p:cSld>
  <p:clrMapOvr>
    <a:masterClrMapping/>
  </p:clrMapOvr>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77B3FFD-967F-44B0-BB19-A94EB50ED5B8}"/>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b="1" dirty="0">
                <a:cs typeface="+mj-cs"/>
              </a:rPr>
              <a:t>طوبه... : </a:t>
            </a:r>
            <a:r>
              <a:rPr lang="ar-SA" b="1" dirty="0" err="1">
                <a:cs typeface="+mj-cs"/>
              </a:rPr>
              <a:t>ميلشي</a:t>
            </a:r>
            <a:r>
              <a:rPr lang="ar-EG" b="1" dirty="0">
                <a:cs typeface="+mj-cs"/>
              </a:rPr>
              <a:t> </a:t>
            </a:r>
            <a:r>
              <a:rPr lang="ar-SA" b="1" dirty="0">
                <a:cs typeface="+mj-cs"/>
              </a:rPr>
              <a:t>سيديك نيم آ آرون : نيم زاخاري</a:t>
            </a:r>
            <a:r>
              <a:rPr lang="ar-EG" b="1" dirty="0">
                <a:cs typeface="+mj-cs"/>
              </a:rPr>
              <a:t>َّ</a:t>
            </a:r>
            <a:r>
              <a:rPr lang="ar-SA" b="1" dirty="0">
                <a:cs typeface="+mj-cs"/>
              </a:rPr>
              <a:t>اس نيم سيميؤ</a:t>
            </a:r>
            <a:r>
              <a:rPr lang="ar-EG" b="1" dirty="0">
                <a:cs typeface="+mj-cs"/>
              </a:rPr>
              <a:t>و</a:t>
            </a:r>
            <a:r>
              <a:rPr lang="ar-SA" b="1" dirty="0">
                <a:cs typeface="+mj-cs"/>
              </a:rPr>
              <a:t>ن :</a:t>
            </a:r>
            <a:r>
              <a:rPr lang="ar-EG" b="1" dirty="0">
                <a:cs typeface="+mj-cs"/>
              </a:rPr>
              <a:t> </a:t>
            </a:r>
            <a:r>
              <a:rPr lang="ar-SA" b="1" dirty="0" err="1">
                <a:cs typeface="+mj-cs"/>
              </a:rPr>
              <a:t>إنتيف</a:t>
            </a:r>
            <a:r>
              <a:rPr lang="ar-SA" b="1" dirty="0">
                <a:cs typeface="+mj-cs"/>
              </a:rPr>
              <a:t>... </a:t>
            </a:r>
            <a:endParaRPr lang="en-US" b="1" dirty="0">
              <a:cs typeface="+mj-cs"/>
            </a:endParaRPr>
          </a:p>
        </p:txBody>
      </p:sp>
      <p:sp>
        <p:nvSpPr>
          <p:cNvPr id="5" name="Text Placeholder 4"/>
          <p:cNvSpPr>
            <a:spLocks noGrp="1"/>
          </p:cNvSpPr>
          <p:nvPr>
            <p:ph type="body" sz="quarter" idx="11"/>
          </p:nvPr>
        </p:nvSpPr>
        <p:spPr>
          <a:xfrm>
            <a:off x="0" y="3710609"/>
            <a:ext cx="9144000" cy="713473"/>
          </a:xfrm>
        </p:spPr>
        <p:txBody>
          <a:bodyPr anchor="ctr"/>
          <a:lstStyle/>
          <a:p>
            <a:r>
              <a:rPr lang="ar-SA" sz="3500" b="1" dirty="0">
                <a:cs typeface="+mj-cs"/>
              </a:rPr>
              <a:t>اطلبوا... </a:t>
            </a:r>
            <a:r>
              <a:rPr lang="ar-EG" sz="3500" b="1" dirty="0">
                <a:cs typeface="+mj-cs"/>
              </a:rPr>
              <a:t>:</a:t>
            </a:r>
            <a:r>
              <a:rPr lang="ar-SA" sz="3500" b="1" dirty="0">
                <a:cs typeface="+mj-cs"/>
              </a:rPr>
              <a:t> يا</a:t>
            </a:r>
            <a:r>
              <a:rPr lang="ar-EG" sz="3500" b="1" dirty="0">
                <a:cs typeface="+mj-cs"/>
              </a:rPr>
              <a:t> </a:t>
            </a:r>
            <a:r>
              <a:rPr lang="ar-SA" sz="3500" b="1" dirty="0" err="1">
                <a:cs typeface="+mj-cs"/>
              </a:rPr>
              <a:t>ملشيصادق</a:t>
            </a:r>
            <a:r>
              <a:rPr lang="ar-EG" sz="3500" b="1" dirty="0">
                <a:cs typeface="+mj-cs"/>
              </a:rPr>
              <a:t> </a:t>
            </a:r>
            <a:r>
              <a:rPr lang="ar-SA" sz="3500" b="1" dirty="0">
                <a:cs typeface="+mj-cs"/>
              </a:rPr>
              <a:t>وهارون </a:t>
            </a:r>
            <a:r>
              <a:rPr lang="ar-EG" sz="3500" b="1" dirty="0">
                <a:cs typeface="+mj-cs"/>
              </a:rPr>
              <a:t>:</a:t>
            </a:r>
            <a:r>
              <a:rPr lang="ar-SA" sz="3500" b="1" dirty="0">
                <a:cs typeface="+mj-cs"/>
              </a:rPr>
              <a:t> وزكريا وسمعان</a:t>
            </a:r>
            <a:r>
              <a:rPr lang="ar-EG" sz="3500" b="1" dirty="0">
                <a:cs typeface="+mj-cs"/>
              </a:rPr>
              <a:t> </a:t>
            </a:r>
            <a:r>
              <a:rPr lang="ar-SA" sz="3500" b="1" dirty="0">
                <a:cs typeface="+mj-cs"/>
              </a:rPr>
              <a:t>: ليغفر..</a:t>
            </a:r>
            <a:r>
              <a:rPr lang="ar-EG" sz="3500" b="1" dirty="0">
                <a:cs typeface="+mj-cs"/>
              </a:rPr>
              <a:t>.</a:t>
            </a:r>
            <a:endParaRPr lang="en-US" sz="3500" b="1" dirty="0">
              <a:cs typeface="+mj-cs"/>
            </a:endParaRPr>
          </a:p>
        </p:txBody>
      </p:sp>
      <p:sp>
        <p:nvSpPr>
          <p:cNvPr id="6" name="Text Placeholder 5"/>
          <p:cNvSpPr>
            <a:spLocks noGrp="1"/>
          </p:cNvSpPr>
          <p:nvPr>
            <p:ph type="body" sz="quarter" idx="12"/>
          </p:nvPr>
        </p:nvSpPr>
        <p:spPr>
          <a:xfrm>
            <a:off x="0" y="4559153"/>
            <a:ext cx="9144000" cy="1189740"/>
          </a:xfrm>
        </p:spPr>
        <p:txBody>
          <a:bodyPr anchor="ctr"/>
          <a:lstStyle/>
          <a:p>
            <a:pPr lvl="0">
              <a:lnSpc>
                <a:spcPct val="100000"/>
              </a:lnSpc>
              <a:spcBef>
                <a:spcPts val="0"/>
              </a:spcBef>
            </a:pPr>
            <a:r>
              <a:rPr lang="en-US" dirty="0">
                <a:cs typeface="Arial" pitchFamily="34" charset="0"/>
              </a:rPr>
              <a:t>T=w @ </a:t>
            </a:r>
            <a:r>
              <a:rPr lang="pt-BR" dirty="0">
                <a:cs typeface="Arial" pitchFamily="34" charset="0"/>
              </a:rPr>
              <a:t>Mel,icedek nem `A`arwn@</a:t>
            </a:r>
          </a:p>
          <a:p>
            <a:pPr lvl="0">
              <a:lnSpc>
                <a:spcPct val="100000"/>
              </a:lnSpc>
              <a:spcBef>
                <a:spcPts val="0"/>
              </a:spcBef>
            </a:pPr>
            <a:r>
              <a:rPr lang="pt-BR" dirty="0">
                <a:cs typeface="Arial" pitchFamily="34" charset="0"/>
              </a:rPr>
              <a:t> nem Za,ariac nem Cumewn@ </a:t>
            </a:r>
            <a:r>
              <a:rPr lang="en-US" dirty="0">
                <a:cs typeface="Arial" pitchFamily="34" charset="0"/>
              </a:rPr>
              <a:t>=`n=t=e=f.</a:t>
            </a:r>
          </a:p>
        </p:txBody>
      </p:sp>
    </p:spTree>
    <p:extLst>
      <p:ext uri="{BB962C8B-B14F-4D97-AF65-F5344CB8AC3E}">
        <p14:creationId xmlns:p14="http://schemas.microsoft.com/office/powerpoint/2010/main" val="3050106172"/>
      </p:ext>
    </p:extLst>
  </p:cSld>
  <p:clrMapOvr>
    <a:masterClrMapping/>
  </p:clrMapOvr>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72F7ADD-A391-46C3-A656-74608B5C6B98}"/>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b="1" dirty="0">
                <a:cs typeface="+mj-cs"/>
              </a:rPr>
              <a:t>طوبه... : ني خوروس إنتيه ني بروفيتيس : نيم ني إثمي نيم ني ذيكييؤس :</a:t>
            </a:r>
            <a:r>
              <a:rPr lang="ar-EG" b="1" dirty="0">
                <a:cs typeface="+mj-cs"/>
              </a:rPr>
              <a:t> </a:t>
            </a:r>
            <a:r>
              <a:rPr lang="ar-SA" b="1" dirty="0">
                <a:cs typeface="+mj-cs"/>
              </a:rPr>
              <a:t>إنتيف... </a:t>
            </a:r>
            <a:endParaRPr lang="en-US" b="1" dirty="0">
              <a:cs typeface="+mj-cs"/>
            </a:endParaRPr>
          </a:p>
        </p:txBody>
      </p:sp>
      <p:sp>
        <p:nvSpPr>
          <p:cNvPr id="5" name="Text Placeholder 4"/>
          <p:cNvSpPr>
            <a:spLocks noGrp="1"/>
          </p:cNvSpPr>
          <p:nvPr>
            <p:ph type="body" sz="quarter" idx="11"/>
          </p:nvPr>
        </p:nvSpPr>
        <p:spPr>
          <a:xfrm>
            <a:off x="0" y="3710609"/>
            <a:ext cx="9144000" cy="659685"/>
          </a:xfrm>
        </p:spPr>
        <p:txBody>
          <a:bodyPr anchor="ctr"/>
          <a:lstStyle/>
          <a:p>
            <a:r>
              <a:rPr lang="ar-SA" sz="3600" b="1" dirty="0">
                <a:cs typeface="+mj-cs"/>
              </a:rPr>
              <a:t>اطلبوا... </a:t>
            </a:r>
            <a:r>
              <a:rPr lang="ar-EG" sz="3600" b="1" dirty="0">
                <a:cs typeface="+mj-cs"/>
              </a:rPr>
              <a:t>: </a:t>
            </a:r>
            <a:r>
              <a:rPr lang="ar-SA" sz="3600" b="1" dirty="0">
                <a:cs typeface="+mj-cs"/>
              </a:rPr>
              <a:t>يا صفوف الأنبياء </a:t>
            </a:r>
            <a:r>
              <a:rPr lang="ar-EG" sz="3600" b="1" dirty="0">
                <a:cs typeface="+mj-cs"/>
              </a:rPr>
              <a:t>:</a:t>
            </a:r>
            <a:r>
              <a:rPr lang="ar-SA" sz="3600" b="1" dirty="0">
                <a:cs typeface="+mj-cs"/>
              </a:rPr>
              <a:t> والأبرار والصديقين</a:t>
            </a:r>
            <a:r>
              <a:rPr lang="ar-EG" sz="3600" b="1" dirty="0">
                <a:cs typeface="+mj-cs"/>
              </a:rPr>
              <a:t> </a:t>
            </a:r>
            <a:r>
              <a:rPr lang="ar-SA" sz="3600" b="1" dirty="0">
                <a:cs typeface="+mj-cs"/>
              </a:rPr>
              <a:t>: ليغفر...</a:t>
            </a:r>
            <a:endParaRPr lang="en-US" sz="3600" b="1" dirty="0">
              <a:cs typeface="+mj-cs"/>
            </a:endParaRPr>
          </a:p>
        </p:txBody>
      </p:sp>
      <p:sp>
        <p:nvSpPr>
          <p:cNvPr id="6" name="Text Placeholder 5"/>
          <p:cNvSpPr>
            <a:spLocks noGrp="1"/>
          </p:cNvSpPr>
          <p:nvPr>
            <p:ph type="body" sz="quarter" idx="12"/>
          </p:nvPr>
        </p:nvSpPr>
        <p:spPr>
          <a:xfrm>
            <a:off x="0" y="4532259"/>
            <a:ext cx="9144000" cy="1189740"/>
          </a:xfrm>
        </p:spPr>
        <p:txBody>
          <a:bodyPr anchor="t"/>
          <a:lstStyle/>
          <a:p>
            <a:pPr lvl="0">
              <a:spcBef>
                <a:spcPts val="0"/>
              </a:spcBef>
            </a:pPr>
            <a:r>
              <a:rPr lang="en-US" sz="4400" dirty="0">
                <a:cs typeface="Arial" pitchFamily="34" charset="0"/>
              </a:rPr>
              <a:t>T=w </a:t>
            </a:r>
            <a:r>
              <a:rPr lang="pt-BR" sz="4400" dirty="0">
                <a:cs typeface="Arial" pitchFamily="34" charset="0"/>
              </a:rPr>
              <a:t>@ ni,oroc `nte ni`provytyc@</a:t>
            </a:r>
          </a:p>
          <a:p>
            <a:pPr lvl="0">
              <a:spcBef>
                <a:spcPts val="0"/>
              </a:spcBef>
            </a:pPr>
            <a:r>
              <a:rPr lang="pt-BR" sz="4400" dirty="0">
                <a:cs typeface="Arial" pitchFamily="34" charset="0"/>
              </a:rPr>
              <a:t> nem ni`;myi nem nidikeoc@ </a:t>
            </a:r>
            <a:r>
              <a:rPr lang="en-US" sz="4400" dirty="0">
                <a:cs typeface="Arial" pitchFamily="34" charset="0"/>
              </a:rPr>
              <a:t>=`n=t=e=f.</a:t>
            </a:r>
          </a:p>
        </p:txBody>
      </p:sp>
    </p:spTree>
    <p:extLst>
      <p:ext uri="{BB962C8B-B14F-4D97-AF65-F5344CB8AC3E}">
        <p14:creationId xmlns:p14="http://schemas.microsoft.com/office/powerpoint/2010/main" val="995408343"/>
      </p:ext>
    </p:extLst>
  </p:cSld>
  <p:clrMapOvr>
    <a:masterClrMapping/>
  </p:clrMapOvr>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D8E9-DE63-4712-BC90-5D557EDD9289}"/>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b="1" dirty="0">
                <a:cs typeface="+mj-cs"/>
              </a:rPr>
              <a:t>أري إبريسفيفين... : أو بي بروذروموس إم با</a:t>
            </a:r>
            <a:r>
              <a:rPr lang="ar-EG" b="1" dirty="0">
                <a:cs typeface="+mj-cs"/>
              </a:rPr>
              <a:t> </a:t>
            </a:r>
            <a:r>
              <a:rPr lang="ar-SA" b="1" dirty="0">
                <a:cs typeface="+mj-cs"/>
              </a:rPr>
              <a:t>بتيس تيس : يوأنس بي ريف تي أومس :</a:t>
            </a:r>
            <a:r>
              <a:rPr lang="ar-EG" b="1" dirty="0">
                <a:cs typeface="+mj-cs"/>
              </a:rPr>
              <a:t> </a:t>
            </a:r>
            <a:r>
              <a:rPr lang="ar-SA" b="1" dirty="0" err="1">
                <a:cs typeface="+mj-cs"/>
              </a:rPr>
              <a:t>إنتيف</a:t>
            </a:r>
            <a:r>
              <a:rPr lang="ar-SA" b="1" dirty="0">
                <a:cs typeface="+mj-cs"/>
              </a:rPr>
              <a:t>... </a:t>
            </a:r>
            <a:endParaRPr lang="en-US" b="1" dirty="0">
              <a:cs typeface="+mj-cs"/>
            </a:endParaRPr>
          </a:p>
        </p:txBody>
      </p:sp>
      <p:sp>
        <p:nvSpPr>
          <p:cNvPr id="5" name="Text Placeholder 4"/>
          <p:cNvSpPr>
            <a:spLocks noGrp="1"/>
          </p:cNvSpPr>
          <p:nvPr>
            <p:ph type="body" sz="quarter" idx="11"/>
          </p:nvPr>
        </p:nvSpPr>
        <p:spPr>
          <a:xfrm>
            <a:off x="0" y="3710609"/>
            <a:ext cx="9144000" cy="686579"/>
          </a:xfrm>
        </p:spPr>
        <p:txBody>
          <a:bodyPr anchor="ctr"/>
          <a:lstStyle/>
          <a:p>
            <a:r>
              <a:rPr lang="ar-SA" sz="3600" b="1" dirty="0">
                <a:cs typeface="+mj-cs"/>
              </a:rPr>
              <a:t>اشفع...</a:t>
            </a:r>
            <a:r>
              <a:rPr lang="ar-EG" sz="3600" b="1" dirty="0">
                <a:cs typeface="+mj-cs"/>
              </a:rPr>
              <a:t> :</a:t>
            </a:r>
            <a:r>
              <a:rPr lang="ar-SA" sz="3600" b="1" dirty="0">
                <a:cs typeface="+mj-cs"/>
              </a:rPr>
              <a:t> أيها السابق الصابغ </a:t>
            </a:r>
            <a:r>
              <a:rPr lang="ar-EG" sz="3600" b="1" dirty="0">
                <a:cs typeface="+mj-cs"/>
              </a:rPr>
              <a:t>:</a:t>
            </a:r>
            <a:r>
              <a:rPr lang="ar-SA" sz="3600" b="1" dirty="0">
                <a:cs typeface="+mj-cs"/>
              </a:rPr>
              <a:t> يوحنا المعمدان</a:t>
            </a:r>
            <a:r>
              <a:rPr lang="ar-EG" sz="3600" b="1" dirty="0">
                <a:cs typeface="+mj-cs"/>
              </a:rPr>
              <a:t> </a:t>
            </a:r>
            <a:r>
              <a:rPr lang="ar-SA" sz="3600" b="1" dirty="0">
                <a:cs typeface="+mj-cs"/>
              </a:rPr>
              <a:t>: ليغفر...</a:t>
            </a:r>
            <a:endParaRPr lang="en-US" sz="3600" b="1" dirty="0">
              <a:cs typeface="+mj-cs"/>
            </a:endParaRPr>
          </a:p>
        </p:txBody>
      </p:sp>
      <p:sp>
        <p:nvSpPr>
          <p:cNvPr id="6" name="Text Placeholder 5"/>
          <p:cNvSpPr>
            <a:spLocks noGrp="1"/>
          </p:cNvSpPr>
          <p:nvPr>
            <p:ph type="body" sz="quarter" idx="12"/>
          </p:nvPr>
        </p:nvSpPr>
        <p:spPr>
          <a:xfrm>
            <a:off x="0" y="4442434"/>
            <a:ext cx="9144000" cy="1245672"/>
          </a:xfrm>
        </p:spPr>
        <p:txBody>
          <a:bodyPr anchor="t"/>
          <a:lstStyle/>
          <a:p>
            <a:pPr lvl="0">
              <a:spcBef>
                <a:spcPts val="0"/>
              </a:spcBef>
            </a:pPr>
            <a:r>
              <a:rPr lang="en-US" sz="4400" dirty="0">
                <a:cs typeface="Arial" pitchFamily="34" charset="0"/>
              </a:rPr>
              <a:t>`A=r=</a:t>
            </a:r>
            <a:r>
              <a:rPr lang="en-US" sz="4400" dirty="0" err="1">
                <a:cs typeface="Arial" pitchFamily="34" charset="0"/>
              </a:rPr>
              <a:t>i</a:t>
            </a:r>
            <a:r>
              <a:rPr lang="en-US" sz="4400" dirty="0">
                <a:cs typeface="Arial" pitchFamily="34" charset="0"/>
              </a:rPr>
              <a:t>=p @ </a:t>
            </a:r>
            <a:r>
              <a:rPr lang="pl-PL" sz="4400" dirty="0">
                <a:cs typeface="Arial" pitchFamily="34" charset="0"/>
              </a:rPr>
              <a:t>`w pi`prodromoc `mbaptictyc@</a:t>
            </a:r>
            <a:endParaRPr lang="en-US" sz="4400" dirty="0">
              <a:cs typeface="Arial" pitchFamily="34" charset="0"/>
            </a:endParaRPr>
          </a:p>
          <a:p>
            <a:pPr lvl="0">
              <a:spcBef>
                <a:spcPts val="0"/>
              </a:spcBef>
            </a:pPr>
            <a:r>
              <a:rPr lang="pl-PL" sz="4400" dirty="0">
                <a:cs typeface="Arial" pitchFamily="34" charset="0"/>
              </a:rPr>
              <a:t> Iwannyc piref]wmc@ </a:t>
            </a:r>
            <a:r>
              <a:rPr lang="en-US" sz="4400" dirty="0">
                <a:cs typeface="Arial" pitchFamily="34" charset="0"/>
              </a:rPr>
              <a:t>=`n=t=e=f.</a:t>
            </a:r>
          </a:p>
        </p:txBody>
      </p:sp>
    </p:spTree>
    <p:extLst>
      <p:ext uri="{BB962C8B-B14F-4D97-AF65-F5344CB8AC3E}">
        <p14:creationId xmlns:p14="http://schemas.microsoft.com/office/powerpoint/2010/main" val="4285638799"/>
      </p:ext>
    </p:extLst>
  </p:cSld>
  <p:clrMapOvr>
    <a:masterClrMapping/>
  </p:clrMapOvr>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BF02759-6381-4041-9A03-F42E0543AAD7}"/>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b="1" dirty="0">
                <a:cs typeface="+mj-cs"/>
              </a:rPr>
              <a:t>أري </a:t>
            </a:r>
            <a:r>
              <a:rPr lang="ar-SA" b="1" dirty="0" err="1">
                <a:cs typeface="+mj-cs"/>
              </a:rPr>
              <a:t>إبريسفيفين</a:t>
            </a:r>
            <a:r>
              <a:rPr lang="ar-SA" b="1" dirty="0">
                <a:cs typeface="+mj-cs"/>
              </a:rPr>
              <a:t>... : أو بي شيه إهميه إفتو إن شو : نيم بي بارثينوس إن إف أنجيليستيس :</a:t>
            </a:r>
            <a:r>
              <a:rPr lang="ar-EG" b="1" dirty="0">
                <a:cs typeface="+mj-cs"/>
              </a:rPr>
              <a:t> </a:t>
            </a:r>
            <a:r>
              <a:rPr lang="ar-SA" b="1" dirty="0" err="1">
                <a:cs typeface="+mj-cs"/>
              </a:rPr>
              <a:t>إنتيف</a:t>
            </a:r>
            <a:r>
              <a:rPr lang="ar-SA" b="1" dirty="0">
                <a:cs typeface="+mj-cs"/>
              </a:rPr>
              <a:t>... </a:t>
            </a:r>
            <a:endParaRPr lang="en-US" b="1" dirty="0">
              <a:cs typeface="+mj-cs"/>
            </a:endParaRPr>
          </a:p>
        </p:txBody>
      </p:sp>
      <p:sp>
        <p:nvSpPr>
          <p:cNvPr id="5" name="Text Placeholder 4"/>
          <p:cNvSpPr>
            <a:spLocks noGrp="1"/>
          </p:cNvSpPr>
          <p:nvPr>
            <p:ph type="body" sz="quarter" idx="11"/>
          </p:nvPr>
        </p:nvSpPr>
        <p:spPr/>
        <p:txBody>
          <a:bodyPr anchor="ctr"/>
          <a:lstStyle/>
          <a:p>
            <a:r>
              <a:rPr lang="ar-SA" sz="3200" b="1" dirty="0">
                <a:cs typeface="+mj-cs"/>
              </a:rPr>
              <a:t>اشفعوا...</a:t>
            </a:r>
            <a:r>
              <a:rPr lang="ar-EG" sz="3200" b="1" dirty="0">
                <a:cs typeface="+mj-cs"/>
              </a:rPr>
              <a:t> : </a:t>
            </a:r>
            <a:r>
              <a:rPr lang="ar-SA" sz="3200" b="1" dirty="0">
                <a:cs typeface="+mj-cs"/>
              </a:rPr>
              <a:t>أيها المئة والأربعة والأربعين</a:t>
            </a:r>
            <a:r>
              <a:rPr lang="ar-EG" sz="3200" b="1" dirty="0">
                <a:cs typeface="+mj-cs"/>
              </a:rPr>
              <a:t> </a:t>
            </a:r>
            <a:r>
              <a:rPr lang="ar-SA" sz="3200" b="1" dirty="0">
                <a:cs typeface="+mj-cs"/>
              </a:rPr>
              <a:t>ألفاً </a:t>
            </a:r>
            <a:r>
              <a:rPr lang="ar-EG" sz="3200" b="1" dirty="0">
                <a:cs typeface="+mj-cs"/>
              </a:rPr>
              <a:t>:</a:t>
            </a:r>
            <a:r>
              <a:rPr lang="ar-SA" sz="3200" b="1" dirty="0">
                <a:cs typeface="+mj-cs"/>
              </a:rPr>
              <a:t> والبتول الإنجيلي</a:t>
            </a:r>
            <a:r>
              <a:rPr lang="ar-EG" sz="3200" b="1" dirty="0">
                <a:cs typeface="+mj-cs"/>
              </a:rPr>
              <a:t> </a:t>
            </a:r>
            <a:r>
              <a:rPr lang="ar-SA" sz="3200" b="1" dirty="0">
                <a:cs typeface="+mj-cs"/>
              </a:rPr>
              <a:t>: ليغفر...</a:t>
            </a:r>
            <a:endParaRPr lang="en-US" sz="3200" b="1" dirty="0">
              <a:cs typeface="+mj-cs"/>
            </a:endParaRPr>
          </a:p>
        </p:txBody>
      </p:sp>
      <p:sp>
        <p:nvSpPr>
          <p:cNvPr id="6" name="Text Placeholder 5"/>
          <p:cNvSpPr>
            <a:spLocks noGrp="1"/>
          </p:cNvSpPr>
          <p:nvPr>
            <p:ph type="body" sz="quarter" idx="12"/>
          </p:nvPr>
        </p:nvSpPr>
        <p:spPr/>
        <p:txBody>
          <a:bodyPr anchor="t"/>
          <a:lstStyle/>
          <a:p>
            <a:pPr lvl="0">
              <a:spcBef>
                <a:spcPts val="0"/>
              </a:spcBef>
            </a:pPr>
            <a:r>
              <a:rPr lang="en-US" dirty="0">
                <a:cs typeface="Arial" pitchFamily="34" charset="0"/>
              </a:rPr>
              <a:t>`A=r=</a:t>
            </a:r>
            <a:r>
              <a:rPr lang="en-US" dirty="0" err="1">
                <a:cs typeface="Arial" pitchFamily="34" charset="0"/>
              </a:rPr>
              <a:t>i</a:t>
            </a:r>
            <a:r>
              <a:rPr lang="en-US" dirty="0">
                <a:cs typeface="Arial" pitchFamily="34" charset="0"/>
              </a:rPr>
              <a:t>=p </a:t>
            </a:r>
            <a:r>
              <a:rPr lang="pt-BR" dirty="0">
                <a:cs typeface="Arial" pitchFamily="34" charset="0"/>
              </a:rPr>
              <a:t>@ `w pise `hme `ftoou `nso@</a:t>
            </a:r>
          </a:p>
          <a:p>
            <a:pPr lvl="0">
              <a:spcBef>
                <a:spcPts val="0"/>
              </a:spcBef>
            </a:pPr>
            <a:r>
              <a:rPr lang="pt-BR" dirty="0">
                <a:cs typeface="Arial" pitchFamily="34" charset="0"/>
              </a:rPr>
              <a:t> nem pipar;enoc `neuaggelictyc@</a:t>
            </a:r>
            <a:r>
              <a:rPr lang="en-US" dirty="0">
                <a:cs typeface="Arial" pitchFamily="34" charset="0"/>
              </a:rPr>
              <a:t> =`n=t=e=f.</a:t>
            </a:r>
          </a:p>
          <a:p>
            <a:pPr>
              <a:spcBef>
                <a:spcPts val="0"/>
              </a:spcBef>
            </a:pPr>
            <a:endParaRPr lang="ar-EG" dirty="0"/>
          </a:p>
        </p:txBody>
      </p:sp>
    </p:spTree>
    <p:extLst>
      <p:ext uri="{BB962C8B-B14F-4D97-AF65-F5344CB8AC3E}">
        <p14:creationId xmlns:p14="http://schemas.microsoft.com/office/powerpoint/2010/main" val="4070078602"/>
      </p:ext>
    </p:extLst>
  </p:cSld>
  <p:clrMapOvr>
    <a:masterClrMapping/>
  </p:clrMapOvr>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D525A74-E7C6-4278-B21C-8EE154E13B15}"/>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b="1" dirty="0">
                <a:cs typeface="+mj-cs"/>
              </a:rPr>
              <a:t>طوبه... : ناشويس إن يوتي إن أبوسطولوس : نيم إبسيبي إنتيه ني ماثيتيس :</a:t>
            </a:r>
            <a:r>
              <a:rPr lang="ar-EG" b="1" dirty="0">
                <a:cs typeface="+mj-cs"/>
              </a:rPr>
              <a:t> </a:t>
            </a:r>
            <a:r>
              <a:rPr lang="ar-SA" b="1" dirty="0" err="1">
                <a:cs typeface="+mj-cs"/>
              </a:rPr>
              <a:t>إنتيف</a:t>
            </a:r>
            <a:r>
              <a:rPr lang="ar-SA" b="1" dirty="0">
                <a:cs typeface="+mj-cs"/>
              </a:rPr>
              <a:t>... </a:t>
            </a:r>
            <a:endParaRPr lang="en-US" b="1" dirty="0">
              <a:cs typeface="+mj-cs"/>
            </a:endParaRPr>
          </a:p>
        </p:txBody>
      </p:sp>
      <p:sp>
        <p:nvSpPr>
          <p:cNvPr id="5" name="Text Placeholder 4"/>
          <p:cNvSpPr>
            <a:spLocks noGrp="1"/>
          </p:cNvSpPr>
          <p:nvPr>
            <p:ph type="body" sz="quarter" idx="11"/>
          </p:nvPr>
        </p:nvSpPr>
        <p:spPr>
          <a:xfrm>
            <a:off x="0" y="3710609"/>
            <a:ext cx="9144000" cy="806238"/>
          </a:xfrm>
        </p:spPr>
        <p:txBody>
          <a:bodyPr anchor="ctr"/>
          <a:lstStyle/>
          <a:p>
            <a:r>
              <a:rPr lang="ar-SA" sz="3600" b="1" dirty="0">
                <a:cs typeface="+mj-cs"/>
              </a:rPr>
              <a:t>اطلبوا... : يا سادتي الآباء الرسل : وبقية التلاميذ : ليغفر...</a:t>
            </a:r>
            <a:endParaRPr lang="en-US" sz="3600" b="1" dirty="0">
              <a:cs typeface="+mj-cs"/>
            </a:endParaRPr>
          </a:p>
        </p:txBody>
      </p:sp>
      <p:sp>
        <p:nvSpPr>
          <p:cNvPr id="6" name="Text Placeholder 5"/>
          <p:cNvSpPr>
            <a:spLocks noGrp="1"/>
          </p:cNvSpPr>
          <p:nvPr>
            <p:ph type="body" sz="quarter" idx="12"/>
          </p:nvPr>
        </p:nvSpPr>
        <p:spPr>
          <a:xfrm>
            <a:off x="0" y="4516847"/>
            <a:ext cx="9144000" cy="1189740"/>
          </a:xfrm>
        </p:spPr>
        <p:txBody>
          <a:bodyPr anchor="t"/>
          <a:lstStyle/>
          <a:p>
            <a:pPr lvl="0"/>
            <a:r>
              <a:rPr lang="en-US" sz="4400" dirty="0">
                <a:cs typeface="Arial" pitchFamily="34" charset="0"/>
              </a:rPr>
              <a:t>T=w </a:t>
            </a:r>
            <a:r>
              <a:rPr lang="pl-PL" sz="4400" dirty="0">
                <a:cs typeface="Arial" pitchFamily="34" charset="0"/>
              </a:rPr>
              <a:t>@ `w na[oic `nio] `n`apoctoloc@ nem `pcepi `nte nima;ytyc@ </a:t>
            </a:r>
            <a:r>
              <a:rPr lang="en-US" sz="4400" dirty="0">
                <a:cs typeface="Arial" pitchFamily="34" charset="0"/>
              </a:rPr>
              <a:t> =`n=t=e=f.</a:t>
            </a:r>
          </a:p>
        </p:txBody>
      </p:sp>
    </p:spTree>
    <p:extLst>
      <p:ext uri="{BB962C8B-B14F-4D97-AF65-F5344CB8AC3E}">
        <p14:creationId xmlns:p14="http://schemas.microsoft.com/office/powerpoint/2010/main" val="3417439993"/>
      </p:ext>
    </p:extLst>
  </p:cSld>
  <p:clrMapOvr>
    <a:masterClrMapping/>
  </p:clrMapOvr>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A8FC32-2773-4D16-8FB0-CD982DF6A2B4}"/>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b="1" dirty="0">
                <a:cs typeface="+mj-cs"/>
              </a:rPr>
              <a:t>طوبه... : بي أرشي ذياكون إت إسمارو</a:t>
            </a:r>
            <a:r>
              <a:rPr lang="ar-EG" b="1" dirty="0">
                <a:cs typeface="+mj-cs"/>
              </a:rPr>
              <a:t>أُو</a:t>
            </a:r>
            <a:r>
              <a:rPr lang="ar-SA" b="1" dirty="0">
                <a:cs typeface="+mj-cs"/>
              </a:rPr>
              <a:t>ت : إستيفانوس بي شورب إممارتيروس :</a:t>
            </a:r>
            <a:r>
              <a:rPr lang="ar-EG" b="1" dirty="0">
                <a:cs typeface="+mj-cs"/>
              </a:rPr>
              <a:t> </a:t>
            </a:r>
            <a:r>
              <a:rPr lang="ar-SA" b="1" dirty="0" err="1">
                <a:cs typeface="+mj-cs"/>
              </a:rPr>
              <a:t>إنتيف</a:t>
            </a:r>
            <a:r>
              <a:rPr lang="ar-SA" b="1" dirty="0">
                <a:cs typeface="+mj-cs"/>
              </a:rPr>
              <a:t>... </a:t>
            </a:r>
            <a:endParaRPr lang="en-US" b="1" dirty="0">
              <a:cs typeface="+mj-cs"/>
            </a:endParaRPr>
          </a:p>
        </p:txBody>
      </p:sp>
      <p:sp>
        <p:nvSpPr>
          <p:cNvPr id="5" name="Text Placeholder 4"/>
          <p:cNvSpPr>
            <a:spLocks noGrp="1"/>
          </p:cNvSpPr>
          <p:nvPr>
            <p:ph type="body" sz="quarter" idx="11"/>
          </p:nvPr>
        </p:nvSpPr>
        <p:spPr>
          <a:xfrm>
            <a:off x="0" y="3710609"/>
            <a:ext cx="9144000" cy="673132"/>
          </a:xfrm>
        </p:spPr>
        <p:txBody>
          <a:bodyPr anchor="ctr"/>
          <a:lstStyle/>
          <a:p>
            <a:r>
              <a:rPr lang="ar-SA" sz="2900" b="1" dirty="0">
                <a:cs typeface="+mj-cs"/>
              </a:rPr>
              <a:t>اطلب... :  يا رئيس الشمامسة المبارك : </a:t>
            </a:r>
            <a:r>
              <a:rPr lang="ar-EG" sz="2900" b="1" dirty="0">
                <a:cs typeface="+mj-cs"/>
              </a:rPr>
              <a:t>إ</a:t>
            </a:r>
            <a:r>
              <a:rPr lang="ar-SA" sz="2900" b="1" dirty="0" err="1">
                <a:cs typeface="+mj-cs"/>
              </a:rPr>
              <a:t>ستفانوس</a:t>
            </a:r>
            <a:r>
              <a:rPr lang="ar-SA" sz="2900" b="1" dirty="0">
                <a:cs typeface="+mj-cs"/>
              </a:rPr>
              <a:t> الشهيد الأول : ليغفر...</a:t>
            </a:r>
            <a:endParaRPr lang="en-US" sz="2900" b="1" dirty="0">
              <a:cs typeface="+mj-cs"/>
            </a:endParaRPr>
          </a:p>
        </p:txBody>
      </p:sp>
      <p:sp>
        <p:nvSpPr>
          <p:cNvPr id="6" name="Text Placeholder 5"/>
          <p:cNvSpPr>
            <a:spLocks noGrp="1"/>
          </p:cNvSpPr>
          <p:nvPr>
            <p:ph type="body" sz="quarter" idx="12"/>
          </p:nvPr>
        </p:nvSpPr>
        <p:spPr>
          <a:xfrm>
            <a:off x="0" y="4383741"/>
            <a:ext cx="9144000" cy="1189740"/>
          </a:xfrm>
        </p:spPr>
        <p:txBody>
          <a:bodyPr anchor="t"/>
          <a:lstStyle/>
          <a:p>
            <a:pPr lvl="0" rtl="0" fontAlgn="base">
              <a:lnSpc>
                <a:spcPct val="100000"/>
              </a:lnSpc>
              <a:spcBef>
                <a:spcPts val="0"/>
              </a:spcBef>
              <a:spcAft>
                <a:spcPct val="0"/>
              </a:spcAft>
            </a:pPr>
            <a:r>
              <a:rPr lang="en-US" dirty="0">
                <a:cs typeface="Arial" pitchFamily="34" charset="0"/>
              </a:rPr>
              <a:t>T=w @ </a:t>
            </a:r>
            <a:r>
              <a:rPr lang="en-US" dirty="0" err="1">
                <a:cs typeface="Arial" pitchFamily="34" charset="0"/>
              </a:rPr>
              <a:t>piar,ydiakwn</a:t>
            </a:r>
            <a:r>
              <a:rPr lang="en-US" dirty="0">
                <a:cs typeface="Arial" pitchFamily="34" charset="0"/>
              </a:rPr>
              <a:t> </a:t>
            </a:r>
            <a:r>
              <a:rPr lang="en-US" dirty="0" err="1">
                <a:cs typeface="Arial" pitchFamily="34" charset="0"/>
              </a:rPr>
              <a:t>et`cmarwout</a:t>
            </a:r>
            <a:r>
              <a:rPr lang="en-US" dirty="0">
                <a:cs typeface="Arial" pitchFamily="34" charset="0"/>
              </a:rPr>
              <a:t>@</a:t>
            </a:r>
          </a:p>
          <a:p>
            <a:pPr lvl="0" rtl="0" fontAlgn="base">
              <a:lnSpc>
                <a:spcPct val="100000"/>
              </a:lnSpc>
              <a:spcBef>
                <a:spcPts val="0"/>
              </a:spcBef>
              <a:spcAft>
                <a:spcPct val="0"/>
              </a:spcAft>
            </a:pPr>
            <a:r>
              <a:rPr lang="en-US" dirty="0">
                <a:cs typeface="Arial" pitchFamily="34" charset="0"/>
              </a:rPr>
              <a:t> `</a:t>
            </a:r>
            <a:r>
              <a:rPr lang="en-US" dirty="0" err="1">
                <a:cs typeface="Arial" pitchFamily="34" charset="0"/>
              </a:rPr>
              <a:t>Ctevanoc</a:t>
            </a:r>
            <a:r>
              <a:rPr lang="en-US" dirty="0">
                <a:cs typeface="Arial" pitchFamily="34" charset="0"/>
              </a:rPr>
              <a:t> </a:t>
            </a:r>
            <a:r>
              <a:rPr lang="en-US" dirty="0" err="1">
                <a:cs typeface="Arial" pitchFamily="34" charset="0"/>
              </a:rPr>
              <a:t>pisorp</a:t>
            </a:r>
            <a:r>
              <a:rPr lang="en-US" dirty="0">
                <a:cs typeface="Arial" pitchFamily="34" charset="0"/>
              </a:rPr>
              <a:t> `</a:t>
            </a:r>
            <a:r>
              <a:rPr lang="en-US" dirty="0" err="1">
                <a:cs typeface="Arial" pitchFamily="34" charset="0"/>
              </a:rPr>
              <a:t>mmarturoc</a:t>
            </a:r>
            <a:r>
              <a:rPr lang="en-US" dirty="0">
                <a:cs typeface="Arial" pitchFamily="34" charset="0"/>
              </a:rPr>
              <a:t>@ =`n=t=e=f.</a:t>
            </a:r>
          </a:p>
        </p:txBody>
      </p:sp>
    </p:spTree>
    <p:extLst>
      <p:ext uri="{BB962C8B-B14F-4D97-AF65-F5344CB8AC3E}">
        <p14:creationId xmlns:p14="http://schemas.microsoft.com/office/powerpoint/2010/main" val="1688660240"/>
      </p:ext>
    </p:extLst>
  </p:cSld>
  <p:clrMapOvr>
    <a:masterClrMapping/>
  </p:clrMapOvr>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7DDD0C1-478F-4611-8632-BA559CE9B4BB}"/>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b="1" dirty="0">
                <a:cs typeface="+mj-cs"/>
              </a:rPr>
              <a:t>طوبه... : بي ثيؤريموس إن إف أنجيليستيس : </a:t>
            </a:r>
            <a:r>
              <a:rPr lang="ar-EG" dirty="0">
                <a:cs typeface="+mj-cs"/>
              </a:rPr>
              <a:t>افا </a:t>
            </a:r>
            <a:r>
              <a:rPr lang="ar-SA" b="1" dirty="0">
                <a:cs typeface="+mj-cs"/>
              </a:rPr>
              <a:t>ماركوس بي</a:t>
            </a:r>
            <a:r>
              <a:rPr lang="ar-EG" b="1" dirty="0">
                <a:cs typeface="+mj-cs"/>
              </a:rPr>
              <a:t> </a:t>
            </a:r>
            <a:r>
              <a:rPr lang="ar-SA" b="1" dirty="0" err="1">
                <a:cs typeface="+mj-cs"/>
              </a:rPr>
              <a:t>أبوسطولوس</a:t>
            </a:r>
            <a:r>
              <a:rPr lang="ar-SA" b="1" dirty="0">
                <a:cs typeface="+mj-cs"/>
              </a:rPr>
              <a:t> :</a:t>
            </a:r>
            <a:r>
              <a:rPr lang="ar-EG" b="1" dirty="0">
                <a:cs typeface="+mj-cs"/>
              </a:rPr>
              <a:t> </a:t>
            </a:r>
            <a:r>
              <a:rPr lang="ar-SA" b="1" dirty="0" err="1">
                <a:cs typeface="+mj-cs"/>
              </a:rPr>
              <a:t>إنتيف</a:t>
            </a:r>
            <a:r>
              <a:rPr lang="ar-SA" b="1" dirty="0">
                <a:cs typeface="+mj-cs"/>
              </a:rPr>
              <a:t>... </a:t>
            </a:r>
            <a:endParaRPr lang="en-US" b="1" dirty="0">
              <a:cs typeface="+mj-cs"/>
            </a:endParaRPr>
          </a:p>
        </p:txBody>
      </p:sp>
      <p:sp>
        <p:nvSpPr>
          <p:cNvPr id="5" name="Text Placeholder 4"/>
          <p:cNvSpPr>
            <a:spLocks noGrp="1"/>
          </p:cNvSpPr>
          <p:nvPr>
            <p:ph type="body" sz="quarter" idx="11"/>
          </p:nvPr>
        </p:nvSpPr>
        <p:spPr>
          <a:xfrm>
            <a:off x="0" y="3710609"/>
            <a:ext cx="9144000" cy="700026"/>
          </a:xfrm>
        </p:spPr>
        <p:txBody>
          <a:bodyPr anchor="ctr"/>
          <a:lstStyle/>
          <a:p>
            <a:r>
              <a:rPr lang="ar-SA" sz="3500" b="1" dirty="0">
                <a:cs typeface="+mj-cs"/>
              </a:rPr>
              <a:t>ا</a:t>
            </a:r>
            <a:r>
              <a:rPr lang="ar-EG" sz="3500" b="1" dirty="0">
                <a:cs typeface="+mj-cs"/>
              </a:rPr>
              <a:t>طلب</a:t>
            </a:r>
            <a:r>
              <a:rPr lang="ar-SA" sz="3500" b="1" dirty="0">
                <a:cs typeface="+mj-cs"/>
              </a:rPr>
              <a:t>...</a:t>
            </a:r>
            <a:r>
              <a:rPr lang="ar-EG" sz="3500" b="1" dirty="0">
                <a:cs typeface="+mj-cs"/>
              </a:rPr>
              <a:t> </a:t>
            </a:r>
            <a:r>
              <a:rPr lang="ar-SA" sz="3500" b="1" dirty="0">
                <a:cs typeface="+mj-cs"/>
              </a:rPr>
              <a:t>: </a:t>
            </a:r>
            <a:r>
              <a:rPr lang="ar-EG" sz="3500" b="1" dirty="0">
                <a:cs typeface="+mj-cs"/>
              </a:rPr>
              <a:t>أيها الناظر الإله الإنجيل</a:t>
            </a:r>
            <a:r>
              <a:rPr lang="ar-SA" sz="3500" b="1" dirty="0">
                <a:cs typeface="+mj-cs"/>
              </a:rPr>
              <a:t>ي : </a:t>
            </a:r>
            <a:r>
              <a:rPr lang="ar-EG" sz="3500" b="1" dirty="0" err="1">
                <a:cs typeface="+mj-cs"/>
              </a:rPr>
              <a:t>مرقس</a:t>
            </a:r>
            <a:r>
              <a:rPr lang="ar-EG" sz="3500" b="1" dirty="0">
                <a:cs typeface="+mj-cs"/>
              </a:rPr>
              <a:t> الرسول</a:t>
            </a:r>
            <a:r>
              <a:rPr lang="ar-SA" sz="3500" b="1" dirty="0">
                <a:cs typeface="+mj-cs"/>
              </a:rPr>
              <a:t> : ليغفر...</a:t>
            </a:r>
            <a:endParaRPr lang="en-US" sz="3500" b="1" dirty="0">
              <a:cs typeface="+mj-cs"/>
            </a:endParaRPr>
          </a:p>
        </p:txBody>
      </p:sp>
      <p:sp>
        <p:nvSpPr>
          <p:cNvPr id="6" name="Text Placeholder 5"/>
          <p:cNvSpPr>
            <a:spLocks noGrp="1"/>
          </p:cNvSpPr>
          <p:nvPr>
            <p:ph type="body" sz="quarter" idx="12"/>
          </p:nvPr>
        </p:nvSpPr>
        <p:spPr>
          <a:xfrm>
            <a:off x="0" y="4559609"/>
            <a:ext cx="9144000" cy="1189740"/>
          </a:xfrm>
        </p:spPr>
        <p:txBody>
          <a:bodyPr anchor="ctr"/>
          <a:lstStyle/>
          <a:p>
            <a:pPr lvl="0">
              <a:spcBef>
                <a:spcPts val="0"/>
              </a:spcBef>
            </a:pPr>
            <a:r>
              <a:rPr lang="en-US" sz="4400" dirty="0">
                <a:cs typeface="Arial" pitchFamily="34" charset="0"/>
              </a:rPr>
              <a:t>T=w @ </a:t>
            </a:r>
            <a:r>
              <a:rPr lang="en-US" sz="4400" dirty="0" err="1">
                <a:cs typeface="Arial" pitchFamily="34" charset="0"/>
              </a:rPr>
              <a:t>pi;e`wrimoc</a:t>
            </a:r>
            <a:r>
              <a:rPr lang="en-US" sz="4400" dirty="0">
                <a:cs typeface="Arial" pitchFamily="34" charset="0"/>
              </a:rPr>
              <a:t> `</a:t>
            </a:r>
            <a:r>
              <a:rPr lang="en-US" sz="4400" dirty="0" err="1">
                <a:cs typeface="Arial" pitchFamily="34" charset="0"/>
              </a:rPr>
              <a:t>neuaggelictyc</a:t>
            </a:r>
            <a:r>
              <a:rPr lang="en-US" sz="4400" dirty="0">
                <a:cs typeface="Arial" pitchFamily="34" charset="0"/>
              </a:rPr>
              <a:t>@</a:t>
            </a:r>
          </a:p>
          <a:p>
            <a:pPr lvl="0">
              <a:spcBef>
                <a:spcPts val="0"/>
              </a:spcBef>
            </a:pPr>
            <a:r>
              <a:rPr lang="en-US" sz="4400" dirty="0">
                <a:cs typeface="Arial" pitchFamily="34" charset="0"/>
              </a:rPr>
              <a:t> abba </a:t>
            </a:r>
            <a:r>
              <a:rPr lang="en-US" sz="4400" dirty="0" err="1">
                <a:cs typeface="Arial" pitchFamily="34" charset="0"/>
              </a:rPr>
              <a:t>Markoc</a:t>
            </a:r>
            <a:r>
              <a:rPr lang="en-US" sz="4400" dirty="0">
                <a:cs typeface="Arial" pitchFamily="34" charset="0"/>
              </a:rPr>
              <a:t> </a:t>
            </a:r>
            <a:r>
              <a:rPr lang="en-US" sz="4400" dirty="0" err="1">
                <a:cs typeface="Arial" pitchFamily="34" charset="0"/>
              </a:rPr>
              <a:t>pi`apoctoloc</a:t>
            </a:r>
            <a:r>
              <a:rPr lang="en-US" sz="4400" dirty="0">
                <a:cs typeface="Arial" pitchFamily="34" charset="0"/>
              </a:rPr>
              <a:t>@ =`n=t=e=f.</a:t>
            </a:r>
          </a:p>
        </p:txBody>
      </p:sp>
    </p:spTree>
    <p:extLst>
      <p:ext uri="{BB962C8B-B14F-4D97-AF65-F5344CB8AC3E}">
        <p14:creationId xmlns:p14="http://schemas.microsoft.com/office/powerpoint/2010/main" val="2172984117"/>
      </p:ext>
    </p:extLst>
  </p:cSld>
  <p:clrMapOvr>
    <a:masterClrMapping/>
  </p:clrMapOvr>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87F25A-499F-491D-838D-4A2121CEF0EB}"/>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a:xfrm>
            <a:off x="0" y="5767233"/>
            <a:ext cx="9144000" cy="1084142"/>
          </a:xfrm>
        </p:spPr>
        <p:txBody>
          <a:bodyPr anchor="ctr"/>
          <a:lstStyle/>
          <a:p>
            <a:pPr>
              <a:spcBef>
                <a:spcPts val="0"/>
              </a:spcBef>
            </a:pPr>
            <a:r>
              <a:rPr lang="ar-SA" b="1" dirty="0">
                <a:cs typeface="+mj-cs"/>
              </a:rPr>
              <a:t>طوبه... : بي</a:t>
            </a:r>
            <a:r>
              <a:rPr lang="ar-EG" b="1" dirty="0">
                <a:cs typeface="+mj-cs"/>
              </a:rPr>
              <a:t> </a:t>
            </a:r>
            <a:r>
              <a:rPr lang="ar-SA" b="1" dirty="0">
                <a:cs typeface="+mj-cs"/>
              </a:rPr>
              <a:t>أثلوفوروس إم مارتيروس : </a:t>
            </a:r>
            <a:endParaRPr lang="en-US" b="1" dirty="0">
              <a:cs typeface="+mj-cs"/>
            </a:endParaRPr>
          </a:p>
          <a:p>
            <a:pPr>
              <a:spcBef>
                <a:spcPts val="0"/>
              </a:spcBef>
            </a:pPr>
            <a:r>
              <a:rPr lang="ar-SA" b="1" dirty="0">
                <a:cs typeface="+mj-cs"/>
              </a:rPr>
              <a:t>باشو</a:t>
            </a:r>
            <a:r>
              <a:rPr lang="ar-EG" b="1" dirty="0">
                <a:cs typeface="+mj-cs"/>
              </a:rPr>
              <a:t>ي</a:t>
            </a:r>
            <a:r>
              <a:rPr lang="ar-SA" b="1" dirty="0">
                <a:cs typeface="+mj-cs"/>
              </a:rPr>
              <a:t>س إب أوو رو</a:t>
            </a:r>
            <a:r>
              <a:rPr lang="ar-EG" b="1" dirty="0">
                <a:cs typeface="+mj-cs"/>
              </a:rPr>
              <a:t> </a:t>
            </a:r>
            <a:r>
              <a:rPr lang="ar-SA" b="1" dirty="0" err="1">
                <a:cs typeface="+mj-cs"/>
              </a:rPr>
              <a:t>جيؤرجيوس</a:t>
            </a:r>
            <a:r>
              <a:rPr lang="ar-SA" b="1" dirty="0">
                <a:cs typeface="+mj-cs"/>
              </a:rPr>
              <a:t> :</a:t>
            </a:r>
            <a:r>
              <a:rPr lang="ar-EG" b="1" dirty="0">
                <a:cs typeface="+mj-cs"/>
              </a:rPr>
              <a:t> </a:t>
            </a:r>
            <a:r>
              <a:rPr lang="ar-SA" b="1" dirty="0" err="1">
                <a:cs typeface="+mj-cs"/>
              </a:rPr>
              <a:t>إنتيف</a:t>
            </a:r>
            <a:r>
              <a:rPr lang="ar-SA" b="1" dirty="0">
                <a:cs typeface="+mj-cs"/>
              </a:rPr>
              <a:t>... </a:t>
            </a:r>
            <a:endParaRPr lang="en-US" b="1" dirty="0">
              <a:cs typeface="+mj-cs"/>
            </a:endParaRPr>
          </a:p>
        </p:txBody>
      </p:sp>
      <p:sp>
        <p:nvSpPr>
          <p:cNvPr id="5" name="Text Placeholder 4"/>
          <p:cNvSpPr>
            <a:spLocks noGrp="1"/>
          </p:cNvSpPr>
          <p:nvPr>
            <p:ph type="body" sz="quarter" idx="11"/>
          </p:nvPr>
        </p:nvSpPr>
        <p:spPr>
          <a:xfrm>
            <a:off x="0" y="3710609"/>
            <a:ext cx="9144000" cy="659685"/>
          </a:xfrm>
        </p:spPr>
        <p:txBody>
          <a:bodyPr anchor="ctr"/>
          <a:lstStyle/>
          <a:p>
            <a:r>
              <a:rPr lang="ar-SA" sz="3200" b="1" dirty="0">
                <a:cs typeface="+mj-cs"/>
              </a:rPr>
              <a:t>ا</a:t>
            </a:r>
            <a:r>
              <a:rPr lang="ar-EG" sz="3200" b="1" dirty="0">
                <a:cs typeface="+mj-cs"/>
              </a:rPr>
              <a:t>طلب</a:t>
            </a:r>
            <a:r>
              <a:rPr lang="ar-SA" sz="3200" b="1" dirty="0">
                <a:cs typeface="+mj-cs"/>
              </a:rPr>
              <a:t>... :</a:t>
            </a:r>
            <a:r>
              <a:rPr lang="ar-EG" sz="3200" b="1" dirty="0">
                <a:cs typeface="+mj-cs"/>
              </a:rPr>
              <a:t> أيها </a:t>
            </a:r>
            <a:r>
              <a:rPr lang="ar-SA" sz="3200" b="1" dirty="0">
                <a:cs typeface="+mj-cs"/>
              </a:rPr>
              <a:t>الشهيد </a:t>
            </a:r>
            <a:r>
              <a:rPr lang="ar-EG" sz="3200" b="1" dirty="0">
                <a:cs typeface="+mj-cs"/>
              </a:rPr>
              <a:t>المجاهد</a:t>
            </a:r>
            <a:r>
              <a:rPr lang="ar-SA" sz="3200" b="1" dirty="0">
                <a:cs typeface="+mj-cs"/>
              </a:rPr>
              <a:t> : </a:t>
            </a:r>
            <a:r>
              <a:rPr lang="ar-EG" sz="3200" b="1" dirty="0">
                <a:cs typeface="+mj-cs"/>
              </a:rPr>
              <a:t>سيدي الملك </a:t>
            </a:r>
            <a:r>
              <a:rPr lang="ar-EG" sz="3200" b="1" dirty="0" err="1">
                <a:cs typeface="+mj-cs"/>
              </a:rPr>
              <a:t>جيؤرجيوس</a:t>
            </a:r>
            <a:r>
              <a:rPr lang="ar-SA" sz="3200" b="1" dirty="0">
                <a:cs typeface="+mj-cs"/>
              </a:rPr>
              <a:t> : ليغفر...</a:t>
            </a:r>
            <a:endParaRPr lang="en-US" sz="3200" b="1" dirty="0">
              <a:cs typeface="+mj-cs"/>
            </a:endParaRPr>
          </a:p>
        </p:txBody>
      </p:sp>
      <p:sp>
        <p:nvSpPr>
          <p:cNvPr id="6" name="Text Placeholder 5"/>
          <p:cNvSpPr>
            <a:spLocks noGrp="1"/>
          </p:cNvSpPr>
          <p:nvPr>
            <p:ph type="body" sz="quarter" idx="12"/>
          </p:nvPr>
        </p:nvSpPr>
        <p:spPr>
          <a:xfrm>
            <a:off x="0" y="4370294"/>
            <a:ext cx="9144000" cy="1286014"/>
          </a:xfrm>
        </p:spPr>
        <p:txBody>
          <a:bodyPr anchor="t"/>
          <a:lstStyle/>
          <a:p>
            <a:pPr lvl="0" rtl="0" fontAlgn="base">
              <a:lnSpc>
                <a:spcPct val="100000"/>
              </a:lnSpc>
              <a:spcBef>
                <a:spcPct val="0"/>
              </a:spcBef>
              <a:spcAft>
                <a:spcPct val="0"/>
              </a:spcAft>
            </a:pPr>
            <a:r>
              <a:rPr lang="en-US" sz="4400" dirty="0">
                <a:cs typeface="Arial" pitchFamily="34" charset="0"/>
              </a:rPr>
              <a:t>T=w </a:t>
            </a:r>
            <a:r>
              <a:rPr lang="pl-PL" sz="4400" dirty="0">
                <a:cs typeface="Arial" pitchFamily="34" charset="0"/>
              </a:rPr>
              <a:t>@ pia;lovoroc `mmarturoc@</a:t>
            </a:r>
            <a:endParaRPr lang="en-US" sz="4400" dirty="0">
              <a:cs typeface="Arial" pitchFamily="34" charset="0"/>
            </a:endParaRPr>
          </a:p>
          <a:p>
            <a:pPr lvl="0" rtl="0" fontAlgn="base">
              <a:lnSpc>
                <a:spcPct val="100000"/>
              </a:lnSpc>
              <a:spcBef>
                <a:spcPct val="0"/>
              </a:spcBef>
              <a:spcAft>
                <a:spcPct val="0"/>
              </a:spcAft>
            </a:pPr>
            <a:r>
              <a:rPr lang="pl-PL" sz="4400" dirty="0">
                <a:cs typeface="Arial" pitchFamily="34" charset="0"/>
              </a:rPr>
              <a:t> pa[oic `pouro Gewrgioc@ </a:t>
            </a:r>
            <a:r>
              <a:rPr lang="en-US" sz="4400" dirty="0">
                <a:cs typeface="Arial" pitchFamily="34" charset="0"/>
              </a:rPr>
              <a:t>=`n=t=e=f.</a:t>
            </a:r>
          </a:p>
        </p:txBody>
      </p:sp>
    </p:spTree>
    <p:extLst>
      <p:ext uri="{BB962C8B-B14F-4D97-AF65-F5344CB8AC3E}">
        <p14:creationId xmlns:p14="http://schemas.microsoft.com/office/powerpoint/2010/main" val="1288748684"/>
      </p:ext>
    </p:extLst>
  </p:cSld>
  <p:clrMapOvr>
    <a:masterClrMapping/>
  </p:clrMapOvr>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8805E35-9443-4899-8CDD-4FF3BEDB7D69}"/>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sz="3600" b="1" dirty="0">
                <a:cs typeface="+mj-cs"/>
              </a:rPr>
              <a:t>طوبه... : ثيؤذوروس نيم</a:t>
            </a:r>
            <a:r>
              <a:rPr lang="ar-EG" sz="3600" b="1" dirty="0">
                <a:cs typeface="+mj-cs"/>
              </a:rPr>
              <a:t> </a:t>
            </a:r>
            <a:r>
              <a:rPr lang="ar-SA" sz="3600" b="1" dirty="0">
                <a:cs typeface="+mj-cs"/>
              </a:rPr>
              <a:t>ثيؤوذوروس : نيم ليونتيوس نيم بانيكاروس :</a:t>
            </a:r>
            <a:r>
              <a:rPr lang="ar-EG" sz="3600" b="1" dirty="0">
                <a:cs typeface="+mj-cs"/>
              </a:rPr>
              <a:t> </a:t>
            </a:r>
            <a:r>
              <a:rPr lang="ar-SA" sz="3600" b="1" dirty="0" err="1">
                <a:cs typeface="+mj-cs"/>
              </a:rPr>
              <a:t>إنتيف</a:t>
            </a:r>
            <a:r>
              <a:rPr lang="ar-SA" sz="3600" b="1" dirty="0">
                <a:cs typeface="+mj-cs"/>
              </a:rPr>
              <a:t>... </a:t>
            </a:r>
            <a:endParaRPr lang="en-US" sz="3600" b="1" dirty="0">
              <a:cs typeface="+mj-cs"/>
            </a:endParaRPr>
          </a:p>
        </p:txBody>
      </p:sp>
      <p:sp>
        <p:nvSpPr>
          <p:cNvPr id="5" name="Text Placeholder 4"/>
          <p:cNvSpPr>
            <a:spLocks noGrp="1"/>
          </p:cNvSpPr>
          <p:nvPr>
            <p:ph type="body" sz="quarter" idx="11"/>
          </p:nvPr>
        </p:nvSpPr>
        <p:spPr/>
        <p:txBody>
          <a:bodyPr anchor="ctr"/>
          <a:lstStyle/>
          <a:p>
            <a:r>
              <a:rPr lang="ar-SA" sz="3200" b="1" dirty="0">
                <a:cs typeface="+mj-cs"/>
              </a:rPr>
              <a:t>اطلبوا... : يا </a:t>
            </a:r>
            <a:r>
              <a:rPr lang="ar-SA" sz="3200" b="1" dirty="0" err="1">
                <a:cs typeface="+mj-cs"/>
              </a:rPr>
              <a:t>ثيؤدوروس</a:t>
            </a:r>
            <a:r>
              <a:rPr lang="ar-SA" sz="3200" b="1" dirty="0">
                <a:cs typeface="+mj-cs"/>
              </a:rPr>
              <a:t> </a:t>
            </a:r>
            <a:r>
              <a:rPr lang="ar-SA" sz="3200" b="1" dirty="0" err="1">
                <a:cs typeface="+mj-cs"/>
              </a:rPr>
              <a:t>وثيؤدوروس</a:t>
            </a:r>
            <a:r>
              <a:rPr lang="ar-SA" sz="3200" b="1" dirty="0">
                <a:cs typeface="+mj-cs"/>
              </a:rPr>
              <a:t> : </a:t>
            </a:r>
            <a:r>
              <a:rPr lang="ar-SA" sz="3200" b="1" dirty="0" err="1">
                <a:cs typeface="+mj-cs"/>
              </a:rPr>
              <a:t>ولاونديوس</a:t>
            </a:r>
            <a:r>
              <a:rPr lang="ar-SA" sz="3200" b="1" dirty="0">
                <a:cs typeface="+mj-cs"/>
              </a:rPr>
              <a:t> </a:t>
            </a:r>
            <a:r>
              <a:rPr lang="ar-SA" sz="3200" b="1" dirty="0" err="1">
                <a:cs typeface="+mj-cs"/>
              </a:rPr>
              <a:t>وبانيكروس</a:t>
            </a:r>
            <a:r>
              <a:rPr lang="ar-SA" sz="3200" b="1" dirty="0">
                <a:cs typeface="+mj-cs"/>
              </a:rPr>
              <a:t> : ليغفر...</a:t>
            </a:r>
            <a:endParaRPr lang="en-US" sz="3200" b="1" dirty="0">
              <a:cs typeface="+mj-cs"/>
            </a:endParaRPr>
          </a:p>
        </p:txBody>
      </p:sp>
      <p:sp>
        <p:nvSpPr>
          <p:cNvPr id="6" name="Text Placeholder 5"/>
          <p:cNvSpPr>
            <a:spLocks noGrp="1"/>
          </p:cNvSpPr>
          <p:nvPr>
            <p:ph type="body" sz="quarter" idx="12"/>
          </p:nvPr>
        </p:nvSpPr>
        <p:spPr/>
        <p:txBody>
          <a:bodyPr anchor="t"/>
          <a:lstStyle/>
          <a:p>
            <a:pPr lvl="0">
              <a:spcBef>
                <a:spcPts val="0"/>
              </a:spcBef>
            </a:pPr>
            <a:r>
              <a:rPr lang="en-US" dirty="0">
                <a:cs typeface="Arial" pitchFamily="34" charset="0"/>
              </a:rPr>
              <a:t>T=w @ </a:t>
            </a:r>
            <a:r>
              <a:rPr lang="pt-BR" dirty="0">
                <a:cs typeface="Arial" pitchFamily="34" charset="0"/>
              </a:rPr>
              <a:t>:e`wdoroc nem :e`wdoroc@ </a:t>
            </a:r>
          </a:p>
          <a:p>
            <a:pPr lvl="0">
              <a:spcBef>
                <a:spcPts val="0"/>
              </a:spcBef>
            </a:pPr>
            <a:r>
              <a:rPr lang="pt-BR" dirty="0">
                <a:cs typeface="Arial" pitchFamily="34" charset="0"/>
              </a:rPr>
              <a:t>nem Leontioc nem Panikaroc@</a:t>
            </a:r>
            <a:r>
              <a:rPr lang="en-US" dirty="0">
                <a:cs typeface="Arial" pitchFamily="34" charset="0"/>
              </a:rPr>
              <a:t> =`n=t=e=f.</a:t>
            </a:r>
          </a:p>
          <a:p>
            <a:pPr>
              <a:spcBef>
                <a:spcPts val="0"/>
              </a:spcBef>
            </a:pPr>
            <a:endParaRPr lang="ar-EG" sz="5400" dirty="0"/>
          </a:p>
        </p:txBody>
      </p:sp>
    </p:spTree>
    <p:extLst>
      <p:ext uri="{BB962C8B-B14F-4D97-AF65-F5344CB8AC3E}">
        <p14:creationId xmlns:p14="http://schemas.microsoft.com/office/powerpoint/2010/main" val="70199374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031BB2-BDA8-4A8E-8ECA-9A1D21D0478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AD1A26B-03E6-4110-A464-41441ECDBDC9}"/>
              </a:ext>
            </a:extLst>
          </p:cNvPr>
          <p:cNvSpPr>
            <a:spLocks noGrp="1"/>
          </p:cNvSpPr>
          <p:nvPr>
            <p:ph type="body" sz="quarter" idx="11"/>
          </p:nvPr>
        </p:nvSpPr>
        <p:spPr/>
        <p:txBody>
          <a:bodyPr/>
          <a:lstStyle/>
          <a:p>
            <a:r>
              <a:rPr lang="ar-EG" sz="5400" dirty="0"/>
              <a:t>كثيرة هى أحزان الصديقين. والرب يخلصهم من جميعها. الرب يحفظ جميع عظامهم. وواحدة منها لا تنكسر. الليلويا. </a:t>
            </a:r>
            <a:r>
              <a:rPr lang="ar-EG" sz="5400" dirty="0">
                <a:solidFill>
                  <a:srgbClr val="FFC000"/>
                </a:solidFill>
              </a:rPr>
              <a:t>(مز34: 20،19)</a:t>
            </a:r>
          </a:p>
        </p:txBody>
      </p:sp>
    </p:spTree>
    <p:extLst>
      <p:ext uri="{BB962C8B-B14F-4D97-AF65-F5344CB8AC3E}">
        <p14:creationId xmlns:p14="http://schemas.microsoft.com/office/powerpoint/2010/main" val="3105899757"/>
      </p:ext>
    </p:extLst>
  </p:cSld>
  <p:clrMapOvr>
    <a:masterClrMapping/>
  </p:clrMapOvr>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387E8F6-B77C-4C05-9F64-0824403EF482}"/>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a:xfrm>
            <a:off x="0" y="5661635"/>
            <a:ext cx="9144000" cy="1189740"/>
          </a:xfrm>
        </p:spPr>
        <p:txBody>
          <a:bodyPr anchor="t"/>
          <a:lstStyle/>
          <a:p>
            <a:r>
              <a:rPr lang="ar-SA" b="1" dirty="0">
                <a:cs typeface="+mj-cs"/>
              </a:rPr>
              <a:t>طوبه... : فيلوباتير ميرقوريوس : </a:t>
            </a:r>
            <a:endParaRPr lang="en-US" b="1" dirty="0">
              <a:cs typeface="+mj-cs"/>
            </a:endParaRPr>
          </a:p>
          <a:p>
            <a:r>
              <a:rPr lang="ar-SA" b="1" dirty="0">
                <a:cs typeface="+mj-cs"/>
              </a:rPr>
              <a:t>نيم آفا مينا نيم آفا فيكتور :</a:t>
            </a:r>
            <a:r>
              <a:rPr lang="ar-EG" b="1" dirty="0">
                <a:cs typeface="+mj-cs"/>
              </a:rPr>
              <a:t> </a:t>
            </a:r>
            <a:r>
              <a:rPr lang="ar-SA" b="1" dirty="0" err="1">
                <a:cs typeface="+mj-cs"/>
              </a:rPr>
              <a:t>إنتيف</a:t>
            </a:r>
            <a:r>
              <a:rPr lang="ar-SA" b="1" dirty="0">
                <a:cs typeface="+mj-cs"/>
              </a:rPr>
              <a:t>... </a:t>
            </a:r>
            <a:endParaRPr lang="en-US" b="1" dirty="0">
              <a:cs typeface="+mj-cs"/>
            </a:endParaRPr>
          </a:p>
        </p:txBody>
      </p:sp>
      <p:sp>
        <p:nvSpPr>
          <p:cNvPr id="5" name="Text Placeholder 4"/>
          <p:cNvSpPr>
            <a:spLocks noGrp="1"/>
          </p:cNvSpPr>
          <p:nvPr>
            <p:ph type="body" sz="quarter" idx="11"/>
          </p:nvPr>
        </p:nvSpPr>
        <p:spPr>
          <a:xfrm>
            <a:off x="0" y="3710609"/>
            <a:ext cx="9144000" cy="659685"/>
          </a:xfrm>
        </p:spPr>
        <p:txBody>
          <a:bodyPr anchor="ctr"/>
          <a:lstStyle/>
          <a:p>
            <a:r>
              <a:rPr lang="ar-SA" sz="3400" b="1" dirty="0">
                <a:cs typeface="+mj-cs"/>
              </a:rPr>
              <a:t>اطلبوا... : يا فيلوباتير مرقريوس : وأبا مينا وأبا بقطر : ليغفر...</a:t>
            </a:r>
            <a:endParaRPr lang="en-US" sz="3400" b="1" dirty="0">
              <a:cs typeface="+mj-cs"/>
            </a:endParaRPr>
          </a:p>
        </p:txBody>
      </p:sp>
      <p:sp>
        <p:nvSpPr>
          <p:cNvPr id="6" name="Text Placeholder 5"/>
          <p:cNvSpPr>
            <a:spLocks noGrp="1"/>
          </p:cNvSpPr>
          <p:nvPr>
            <p:ph type="body" sz="quarter" idx="12"/>
          </p:nvPr>
        </p:nvSpPr>
        <p:spPr>
          <a:xfrm>
            <a:off x="0" y="4465398"/>
            <a:ext cx="9144000" cy="1189740"/>
          </a:xfrm>
        </p:spPr>
        <p:txBody>
          <a:bodyPr anchor="t"/>
          <a:lstStyle/>
          <a:p>
            <a:pPr lvl="0">
              <a:spcBef>
                <a:spcPts val="0"/>
              </a:spcBef>
            </a:pPr>
            <a:r>
              <a:rPr lang="en-US" sz="4400" dirty="0">
                <a:cs typeface="Arial" pitchFamily="34" charset="0"/>
              </a:rPr>
              <a:t>T=w @ </a:t>
            </a:r>
            <a:r>
              <a:rPr lang="pt-BR" sz="4400" dirty="0">
                <a:cs typeface="Arial" pitchFamily="34" charset="0"/>
              </a:rPr>
              <a:t>Vilopatyr Merkourioc@ </a:t>
            </a:r>
          </a:p>
          <a:p>
            <a:pPr lvl="0">
              <a:spcBef>
                <a:spcPts val="0"/>
              </a:spcBef>
            </a:pPr>
            <a:r>
              <a:rPr lang="pt-BR" sz="4400" dirty="0">
                <a:cs typeface="Arial" pitchFamily="34" charset="0"/>
              </a:rPr>
              <a:t>nem `apa Myna nem `apa Biktwr@ </a:t>
            </a:r>
            <a:r>
              <a:rPr lang="en-US" sz="4400" dirty="0">
                <a:cs typeface="Arial" pitchFamily="34" charset="0"/>
              </a:rPr>
              <a:t>=`n=t=e=f.</a:t>
            </a:r>
          </a:p>
        </p:txBody>
      </p:sp>
    </p:spTree>
    <p:extLst>
      <p:ext uri="{BB962C8B-B14F-4D97-AF65-F5344CB8AC3E}">
        <p14:creationId xmlns:p14="http://schemas.microsoft.com/office/powerpoint/2010/main" val="2395576698"/>
      </p:ext>
    </p:extLst>
  </p:cSld>
  <p:clrMapOvr>
    <a:masterClrMapping/>
  </p:clrMapOvr>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4F38E11-446D-437A-8A3F-1E516470C44E}"/>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sz="3200" b="1" dirty="0">
                <a:cs typeface="+mj-cs"/>
              </a:rPr>
              <a:t>طوبه... : كيري</a:t>
            </a:r>
            <a:r>
              <a:rPr lang="ar-EG" sz="3200" b="1" dirty="0">
                <a:cs typeface="+mj-cs"/>
              </a:rPr>
              <a:t> </a:t>
            </a:r>
            <a:r>
              <a:rPr lang="ar-SA" sz="3200" b="1" dirty="0">
                <a:cs typeface="+mj-cs"/>
              </a:rPr>
              <a:t>إكلافديوس نيم</a:t>
            </a:r>
            <a:r>
              <a:rPr lang="ar-EG" sz="3200" b="1" dirty="0">
                <a:cs typeface="+mj-cs"/>
              </a:rPr>
              <a:t> </a:t>
            </a:r>
            <a:r>
              <a:rPr lang="ar-SA" sz="3200" b="1" dirty="0">
                <a:cs typeface="+mj-cs"/>
              </a:rPr>
              <a:t>ثيؤذوروس : نيم</a:t>
            </a:r>
            <a:r>
              <a:rPr lang="ar-EG" sz="3200" b="1" dirty="0">
                <a:cs typeface="+mj-cs"/>
              </a:rPr>
              <a:t> </a:t>
            </a:r>
            <a:r>
              <a:rPr lang="ar-SA" sz="3200" b="1" dirty="0">
                <a:cs typeface="+mj-cs"/>
              </a:rPr>
              <a:t>أباسخيرون نيم آبا</a:t>
            </a:r>
            <a:r>
              <a:rPr lang="ar-EG" sz="3200" b="1" dirty="0">
                <a:cs typeface="+mj-cs"/>
              </a:rPr>
              <a:t> </a:t>
            </a:r>
            <a:r>
              <a:rPr lang="ar-SA" sz="3200" b="1" dirty="0">
                <a:cs typeface="+mj-cs"/>
              </a:rPr>
              <a:t>إيساك :</a:t>
            </a:r>
            <a:r>
              <a:rPr lang="ar-EG" sz="3200" b="1" dirty="0">
                <a:cs typeface="+mj-cs"/>
              </a:rPr>
              <a:t> </a:t>
            </a:r>
            <a:r>
              <a:rPr lang="ar-SA" sz="3200" b="1" dirty="0" err="1">
                <a:cs typeface="+mj-cs"/>
              </a:rPr>
              <a:t>إنتيف</a:t>
            </a:r>
            <a:r>
              <a:rPr lang="ar-SA" sz="3200" b="1" dirty="0">
                <a:cs typeface="+mj-cs"/>
              </a:rPr>
              <a:t>... </a:t>
            </a:r>
            <a:endParaRPr lang="en-US" sz="3200" b="1" dirty="0">
              <a:cs typeface="+mj-cs"/>
            </a:endParaRPr>
          </a:p>
        </p:txBody>
      </p:sp>
      <p:sp>
        <p:nvSpPr>
          <p:cNvPr id="5" name="Text Placeholder 4"/>
          <p:cNvSpPr>
            <a:spLocks noGrp="1"/>
          </p:cNvSpPr>
          <p:nvPr>
            <p:ph type="body" sz="quarter" idx="11"/>
          </p:nvPr>
        </p:nvSpPr>
        <p:spPr/>
        <p:txBody>
          <a:bodyPr anchor="t"/>
          <a:lstStyle/>
          <a:p>
            <a:r>
              <a:rPr lang="ar-SA" sz="3200" b="1" dirty="0">
                <a:cs typeface="+mj-cs"/>
              </a:rPr>
              <a:t>اطلبوا...: يا سيدي </a:t>
            </a:r>
            <a:r>
              <a:rPr lang="ar-EG" sz="3200" b="1" dirty="0">
                <a:cs typeface="+mj-cs"/>
              </a:rPr>
              <a:t>إ</a:t>
            </a:r>
            <a:r>
              <a:rPr lang="ar-SA" sz="3200" b="1" dirty="0">
                <a:cs typeface="+mj-cs"/>
              </a:rPr>
              <a:t>قلوديوس وتادرس: وأبا </a:t>
            </a:r>
            <a:r>
              <a:rPr lang="ar-EG" sz="3200" b="1" dirty="0">
                <a:cs typeface="+mj-cs"/>
              </a:rPr>
              <a:t>إ</a:t>
            </a:r>
            <a:r>
              <a:rPr lang="ar-SA" sz="3200" b="1" dirty="0">
                <a:cs typeface="+mj-cs"/>
              </a:rPr>
              <a:t>سخيرون وأبا إسحق</a:t>
            </a:r>
            <a:r>
              <a:rPr lang="en-US" sz="3200" b="1" dirty="0">
                <a:cs typeface="+mj-cs"/>
              </a:rPr>
              <a:t>:</a:t>
            </a:r>
            <a:r>
              <a:rPr lang="ar-SA" sz="3200" b="1" dirty="0">
                <a:cs typeface="+mj-cs"/>
              </a:rPr>
              <a:t> ليغفر...</a:t>
            </a:r>
            <a:endParaRPr lang="en-US" sz="3200" b="1" dirty="0">
              <a:cs typeface="+mj-cs"/>
            </a:endParaRPr>
          </a:p>
        </p:txBody>
      </p:sp>
      <p:sp>
        <p:nvSpPr>
          <p:cNvPr id="6" name="Text Placeholder 5"/>
          <p:cNvSpPr>
            <a:spLocks noGrp="1"/>
          </p:cNvSpPr>
          <p:nvPr>
            <p:ph type="body" sz="quarter" idx="12"/>
          </p:nvPr>
        </p:nvSpPr>
        <p:spPr>
          <a:xfrm>
            <a:off x="0" y="4635305"/>
            <a:ext cx="9144000" cy="1189740"/>
          </a:xfrm>
        </p:spPr>
        <p:txBody>
          <a:bodyPr anchor="t"/>
          <a:lstStyle/>
          <a:p>
            <a:pPr lvl="0">
              <a:lnSpc>
                <a:spcPct val="100000"/>
              </a:lnSpc>
              <a:spcBef>
                <a:spcPts val="0"/>
              </a:spcBef>
            </a:pPr>
            <a:r>
              <a:rPr lang="en-US" dirty="0">
                <a:cs typeface="Arial" pitchFamily="34" charset="0"/>
              </a:rPr>
              <a:t>T=w @ </a:t>
            </a:r>
            <a:r>
              <a:rPr lang="pt-BR" dirty="0">
                <a:cs typeface="Arial" pitchFamily="34" charset="0"/>
              </a:rPr>
              <a:t>kuri `Klaudioc nem :e`wdoroc@ nem `apa `C,yron nem `apa `Icaak@</a:t>
            </a:r>
            <a:r>
              <a:rPr lang="en-US" dirty="0">
                <a:cs typeface="Arial" pitchFamily="34" charset="0"/>
              </a:rPr>
              <a:t>  =`n=t=e=f.</a:t>
            </a:r>
          </a:p>
          <a:p>
            <a:pPr>
              <a:spcBef>
                <a:spcPts val="0"/>
              </a:spcBef>
            </a:pPr>
            <a:endParaRPr lang="ar-EG" sz="5400" dirty="0"/>
          </a:p>
        </p:txBody>
      </p:sp>
    </p:spTree>
    <p:extLst>
      <p:ext uri="{BB962C8B-B14F-4D97-AF65-F5344CB8AC3E}">
        <p14:creationId xmlns:p14="http://schemas.microsoft.com/office/powerpoint/2010/main" val="3442264636"/>
      </p:ext>
    </p:extLst>
  </p:cSld>
  <p:clrMapOvr>
    <a:masterClrMapping/>
  </p:clrMapOvr>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C43220-AA37-4932-9FE2-0B6CD45A1FC5}"/>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sz="3600" b="1" dirty="0">
                <a:cs typeface="+mj-cs"/>
              </a:rPr>
              <a:t>طوبه... : </a:t>
            </a:r>
            <a:r>
              <a:rPr lang="ar-SA" sz="3600" b="1" dirty="0" err="1">
                <a:cs typeface="+mj-cs"/>
              </a:rPr>
              <a:t>فاسيليتيس</a:t>
            </a:r>
            <a:r>
              <a:rPr lang="ar-SA" sz="3600" b="1" dirty="0">
                <a:cs typeface="+mj-cs"/>
              </a:rPr>
              <a:t> نيم </a:t>
            </a:r>
            <a:r>
              <a:rPr lang="ar-SA" sz="3600" b="1" dirty="0" err="1">
                <a:cs typeface="+mj-cs"/>
              </a:rPr>
              <a:t>إفسيفي</a:t>
            </a:r>
            <a:r>
              <a:rPr lang="ar-EG" sz="3600" b="1" dirty="0">
                <a:cs typeface="+mj-cs"/>
              </a:rPr>
              <a:t>ُّ</a:t>
            </a:r>
            <a:r>
              <a:rPr lang="ar-SA" sz="3600" b="1" dirty="0">
                <a:cs typeface="+mj-cs"/>
              </a:rPr>
              <a:t>وس : نيم ماكاريوس نيم فيلوثيؤس :</a:t>
            </a:r>
            <a:r>
              <a:rPr lang="ar-EG" sz="3600" b="1" dirty="0">
                <a:cs typeface="+mj-cs"/>
              </a:rPr>
              <a:t> </a:t>
            </a:r>
            <a:r>
              <a:rPr lang="ar-SA" sz="3600" b="1" dirty="0" err="1">
                <a:cs typeface="+mj-cs"/>
              </a:rPr>
              <a:t>إنتيف</a:t>
            </a:r>
            <a:r>
              <a:rPr lang="ar-SA" sz="3600" b="1" dirty="0">
                <a:cs typeface="+mj-cs"/>
              </a:rPr>
              <a:t>... </a:t>
            </a:r>
            <a:endParaRPr lang="en-US" sz="3600" b="1" dirty="0">
              <a:cs typeface="+mj-cs"/>
            </a:endParaRPr>
          </a:p>
        </p:txBody>
      </p:sp>
      <p:sp>
        <p:nvSpPr>
          <p:cNvPr id="5" name="Text Placeholder 4"/>
          <p:cNvSpPr>
            <a:spLocks noGrp="1"/>
          </p:cNvSpPr>
          <p:nvPr>
            <p:ph type="body" sz="quarter" idx="11"/>
          </p:nvPr>
        </p:nvSpPr>
        <p:spPr>
          <a:xfrm>
            <a:off x="1" y="3710609"/>
            <a:ext cx="9144000" cy="1076544"/>
          </a:xfrm>
        </p:spPr>
        <p:txBody>
          <a:bodyPr anchor="ctr"/>
          <a:lstStyle/>
          <a:p>
            <a:r>
              <a:rPr lang="ar-SA" sz="3500" b="1" dirty="0">
                <a:cs typeface="+mj-cs"/>
              </a:rPr>
              <a:t>اطلبوا...: يا واسيليدس وأوسابيوس: وم</a:t>
            </a:r>
            <a:r>
              <a:rPr lang="ar-EG" sz="3500" dirty="0">
                <a:cs typeface="+mj-cs"/>
              </a:rPr>
              <a:t>ق</a:t>
            </a:r>
            <a:r>
              <a:rPr lang="ar-SA" sz="3500" b="1" dirty="0">
                <a:cs typeface="+mj-cs"/>
              </a:rPr>
              <a:t>اريوس وفيلوثاؤس: </a:t>
            </a:r>
            <a:r>
              <a:rPr lang="ar-SA" sz="3200" b="1" dirty="0">
                <a:cs typeface="+mj-cs"/>
              </a:rPr>
              <a:t>ليغفر...</a:t>
            </a:r>
            <a:endParaRPr lang="en-US" sz="3500" b="1" dirty="0">
              <a:cs typeface="+mj-cs"/>
            </a:endParaRPr>
          </a:p>
        </p:txBody>
      </p:sp>
      <p:sp>
        <p:nvSpPr>
          <p:cNvPr id="6" name="Text Placeholder 5"/>
          <p:cNvSpPr>
            <a:spLocks noGrp="1"/>
          </p:cNvSpPr>
          <p:nvPr>
            <p:ph type="body" sz="quarter" idx="12"/>
          </p:nvPr>
        </p:nvSpPr>
        <p:spPr>
          <a:xfrm>
            <a:off x="0" y="4787153"/>
            <a:ext cx="9144000" cy="1067352"/>
          </a:xfrm>
        </p:spPr>
        <p:txBody>
          <a:bodyPr anchor="b"/>
          <a:lstStyle/>
          <a:p>
            <a:pPr lvl="0"/>
            <a:r>
              <a:rPr lang="en-US" sz="3600" dirty="0">
                <a:cs typeface="Arial" pitchFamily="34" charset="0"/>
              </a:rPr>
              <a:t>T=w@ </a:t>
            </a:r>
            <a:r>
              <a:rPr lang="en-US" sz="3600" dirty="0" err="1">
                <a:cs typeface="Arial" pitchFamily="34" charset="0"/>
              </a:rPr>
              <a:t>Bacilityc</a:t>
            </a:r>
            <a:r>
              <a:rPr lang="en-US" sz="3600" dirty="0">
                <a:cs typeface="Arial" pitchFamily="34" charset="0"/>
              </a:rPr>
              <a:t> </a:t>
            </a:r>
            <a:r>
              <a:rPr lang="en-US" sz="3600" dirty="0" err="1">
                <a:cs typeface="Arial" pitchFamily="34" charset="0"/>
              </a:rPr>
              <a:t>nem</a:t>
            </a:r>
            <a:r>
              <a:rPr lang="en-US" sz="3600" dirty="0">
                <a:cs typeface="Arial" pitchFamily="34" charset="0"/>
              </a:rPr>
              <a:t> </a:t>
            </a:r>
            <a:r>
              <a:rPr lang="en-US" sz="3600" dirty="0" err="1">
                <a:cs typeface="Arial" pitchFamily="34" charset="0"/>
              </a:rPr>
              <a:t>Eucebioc</a:t>
            </a:r>
            <a:r>
              <a:rPr lang="en-US" sz="3600" dirty="0">
                <a:cs typeface="Arial" pitchFamily="34" charset="0"/>
              </a:rPr>
              <a:t>@ </a:t>
            </a:r>
            <a:r>
              <a:rPr lang="en-US" sz="3600" dirty="0" err="1">
                <a:cs typeface="Arial" pitchFamily="34" charset="0"/>
              </a:rPr>
              <a:t>nem</a:t>
            </a:r>
            <a:r>
              <a:rPr lang="en-US" sz="3600" dirty="0">
                <a:cs typeface="Arial" pitchFamily="34" charset="0"/>
              </a:rPr>
              <a:t> </a:t>
            </a:r>
            <a:r>
              <a:rPr lang="en-US" sz="3600" dirty="0" err="1">
                <a:cs typeface="Arial" pitchFamily="34" charset="0"/>
              </a:rPr>
              <a:t>Makarioc</a:t>
            </a:r>
            <a:r>
              <a:rPr lang="en-US" sz="3600" dirty="0">
                <a:cs typeface="Arial" pitchFamily="34" charset="0"/>
              </a:rPr>
              <a:t> </a:t>
            </a:r>
            <a:r>
              <a:rPr lang="en-US" sz="3600" dirty="0" err="1">
                <a:cs typeface="Arial" pitchFamily="34" charset="0"/>
              </a:rPr>
              <a:t>nem</a:t>
            </a:r>
            <a:r>
              <a:rPr lang="en-US" sz="3600" dirty="0">
                <a:cs typeface="Arial" pitchFamily="34" charset="0"/>
              </a:rPr>
              <a:t> </a:t>
            </a:r>
            <a:r>
              <a:rPr lang="en-US" sz="3600" dirty="0" err="1">
                <a:cs typeface="Arial" pitchFamily="34" charset="0"/>
              </a:rPr>
              <a:t>Vilo;eoc</a:t>
            </a:r>
            <a:r>
              <a:rPr lang="en-US" sz="3600" dirty="0">
                <a:cs typeface="Arial" pitchFamily="34" charset="0"/>
              </a:rPr>
              <a:t>@ =`n=t=e=f.</a:t>
            </a:r>
          </a:p>
        </p:txBody>
      </p:sp>
    </p:spTree>
    <p:extLst>
      <p:ext uri="{BB962C8B-B14F-4D97-AF65-F5344CB8AC3E}">
        <p14:creationId xmlns:p14="http://schemas.microsoft.com/office/powerpoint/2010/main" val="2718911587"/>
      </p:ext>
    </p:extLst>
  </p:cSld>
  <p:clrMapOvr>
    <a:masterClrMapping/>
  </p:clrMapOvr>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574CCBA-735B-4BCA-B3D9-97B60F283843}"/>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sz="3600" b="1" dirty="0">
                <a:cs typeface="+mj-cs"/>
              </a:rPr>
              <a:t>طوبه... : آفا بيسورا نيم آفا إبشوي : نيم آبا إيسي نيم ثيكلا تيف سوني :</a:t>
            </a:r>
            <a:r>
              <a:rPr lang="ar-EG" sz="3600" b="1" dirty="0">
                <a:cs typeface="+mj-cs"/>
              </a:rPr>
              <a:t> </a:t>
            </a:r>
            <a:r>
              <a:rPr lang="ar-SA" sz="3600" b="1" dirty="0" err="1">
                <a:cs typeface="+mj-cs"/>
              </a:rPr>
              <a:t>إنتيف</a:t>
            </a:r>
            <a:r>
              <a:rPr lang="ar-SA" sz="3600" b="1" dirty="0">
                <a:cs typeface="+mj-cs"/>
              </a:rPr>
              <a:t>... </a:t>
            </a:r>
            <a:endParaRPr lang="en-US" sz="3600" b="1" dirty="0">
              <a:cs typeface="+mj-cs"/>
            </a:endParaRPr>
          </a:p>
        </p:txBody>
      </p:sp>
      <p:sp>
        <p:nvSpPr>
          <p:cNvPr id="5" name="Text Placeholder 4"/>
          <p:cNvSpPr>
            <a:spLocks noGrp="1"/>
          </p:cNvSpPr>
          <p:nvPr>
            <p:ph type="body" sz="quarter" idx="11"/>
          </p:nvPr>
        </p:nvSpPr>
        <p:spPr>
          <a:xfrm>
            <a:off x="0" y="3710609"/>
            <a:ext cx="9144000" cy="759791"/>
          </a:xfrm>
        </p:spPr>
        <p:txBody>
          <a:bodyPr anchor="ctr"/>
          <a:lstStyle/>
          <a:p>
            <a:r>
              <a:rPr lang="ar-SA" sz="3200" b="1" dirty="0">
                <a:cs typeface="+mj-cs"/>
              </a:rPr>
              <a:t>اطلبوا... : يا أنبا بسوره وأبا بشاي : وأبا إيسي وتكلا أخته : ليغفر...</a:t>
            </a:r>
            <a:endParaRPr lang="en-US" sz="3200" b="1" dirty="0">
              <a:cs typeface="+mj-cs"/>
            </a:endParaRPr>
          </a:p>
        </p:txBody>
      </p:sp>
      <p:sp>
        <p:nvSpPr>
          <p:cNvPr id="6" name="Text Placeholder 5"/>
          <p:cNvSpPr>
            <a:spLocks noGrp="1"/>
          </p:cNvSpPr>
          <p:nvPr>
            <p:ph type="body" sz="quarter" idx="12"/>
          </p:nvPr>
        </p:nvSpPr>
        <p:spPr>
          <a:xfrm>
            <a:off x="0" y="4470400"/>
            <a:ext cx="9144000" cy="1189740"/>
          </a:xfrm>
        </p:spPr>
        <p:txBody>
          <a:bodyPr anchor="t"/>
          <a:lstStyle/>
          <a:p>
            <a:pPr lvl="0"/>
            <a:r>
              <a:rPr lang="en-US" sz="4400" dirty="0">
                <a:cs typeface="Arial" pitchFamily="34" charset="0"/>
              </a:rPr>
              <a:t>T=w@ abba </a:t>
            </a:r>
            <a:r>
              <a:rPr lang="en-US" sz="4400" dirty="0" err="1">
                <a:cs typeface="Arial" pitchFamily="34" charset="0"/>
              </a:rPr>
              <a:t>Picoura</a:t>
            </a:r>
            <a:r>
              <a:rPr lang="en-US" sz="4400" dirty="0">
                <a:cs typeface="Arial" pitchFamily="34" charset="0"/>
              </a:rPr>
              <a:t> </a:t>
            </a:r>
            <a:r>
              <a:rPr lang="en-US" sz="4400" dirty="0" err="1">
                <a:cs typeface="Arial" pitchFamily="34" charset="0"/>
              </a:rPr>
              <a:t>nem</a:t>
            </a:r>
            <a:r>
              <a:rPr lang="en-US" sz="4400" dirty="0">
                <a:cs typeface="Arial" pitchFamily="34" charset="0"/>
              </a:rPr>
              <a:t> `</a:t>
            </a:r>
            <a:r>
              <a:rPr lang="en-US" sz="4400" dirty="0" err="1">
                <a:cs typeface="Arial" pitchFamily="34" charset="0"/>
              </a:rPr>
              <a:t>apa</a:t>
            </a:r>
            <a:r>
              <a:rPr lang="en-US" sz="4400" dirty="0">
                <a:cs typeface="Arial" pitchFamily="34" charset="0"/>
              </a:rPr>
              <a:t> `</a:t>
            </a:r>
            <a:r>
              <a:rPr lang="en-US" sz="4400" dirty="0" err="1">
                <a:cs typeface="Arial" pitchFamily="34" charset="0"/>
              </a:rPr>
              <a:t>Pswi</a:t>
            </a:r>
            <a:r>
              <a:rPr lang="en-US" sz="4400" dirty="0">
                <a:cs typeface="Arial" pitchFamily="34" charset="0"/>
              </a:rPr>
              <a:t>@ </a:t>
            </a:r>
            <a:r>
              <a:rPr lang="en-US" sz="4400" dirty="0" err="1">
                <a:cs typeface="Arial" pitchFamily="34" charset="0"/>
              </a:rPr>
              <a:t>nem</a:t>
            </a:r>
            <a:r>
              <a:rPr lang="en-US" sz="4400" dirty="0">
                <a:cs typeface="Arial" pitchFamily="34" charset="0"/>
              </a:rPr>
              <a:t> `</a:t>
            </a:r>
            <a:r>
              <a:rPr lang="en-US" sz="4400" dirty="0" err="1">
                <a:cs typeface="Arial" pitchFamily="34" charset="0"/>
              </a:rPr>
              <a:t>apa</a:t>
            </a:r>
            <a:r>
              <a:rPr lang="en-US" sz="4400" dirty="0">
                <a:cs typeface="Arial" pitchFamily="34" charset="0"/>
              </a:rPr>
              <a:t> `</a:t>
            </a:r>
            <a:r>
              <a:rPr lang="en-US" sz="4400" dirty="0" err="1">
                <a:cs typeface="Arial" pitchFamily="34" charset="0"/>
              </a:rPr>
              <a:t>Yci</a:t>
            </a:r>
            <a:r>
              <a:rPr lang="en-US" sz="4400" dirty="0">
                <a:cs typeface="Arial" pitchFamily="34" charset="0"/>
              </a:rPr>
              <a:t> </a:t>
            </a:r>
            <a:r>
              <a:rPr lang="en-US" sz="4400" dirty="0" err="1">
                <a:cs typeface="Arial" pitchFamily="34" charset="0"/>
              </a:rPr>
              <a:t>nem</a:t>
            </a:r>
            <a:r>
              <a:rPr lang="en-US" sz="4400" dirty="0">
                <a:cs typeface="Arial" pitchFamily="34" charset="0"/>
              </a:rPr>
              <a:t> :</a:t>
            </a:r>
            <a:r>
              <a:rPr lang="en-US" sz="4400" dirty="0" err="1">
                <a:cs typeface="Arial" pitchFamily="34" charset="0"/>
              </a:rPr>
              <a:t>ekla</a:t>
            </a:r>
            <a:r>
              <a:rPr lang="en-US" sz="4400" dirty="0">
                <a:cs typeface="Arial" pitchFamily="34" charset="0"/>
              </a:rPr>
              <a:t> </a:t>
            </a:r>
            <a:r>
              <a:rPr lang="en-US" sz="4400" dirty="0" err="1">
                <a:cs typeface="Arial" pitchFamily="34" charset="0"/>
              </a:rPr>
              <a:t>tefcwni</a:t>
            </a:r>
            <a:r>
              <a:rPr lang="en-US" sz="4400" dirty="0">
                <a:cs typeface="Arial" pitchFamily="34" charset="0"/>
              </a:rPr>
              <a:t>@ =`n=t=e=f.</a:t>
            </a:r>
          </a:p>
          <a:p>
            <a:endParaRPr lang="ar-EG" sz="6000" dirty="0"/>
          </a:p>
        </p:txBody>
      </p:sp>
    </p:spTree>
    <p:extLst>
      <p:ext uri="{BB962C8B-B14F-4D97-AF65-F5344CB8AC3E}">
        <p14:creationId xmlns:p14="http://schemas.microsoft.com/office/powerpoint/2010/main" val="1745550481"/>
      </p:ext>
    </p:extLst>
  </p:cSld>
  <p:clrMapOvr>
    <a:masterClrMapping/>
  </p:clrMapOvr>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A490D1E-55A8-44BE-BD79-F2F9A26AC55B}"/>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a:xfrm>
            <a:off x="0" y="5689601"/>
            <a:ext cx="9144000" cy="1161774"/>
          </a:xfrm>
        </p:spPr>
        <p:txBody>
          <a:bodyPr anchor="ctr"/>
          <a:lstStyle/>
          <a:p>
            <a:r>
              <a:rPr lang="ar-SA" sz="3600" b="1" dirty="0">
                <a:cs typeface="+mj-cs"/>
              </a:rPr>
              <a:t>طوبه... : ني أثلوفوروس إممارتيروس : يوسطوس نيم أبالي نيم ثيؤكليا :</a:t>
            </a:r>
            <a:r>
              <a:rPr lang="ar-EG" sz="3600" b="1" dirty="0">
                <a:cs typeface="+mj-cs"/>
              </a:rPr>
              <a:t> </a:t>
            </a:r>
            <a:r>
              <a:rPr lang="ar-SA" sz="3600" b="1" dirty="0" err="1">
                <a:cs typeface="+mj-cs"/>
              </a:rPr>
              <a:t>إنتيف</a:t>
            </a:r>
            <a:r>
              <a:rPr lang="ar-SA" sz="3600" b="1" dirty="0">
                <a:cs typeface="+mj-cs"/>
              </a:rPr>
              <a:t>... </a:t>
            </a:r>
            <a:endParaRPr lang="en-US" sz="3600" b="1" dirty="0">
              <a:cs typeface="+mj-cs"/>
            </a:endParaRPr>
          </a:p>
        </p:txBody>
      </p:sp>
      <p:sp>
        <p:nvSpPr>
          <p:cNvPr id="5" name="Text Placeholder 4"/>
          <p:cNvSpPr>
            <a:spLocks noGrp="1"/>
          </p:cNvSpPr>
          <p:nvPr>
            <p:ph type="body" sz="quarter" idx="11"/>
          </p:nvPr>
        </p:nvSpPr>
        <p:spPr>
          <a:xfrm>
            <a:off x="0" y="3710609"/>
            <a:ext cx="9144000" cy="774305"/>
          </a:xfrm>
        </p:spPr>
        <p:txBody>
          <a:bodyPr anchor="ctr"/>
          <a:lstStyle/>
          <a:p>
            <a:r>
              <a:rPr lang="ar-SA" sz="3100" b="1" dirty="0">
                <a:cs typeface="+mj-cs"/>
              </a:rPr>
              <a:t>اطلبوا... : أيها الشهداء المجاهدون : </a:t>
            </a:r>
            <a:r>
              <a:rPr lang="ar-SA" sz="3100" b="1" dirty="0" err="1">
                <a:cs typeface="+mj-cs"/>
              </a:rPr>
              <a:t>يسطس</a:t>
            </a:r>
            <a:r>
              <a:rPr lang="ar-SA" sz="3100" b="1" dirty="0">
                <a:cs typeface="+mj-cs"/>
              </a:rPr>
              <a:t> وأبالي </a:t>
            </a:r>
            <a:r>
              <a:rPr lang="ar-SA" sz="3100" b="1" dirty="0" err="1">
                <a:cs typeface="+mj-cs"/>
              </a:rPr>
              <a:t>وتاوكليا</a:t>
            </a:r>
            <a:r>
              <a:rPr lang="ar-SA" sz="3100" b="1" dirty="0">
                <a:cs typeface="+mj-cs"/>
              </a:rPr>
              <a:t> : ليغفر...</a:t>
            </a:r>
            <a:endParaRPr lang="en-US" sz="3100" b="1" dirty="0">
              <a:cs typeface="+mj-cs"/>
            </a:endParaRPr>
          </a:p>
        </p:txBody>
      </p:sp>
      <p:sp>
        <p:nvSpPr>
          <p:cNvPr id="6" name="Text Placeholder 5"/>
          <p:cNvSpPr>
            <a:spLocks noGrp="1"/>
          </p:cNvSpPr>
          <p:nvPr>
            <p:ph type="body" sz="quarter" idx="12"/>
          </p:nvPr>
        </p:nvSpPr>
        <p:spPr>
          <a:xfrm>
            <a:off x="0" y="4484913"/>
            <a:ext cx="9144000" cy="1204687"/>
          </a:xfrm>
        </p:spPr>
        <p:txBody>
          <a:bodyPr anchor="t"/>
          <a:lstStyle/>
          <a:p>
            <a:pPr lvl="0">
              <a:spcBef>
                <a:spcPts val="0"/>
              </a:spcBef>
            </a:pPr>
            <a:r>
              <a:rPr lang="en-US" dirty="0">
                <a:cs typeface="Arial" pitchFamily="34" charset="0"/>
              </a:rPr>
              <a:t>T=w@ </a:t>
            </a:r>
            <a:r>
              <a:rPr lang="en-US" dirty="0" err="1">
                <a:cs typeface="Arial" pitchFamily="34" charset="0"/>
              </a:rPr>
              <a:t>nia;lovoroc</a:t>
            </a:r>
            <a:r>
              <a:rPr lang="en-US" dirty="0">
                <a:cs typeface="Arial" pitchFamily="34" charset="0"/>
              </a:rPr>
              <a:t> `</a:t>
            </a:r>
            <a:r>
              <a:rPr lang="en-US" dirty="0" err="1">
                <a:cs typeface="Arial" pitchFamily="34" charset="0"/>
              </a:rPr>
              <a:t>mmarturoc</a:t>
            </a:r>
            <a:r>
              <a:rPr lang="en-US" dirty="0">
                <a:cs typeface="Arial" pitchFamily="34" charset="0"/>
              </a:rPr>
              <a:t>@ </a:t>
            </a:r>
          </a:p>
          <a:p>
            <a:pPr lvl="0">
              <a:spcBef>
                <a:spcPts val="0"/>
              </a:spcBef>
            </a:pPr>
            <a:r>
              <a:rPr lang="en-US" dirty="0" err="1">
                <a:cs typeface="Arial" pitchFamily="34" charset="0"/>
              </a:rPr>
              <a:t>Iouctoc</a:t>
            </a:r>
            <a:r>
              <a:rPr lang="en-US" dirty="0">
                <a:cs typeface="Arial" pitchFamily="34" charset="0"/>
              </a:rPr>
              <a:t> </a:t>
            </a:r>
            <a:r>
              <a:rPr lang="en-US" dirty="0" err="1">
                <a:cs typeface="Arial" pitchFamily="34" charset="0"/>
              </a:rPr>
              <a:t>nem</a:t>
            </a:r>
            <a:r>
              <a:rPr lang="en-US" dirty="0">
                <a:cs typeface="Arial" pitchFamily="34" charset="0"/>
              </a:rPr>
              <a:t> `</a:t>
            </a:r>
            <a:r>
              <a:rPr lang="en-US" dirty="0" err="1">
                <a:cs typeface="Arial" pitchFamily="34" charset="0"/>
              </a:rPr>
              <a:t>Apali</a:t>
            </a:r>
            <a:r>
              <a:rPr lang="en-US" dirty="0">
                <a:cs typeface="Arial" pitchFamily="34" charset="0"/>
              </a:rPr>
              <a:t> </a:t>
            </a:r>
            <a:r>
              <a:rPr lang="en-US" dirty="0" err="1">
                <a:cs typeface="Arial" pitchFamily="34" charset="0"/>
              </a:rPr>
              <a:t>nem</a:t>
            </a:r>
            <a:r>
              <a:rPr lang="en-US" dirty="0">
                <a:cs typeface="Arial" pitchFamily="34" charset="0"/>
              </a:rPr>
              <a:t> :</a:t>
            </a:r>
            <a:r>
              <a:rPr lang="en-US" dirty="0" err="1">
                <a:cs typeface="Arial" pitchFamily="34" charset="0"/>
              </a:rPr>
              <a:t>e`okl`ia</a:t>
            </a:r>
            <a:r>
              <a:rPr lang="en-US" dirty="0">
                <a:cs typeface="Arial" pitchFamily="34" charset="0"/>
              </a:rPr>
              <a:t>@ =`n=t=e=f.</a:t>
            </a:r>
          </a:p>
        </p:txBody>
      </p:sp>
    </p:spTree>
    <p:extLst>
      <p:ext uri="{BB962C8B-B14F-4D97-AF65-F5344CB8AC3E}">
        <p14:creationId xmlns:p14="http://schemas.microsoft.com/office/powerpoint/2010/main" val="1246253283"/>
      </p:ext>
    </p:extLst>
  </p:cSld>
  <p:clrMapOvr>
    <a:masterClrMapping/>
  </p:clrMapOvr>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A7CA29B-9480-4D9B-BC24-B4492C1A636F}"/>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sz="3600" b="1" dirty="0">
                <a:cs typeface="+mj-cs"/>
              </a:rPr>
              <a:t>طوبه... : آفا ياكوبوس بيفيرسيس : نيم بي أجيوس سرجيوس نيم فاخوس :</a:t>
            </a:r>
            <a:r>
              <a:rPr lang="ar-EG" sz="3600" b="1" dirty="0">
                <a:cs typeface="+mj-cs"/>
              </a:rPr>
              <a:t> </a:t>
            </a:r>
            <a:r>
              <a:rPr lang="ar-SA" sz="3600" b="1" dirty="0" err="1">
                <a:cs typeface="+mj-cs"/>
              </a:rPr>
              <a:t>إنتيف</a:t>
            </a:r>
            <a:r>
              <a:rPr lang="ar-SA" sz="3600" b="1" dirty="0">
                <a:cs typeface="+mj-cs"/>
              </a:rPr>
              <a:t>..</a:t>
            </a:r>
            <a:endParaRPr lang="en-US" sz="3600" b="1" dirty="0">
              <a:cs typeface="+mj-cs"/>
            </a:endParaRPr>
          </a:p>
        </p:txBody>
      </p:sp>
      <p:sp>
        <p:nvSpPr>
          <p:cNvPr id="5" name="Text Placeholder 4"/>
          <p:cNvSpPr>
            <a:spLocks noGrp="1"/>
          </p:cNvSpPr>
          <p:nvPr>
            <p:ph type="body" sz="quarter" idx="11"/>
          </p:nvPr>
        </p:nvSpPr>
        <p:spPr>
          <a:xfrm>
            <a:off x="1" y="3710609"/>
            <a:ext cx="9144000" cy="954156"/>
          </a:xfrm>
        </p:spPr>
        <p:txBody>
          <a:bodyPr anchor="t"/>
          <a:lstStyle/>
          <a:p>
            <a:pPr>
              <a:lnSpc>
                <a:spcPct val="100000"/>
              </a:lnSpc>
            </a:pPr>
            <a:r>
              <a:rPr lang="ar-SA" sz="3500" b="1" dirty="0">
                <a:cs typeface="+mj-cs"/>
              </a:rPr>
              <a:t>اطلبوا...: يا أنبا يعقوب الفارسي: والقديس سرجيوس وواخس: ليغفر...</a:t>
            </a:r>
            <a:endParaRPr lang="en-US" sz="3500" b="1" dirty="0">
              <a:cs typeface="+mj-cs"/>
            </a:endParaRPr>
          </a:p>
        </p:txBody>
      </p:sp>
      <p:sp>
        <p:nvSpPr>
          <p:cNvPr id="6" name="Text Placeholder 5"/>
          <p:cNvSpPr>
            <a:spLocks noGrp="1"/>
          </p:cNvSpPr>
          <p:nvPr>
            <p:ph type="body" sz="quarter" idx="12"/>
          </p:nvPr>
        </p:nvSpPr>
        <p:spPr/>
        <p:txBody>
          <a:bodyPr anchor="t"/>
          <a:lstStyle/>
          <a:p>
            <a:pPr lvl="0"/>
            <a:r>
              <a:rPr lang="en-US" dirty="0">
                <a:cs typeface="Arial" pitchFamily="34" charset="0"/>
              </a:rPr>
              <a:t>T=w@ abba </a:t>
            </a:r>
            <a:r>
              <a:rPr lang="en-US" dirty="0" err="1">
                <a:cs typeface="Arial" pitchFamily="34" charset="0"/>
              </a:rPr>
              <a:t>Iakwboc</a:t>
            </a:r>
            <a:r>
              <a:rPr lang="en-US" dirty="0">
                <a:cs typeface="Arial" pitchFamily="34" charset="0"/>
              </a:rPr>
              <a:t> </a:t>
            </a:r>
            <a:r>
              <a:rPr lang="en-US" dirty="0" err="1">
                <a:cs typeface="Arial" pitchFamily="34" charset="0"/>
              </a:rPr>
              <a:t>pifercic</a:t>
            </a:r>
            <a:r>
              <a:rPr lang="en-US" dirty="0">
                <a:cs typeface="Arial" pitchFamily="34" charset="0"/>
              </a:rPr>
              <a:t>@ </a:t>
            </a:r>
            <a:r>
              <a:rPr lang="en-US" dirty="0" err="1">
                <a:cs typeface="Arial" pitchFamily="34" charset="0"/>
              </a:rPr>
              <a:t>nem</a:t>
            </a:r>
            <a:r>
              <a:rPr lang="en-US" dirty="0">
                <a:cs typeface="Arial" pitchFamily="34" charset="0"/>
              </a:rPr>
              <a:t> </a:t>
            </a:r>
            <a:r>
              <a:rPr lang="en-US" dirty="0" err="1">
                <a:cs typeface="Arial" pitchFamily="34" charset="0"/>
              </a:rPr>
              <a:t>pi`agioc</a:t>
            </a:r>
            <a:r>
              <a:rPr lang="en-US" dirty="0">
                <a:cs typeface="Arial" pitchFamily="34" charset="0"/>
              </a:rPr>
              <a:t> </a:t>
            </a:r>
            <a:r>
              <a:rPr lang="en-US" dirty="0" err="1">
                <a:cs typeface="Arial" pitchFamily="34" charset="0"/>
              </a:rPr>
              <a:t>Cergioc</a:t>
            </a:r>
            <a:r>
              <a:rPr lang="en-US" dirty="0">
                <a:cs typeface="Arial" pitchFamily="34" charset="0"/>
              </a:rPr>
              <a:t> </a:t>
            </a:r>
            <a:r>
              <a:rPr lang="en-US" dirty="0" err="1">
                <a:cs typeface="Arial" pitchFamily="34" charset="0"/>
              </a:rPr>
              <a:t>nem</a:t>
            </a:r>
            <a:r>
              <a:rPr lang="en-US" dirty="0">
                <a:cs typeface="Arial" pitchFamily="34" charset="0"/>
              </a:rPr>
              <a:t> </a:t>
            </a:r>
            <a:r>
              <a:rPr lang="en-US" dirty="0" err="1">
                <a:cs typeface="Arial" pitchFamily="34" charset="0"/>
              </a:rPr>
              <a:t>Ba,oc</a:t>
            </a:r>
            <a:r>
              <a:rPr lang="en-US" dirty="0">
                <a:cs typeface="Arial" pitchFamily="34" charset="0"/>
              </a:rPr>
              <a:t>@ =`n=t=e=f.</a:t>
            </a:r>
          </a:p>
          <a:p>
            <a:endParaRPr lang="ar-EG" sz="5400" dirty="0"/>
          </a:p>
        </p:txBody>
      </p:sp>
    </p:spTree>
    <p:extLst>
      <p:ext uri="{BB962C8B-B14F-4D97-AF65-F5344CB8AC3E}">
        <p14:creationId xmlns:p14="http://schemas.microsoft.com/office/powerpoint/2010/main" val="3340774532"/>
      </p:ext>
    </p:extLst>
  </p:cSld>
  <p:clrMapOvr>
    <a:masterClrMapping/>
  </p:clrMapOvr>
</p:sld>
</file>

<file path=ppt/slides/slide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74BC256-3C64-4111-BCA6-C3FF35DA9539}"/>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sz="3600" b="1" dirty="0">
                <a:cs typeface="+mj-cs"/>
              </a:rPr>
              <a:t>طوبه... : ني أثلوفوروس إممارتيروس : كوسما نيم </a:t>
            </a:r>
            <a:r>
              <a:rPr lang="ar-EG" sz="3600" b="1" dirty="0">
                <a:cs typeface="+mj-cs"/>
              </a:rPr>
              <a:t>ن</a:t>
            </a:r>
            <a:r>
              <a:rPr lang="ar-SA" sz="3600" b="1" dirty="0">
                <a:cs typeface="+mj-cs"/>
              </a:rPr>
              <a:t>يف إسني</a:t>
            </a:r>
            <a:r>
              <a:rPr lang="ar-EG" sz="3600" b="1" dirty="0">
                <a:cs typeface="+mj-cs"/>
              </a:rPr>
              <a:t>ُّ</a:t>
            </a:r>
            <a:r>
              <a:rPr lang="ar-SA" sz="3600" b="1" dirty="0">
                <a:cs typeface="+mj-cs"/>
              </a:rPr>
              <a:t>و نيم طووماف :</a:t>
            </a:r>
            <a:r>
              <a:rPr lang="ar-EG" sz="3600" b="1" dirty="0">
                <a:cs typeface="+mj-cs"/>
              </a:rPr>
              <a:t> </a:t>
            </a:r>
            <a:r>
              <a:rPr lang="ar-SA" sz="3600" b="1" dirty="0" err="1">
                <a:cs typeface="+mj-cs"/>
              </a:rPr>
              <a:t>إنتيف</a:t>
            </a:r>
            <a:r>
              <a:rPr lang="ar-SA" sz="3600" b="1" dirty="0">
                <a:cs typeface="+mj-cs"/>
              </a:rPr>
              <a:t>... </a:t>
            </a:r>
            <a:endParaRPr lang="en-US" sz="3600" b="1" dirty="0">
              <a:cs typeface="+mj-cs"/>
            </a:endParaRPr>
          </a:p>
        </p:txBody>
      </p:sp>
      <p:sp>
        <p:nvSpPr>
          <p:cNvPr id="5" name="Text Placeholder 4"/>
          <p:cNvSpPr>
            <a:spLocks noGrp="1"/>
          </p:cNvSpPr>
          <p:nvPr>
            <p:ph type="body" sz="quarter" idx="11"/>
          </p:nvPr>
        </p:nvSpPr>
        <p:spPr>
          <a:xfrm>
            <a:off x="0" y="3710609"/>
            <a:ext cx="9144000" cy="954156"/>
          </a:xfrm>
        </p:spPr>
        <p:txBody>
          <a:bodyPr anchor="t"/>
          <a:lstStyle/>
          <a:p>
            <a:r>
              <a:rPr lang="ar-SA" sz="3600" b="1" dirty="0">
                <a:cs typeface="+mj-cs"/>
              </a:rPr>
              <a:t>اطلبوا...: أيها الشهداء المجاهدون: قزمان وإخوته وأمهم: ليغفر...</a:t>
            </a:r>
            <a:endParaRPr lang="en-US" sz="3600" b="1" dirty="0">
              <a:cs typeface="+mj-cs"/>
            </a:endParaRPr>
          </a:p>
        </p:txBody>
      </p:sp>
      <p:sp>
        <p:nvSpPr>
          <p:cNvPr id="2" name="Text Placeholder 1">
            <a:extLst>
              <a:ext uri="{FF2B5EF4-FFF2-40B4-BE49-F238E27FC236}">
                <a16:creationId xmlns:a16="http://schemas.microsoft.com/office/drawing/2014/main" id="{783C8203-0DF3-331E-3E97-6E553029A196}"/>
              </a:ext>
            </a:extLst>
          </p:cNvPr>
          <p:cNvSpPr>
            <a:spLocks noGrp="1"/>
          </p:cNvSpPr>
          <p:nvPr>
            <p:ph type="body" sz="quarter" idx="12"/>
          </p:nvPr>
        </p:nvSpPr>
        <p:spPr/>
        <p:txBody>
          <a:bodyPr anchor="ctr"/>
          <a:lstStyle/>
          <a:p>
            <a:r>
              <a:rPr lang="en-US" dirty="0"/>
              <a:t>T=w@ </a:t>
            </a:r>
            <a:r>
              <a:rPr lang="en-US" dirty="0" err="1"/>
              <a:t>nia;lovoroc</a:t>
            </a:r>
            <a:r>
              <a:rPr lang="en-US" dirty="0"/>
              <a:t> `</a:t>
            </a:r>
            <a:r>
              <a:rPr lang="en-US" dirty="0" err="1"/>
              <a:t>mmarturoc</a:t>
            </a:r>
            <a:r>
              <a:rPr lang="en-US" dirty="0"/>
              <a:t>@ </a:t>
            </a:r>
            <a:r>
              <a:rPr lang="en-US" dirty="0" err="1"/>
              <a:t>Kocma</a:t>
            </a:r>
            <a:r>
              <a:rPr lang="en-US" dirty="0"/>
              <a:t> </a:t>
            </a:r>
            <a:r>
              <a:rPr lang="en-US" dirty="0" err="1"/>
              <a:t>nem</a:t>
            </a:r>
            <a:r>
              <a:rPr lang="en-US" dirty="0"/>
              <a:t> </a:t>
            </a:r>
            <a:r>
              <a:rPr lang="en-US" dirty="0" err="1"/>
              <a:t>nef`cnyou</a:t>
            </a:r>
            <a:r>
              <a:rPr lang="en-US" dirty="0"/>
              <a:t> </a:t>
            </a:r>
            <a:r>
              <a:rPr lang="en-US" dirty="0" err="1"/>
              <a:t>nem</a:t>
            </a:r>
            <a:r>
              <a:rPr lang="en-US" dirty="0"/>
              <a:t> </a:t>
            </a:r>
            <a:r>
              <a:rPr lang="en-US" dirty="0" err="1"/>
              <a:t>toumau</a:t>
            </a:r>
            <a:r>
              <a:rPr lang="en-US" dirty="0"/>
              <a:t>@ =`n=t=e=f.</a:t>
            </a:r>
          </a:p>
        </p:txBody>
      </p:sp>
    </p:spTree>
    <p:extLst>
      <p:ext uri="{BB962C8B-B14F-4D97-AF65-F5344CB8AC3E}">
        <p14:creationId xmlns:p14="http://schemas.microsoft.com/office/powerpoint/2010/main" val="4222226843"/>
      </p:ext>
    </p:extLst>
  </p:cSld>
  <p:clrMapOvr>
    <a:masterClrMapping/>
  </p:clrMapOvr>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B5DEEEE-E3AE-41E7-81F1-8B6EE9EC5B2C}"/>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sz="3400" b="1" dirty="0">
                <a:cs typeface="+mj-cs"/>
              </a:rPr>
              <a:t>طوبه </a:t>
            </a:r>
            <a:r>
              <a:rPr lang="ar-EG" sz="3400" dirty="0">
                <a:cs typeface="+mj-cs"/>
              </a:rPr>
              <a:t>...</a:t>
            </a:r>
            <a:r>
              <a:rPr lang="ar-SA" sz="3400" b="1" dirty="0">
                <a:cs typeface="+mj-cs"/>
              </a:rPr>
              <a:t>: أباكير نيَم يؤانيس بيف سون: نيم باربارا نيَم يولياني : إنتيف  كانين نوڤى نان ايڤول.</a:t>
            </a:r>
          </a:p>
        </p:txBody>
      </p:sp>
      <p:sp>
        <p:nvSpPr>
          <p:cNvPr id="5" name="Text Placeholder 4"/>
          <p:cNvSpPr>
            <a:spLocks noGrp="1"/>
          </p:cNvSpPr>
          <p:nvPr>
            <p:ph type="body" sz="quarter" idx="11"/>
          </p:nvPr>
        </p:nvSpPr>
        <p:spPr/>
        <p:txBody>
          <a:bodyPr anchor="t"/>
          <a:lstStyle/>
          <a:p>
            <a:pPr rtl="1" eaLnBrk="1" hangingPunct="1">
              <a:lnSpc>
                <a:spcPct val="100000"/>
              </a:lnSpc>
            </a:pPr>
            <a:r>
              <a:rPr lang="ar-EG" sz="3200" b="1" kern="1200" dirty="0">
                <a:solidFill>
                  <a:schemeClr val="bg1"/>
                </a:solidFill>
                <a:latin typeface="Times New Roman" pitchFamily="18" charset="0"/>
                <a:ea typeface="+mn-ea"/>
                <a:cs typeface="Times New Roman" pitchFamily="18" charset="0"/>
              </a:rPr>
              <a:t>أُطلبوا من الرب عنا، يا أبا قير ويوحنا أخوه، وبربارة ويوليانة، ليغفر لنا خطايانا.</a:t>
            </a:r>
          </a:p>
        </p:txBody>
      </p:sp>
      <p:sp>
        <p:nvSpPr>
          <p:cNvPr id="2" name="Text Placeholder 1">
            <a:extLst>
              <a:ext uri="{FF2B5EF4-FFF2-40B4-BE49-F238E27FC236}">
                <a16:creationId xmlns:a16="http://schemas.microsoft.com/office/drawing/2014/main" id="{2F3D0858-9EB8-50D8-CF6A-EB9A80B48326}"/>
              </a:ext>
            </a:extLst>
          </p:cNvPr>
          <p:cNvSpPr>
            <a:spLocks noGrp="1"/>
          </p:cNvSpPr>
          <p:nvPr>
            <p:ph type="body" sz="quarter" idx="12"/>
          </p:nvPr>
        </p:nvSpPr>
        <p:spPr/>
        <p:txBody>
          <a:bodyPr anchor="ctr"/>
          <a:lstStyle/>
          <a:p>
            <a:r>
              <a:rPr lang="pt-BR" dirty="0"/>
              <a:t>T=w@ Apakir nem Iwannyc pefcon@ nem Barbara nem Iovliany@ =`n=t=e=f.</a:t>
            </a:r>
          </a:p>
        </p:txBody>
      </p:sp>
    </p:spTree>
    <p:extLst>
      <p:ext uri="{BB962C8B-B14F-4D97-AF65-F5344CB8AC3E}">
        <p14:creationId xmlns:p14="http://schemas.microsoft.com/office/powerpoint/2010/main" val="3927938471"/>
      </p:ext>
    </p:extLst>
  </p:cSld>
  <p:clrMapOvr>
    <a:masterClrMapping/>
  </p:clrMapOvr>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6C56083-20CE-4A21-ACFE-F6A75DFE08A6}"/>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sz="3200" b="1" dirty="0">
                <a:cs typeface="+mj-cs"/>
              </a:rPr>
              <a:t>طوبه... : ني أثلوفوروس إممارتيروس : كيري أباتير نيم إيرائي تيف سوني :</a:t>
            </a:r>
            <a:r>
              <a:rPr lang="ar-EG" sz="3200" b="1" dirty="0">
                <a:cs typeface="+mj-cs"/>
              </a:rPr>
              <a:t> </a:t>
            </a:r>
            <a:r>
              <a:rPr lang="ar-SA" sz="3200" b="1" dirty="0" err="1">
                <a:cs typeface="+mj-cs"/>
              </a:rPr>
              <a:t>إنتيف</a:t>
            </a:r>
            <a:r>
              <a:rPr lang="ar-SA" sz="3200" b="1" dirty="0">
                <a:cs typeface="+mj-cs"/>
              </a:rPr>
              <a:t>... </a:t>
            </a:r>
            <a:endParaRPr lang="en-US" sz="3200" b="1" dirty="0">
              <a:cs typeface="+mj-cs"/>
            </a:endParaRPr>
          </a:p>
        </p:txBody>
      </p:sp>
      <p:sp>
        <p:nvSpPr>
          <p:cNvPr id="5" name="Text Placeholder 4"/>
          <p:cNvSpPr>
            <a:spLocks noGrp="1"/>
          </p:cNvSpPr>
          <p:nvPr>
            <p:ph type="body" sz="quarter" idx="11"/>
          </p:nvPr>
        </p:nvSpPr>
        <p:spPr/>
        <p:txBody>
          <a:bodyPr anchor="ctr"/>
          <a:lstStyle/>
          <a:p>
            <a:r>
              <a:rPr lang="ar-SA" sz="3200" b="1" dirty="0">
                <a:cs typeface="+mj-cs"/>
              </a:rPr>
              <a:t>اطلبوا... : أيها الشهيدان المجاهدان : السيد </a:t>
            </a:r>
            <a:r>
              <a:rPr lang="ar-SA" sz="3200" b="1" dirty="0" err="1">
                <a:cs typeface="+mj-cs"/>
              </a:rPr>
              <a:t>أبادير</a:t>
            </a:r>
            <a:r>
              <a:rPr lang="ar-SA" sz="3200" b="1" dirty="0">
                <a:cs typeface="+mj-cs"/>
              </a:rPr>
              <a:t> وإيرائي أخته : ليغفر...</a:t>
            </a:r>
            <a:endParaRPr lang="en-US" sz="3200" b="1" dirty="0">
              <a:cs typeface="+mj-cs"/>
            </a:endParaRPr>
          </a:p>
        </p:txBody>
      </p:sp>
      <p:sp>
        <p:nvSpPr>
          <p:cNvPr id="2" name="Text Placeholder 1">
            <a:extLst>
              <a:ext uri="{FF2B5EF4-FFF2-40B4-BE49-F238E27FC236}">
                <a16:creationId xmlns:a16="http://schemas.microsoft.com/office/drawing/2014/main" id="{6C7595D6-59DD-7E15-01D7-9DBD2783C6B6}"/>
              </a:ext>
            </a:extLst>
          </p:cNvPr>
          <p:cNvSpPr>
            <a:spLocks noGrp="1"/>
          </p:cNvSpPr>
          <p:nvPr>
            <p:ph type="body" sz="quarter" idx="12"/>
          </p:nvPr>
        </p:nvSpPr>
        <p:spPr/>
        <p:txBody>
          <a:bodyPr/>
          <a:lstStyle/>
          <a:p>
            <a:r>
              <a:rPr lang="en-US" dirty="0"/>
              <a:t>T=w@ </a:t>
            </a:r>
            <a:r>
              <a:rPr lang="en-US" dirty="0" err="1"/>
              <a:t>nia;lovoroc</a:t>
            </a:r>
            <a:r>
              <a:rPr lang="en-US" dirty="0"/>
              <a:t> `</a:t>
            </a:r>
            <a:r>
              <a:rPr lang="en-US" dirty="0" err="1"/>
              <a:t>mmarturoc</a:t>
            </a:r>
            <a:r>
              <a:rPr lang="en-US" dirty="0"/>
              <a:t>@ </a:t>
            </a:r>
            <a:r>
              <a:rPr lang="en-US" dirty="0" err="1"/>
              <a:t>kuri</a:t>
            </a:r>
            <a:r>
              <a:rPr lang="en-US" dirty="0"/>
              <a:t> `</a:t>
            </a:r>
            <a:r>
              <a:rPr lang="en-US" dirty="0" err="1"/>
              <a:t>Apatyr</a:t>
            </a:r>
            <a:r>
              <a:rPr lang="en-US" dirty="0"/>
              <a:t> </a:t>
            </a:r>
            <a:r>
              <a:rPr lang="en-US" dirty="0" err="1"/>
              <a:t>nem</a:t>
            </a:r>
            <a:r>
              <a:rPr lang="en-US" dirty="0"/>
              <a:t> `</a:t>
            </a:r>
            <a:r>
              <a:rPr lang="en-US" dirty="0" err="1"/>
              <a:t>Yra`y</a:t>
            </a:r>
            <a:r>
              <a:rPr lang="en-US" dirty="0"/>
              <a:t> </a:t>
            </a:r>
            <a:r>
              <a:rPr lang="en-US" dirty="0" err="1"/>
              <a:t>tefcwni</a:t>
            </a:r>
            <a:r>
              <a:rPr lang="en-US" dirty="0"/>
              <a:t>@ =`n=t=e=f</a:t>
            </a:r>
          </a:p>
        </p:txBody>
      </p:sp>
    </p:spTree>
    <p:extLst>
      <p:ext uri="{BB962C8B-B14F-4D97-AF65-F5344CB8AC3E}">
        <p14:creationId xmlns:p14="http://schemas.microsoft.com/office/powerpoint/2010/main" val="2645209731"/>
      </p:ext>
    </p:extLst>
  </p:cSld>
  <p:clrMapOvr>
    <a:masterClrMapping/>
  </p:clrMapOvr>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383F09B-3700-47FF-ADC3-B0714FE1F269}"/>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a:xfrm>
            <a:off x="0" y="5782235"/>
            <a:ext cx="9144000" cy="1069139"/>
          </a:xfrm>
        </p:spPr>
        <p:txBody>
          <a:bodyPr anchor="ctr"/>
          <a:lstStyle/>
          <a:p>
            <a:r>
              <a:rPr lang="ar-SA" sz="3600" b="1" dirty="0">
                <a:cs typeface="+mj-cs"/>
              </a:rPr>
              <a:t>طوبه... : ني أثلوفوروس إممارتيروس : يوليوس نيمني إث</a:t>
            </a:r>
            <a:r>
              <a:rPr lang="ar-EG" sz="3600" b="1" dirty="0">
                <a:cs typeface="+mj-cs"/>
              </a:rPr>
              <a:t>ن</a:t>
            </a:r>
            <a:r>
              <a:rPr lang="ar-SA" sz="3600" b="1" dirty="0">
                <a:cs typeface="+mj-cs"/>
              </a:rPr>
              <a:t>يه</a:t>
            </a:r>
            <a:r>
              <a:rPr lang="ar-EG" sz="3600" b="1" dirty="0">
                <a:cs typeface="+mj-cs"/>
              </a:rPr>
              <a:t> </a:t>
            </a:r>
            <a:r>
              <a:rPr lang="ar-SA" sz="3600" b="1" dirty="0" err="1">
                <a:cs typeface="+mj-cs"/>
              </a:rPr>
              <a:t>ماف</a:t>
            </a:r>
            <a:r>
              <a:rPr lang="ar-SA" sz="3600" b="1" dirty="0">
                <a:cs typeface="+mj-cs"/>
              </a:rPr>
              <a:t> :</a:t>
            </a:r>
            <a:r>
              <a:rPr lang="ar-EG" sz="3600" b="1" dirty="0">
                <a:cs typeface="+mj-cs"/>
              </a:rPr>
              <a:t> </a:t>
            </a:r>
            <a:r>
              <a:rPr lang="ar-SA" sz="3600" b="1" dirty="0" err="1">
                <a:cs typeface="+mj-cs"/>
              </a:rPr>
              <a:t>إنتيف</a:t>
            </a:r>
            <a:r>
              <a:rPr lang="ar-SA" sz="3600" b="1" dirty="0">
                <a:cs typeface="+mj-cs"/>
              </a:rPr>
              <a:t>... </a:t>
            </a:r>
            <a:endParaRPr lang="en-US" sz="3600" b="1" dirty="0">
              <a:cs typeface="+mj-cs"/>
            </a:endParaRPr>
          </a:p>
        </p:txBody>
      </p:sp>
      <p:sp>
        <p:nvSpPr>
          <p:cNvPr id="5" name="Text Placeholder 4"/>
          <p:cNvSpPr>
            <a:spLocks noGrp="1"/>
          </p:cNvSpPr>
          <p:nvPr>
            <p:ph type="body" sz="quarter" idx="11"/>
          </p:nvPr>
        </p:nvSpPr>
        <p:spPr>
          <a:xfrm>
            <a:off x="0" y="3710609"/>
            <a:ext cx="9144000" cy="740367"/>
          </a:xfrm>
        </p:spPr>
        <p:txBody>
          <a:bodyPr anchor="ctr"/>
          <a:lstStyle/>
          <a:p>
            <a:r>
              <a:rPr lang="ar-SA" sz="3300" b="1" dirty="0">
                <a:cs typeface="+mj-cs"/>
              </a:rPr>
              <a:t>اطلبوا... : أيها الشهداء المجاهدون : يوليوس ومن معه</a:t>
            </a:r>
            <a:r>
              <a:rPr lang="ar-EG" sz="3300" b="1" dirty="0">
                <a:cs typeface="+mj-cs"/>
              </a:rPr>
              <a:t> </a:t>
            </a:r>
            <a:r>
              <a:rPr lang="ar-SA" sz="3300" b="1" dirty="0">
                <a:cs typeface="+mj-cs"/>
              </a:rPr>
              <a:t>: ليغفر...</a:t>
            </a:r>
            <a:endParaRPr lang="en-US" sz="3300" b="1" dirty="0">
              <a:cs typeface="+mj-cs"/>
            </a:endParaRPr>
          </a:p>
        </p:txBody>
      </p:sp>
      <p:sp>
        <p:nvSpPr>
          <p:cNvPr id="2" name="Text Placeholder 1">
            <a:extLst>
              <a:ext uri="{FF2B5EF4-FFF2-40B4-BE49-F238E27FC236}">
                <a16:creationId xmlns:a16="http://schemas.microsoft.com/office/drawing/2014/main" id="{125A07F6-8A70-DF68-0D68-096FBE6BFBF9}"/>
              </a:ext>
            </a:extLst>
          </p:cNvPr>
          <p:cNvSpPr>
            <a:spLocks noGrp="1"/>
          </p:cNvSpPr>
          <p:nvPr>
            <p:ph type="body" sz="quarter" idx="12"/>
          </p:nvPr>
        </p:nvSpPr>
        <p:spPr>
          <a:xfrm>
            <a:off x="0" y="4450976"/>
            <a:ext cx="9144000" cy="1189740"/>
          </a:xfrm>
        </p:spPr>
        <p:txBody>
          <a:bodyPr/>
          <a:lstStyle/>
          <a:p>
            <a:r>
              <a:rPr lang="en-US" sz="4400" dirty="0"/>
              <a:t>T=w@ </a:t>
            </a:r>
            <a:r>
              <a:rPr lang="pt-BR" sz="4400" dirty="0"/>
              <a:t>nia;lovoroc `mmarturoc@ Ioulioc nem nye;nemaf</a:t>
            </a:r>
            <a:r>
              <a:rPr lang="en-US" sz="4400" dirty="0"/>
              <a:t> @ =`n=t=e=f</a:t>
            </a:r>
          </a:p>
        </p:txBody>
      </p:sp>
    </p:spTree>
    <p:extLst>
      <p:ext uri="{BB962C8B-B14F-4D97-AF65-F5344CB8AC3E}">
        <p14:creationId xmlns:p14="http://schemas.microsoft.com/office/powerpoint/2010/main" val="221293115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D4206-037A-4804-9607-C183F204108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DCE7F8C-08E2-4B70-BA64-20CD3B8D96AF}"/>
              </a:ext>
            </a:extLst>
          </p:cNvPr>
          <p:cNvSpPr>
            <a:spLocks noGrp="1"/>
          </p:cNvSpPr>
          <p:nvPr>
            <p:ph type="body" sz="quarter" idx="11"/>
          </p:nvPr>
        </p:nvSpPr>
        <p:spPr/>
        <p:txBody>
          <a:bodyPr/>
          <a:lstStyle/>
          <a:p>
            <a:pPr>
              <a:spcBef>
                <a:spcPts val="0"/>
              </a:spcBef>
            </a:pPr>
            <a:r>
              <a:rPr lang="ar-EG" sz="5400" dirty="0"/>
              <a:t>نور أشرق للصديقين. وفرح للمستقيمى القلوب. افرحوا أيها الصديقون بالرب. واعترفوا لذكر قدسه. الليلويا.</a:t>
            </a:r>
          </a:p>
          <a:p>
            <a:pPr>
              <a:spcBef>
                <a:spcPts val="0"/>
              </a:spcBef>
            </a:pPr>
            <a:r>
              <a:rPr lang="ar-EG" sz="5400" dirty="0"/>
              <a:t> </a:t>
            </a:r>
            <a:r>
              <a:rPr lang="ar-EG" sz="5400" dirty="0">
                <a:solidFill>
                  <a:srgbClr val="FFC000"/>
                </a:solidFill>
              </a:rPr>
              <a:t>(مز97: 12،11)</a:t>
            </a:r>
          </a:p>
        </p:txBody>
      </p:sp>
    </p:spTree>
    <p:extLst>
      <p:ext uri="{BB962C8B-B14F-4D97-AF65-F5344CB8AC3E}">
        <p14:creationId xmlns:p14="http://schemas.microsoft.com/office/powerpoint/2010/main" val="3978574473"/>
      </p:ext>
    </p:extLst>
  </p:cSld>
  <p:clrMapOvr>
    <a:masterClrMapping/>
  </p:clrMapOvr>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B1C02D0-02A8-4612-AF48-C2F8193A8E5C}"/>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sz="3600" b="1" dirty="0">
                <a:cs typeface="+mj-cs"/>
              </a:rPr>
              <a:t>طوبه... : ني أثلوفوروس إممارتيروس : ماري بهنام نيم سارّا تيف سوني :</a:t>
            </a:r>
            <a:r>
              <a:rPr lang="ar-EG" sz="3600" b="1" dirty="0">
                <a:cs typeface="+mj-cs"/>
              </a:rPr>
              <a:t> </a:t>
            </a:r>
            <a:r>
              <a:rPr lang="ar-SA" sz="3600" b="1" dirty="0" err="1">
                <a:cs typeface="+mj-cs"/>
              </a:rPr>
              <a:t>إنتيف</a:t>
            </a:r>
            <a:r>
              <a:rPr lang="ar-SA" sz="3600" b="1" dirty="0">
                <a:cs typeface="+mj-cs"/>
              </a:rPr>
              <a:t>... </a:t>
            </a:r>
            <a:endParaRPr lang="en-US" sz="3600" b="1" dirty="0">
              <a:cs typeface="+mj-cs"/>
            </a:endParaRPr>
          </a:p>
        </p:txBody>
      </p:sp>
      <p:sp>
        <p:nvSpPr>
          <p:cNvPr id="5" name="Text Placeholder 4"/>
          <p:cNvSpPr>
            <a:spLocks noGrp="1"/>
          </p:cNvSpPr>
          <p:nvPr>
            <p:ph type="body" sz="quarter" idx="11"/>
          </p:nvPr>
        </p:nvSpPr>
        <p:spPr>
          <a:xfrm>
            <a:off x="0" y="3710609"/>
            <a:ext cx="9144000" cy="924696"/>
          </a:xfrm>
        </p:spPr>
        <p:txBody>
          <a:bodyPr anchor="t"/>
          <a:lstStyle/>
          <a:p>
            <a:r>
              <a:rPr lang="ar-SA" sz="3200" b="1" dirty="0">
                <a:cs typeface="+mj-cs"/>
              </a:rPr>
              <a:t>اطلبوا... : أيها الشهيدان المجاهدان : مار</a:t>
            </a:r>
            <a:r>
              <a:rPr lang="ar-EG" sz="3200" b="1" dirty="0">
                <a:cs typeface="+mj-cs"/>
              </a:rPr>
              <a:t>ي </a:t>
            </a:r>
            <a:r>
              <a:rPr lang="ar-SA" sz="3200" b="1" dirty="0">
                <a:cs typeface="+mj-cs"/>
              </a:rPr>
              <a:t>بهنام وسار</a:t>
            </a:r>
            <a:r>
              <a:rPr lang="ar-EG" sz="3200" b="1" dirty="0">
                <a:cs typeface="+mj-cs"/>
              </a:rPr>
              <a:t>ة</a:t>
            </a:r>
            <a:r>
              <a:rPr lang="ar-SA" sz="3200" b="1" dirty="0">
                <a:cs typeface="+mj-cs"/>
              </a:rPr>
              <a:t> أخته</a:t>
            </a:r>
            <a:r>
              <a:rPr lang="en-US" sz="3200" b="1" dirty="0">
                <a:cs typeface="+mj-cs"/>
              </a:rPr>
              <a:t> </a:t>
            </a:r>
            <a:r>
              <a:rPr lang="ar-SA" sz="3200" b="1" dirty="0">
                <a:cs typeface="+mj-cs"/>
              </a:rPr>
              <a:t>: ليغفر...</a:t>
            </a:r>
            <a:endParaRPr lang="en-US" sz="3200" b="1" dirty="0">
              <a:cs typeface="+mj-cs"/>
            </a:endParaRPr>
          </a:p>
        </p:txBody>
      </p:sp>
      <p:sp>
        <p:nvSpPr>
          <p:cNvPr id="2" name="Text Placeholder 1">
            <a:extLst>
              <a:ext uri="{FF2B5EF4-FFF2-40B4-BE49-F238E27FC236}">
                <a16:creationId xmlns:a16="http://schemas.microsoft.com/office/drawing/2014/main" id="{375A39DF-FD72-8B4E-EDF6-B5D5E112521E}"/>
              </a:ext>
            </a:extLst>
          </p:cNvPr>
          <p:cNvSpPr>
            <a:spLocks noGrp="1"/>
          </p:cNvSpPr>
          <p:nvPr>
            <p:ph type="body" sz="quarter" idx="12"/>
          </p:nvPr>
        </p:nvSpPr>
        <p:spPr/>
        <p:txBody>
          <a:bodyPr/>
          <a:lstStyle/>
          <a:p>
            <a:r>
              <a:rPr lang="en-US" dirty="0"/>
              <a:t> T=w@ </a:t>
            </a:r>
            <a:r>
              <a:rPr lang="en-US" dirty="0" err="1"/>
              <a:t>nia;lovoroc</a:t>
            </a:r>
            <a:r>
              <a:rPr lang="en-US" dirty="0"/>
              <a:t> `</a:t>
            </a:r>
            <a:r>
              <a:rPr lang="en-US" dirty="0" err="1"/>
              <a:t>mmarturoc</a:t>
            </a:r>
            <a:r>
              <a:rPr lang="en-US" dirty="0"/>
              <a:t> @ </a:t>
            </a:r>
            <a:endParaRPr lang="ar-EG" dirty="0"/>
          </a:p>
          <a:p>
            <a:pPr>
              <a:spcBef>
                <a:spcPts val="0"/>
              </a:spcBef>
            </a:pPr>
            <a:r>
              <a:rPr lang="en-US" dirty="0"/>
              <a:t>Mari </a:t>
            </a:r>
            <a:r>
              <a:rPr lang="en-US" dirty="0" err="1"/>
              <a:t>Pahnam</a:t>
            </a:r>
            <a:r>
              <a:rPr lang="en-US" dirty="0"/>
              <a:t> </a:t>
            </a:r>
            <a:r>
              <a:rPr lang="en-US" dirty="0" err="1"/>
              <a:t>nem</a:t>
            </a:r>
            <a:r>
              <a:rPr lang="en-US" dirty="0"/>
              <a:t> </a:t>
            </a:r>
            <a:r>
              <a:rPr lang="en-US" dirty="0" err="1"/>
              <a:t>Carra</a:t>
            </a:r>
            <a:r>
              <a:rPr lang="en-US" dirty="0"/>
              <a:t> </a:t>
            </a:r>
            <a:r>
              <a:rPr lang="en-US" dirty="0" err="1"/>
              <a:t>tefcwni</a:t>
            </a:r>
            <a:r>
              <a:rPr lang="en-US" dirty="0"/>
              <a:t> @ =`n=t=e=f.</a:t>
            </a:r>
          </a:p>
        </p:txBody>
      </p:sp>
    </p:spTree>
    <p:extLst>
      <p:ext uri="{BB962C8B-B14F-4D97-AF65-F5344CB8AC3E}">
        <p14:creationId xmlns:p14="http://schemas.microsoft.com/office/powerpoint/2010/main" val="1811848885"/>
      </p:ext>
    </p:extLst>
  </p:cSld>
  <p:clrMapOvr>
    <a:masterClrMapping/>
  </p:clrMapOvr>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ABA7885-303F-4876-AE95-B4637FDEC02B}"/>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sz="3600" b="1" dirty="0">
                <a:cs typeface="+mj-cs"/>
              </a:rPr>
              <a:t>طوبه... : آفا صارا بامون بي إيه بيسكوبوس : </a:t>
            </a:r>
            <a:r>
              <a:rPr lang="ar-EG" sz="3600" b="1" dirty="0">
                <a:cs typeface="+mj-cs"/>
              </a:rPr>
              <a:t>نيم </a:t>
            </a:r>
            <a:r>
              <a:rPr lang="ar-SA" sz="3600" b="1" dirty="0">
                <a:cs typeface="+mj-cs"/>
              </a:rPr>
              <a:t>إ</a:t>
            </a:r>
            <a:r>
              <a:rPr lang="ar-EG" sz="3600" b="1" dirty="0">
                <a:cs typeface="+mj-cs"/>
              </a:rPr>
              <a:t>ب</a:t>
            </a:r>
            <a:r>
              <a:rPr lang="ar-SA" sz="3600" b="1" dirty="0">
                <a:cs typeface="+mj-cs"/>
              </a:rPr>
              <a:t>ص</a:t>
            </a:r>
            <a:r>
              <a:rPr lang="ar-EG" sz="3600" b="1" dirty="0">
                <a:cs typeface="+mj-cs"/>
              </a:rPr>
              <a:t>ا</a:t>
            </a:r>
            <a:r>
              <a:rPr lang="ar-SA" sz="3600" b="1" dirty="0">
                <a:cs typeface="+mj-cs"/>
              </a:rPr>
              <a:t>ديه</a:t>
            </a:r>
            <a:r>
              <a:rPr lang="ar-EG" sz="3600" b="1" dirty="0">
                <a:cs typeface="+mj-cs"/>
              </a:rPr>
              <a:t> </a:t>
            </a:r>
            <a:r>
              <a:rPr lang="ar-SA" sz="3600" b="1" dirty="0">
                <a:cs typeface="+mj-cs"/>
              </a:rPr>
              <a:t>نيم </a:t>
            </a:r>
            <a:r>
              <a:rPr lang="ar-SA" sz="3600" b="1" dirty="0" err="1">
                <a:cs typeface="+mj-cs"/>
              </a:rPr>
              <a:t>غاللينيكوس</a:t>
            </a:r>
            <a:r>
              <a:rPr lang="ar-SA" sz="3600" b="1" dirty="0">
                <a:cs typeface="+mj-cs"/>
              </a:rPr>
              <a:t> :</a:t>
            </a:r>
            <a:r>
              <a:rPr lang="ar-EG" sz="3600" b="1" dirty="0">
                <a:cs typeface="+mj-cs"/>
              </a:rPr>
              <a:t> </a:t>
            </a:r>
            <a:r>
              <a:rPr lang="ar-SA" sz="3600" b="1" dirty="0" err="1">
                <a:cs typeface="+mj-cs"/>
              </a:rPr>
              <a:t>إنتيف</a:t>
            </a:r>
            <a:r>
              <a:rPr lang="ar-SA" sz="3600" b="1" dirty="0">
                <a:cs typeface="+mj-cs"/>
              </a:rPr>
              <a:t>... </a:t>
            </a:r>
            <a:endParaRPr lang="en-US" sz="3600" b="1" dirty="0">
              <a:cs typeface="+mj-cs"/>
            </a:endParaRPr>
          </a:p>
        </p:txBody>
      </p:sp>
      <p:sp>
        <p:nvSpPr>
          <p:cNvPr id="5" name="Text Placeholder 4"/>
          <p:cNvSpPr>
            <a:spLocks noGrp="1"/>
          </p:cNvSpPr>
          <p:nvPr>
            <p:ph type="body" sz="quarter" idx="11"/>
          </p:nvPr>
        </p:nvSpPr>
        <p:spPr/>
        <p:txBody>
          <a:bodyPr anchor="ctr"/>
          <a:lstStyle/>
          <a:p>
            <a:r>
              <a:rPr lang="ar-EG" sz="3300" b="1" dirty="0">
                <a:cs typeface="+mj-cs"/>
              </a:rPr>
              <a:t>اطلبوا</a:t>
            </a:r>
            <a:r>
              <a:rPr lang="ar-SA" sz="3300" b="1" dirty="0">
                <a:cs typeface="+mj-cs"/>
              </a:rPr>
              <a:t>... :</a:t>
            </a:r>
            <a:r>
              <a:rPr lang="ar-EG" sz="3300" b="1" dirty="0">
                <a:cs typeface="+mj-cs"/>
              </a:rPr>
              <a:t> </a:t>
            </a:r>
            <a:r>
              <a:rPr lang="ar-SA" sz="3300" b="1" dirty="0" err="1">
                <a:cs typeface="+mj-cs"/>
              </a:rPr>
              <a:t>با</a:t>
            </a:r>
            <a:r>
              <a:rPr lang="ar-SA" sz="3300" b="1" dirty="0">
                <a:cs typeface="+mj-cs"/>
              </a:rPr>
              <a:t> أنبا </a:t>
            </a:r>
            <a:r>
              <a:rPr lang="ar-SA" sz="3300" b="1" dirty="0" err="1">
                <a:cs typeface="+mj-cs"/>
              </a:rPr>
              <a:t>صرابامون</a:t>
            </a:r>
            <a:r>
              <a:rPr lang="ar-SA" sz="3300" b="1" dirty="0">
                <a:cs typeface="+mj-cs"/>
              </a:rPr>
              <a:t> الأسقف : وبصادي وغل</a:t>
            </a:r>
            <a:r>
              <a:rPr lang="ar-EG" sz="3300" b="1" dirty="0">
                <a:cs typeface="+mj-cs"/>
              </a:rPr>
              <a:t>ِّ</a:t>
            </a:r>
            <a:r>
              <a:rPr lang="ar-SA" sz="3300" b="1" dirty="0">
                <a:cs typeface="+mj-cs"/>
              </a:rPr>
              <a:t>يني</a:t>
            </a:r>
            <a:r>
              <a:rPr lang="ar-EG" sz="3300" b="1" dirty="0">
                <a:cs typeface="+mj-cs"/>
              </a:rPr>
              <a:t>ك</a:t>
            </a:r>
            <a:r>
              <a:rPr lang="ar-SA" sz="3300" b="1" dirty="0" err="1">
                <a:cs typeface="+mj-cs"/>
              </a:rPr>
              <a:t>وس</a:t>
            </a:r>
            <a:r>
              <a:rPr lang="ar-SA" sz="3300" b="1" dirty="0">
                <a:cs typeface="+mj-cs"/>
              </a:rPr>
              <a:t> : ليغفر...</a:t>
            </a:r>
            <a:endParaRPr lang="en-US" sz="3300" b="1" dirty="0">
              <a:cs typeface="+mj-cs"/>
            </a:endParaRPr>
          </a:p>
        </p:txBody>
      </p:sp>
      <p:sp>
        <p:nvSpPr>
          <p:cNvPr id="2" name="Text Placeholder 1">
            <a:extLst>
              <a:ext uri="{FF2B5EF4-FFF2-40B4-BE49-F238E27FC236}">
                <a16:creationId xmlns:a16="http://schemas.microsoft.com/office/drawing/2014/main" id="{60B99E06-836A-EB48-FBB6-1B964E2CD20B}"/>
              </a:ext>
            </a:extLst>
          </p:cNvPr>
          <p:cNvSpPr>
            <a:spLocks noGrp="1"/>
          </p:cNvSpPr>
          <p:nvPr>
            <p:ph type="body" sz="quarter" idx="12"/>
          </p:nvPr>
        </p:nvSpPr>
        <p:spPr/>
        <p:txBody>
          <a:bodyPr/>
          <a:lstStyle/>
          <a:p>
            <a:r>
              <a:rPr lang="en-US" sz="4400" dirty="0"/>
              <a:t>T=w@ abba </a:t>
            </a:r>
            <a:r>
              <a:rPr lang="en-US" sz="4400" dirty="0" err="1"/>
              <a:t>Carapamwn</a:t>
            </a:r>
            <a:r>
              <a:rPr lang="en-US" sz="4400" dirty="0"/>
              <a:t> </a:t>
            </a:r>
            <a:r>
              <a:rPr lang="en-US" sz="4400" dirty="0" err="1"/>
              <a:t>pi`epickopoc</a:t>
            </a:r>
            <a:r>
              <a:rPr lang="en-US" sz="4400" dirty="0"/>
              <a:t>@ </a:t>
            </a:r>
            <a:r>
              <a:rPr lang="en-US" sz="4400" dirty="0" err="1"/>
              <a:t>nem</a:t>
            </a:r>
            <a:r>
              <a:rPr lang="en-US" sz="4400" dirty="0"/>
              <a:t> "ate </a:t>
            </a:r>
            <a:r>
              <a:rPr lang="en-US" sz="4400" dirty="0" err="1"/>
              <a:t>nem</a:t>
            </a:r>
            <a:r>
              <a:rPr lang="en-US" sz="4400" dirty="0"/>
              <a:t> </a:t>
            </a:r>
            <a:r>
              <a:rPr lang="en-US" sz="4400" dirty="0" err="1"/>
              <a:t>Gallinikoc</a:t>
            </a:r>
            <a:r>
              <a:rPr lang="en-US" sz="4400" dirty="0"/>
              <a:t>@ =`n=t=e=f.</a:t>
            </a:r>
          </a:p>
          <a:p>
            <a:endParaRPr lang="en-US" sz="4400" dirty="0"/>
          </a:p>
        </p:txBody>
      </p:sp>
    </p:spTree>
    <p:extLst>
      <p:ext uri="{BB962C8B-B14F-4D97-AF65-F5344CB8AC3E}">
        <p14:creationId xmlns:p14="http://schemas.microsoft.com/office/powerpoint/2010/main" val="2708609769"/>
      </p:ext>
    </p:extLst>
  </p:cSld>
  <p:clrMapOvr>
    <a:masterClrMapping/>
  </p:clrMapOvr>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E47E6FF-3E16-4A55-BF52-5ACACBDB1D09}"/>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sz="3600" b="1" dirty="0">
                <a:cs typeface="+mj-cs"/>
              </a:rPr>
              <a:t>طوبه... : </a:t>
            </a:r>
            <a:r>
              <a:rPr lang="ar-SA" sz="3600" b="1" dirty="0" err="1">
                <a:cs typeface="+mj-cs"/>
              </a:rPr>
              <a:t>ني</a:t>
            </a:r>
            <a:r>
              <a:rPr lang="ar-SA" sz="3600" b="1" dirty="0">
                <a:cs typeface="+mj-cs"/>
              </a:rPr>
              <a:t> </a:t>
            </a:r>
            <a:r>
              <a:rPr lang="ar-SA" sz="3600" b="1" dirty="0" err="1">
                <a:cs typeface="+mj-cs"/>
              </a:rPr>
              <a:t>أثلوفوروس</a:t>
            </a:r>
            <a:r>
              <a:rPr lang="ar-SA" sz="3600" b="1" dirty="0">
                <a:cs typeface="+mj-cs"/>
              </a:rPr>
              <a:t> </a:t>
            </a:r>
            <a:r>
              <a:rPr lang="ar-SA" sz="3600" b="1" dirty="0" err="1">
                <a:cs typeface="+mj-cs"/>
              </a:rPr>
              <a:t>إممارتيروس</a:t>
            </a:r>
            <a:r>
              <a:rPr lang="ar-SA" sz="3600" b="1" dirty="0">
                <a:cs typeface="+mj-cs"/>
              </a:rPr>
              <a:t> : بي </a:t>
            </a:r>
            <a:r>
              <a:rPr lang="ar-SA" sz="3600" b="1" dirty="0" err="1">
                <a:cs typeface="+mj-cs"/>
              </a:rPr>
              <a:t>إهميه</a:t>
            </a:r>
            <a:r>
              <a:rPr lang="ar-SA" sz="3600" b="1" dirty="0">
                <a:cs typeface="+mj-cs"/>
              </a:rPr>
              <a:t> </a:t>
            </a:r>
            <a:r>
              <a:rPr lang="ar-SA" sz="3600" b="1" dirty="0" err="1">
                <a:cs typeface="+mj-cs"/>
              </a:rPr>
              <a:t>إثؤو</a:t>
            </a:r>
            <a:r>
              <a:rPr lang="ar-EG" sz="3600" b="1" dirty="0">
                <a:cs typeface="+mj-cs"/>
              </a:rPr>
              <a:t>َّ</a:t>
            </a:r>
            <a:r>
              <a:rPr lang="ar-SA" sz="3600" b="1" dirty="0">
                <a:cs typeface="+mj-cs"/>
              </a:rPr>
              <a:t>اب </a:t>
            </a:r>
            <a:r>
              <a:rPr lang="ar-SA" sz="3600" b="1" dirty="0" err="1">
                <a:cs typeface="+mj-cs"/>
              </a:rPr>
              <a:t>إنتيه</a:t>
            </a:r>
            <a:r>
              <a:rPr lang="ar-SA" sz="3600" b="1" dirty="0">
                <a:cs typeface="+mj-cs"/>
              </a:rPr>
              <a:t> </a:t>
            </a:r>
            <a:r>
              <a:rPr lang="ar-SA" sz="3600" b="1" dirty="0" err="1">
                <a:cs typeface="+mj-cs"/>
              </a:rPr>
              <a:t>سيفاستيه</a:t>
            </a:r>
            <a:r>
              <a:rPr lang="ar-SA" sz="3600" b="1" dirty="0">
                <a:cs typeface="+mj-cs"/>
              </a:rPr>
              <a:t> :</a:t>
            </a:r>
            <a:r>
              <a:rPr lang="ar-EG" sz="3600" b="1" dirty="0">
                <a:cs typeface="+mj-cs"/>
              </a:rPr>
              <a:t> </a:t>
            </a:r>
            <a:r>
              <a:rPr lang="ar-SA" sz="3600" b="1" dirty="0" err="1">
                <a:cs typeface="+mj-cs"/>
              </a:rPr>
              <a:t>إنتيف</a:t>
            </a:r>
            <a:r>
              <a:rPr lang="ar-SA" sz="3600" b="1" dirty="0">
                <a:cs typeface="+mj-cs"/>
              </a:rPr>
              <a:t>... </a:t>
            </a:r>
            <a:endParaRPr lang="en-US" sz="3600" b="1" dirty="0">
              <a:cs typeface="+mj-cs"/>
            </a:endParaRPr>
          </a:p>
        </p:txBody>
      </p:sp>
      <p:sp>
        <p:nvSpPr>
          <p:cNvPr id="5" name="Text Placeholder 4"/>
          <p:cNvSpPr>
            <a:spLocks noGrp="1"/>
          </p:cNvSpPr>
          <p:nvPr>
            <p:ph type="body" sz="quarter" idx="11"/>
          </p:nvPr>
        </p:nvSpPr>
        <p:spPr>
          <a:xfrm>
            <a:off x="0" y="3710609"/>
            <a:ext cx="9144000" cy="686579"/>
          </a:xfrm>
        </p:spPr>
        <p:txBody>
          <a:bodyPr anchor="ctr"/>
          <a:lstStyle/>
          <a:p>
            <a:r>
              <a:rPr lang="ar-SA" sz="3000" b="1" dirty="0">
                <a:cs typeface="+mj-cs"/>
              </a:rPr>
              <a:t>اطلبوا... : أيها الشهداء المجاهدون : الأربعون قديساً بسبسطية : ليغفر...</a:t>
            </a:r>
            <a:endParaRPr lang="en-US" sz="3000" b="1" dirty="0">
              <a:cs typeface="+mj-cs"/>
            </a:endParaRPr>
          </a:p>
        </p:txBody>
      </p:sp>
      <p:sp>
        <p:nvSpPr>
          <p:cNvPr id="2" name="Text Placeholder 1">
            <a:extLst>
              <a:ext uri="{FF2B5EF4-FFF2-40B4-BE49-F238E27FC236}">
                <a16:creationId xmlns:a16="http://schemas.microsoft.com/office/drawing/2014/main" id="{913B7D38-A9B9-D3D6-A7CF-9329B0A1CC4E}"/>
              </a:ext>
            </a:extLst>
          </p:cNvPr>
          <p:cNvSpPr>
            <a:spLocks noGrp="1"/>
          </p:cNvSpPr>
          <p:nvPr>
            <p:ph type="body" sz="quarter" idx="12"/>
          </p:nvPr>
        </p:nvSpPr>
        <p:spPr>
          <a:xfrm>
            <a:off x="0" y="4442434"/>
            <a:ext cx="9144000" cy="1189740"/>
          </a:xfrm>
        </p:spPr>
        <p:txBody>
          <a:bodyPr/>
          <a:lstStyle/>
          <a:p>
            <a:r>
              <a:rPr lang="en-US" sz="4400" dirty="0"/>
              <a:t> T=w@ </a:t>
            </a:r>
            <a:r>
              <a:rPr lang="en-US" sz="4400" dirty="0" err="1"/>
              <a:t>nia;lovoroc</a:t>
            </a:r>
            <a:r>
              <a:rPr lang="en-US" sz="4400" dirty="0"/>
              <a:t> `</a:t>
            </a:r>
            <a:r>
              <a:rPr lang="en-US" sz="4400" dirty="0" err="1"/>
              <a:t>mmarturoc</a:t>
            </a:r>
            <a:r>
              <a:rPr lang="en-US" sz="4400" dirty="0"/>
              <a:t>@ </a:t>
            </a:r>
            <a:r>
              <a:rPr lang="en-US" sz="4400" dirty="0" err="1"/>
              <a:t>pi`hme</a:t>
            </a:r>
            <a:r>
              <a:rPr lang="en-US" sz="4400" dirty="0"/>
              <a:t> </a:t>
            </a:r>
            <a:r>
              <a:rPr lang="en-US" sz="4400" dirty="0" err="1"/>
              <a:t>e;ouab</a:t>
            </a:r>
            <a:r>
              <a:rPr lang="en-US" sz="4400" dirty="0"/>
              <a:t> `</a:t>
            </a:r>
            <a:r>
              <a:rPr lang="en-US" sz="4400" dirty="0" err="1"/>
              <a:t>nte</a:t>
            </a:r>
            <a:r>
              <a:rPr lang="en-US" sz="4400" dirty="0"/>
              <a:t> </a:t>
            </a:r>
            <a:r>
              <a:rPr lang="en-US" sz="4400" dirty="0" err="1"/>
              <a:t>Cebacte</a:t>
            </a:r>
            <a:r>
              <a:rPr lang="en-US" sz="4400" dirty="0"/>
              <a:t>@ `=n=t=e=f.</a:t>
            </a:r>
          </a:p>
          <a:p>
            <a:endParaRPr lang="en-US" sz="4400" dirty="0"/>
          </a:p>
          <a:p>
            <a:endParaRPr lang="en-US" sz="4400" dirty="0"/>
          </a:p>
        </p:txBody>
      </p:sp>
    </p:spTree>
    <p:extLst>
      <p:ext uri="{BB962C8B-B14F-4D97-AF65-F5344CB8AC3E}">
        <p14:creationId xmlns:p14="http://schemas.microsoft.com/office/powerpoint/2010/main" val="1032557237"/>
      </p:ext>
    </p:extLst>
  </p:cSld>
  <p:clrMapOvr>
    <a:masterClrMapping/>
  </p:clrMapOvr>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1366F2E-D31C-45C7-BD7D-F4BB949B4BD0}"/>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b="1" dirty="0">
                <a:cs typeface="+mj-cs"/>
              </a:rPr>
              <a:t>طوبه... : آفا بيرو أوو نيم آثوم : نيم يوأنس نيم سيميؤن :</a:t>
            </a:r>
            <a:r>
              <a:rPr lang="ar-EG" b="1" dirty="0">
                <a:cs typeface="+mj-cs"/>
              </a:rPr>
              <a:t> </a:t>
            </a:r>
            <a:r>
              <a:rPr lang="ar-SA" b="1" dirty="0" err="1">
                <a:cs typeface="+mj-cs"/>
              </a:rPr>
              <a:t>إنتيف</a:t>
            </a:r>
            <a:r>
              <a:rPr lang="ar-SA" b="1" dirty="0">
                <a:cs typeface="+mj-cs"/>
              </a:rPr>
              <a:t>... </a:t>
            </a:r>
            <a:endParaRPr lang="en-US" b="1" dirty="0">
              <a:cs typeface="+mj-cs"/>
            </a:endParaRPr>
          </a:p>
        </p:txBody>
      </p:sp>
      <p:sp>
        <p:nvSpPr>
          <p:cNvPr id="5" name="Text Placeholder 4"/>
          <p:cNvSpPr>
            <a:spLocks noGrp="1"/>
          </p:cNvSpPr>
          <p:nvPr>
            <p:ph type="body" sz="quarter" idx="11"/>
          </p:nvPr>
        </p:nvSpPr>
        <p:spPr/>
        <p:txBody>
          <a:bodyPr anchor="ctr"/>
          <a:lstStyle/>
          <a:p>
            <a:r>
              <a:rPr lang="ar-EG" sz="3600" b="1" dirty="0">
                <a:cs typeface="+mj-cs"/>
              </a:rPr>
              <a:t>ا</a:t>
            </a:r>
            <a:r>
              <a:rPr lang="ar-SA" sz="3600" b="1" dirty="0">
                <a:cs typeface="+mj-cs"/>
              </a:rPr>
              <a:t>طلبوا... : يا أنبا </a:t>
            </a:r>
            <a:r>
              <a:rPr lang="ar-SA" sz="3600" b="1" dirty="0" err="1">
                <a:cs typeface="+mj-cs"/>
              </a:rPr>
              <a:t>بيروه</a:t>
            </a:r>
            <a:r>
              <a:rPr lang="ar-SA" sz="3600" b="1" dirty="0">
                <a:cs typeface="+mj-cs"/>
              </a:rPr>
              <a:t> </a:t>
            </a:r>
            <a:r>
              <a:rPr lang="ar-SA" sz="3600" b="1" dirty="0" err="1">
                <a:cs typeface="+mj-cs"/>
              </a:rPr>
              <a:t>وأتوم</a:t>
            </a:r>
            <a:r>
              <a:rPr lang="ar-SA" sz="3600" b="1" dirty="0">
                <a:cs typeface="+mj-cs"/>
              </a:rPr>
              <a:t> : ويوحنا وسمعان : ليغفر...</a:t>
            </a:r>
            <a:endParaRPr lang="en-US" sz="3600" b="1" dirty="0">
              <a:cs typeface="+mj-cs"/>
            </a:endParaRPr>
          </a:p>
        </p:txBody>
      </p:sp>
      <p:sp>
        <p:nvSpPr>
          <p:cNvPr id="2" name="Text Placeholder 1">
            <a:extLst>
              <a:ext uri="{FF2B5EF4-FFF2-40B4-BE49-F238E27FC236}">
                <a16:creationId xmlns:a16="http://schemas.microsoft.com/office/drawing/2014/main" id="{EA3F68A0-4701-2A9D-90AE-17892A64EB00}"/>
              </a:ext>
            </a:extLst>
          </p:cNvPr>
          <p:cNvSpPr>
            <a:spLocks noGrp="1"/>
          </p:cNvSpPr>
          <p:nvPr>
            <p:ph type="body" sz="quarter" idx="12"/>
          </p:nvPr>
        </p:nvSpPr>
        <p:spPr/>
        <p:txBody>
          <a:bodyPr/>
          <a:lstStyle/>
          <a:p>
            <a:r>
              <a:rPr lang="pt-BR" dirty="0"/>
              <a:t>T=w @ abba Pirwou nem `A;wm@ nem Iwannyc nem Cumewn@ =`n=t=e=f.</a:t>
            </a:r>
          </a:p>
          <a:p>
            <a:endParaRPr lang="pt-BR" dirty="0"/>
          </a:p>
          <a:p>
            <a:endParaRPr lang="en-US" dirty="0"/>
          </a:p>
        </p:txBody>
      </p:sp>
    </p:spTree>
    <p:extLst>
      <p:ext uri="{BB962C8B-B14F-4D97-AF65-F5344CB8AC3E}">
        <p14:creationId xmlns:p14="http://schemas.microsoft.com/office/powerpoint/2010/main" val="2529771437"/>
      </p:ext>
    </p:extLst>
  </p:cSld>
  <p:clrMapOvr>
    <a:masterClrMapping/>
  </p:clrMapOvr>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A646E0-B348-4BDB-A74C-5B5A114149E5}"/>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600" dirty="0"/>
              <a:t>طوبه... : نى أثلوفوروس إم مارتيروس : آفا إبشوى نيم بيف إشفير بيتروس :</a:t>
            </a:r>
            <a:r>
              <a:rPr lang="ar-EG" sz="3600" dirty="0"/>
              <a:t> </a:t>
            </a:r>
            <a:r>
              <a:rPr lang="ar-SA" sz="3600" dirty="0" err="1"/>
              <a:t>إنتيف</a:t>
            </a:r>
            <a:r>
              <a:rPr lang="ar-SA" sz="3600" dirty="0"/>
              <a:t>...</a:t>
            </a:r>
            <a:endParaRPr lang="en-US" sz="3600" dirty="0"/>
          </a:p>
        </p:txBody>
      </p:sp>
      <p:sp>
        <p:nvSpPr>
          <p:cNvPr id="5" name="Text Placeholder 4"/>
          <p:cNvSpPr>
            <a:spLocks noGrp="1"/>
          </p:cNvSpPr>
          <p:nvPr>
            <p:ph type="body" sz="quarter" idx="11"/>
          </p:nvPr>
        </p:nvSpPr>
        <p:spPr/>
        <p:txBody>
          <a:bodyPr/>
          <a:lstStyle/>
          <a:p>
            <a:r>
              <a:rPr lang="ar-SA" sz="3600" dirty="0"/>
              <a:t>اطلبوا... : أيها الشهيدان المجاهدان : أبا </a:t>
            </a:r>
            <a:r>
              <a:rPr lang="ar-SA" sz="3600" dirty="0" err="1"/>
              <a:t>إبشوي</a:t>
            </a:r>
            <a:r>
              <a:rPr lang="ar-SA" sz="3600" dirty="0"/>
              <a:t> وصديقه بطرس</a:t>
            </a:r>
            <a:r>
              <a:rPr lang="ar-EG" sz="3600" dirty="0"/>
              <a:t> </a:t>
            </a:r>
            <a:r>
              <a:rPr lang="ar-SA" sz="3600" dirty="0"/>
              <a:t>: ليغفر...</a:t>
            </a:r>
            <a:endParaRPr lang="en-US" sz="3600" dirty="0"/>
          </a:p>
        </p:txBody>
      </p:sp>
      <p:sp>
        <p:nvSpPr>
          <p:cNvPr id="6" name="Text Placeholder 5"/>
          <p:cNvSpPr>
            <a:spLocks noGrp="1"/>
          </p:cNvSpPr>
          <p:nvPr>
            <p:ph type="body" sz="quarter" idx="12"/>
          </p:nvPr>
        </p:nvSpPr>
        <p:spPr/>
        <p:txBody>
          <a:bodyPr/>
          <a:lstStyle/>
          <a:p>
            <a:pPr lvl="0"/>
            <a:r>
              <a:rPr lang="en-US" dirty="0"/>
              <a:t>T=w @ </a:t>
            </a:r>
            <a:r>
              <a:rPr lang="en-US" dirty="0" err="1"/>
              <a:t>nia;lovoroc</a:t>
            </a:r>
            <a:r>
              <a:rPr lang="en-US" dirty="0"/>
              <a:t> `</a:t>
            </a:r>
            <a:r>
              <a:rPr lang="en-US" dirty="0" err="1"/>
              <a:t>mmarturoc</a:t>
            </a:r>
            <a:r>
              <a:rPr lang="en-US" dirty="0"/>
              <a:t>@ `</a:t>
            </a:r>
            <a:r>
              <a:rPr lang="en-US" dirty="0" err="1"/>
              <a:t>apa</a:t>
            </a:r>
            <a:r>
              <a:rPr lang="en-US" dirty="0"/>
              <a:t> </a:t>
            </a:r>
            <a:r>
              <a:rPr lang="en-US" dirty="0" err="1"/>
              <a:t>Piswi</a:t>
            </a:r>
            <a:r>
              <a:rPr lang="en-US" dirty="0"/>
              <a:t> </a:t>
            </a:r>
            <a:r>
              <a:rPr lang="en-US" dirty="0" err="1"/>
              <a:t>nem</a:t>
            </a:r>
            <a:r>
              <a:rPr lang="en-US" dirty="0"/>
              <a:t> </a:t>
            </a:r>
            <a:r>
              <a:rPr lang="en-US" dirty="0" err="1"/>
              <a:t>pef`svyr</a:t>
            </a:r>
            <a:r>
              <a:rPr lang="en-US" dirty="0"/>
              <a:t> </a:t>
            </a:r>
            <a:r>
              <a:rPr lang="en-US" dirty="0" err="1"/>
              <a:t>Petroc</a:t>
            </a:r>
            <a:r>
              <a:rPr lang="en-US" dirty="0"/>
              <a:t>@ `=n=t=e=f.</a:t>
            </a:r>
          </a:p>
        </p:txBody>
      </p:sp>
    </p:spTree>
    <p:extLst>
      <p:ext uri="{BB962C8B-B14F-4D97-AF65-F5344CB8AC3E}">
        <p14:creationId xmlns:p14="http://schemas.microsoft.com/office/powerpoint/2010/main" val="2750069382"/>
      </p:ext>
    </p:extLst>
  </p:cSld>
  <p:clrMapOvr>
    <a:masterClrMapping/>
  </p:clrMapOvr>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71F879B-3866-4735-8385-53146B79ECC6}"/>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dirty="0"/>
              <a:t>طوبه... : آبا كلوج بي إبرسفيتيروس : نيم آبا إبجول نيم آبا كاف :</a:t>
            </a:r>
            <a:r>
              <a:rPr lang="ar-EG" dirty="0"/>
              <a:t> </a:t>
            </a:r>
            <a:r>
              <a:rPr lang="ar-SA" dirty="0" err="1"/>
              <a:t>إنتيف</a:t>
            </a:r>
            <a:r>
              <a:rPr lang="ar-SA" dirty="0"/>
              <a:t>...</a:t>
            </a:r>
            <a:endParaRPr lang="en-US" dirty="0"/>
          </a:p>
        </p:txBody>
      </p:sp>
      <p:sp>
        <p:nvSpPr>
          <p:cNvPr id="5" name="Text Placeholder 4"/>
          <p:cNvSpPr>
            <a:spLocks noGrp="1"/>
          </p:cNvSpPr>
          <p:nvPr>
            <p:ph type="body" sz="quarter" idx="11"/>
          </p:nvPr>
        </p:nvSpPr>
        <p:spPr/>
        <p:txBody>
          <a:bodyPr anchor="ctr"/>
          <a:lstStyle/>
          <a:p>
            <a:r>
              <a:rPr lang="ar-SA" sz="3600" dirty="0"/>
              <a:t>اطلبوا... : يا أبا إكلوج القس: و</a:t>
            </a:r>
            <a:r>
              <a:rPr lang="ar-EG" sz="3600" dirty="0"/>
              <a:t>أ</a:t>
            </a:r>
            <a:r>
              <a:rPr lang="ar-SA" sz="3600" dirty="0" err="1"/>
              <a:t>با</a:t>
            </a:r>
            <a:r>
              <a:rPr lang="ar-SA" sz="3600" dirty="0"/>
              <a:t> </a:t>
            </a:r>
            <a:r>
              <a:rPr lang="ar-EG" sz="3600" dirty="0"/>
              <a:t>إ</a:t>
            </a:r>
            <a:r>
              <a:rPr lang="ar-SA" sz="3600" dirty="0"/>
              <a:t>بجول و</a:t>
            </a:r>
            <a:r>
              <a:rPr lang="ar-EG" sz="3600" dirty="0"/>
              <a:t>أ</a:t>
            </a:r>
            <a:r>
              <a:rPr lang="ar-SA" sz="3600" dirty="0"/>
              <a:t>با كاف: ليغفر...</a:t>
            </a:r>
            <a:endParaRPr lang="en-US" sz="3600" dirty="0"/>
          </a:p>
        </p:txBody>
      </p:sp>
      <p:sp>
        <p:nvSpPr>
          <p:cNvPr id="6" name="Text Placeholder 5"/>
          <p:cNvSpPr>
            <a:spLocks noGrp="1"/>
          </p:cNvSpPr>
          <p:nvPr>
            <p:ph type="body" sz="quarter" idx="12"/>
          </p:nvPr>
        </p:nvSpPr>
        <p:spPr/>
        <p:txBody>
          <a:bodyPr/>
          <a:lstStyle/>
          <a:p>
            <a:pPr lvl="0"/>
            <a:r>
              <a:rPr lang="en-US" dirty="0"/>
              <a:t>T=w </a:t>
            </a:r>
            <a:r>
              <a:rPr lang="pt-BR" dirty="0"/>
              <a:t>@ `apa `Kloj pi`precbuteroc@ nem `apa `Pjol nem `apa Kau@ =`n=t=e=f</a:t>
            </a:r>
            <a:r>
              <a:rPr lang="en-US" dirty="0"/>
              <a:t>.</a:t>
            </a:r>
          </a:p>
        </p:txBody>
      </p:sp>
    </p:spTree>
    <p:extLst>
      <p:ext uri="{BB962C8B-B14F-4D97-AF65-F5344CB8AC3E}">
        <p14:creationId xmlns:p14="http://schemas.microsoft.com/office/powerpoint/2010/main" val="1411355541"/>
      </p:ext>
    </p:extLst>
  </p:cSld>
  <p:clrMapOvr>
    <a:masterClrMapping/>
  </p:clrMapOvr>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CFDA58F-720C-4DAA-BB38-72073B71820F}"/>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600" dirty="0"/>
              <a:t>طوبه... : آبا يوأنس بي ريم هراكليا : نيم كيري بيفامون نيم بستافروس :</a:t>
            </a:r>
            <a:r>
              <a:rPr lang="ar-EG" sz="3600" dirty="0"/>
              <a:t> </a:t>
            </a:r>
            <a:r>
              <a:rPr lang="ar-SA" sz="3600" dirty="0" err="1"/>
              <a:t>إنتيف</a:t>
            </a:r>
            <a:r>
              <a:rPr lang="ar-SA" sz="3600" dirty="0"/>
              <a:t>...</a:t>
            </a:r>
            <a:endParaRPr lang="en-US" sz="3600" dirty="0"/>
          </a:p>
        </p:txBody>
      </p:sp>
      <p:sp>
        <p:nvSpPr>
          <p:cNvPr id="5" name="Text Placeholder 4"/>
          <p:cNvSpPr>
            <a:spLocks noGrp="1"/>
          </p:cNvSpPr>
          <p:nvPr>
            <p:ph type="body" sz="quarter" idx="11"/>
          </p:nvPr>
        </p:nvSpPr>
        <p:spPr/>
        <p:txBody>
          <a:bodyPr/>
          <a:lstStyle/>
          <a:p>
            <a:r>
              <a:rPr lang="ar-SA" sz="3600" dirty="0"/>
              <a:t>اطلبوا... : يا أبا يوحنا </a:t>
            </a:r>
            <a:r>
              <a:rPr lang="ar-SA" sz="3600" dirty="0" err="1"/>
              <a:t>الهرقلي</a:t>
            </a:r>
            <a:r>
              <a:rPr lang="ar-SA" sz="3600" dirty="0"/>
              <a:t> : والسيد بفام </a:t>
            </a:r>
            <a:r>
              <a:rPr lang="ar-SA" sz="3600" dirty="0" err="1"/>
              <a:t>وبسطوروس</a:t>
            </a:r>
            <a:r>
              <a:rPr lang="ar-SA" sz="3600" dirty="0"/>
              <a:t> : ليغفر...</a:t>
            </a:r>
            <a:endParaRPr lang="en-US" sz="3600" dirty="0"/>
          </a:p>
        </p:txBody>
      </p:sp>
      <p:sp>
        <p:nvSpPr>
          <p:cNvPr id="6" name="Text Placeholder 5"/>
          <p:cNvSpPr>
            <a:spLocks noGrp="1"/>
          </p:cNvSpPr>
          <p:nvPr>
            <p:ph type="body" sz="quarter" idx="12"/>
          </p:nvPr>
        </p:nvSpPr>
        <p:spPr/>
        <p:txBody>
          <a:bodyPr/>
          <a:lstStyle/>
          <a:p>
            <a:pPr lvl="0"/>
            <a:r>
              <a:rPr lang="en-US" dirty="0"/>
              <a:t>T=w @ `</a:t>
            </a:r>
            <a:r>
              <a:rPr lang="en-US" dirty="0" err="1"/>
              <a:t>apa</a:t>
            </a:r>
            <a:r>
              <a:rPr lang="en-US" dirty="0"/>
              <a:t> </a:t>
            </a:r>
            <a:r>
              <a:rPr lang="en-US" dirty="0" err="1"/>
              <a:t>Iwannyc</a:t>
            </a:r>
            <a:r>
              <a:rPr lang="en-US" dirty="0"/>
              <a:t> </a:t>
            </a:r>
            <a:r>
              <a:rPr lang="en-US" dirty="0" err="1"/>
              <a:t>Piremharaklia</a:t>
            </a:r>
            <a:r>
              <a:rPr lang="en-US" dirty="0"/>
              <a:t>@ </a:t>
            </a:r>
            <a:r>
              <a:rPr lang="en-US" dirty="0" err="1"/>
              <a:t>nem</a:t>
            </a:r>
            <a:r>
              <a:rPr lang="en-US" dirty="0"/>
              <a:t> </a:t>
            </a:r>
            <a:r>
              <a:rPr lang="en-US" dirty="0" err="1"/>
              <a:t>kurie</a:t>
            </a:r>
            <a:r>
              <a:rPr lang="en-US" dirty="0"/>
              <a:t> </a:t>
            </a:r>
            <a:r>
              <a:rPr lang="en-US" dirty="0" err="1"/>
              <a:t>Pivamwn</a:t>
            </a:r>
            <a:r>
              <a:rPr lang="en-US" dirty="0"/>
              <a:t> </a:t>
            </a:r>
            <a:r>
              <a:rPr lang="en-US" dirty="0" err="1"/>
              <a:t>nem</a:t>
            </a:r>
            <a:r>
              <a:rPr lang="en-US" dirty="0"/>
              <a:t> </a:t>
            </a:r>
            <a:r>
              <a:rPr lang="en-US" dirty="0" err="1"/>
              <a:t>Pictauroc</a:t>
            </a:r>
            <a:r>
              <a:rPr lang="en-US" dirty="0"/>
              <a:t>@ `=n=t=e=f.</a:t>
            </a:r>
          </a:p>
        </p:txBody>
      </p:sp>
    </p:spTree>
    <p:extLst>
      <p:ext uri="{BB962C8B-B14F-4D97-AF65-F5344CB8AC3E}">
        <p14:creationId xmlns:p14="http://schemas.microsoft.com/office/powerpoint/2010/main" val="3305902971"/>
      </p:ext>
    </p:extLst>
  </p:cSld>
  <p:clrMapOvr>
    <a:masterClrMapping/>
  </p:clrMapOvr>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614B6E-3963-43FA-9A6A-4BEA176269D6}"/>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dirty="0"/>
              <a:t>طوبه... : إيسيذوروس نيم بانتيليه أون : صوفيا نيم إيفوميا :</a:t>
            </a:r>
            <a:r>
              <a:rPr lang="ar-EG" dirty="0"/>
              <a:t> </a:t>
            </a:r>
            <a:r>
              <a:rPr lang="ar-SA" dirty="0" err="1"/>
              <a:t>إنتيف</a:t>
            </a:r>
            <a:r>
              <a:rPr lang="ar-SA" dirty="0"/>
              <a:t>...</a:t>
            </a:r>
            <a:endParaRPr lang="en-US" dirty="0"/>
          </a:p>
        </p:txBody>
      </p:sp>
      <p:sp>
        <p:nvSpPr>
          <p:cNvPr id="5" name="Text Placeholder 4"/>
          <p:cNvSpPr>
            <a:spLocks noGrp="1"/>
          </p:cNvSpPr>
          <p:nvPr>
            <p:ph type="body" sz="quarter" idx="11"/>
          </p:nvPr>
        </p:nvSpPr>
        <p:spPr>
          <a:xfrm>
            <a:off x="0" y="3710609"/>
            <a:ext cx="9144000" cy="740367"/>
          </a:xfrm>
        </p:spPr>
        <p:txBody>
          <a:bodyPr anchor="ctr"/>
          <a:lstStyle/>
          <a:p>
            <a:r>
              <a:rPr lang="ar-SA" sz="3200" dirty="0"/>
              <a:t>اطلبوا... : يا</a:t>
            </a:r>
            <a:r>
              <a:rPr lang="ar-EG" sz="3200" dirty="0"/>
              <a:t> </a:t>
            </a:r>
            <a:r>
              <a:rPr lang="ar-SA" sz="3200" dirty="0" err="1"/>
              <a:t>إيسيذوروس</a:t>
            </a:r>
            <a:r>
              <a:rPr lang="ar-SA" sz="3200" dirty="0"/>
              <a:t> </a:t>
            </a:r>
            <a:r>
              <a:rPr lang="ar-SA" sz="3200" dirty="0" err="1"/>
              <a:t>وبندلاون</a:t>
            </a:r>
            <a:r>
              <a:rPr lang="ar-SA" sz="3200" dirty="0"/>
              <a:t> : وصوفيا </a:t>
            </a:r>
            <a:r>
              <a:rPr lang="ar-SA" sz="3200" dirty="0" err="1"/>
              <a:t>وإفوميه</a:t>
            </a:r>
            <a:r>
              <a:rPr lang="ar-SA" sz="3200" dirty="0"/>
              <a:t> : ليغفر...</a:t>
            </a:r>
            <a:endParaRPr lang="en-US" sz="3200" dirty="0"/>
          </a:p>
        </p:txBody>
      </p:sp>
      <p:sp>
        <p:nvSpPr>
          <p:cNvPr id="6" name="Text Placeholder 5"/>
          <p:cNvSpPr>
            <a:spLocks noGrp="1"/>
          </p:cNvSpPr>
          <p:nvPr>
            <p:ph type="body" sz="quarter" idx="12"/>
          </p:nvPr>
        </p:nvSpPr>
        <p:spPr>
          <a:xfrm>
            <a:off x="0" y="4442434"/>
            <a:ext cx="9144000" cy="1189740"/>
          </a:xfrm>
        </p:spPr>
        <p:txBody>
          <a:bodyPr/>
          <a:lstStyle/>
          <a:p>
            <a:pPr lvl="0"/>
            <a:r>
              <a:rPr lang="en-US" dirty="0"/>
              <a:t>T=w </a:t>
            </a:r>
            <a:r>
              <a:rPr lang="pt-BR" dirty="0"/>
              <a:t>@ `Ycidwroc nem Panteleon@ Covia nem Euvomia@ `=n=t=e=f</a:t>
            </a:r>
            <a:r>
              <a:rPr lang="en-US" dirty="0"/>
              <a:t>.</a:t>
            </a:r>
          </a:p>
        </p:txBody>
      </p:sp>
    </p:spTree>
    <p:extLst>
      <p:ext uri="{BB962C8B-B14F-4D97-AF65-F5344CB8AC3E}">
        <p14:creationId xmlns:p14="http://schemas.microsoft.com/office/powerpoint/2010/main" val="763349269"/>
      </p:ext>
    </p:extLst>
  </p:cSld>
  <p:clrMapOvr>
    <a:masterClrMapping/>
  </p:clrMapOvr>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B0D6D8B-3E14-406B-98AB-3F158625990E}"/>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600" dirty="0"/>
              <a:t>طوبه... : كيري أبانوب نيم بثولوميؤس : نيم آباكراجون نيم سوسين نيوس :</a:t>
            </a:r>
            <a:r>
              <a:rPr lang="ar-EG" sz="3600" dirty="0"/>
              <a:t> </a:t>
            </a:r>
            <a:r>
              <a:rPr lang="ar-SA" sz="3600" dirty="0" err="1"/>
              <a:t>إنتيف</a:t>
            </a:r>
            <a:r>
              <a:rPr lang="ar-SA" sz="3600" dirty="0"/>
              <a:t>... </a:t>
            </a:r>
            <a:endParaRPr lang="en-US" sz="3600" dirty="0"/>
          </a:p>
        </p:txBody>
      </p:sp>
      <p:sp>
        <p:nvSpPr>
          <p:cNvPr id="5" name="Text Placeholder 4"/>
          <p:cNvSpPr>
            <a:spLocks noGrp="1"/>
          </p:cNvSpPr>
          <p:nvPr>
            <p:ph type="body" sz="quarter" idx="11"/>
          </p:nvPr>
        </p:nvSpPr>
        <p:spPr/>
        <p:txBody>
          <a:bodyPr/>
          <a:lstStyle/>
          <a:p>
            <a:r>
              <a:rPr lang="ar-SA" sz="3200" dirty="0"/>
              <a:t>اطلبوا... : يا سيدي </a:t>
            </a:r>
            <a:r>
              <a:rPr lang="ar-SA" sz="3200" dirty="0" err="1"/>
              <a:t>أبانوب</a:t>
            </a:r>
            <a:r>
              <a:rPr lang="ar-EG" sz="3200" dirty="0"/>
              <a:t> </a:t>
            </a:r>
            <a:r>
              <a:rPr lang="ar-SA" sz="3200" dirty="0" err="1"/>
              <a:t>وأبطلماوس</a:t>
            </a:r>
            <a:r>
              <a:rPr lang="ar-SA" sz="3200" dirty="0"/>
              <a:t> : </a:t>
            </a:r>
            <a:r>
              <a:rPr lang="ar-SA" sz="3200" dirty="0" err="1"/>
              <a:t>وأبكراجون</a:t>
            </a:r>
            <a:r>
              <a:rPr lang="ar-SA" sz="3200" dirty="0"/>
              <a:t> </a:t>
            </a:r>
            <a:r>
              <a:rPr lang="ar-SA" sz="3200" dirty="0" err="1"/>
              <a:t>وسوسنيوس</a:t>
            </a:r>
            <a:r>
              <a:rPr lang="ar-EG" sz="3200" dirty="0"/>
              <a:t> </a:t>
            </a:r>
            <a:r>
              <a:rPr lang="ar-SA" sz="3200" dirty="0"/>
              <a:t>: ليغفر...</a:t>
            </a:r>
            <a:endParaRPr lang="en-US" sz="3200" dirty="0"/>
          </a:p>
        </p:txBody>
      </p:sp>
      <p:sp>
        <p:nvSpPr>
          <p:cNvPr id="6" name="Text Placeholder 5"/>
          <p:cNvSpPr>
            <a:spLocks noGrp="1"/>
          </p:cNvSpPr>
          <p:nvPr>
            <p:ph type="body" sz="quarter" idx="12"/>
          </p:nvPr>
        </p:nvSpPr>
        <p:spPr/>
        <p:txBody>
          <a:bodyPr/>
          <a:lstStyle/>
          <a:p>
            <a:pPr lvl="0"/>
            <a:r>
              <a:rPr lang="en-US" dirty="0"/>
              <a:t>T=w </a:t>
            </a:r>
            <a:r>
              <a:rPr lang="pt-BR" dirty="0"/>
              <a:t>@ kuri `Apanoub nem `P;olomeoc@ nem `apa `Kragon nem Coucennioc@ =`n=t=e=f</a:t>
            </a:r>
            <a:r>
              <a:rPr lang="en-US" dirty="0"/>
              <a:t>.</a:t>
            </a:r>
          </a:p>
        </p:txBody>
      </p:sp>
    </p:spTree>
    <p:extLst>
      <p:ext uri="{BB962C8B-B14F-4D97-AF65-F5344CB8AC3E}">
        <p14:creationId xmlns:p14="http://schemas.microsoft.com/office/powerpoint/2010/main" val="1925203764"/>
      </p:ext>
    </p:extLst>
  </p:cSld>
  <p:clrMapOvr>
    <a:masterClrMapping/>
  </p:clrMapOvr>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8767AFF-5EF8-4478-9F77-BE1CEF751DCE}"/>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600" dirty="0"/>
              <a:t>طوبه... : أو بينيشتي إن أرشي إيه ريفس : آفا بيتروس ييرو مارتيروس :</a:t>
            </a:r>
            <a:r>
              <a:rPr lang="ar-EG" sz="3600" dirty="0"/>
              <a:t> </a:t>
            </a:r>
            <a:r>
              <a:rPr lang="ar-SA" sz="3600" dirty="0" err="1"/>
              <a:t>إنتيف</a:t>
            </a:r>
            <a:r>
              <a:rPr lang="ar-SA" sz="3600" dirty="0"/>
              <a:t>... </a:t>
            </a:r>
            <a:endParaRPr lang="en-US" sz="3600" dirty="0"/>
          </a:p>
        </p:txBody>
      </p:sp>
      <p:sp>
        <p:nvSpPr>
          <p:cNvPr id="5" name="Text Placeholder 4"/>
          <p:cNvSpPr>
            <a:spLocks noGrp="1"/>
          </p:cNvSpPr>
          <p:nvPr>
            <p:ph type="body" sz="quarter" idx="11"/>
          </p:nvPr>
        </p:nvSpPr>
        <p:spPr/>
        <p:txBody>
          <a:bodyPr/>
          <a:lstStyle/>
          <a:p>
            <a:r>
              <a:rPr lang="ar-SA" sz="3600" dirty="0"/>
              <a:t>اطلب...: يا رئيس الكهنة العظيم: </a:t>
            </a:r>
            <a:r>
              <a:rPr lang="ar-EG" sz="3600" dirty="0"/>
              <a:t>أ</a:t>
            </a:r>
            <a:r>
              <a:rPr lang="ar-SA" sz="3600" dirty="0"/>
              <a:t>نبا بطرس خاتم الشهداء: ليغفر...</a:t>
            </a:r>
            <a:endParaRPr lang="en-US" sz="3600" dirty="0"/>
          </a:p>
        </p:txBody>
      </p:sp>
      <p:sp>
        <p:nvSpPr>
          <p:cNvPr id="6" name="Text Placeholder 5"/>
          <p:cNvSpPr>
            <a:spLocks noGrp="1"/>
          </p:cNvSpPr>
          <p:nvPr>
            <p:ph type="body" sz="quarter" idx="12"/>
          </p:nvPr>
        </p:nvSpPr>
        <p:spPr/>
        <p:txBody>
          <a:bodyPr/>
          <a:lstStyle/>
          <a:p>
            <a:pPr lvl="0"/>
            <a:r>
              <a:rPr lang="en-US" dirty="0"/>
              <a:t>T=w </a:t>
            </a:r>
            <a:r>
              <a:rPr lang="pl-PL" dirty="0"/>
              <a:t>@ `w pinis] `nar</a:t>
            </a:r>
            <a:r>
              <a:rPr lang="en-US" dirty="0"/>
              <a:t>,</a:t>
            </a:r>
            <a:r>
              <a:rPr lang="pl-PL" dirty="0"/>
              <a:t>y`ereuc@ abba Petroc ieromarturoc@ </a:t>
            </a:r>
            <a:r>
              <a:rPr lang="en-US" dirty="0"/>
              <a:t>=</a:t>
            </a:r>
            <a:r>
              <a:rPr lang="pl-PL" dirty="0"/>
              <a:t>`n</a:t>
            </a:r>
            <a:r>
              <a:rPr lang="en-US" dirty="0"/>
              <a:t>=</a:t>
            </a:r>
            <a:r>
              <a:rPr lang="pl-PL" dirty="0"/>
              <a:t>t</a:t>
            </a:r>
            <a:r>
              <a:rPr lang="en-US" dirty="0"/>
              <a:t>=</a:t>
            </a:r>
            <a:r>
              <a:rPr lang="pl-PL" dirty="0"/>
              <a:t>e</a:t>
            </a:r>
            <a:r>
              <a:rPr lang="en-US" dirty="0"/>
              <a:t>=</a:t>
            </a:r>
            <a:r>
              <a:rPr lang="pl-PL" dirty="0"/>
              <a:t>f</a:t>
            </a:r>
            <a:r>
              <a:rPr lang="en-US" dirty="0"/>
              <a:t>.</a:t>
            </a:r>
          </a:p>
        </p:txBody>
      </p:sp>
    </p:spTree>
    <p:extLst>
      <p:ext uri="{BB962C8B-B14F-4D97-AF65-F5344CB8AC3E}">
        <p14:creationId xmlns:p14="http://schemas.microsoft.com/office/powerpoint/2010/main" val="5452975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72BAF-D102-473E-9622-DD95539E28E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D05DBBC-DFD1-466A-A9A0-A19E6DE32D79}"/>
              </a:ext>
            </a:extLst>
          </p:cNvPr>
          <p:cNvSpPr>
            <a:spLocks noGrp="1"/>
          </p:cNvSpPr>
          <p:nvPr>
            <p:ph type="body" sz="quarter" idx="11"/>
          </p:nvPr>
        </p:nvSpPr>
        <p:spPr/>
        <p:txBody>
          <a:bodyPr/>
          <a:lstStyle/>
          <a:p>
            <a:r>
              <a:rPr lang="ar-EG" dirty="0"/>
              <a:t>البار يعلوا مثل النخلة. ويكثر مثل أرز لبنان المغروسون فى بيت الرب يزهرون فى ديار بيت إلهنا الليلويا. </a:t>
            </a:r>
            <a:r>
              <a:rPr lang="ar-EG" dirty="0">
                <a:solidFill>
                  <a:srgbClr val="FFC000"/>
                </a:solidFill>
              </a:rPr>
              <a:t>(مز92: 13،12)</a:t>
            </a:r>
            <a:endParaRPr lang="en-GB" dirty="0">
              <a:solidFill>
                <a:srgbClr val="FFC000"/>
              </a:solidFill>
            </a:endParaRPr>
          </a:p>
        </p:txBody>
      </p:sp>
    </p:spTree>
    <p:extLst>
      <p:ext uri="{BB962C8B-B14F-4D97-AF65-F5344CB8AC3E}">
        <p14:creationId xmlns:p14="http://schemas.microsoft.com/office/powerpoint/2010/main" val="805656794"/>
      </p:ext>
    </p:extLst>
  </p:cSld>
  <p:clrMapOvr>
    <a:masterClrMapping/>
  </p:clrMapOvr>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386EDF-7A48-4444-84C3-61EE13C389CB}"/>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200" dirty="0"/>
              <a:t>طوبه... : أو </a:t>
            </a:r>
            <a:r>
              <a:rPr lang="ar-SA" sz="3200" dirty="0" err="1"/>
              <a:t>نيفيرى</a:t>
            </a:r>
            <a:r>
              <a:rPr lang="ar-SA" sz="3200" dirty="0"/>
              <a:t> </a:t>
            </a:r>
            <a:r>
              <a:rPr lang="ar-SA" sz="3200" dirty="0" err="1"/>
              <a:t>إممارتيروس</a:t>
            </a:r>
            <a:r>
              <a:rPr lang="ar-SA" sz="3200" dirty="0"/>
              <a:t> : </a:t>
            </a:r>
            <a:r>
              <a:rPr lang="ar-SA" sz="3200" dirty="0" err="1"/>
              <a:t>بستافروس</a:t>
            </a:r>
            <a:r>
              <a:rPr lang="ar-SA" sz="3200" dirty="0"/>
              <a:t> نيم </a:t>
            </a:r>
            <a:r>
              <a:rPr lang="ar-SA" sz="3200" dirty="0" err="1"/>
              <a:t>أرسينيوس</a:t>
            </a:r>
            <a:r>
              <a:rPr lang="ar-SA" sz="3200" dirty="0"/>
              <a:t> :</a:t>
            </a:r>
            <a:r>
              <a:rPr lang="ar-EG" sz="3200" dirty="0"/>
              <a:t> </a:t>
            </a:r>
            <a:r>
              <a:rPr lang="ar-SA" sz="3200" dirty="0" err="1"/>
              <a:t>إنتيف</a:t>
            </a:r>
            <a:r>
              <a:rPr lang="ar-SA" sz="3200" dirty="0"/>
              <a:t>... </a:t>
            </a:r>
            <a:endParaRPr lang="en-US" sz="3200" dirty="0"/>
          </a:p>
        </p:txBody>
      </p:sp>
      <p:sp>
        <p:nvSpPr>
          <p:cNvPr id="5" name="Text Placeholder 4"/>
          <p:cNvSpPr>
            <a:spLocks noGrp="1"/>
          </p:cNvSpPr>
          <p:nvPr>
            <p:ph type="body" sz="quarter" idx="11"/>
          </p:nvPr>
        </p:nvSpPr>
        <p:spPr/>
        <p:txBody>
          <a:bodyPr/>
          <a:lstStyle/>
          <a:p>
            <a:r>
              <a:rPr lang="ar-SA" sz="3600" dirty="0"/>
              <a:t>اطلبا أيها الشهيدان الجديدان : </a:t>
            </a:r>
            <a:r>
              <a:rPr lang="ar-SA" sz="3600" dirty="0" err="1"/>
              <a:t>بسطوروس</a:t>
            </a:r>
            <a:r>
              <a:rPr lang="ar-SA" sz="3600" dirty="0"/>
              <a:t> و</a:t>
            </a:r>
            <a:r>
              <a:rPr lang="ar-EG" sz="3600" dirty="0"/>
              <a:t>أ</a:t>
            </a:r>
            <a:r>
              <a:rPr lang="ar-SA" sz="3600" dirty="0" err="1"/>
              <a:t>رسانيوس</a:t>
            </a:r>
            <a:r>
              <a:rPr lang="ar-SA" sz="3600" dirty="0"/>
              <a:t> : ليغفر...</a:t>
            </a:r>
            <a:endParaRPr lang="en-US" sz="3600" dirty="0"/>
          </a:p>
        </p:txBody>
      </p:sp>
      <p:sp>
        <p:nvSpPr>
          <p:cNvPr id="6" name="Text Placeholder 5"/>
          <p:cNvSpPr>
            <a:spLocks noGrp="1"/>
          </p:cNvSpPr>
          <p:nvPr>
            <p:ph type="body" sz="quarter" idx="12"/>
          </p:nvPr>
        </p:nvSpPr>
        <p:spPr/>
        <p:txBody>
          <a:bodyPr/>
          <a:lstStyle/>
          <a:p>
            <a:pPr lvl="0"/>
            <a:r>
              <a:rPr lang="en-US" dirty="0"/>
              <a:t>T=w </a:t>
            </a:r>
            <a:r>
              <a:rPr lang="pl-PL" dirty="0"/>
              <a:t>@ `w niberi `mmarturoc@ Pictauroc nem Arcenioc@ `</a:t>
            </a:r>
            <a:r>
              <a:rPr lang="en-US" dirty="0"/>
              <a:t>=</a:t>
            </a:r>
            <a:r>
              <a:rPr lang="pl-PL" dirty="0"/>
              <a:t>n</a:t>
            </a:r>
            <a:r>
              <a:rPr lang="en-US" dirty="0"/>
              <a:t>=</a:t>
            </a:r>
            <a:r>
              <a:rPr lang="pl-PL" dirty="0"/>
              <a:t>t</a:t>
            </a:r>
            <a:r>
              <a:rPr lang="en-US" dirty="0"/>
              <a:t>=</a:t>
            </a:r>
            <a:r>
              <a:rPr lang="pl-PL" dirty="0"/>
              <a:t>e</a:t>
            </a:r>
            <a:r>
              <a:rPr lang="en-US" dirty="0"/>
              <a:t>=</a:t>
            </a:r>
            <a:r>
              <a:rPr lang="pl-PL" dirty="0"/>
              <a:t>f</a:t>
            </a:r>
            <a:r>
              <a:rPr lang="en-US" dirty="0"/>
              <a:t>.</a:t>
            </a:r>
          </a:p>
        </p:txBody>
      </p:sp>
    </p:spTree>
    <p:extLst>
      <p:ext uri="{BB962C8B-B14F-4D97-AF65-F5344CB8AC3E}">
        <p14:creationId xmlns:p14="http://schemas.microsoft.com/office/powerpoint/2010/main" val="3748598148"/>
      </p:ext>
    </p:extLst>
  </p:cSld>
  <p:clrMapOvr>
    <a:masterClrMapping/>
  </p:clrMapOvr>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470077E-6542-4DCE-B6BB-18A3B95F1104}"/>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a:xfrm>
            <a:off x="0" y="5632175"/>
            <a:ext cx="9144000" cy="1219200"/>
          </a:xfrm>
        </p:spPr>
        <p:txBody>
          <a:bodyPr/>
          <a:lstStyle/>
          <a:p>
            <a:r>
              <a:rPr lang="ar-SA" dirty="0"/>
              <a:t>طوبه... : أو ميخائيل بي هيغومينوس : نيم ميخائيل بي موناخوس :</a:t>
            </a:r>
            <a:r>
              <a:rPr lang="ar-EG" dirty="0"/>
              <a:t> </a:t>
            </a:r>
            <a:r>
              <a:rPr lang="ar-SA" dirty="0" err="1"/>
              <a:t>إنتيف</a:t>
            </a:r>
            <a:r>
              <a:rPr lang="ar-SA" dirty="0"/>
              <a:t>... </a:t>
            </a:r>
            <a:endParaRPr lang="en-US" dirty="0"/>
          </a:p>
        </p:txBody>
      </p:sp>
      <p:sp>
        <p:nvSpPr>
          <p:cNvPr id="5" name="Text Placeholder 4"/>
          <p:cNvSpPr>
            <a:spLocks noGrp="1"/>
          </p:cNvSpPr>
          <p:nvPr>
            <p:ph type="body" sz="quarter" idx="11"/>
          </p:nvPr>
        </p:nvSpPr>
        <p:spPr>
          <a:xfrm>
            <a:off x="0" y="3710609"/>
            <a:ext cx="9144000" cy="700026"/>
          </a:xfrm>
        </p:spPr>
        <p:txBody>
          <a:bodyPr anchor="ctr"/>
          <a:lstStyle/>
          <a:p>
            <a:r>
              <a:rPr lang="ar-SA" sz="3600" dirty="0"/>
              <a:t>اطلبا... : يا ميخائيل القمص : وميخائيل الراهب</a:t>
            </a:r>
            <a:r>
              <a:rPr lang="en-US" sz="3600" dirty="0"/>
              <a:t> </a:t>
            </a:r>
            <a:r>
              <a:rPr lang="ar-SA" sz="3600" dirty="0"/>
              <a:t>: ليغفر...</a:t>
            </a:r>
            <a:endParaRPr lang="en-US" sz="3600" dirty="0"/>
          </a:p>
        </p:txBody>
      </p:sp>
      <p:sp>
        <p:nvSpPr>
          <p:cNvPr id="6" name="Text Placeholder 5"/>
          <p:cNvSpPr>
            <a:spLocks noGrp="1"/>
          </p:cNvSpPr>
          <p:nvPr>
            <p:ph type="body" sz="quarter" idx="12"/>
          </p:nvPr>
        </p:nvSpPr>
        <p:spPr>
          <a:xfrm>
            <a:off x="0" y="4442434"/>
            <a:ext cx="9144000" cy="1189740"/>
          </a:xfrm>
        </p:spPr>
        <p:txBody>
          <a:bodyPr/>
          <a:lstStyle/>
          <a:p>
            <a:pPr lvl="0"/>
            <a:r>
              <a:rPr lang="en-US" dirty="0"/>
              <a:t>T=w </a:t>
            </a:r>
            <a:r>
              <a:rPr lang="pl-PL" dirty="0"/>
              <a:t>@ `w Mi</a:t>
            </a:r>
            <a:r>
              <a:rPr lang="en-US" dirty="0"/>
              <a:t>,</a:t>
            </a:r>
            <a:r>
              <a:rPr lang="pl-PL" dirty="0"/>
              <a:t>ayl pihygoumenoc@ nem Mi</a:t>
            </a:r>
            <a:r>
              <a:rPr lang="en-US" dirty="0"/>
              <a:t>,</a:t>
            </a:r>
            <a:r>
              <a:rPr lang="pl-PL" dirty="0"/>
              <a:t>ayl pimon</a:t>
            </a:r>
            <a:r>
              <a:rPr lang="en-US" dirty="0"/>
              <a:t>,</a:t>
            </a:r>
            <a:r>
              <a:rPr lang="pl-PL" dirty="0"/>
              <a:t>oc@ `</a:t>
            </a:r>
            <a:r>
              <a:rPr lang="en-US" dirty="0"/>
              <a:t>=</a:t>
            </a:r>
            <a:r>
              <a:rPr lang="pl-PL" dirty="0"/>
              <a:t>n</a:t>
            </a:r>
            <a:r>
              <a:rPr lang="en-US" dirty="0"/>
              <a:t>=</a:t>
            </a:r>
            <a:r>
              <a:rPr lang="pl-PL" dirty="0"/>
              <a:t>t</a:t>
            </a:r>
            <a:r>
              <a:rPr lang="en-US" dirty="0"/>
              <a:t>=</a:t>
            </a:r>
            <a:r>
              <a:rPr lang="pl-PL" dirty="0"/>
              <a:t>e</a:t>
            </a:r>
            <a:r>
              <a:rPr lang="en-US" dirty="0"/>
              <a:t>=</a:t>
            </a:r>
            <a:r>
              <a:rPr lang="pl-PL" dirty="0"/>
              <a:t>f</a:t>
            </a:r>
            <a:r>
              <a:rPr lang="en-US" dirty="0"/>
              <a:t>.</a:t>
            </a:r>
          </a:p>
        </p:txBody>
      </p:sp>
    </p:spTree>
    <p:extLst>
      <p:ext uri="{BB962C8B-B14F-4D97-AF65-F5344CB8AC3E}">
        <p14:creationId xmlns:p14="http://schemas.microsoft.com/office/powerpoint/2010/main" val="2444269372"/>
      </p:ext>
    </p:extLst>
  </p:cSld>
  <p:clrMapOvr>
    <a:masterClrMapping/>
  </p:clrMapOvr>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179856-70B6-48A6-8A7A-F20FD73897CA}"/>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a:xfrm>
            <a:off x="0" y="5757907"/>
            <a:ext cx="9144000" cy="1093467"/>
          </a:xfrm>
        </p:spPr>
        <p:txBody>
          <a:bodyPr/>
          <a:lstStyle/>
          <a:p>
            <a:r>
              <a:rPr lang="ar-SA" sz="3600" dirty="0"/>
              <a:t>طوبه... : ني خوروس إنتيه ني مارتيروس : إيطاف شيب إمكاه إثفيه بخرستوس :</a:t>
            </a:r>
            <a:r>
              <a:rPr lang="ar-EG" sz="3600" dirty="0"/>
              <a:t> </a:t>
            </a:r>
            <a:r>
              <a:rPr lang="ar-SA" sz="3600" dirty="0" err="1"/>
              <a:t>إنتيف</a:t>
            </a:r>
            <a:r>
              <a:rPr lang="ar-SA" sz="3600" dirty="0"/>
              <a:t>... </a:t>
            </a:r>
            <a:endParaRPr lang="en-US" sz="3600" dirty="0"/>
          </a:p>
        </p:txBody>
      </p:sp>
      <p:sp>
        <p:nvSpPr>
          <p:cNvPr id="5" name="Text Placeholder 4"/>
          <p:cNvSpPr>
            <a:spLocks noGrp="1"/>
          </p:cNvSpPr>
          <p:nvPr>
            <p:ph type="body" sz="quarter" idx="11"/>
          </p:nvPr>
        </p:nvSpPr>
        <p:spPr/>
        <p:txBody>
          <a:bodyPr/>
          <a:lstStyle/>
          <a:p>
            <a:r>
              <a:rPr lang="ar-SA" sz="3600" dirty="0"/>
              <a:t>اطلبوا... : يا صفوف الشهداء : الذين تألموا من أجل المسيح : ليغفر...</a:t>
            </a:r>
            <a:endParaRPr lang="en-US" sz="3600" dirty="0"/>
          </a:p>
        </p:txBody>
      </p:sp>
      <p:sp>
        <p:nvSpPr>
          <p:cNvPr id="6" name="Text Placeholder 5"/>
          <p:cNvSpPr>
            <a:spLocks noGrp="1"/>
          </p:cNvSpPr>
          <p:nvPr>
            <p:ph type="body" sz="quarter" idx="12"/>
          </p:nvPr>
        </p:nvSpPr>
        <p:spPr>
          <a:xfrm>
            <a:off x="0" y="4664765"/>
            <a:ext cx="9144000" cy="1093142"/>
          </a:xfrm>
        </p:spPr>
        <p:txBody>
          <a:bodyPr anchor="ctr"/>
          <a:lstStyle/>
          <a:p>
            <a:pPr lvl="0"/>
            <a:r>
              <a:rPr lang="en-US" sz="3800" dirty="0"/>
              <a:t>T=w @ </a:t>
            </a:r>
            <a:r>
              <a:rPr lang="en-US" sz="3800" dirty="0" err="1"/>
              <a:t>ni,oroc</a:t>
            </a:r>
            <a:r>
              <a:rPr lang="en-US" sz="3800" dirty="0"/>
              <a:t> `</a:t>
            </a:r>
            <a:r>
              <a:rPr lang="en-US" sz="3800" dirty="0" err="1"/>
              <a:t>nte</a:t>
            </a:r>
            <a:r>
              <a:rPr lang="en-US" sz="3800" dirty="0"/>
              <a:t> </a:t>
            </a:r>
            <a:r>
              <a:rPr lang="en-US" sz="3800" dirty="0" err="1"/>
              <a:t>nimarturoc</a:t>
            </a:r>
            <a:r>
              <a:rPr lang="en-US" sz="3800" dirty="0"/>
              <a:t>@ `</a:t>
            </a:r>
            <a:r>
              <a:rPr lang="en-US" sz="3800" dirty="0" err="1"/>
              <a:t>etausep`mkah</a:t>
            </a:r>
            <a:r>
              <a:rPr lang="en-US" sz="3800" dirty="0"/>
              <a:t> </a:t>
            </a:r>
            <a:r>
              <a:rPr lang="en-US" sz="3800" dirty="0" err="1"/>
              <a:t>e;be</a:t>
            </a:r>
            <a:r>
              <a:rPr lang="en-US" sz="3800" dirty="0"/>
              <a:t> Pi`,</a:t>
            </a:r>
            <a:r>
              <a:rPr lang="en-US" sz="3800" dirty="0" err="1"/>
              <a:t>rictoc</a:t>
            </a:r>
            <a:r>
              <a:rPr lang="en-US" sz="3800" dirty="0"/>
              <a:t>@ `=n=t=e=f.</a:t>
            </a:r>
          </a:p>
        </p:txBody>
      </p:sp>
    </p:spTree>
    <p:extLst>
      <p:ext uri="{BB962C8B-B14F-4D97-AF65-F5344CB8AC3E}">
        <p14:creationId xmlns:p14="http://schemas.microsoft.com/office/powerpoint/2010/main" val="3354974191"/>
      </p:ext>
    </p:extLst>
  </p:cSld>
  <p:clrMapOvr>
    <a:masterClrMapping/>
  </p:clrMapOvr>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988B03-899A-4B5D-BF3E-7A2FE99E54B5}"/>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200" dirty="0"/>
              <a:t>طوبه... : ناشويس إن يوتي إم ماي نوو شيري : آفا أنطونيوس نيم آفا بافليه :</a:t>
            </a:r>
            <a:r>
              <a:rPr lang="ar-EG" sz="3200" dirty="0"/>
              <a:t> </a:t>
            </a:r>
            <a:r>
              <a:rPr lang="ar-SA" sz="3200" dirty="0" err="1"/>
              <a:t>إنتيف</a:t>
            </a:r>
            <a:r>
              <a:rPr lang="ar-SA" sz="3200" dirty="0"/>
              <a:t>... </a:t>
            </a:r>
            <a:endParaRPr lang="en-US" sz="3200" dirty="0"/>
          </a:p>
        </p:txBody>
      </p:sp>
      <p:sp>
        <p:nvSpPr>
          <p:cNvPr id="5" name="Text Placeholder 4"/>
          <p:cNvSpPr>
            <a:spLocks noGrp="1"/>
          </p:cNvSpPr>
          <p:nvPr>
            <p:ph type="body" sz="quarter" idx="11"/>
          </p:nvPr>
        </p:nvSpPr>
        <p:spPr>
          <a:xfrm>
            <a:off x="0" y="3724275"/>
            <a:ext cx="9144000" cy="1038224"/>
          </a:xfrm>
        </p:spPr>
        <p:txBody>
          <a:bodyPr/>
          <a:lstStyle/>
          <a:p>
            <a:r>
              <a:rPr lang="ar-SA" sz="3400" dirty="0">
                <a:cs typeface="+mj-cs"/>
              </a:rPr>
              <a:t>اطلبا...: يا سيدي الأبوين</a:t>
            </a:r>
            <a:r>
              <a:rPr lang="en-US" sz="3400" dirty="0">
                <a:cs typeface="+mj-cs"/>
              </a:rPr>
              <a:t> </a:t>
            </a:r>
            <a:r>
              <a:rPr lang="ar-SA" sz="3400" dirty="0">
                <a:cs typeface="+mj-cs"/>
              </a:rPr>
              <a:t>محبي أولادهما: أنبا أنطونيوس وأنبا بولا: ليغفر...</a:t>
            </a:r>
            <a:endParaRPr lang="en-US" sz="3400" dirty="0">
              <a:cs typeface="+mj-cs"/>
            </a:endParaRPr>
          </a:p>
        </p:txBody>
      </p:sp>
      <p:sp>
        <p:nvSpPr>
          <p:cNvPr id="6" name="Text Placeholder 5"/>
          <p:cNvSpPr>
            <a:spLocks noGrp="1"/>
          </p:cNvSpPr>
          <p:nvPr>
            <p:ph type="body" sz="quarter" idx="12"/>
          </p:nvPr>
        </p:nvSpPr>
        <p:spPr>
          <a:xfrm>
            <a:off x="0" y="4762500"/>
            <a:ext cx="9144000" cy="1092005"/>
          </a:xfrm>
        </p:spPr>
        <p:txBody>
          <a:bodyPr anchor="ctr"/>
          <a:lstStyle/>
          <a:p>
            <a:pPr lvl="0">
              <a:spcBef>
                <a:spcPts val="0"/>
              </a:spcBef>
            </a:pPr>
            <a:r>
              <a:rPr lang="en-US" dirty="0"/>
              <a:t>T=w @ </a:t>
            </a:r>
            <a:r>
              <a:rPr lang="en-US" dirty="0" err="1"/>
              <a:t>na</a:t>
            </a:r>
            <a:r>
              <a:rPr lang="en-US" dirty="0"/>
              <a:t>[</a:t>
            </a:r>
            <a:r>
              <a:rPr lang="en-US" dirty="0" err="1"/>
              <a:t>oic</a:t>
            </a:r>
            <a:r>
              <a:rPr lang="en-US" dirty="0"/>
              <a:t> `</a:t>
            </a:r>
            <a:r>
              <a:rPr lang="en-US" dirty="0" err="1"/>
              <a:t>nio</a:t>
            </a:r>
            <a:r>
              <a:rPr lang="en-US" dirty="0"/>
              <a:t>] `</a:t>
            </a:r>
            <a:r>
              <a:rPr lang="en-US" dirty="0" err="1"/>
              <a:t>mmainousyri</a:t>
            </a:r>
            <a:r>
              <a:rPr lang="en-US" dirty="0"/>
              <a:t>@ </a:t>
            </a:r>
          </a:p>
          <a:p>
            <a:pPr lvl="0">
              <a:spcBef>
                <a:spcPts val="0"/>
              </a:spcBef>
            </a:pPr>
            <a:r>
              <a:rPr lang="en-US" dirty="0"/>
              <a:t>abba </a:t>
            </a:r>
            <a:r>
              <a:rPr lang="en-US" dirty="0" err="1"/>
              <a:t>Antwnioc</a:t>
            </a:r>
            <a:r>
              <a:rPr lang="en-US" dirty="0"/>
              <a:t> </a:t>
            </a:r>
            <a:r>
              <a:rPr lang="en-US" dirty="0" err="1"/>
              <a:t>nem</a:t>
            </a:r>
            <a:r>
              <a:rPr lang="en-US" dirty="0"/>
              <a:t> abba </a:t>
            </a:r>
            <a:r>
              <a:rPr lang="en-US" dirty="0" err="1"/>
              <a:t>Paule</a:t>
            </a:r>
            <a:r>
              <a:rPr lang="en-US" dirty="0"/>
              <a:t>@ =`n=t=e=f.</a:t>
            </a:r>
          </a:p>
        </p:txBody>
      </p:sp>
    </p:spTree>
    <p:extLst>
      <p:ext uri="{BB962C8B-B14F-4D97-AF65-F5344CB8AC3E}">
        <p14:creationId xmlns:p14="http://schemas.microsoft.com/office/powerpoint/2010/main" val="2009902351"/>
      </p:ext>
    </p:extLst>
  </p:cSld>
  <p:clrMapOvr>
    <a:masterClrMapping/>
  </p:clrMapOvr>
</p:sld>
</file>

<file path=ppt/slides/slide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B021DFE-DB93-4195-A5F2-5B324DFFC894}"/>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600" dirty="0"/>
              <a:t>طوبه... : بى شومت إثؤواب آفا مكاري : نيم نوو شيرى إن إسطاف روفوروس :</a:t>
            </a:r>
            <a:r>
              <a:rPr lang="ar-EG" sz="3600" dirty="0"/>
              <a:t> </a:t>
            </a:r>
            <a:r>
              <a:rPr lang="ar-SA" sz="3600" dirty="0" err="1"/>
              <a:t>إنتيف</a:t>
            </a:r>
            <a:r>
              <a:rPr lang="ar-SA" sz="3600" dirty="0"/>
              <a:t>...</a:t>
            </a:r>
            <a:endParaRPr lang="en-US" sz="3600" dirty="0"/>
          </a:p>
        </p:txBody>
      </p:sp>
      <p:sp>
        <p:nvSpPr>
          <p:cNvPr id="5" name="Text Placeholder 4"/>
          <p:cNvSpPr>
            <a:spLocks noGrp="1"/>
          </p:cNvSpPr>
          <p:nvPr>
            <p:ph type="body" sz="quarter" idx="11"/>
          </p:nvPr>
        </p:nvSpPr>
        <p:spPr/>
        <p:txBody>
          <a:bodyPr/>
          <a:lstStyle/>
          <a:p>
            <a:r>
              <a:rPr lang="ar-SA" sz="3200" dirty="0" err="1"/>
              <a:t>اط</a:t>
            </a:r>
            <a:r>
              <a:rPr lang="ar-EG" sz="3200" dirty="0"/>
              <a:t>ل</a:t>
            </a:r>
            <a:r>
              <a:rPr lang="ar-SA" sz="3200" dirty="0"/>
              <a:t>بوا... : أيها الثلاثة </a:t>
            </a:r>
            <a:r>
              <a:rPr lang="ar-SA" sz="3200" dirty="0" err="1"/>
              <a:t>مقارات</a:t>
            </a:r>
            <a:r>
              <a:rPr lang="en-US" sz="3200" dirty="0"/>
              <a:t> </a:t>
            </a:r>
            <a:r>
              <a:rPr lang="ar-SA" sz="3200" dirty="0"/>
              <a:t>القديسين : وأولادهم لبَّاس الصليب : ليغفر...</a:t>
            </a:r>
            <a:endParaRPr lang="en-US" sz="3200" dirty="0"/>
          </a:p>
        </p:txBody>
      </p:sp>
      <p:sp>
        <p:nvSpPr>
          <p:cNvPr id="6" name="Text Placeholder 5"/>
          <p:cNvSpPr>
            <a:spLocks noGrp="1"/>
          </p:cNvSpPr>
          <p:nvPr>
            <p:ph type="body" sz="quarter" idx="12"/>
          </p:nvPr>
        </p:nvSpPr>
        <p:spPr/>
        <p:txBody>
          <a:bodyPr/>
          <a:lstStyle/>
          <a:p>
            <a:pPr lvl="0">
              <a:spcBef>
                <a:spcPts val="0"/>
              </a:spcBef>
            </a:pPr>
            <a:r>
              <a:rPr lang="en-US" sz="3600" dirty="0"/>
              <a:t>T=w @ </a:t>
            </a:r>
            <a:r>
              <a:rPr lang="en-US" sz="3600" dirty="0" err="1"/>
              <a:t>pisomt</a:t>
            </a:r>
            <a:r>
              <a:rPr lang="en-US" sz="3600" dirty="0"/>
              <a:t> </a:t>
            </a:r>
            <a:r>
              <a:rPr lang="en-US" sz="3600" dirty="0" err="1"/>
              <a:t>e;ouab</a:t>
            </a:r>
            <a:r>
              <a:rPr lang="en-US" sz="3600" dirty="0"/>
              <a:t> abba </a:t>
            </a:r>
            <a:r>
              <a:rPr lang="en-US" sz="3600" dirty="0" err="1"/>
              <a:t>Makari</a:t>
            </a:r>
            <a:r>
              <a:rPr lang="en-US" sz="3600" dirty="0"/>
              <a:t>@ </a:t>
            </a:r>
            <a:r>
              <a:rPr lang="en-US" sz="3600" dirty="0" err="1"/>
              <a:t>nem</a:t>
            </a:r>
            <a:r>
              <a:rPr lang="en-US" sz="3600" dirty="0"/>
              <a:t> </a:t>
            </a:r>
            <a:r>
              <a:rPr lang="en-US" sz="3600" dirty="0" err="1"/>
              <a:t>nousyri</a:t>
            </a:r>
            <a:endParaRPr lang="en-US" sz="3600" dirty="0"/>
          </a:p>
          <a:p>
            <a:pPr lvl="0">
              <a:spcBef>
                <a:spcPts val="0"/>
              </a:spcBef>
            </a:pPr>
            <a:r>
              <a:rPr lang="en-US" sz="3600" dirty="0"/>
              <a:t> `</a:t>
            </a:r>
            <a:r>
              <a:rPr lang="en-US" sz="3600" dirty="0" err="1"/>
              <a:t>n`ctaurovoroc</a:t>
            </a:r>
            <a:r>
              <a:rPr lang="en-US" sz="3600" dirty="0"/>
              <a:t>@ `=n=t=e=f.</a:t>
            </a:r>
          </a:p>
        </p:txBody>
      </p:sp>
    </p:spTree>
    <p:extLst>
      <p:ext uri="{BB962C8B-B14F-4D97-AF65-F5344CB8AC3E}">
        <p14:creationId xmlns:p14="http://schemas.microsoft.com/office/powerpoint/2010/main" val="2176040378"/>
      </p:ext>
    </p:extLst>
  </p:cSld>
  <p:clrMapOvr>
    <a:masterClrMapping/>
  </p:clrMapOvr>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974BAC0-0A1D-49DF-BC61-2B04A0863990}"/>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600" dirty="0"/>
              <a:t>طوبه... : ناشويس إن يوتي إن هيغومينوس : آفا يوأنس نيم آفا دانييل :</a:t>
            </a:r>
            <a:r>
              <a:rPr lang="ar-EG" sz="3600" dirty="0"/>
              <a:t> </a:t>
            </a:r>
            <a:r>
              <a:rPr lang="ar-SA" sz="3600" dirty="0" err="1"/>
              <a:t>إنتيف</a:t>
            </a:r>
            <a:r>
              <a:rPr lang="ar-SA" sz="3600" dirty="0"/>
              <a:t>... </a:t>
            </a:r>
            <a:endParaRPr lang="en-US" sz="3600" dirty="0"/>
          </a:p>
        </p:txBody>
      </p:sp>
      <p:sp>
        <p:nvSpPr>
          <p:cNvPr id="5" name="Text Placeholder 4"/>
          <p:cNvSpPr>
            <a:spLocks noGrp="1"/>
          </p:cNvSpPr>
          <p:nvPr>
            <p:ph type="body" sz="quarter" idx="11"/>
          </p:nvPr>
        </p:nvSpPr>
        <p:spPr/>
        <p:txBody>
          <a:bodyPr/>
          <a:lstStyle/>
          <a:p>
            <a:r>
              <a:rPr lang="ar-SA" sz="3600" dirty="0"/>
              <a:t>اطلبا... : يا سيدي الأبوين القمصين</a:t>
            </a:r>
            <a:r>
              <a:rPr lang="ar-EG" sz="3600" dirty="0"/>
              <a:t> </a:t>
            </a:r>
            <a:r>
              <a:rPr lang="ar-SA" sz="3600" dirty="0"/>
              <a:t>: أنبا يوحنا وأنبا دانيال : ليغفر...</a:t>
            </a:r>
            <a:endParaRPr lang="en-US" sz="3600" dirty="0"/>
          </a:p>
        </p:txBody>
      </p:sp>
      <p:sp>
        <p:nvSpPr>
          <p:cNvPr id="6" name="Text Placeholder 5"/>
          <p:cNvSpPr>
            <a:spLocks noGrp="1"/>
          </p:cNvSpPr>
          <p:nvPr>
            <p:ph type="body" sz="quarter" idx="12"/>
          </p:nvPr>
        </p:nvSpPr>
        <p:spPr/>
        <p:txBody>
          <a:bodyPr/>
          <a:lstStyle/>
          <a:p>
            <a:pPr lvl="0"/>
            <a:r>
              <a:rPr lang="en-US" sz="3600" dirty="0"/>
              <a:t>T=w @ </a:t>
            </a:r>
            <a:r>
              <a:rPr lang="en-US" sz="3600" dirty="0" err="1"/>
              <a:t>na</a:t>
            </a:r>
            <a:r>
              <a:rPr lang="en-US" sz="3600" dirty="0"/>
              <a:t>[</a:t>
            </a:r>
            <a:r>
              <a:rPr lang="en-US" sz="3600" dirty="0" err="1"/>
              <a:t>oic</a:t>
            </a:r>
            <a:r>
              <a:rPr lang="en-US" sz="3600" dirty="0"/>
              <a:t> `</a:t>
            </a:r>
            <a:r>
              <a:rPr lang="en-US" sz="3600" dirty="0" err="1"/>
              <a:t>nio</a:t>
            </a:r>
            <a:r>
              <a:rPr lang="en-US" sz="3600" dirty="0"/>
              <a:t>] `</a:t>
            </a:r>
            <a:r>
              <a:rPr lang="en-US" sz="3600" dirty="0" err="1"/>
              <a:t>nhygoumenoc</a:t>
            </a:r>
            <a:r>
              <a:rPr lang="en-US" sz="3600" dirty="0"/>
              <a:t>@ abba </a:t>
            </a:r>
            <a:r>
              <a:rPr lang="en-US" sz="3600" dirty="0" err="1"/>
              <a:t>Iwannyc</a:t>
            </a:r>
            <a:r>
              <a:rPr lang="en-US" sz="3600" dirty="0"/>
              <a:t> </a:t>
            </a:r>
            <a:r>
              <a:rPr lang="en-US" sz="3600" dirty="0" err="1"/>
              <a:t>nem</a:t>
            </a:r>
            <a:r>
              <a:rPr lang="en-US" sz="3600" dirty="0"/>
              <a:t> abba </a:t>
            </a:r>
            <a:r>
              <a:rPr lang="en-US" sz="3600" dirty="0" err="1"/>
              <a:t>Daniyl</a:t>
            </a:r>
            <a:r>
              <a:rPr lang="en-US" sz="3600" dirty="0"/>
              <a:t>@ `=n=t=e=f.</a:t>
            </a:r>
          </a:p>
        </p:txBody>
      </p:sp>
    </p:spTree>
    <p:extLst>
      <p:ext uri="{BB962C8B-B14F-4D97-AF65-F5344CB8AC3E}">
        <p14:creationId xmlns:p14="http://schemas.microsoft.com/office/powerpoint/2010/main" val="4062519177"/>
      </p:ext>
    </p:extLst>
  </p:cSld>
  <p:clrMapOvr>
    <a:masterClrMapping/>
  </p:clrMapOvr>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259B56-1B72-49A5-A1FA-767A507F65DC}"/>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600" dirty="0"/>
              <a:t>طوبه... : ناشويس إن يوتي إمماي نوو شيري : آفا بيشوي نيم آفا بافليه :</a:t>
            </a:r>
            <a:r>
              <a:rPr lang="ar-EG" sz="3600" dirty="0"/>
              <a:t> </a:t>
            </a:r>
            <a:r>
              <a:rPr lang="ar-SA" sz="3600" dirty="0" err="1"/>
              <a:t>إنتيف</a:t>
            </a:r>
            <a:r>
              <a:rPr lang="ar-SA" sz="3600" dirty="0"/>
              <a:t>... </a:t>
            </a:r>
            <a:endParaRPr lang="en-US" sz="3600" dirty="0"/>
          </a:p>
        </p:txBody>
      </p:sp>
      <p:sp>
        <p:nvSpPr>
          <p:cNvPr id="5" name="Text Placeholder 4"/>
          <p:cNvSpPr>
            <a:spLocks noGrp="1"/>
          </p:cNvSpPr>
          <p:nvPr>
            <p:ph type="body" sz="quarter" idx="11"/>
          </p:nvPr>
        </p:nvSpPr>
        <p:spPr/>
        <p:txBody>
          <a:bodyPr/>
          <a:lstStyle/>
          <a:p>
            <a:r>
              <a:rPr lang="ar-SA" sz="3600" dirty="0"/>
              <a:t>اطلبا... : يا سيدي الأبوين</a:t>
            </a:r>
            <a:r>
              <a:rPr lang="ar-EG" sz="3600" dirty="0"/>
              <a:t> </a:t>
            </a:r>
            <a:r>
              <a:rPr lang="ar-SA" sz="3600" dirty="0"/>
              <a:t>محبي أولادهما : أنبا </a:t>
            </a:r>
            <a:r>
              <a:rPr lang="ar-SA" sz="3600" dirty="0" err="1"/>
              <a:t>بيشوي</a:t>
            </a:r>
            <a:r>
              <a:rPr lang="ar-SA" sz="3600" dirty="0"/>
              <a:t> وأنبا بولا</a:t>
            </a:r>
            <a:r>
              <a:rPr lang="ar-EG" sz="3600" dirty="0"/>
              <a:t> </a:t>
            </a:r>
            <a:r>
              <a:rPr lang="ar-SA" sz="3600" dirty="0"/>
              <a:t>: ليغفر...</a:t>
            </a:r>
            <a:endParaRPr lang="en-US" sz="3600" dirty="0"/>
          </a:p>
        </p:txBody>
      </p:sp>
      <p:sp>
        <p:nvSpPr>
          <p:cNvPr id="6" name="Text Placeholder 5"/>
          <p:cNvSpPr>
            <a:spLocks noGrp="1"/>
          </p:cNvSpPr>
          <p:nvPr>
            <p:ph type="body" sz="quarter" idx="12"/>
          </p:nvPr>
        </p:nvSpPr>
        <p:spPr/>
        <p:txBody>
          <a:bodyPr/>
          <a:lstStyle/>
          <a:p>
            <a:pPr lvl="0"/>
            <a:r>
              <a:rPr lang="en-US" dirty="0"/>
              <a:t>T=w </a:t>
            </a:r>
            <a:r>
              <a:rPr lang="pl-PL" dirty="0"/>
              <a:t>@ na[oic `nio] `mmainousyri@ abba Piswi nem abba Paule@ </a:t>
            </a:r>
            <a:r>
              <a:rPr lang="en-US" dirty="0"/>
              <a:t>=</a:t>
            </a:r>
            <a:r>
              <a:rPr lang="pl-PL" dirty="0"/>
              <a:t>`n</a:t>
            </a:r>
            <a:r>
              <a:rPr lang="en-US" dirty="0"/>
              <a:t>=</a:t>
            </a:r>
            <a:r>
              <a:rPr lang="pl-PL" dirty="0"/>
              <a:t>t</a:t>
            </a:r>
            <a:r>
              <a:rPr lang="en-US" dirty="0"/>
              <a:t>=</a:t>
            </a:r>
            <a:r>
              <a:rPr lang="pl-PL" dirty="0"/>
              <a:t>e</a:t>
            </a:r>
            <a:r>
              <a:rPr lang="en-US" dirty="0"/>
              <a:t>=</a:t>
            </a:r>
            <a:r>
              <a:rPr lang="pl-PL" dirty="0"/>
              <a:t>f</a:t>
            </a:r>
            <a:r>
              <a:rPr lang="en-US" dirty="0"/>
              <a:t>.</a:t>
            </a:r>
          </a:p>
        </p:txBody>
      </p:sp>
    </p:spTree>
    <p:extLst>
      <p:ext uri="{BB962C8B-B14F-4D97-AF65-F5344CB8AC3E}">
        <p14:creationId xmlns:p14="http://schemas.microsoft.com/office/powerpoint/2010/main" val="505179526"/>
      </p:ext>
    </p:extLst>
  </p:cSld>
  <p:clrMapOvr>
    <a:masterClrMapping/>
  </p:clrMapOvr>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3685AE-9DF4-4D00-A7B7-2B69C19F7731}"/>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600" dirty="0"/>
              <a:t>طوبه... : نين يوتي إثؤواب إن روميؤس : مكسيموس نيم دوميتيوس :</a:t>
            </a:r>
            <a:r>
              <a:rPr lang="ar-EG" sz="3600" dirty="0"/>
              <a:t> </a:t>
            </a:r>
            <a:r>
              <a:rPr lang="ar-SA" sz="3600" dirty="0" err="1"/>
              <a:t>إنتيف</a:t>
            </a:r>
            <a:r>
              <a:rPr lang="ar-SA" sz="3600" dirty="0"/>
              <a:t>... </a:t>
            </a:r>
            <a:endParaRPr lang="en-US" sz="3600" dirty="0"/>
          </a:p>
        </p:txBody>
      </p:sp>
      <p:sp>
        <p:nvSpPr>
          <p:cNvPr id="5" name="Text Placeholder 4"/>
          <p:cNvSpPr>
            <a:spLocks noGrp="1"/>
          </p:cNvSpPr>
          <p:nvPr>
            <p:ph type="body" sz="quarter" idx="11"/>
          </p:nvPr>
        </p:nvSpPr>
        <p:spPr/>
        <p:txBody>
          <a:bodyPr/>
          <a:lstStyle/>
          <a:p>
            <a:r>
              <a:rPr lang="ar-SA" sz="3600" dirty="0"/>
              <a:t>اطلبا... : يا أبوينا القديسين الروميين : </a:t>
            </a:r>
            <a:r>
              <a:rPr lang="ar-SA" sz="3600" dirty="0" err="1"/>
              <a:t>مكسيموس</a:t>
            </a:r>
            <a:r>
              <a:rPr lang="ar-SA" sz="3600" dirty="0"/>
              <a:t> </a:t>
            </a:r>
            <a:r>
              <a:rPr lang="ar-SA" sz="3600" dirty="0" err="1"/>
              <a:t>ودوماديوس</a:t>
            </a:r>
            <a:r>
              <a:rPr lang="ar-EG" sz="3600" dirty="0"/>
              <a:t> </a:t>
            </a:r>
            <a:r>
              <a:rPr lang="ar-SA" sz="3600" dirty="0"/>
              <a:t>: ليغفر...</a:t>
            </a:r>
            <a:endParaRPr lang="en-US" sz="3600" dirty="0"/>
          </a:p>
        </p:txBody>
      </p:sp>
      <p:sp>
        <p:nvSpPr>
          <p:cNvPr id="6" name="Text Placeholder 5"/>
          <p:cNvSpPr>
            <a:spLocks noGrp="1"/>
          </p:cNvSpPr>
          <p:nvPr>
            <p:ph type="body" sz="quarter" idx="12"/>
          </p:nvPr>
        </p:nvSpPr>
        <p:spPr/>
        <p:txBody>
          <a:bodyPr/>
          <a:lstStyle/>
          <a:p>
            <a:pPr lvl="0"/>
            <a:r>
              <a:rPr lang="en-US" dirty="0"/>
              <a:t>T=w </a:t>
            </a:r>
            <a:r>
              <a:rPr lang="pt-BR" dirty="0"/>
              <a:t>@ nenio] e;ouab `nrwmeoc@ Maximoc nem Dometioc@ =`n=t=e=f</a:t>
            </a:r>
            <a:r>
              <a:rPr lang="en-US" dirty="0"/>
              <a:t>.</a:t>
            </a:r>
          </a:p>
        </p:txBody>
      </p:sp>
    </p:spTree>
    <p:extLst>
      <p:ext uri="{BB962C8B-B14F-4D97-AF65-F5344CB8AC3E}">
        <p14:creationId xmlns:p14="http://schemas.microsoft.com/office/powerpoint/2010/main" val="1427050911"/>
      </p:ext>
    </p:extLst>
  </p:cSld>
  <p:clrMapOvr>
    <a:masterClrMapping/>
  </p:clrMapOvr>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B82E5CB-0EF1-41C0-A30A-C502212FDC26}"/>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600" dirty="0"/>
              <a:t>طوبه... : بى إهميه إبسيت إم مارتيروس : ني خيللوي إنتيه شيهيت :</a:t>
            </a:r>
            <a:r>
              <a:rPr lang="ar-EG" sz="3600" dirty="0"/>
              <a:t> </a:t>
            </a:r>
            <a:r>
              <a:rPr lang="ar-SA" sz="3600" dirty="0" err="1"/>
              <a:t>إنتيف</a:t>
            </a:r>
            <a:r>
              <a:rPr lang="ar-SA" sz="3600" dirty="0"/>
              <a:t>... </a:t>
            </a:r>
            <a:endParaRPr lang="en-US" sz="3600" dirty="0"/>
          </a:p>
        </p:txBody>
      </p:sp>
      <p:sp>
        <p:nvSpPr>
          <p:cNvPr id="5" name="Text Placeholder 4"/>
          <p:cNvSpPr>
            <a:spLocks noGrp="1"/>
          </p:cNvSpPr>
          <p:nvPr>
            <p:ph type="body" sz="quarter" idx="11"/>
          </p:nvPr>
        </p:nvSpPr>
        <p:spPr/>
        <p:txBody>
          <a:bodyPr/>
          <a:lstStyle/>
          <a:p>
            <a:r>
              <a:rPr lang="ar-SA" sz="3600" dirty="0"/>
              <a:t>اطلبوا... : أيها التسعة والأربعون شهيداً : شيوخ شيه</a:t>
            </a:r>
            <a:r>
              <a:rPr lang="ar-EG" sz="3600" dirty="0"/>
              <a:t>ي</a:t>
            </a:r>
            <a:r>
              <a:rPr lang="ar-SA" sz="3600" dirty="0"/>
              <a:t>ت : ليغفر...</a:t>
            </a:r>
            <a:endParaRPr lang="en-US" sz="3600" dirty="0"/>
          </a:p>
        </p:txBody>
      </p:sp>
      <p:sp>
        <p:nvSpPr>
          <p:cNvPr id="6" name="Text Placeholder 5"/>
          <p:cNvSpPr>
            <a:spLocks noGrp="1"/>
          </p:cNvSpPr>
          <p:nvPr>
            <p:ph type="body" sz="quarter" idx="12"/>
          </p:nvPr>
        </p:nvSpPr>
        <p:spPr/>
        <p:txBody>
          <a:bodyPr/>
          <a:lstStyle/>
          <a:p>
            <a:pPr lvl="0"/>
            <a:r>
              <a:rPr lang="en-US" dirty="0"/>
              <a:t>T=w @ </a:t>
            </a:r>
            <a:r>
              <a:rPr lang="en-US" dirty="0" err="1"/>
              <a:t>pi`hme</a:t>
            </a:r>
            <a:r>
              <a:rPr lang="en-US" dirty="0"/>
              <a:t> 'it `</a:t>
            </a:r>
            <a:r>
              <a:rPr lang="en-US" dirty="0" err="1"/>
              <a:t>mmarturoc</a:t>
            </a:r>
            <a:r>
              <a:rPr lang="en-US" dirty="0"/>
              <a:t>@ </a:t>
            </a:r>
            <a:r>
              <a:rPr lang="en-US" dirty="0" err="1"/>
              <a:t>niqelloi</a:t>
            </a:r>
            <a:r>
              <a:rPr lang="en-US" dirty="0"/>
              <a:t> `</a:t>
            </a:r>
            <a:r>
              <a:rPr lang="en-US" dirty="0" err="1"/>
              <a:t>nte</a:t>
            </a:r>
            <a:r>
              <a:rPr lang="en-US" dirty="0"/>
              <a:t> </a:t>
            </a:r>
            <a:r>
              <a:rPr lang="en-US" dirty="0" err="1"/>
              <a:t>Sihyt</a:t>
            </a:r>
            <a:r>
              <a:rPr lang="en-US" dirty="0"/>
              <a:t>@ `=n=t=e=f.</a:t>
            </a:r>
          </a:p>
        </p:txBody>
      </p:sp>
    </p:spTree>
    <p:extLst>
      <p:ext uri="{BB962C8B-B14F-4D97-AF65-F5344CB8AC3E}">
        <p14:creationId xmlns:p14="http://schemas.microsoft.com/office/powerpoint/2010/main" val="531035364"/>
      </p:ext>
    </p:extLst>
  </p:cSld>
  <p:clrMapOvr>
    <a:masterClrMapping/>
  </p:clrMapOvr>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FAAA772-F977-476E-8885-8E7286E1858D}"/>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600" dirty="0"/>
              <a:t>طوبه... : بي جوري إثؤواب آفا موسي : نيم يوأنس بي كامي :</a:t>
            </a:r>
            <a:r>
              <a:rPr lang="ar-EG" sz="3600" dirty="0"/>
              <a:t> </a:t>
            </a:r>
            <a:r>
              <a:rPr lang="ar-SA" sz="3600" dirty="0" err="1"/>
              <a:t>إنتيف</a:t>
            </a:r>
            <a:r>
              <a:rPr lang="ar-SA" sz="3600" dirty="0"/>
              <a:t>... </a:t>
            </a:r>
            <a:endParaRPr lang="en-US" sz="3600" dirty="0"/>
          </a:p>
        </p:txBody>
      </p:sp>
      <p:sp>
        <p:nvSpPr>
          <p:cNvPr id="5" name="Text Placeholder 4"/>
          <p:cNvSpPr>
            <a:spLocks noGrp="1"/>
          </p:cNvSpPr>
          <p:nvPr>
            <p:ph type="body" sz="quarter" idx="11"/>
          </p:nvPr>
        </p:nvSpPr>
        <p:spPr/>
        <p:txBody>
          <a:bodyPr/>
          <a:lstStyle/>
          <a:p>
            <a:r>
              <a:rPr lang="ar-SA" sz="3600" dirty="0"/>
              <a:t>اطلبا... : أيها القوي القديس</a:t>
            </a:r>
            <a:r>
              <a:rPr lang="ar-EG" sz="3600" dirty="0"/>
              <a:t> أنبا موسى</a:t>
            </a:r>
            <a:r>
              <a:rPr lang="ar-SA" sz="3600" dirty="0"/>
              <a:t> : </a:t>
            </a:r>
            <a:r>
              <a:rPr lang="ar-SA" sz="3600" dirty="0" err="1"/>
              <a:t>ويحنس</a:t>
            </a:r>
            <a:r>
              <a:rPr lang="ar-SA" sz="3600" dirty="0"/>
              <a:t> </a:t>
            </a:r>
            <a:r>
              <a:rPr lang="ar-SA" sz="3600" dirty="0" err="1"/>
              <a:t>كاما</a:t>
            </a:r>
            <a:r>
              <a:rPr lang="ar-SA" sz="3600" dirty="0"/>
              <a:t> : ليغفر...</a:t>
            </a:r>
            <a:endParaRPr lang="en-US" sz="3600" dirty="0"/>
          </a:p>
        </p:txBody>
      </p:sp>
      <p:sp>
        <p:nvSpPr>
          <p:cNvPr id="6" name="Text Placeholder 5"/>
          <p:cNvSpPr>
            <a:spLocks noGrp="1"/>
          </p:cNvSpPr>
          <p:nvPr>
            <p:ph type="body" sz="quarter" idx="12"/>
          </p:nvPr>
        </p:nvSpPr>
        <p:spPr/>
        <p:txBody>
          <a:bodyPr/>
          <a:lstStyle/>
          <a:p>
            <a:pPr lvl="0"/>
            <a:r>
              <a:rPr lang="en-US" sz="3800" dirty="0"/>
              <a:t>T=w @ </a:t>
            </a:r>
            <a:r>
              <a:rPr lang="en-US" sz="3800" dirty="0" err="1"/>
              <a:t>pijwri</a:t>
            </a:r>
            <a:r>
              <a:rPr lang="en-US" sz="3800" dirty="0"/>
              <a:t> </a:t>
            </a:r>
            <a:r>
              <a:rPr lang="en-US" sz="3800" dirty="0" err="1"/>
              <a:t>e;ouab</a:t>
            </a:r>
            <a:r>
              <a:rPr lang="en-US" sz="3800" dirty="0"/>
              <a:t> abba </a:t>
            </a:r>
            <a:r>
              <a:rPr lang="en-US" sz="3800" dirty="0" err="1"/>
              <a:t>Mwcy</a:t>
            </a:r>
            <a:r>
              <a:rPr lang="en-US" sz="3800" dirty="0"/>
              <a:t>@ </a:t>
            </a:r>
            <a:r>
              <a:rPr lang="en-US" sz="3800" dirty="0" err="1"/>
              <a:t>nem</a:t>
            </a:r>
            <a:r>
              <a:rPr lang="en-US" sz="3800" dirty="0"/>
              <a:t> </a:t>
            </a:r>
            <a:r>
              <a:rPr lang="en-US" sz="3800" dirty="0" err="1"/>
              <a:t>Iwannyc</a:t>
            </a:r>
            <a:r>
              <a:rPr lang="en-US" sz="3800" dirty="0"/>
              <a:t> </a:t>
            </a:r>
            <a:r>
              <a:rPr lang="en-US" sz="3800" dirty="0" err="1"/>
              <a:t>pi,amy</a:t>
            </a:r>
            <a:r>
              <a:rPr lang="en-US" sz="3800" dirty="0"/>
              <a:t>@ `=n=t=e=f.</a:t>
            </a:r>
          </a:p>
        </p:txBody>
      </p:sp>
    </p:spTree>
    <p:extLst>
      <p:ext uri="{BB962C8B-B14F-4D97-AF65-F5344CB8AC3E}">
        <p14:creationId xmlns:p14="http://schemas.microsoft.com/office/powerpoint/2010/main" val="231162733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0D049-1B9B-4467-8FA3-C55577788F2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F2DE908-AA67-4F03-B542-192DEFF3CEBD}"/>
              </a:ext>
            </a:extLst>
          </p:cNvPr>
          <p:cNvSpPr>
            <a:spLocks noGrp="1"/>
          </p:cNvSpPr>
          <p:nvPr>
            <p:ph type="body" sz="quarter" idx="11"/>
          </p:nvPr>
        </p:nvSpPr>
        <p:spPr/>
        <p:txBody>
          <a:bodyPr/>
          <a:lstStyle/>
          <a:p>
            <a:r>
              <a:rPr lang="ar-EG" dirty="0"/>
              <a:t>فم البار يتلو الحكمة ولسانه ينطق بالحكم ناموس الله كائن فى قلبه. وخطواته لا تزل. الليلويا. </a:t>
            </a:r>
            <a:r>
              <a:rPr lang="ar-EG" dirty="0">
                <a:solidFill>
                  <a:srgbClr val="FFC000"/>
                </a:solidFill>
              </a:rPr>
              <a:t>(مز37: 31،30)</a:t>
            </a:r>
          </a:p>
        </p:txBody>
      </p:sp>
    </p:spTree>
    <p:extLst>
      <p:ext uri="{BB962C8B-B14F-4D97-AF65-F5344CB8AC3E}">
        <p14:creationId xmlns:p14="http://schemas.microsoft.com/office/powerpoint/2010/main" val="2307471611"/>
      </p:ext>
    </p:extLst>
  </p:cSld>
  <p:clrMapOvr>
    <a:masterClrMapping/>
  </p:clrMapOvr>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03ED9FB-C631-479D-A8D7-12A0079A98EC}"/>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600" dirty="0"/>
              <a:t>طوبه... : آفا باخوم فاتي كينونيا : نيم ثيؤذوروس بيف ماثيتيس :</a:t>
            </a:r>
            <a:r>
              <a:rPr lang="ar-EG" sz="3600" dirty="0"/>
              <a:t> </a:t>
            </a:r>
            <a:r>
              <a:rPr lang="ar-SA" sz="3600" dirty="0" err="1"/>
              <a:t>إنتيف</a:t>
            </a:r>
            <a:r>
              <a:rPr lang="ar-SA" sz="3600" dirty="0"/>
              <a:t>... </a:t>
            </a:r>
            <a:endParaRPr lang="en-US" sz="3600" dirty="0"/>
          </a:p>
        </p:txBody>
      </p:sp>
      <p:sp>
        <p:nvSpPr>
          <p:cNvPr id="5" name="Text Placeholder 4"/>
          <p:cNvSpPr>
            <a:spLocks noGrp="1"/>
          </p:cNvSpPr>
          <p:nvPr>
            <p:ph type="body" sz="quarter" idx="11"/>
          </p:nvPr>
        </p:nvSpPr>
        <p:spPr/>
        <p:txBody>
          <a:bodyPr/>
          <a:lstStyle/>
          <a:p>
            <a:r>
              <a:rPr lang="ar-SA" sz="3600" dirty="0"/>
              <a:t>اطلبا... : يا أنبا </a:t>
            </a:r>
            <a:r>
              <a:rPr lang="ar-SA" sz="3600" dirty="0" err="1"/>
              <a:t>باخوم</a:t>
            </a:r>
            <a:r>
              <a:rPr lang="ar-SA" sz="3600" dirty="0"/>
              <a:t> أب الشركة : </a:t>
            </a:r>
            <a:r>
              <a:rPr lang="ar-SA" sz="3600" dirty="0" err="1"/>
              <a:t>وثيؤدور</a:t>
            </a:r>
            <a:r>
              <a:rPr lang="ar-EG" sz="3600" dirty="0"/>
              <a:t>و</a:t>
            </a:r>
            <a:r>
              <a:rPr lang="ar-SA" sz="3600" dirty="0"/>
              <a:t>س تلميذه : ليغفر...</a:t>
            </a:r>
            <a:endParaRPr lang="en-US" sz="3600" dirty="0"/>
          </a:p>
        </p:txBody>
      </p:sp>
      <p:sp>
        <p:nvSpPr>
          <p:cNvPr id="6" name="Text Placeholder 5"/>
          <p:cNvSpPr>
            <a:spLocks noGrp="1"/>
          </p:cNvSpPr>
          <p:nvPr>
            <p:ph type="body" sz="quarter" idx="12"/>
          </p:nvPr>
        </p:nvSpPr>
        <p:spPr/>
        <p:txBody>
          <a:bodyPr anchor="ctr"/>
          <a:lstStyle/>
          <a:p>
            <a:pPr lvl="0"/>
            <a:r>
              <a:rPr lang="en-US" sz="3600" dirty="0"/>
              <a:t>T=w @ abba </a:t>
            </a:r>
            <a:r>
              <a:rPr lang="en-US" sz="3600" dirty="0" err="1"/>
              <a:t>Paqwm</a:t>
            </a:r>
            <a:r>
              <a:rPr lang="en-US" sz="3600" dirty="0"/>
              <a:t> </a:t>
            </a:r>
            <a:r>
              <a:rPr lang="en-US" sz="3600" dirty="0" err="1"/>
              <a:t>va</a:t>
            </a:r>
            <a:r>
              <a:rPr lang="en-US" sz="3600" dirty="0"/>
              <a:t> ]</a:t>
            </a:r>
            <a:r>
              <a:rPr lang="en-US" sz="3600" dirty="0" err="1"/>
              <a:t>koinwnia</a:t>
            </a:r>
            <a:r>
              <a:rPr lang="en-US" sz="3600" dirty="0"/>
              <a:t>@ </a:t>
            </a:r>
            <a:r>
              <a:rPr lang="en-US" sz="3600" dirty="0" err="1"/>
              <a:t>nem</a:t>
            </a:r>
            <a:r>
              <a:rPr lang="en-US" sz="3600" dirty="0"/>
              <a:t> :</a:t>
            </a:r>
            <a:r>
              <a:rPr lang="en-US" sz="3600" dirty="0" err="1"/>
              <a:t>e`wdoroc</a:t>
            </a:r>
            <a:r>
              <a:rPr lang="en-US" sz="3600" dirty="0"/>
              <a:t> </a:t>
            </a:r>
            <a:r>
              <a:rPr lang="en-US" sz="3600" dirty="0" err="1"/>
              <a:t>pefma;ytyc</a:t>
            </a:r>
            <a:r>
              <a:rPr lang="en-US" sz="3600" dirty="0"/>
              <a:t>@ =`n=t=e=f.</a:t>
            </a:r>
          </a:p>
        </p:txBody>
      </p:sp>
    </p:spTree>
    <p:extLst>
      <p:ext uri="{BB962C8B-B14F-4D97-AF65-F5344CB8AC3E}">
        <p14:creationId xmlns:p14="http://schemas.microsoft.com/office/powerpoint/2010/main" val="1203538070"/>
      </p:ext>
    </p:extLst>
  </p:cSld>
  <p:clrMapOvr>
    <a:masterClrMapping/>
  </p:clrMapOvr>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8FF01BD-3917-4184-AFD9-60DA4590C5B3}"/>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600" dirty="0"/>
              <a:t>طوبه... : آفا شينوتي بي أرشي مانذريتيس : نيم آفا فيصا بيف ماثيتيس :</a:t>
            </a:r>
            <a:r>
              <a:rPr lang="ar-EG" sz="3600" dirty="0"/>
              <a:t> </a:t>
            </a:r>
            <a:r>
              <a:rPr lang="ar-SA" sz="3600" dirty="0" err="1"/>
              <a:t>إنتيف</a:t>
            </a:r>
            <a:r>
              <a:rPr lang="ar-SA" sz="3600" dirty="0"/>
              <a:t>... </a:t>
            </a:r>
            <a:endParaRPr lang="en-US" sz="3600" dirty="0"/>
          </a:p>
        </p:txBody>
      </p:sp>
      <p:sp>
        <p:nvSpPr>
          <p:cNvPr id="5" name="Text Placeholder 4"/>
          <p:cNvSpPr>
            <a:spLocks noGrp="1"/>
          </p:cNvSpPr>
          <p:nvPr>
            <p:ph type="body" sz="quarter" idx="11"/>
          </p:nvPr>
        </p:nvSpPr>
        <p:spPr/>
        <p:txBody>
          <a:bodyPr/>
          <a:lstStyle/>
          <a:p>
            <a:r>
              <a:rPr lang="ar-SA" sz="3600" dirty="0" err="1"/>
              <a:t>اط</a:t>
            </a:r>
            <a:r>
              <a:rPr lang="ar-EG" sz="3600" dirty="0"/>
              <a:t>ل</a:t>
            </a:r>
            <a:r>
              <a:rPr lang="ar-SA" sz="3600" dirty="0" err="1"/>
              <a:t>با</a:t>
            </a:r>
            <a:r>
              <a:rPr lang="ar-SA" sz="3600" dirty="0"/>
              <a:t>... : يا أنبا شنودة رئيس</a:t>
            </a:r>
            <a:r>
              <a:rPr lang="ar-EG" sz="3600" dirty="0"/>
              <a:t> </a:t>
            </a:r>
            <a:r>
              <a:rPr lang="ar-SA" sz="3600" dirty="0"/>
              <a:t>المتوحدين : وأنبا </a:t>
            </a:r>
            <a:r>
              <a:rPr lang="ar-SA" sz="3600" dirty="0" err="1"/>
              <a:t>ويصا</a:t>
            </a:r>
            <a:r>
              <a:rPr lang="ar-SA" sz="3600" dirty="0"/>
              <a:t> تلميذه : ليغفر...</a:t>
            </a:r>
            <a:endParaRPr lang="en-US" sz="3600" dirty="0"/>
          </a:p>
        </p:txBody>
      </p:sp>
      <p:sp>
        <p:nvSpPr>
          <p:cNvPr id="6" name="Text Placeholder 5"/>
          <p:cNvSpPr>
            <a:spLocks noGrp="1"/>
          </p:cNvSpPr>
          <p:nvPr>
            <p:ph type="body" sz="quarter" idx="12"/>
          </p:nvPr>
        </p:nvSpPr>
        <p:spPr/>
        <p:txBody>
          <a:bodyPr anchor="ctr"/>
          <a:lstStyle/>
          <a:p>
            <a:pPr lvl="0"/>
            <a:r>
              <a:rPr lang="en-US" sz="3600" dirty="0"/>
              <a:t>T=w </a:t>
            </a:r>
            <a:r>
              <a:rPr lang="pt-BR" sz="3600" dirty="0"/>
              <a:t>@ abba Senou] piar,yman`drityc@ nem abba Byca pefma;ytyc@ `=n=t=e=f</a:t>
            </a:r>
            <a:r>
              <a:rPr lang="en-US" sz="3600" dirty="0"/>
              <a:t>.</a:t>
            </a:r>
          </a:p>
        </p:txBody>
      </p:sp>
    </p:spTree>
    <p:extLst>
      <p:ext uri="{BB962C8B-B14F-4D97-AF65-F5344CB8AC3E}">
        <p14:creationId xmlns:p14="http://schemas.microsoft.com/office/powerpoint/2010/main" val="3952029357"/>
      </p:ext>
    </p:extLst>
  </p:cSld>
  <p:clrMapOvr>
    <a:masterClrMapping/>
  </p:clrMapOvr>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71FD660-F79F-42C1-8528-94C5F0ED20D2}"/>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600" dirty="0"/>
              <a:t>طوبه... : آفا نوفير نيم آفا كاروس : نيم بين يوت بافنوتيوس :</a:t>
            </a:r>
            <a:r>
              <a:rPr lang="ar-EG" sz="3600" dirty="0"/>
              <a:t> </a:t>
            </a:r>
            <a:r>
              <a:rPr lang="ar-SA" sz="3600" dirty="0" err="1"/>
              <a:t>إنتيف</a:t>
            </a:r>
            <a:r>
              <a:rPr lang="ar-SA" sz="3600" dirty="0"/>
              <a:t>... </a:t>
            </a:r>
            <a:endParaRPr lang="en-US" sz="3600" dirty="0"/>
          </a:p>
        </p:txBody>
      </p:sp>
      <p:sp>
        <p:nvSpPr>
          <p:cNvPr id="5" name="Text Placeholder 4"/>
          <p:cNvSpPr>
            <a:spLocks noGrp="1"/>
          </p:cNvSpPr>
          <p:nvPr>
            <p:ph type="body" sz="quarter" idx="11"/>
          </p:nvPr>
        </p:nvSpPr>
        <p:spPr/>
        <p:txBody>
          <a:bodyPr/>
          <a:lstStyle/>
          <a:p>
            <a:r>
              <a:rPr lang="ar-SA" sz="3600" dirty="0"/>
              <a:t>اطلبوا... : يا أنبا نُفِر وأنبا </a:t>
            </a:r>
            <a:r>
              <a:rPr lang="ar-SA" sz="3600" dirty="0" err="1"/>
              <a:t>كاراس</a:t>
            </a:r>
            <a:r>
              <a:rPr lang="ar-SA" sz="3600" dirty="0"/>
              <a:t> : وأبانا </a:t>
            </a:r>
            <a:r>
              <a:rPr lang="ar-SA" sz="3600" dirty="0" err="1"/>
              <a:t>بفنوتيوس</a:t>
            </a:r>
            <a:r>
              <a:rPr lang="ar-SA" sz="3600" dirty="0"/>
              <a:t> : ليغفر...</a:t>
            </a:r>
            <a:endParaRPr lang="en-US" sz="3600" dirty="0"/>
          </a:p>
        </p:txBody>
      </p:sp>
      <p:sp>
        <p:nvSpPr>
          <p:cNvPr id="6" name="Text Placeholder 5"/>
          <p:cNvSpPr>
            <a:spLocks noGrp="1"/>
          </p:cNvSpPr>
          <p:nvPr>
            <p:ph type="body" sz="quarter" idx="12"/>
          </p:nvPr>
        </p:nvSpPr>
        <p:spPr/>
        <p:txBody>
          <a:bodyPr/>
          <a:lstStyle/>
          <a:p>
            <a:pPr lvl="0"/>
            <a:r>
              <a:rPr lang="en-US" dirty="0"/>
              <a:t>T=w @ abba </a:t>
            </a:r>
            <a:r>
              <a:rPr lang="en-US" dirty="0" err="1"/>
              <a:t>Noufer</a:t>
            </a:r>
            <a:r>
              <a:rPr lang="en-US" dirty="0"/>
              <a:t> </a:t>
            </a:r>
            <a:r>
              <a:rPr lang="en-US" dirty="0" err="1"/>
              <a:t>nem</a:t>
            </a:r>
            <a:r>
              <a:rPr lang="en-US" dirty="0"/>
              <a:t> abba </a:t>
            </a:r>
            <a:r>
              <a:rPr lang="en-US" dirty="0" err="1"/>
              <a:t>Karoc</a:t>
            </a:r>
            <a:r>
              <a:rPr lang="en-US" dirty="0"/>
              <a:t>@ </a:t>
            </a:r>
            <a:r>
              <a:rPr lang="en-US" dirty="0" err="1"/>
              <a:t>nem</a:t>
            </a:r>
            <a:r>
              <a:rPr lang="en-US" dirty="0"/>
              <a:t> </a:t>
            </a:r>
            <a:r>
              <a:rPr lang="en-US" dirty="0" err="1"/>
              <a:t>peniwt</a:t>
            </a:r>
            <a:r>
              <a:rPr lang="en-US" dirty="0"/>
              <a:t> </a:t>
            </a:r>
            <a:r>
              <a:rPr lang="en-US" dirty="0" err="1"/>
              <a:t>Pavnoutioc</a:t>
            </a:r>
            <a:r>
              <a:rPr lang="en-US" dirty="0"/>
              <a:t>@ `=n=t=e=f.</a:t>
            </a:r>
          </a:p>
        </p:txBody>
      </p:sp>
    </p:spTree>
    <p:extLst>
      <p:ext uri="{BB962C8B-B14F-4D97-AF65-F5344CB8AC3E}">
        <p14:creationId xmlns:p14="http://schemas.microsoft.com/office/powerpoint/2010/main" val="111221409"/>
      </p:ext>
    </p:extLst>
  </p:cSld>
  <p:clrMapOvr>
    <a:masterClrMapping/>
  </p:clrMapOvr>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694479A-4342-44F6-8299-686ED05C98D5}"/>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600" dirty="0"/>
              <a:t>طوبه... : آفا صاموئيل بى أومولوجيتيس : نيم يوسطس نيم أبوللو نيف ماثيتيس :إنتيف...</a:t>
            </a:r>
            <a:endParaRPr lang="en-US" sz="3600" dirty="0"/>
          </a:p>
        </p:txBody>
      </p:sp>
      <p:sp>
        <p:nvSpPr>
          <p:cNvPr id="5" name="Text Placeholder 4"/>
          <p:cNvSpPr>
            <a:spLocks noGrp="1"/>
          </p:cNvSpPr>
          <p:nvPr>
            <p:ph type="body" sz="quarter" idx="11"/>
          </p:nvPr>
        </p:nvSpPr>
        <p:spPr/>
        <p:txBody>
          <a:bodyPr/>
          <a:lstStyle/>
          <a:p>
            <a:r>
              <a:rPr lang="ar-SA" sz="3600" dirty="0"/>
              <a:t>اطلبوا... : يا أنبا صموئيل</a:t>
            </a:r>
            <a:r>
              <a:rPr lang="ar-EG" sz="3600" dirty="0"/>
              <a:t> </a:t>
            </a:r>
            <a:r>
              <a:rPr lang="ar-SA" sz="3600" dirty="0"/>
              <a:t>المعترف : </a:t>
            </a:r>
            <a:r>
              <a:rPr lang="ar-SA" sz="3600" dirty="0" err="1"/>
              <a:t>ويسطس</a:t>
            </a:r>
            <a:r>
              <a:rPr lang="ar-SA" sz="3600" dirty="0"/>
              <a:t> و</a:t>
            </a:r>
            <a:r>
              <a:rPr lang="ar-EG" sz="3600" dirty="0"/>
              <a:t>أ</a:t>
            </a:r>
            <a:r>
              <a:rPr lang="ar-SA" sz="3600" dirty="0" err="1"/>
              <a:t>بوللو</a:t>
            </a:r>
            <a:r>
              <a:rPr lang="ar-EG" sz="3600" dirty="0"/>
              <a:t> </a:t>
            </a:r>
            <a:r>
              <a:rPr lang="ar-SA" sz="3600" dirty="0"/>
              <a:t>تلميذيه</a:t>
            </a:r>
            <a:r>
              <a:rPr lang="ar-EG" sz="3600" dirty="0"/>
              <a:t> </a:t>
            </a:r>
            <a:r>
              <a:rPr lang="ar-SA" sz="3600" dirty="0"/>
              <a:t>: ليغفر...</a:t>
            </a:r>
            <a:endParaRPr lang="en-US" sz="3600" dirty="0"/>
          </a:p>
        </p:txBody>
      </p:sp>
      <p:sp>
        <p:nvSpPr>
          <p:cNvPr id="6" name="Text Placeholder 5"/>
          <p:cNvSpPr>
            <a:spLocks noGrp="1"/>
          </p:cNvSpPr>
          <p:nvPr>
            <p:ph type="body" sz="quarter" idx="12"/>
          </p:nvPr>
        </p:nvSpPr>
        <p:spPr/>
        <p:txBody>
          <a:bodyPr anchor="ctr"/>
          <a:lstStyle/>
          <a:p>
            <a:pPr lvl="0"/>
            <a:r>
              <a:rPr lang="en-US" sz="3600" dirty="0"/>
              <a:t>T=w </a:t>
            </a:r>
            <a:r>
              <a:rPr lang="pt-BR" sz="3600" dirty="0"/>
              <a:t>@ abba Camouyl pi`omologityc@ nem Iouctoc nem `Apollo pefma;ytyc@ `=n=t=e=f</a:t>
            </a:r>
            <a:r>
              <a:rPr lang="en-US" sz="3600" dirty="0"/>
              <a:t>.</a:t>
            </a:r>
          </a:p>
        </p:txBody>
      </p:sp>
    </p:spTree>
    <p:extLst>
      <p:ext uri="{BB962C8B-B14F-4D97-AF65-F5344CB8AC3E}">
        <p14:creationId xmlns:p14="http://schemas.microsoft.com/office/powerpoint/2010/main" val="3828630628"/>
      </p:ext>
    </p:extLst>
  </p:cSld>
  <p:clrMapOvr>
    <a:masterClrMapping/>
  </p:clrMapOvr>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755E4A1-341C-4C11-9EE1-E061592D8BBE}"/>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600" dirty="0"/>
              <a:t>طوبه... : آفا أبوللو نيم آفا أبيب : نيم بين يوت آفا بي جيمي :</a:t>
            </a:r>
            <a:r>
              <a:rPr lang="ar-EG" sz="3600" dirty="0"/>
              <a:t> </a:t>
            </a:r>
            <a:r>
              <a:rPr lang="ar-SA" sz="3600" dirty="0"/>
              <a:t>إنتيف... </a:t>
            </a:r>
            <a:endParaRPr lang="en-US" sz="3600" dirty="0"/>
          </a:p>
        </p:txBody>
      </p:sp>
      <p:sp>
        <p:nvSpPr>
          <p:cNvPr id="5" name="Text Placeholder 4"/>
          <p:cNvSpPr>
            <a:spLocks noGrp="1"/>
          </p:cNvSpPr>
          <p:nvPr>
            <p:ph type="body" sz="quarter" idx="11"/>
          </p:nvPr>
        </p:nvSpPr>
        <p:spPr/>
        <p:txBody>
          <a:bodyPr/>
          <a:lstStyle/>
          <a:p>
            <a:r>
              <a:rPr lang="ar-SA" sz="3600" dirty="0"/>
              <a:t>اطلبوا... : يا أنبا أبوللو وأنبا</a:t>
            </a:r>
            <a:r>
              <a:rPr lang="ar-EG" sz="3600" dirty="0"/>
              <a:t> </a:t>
            </a:r>
            <a:r>
              <a:rPr lang="ar-SA" sz="3600" dirty="0"/>
              <a:t>أبيب : وأبانا أنبا </a:t>
            </a:r>
            <a:r>
              <a:rPr lang="ar-SA" sz="3600" dirty="0" err="1"/>
              <a:t>بيجيم</a:t>
            </a:r>
            <a:r>
              <a:rPr lang="ar-EG" sz="3600" dirty="0"/>
              <a:t>ي </a:t>
            </a:r>
            <a:r>
              <a:rPr lang="ar-SA" sz="3600" dirty="0"/>
              <a:t>: ليغفر...</a:t>
            </a:r>
            <a:endParaRPr lang="en-US" sz="3600" dirty="0"/>
          </a:p>
        </p:txBody>
      </p:sp>
      <p:sp>
        <p:nvSpPr>
          <p:cNvPr id="6" name="Text Placeholder 5"/>
          <p:cNvSpPr>
            <a:spLocks noGrp="1"/>
          </p:cNvSpPr>
          <p:nvPr>
            <p:ph type="body" sz="quarter" idx="12"/>
          </p:nvPr>
        </p:nvSpPr>
        <p:spPr/>
        <p:txBody>
          <a:bodyPr anchor="ctr"/>
          <a:lstStyle/>
          <a:p>
            <a:pPr lvl="0"/>
            <a:r>
              <a:rPr lang="en-US" sz="3600" dirty="0"/>
              <a:t>T=w </a:t>
            </a:r>
            <a:r>
              <a:rPr lang="it-IT" sz="3600" dirty="0"/>
              <a:t>@ abba `Apollo nem abba `Apip@ nem peniwt abba Pijimi@ `=n=t=e=f</a:t>
            </a:r>
            <a:r>
              <a:rPr lang="en-US" sz="3600" dirty="0"/>
              <a:t>.</a:t>
            </a:r>
          </a:p>
        </p:txBody>
      </p:sp>
    </p:spTree>
    <p:extLst>
      <p:ext uri="{BB962C8B-B14F-4D97-AF65-F5344CB8AC3E}">
        <p14:creationId xmlns:p14="http://schemas.microsoft.com/office/powerpoint/2010/main" val="264946612"/>
      </p:ext>
    </p:extLst>
  </p:cSld>
  <p:clrMapOvr>
    <a:masterClrMapping/>
  </p:clrMapOvr>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EC6DC94-CB16-42CF-90A7-25FDE8DA737B}"/>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600" dirty="0"/>
              <a:t>طوبه... : آفا إفكين نيم آفا إهرون : نيم آبا هور نيم آبا فيس :</a:t>
            </a:r>
            <a:r>
              <a:rPr lang="ar-EG" sz="3600" dirty="0"/>
              <a:t> </a:t>
            </a:r>
            <a:r>
              <a:rPr lang="ar-SA" sz="3600" dirty="0" err="1"/>
              <a:t>إنتيف</a:t>
            </a:r>
            <a:r>
              <a:rPr lang="ar-SA" sz="3600" dirty="0"/>
              <a:t>...</a:t>
            </a:r>
            <a:endParaRPr lang="en-US" sz="3600" dirty="0"/>
          </a:p>
        </p:txBody>
      </p:sp>
      <p:sp>
        <p:nvSpPr>
          <p:cNvPr id="5" name="Text Placeholder 4"/>
          <p:cNvSpPr>
            <a:spLocks noGrp="1"/>
          </p:cNvSpPr>
          <p:nvPr>
            <p:ph type="body" sz="quarter" idx="11"/>
          </p:nvPr>
        </p:nvSpPr>
        <p:spPr/>
        <p:txBody>
          <a:bodyPr/>
          <a:lstStyle/>
          <a:p>
            <a:r>
              <a:rPr lang="ar-SA" sz="3600" dirty="0"/>
              <a:t>اطلبوا... : يا أنبا إفكين وأنبا </a:t>
            </a:r>
            <a:r>
              <a:rPr lang="ar-SA" sz="3600" dirty="0" err="1"/>
              <a:t>إهرون</a:t>
            </a:r>
            <a:r>
              <a:rPr lang="ar-SA" sz="3600" dirty="0"/>
              <a:t> : وأبا هور وأبا فيس</a:t>
            </a:r>
            <a:r>
              <a:rPr lang="ar-EG" sz="3600" dirty="0"/>
              <a:t> </a:t>
            </a:r>
            <a:r>
              <a:rPr lang="ar-SA" sz="3600" dirty="0"/>
              <a:t>: ليغفر...</a:t>
            </a:r>
            <a:endParaRPr lang="en-US" sz="3600" dirty="0"/>
          </a:p>
        </p:txBody>
      </p:sp>
      <p:sp>
        <p:nvSpPr>
          <p:cNvPr id="6" name="Text Placeholder 5"/>
          <p:cNvSpPr>
            <a:spLocks noGrp="1"/>
          </p:cNvSpPr>
          <p:nvPr>
            <p:ph type="body" sz="quarter" idx="12"/>
          </p:nvPr>
        </p:nvSpPr>
        <p:spPr/>
        <p:txBody>
          <a:bodyPr anchor="ctr"/>
          <a:lstStyle/>
          <a:p>
            <a:pPr lvl="0"/>
            <a:r>
              <a:rPr lang="en-US" sz="3600" dirty="0"/>
              <a:t>T=w </a:t>
            </a:r>
            <a:r>
              <a:rPr lang="pt-BR" sz="3600" dirty="0"/>
              <a:t>@ abba Eukin nem abba `Hron@ nem `apa Hwr nem `apa Vic@ `=n=t=e=f</a:t>
            </a:r>
            <a:r>
              <a:rPr lang="en-US" sz="3600" dirty="0"/>
              <a:t>.</a:t>
            </a:r>
          </a:p>
        </p:txBody>
      </p:sp>
    </p:spTree>
    <p:extLst>
      <p:ext uri="{BB962C8B-B14F-4D97-AF65-F5344CB8AC3E}">
        <p14:creationId xmlns:p14="http://schemas.microsoft.com/office/powerpoint/2010/main" val="73005900"/>
      </p:ext>
    </p:extLst>
  </p:cSld>
  <p:clrMapOvr>
    <a:masterClrMapping/>
  </p:clrMapOvr>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F3FD498-F34E-4AB7-978D-1F792BFDEDA6}"/>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sz="3600" dirty="0"/>
              <a:t>طوبه... : </a:t>
            </a:r>
            <a:r>
              <a:rPr lang="ar-SA" sz="3600" dirty="0" err="1"/>
              <a:t>آفا</a:t>
            </a:r>
            <a:r>
              <a:rPr lang="ar-SA" sz="3600" dirty="0"/>
              <a:t> </a:t>
            </a:r>
            <a:r>
              <a:rPr lang="ar-SA" sz="3600" dirty="0" err="1"/>
              <a:t>بارسوما</a:t>
            </a:r>
            <a:r>
              <a:rPr lang="ar-SA" sz="3600" dirty="0"/>
              <a:t> نيم </a:t>
            </a:r>
            <a:r>
              <a:rPr lang="ar-SA" sz="3600" dirty="0" err="1"/>
              <a:t>إفريم</a:t>
            </a:r>
            <a:r>
              <a:rPr lang="ar-SA" sz="3600" dirty="0"/>
              <a:t> : نيم </a:t>
            </a:r>
            <a:r>
              <a:rPr lang="ar-SA" sz="3600" dirty="0" err="1"/>
              <a:t>يوأنس</a:t>
            </a:r>
            <a:r>
              <a:rPr lang="ar-SA" sz="3600" dirty="0"/>
              <a:t> نيم </a:t>
            </a:r>
            <a:r>
              <a:rPr lang="ar-SA" sz="3600" dirty="0" err="1"/>
              <a:t>سيميؤن</a:t>
            </a:r>
            <a:r>
              <a:rPr lang="ar-SA" sz="3600" dirty="0"/>
              <a:t> :</a:t>
            </a:r>
            <a:r>
              <a:rPr lang="ar-EG" sz="3600" dirty="0"/>
              <a:t> </a:t>
            </a:r>
            <a:r>
              <a:rPr lang="ar-SA" sz="3600" dirty="0" err="1"/>
              <a:t>إنتيف</a:t>
            </a:r>
            <a:r>
              <a:rPr lang="ar-SA" sz="3600" dirty="0"/>
              <a:t>... </a:t>
            </a:r>
            <a:endParaRPr lang="en-US" sz="3600" dirty="0"/>
          </a:p>
        </p:txBody>
      </p:sp>
      <p:sp>
        <p:nvSpPr>
          <p:cNvPr id="5" name="Text Placeholder 4"/>
          <p:cNvSpPr>
            <a:spLocks noGrp="1"/>
          </p:cNvSpPr>
          <p:nvPr>
            <p:ph type="body" sz="quarter" idx="11"/>
          </p:nvPr>
        </p:nvSpPr>
        <p:spPr/>
        <p:txBody>
          <a:bodyPr/>
          <a:lstStyle/>
          <a:p>
            <a:r>
              <a:rPr lang="ar-SA" sz="3600" dirty="0"/>
              <a:t>اطلبوا... : يا أنبا </a:t>
            </a:r>
            <a:r>
              <a:rPr lang="ar-SA" sz="3600" dirty="0" err="1"/>
              <a:t>برسوما</a:t>
            </a:r>
            <a:r>
              <a:rPr lang="ar-SA" sz="3600" dirty="0"/>
              <a:t> </a:t>
            </a:r>
            <a:r>
              <a:rPr lang="ar-EG" sz="3600" dirty="0" err="1"/>
              <a:t>وإ</a:t>
            </a:r>
            <a:r>
              <a:rPr lang="ar-SA" sz="3600" dirty="0"/>
              <a:t>فريم : </a:t>
            </a:r>
            <a:r>
              <a:rPr lang="ar-EG" sz="3600" dirty="0"/>
              <a:t>و</a:t>
            </a:r>
            <a:r>
              <a:rPr lang="ar-SA" sz="3600" dirty="0"/>
              <a:t>يوحنا وسمعان</a:t>
            </a:r>
            <a:r>
              <a:rPr lang="ar-EG" sz="3600" dirty="0"/>
              <a:t> </a:t>
            </a:r>
            <a:r>
              <a:rPr lang="ar-SA" sz="3600" dirty="0"/>
              <a:t>: ليغفر...</a:t>
            </a:r>
            <a:endParaRPr lang="en-US" sz="3600" dirty="0"/>
          </a:p>
        </p:txBody>
      </p:sp>
      <p:sp>
        <p:nvSpPr>
          <p:cNvPr id="6" name="Text Placeholder 5"/>
          <p:cNvSpPr>
            <a:spLocks noGrp="1"/>
          </p:cNvSpPr>
          <p:nvPr>
            <p:ph type="body" sz="quarter" idx="12"/>
          </p:nvPr>
        </p:nvSpPr>
        <p:spPr/>
        <p:txBody>
          <a:bodyPr/>
          <a:lstStyle/>
          <a:p>
            <a:pPr lvl="0"/>
            <a:r>
              <a:rPr lang="en-US" dirty="0"/>
              <a:t>T=w </a:t>
            </a:r>
            <a:r>
              <a:rPr lang="pt-BR" dirty="0"/>
              <a:t>@ abba Parcwma nem Evrem@ nem Iwannyc nem Cumewn@ `=n=t=e=f</a:t>
            </a:r>
            <a:r>
              <a:rPr lang="en-US" dirty="0"/>
              <a:t>.</a:t>
            </a:r>
          </a:p>
          <a:p>
            <a:endParaRPr lang="ar-EG" dirty="0"/>
          </a:p>
        </p:txBody>
      </p:sp>
    </p:spTree>
    <p:extLst>
      <p:ext uri="{BB962C8B-B14F-4D97-AF65-F5344CB8AC3E}">
        <p14:creationId xmlns:p14="http://schemas.microsoft.com/office/powerpoint/2010/main" val="2730355108"/>
      </p:ext>
    </p:extLst>
  </p:cSld>
  <p:clrMapOvr>
    <a:masterClrMapping/>
  </p:clrMapOvr>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A0844E-FA55-45E4-9BF3-0F5AF584496F}"/>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600" dirty="0"/>
              <a:t>طوبه... : إيه </a:t>
            </a:r>
            <a:r>
              <a:rPr lang="ar-SA" sz="3600" dirty="0" err="1"/>
              <a:t>بيفانيوس</a:t>
            </a:r>
            <a:r>
              <a:rPr lang="ar-SA" sz="3600" dirty="0"/>
              <a:t> نيم أم</a:t>
            </a:r>
            <a:r>
              <a:rPr lang="ar-EG" sz="3600" dirty="0"/>
              <a:t>و</a:t>
            </a:r>
            <a:r>
              <a:rPr lang="ar-SA" sz="3600" dirty="0"/>
              <a:t>نيوس : نيم أرشيلليتيس نيم أرسينيوس :</a:t>
            </a:r>
            <a:r>
              <a:rPr lang="ar-EG" sz="3600" dirty="0"/>
              <a:t> </a:t>
            </a:r>
            <a:r>
              <a:rPr lang="ar-SA" sz="3600" dirty="0" err="1"/>
              <a:t>إنتيف</a:t>
            </a:r>
            <a:r>
              <a:rPr lang="ar-SA" sz="3600" dirty="0"/>
              <a:t>... </a:t>
            </a:r>
            <a:endParaRPr lang="en-US" sz="3600" dirty="0"/>
          </a:p>
        </p:txBody>
      </p:sp>
      <p:sp>
        <p:nvSpPr>
          <p:cNvPr id="5" name="Text Placeholder 4"/>
          <p:cNvSpPr>
            <a:spLocks noGrp="1"/>
          </p:cNvSpPr>
          <p:nvPr>
            <p:ph type="body" sz="quarter" idx="11"/>
          </p:nvPr>
        </p:nvSpPr>
        <p:spPr/>
        <p:txBody>
          <a:bodyPr/>
          <a:lstStyle/>
          <a:p>
            <a:r>
              <a:rPr lang="ar-SA" sz="3400" dirty="0"/>
              <a:t>اطلبوا... : يا </a:t>
            </a:r>
            <a:r>
              <a:rPr lang="ar-EG" sz="3400" dirty="0"/>
              <a:t>أ</a:t>
            </a:r>
            <a:r>
              <a:rPr lang="ar-SA" sz="3400" dirty="0" err="1"/>
              <a:t>بيفان</a:t>
            </a:r>
            <a:r>
              <a:rPr lang="ar-EG" sz="3400" dirty="0"/>
              <a:t>ي</a:t>
            </a:r>
            <a:r>
              <a:rPr lang="ar-SA" sz="3400" dirty="0" err="1"/>
              <a:t>وس</a:t>
            </a:r>
            <a:r>
              <a:rPr lang="ar-SA" sz="3400" dirty="0"/>
              <a:t> و</a:t>
            </a:r>
            <a:r>
              <a:rPr lang="ar-EG" sz="3400" dirty="0"/>
              <a:t>أ</a:t>
            </a:r>
            <a:r>
              <a:rPr lang="ar-SA" sz="3400" dirty="0" err="1"/>
              <a:t>مونيوس</a:t>
            </a:r>
            <a:r>
              <a:rPr lang="ar-SA" sz="3400" dirty="0"/>
              <a:t> : و</a:t>
            </a:r>
            <a:r>
              <a:rPr lang="ar-EG" sz="3400" dirty="0"/>
              <a:t>أ</a:t>
            </a:r>
            <a:r>
              <a:rPr lang="ar-SA" sz="3400" dirty="0" err="1"/>
              <a:t>رشيليدس</a:t>
            </a:r>
            <a:r>
              <a:rPr lang="ar-SA" sz="3400" dirty="0"/>
              <a:t> و</a:t>
            </a:r>
            <a:r>
              <a:rPr lang="ar-EG" sz="3400" dirty="0"/>
              <a:t>أ</a:t>
            </a:r>
            <a:r>
              <a:rPr lang="ar-SA" sz="3400" dirty="0" err="1"/>
              <a:t>رسانيوس</a:t>
            </a:r>
            <a:r>
              <a:rPr lang="ar-EG" sz="3400" dirty="0"/>
              <a:t> </a:t>
            </a:r>
            <a:r>
              <a:rPr lang="ar-SA" sz="3400" dirty="0"/>
              <a:t>: ليغفر...</a:t>
            </a:r>
            <a:endParaRPr lang="en-US" sz="3400" dirty="0"/>
          </a:p>
        </p:txBody>
      </p:sp>
      <p:sp>
        <p:nvSpPr>
          <p:cNvPr id="6" name="Text Placeholder 5"/>
          <p:cNvSpPr>
            <a:spLocks noGrp="1"/>
          </p:cNvSpPr>
          <p:nvPr>
            <p:ph type="body" sz="quarter" idx="12"/>
          </p:nvPr>
        </p:nvSpPr>
        <p:spPr/>
        <p:txBody>
          <a:bodyPr anchor="ctr"/>
          <a:lstStyle/>
          <a:p>
            <a:pPr lvl="0"/>
            <a:r>
              <a:rPr lang="en-US" sz="3600" dirty="0"/>
              <a:t>T=w </a:t>
            </a:r>
            <a:r>
              <a:rPr lang="pt-BR" sz="3600" dirty="0"/>
              <a:t>@ `Epivanoc nem `Amwnioc @ nem Ar,yllityc nem Arcenioc @ =`n=t=e=f</a:t>
            </a:r>
            <a:r>
              <a:rPr lang="en-US" sz="3600" dirty="0"/>
              <a:t>.</a:t>
            </a:r>
          </a:p>
        </p:txBody>
      </p:sp>
    </p:spTree>
    <p:extLst>
      <p:ext uri="{BB962C8B-B14F-4D97-AF65-F5344CB8AC3E}">
        <p14:creationId xmlns:p14="http://schemas.microsoft.com/office/powerpoint/2010/main" val="2173642159"/>
      </p:ext>
    </p:extLst>
  </p:cSld>
  <p:clrMapOvr>
    <a:masterClrMapping/>
  </p:clrMapOvr>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513B98E-FCD5-450F-B4A3-6DFB08A97F8D}"/>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600" dirty="0"/>
              <a:t>طوبه... : ناشويس إن يوتي إن أسكيتيس : آفا أبرآم  نيم جيؤرجي :</a:t>
            </a:r>
            <a:r>
              <a:rPr lang="ar-EG" sz="3600" dirty="0"/>
              <a:t> </a:t>
            </a:r>
            <a:r>
              <a:rPr lang="ar-SA" sz="3600" dirty="0" err="1"/>
              <a:t>إنتيف</a:t>
            </a:r>
            <a:r>
              <a:rPr lang="ar-SA" sz="3600" dirty="0"/>
              <a:t>... </a:t>
            </a:r>
            <a:endParaRPr lang="en-US" sz="3600" dirty="0"/>
          </a:p>
        </p:txBody>
      </p:sp>
      <p:sp>
        <p:nvSpPr>
          <p:cNvPr id="5" name="Text Placeholder 4"/>
          <p:cNvSpPr>
            <a:spLocks noGrp="1"/>
          </p:cNvSpPr>
          <p:nvPr>
            <p:ph type="body" sz="quarter" idx="11"/>
          </p:nvPr>
        </p:nvSpPr>
        <p:spPr/>
        <p:txBody>
          <a:bodyPr/>
          <a:lstStyle/>
          <a:p>
            <a:r>
              <a:rPr lang="ar-SA" sz="3600" dirty="0" err="1"/>
              <a:t>اط</a:t>
            </a:r>
            <a:r>
              <a:rPr lang="ar-EG" sz="3600" dirty="0"/>
              <a:t>ل</a:t>
            </a:r>
            <a:r>
              <a:rPr lang="ar-SA" sz="3600" dirty="0" err="1"/>
              <a:t>با</a:t>
            </a:r>
            <a:r>
              <a:rPr lang="ar-SA" sz="3600" dirty="0"/>
              <a:t>... : يا سيدي الأبوين</a:t>
            </a:r>
            <a:r>
              <a:rPr lang="ar-EG" sz="3600" dirty="0"/>
              <a:t> </a:t>
            </a:r>
            <a:r>
              <a:rPr lang="ar-SA" sz="3600" dirty="0"/>
              <a:t>الناسك</a:t>
            </a:r>
            <a:r>
              <a:rPr lang="ar-EG" sz="3600" dirty="0"/>
              <a:t>ي</a:t>
            </a:r>
            <a:r>
              <a:rPr lang="ar-SA" sz="3600" dirty="0"/>
              <a:t>ن : أنبا </a:t>
            </a:r>
            <a:r>
              <a:rPr lang="ar-EG" sz="3600" dirty="0"/>
              <a:t>إ</a:t>
            </a:r>
            <a:r>
              <a:rPr lang="ar-SA" sz="3600" dirty="0"/>
              <a:t>بر</a:t>
            </a:r>
            <a:r>
              <a:rPr lang="ar-EG" sz="3600" dirty="0"/>
              <a:t>آ</a:t>
            </a:r>
            <a:r>
              <a:rPr lang="ar-SA" sz="3600" dirty="0"/>
              <a:t>م </a:t>
            </a:r>
            <a:r>
              <a:rPr lang="ar-SA" sz="3600" dirty="0" err="1"/>
              <a:t>وجؤرجي</a:t>
            </a:r>
            <a:r>
              <a:rPr lang="ar-EG" sz="3600" dirty="0"/>
              <a:t> </a:t>
            </a:r>
            <a:r>
              <a:rPr lang="ar-SA" sz="3600" dirty="0"/>
              <a:t>: ليغفر...</a:t>
            </a:r>
            <a:endParaRPr lang="en-US" sz="3600" dirty="0"/>
          </a:p>
        </p:txBody>
      </p:sp>
      <p:sp>
        <p:nvSpPr>
          <p:cNvPr id="6" name="Text Placeholder 5"/>
          <p:cNvSpPr>
            <a:spLocks noGrp="1"/>
          </p:cNvSpPr>
          <p:nvPr>
            <p:ph type="body" sz="quarter" idx="12"/>
          </p:nvPr>
        </p:nvSpPr>
        <p:spPr/>
        <p:txBody>
          <a:bodyPr/>
          <a:lstStyle/>
          <a:p>
            <a:pPr lvl="0"/>
            <a:r>
              <a:rPr lang="en-US" dirty="0"/>
              <a:t>T=w </a:t>
            </a:r>
            <a:r>
              <a:rPr lang="pt-BR" dirty="0"/>
              <a:t>@ na[oic `nio] `nackytyc@ abba Abraam nem Gewrgy@ `=n=t=e=f</a:t>
            </a:r>
            <a:r>
              <a:rPr lang="en-US" dirty="0"/>
              <a:t>.</a:t>
            </a:r>
          </a:p>
        </p:txBody>
      </p:sp>
    </p:spTree>
    <p:extLst>
      <p:ext uri="{BB962C8B-B14F-4D97-AF65-F5344CB8AC3E}">
        <p14:creationId xmlns:p14="http://schemas.microsoft.com/office/powerpoint/2010/main" val="3097572297"/>
      </p:ext>
    </p:extLst>
  </p:cSld>
  <p:clrMapOvr>
    <a:masterClrMapping/>
  </p:clrMapOvr>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266878F-1E1E-40F5-B7FE-4BB0E50E5DBF}"/>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600" dirty="0"/>
              <a:t>طوبه... : آثاناسيوس بي أبوسطوليكوس : سيه فيروس نيم ديوسقوروس :</a:t>
            </a:r>
            <a:r>
              <a:rPr lang="ar-EG" sz="3600" dirty="0"/>
              <a:t> </a:t>
            </a:r>
            <a:r>
              <a:rPr lang="ar-SA" sz="3600" dirty="0" err="1"/>
              <a:t>إنتيف</a:t>
            </a:r>
            <a:r>
              <a:rPr lang="ar-SA" sz="3600" dirty="0"/>
              <a:t>... </a:t>
            </a:r>
            <a:endParaRPr lang="en-US" sz="3600" dirty="0"/>
          </a:p>
        </p:txBody>
      </p:sp>
      <p:sp>
        <p:nvSpPr>
          <p:cNvPr id="5" name="Text Placeholder 4"/>
          <p:cNvSpPr>
            <a:spLocks noGrp="1"/>
          </p:cNvSpPr>
          <p:nvPr>
            <p:ph type="body" sz="quarter" idx="11"/>
          </p:nvPr>
        </p:nvSpPr>
        <p:spPr/>
        <p:txBody>
          <a:bodyPr/>
          <a:lstStyle/>
          <a:p>
            <a:r>
              <a:rPr lang="ar-SA" sz="3600" dirty="0"/>
              <a:t>اطلبوا... : يا </a:t>
            </a:r>
            <a:r>
              <a:rPr lang="ar-EG" sz="3600" dirty="0"/>
              <a:t>أ</a:t>
            </a:r>
            <a:r>
              <a:rPr lang="ar-SA" sz="3600" dirty="0" err="1"/>
              <a:t>ثناسيو</a:t>
            </a:r>
            <a:r>
              <a:rPr lang="ar-EG" sz="3600" dirty="0"/>
              <a:t>س </a:t>
            </a:r>
            <a:r>
              <a:rPr lang="ar-SA" sz="3600" dirty="0"/>
              <a:t>الرسولي : </a:t>
            </a:r>
            <a:r>
              <a:rPr lang="ar-EG" sz="3600" dirty="0"/>
              <a:t>و</a:t>
            </a:r>
            <a:r>
              <a:rPr lang="ar-SA" sz="3600" dirty="0" err="1"/>
              <a:t>ساويروس</a:t>
            </a:r>
            <a:r>
              <a:rPr lang="ar-SA" sz="3600" dirty="0"/>
              <a:t> </a:t>
            </a:r>
            <a:r>
              <a:rPr lang="ar-SA" sz="3600" dirty="0" err="1"/>
              <a:t>وديسقورس</a:t>
            </a:r>
            <a:r>
              <a:rPr lang="ar-SA" sz="3600" dirty="0"/>
              <a:t> : ليغفر...</a:t>
            </a:r>
            <a:endParaRPr lang="en-US" sz="3600" dirty="0"/>
          </a:p>
        </p:txBody>
      </p:sp>
      <p:sp>
        <p:nvSpPr>
          <p:cNvPr id="6" name="Text Placeholder 5"/>
          <p:cNvSpPr>
            <a:spLocks noGrp="1"/>
          </p:cNvSpPr>
          <p:nvPr>
            <p:ph type="body" sz="quarter" idx="12"/>
          </p:nvPr>
        </p:nvSpPr>
        <p:spPr/>
        <p:txBody>
          <a:bodyPr/>
          <a:lstStyle/>
          <a:p>
            <a:pPr lvl="0"/>
            <a:r>
              <a:rPr lang="en-US" dirty="0"/>
              <a:t> T=w @ `</a:t>
            </a:r>
            <a:r>
              <a:rPr lang="en-US" dirty="0" err="1"/>
              <a:t>A;anacioc</a:t>
            </a:r>
            <a:r>
              <a:rPr lang="en-US" dirty="0"/>
              <a:t> </a:t>
            </a:r>
            <a:r>
              <a:rPr lang="en-US" dirty="0" err="1"/>
              <a:t>pi`apoctolikoc</a:t>
            </a:r>
            <a:r>
              <a:rPr lang="en-US" dirty="0"/>
              <a:t>@ </a:t>
            </a:r>
            <a:r>
              <a:rPr lang="en-US" dirty="0" err="1"/>
              <a:t>Ceuyroc</a:t>
            </a:r>
            <a:r>
              <a:rPr lang="en-US" dirty="0"/>
              <a:t> </a:t>
            </a:r>
            <a:r>
              <a:rPr lang="en-US" dirty="0" err="1"/>
              <a:t>nem</a:t>
            </a:r>
            <a:r>
              <a:rPr lang="en-US" dirty="0"/>
              <a:t> </a:t>
            </a:r>
            <a:r>
              <a:rPr lang="en-US" dirty="0" err="1"/>
              <a:t>Diockoroc</a:t>
            </a:r>
            <a:r>
              <a:rPr lang="en-US" dirty="0"/>
              <a:t>@ `=n=t=e=f.</a:t>
            </a:r>
          </a:p>
        </p:txBody>
      </p:sp>
    </p:spTree>
    <p:extLst>
      <p:ext uri="{BB962C8B-B14F-4D97-AF65-F5344CB8AC3E}">
        <p14:creationId xmlns:p14="http://schemas.microsoft.com/office/powerpoint/2010/main" val="224191836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2C320-2BF0-487D-A54E-0EFA3076F1F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B69F423-55AD-4CAF-8D53-4DC4B1863989}"/>
              </a:ext>
            </a:extLst>
          </p:cNvPr>
          <p:cNvSpPr>
            <a:spLocks noGrp="1"/>
          </p:cNvSpPr>
          <p:nvPr>
            <p:ph type="body" sz="quarter" idx="11"/>
          </p:nvPr>
        </p:nvSpPr>
        <p:spPr/>
        <p:txBody>
          <a:bodyPr/>
          <a:lstStyle/>
          <a:p>
            <a:r>
              <a:rPr lang="ar-SA" altLang="en-US" sz="4800" b="1" dirty="0">
                <a:solidFill>
                  <a:schemeClr val="bg1"/>
                </a:solidFill>
                <a:cs typeface="Times New Roman" panose="02020603050405020304" pitchFamily="18" charset="0"/>
              </a:rPr>
              <a:t>قديسوك يباركونك وينطقون بمجد ملكوتك. يصنع إرادة خائفيه ويسمع تضرعهم ويخلصهم. الرب يحفظ كل محبيه. الليلويا</a:t>
            </a:r>
            <a:endParaRPr lang="en-GB" dirty="0"/>
          </a:p>
        </p:txBody>
      </p:sp>
    </p:spTree>
    <p:extLst>
      <p:ext uri="{BB962C8B-B14F-4D97-AF65-F5344CB8AC3E}">
        <p14:creationId xmlns:p14="http://schemas.microsoft.com/office/powerpoint/2010/main" val="1606219593"/>
      </p:ext>
    </p:extLst>
  </p:cSld>
  <p:clrMapOvr>
    <a:masterClrMapping/>
  </p:clrMapOvr>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093D15-00F2-40A9-BEA1-5E4764BB8FA7}"/>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sz="3600" dirty="0"/>
              <a:t>طوبه إم إبشويس إىَ إهري إيجون: باسيليوس نيَم إغريغوريوس: نيَم بين يوت آفا كيرلس: إنتيف... </a:t>
            </a:r>
            <a:endParaRPr lang="en-US" sz="3600" dirty="0"/>
          </a:p>
        </p:txBody>
      </p:sp>
      <p:sp>
        <p:nvSpPr>
          <p:cNvPr id="5" name="Text Placeholder 4"/>
          <p:cNvSpPr>
            <a:spLocks noGrp="1"/>
          </p:cNvSpPr>
          <p:nvPr>
            <p:ph type="body" sz="quarter" idx="11"/>
          </p:nvPr>
        </p:nvSpPr>
        <p:spPr/>
        <p:txBody>
          <a:bodyPr/>
          <a:lstStyle/>
          <a:p>
            <a:r>
              <a:rPr lang="ar-SA" sz="3600" dirty="0"/>
              <a:t>اطلبوا... : يا باسيليوس </a:t>
            </a:r>
            <a:r>
              <a:rPr lang="ar-SA" sz="3600" dirty="0" err="1"/>
              <a:t>وغريغوريوس</a:t>
            </a:r>
            <a:r>
              <a:rPr lang="ar-SA" sz="3600" dirty="0"/>
              <a:t> : و</a:t>
            </a:r>
            <a:r>
              <a:rPr lang="ar-EG" sz="3600" dirty="0"/>
              <a:t>أ</a:t>
            </a:r>
            <a:r>
              <a:rPr lang="ar-SA" sz="3600" dirty="0"/>
              <a:t>بانا </a:t>
            </a:r>
            <a:r>
              <a:rPr lang="ar-EG" sz="3600" dirty="0"/>
              <a:t>أ</a:t>
            </a:r>
            <a:r>
              <a:rPr lang="ar-SA" sz="3600" dirty="0"/>
              <a:t>نبا </a:t>
            </a:r>
            <a:r>
              <a:rPr lang="ar-SA" sz="3600" dirty="0" err="1"/>
              <a:t>كيرلس</a:t>
            </a:r>
            <a:r>
              <a:rPr lang="ar-SA" sz="3600" dirty="0"/>
              <a:t> : ليغفر...</a:t>
            </a:r>
            <a:endParaRPr lang="en-US" sz="3600" dirty="0"/>
          </a:p>
        </p:txBody>
      </p:sp>
      <p:sp>
        <p:nvSpPr>
          <p:cNvPr id="6" name="Text Placeholder 5"/>
          <p:cNvSpPr>
            <a:spLocks noGrp="1"/>
          </p:cNvSpPr>
          <p:nvPr>
            <p:ph type="body" sz="quarter" idx="12"/>
          </p:nvPr>
        </p:nvSpPr>
        <p:spPr/>
        <p:txBody>
          <a:bodyPr/>
          <a:lstStyle/>
          <a:p>
            <a:pPr lvl="0"/>
            <a:r>
              <a:rPr lang="en-US" dirty="0"/>
              <a:t>T=w </a:t>
            </a:r>
            <a:r>
              <a:rPr lang="pt-BR" dirty="0"/>
              <a:t>@ Bacilioc nem `Grigorioc@ nem peniwt abba Kurilloc@ `=n=t=e=f</a:t>
            </a:r>
            <a:r>
              <a:rPr lang="en-US" dirty="0"/>
              <a:t>.</a:t>
            </a:r>
          </a:p>
        </p:txBody>
      </p:sp>
    </p:spTree>
    <p:extLst>
      <p:ext uri="{BB962C8B-B14F-4D97-AF65-F5344CB8AC3E}">
        <p14:creationId xmlns:p14="http://schemas.microsoft.com/office/powerpoint/2010/main" val="2715911940"/>
      </p:ext>
    </p:extLst>
  </p:cSld>
  <p:clrMapOvr>
    <a:masterClrMapping/>
  </p:clrMapOvr>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A3309F-738E-451A-A723-976A603A4384}"/>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200" dirty="0"/>
              <a:t>طوبه... : بى شومت شيه ميت إشمين إيطاف ثوؤتي : خين ني كيئا إثفيه بي ناهتي :</a:t>
            </a:r>
            <a:r>
              <a:rPr lang="ar-EG" sz="3200" dirty="0"/>
              <a:t> </a:t>
            </a:r>
            <a:r>
              <a:rPr lang="ar-SA" sz="3200" dirty="0" err="1"/>
              <a:t>إنتيف</a:t>
            </a:r>
            <a:r>
              <a:rPr lang="ar-SA" sz="3200" dirty="0"/>
              <a:t>... </a:t>
            </a:r>
            <a:endParaRPr lang="en-US" sz="3200" dirty="0"/>
          </a:p>
        </p:txBody>
      </p:sp>
      <p:sp>
        <p:nvSpPr>
          <p:cNvPr id="5" name="Text Placeholder 4"/>
          <p:cNvSpPr>
            <a:spLocks noGrp="1"/>
          </p:cNvSpPr>
          <p:nvPr>
            <p:ph type="body" sz="quarter" idx="11"/>
          </p:nvPr>
        </p:nvSpPr>
        <p:spPr/>
        <p:txBody>
          <a:bodyPr/>
          <a:lstStyle/>
          <a:p>
            <a:r>
              <a:rPr lang="ar-SA" sz="3600" dirty="0"/>
              <a:t>اطلبوا... : أيها ال 318 الذين اجتمعوا في نيقية : من أجل ال</a:t>
            </a:r>
            <a:r>
              <a:rPr lang="ar-EG" sz="3600" dirty="0"/>
              <a:t>إ</a:t>
            </a:r>
            <a:r>
              <a:rPr lang="ar-SA" sz="3600" dirty="0"/>
              <a:t>يمان : ليغفر...</a:t>
            </a:r>
            <a:endParaRPr lang="en-US" sz="3600" dirty="0"/>
          </a:p>
        </p:txBody>
      </p:sp>
      <p:sp>
        <p:nvSpPr>
          <p:cNvPr id="6" name="Text Placeholder 5"/>
          <p:cNvSpPr>
            <a:spLocks noGrp="1"/>
          </p:cNvSpPr>
          <p:nvPr>
            <p:ph type="body" sz="quarter" idx="12"/>
          </p:nvPr>
        </p:nvSpPr>
        <p:spPr/>
        <p:txBody>
          <a:bodyPr/>
          <a:lstStyle/>
          <a:p>
            <a:pPr lvl="0">
              <a:spcBef>
                <a:spcPts val="0"/>
              </a:spcBef>
            </a:pPr>
            <a:r>
              <a:rPr lang="en-US" dirty="0"/>
              <a:t>T=w @ </a:t>
            </a:r>
            <a:r>
              <a:rPr lang="en-US" dirty="0" err="1"/>
              <a:t>pisomt</a:t>
            </a:r>
            <a:r>
              <a:rPr lang="en-US" dirty="0"/>
              <a:t> se </a:t>
            </a:r>
            <a:r>
              <a:rPr lang="en-US" dirty="0" err="1"/>
              <a:t>myt`smyn</a:t>
            </a:r>
            <a:r>
              <a:rPr lang="en-US" dirty="0"/>
              <a:t> `</a:t>
            </a:r>
            <a:r>
              <a:rPr lang="en-US" dirty="0" err="1"/>
              <a:t>etau;wou</a:t>
            </a:r>
            <a:r>
              <a:rPr lang="en-US" dirty="0"/>
              <a:t>]@ </a:t>
            </a:r>
            <a:endParaRPr lang="ar-EG" dirty="0"/>
          </a:p>
          <a:p>
            <a:pPr lvl="0">
              <a:spcBef>
                <a:spcPts val="0"/>
              </a:spcBef>
            </a:pPr>
            <a:r>
              <a:rPr lang="en-US" dirty="0" err="1"/>
              <a:t>qen</a:t>
            </a:r>
            <a:r>
              <a:rPr lang="en-US" dirty="0"/>
              <a:t> </a:t>
            </a:r>
            <a:r>
              <a:rPr lang="en-US" dirty="0" err="1"/>
              <a:t>Nike`a</a:t>
            </a:r>
            <a:r>
              <a:rPr lang="en-US" dirty="0"/>
              <a:t> </a:t>
            </a:r>
            <a:r>
              <a:rPr lang="en-US" dirty="0" err="1"/>
              <a:t>e;be</a:t>
            </a:r>
            <a:r>
              <a:rPr lang="en-US" dirty="0"/>
              <a:t> </a:t>
            </a:r>
            <a:r>
              <a:rPr lang="en-US" dirty="0" err="1"/>
              <a:t>pinah</a:t>
            </a:r>
            <a:r>
              <a:rPr lang="en-US" dirty="0"/>
              <a:t>]@ `</a:t>
            </a:r>
            <a:r>
              <a:rPr lang="en-US" dirty="0" err="1"/>
              <a:t>ntef</a:t>
            </a:r>
            <a:r>
              <a:rPr lang="en-US" dirty="0"/>
              <a:t>.</a:t>
            </a:r>
          </a:p>
        </p:txBody>
      </p:sp>
    </p:spTree>
    <p:extLst>
      <p:ext uri="{BB962C8B-B14F-4D97-AF65-F5344CB8AC3E}">
        <p14:creationId xmlns:p14="http://schemas.microsoft.com/office/powerpoint/2010/main" val="3641828002"/>
      </p:ext>
    </p:extLst>
  </p:cSld>
  <p:clrMapOvr>
    <a:masterClrMapping/>
  </p:clrMapOvr>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972B7F-75EB-4F0F-B2E4-02A069A3CF22}"/>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nchor="ctr"/>
          <a:lstStyle/>
          <a:p>
            <a:r>
              <a:rPr lang="ar-SA" sz="3600" dirty="0"/>
              <a:t>طوبه... : أو بي شيتيه ف</a:t>
            </a:r>
            <a:r>
              <a:rPr lang="ar-EG" sz="3600" dirty="0"/>
              <a:t>ي</a:t>
            </a:r>
            <a:r>
              <a:rPr lang="ar-SA" sz="3600" dirty="0"/>
              <a:t> إنتيه كوسطان تينو بوليس : نيم بي إسناف شيه إنتيه إيه فيسوس :</a:t>
            </a:r>
            <a:r>
              <a:rPr lang="ar-EG" sz="3600" dirty="0"/>
              <a:t> </a:t>
            </a:r>
            <a:r>
              <a:rPr lang="ar-SA" sz="3600" dirty="0" err="1"/>
              <a:t>إنتيف</a:t>
            </a:r>
            <a:r>
              <a:rPr lang="ar-SA" sz="3600" dirty="0"/>
              <a:t>...</a:t>
            </a:r>
            <a:endParaRPr lang="en-US" sz="3600" dirty="0"/>
          </a:p>
        </p:txBody>
      </p:sp>
      <p:sp>
        <p:nvSpPr>
          <p:cNvPr id="5" name="Text Placeholder 4"/>
          <p:cNvSpPr>
            <a:spLocks noGrp="1"/>
          </p:cNvSpPr>
          <p:nvPr>
            <p:ph type="body" sz="quarter" idx="11"/>
          </p:nvPr>
        </p:nvSpPr>
        <p:spPr/>
        <p:txBody>
          <a:bodyPr/>
          <a:lstStyle/>
          <a:p>
            <a:r>
              <a:rPr lang="ar-SA" sz="3600" dirty="0"/>
              <a:t>اطلبوا أيها المائة والخمسين بمدينة القسطنطينية : والمائتين </a:t>
            </a:r>
            <a:r>
              <a:rPr lang="ar-SA" sz="3600" dirty="0" err="1"/>
              <a:t>بأفسس</a:t>
            </a:r>
            <a:r>
              <a:rPr lang="ar-SA" sz="3600" dirty="0"/>
              <a:t> : ليغفر...</a:t>
            </a:r>
            <a:endParaRPr lang="en-US" sz="3600" dirty="0"/>
          </a:p>
        </p:txBody>
      </p:sp>
      <p:sp>
        <p:nvSpPr>
          <p:cNvPr id="6" name="Text Placeholder 5"/>
          <p:cNvSpPr>
            <a:spLocks noGrp="1"/>
          </p:cNvSpPr>
          <p:nvPr>
            <p:ph type="body" sz="quarter" idx="12"/>
          </p:nvPr>
        </p:nvSpPr>
        <p:spPr/>
        <p:txBody>
          <a:bodyPr anchor="ctr"/>
          <a:lstStyle/>
          <a:p>
            <a:pPr lvl="0"/>
            <a:r>
              <a:rPr lang="en-US" sz="3600" dirty="0"/>
              <a:t>T=w </a:t>
            </a:r>
            <a:r>
              <a:rPr lang="pt-BR" sz="3600" dirty="0"/>
              <a:t>@ `w pise tebi `nte Kwctantinoupolic@ nem pi`cnau se `nte `Evecoc@ `=n=t=e=f</a:t>
            </a:r>
            <a:r>
              <a:rPr lang="en-US" sz="3600" dirty="0"/>
              <a:t>.</a:t>
            </a:r>
          </a:p>
        </p:txBody>
      </p:sp>
    </p:spTree>
    <p:extLst>
      <p:ext uri="{BB962C8B-B14F-4D97-AF65-F5344CB8AC3E}">
        <p14:creationId xmlns:p14="http://schemas.microsoft.com/office/powerpoint/2010/main" val="4071168242"/>
      </p:ext>
    </p:extLst>
  </p:cSld>
  <p:clrMapOvr>
    <a:masterClrMapping/>
  </p:clrMapOvr>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BCF9A81-0008-4BB5-8E55-72CB191A06CB}"/>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200" dirty="0"/>
              <a:t>طوبه... : </a:t>
            </a:r>
            <a:r>
              <a:rPr lang="ar-EG" sz="3200" b="1" kern="1200" dirty="0">
                <a:solidFill>
                  <a:schemeClr val="bg1"/>
                </a:solidFill>
                <a:latin typeface="Times New Roman" pitchFamily="18" charset="0"/>
                <a:ea typeface="+mn-ea"/>
                <a:cs typeface="Times New Roman" pitchFamily="18" charset="0"/>
              </a:rPr>
              <a:t>آفا هاديد نيَم آفا يؤانيس: نيَم بين يوت بي نيشتي آفا بارسوما نيَم آفا تيچي: </a:t>
            </a:r>
            <a:r>
              <a:rPr lang="ar-SA" sz="3200" dirty="0"/>
              <a:t>إنتيف...</a:t>
            </a:r>
            <a:endParaRPr lang="en-US" sz="3200" dirty="0"/>
          </a:p>
        </p:txBody>
      </p:sp>
      <p:sp>
        <p:nvSpPr>
          <p:cNvPr id="5" name="Text Placeholder 4"/>
          <p:cNvSpPr>
            <a:spLocks noGrp="1"/>
          </p:cNvSpPr>
          <p:nvPr>
            <p:ph type="body" sz="quarter" idx="11"/>
          </p:nvPr>
        </p:nvSpPr>
        <p:spPr/>
        <p:txBody>
          <a:bodyPr/>
          <a:lstStyle/>
          <a:p>
            <a:r>
              <a:rPr lang="ar-SA" sz="3200" dirty="0"/>
              <a:t>اطلبوا... : يا أنبا </a:t>
            </a:r>
            <a:r>
              <a:rPr lang="ar-EG" sz="3200" dirty="0" err="1"/>
              <a:t>وانيبى</a:t>
            </a:r>
            <a:r>
              <a:rPr lang="ar-SA" sz="3200" dirty="0"/>
              <a:t> وأنبا يوحنا : وأبانا العظيم أنبا </a:t>
            </a:r>
            <a:r>
              <a:rPr lang="ar-SA" sz="3200" dirty="0" err="1"/>
              <a:t>برسوما</a:t>
            </a:r>
            <a:r>
              <a:rPr lang="ar-SA" sz="3200" dirty="0"/>
              <a:t> وأنبا رويس : ليغفر...</a:t>
            </a:r>
            <a:endParaRPr lang="en-US" sz="3200" dirty="0"/>
          </a:p>
        </p:txBody>
      </p:sp>
      <p:sp>
        <p:nvSpPr>
          <p:cNvPr id="6" name="Text Placeholder 5"/>
          <p:cNvSpPr>
            <a:spLocks noGrp="1"/>
          </p:cNvSpPr>
          <p:nvPr>
            <p:ph type="body" sz="quarter" idx="12"/>
          </p:nvPr>
        </p:nvSpPr>
        <p:spPr/>
        <p:txBody>
          <a:bodyPr/>
          <a:lstStyle/>
          <a:p>
            <a:pPr lvl="0"/>
            <a:r>
              <a:rPr lang="en-US" sz="3600" dirty="0"/>
              <a:t>T=w </a:t>
            </a:r>
            <a:r>
              <a:rPr lang="pt-BR" sz="3600" dirty="0"/>
              <a:t>@ abba Hadid nem abba Iwannyc@ nem peniwt pinis] abba Parcwma nem abba Teji@ `ntef</a:t>
            </a:r>
            <a:r>
              <a:rPr lang="en-US" sz="3600" dirty="0"/>
              <a:t>.</a:t>
            </a:r>
          </a:p>
        </p:txBody>
      </p:sp>
    </p:spTree>
    <p:extLst>
      <p:ext uri="{BB962C8B-B14F-4D97-AF65-F5344CB8AC3E}">
        <p14:creationId xmlns:p14="http://schemas.microsoft.com/office/powerpoint/2010/main" val="2663489266"/>
      </p:ext>
    </p:extLst>
  </p:cSld>
  <p:clrMapOvr>
    <a:masterClrMapping/>
  </p:clrMapOvr>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5CAB98B-9E7F-4B3F-8E1B-F9160D3C005A}"/>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a:xfrm>
            <a:off x="0" y="5768789"/>
            <a:ext cx="9144000" cy="1082586"/>
          </a:xfrm>
        </p:spPr>
        <p:txBody>
          <a:bodyPr/>
          <a:lstStyle/>
          <a:p>
            <a:r>
              <a:rPr lang="ar-SA" sz="3600" dirty="0"/>
              <a:t>طوبه...: آفا أبرآم بي هيغومينوس: نيم بين يوت آفا ماركوس:</a:t>
            </a:r>
            <a:r>
              <a:rPr lang="ar-EG" sz="3600" dirty="0"/>
              <a:t> </a:t>
            </a:r>
            <a:r>
              <a:rPr lang="ar-SA" sz="3600" dirty="0" err="1"/>
              <a:t>إنتيف</a:t>
            </a:r>
            <a:r>
              <a:rPr lang="ar-SA" sz="3600" dirty="0"/>
              <a:t>... </a:t>
            </a:r>
            <a:endParaRPr lang="en-US" sz="3600" dirty="0"/>
          </a:p>
        </p:txBody>
      </p:sp>
      <p:sp>
        <p:nvSpPr>
          <p:cNvPr id="5" name="Text Placeholder 4"/>
          <p:cNvSpPr>
            <a:spLocks noGrp="1"/>
          </p:cNvSpPr>
          <p:nvPr>
            <p:ph type="body" sz="quarter" idx="11"/>
          </p:nvPr>
        </p:nvSpPr>
        <p:spPr>
          <a:xfrm>
            <a:off x="0" y="3710609"/>
            <a:ext cx="9144000" cy="713473"/>
          </a:xfrm>
        </p:spPr>
        <p:txBody>
          <a:bodyPr anchor="ctr"/>
          <a:lstStyle/>
          <a:p>
            <a:r>
              <a:rPr lang="ar-SA" sz="3600" dirty="0"/>
              <a:t>اطلبا... : يا أنبا </a:t>
            </a:r>
            <a:r>
              <a:rPr lang="ar-EG" sz="3600" dirty="0"/>
              <a:t>إ</a:t>
            </a:r>
            <a:r>
              <a:rPr lang="ar-SA" sz="3600" dirty="0"/>
              <a:t>بر</a:t>
            </a:r>
            <a:r>
              <a:rPr lang="ar-EG" sz="3600" dirty="0"/>
              <a:t>آ</a:t>
            </a:r>
            <a:r>
              <a:rPr lang="ar-SA" sz="3600" dirty="0"/>
              <a:t>م الق</a:t>
            </a:r>
            <a:r>
              <a:rPr lang="ar-EG" sz="3600" dirty="0"/>
              <a:t>م</a:t>
            </a:r>
            <a:r>
              <a:rPr lang="ar-SA" sz="3600" dirty="0"/>
              <a:t>ص : وأبانا أنبا مرق</a:t>
            </a:r>
            <a:r>
              <a:rPr lang="ar-EG" sz="3600" dirty="0"/>
              <a:t>ص</a:t>
            </a:r>
            <a:r>
              <a:rPr lang="ar-SA" sz="3600" dirty="0"/>
              <a:t> : ليغفر...</a:t>
            </a:r>
            <a:endParaRPr lang="en-US" sz="3600" dirty="0"/>
          </a:p>
        </p:txBody>
      </p:sp>
      <p:sp>
        <p:nvSpPr>
          <p:cNvPr id="6" name="Text Placeholder 5"/>
          <p:cNvSpPr>
            <a:spLocks noGrp="1"/>
          </p:cNvSpPr>
          <p:nvPr>
            <p:ph type="body" sz="quarter" idx="12"/>
          </p:nvPr>
        </p:nvSpPr>
        <p:spPr>
          <a:xfrm>
            <a:off x="0" y="4424081"/>
            <a:ext cx="9144000" cy="1344707"/>
          </a:xfrm>
        </p:spPr>
        <p:txBody>
          <a:bodyPr anchor="ctr"/>
          <a:lstStyle/>
          <a:p>
            <a:pPr lvl="0"/>
            <a:r>
              <a:rPr lang="en-US" dirty="0"/>
              <a:t>T=w @ abba </a:t>
            </a:r>
            <a:r>
              <a:rPr lang="en-US" dirty="0" err="1"/>
              <a:t>Abraam</a:t>
            </a:r>
            <a:r>
              <a:rPr lang="en-US" dirty="0"/>
              <a:t> </a:t>
            </a:r>
            <a:r>
              <a:rPr lang="en-US" dirty="0" err="1"/>
              <a:t>pihygoumenoc</a:t>
            </a:r>
            <a:r>
              <a:rPr lang="en-US" dirty="0"/>
              <a:t>@ </a:t>
            </a:r>
            <a:r>
              <a:rPr lang="en-US" dirty="0" err="1"/>
              <a:t>nem</a:t>
            </a:r>
            <a:r>
              <a:rPr lang="en-US" dirty="0"/>
              <a:t> </a:t>
            </a:r>
            <a:r>
              <a:rPr lang="en-US" dirty="0" err="1"/>
              <a:t>peniwt</a:t>
            </a:r>
            <a:r>
              <a:rPr lang="en-US" dirty="0"/>
              <a:t> abba </a:t>
            </a:r>
            <a:r>
              <a:rPr lang="en-US" dirty="0" err="1"/>
              <a:t>Markoc</a:t>
            </a:r>
            <a:r>
              <a:rPr lang="en-US" dirty="0"/>
              <a:t>@ `=n=t=e=f.</a:t>
            </a:r>
          </a:p>
        </p:txBody>
      </p:sp>
    </p:spTree>
    <p:extLst>
      <p:ext uri="{BB962C8B-B14F-4D97-AF65-F5344CB8AC3E}">
        <p14:creationId xmlns:p14="http://schemas.microsoft.com/office/powerpoint/2010/main" val="2384965964"/>
      </p:ext>
    </p:extLst>
  </p:cSld>
  <p:clrMapOvr>
    <a:masterClrMapping/>
  </p:clrMapOvr>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8DC7CA-8967-4847-AEAD-58448B62A305}"/>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600" dirty="0"/>
              <a:t>طوبه... : ني خوروس إنتيه ني إسطاف روفوروس : إيطاف جوك إيفول هي ني شا فيف :</a:t>
            </a:r>
            <a:r>
              <a:rPr lang="ar-EG" sz="3600" dirty="0"/>
              <a:t> </a:t>
            </a:r>
            <a:r>
              <a:rPr lang="ar-SA" sz="3600" dirty="0" err="1"/>
              <a:t>إنتيف</a:t>
            </a:r>
            <a:r>
              <a:rPr lang="ar-SA" sz="3600" dirty="0"/>
              <a:t>... </a:t>
            </a:r>
            <a:endParaRPr lang="en-US" sz="3600" dirty="0"/>
          </a:p>
        </p:txBody>
      </p:sp>
      <p:sp>
        <p:nvSpPr>
          <p:cNvPr id="5" name="Text Placeholder 4"/>
          <p:cNvSpPr>
            <a:spLocks noGrp="1"/>
          </p:cNvSpPr>
          <p:nvPr>
            <p:ph type="body" sz="quarter" idx="11"/>
          </p:nvPr>
        </p:nvSpPr>
        <p:spPr/>
        <p:txBody>
          <a:bodyPr/>
          <a:lstStyle/>
          <a:p>
            <a:r>
              <a:rPr lang="ar-SA" sz="3600" dirty="0"/>
              <a:t>اطلبوا... : يا مصاف لبَّاس الصليب : الذين كملوا في البراري : ليغفر...</a:t>
            </a:r>
            <a:endParaRPr lang="en-US" sz="3600" dirty="0"/>
          </a:p>
        </p:txBody>
      </p:sp>
      <p:sp>
        <p:nvSpPr>
          <p:cNvPr id="6" name="Text Placeholder 5"/>
          <p:cNvSpPr>
            <a:spLocks noGrp="1"/>
          </p:cNvSpPr>
          <p:nvPr>
            <p:ph type="body" sz="quarter" idx="12"/>
          </p:nvPr>
        </p:nvSpPr>
        <p:spPr/>
        <p:txBody>
          <a:bodyPr anchor="ctr"/>
          <a:lstStyle/>
          <a:p>
            <a:pPr lvl="0"/>
            <a:r>
              <a:rPr lang="en-US" sz="3600" dirty="0"/>
              <a:t>T=w @ </a:t>
            </a:r>
            <a:r>
              <a:rPr lang="en-US" sz="3600" dirty="0" err="1"/>
              <a:t>ni,oroc</a:t>
            </a:r>
            <a:r>
              <a:rPr lang="en-US" sz="3600" dirty="0"/>
              <a:t> `</a:t>
            </a:r>
            <a:r>
              <a:rPr lang="en-US" sz="3600" dirty="0" err="1"/>
              <a:t>nte</a:t>
            </a:r>
            <a:r>
              <a:rPr lang="en-US" sz="3600" dirty="0"/>
              <a:t> </a:t>
            </a:r>
            <a:r>
              <a:rPr lang="en-US" sz="3600" dirty="0" err="1"/>
              <a:t>ni`ctaurovoroc</a:t>
            </a:r>
            <a:r>
              <a:rPr lang="en-US" sz="3600" dirty="0"/>
              <a:t>@ `</a:t>
            </a:r>
            <a:r>
              <a:rPr lang="en-US" sz="3600" dirty="0" err="1"/>
              <a:t>etaujwk</a:t>
            </a:r>
            <a:r>
              <a:rPr lang="en-US" sz="3600" dirty="0"/>
              <a:t> `</a:t>
            </a:r>
            <a:r>
              <a:rPr lang="en-US" sz="3600" dirty="0" err="1"/>
              <a:t>ebol</a:t>
            </a:r>
            <a:r>
              <a:rPr lang="en-US" sz="3600" dirty="0"/>
              <a:t> hi </a:t>
            </a:r>
            <a:r>
              <a:rPr lang="en-US" sz="3600" dirty="0" err="1"/>
              <a:t>nisafeu</a:t>
            </a:r>
            <a:r>
              <a:rPr lang="en-US" sz="3600" dirty="0"/>
              <a:t>@ `=n=t=e=f.</a:t>
            </a:r>
          </a:p>
        </p:txBody>
      </p:sp>
    </p:spTree>
    <p:extLst>
      <p:ext uri="{BB962C8B-B14F-4D97-AF65-F5344CB8AC3E}">
        <p14:creationId xmlns:p14="http://schemas.microsoft.com/office/powerpoint/2010/main" val="3625237560"/>
      </p:ext>
    </p:extLst>
  </p:cSld>
  <p:clrMapOvr>
    <a:masterClrMapping/>
  </p:clrMapOvr>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169FF-9BA1-4DA1-91E0-3B9D4014BC2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8240C4C-F321-4792-8FD9-0C22D9C748B7}"/>
              </a:ext>
            </a:extLst>
          </p:cNvPr>
          <p:cNvSpPr>
            <a:spLocks noGrp="1"/>
          </p:cNvSpPr>
          <p:nvPr>
            <p:ph type="body" sz="quarter" idx="10"/>
          </p:nvPr>
        </p:nvSpPr>
        <p:spPr>
          <a:xfrm>
            <a:off x="0" y="5782235"/>
            <a:ext cx="9144000" cy="1069139"/>
          </a:xfrm>
        </p:spPr>
        <p:txBody>
          <a:bodyPr anchor="ctr"/>
          <a:lstStyle/>
          <a:p>
            <a:r>
              <a:rPr lang="ar-EG" sz="3600" dirty="0"/>
              <a:t>طوبه...: افا يوسيب بيذيكيئوس: نيم ثوماس فا بيتوؤه انشنسيفى: إنتيف... </a:t>
            </a:r>
          </a:p>
        </p:txBody>
      </p:sp>
      <p:sp>
        <p:nvSpPr>
          <p:cNvPr id="4" name="Text Placeholder 3">
            <a:extLst>
              <a:ext uri="{FF2B5EF4-FFF2-40B4-BE49-F238E27FC236}">
                <a16:creationId xmlns:a16="http://schemas.microsoft.com/office/drawing/2014/main" id="{69712B5A-88A0-4872-9AB7-50053FF30412}"/>
              </a:ext>
            </a:extLst>
          </p:cNvPr>
          <p:cNvSpPr>
            <a:spLocks noGrp="1"/>
          </p:cNvSpPr>
          <p:nvPr>
            <p:ph type="body" sz="quarter" idx="11"/>
          </p:nvPr>
        </p:nvSpPr>
        <p:spPr>
          <a:xfrm>
            <a:off x="0" y="3710609"/>
            <a:ext cx="9144000" cy="838979"/>
          </a:xfrm>
        </p:spPr>
        <p:txBody>
          <a:bodyPr anchor="ctr"/>
          <a:lstStyle/>
          <a:p>
            <a:r>
              <a:rPr lang="ar-EG" sz="3400" dirty="0">
                <a:cs typeface="+mj-cs"/>
              </a:rPr>
              <a:t>أطلب...: يا أنبا يوساب الصديق: و توماس صاحب الأرز: ليغفر...</a:t>
            </a:r>
            <a:endParaRPr lang="en-GB" sz="3400" dirty="0">
              <a:cs typeface="+mj-cs"/>
            </a:endParaRPr>
          </a:p>
        </p:txBody>
      </p:sp>
      <p:sp>
        <p:nvSpPr>
          <p:cNvPr id="5" name="Text Placeholder 4">
            <a:extLst>
              <a:ext uri="{FF2B5EF4-FFF2-40B4-BE49-F238E27FC236}">
                <a16:creationId xmlns:a16="http://schemas.microsoft.com/office/drawing/2014/main" id="{E35B1F27-E74A-4856-B578-8F0F1C591959}"/>
              </a:ext>
            </a:extLst>
          </p:cNvPr>
          <p:cNvSpPr>
            <a:spLocks noGrp="1"/>
          </p:cNvSpPr>
          <p:nvPr>
            <p:ph type="body" sz="quarter" idx="12"/>
          </p:nvPr>
        </p:nvSpPr>
        <p:spPr>
          <a:xfrm>
            <a:off x="0" y="4528151"/>
            <a:ext cx="9144000" cy="1254084"/>
          </a:xfrm>
        </p:spPr>
        <p:txBody>
          <a:bodyPr anchor="ctr"/>
          <a:lstStyle/>
          <a:p>
            <a:pPr>
              <a:spcBef>
                <a:spcPts val="0"/>
              </a:spcBef>
            </a:pPr>
            <a:r>
              <a:rPr lang="en-US" dirty="0"/>
              <a:t>T=w@ abba </a:t>
            </a:r>
            <a:r>
              <a:rPr lang="en-US" dirty="0" err="1"/>
              <a:t>Iwcyv</a:t>
            </a:r>
            <a:r>
              <a:rPr lang="en-US" dirty="0"/>
              <a:t> </a:t>
            </a:r>
            <a:r>
              <a:rPr lang="en-US" dirty="0" err="1"/>
              <a:t>pidikeoc</a:t>
            </a:r>
            <a:r>
              <a:rPr lang="en-US" dirty="0"/>
              <a:t>@ </a:t>
            </a:r>
          </a:p>
          <a:p>
            <a:pPr>
              <a:spcBef>
                <a:spcPts val="0"/>
              </a:spcBef>
            </a:pPr>
            <a:r>
              <a:rPr lang="en-US" dirty="0" err="1"/>
              <a:t>nem</a:t>
            </a:r>
            <a:r>
              <a:rPr lang="en-US" dirty="0"/>
              <a:t> :</a:t>
            </a:r>
            <a:r>
              <a:rPr lang="en-US" dirty="0" err="1"/>
              <a:t>wmac</a:t>
            </a:r>
            <a:r>
              <a:rPr lang="en-US" dirty="0"/>
              <a:t> </a:t>
            </a:r>
            <a:r>
              <a:rPr lang="en-US" dirty="0" err="1"/>
              <a:t>va</a:t>
            </a:r>
            <a:r>
              <a:rPr lang="en-US" dirty="0"/>
              <a:t> </a:t>
            </a:r>
            <a:r>
              <a:rPr lang="en-US" dirty="0" err="1"/>
              <a:t>pitwou</a:t>
            </a:r>
            <a:r>
              <a:rPr lang="en-US" dirty="0"/>
              <a:t> `</a:t>
            </a:r>
            <a:r>
              <a:rPr lang="en-US" dirty="0" err="1"/>
              <a:t>nsencifi</a:t>
            </a:r>
            <a:r>
              <a:rPr lang="en-US" dirty="0"/>
              <a:t>@ `=n=t=e=f.</a:t>
            </a:r>
            <a:endParaRPr lang="en-GB" dirty="0"/>
          </a:p>
        </p:txBody>
      </p:sp>
    </p:spTree>
    <p:extLst>
      <p:ext uri="{BB962C8B-B14F-4D97-AF65-F5344CB8AC3E}">
        <p14:creationId xmlns:p14="http://schemas.microsoft.com/office/powerpoint/2010/main" val="2415150968"/>
      </p:ext>
    </p:extLst>
  </p:cSld>
  <p:clrMapOvr>
    <a:masterClrMapping/>
  </p:clrMapOvr>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5766F-EC35-4C5B-BB51-5DAD19E070E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B74B439-A1A5-48DF-ACE9-D7143F2EC1DF}"/>
              </a:ext>
            </a:extLst>
          </p:cNvPr>
          <p:cNvSpPr>
            <a:spLocks noGrp="1"/>
          </p:cNvSpPr>
          <p:nvPr>
            <p:ph type="body" sz="quarter" idx="10"/>
          </p:nvPr>
        </p:nvSpPr>
        <p:spPr>
          <a:xfrm>
            <a:off x="0" y="5822577"/>
            <a:ext cx="9144000" cy="1028798"/>
          </a:xfrm>
        </p:spPr>
        <p:txBody>
          <a:bodyPr anchor="ctr"/>
          <a:lstStyle/>
          <a:p>
            <a:r>
              <a:rPr lang="ar-SA" sz="3500" dirty="0"/>
              <a:t>طوبه... : </a:t>
            </a:r>
            <a:r>
              <a:rPr lang="ar-EG" sz="3500" dirty="0"/>
              <a:t>بنيوت اثؤواب مكروبيوس نيم نيفشيرى اموناخوس</a:t>
            </a:r>
            <a:r>
              <a:rPr lang="ar-SA" sz="3500" dirty="0"/>
              <a:t>:</a:t>
            </a:r>
            <a:r>
              <a:rPr lang="ar-EG" sz="3500" dirty="0"/>
              <a:t> </a:t>
            </a:r>
            <a:r>
              <a:rPr lang="ar-SA" sz="3500" dirty="0"/>
              <a:t>إنتيف... </a:t>
            </a:r>
            <a:endParaRPr lang="en-US" sz="3500" dirty="0"/>
          </a:p>
        </p:txBody>
      </p:sp>
      <p:sp>
        <p:nvSpPr>
          <p:cNvPr id="4" name="Text Placeholder 3">
            <a:extLst>
              <a:ext uri="{FF2B5EF4-FFF2-40B4-BE49-F238E27FC236}">
                <a16:creationId xmlns:a16="http://schemas.microsoft.com/office/drawing/2014/main" id="{8D78EF70-59B7-4410-A5D5-1DEA135F9826}"/>
              </a:ext>
            </a:extLst>
          </p:cNvPr>
          <p:cNvSpPr>
            <a:spLocks noGrp="1"/>
          </p:cNvSpPr>
          <p:nvPr>
            <p:ph type="body" sz="quarter" idx="11"/>
          </p:nvPr>
        </p:nvSpPr>
        <p:spPr>
          <a:xfrm>
            <a:off x="0" y="3710609"/>
            <a:ext cx="9144000" cy="794156"/>
          </a:xfrm>
        </p:spPr>
        <p:txBody>
          <a:bodyPr anchor="ctr"/>
          <a:lstStyle/>
          <a:p>
            <a:r>
              <a:rPr lang="ar-SA" sz="3400" dirty="0"/>
              <a:t>اطلبوا... : </a:t>
            </a:r>
            <a:r>
              <a:rPr lang="ar-EG" sz="3400" dirty="0"/>
              <a:t>يا ابينا القديس مكروبيوس و بنيه الرهبان</a:t>
            </a:r>
            <a:r>
              <a:rPr lang="ar-SA" sz="3400" dirty="0"/>
              <a:t> : ليغفر...</a:t>
            </a:r>
            <a:endParaRPr lang="en-US" sz="3400" dirty="0"/>
          </a:p>
        </p:txBody>
      </p:sp>
      <p:sp>
        <p:nvSpPr>
          <p:cNvPr id="5" name="Text Placeholder 4">
            <a:extLst>
              <a:ext uri="{FF2B5EF4-FFF2-40B4-BE49-F238E27FC236}">
                <a16:creationId xmlns:a16="http://schemas.microsoft.com/office/drawing/2014/main" id="{A9C18C7F-6513-4C0E-BBA6-C60BAE004EE2}"/>
              </a:ext>
            </a:extLst>
          </p:cNvPr>
          <p:cNvSpPr>
            <a:spLocks noGrp="1"/>
          </p:cNvSpPr>
          <p:nvPr>
            <p:ph type="body" sz="quarter" idx="12"/>
          </p:nvPr>
        </p:nvSpPr>
        <p:spPr>
          <a:xfrm>
            <a:off x="0" y="4504765"/>
            <a:ext cx="9144000" cy="1317812"/>
          </a:xfrm>
        </p:spPr>
        <p:txBody>
          <a:bodyPr anchor="ctr"/>
          <a:lstStyle/>
          <a:p>
            <a:pPr>
              <a:spcBef>
                <a:spcPts val="0"/>
              </a:spcBef>
            </a:pPr>
            <a:r>
              <a:rPr lang="en-US" dirty="0"/>
              <a:t>T=w@  </a:t>
            </a:r>
            <a:r>
              <a:rPr lang="en-US" dirty="0" err="1"/>
              <a:t>peniwt</a:t>
            </a:r>
            <a:r>
              <a:rPr lang="en-US" dirty="0"/>
              <a:t> =e=;=u </a:t>
            </a:r>
            <a:r>
              <a:rPr lang="en-US" dirty="0" err="1"/>
              <a:t>Makrobioc</a:t>
            </a:r>
            <a:r>
              <a:rPr lang="en-US" dirty="0"/>
              <a:t>@ </a:t>
            </a:r>
            <a:r>
              <a:rPr lang="en-US" dirty="0" err="1"/>
              <a:t>nem</a:t>
            </a:r>
            <a:r>
              <a:rPr lang="en-US" dirty="0"/>
              <a:t> </a:t>
            </a:r>
            <a:r>
              <a:rPr lang="en-US" dirty="0" err="1"/>
              <a:t>nefsyri</a:t>
            </a:r>
            <a:endParaRPr lang="en-US" dirty="0"/>
          </a:p>
          <a:p>
            <a:pPr>
              <a:spcBef>
                <a:spcPts val="0"/>
              </a:spcBef>
            </a:pPr>
            <a:r>
              <a:rPr lang="en-US" dirty="0"/>
              <a:t> `</a:t>
            </a:r>
            <a:r>
              <a:rPr lang="en-US" dirty="0" err="1"/>
              <a:t>mmona,oc</a:t>
            </a:r>
            <a:r>
              <a:rPr lang="en-US" dirty="0"/>
              <a:t>@ `=n=t==e=f.</a:t>
            </a:r>
          </a:p>
        </p:txBody>
      </p:sp>
    </p:spTree>
    <p:extLst>
      <p:ext uri="{BB962C8B-B14F-4D97-AF65-F5344CB8AC3E}">
        <p14:creationId xmlns:p14="http://schemas.microsoft.com/office/powerpoint/2010/main" val="3316781295"/>
      </p:ext>
    </p:extLst>
  </p:cSld>
  <p:clrMapOvr>
    <a:masterClrMapping/>
  </p:clrMapOvr>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0002EB-EDDC-483E-ADE8-323D5216687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BC53450-777E-48EB-9490-D821369199B6}"/>
              </a:ext>
            </a:extLst>
          </p:cNvPr>
          <p:cNvSpPr>
            <a:spLocks noGrp="1"/>
          </p:cNvSpPr>
          <p:nvPr>
            <p:ph type="body" sz="quarter" idx="10"/>
          </p:nvPr>
        </p:nvSpPr>
        <p:spPr>
          <a:xfrm>
            <a:off x="0" y="5688107"/>
            <a:ext cx="9144000" cy="1163268"/>
          </a:xfrm>
        </p:spPr>
        <p:txBody>
          <a:bodyPr/>
          <a:lstStyle/>
          <a:p>
            <a:r>
              <a:rPr lang="ar-SA" dirty="0"/>
              <a:t>طوبه... : </a:t>
            </a:r>
            <a:r>
              <a:rPr lang="ar-EG" dirty="0"/>
              <a:t>بنيوت اثؤواب اناسيكيتيس افا هورمينا بى انا شوريتيس</a:t>
            </a:r>
            <a:r>
              <a:rPr lang="ar-SA" dirty="0"/>
              <a:t>:</a:t>
            </a:r>
            <a:r>
              <a:rPr lang="ar-EG" dirty="0"/>
              <a:t> </a:t>
            </a:r>
            <a:r>
              <a:rPr lang="ar-SA" dirty="0"/>
              <a:t>إنتيف... </a:t>
            </a:r>
            <a:endParaRPr lang="en-US" dirty="0"/>
          </a:p>
        </p:txBody>
      </p:sp>
      <p:sp>
        <p:nvSpPr>
          <p:cNvPr id="4" name="Text Placeholder 3">
            <a:extLst>
              <a:ext uri="{FF2B5EF4-FFF2-40B4-BE49-F238E27FC236}">
                <a16:creationId xmlns:a16="http://schemas.microsoft.com/office/drawing/2014/main" id="{E9AE66D8-DBD3-4989-8A97-B810DDB5BCF8}"/>
              </a:ext>
            </a:extLst>
          </p:cNvPr>
          <p:cNvSpPr>
            <a:spLocks noGrp="1"/>
          </p:cNvSpPr>
          <p:nvPr>
            <p:ph type="body" sz="quarter" idx="11"/>
          </p:nvPr>
        </p:nvSpPr>
        <p:spPr>
          <a:xfrm>
            <a:off x="0" y="3710609"/>
            <a:ext cx="9144000" cy="713473"/>
          </a:xfrm>
        </p:spPr>
        <p:txBody>
          <a:bodyPr anchor="ctr"/>
          <a:lstStyle/>
          <a:p>
            <a:r>
              <a:rPr lang="ar-SA" sz="3500" dirty="0"/>
              <a:t>اطلبوا... : </a:t>
            </a:r>
            <a:r>
              <a:rPr lang="ar-EG" sz="3500" dirty="0"/>
              <a:t>يا ابينا القديس الناسك انبا هرمينا السائح</a:t>
            </a:r>
            <a:r>
              <a:rPr lang="ar-SA" sz="3500" dirty="0"/>
              <a:t> : ليغفر...</a:t>
            </a:r>
            <a:endParaRPr lang="en-US" sz="3500" dirty="0"/>
          </a:p>
        </p:txBody>
      </p:sp>
      <p:sp>
        <p:nvSpPr>
          <p:cNvPr id="5" name="Text Placeholder 4">
            <a:extLst>
              <a:ext uri="{FF2B5EF4-FFF2-40B4-BE49-F238E27FC236}">
                <a16:creationId xmlns:a16="http://schemas.microsoft.com/office/drawing/2014/main" id="{5C8E2DF0-4EF3-4C4E-8832-EB03A2FE8AA7}"/>
              </a:ext>
            </a:extLst>
          </p:cNvPr>
          <p:cNvSpPr>
            <a:spLocks noGrp="1"/>
          </p:cNvSpPr>
          <p:nvPr>
            <p:ph type="body" sz="quarter" idx="12"/>
          </p:nvPr>
        </p:nvSpPr>
        <p:spPr>
          <a:xfrm>
            <a:off x="0" y="4424082"/>
            <a:ext cx="9144000" cy="1264024"/>
          </a:xfrm>
        </p:spPr>
        <p:txBody>
          <a:bodyPr anchor="ctr"/>
          <a:lstStyle/>
          <a:p>
            <a:r>
              <a:rPr lang="en-US" dirty="0"/>
              <a:t>T=w@ </a:t>
            </a:r>
            <a:r>
              <a:rPr lang="en-US" dirty="0" err="1"/>
              <a:t>peniwt</a:t>
            </a:r>
            <a:r>
              <a:rPr lang="en-US" dirty="0"/>
              <a:t> =e==;=u `</a:t>
            </a:r>
            <a:r>
              <a:rPr lang="en-US" dirty="0" err="1"/>
              <a:t>nackutyc</a:t>
            </a:r>
            <a:r>
              <a:rPr lang="en-US" dirty="0"/>
              <a:t>@ abba </a:t>
            </a:r>
            <a:r>
              <a:rPr lang="en-US" dirty="0" err="1"/>
              <a:t>Hwrmyna</a:t>
            </a:r>
            <a:r>
              <a:rPr lang="en-US" dirty="0"/>
              <a:t> </a:t>
            </a:r>
            <a:r>
              <a:rPr lang="en-US" dirty="0" err="1"/>
              <a:t>pi`ana,writyc</a:t>
            </a:r>
            <a:r>
              <a:rPr lang="en-US" dirty="0"/>
              <a:t>@ `=n=t=e=f.</a:t>
            </a:r>
          </a:p>
        </p:txBody>
      </p:sp>
    </p:spTree>
    <p:extLst>
      <p:ext uri="{BB962C8B-B14F-4D97-AF65-F5344CB8AC3E}">
        <p14:creationId xmlns:p14="http://schemas.microsoft.com/office/powerpoint/2010/main" val="674377088"/>
      </p:ext>
    </p:extLst>
  </p:cSld>
  <p:clrMapOvr>
    <a:masterClrMapping/>
  </p:clrMapOvr>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CDCE6-1081-4503-B7C3-23BFA669A45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2299A8-3A0F-4B6A-A6D6-C5B81AAAC722}"/>
              </a:ext>
            </a:extLst>
          </p:cNvPr>
          <p:cNvSpPr>
            <a:spLocks noGrp="1"/>
          </p:cNvSpPr>
          <p:nvPr>
            <p:ph type="body" sz="quarter" idx="10"/>
          </p:nvPr>
        </p:nvSpPr>
        <p:spPr/>
        <p:txBody>
          <a:bodyPr anchor="ctr"/>
          <a:lstStyle/>
          <a:p>
            <a:r>
              <a:rPr lang="ar-SA" sz="3500" dirty="0"/>
              <a:t>طوبه... : </a:t>
            </a:r>
            <a:r>
              <a:rPr lang="ar-EG" sz="3500" dirty="0"/>
              <a:t>بنيوت اثؤواب اناسيكيتيس افا بيتابى نيم انيدرياس</a:t>
            </a:r>
            <a:r>
              <a:rPr lang="ar-SA" sz="3500" dirty="0"/>
              <a:t>:</a:t>
            </a:r>
            <a:r>
              <a:rPr lang="ar-EG" sz="3500" dirty="0"/>
              <a:t> </a:t>
            </a:r>
            <a:r>
              <a:rPr lang="ar-SA" sz="3500" dirty="0"/>
              <a:t>إنتيف... </a:t>
            </a:r>
            <a:endParaRPr lang="en-US" sz="3500" dirty="0"/>
          </a:p>
        </p:txBody>
      </p:sp>
      <p:sp>
        <p:nvSpPr>
          <p:cNvPr id="4" name="Text Placeholder 3">
            <a:extLst>
              <a:ext uri="{FF2B5EF4-FFF2-40B4-BE49-F238E27FC236}">
                <a16:creationId xmlns:a16="http://schemas.microsoft.com/office/drawing/2014/main" id="{B1F9C896-F127-47D0-9125-C9AA07E778F2}"/>
              </a:ext>
            </a:extLst>
          </p:cNvPr>
          <p:cNvSpPr>
            <a:spLocks noGrp="1"/>
          </p:cNvSpPr>
          <p:nvPr>
            <p:ph type="body" sz="quarter" idx="11"/>
          </p:nvPr>
        </p:nvSpPr>
        <p:spPr/>
        <p:txBody>
          <a:bodyPr/>
          <a:lstStyle/>
          <a:p>
            <a:r>
              <a:rPr lang="ar-SA" sz="3500" dirty="0"/>
              <a:t>اطلبوا...: </a:t>
            </a:r>
            <a:r>
              <a:rPr lang="ar-EG" sz="3500" dirty="0"/>
              <a:t>يا ابينا القديس الناسك: انبا بضابا و اندراوس</a:t>
            </a:r>
            <a:r>
              <a:rPr lang="ar-SA" sz="3500" dirty="0"/>
              <a:t>: ليغفر...</a:t>
            </a:r>
            <a:endParaRPr lang="en-US" sz="3500" dirty="0"/>
          </a:p>
        </p:txBody>
      </p:sp>
      <p:sp>
        <p:nvSpPr>
          <p:cNvPr id="5" name="Text Placeholder 4">
            <a:extLst>
              <a:ext uri="{FF2B5EF4-FFF2-40B4-BE49-F238E27FC236}">
                <a16:creationId xmlns:a16="http://schemas.microsoft.com/office/drawing/2014/main" id="{048F1796-41AA-4D12-AAE7-1FBA690552E9}"/>
              </a:ext>
            </a:extLst>
          </p:cNvPr>
          <p:cNvSpPr>
            <a:spLocks noGrp="1"/>
          </p:cNvSpPr>
          <p:nvPr>
            <p:ph type="body" sz="quarter" idx="12"/>
          </p:nvPr>
        </p:nvSpPr>
        <p:spPr/>
        <p:txBody>
          <a:bodyPr/>
          <a:lstStyle/>
          <a:p>
            <a:r>
              <a:rPr lang="en-US" dirty="0"/>
              <a:t>T=w@ </a:t>
            </a:r>
            <a:r>
              <a:rPr lang="en-US" dirty="0" err="1"/>
              <a:t>peniwt</a:t>
            </a:r>
            <a:r>
              <a:rPr lang="en-US" dirty="0"/>
              <a:t> =e=;=u `</a:t>
            </a:r>
            <a:r>
              <a:rPr lang="en-US" dirty="0" err="1"/>
              <a:t>nackutyc</a:t>
            </a:r>
            <a:r>
              <a:rPr lang="en-US" dirty="0"/>
              <a:t>@ abba </a:t>
            </a:r>
            <a:r>
              <a:rPr lang="en-US" dirty="0" err="1"/>
              <a:t>Pitape</a:t>
            </a:r>
            <a:r>
              <a:rPr lang="en-US" dirty="0"/>
              <a:t> </a:t>
            </a:r>
            <a:r>
              <a:rPr lang="en-US" dirty="0" err="1"/>
              <a:t>nem</a:t>
            </a:r>
            <a:r>
              <a:rPr lang="en-US" dirty="0"/>
              <a:t> </a:t>
            </a:r>
            <a:r>
              <a:rPr lang="en-US" dirty="0" err="1"/>
              <a:t>Andre`ac</a:t>
            </a:r>
            <a:r>
              <a:rPr lang="en-US" dirty="0"/>
              <a:t>@ `=n=t=e=f.</a:t>
            </a:r>
          </a:p>
        </p:txBody>
      </p:sp>
    </p:spTree>
    <p:extLst>
      <p:ext uri="{BB962C8B-B14F-4D97-AF65-F5344CB8AC3E}">
        <p14:creationId xmlns:p14="http://schemas.microsoft.com/office/powerpoint/2010/main" val="35048708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1EF8776-80E1-4106-832F-A5570289D757}"/>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a:xfrm>
            <a:off x="0" y="5795683"/>
            <a:ext cx="9144000" cy="1055692"/>
          </a:xfrm>
        </p:spPr>
        <p:txBody>
          <a:bodyPr/>
          <a:lstStyle/>
          <a:p>
            <a:r>
              <a:rPr lang="ar-EG" sz="3600" dirty="0"/>
              <a:t>موينان ابشويس ان او ميتريف ارنمڤين:هوبوس انتين كاتي انتين اوهي ايراتين ام بيك امثو ام افناف انتى تي ابروس اف </a:t>
            </a:r>
          </a:p>
        </p:txBody>
      </p:sp>
      <p:sp>
        <p:nvSpPr>
          <p:cNvPr id="3" name="Text Placeholder 2"/>
          <p:cNvSpPr>
            <a:spLocks noGrp="1"/>
          </p:cNvSpPr>
          <p:nvPr>
            <p:ph type="body" sz="quarter" idx="11"/>
          </p:nvPr>
        </p:nvSpPr>
        <p:spPr>
          <a:xfrm>
            <a:off x="0" y="3710609"/>
            <a:ext cx="9144000" cy="700026"/>
          </a:xfrm>
        </p:spPr>
        <p:txBody>
          <a:bodyPr anchor="ctr"/>
          <a:lstStyle/>
          <a:p>
            <a:r>
              <a:rPr lang="ar-EG" sz="3600" dirty="0"/>
              <a:t>اعطنا يا رب يقظة لكي نفهم كيف نقف أمامك وقت الصلاة</a:t>
            </a:r>
          </a:p>
        </p:txBody>
      </p:sp>
      <p:sp>
        <p:nvSpPr>
          <p:cNvPr id="4" name="Text Placeholder 3"/>
          <p:cNvSpPr>
            <a:spLocks noGrp="1"/>
          </p:cNvSpPr>
          <p:nvPr>
            <p:ph type="body" sz="quarter" idx="12"/>
          </p:nvPr>
        </p:nvSpPr>
        <p:spPr>
          <a:xfrm>
            <a:off x="0" y="4410635"/>
            <a:ext cx="9144000" cy="1385048"/>
          </a:xfrm>
        </p:spPr>
        <p:txBody>
          <a:bodyPr anchor="ctr"/>
          <a:lstStyle/>
          <a:p>
            <a:pPr>
              <a:spcBef>
                <a:spcPts val="0"/>
              </a:spcBef>
            </a:pPr>
            <a:r>
              <a:rPr lang="en-GB" sz="3600" dirty="0">
                <a:effectLst/>
              </a:rPr>
              <a:t>Moi nan `P[</a:t>
            </a:r>
            <a:r>
              <a:rPr lang="en-GB" sz="3600" dirty="0" err="1">
                <a:effectLst/>
              </a:rPr>
              <a:t>oic</a:t>
            </a:r>
            <a:r>
              <a:rPr lang="en-GB" sz="3600" dirty="0">
                <a:effectLst/>
              </a:rPr>
              <a:t> `</a:t>
            </a:r>
            <a:r>
              <a:rPr lang="en-GB" sz="3600" dirty="0" err="1">
                <a:effectLst/>
              </a:rPr>
              <a:t>noumetrefernumvin</a:t>
            </a:r>
            <a:r>
              <a:rPr lang="en-GB" sz="3600" dirty="0">
                <a:effectLst/>
              </a:rPr>
              <a:t>@ </a:t>
            </a:r>
            <a:r>
              <a:rPr lang="en-GB" sz="3600" dirty="0" err="1">
                <a:effectLst/>
              </a:rPr>
              <a:t>hopwc</a:t>
            </a:r>
            <a:r>
              <a:rPr lang="en-GB" sz="3600" dirty="0">
                <a:effectLst/>
              </a:rPr>
              <a:t> `</a:t>
            </a:r>
            <a:r>
              <a:rPr lang="en-GB" sz="3600" dirty="0" err="1">
                <a:effectLst/>
              </a:rPr>
              <a:t>ntenka</a:t>
            </a:r>
            <a:r>
              <a:rPr lang="en-GB" sz="3600" dirty="0">
                <a:effectLst/>
              </a:rPr>
              <a:t>] `</a:t>
            </a:r>
            <a:r>
              <a:rPr lang="en-GB" sz="3600" dirty="0" err="1">
                <a:effectLst/>
              </a:rPr>
              <a:t>nten`ohi</a:t>
            </a:r>
            <a:r>
              <a:rPr lang="en-GB" sz="3600" dirty="0">
                <a:effectLst/>
              </a:rPr>
              <a:t> `</a:t>
            </a:r>
            <a:r>
              <a:rPr lang="en-GB" sz="3600" dirty="0" err="1">
                <a:effectLst/>
              </a:rPr>
              <a:t>eraten</a:t>
            </a:r>
            <a:r>
              <a:rPr lang="en-GB" sz="3600" dirty="0">
                <a:effectLst/>
              </a:rPr>
              <a:t> `</a:t>
            </a:r>
            <a:r>
              <a:rPr lang="en-GB" sz="3600" dirty="0" err="1">
                <a:effectLst/>
              </a:rPr>
              <a:t>mpek`m;o</a:t>
            </a:r>
            <a:r>
              <a:rPr lang="en-GB" sz="3600" dirty="0">
                <a:effectLst/>
              </a:rPr>
              <a:t> `</a:t>
            </a:r>
            <a:r>
              <a:rPr lang="en-GB" sz="3600" dirty="0" err="1">
                <a:effectLst/>
              </a:rPr>
              <a:t>m`vnau</a:t>
            </a:r>
            <a:r>
              <a:rPr lang="en-GB" sz="3600" dirty="0"/>
              <a:t> </a:t>
            </a:r>
          </a:p>
          <a:p>
            <a:pPr>
              <a:spcBef>
                <a:spcPts val="0"/>
              </a:spcBef>
            </a:pPr>
            <a:r>
              <a:rPr lang="en-GB" sz="3600" dirty="0"/>
              <a:t>`</a:t>
            </a:r>
            <a:r>
              <a:rPr lang="en-GB" sz="3600" dirty="0" err="1">
                <a:effectLst/>
              </a:rPr>
              <a:t>nte</a:t>
            </a:r>
            <a:r>
              <a:rPr lang="en-GB" sz="3600" dirty="0">
                <a:effectLst/>
              </a:rPr>
              <a:t> ]`</a:t>
            </a:r>
            <a:r>
              <a:rPr lang="en-GB" sz="3600" dirty="0" err="1">
                <a:effectLst/>
              </a:rPr>
              <a:t>proceu,y</a:t>
            </a:r>
            <a:r>
              <a:rPr lang="en-GB" sz="3600" dirty="0">
                <a:effectLst/>
              </a:rPr>
              <a:t>.</a:t>
            </a:r>
          </a:p>
        </p:txBody>
      </p:sp>
    </p:spTree>
    <p:extLst>
      <p:ext uri="{BB962C8B-B14F-4D97-AF65-F5344CB8AC3E}">
        <p14:creationId xmlns:p14="http://schemas.microsoft.com/office/powerpoint/2010/main" val="181958975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8066E-E27B-4959-8E7E-CEF77AE7E77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8E21A74-4AB2-4B6A-AC4A-BEA890BFB5D3}"/>
              </a:ext>
            </a:extLst>
          </p:cNvPr>
          <p:cNvSpPr>
            <a:spLocks noGrp="1"/>
          </p:cNvSpPr>
          <p:nvPr>
            <p:ph type="body" sz="quarter" idx="11"/>
          </p:nvPr>
        </p:nvSpPr>
        <p:spPr/>
        <p:txBody>
          <a:bodyPr/>
          <a:lstStyle/>
          <a:p>
            <a:r>
              <a:rPr lang="ar-EG" dirty="0"/>
              <a:t>افرحوا بالرب وتهللوا ايها الابرار. افتخروا يا جميع مستقيمى القلوب فلهذا يصلى لك كل الابرار فى زمان مستقيم. الليلويا. </a:t>
            </a:r>
            <a:endParaRPr lang="en-GB" dirty="0"/>
          </a:p>
        </p:txBody>
      </p:sp>
    </p:spTree>
    <p:extLst>
      <p:ext uri="{BB962C8B-B14F-4D97-AF65-F5344CB8AC3E}">
        <p14:creationId xmlns:p14="http://schemas.microsoft.com/office/powerpoint/2010/main" val="2920033030"/>
      </p:ext>
    </p:extLst>
  </p:cSld>
  <p:clrMapOvr>
    <a:masterClrMapping/>
  </p:clrMapOvr>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4FC69-9AA1-4494-8127-3E8761BC014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E79F8AC-7A29-4C13-A3D8-9F83F94F948D}"/>
              </a:ext>
            </a:extLst>
          </p:cNvPr>
          <p:cNvSpPr>
            <a:spLocks noGrp="1"/>
          </p:cNvSpPr>
          <p:nvPr>
            <p:ph type="body" sz="quarter" idx="10"/>
          </p:nvPr>
        </p:nvSpPr>
        <p:spPr/>
        <p:txBody>
          <a:bodyPr anchor="ctr"/>
          <a:lstStyle/>
          <a:p>
            <a:r>
              <a:rPr lang="ar-SA" sz="3600" dirty="0"/>
              <a:t>طوبه... : </a:t>
            </a:r>
            <a:r>
              <a:rPr lang="ar-EG" sz="3600" dirty="0"/>
              <a:t>ابا كاستور نيم ابا بيشوى: نيم ابا بفنوتى نيم دافيد نيم يوساب</a:t>
            </a:r>
            <a:r>
              <a:rPr lang="ar-SA" sz="3600" dirty="0"/>
              <a:t>:</a:t>
            </a:r>
            <a:r>
              <a:rPr lang="ar-EG" sz="3600" dirty="0"/>
              <a:t> </a:t>
            </a:r>
            <a:r>
              <a:rPr lang="ar-SA" sz="3600" dirty="0"/>
              <a:t>إنتيف... </a:t>
            </a:r>
            <a:endParaRPr lang="en-US" sz="3600" dirty="0"/>
          </a:p>
        </p:txBody>
      </p:sp>
      <p:sp>
        <p:nvSpPr>
          <p:cNvPr id="4" name="Text Placeholder 3">
            <a:extLst>
              <a:ext uri="{FF2B5EF4-FFF2-40B4-BE49-F238E27FC236}">
                <a16:creationId xmlns:a16="http://schemas.microsoft.com/office/drawing/2014/main" id="{9A8F4B6F-415C-4DDD-88FD-107A0F025B8E}"/>
              </a:ext>
            </a:extLst>
          </p:cNvPr>
          <p:cNvSpPr>
            <a:spLocks noGrp="1"/>
          </p:cNvSpPr>
          <p:nvPr>
            <p:ph type="body" sz="quarter" idx="11"/>
          </p:nvPr>
        </p:nvSpPr>
        <p:spPr/>
        <p:txBody>
          <a:bodyPr anchor="t"/>
          <a:lstStyle/>
          <a:p>
            <a:r>
              <a:rPr lang="ar-SA" sz="3600" dirty="0"/>
              <a:t>اطلبوا...: </a:t>
            </a:r>
            <a:r>
              <a:rPr lang="ar-EG" sz="3600" dirty="0"/>
              <a:t>يا انبا قسطور و انبا بيشوى: و انبا بفنوتى و داود و يوساب</a:t>
            </a:r>
            <a:r>
              <a:rPr lang="ar-SA" sz="3600" dirty="0"/>
              <a:t>: ليغفر...</a:t>
            </a:r>
            <a:endParaRPr lang="en-US" sz="3600" dirty="0"/>
          </a:p>
        </p:txBody>
      </p:sp>
      <p:sp>
        <p:nvSpPr>
          <p:cNvPr id="5" name="Text Placeholder 4">
            <a:extLst>
              <a:ext uri="{FF2B5EF4-FFF2-40B4-BE49-F238E27FC236}">
                <a16:creationId xmlns:a16="http://schemas.microsoft.com/office/drawing/2014/main" id="{05D04124-F4DA-4FA6-ACD5-1648879B1D61}"/>
              </a:ext>
            </a:extLst>
          </p:cNvPr>
          <p:cNvSpPr>
            <a:spLocks noGrp="1"/>
          </p:cNvSpPr>
          <p:nvPr>
            <p:ph type="body" sz="quarter" idx="12"/>
          </p:nvPr>
        </p:nvSpPr>
        <p:spPr>
          <a:xfrm>
            <a:off x="0" y="4760259"/>
            <a:ext cx="9144000" cy="1094246"/>
          </a:xfrm>
        </p:spPr>
        <p:txBody>
          <a:bodyPr anchor="ctr"/>
          <a:lstStyle/>
          <a:p>
            <a:r>
              <a:rPr lang="en-US" dirty="0"/>
              <a:t>T=w@ </a:t>
            </a:r>
            <a:r>
              <a:rPr lang="en-US" dirty="0" err="1"/>
              <a:t>apa</a:t>
            </a:r>
            <a:r>
              <a:rPr lang="en-US" dirty="0"/>
              <a:t> </a:t>
            </a:r>
            <a:r>
              <a:rPr lang="en-US" dirty="0" err="1"/>
              <a:t>Kactwr</a:t>
            </a:r>
            <a:r>
              <a:rPr lang="en-US" dirty="0"/>
              <a:t> </a:t>
            </a:r>
            <a:r>
              <a:rPr lang="en-US" dirty="0" err="1"/>
              <a:t>nem</a:t>
            </a:r>
            <a:r>
              <a:rPr lang="en-US" dirty="0"/>
              <a:t> </a:t>
            </a:r>
            <a:r>
              <a:rPr lang="en-US" dirty="0" err="1"/>
              <a:t>apa</a:t>
            </a:r>
            <a:r>
              <a:rPr lang="en-US" dirty="0"/>
              <a:t> </a:t>
            </a:r>
            <a:r>
              <a:rPr lang="en-US" dirty="0" err="1"/>
              <a:t>Piswi</a:t>
            </a:r>
            <a:r>
              <a:rPr lang="en-US" dirty="0"/>
              <a:t>@ </a:t>
            </a:r>
            <a:r>
              <a:rPr lang="en-US" dirty="0" err="1"/>
              <a:t>nem</a:t>
            </a:r>
            <a:r>
              <a:rPr lang="en-US" dirty="0"/>
              <a:t> </a:t>
            </a:r>
            <a:r>
              <a:rPr lang="en-US" dirty="0" err="1"/>
              <a:t>apa</a:t>
            </a:r>
            <a:r>
              <a:rPr lang="en-US" dirty="0"/>
              <a:t> </a:t>
            </a:r>
            <a:r>
              <a:rPr lang="en-US" dirty="0" err="1"/>
              <a:t>Pavnou</a:t>
            </a:r>
            <a:r>
              <a:rPr lang="en-US" dirty="0"/>
              <a:t>] </a:t>
            </a:r>
            <a:r>
              <a:rPr lang="en-US" dirty="0" err="1"/>
              <a:t>nem</a:t>
            </a:r>
            <a:r>
              <a:rPr lang="en-US" dirty="0"/>
              <a:t> </a:t>
            </a:r>
            <a:r>
              <a:rPr lang="en-US" dirty="0" err="1"/>
              <a:t>Dauid</a:t>
            </a:r>
            <a:r>
              <a:rPr lang="en-US" dirty="0"/>
              <a:t> </a:t>
            </a:r>
            <a:r>
              <a:rPr lang="en-US" dirty="0" err="1"/>
              <a:t>nem</a:t>
            </a:r>
            <a:r>
              <a:rPr lang="en-US" dirty="0"/>
              <a:t> </a:t>
            </a:r>
            <a:r>
              <a:rPr lang="en-US" dirty="0" err="1"/>
              <a:t>Iwcyv</a:t>
            </a:r>
            <a:r>
              <a:rPr lang="en-US" dirty="0"/>
              <a:t>@ `=n=t=e=f.</a:t>
            </a:r>
          </a:p>
        </p:txBody>
      </p:sp>
    </p:spTree>
    <p:extLst>
      <p:ext uri="{BB962C8B-B14F-4D97-AF65-F5344CB8AC3E}">
        <p14:creationId xmlns:p14="http://schemas.microsoft.com/office/powerpoint/2010/main" val="3935384875"/>
      </p:ext>
    </p:extLst>
  </p:cSld>
  <p:clrMapOvr>
    <a:masterClrMapping/>
  </p:clrMapOvr>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26049-47B9-4F90-9C3E-48470E63F8D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92C48DC-E0E1-4E85-BB62-0F1047F1AC6C}"/>
              </a:ext>
            </a:extLst>
          </p:cNvPr>
          <p:cNvSpPr>
            <a:spLocks noGrp="1"/>
          </p:cNvSpPr>
          <p:nvPr>
            <p:ph type="body" sz="quarter" idx="10"/>
          </p:nvPr>
        </p:nvSpPr>
        <p:spPr/>
        <p:txBody>
          <a:bodyPr anchor="ctr"/>
          <a:lstStyle/>
          <a:p>
            <a:r>
              <a:rPr lang="ar-SA" sz="3600" dirty="0"/>
              <a:t>طوبه...: </a:t>
            </a:r>
            <a:r>
              <a:rPr lang="ar-EG" sz="3600" dirty="0"/>
              <a:t>او نيرومى انتى ليوس: يوسف نيم نيقوديموس</a:t>
            </a:r>
            <a:r>
              <a:rPr lang="ar-SA" sz="3600" dirty="0"/>
              <a:t>:</a:t>
            </a:r>
            <a:r>
              <a:rPr lang="ar-EG" sz="3600" dirty="0"/>
              <a:t> </a:t>
            </a:r>
            <a:r>
              <a:rPr lang="ar-SA" sz="3600" dirty="0"/>
              <a:t>إنتيف... </a:t>
            </a:r>
            <a:endParaRPr lang="en-US" sz="3600" dirty="0"/>
          </a:p>
        </p:txBody>
      </p:sp>
      <p:sp>
        <p:nvSpPr>
          <p:cNvPr id="4" name="Text Placeholder 3">
            <a:extLst>
              <a:ext uri="{FF2B5EF4-FFF2-40B4-BE49-F238E27FC236}">
                <a16:creationId xmlns:a16="http://schemas.microsoft.com/office/drawing/2014/main" id="{698742D4-6D98-4890-900F-49CFE7FC1347}"/>
              </a:ext>
            </a:extLst>
          </p:cNvPr>
          <p:cNvSpPr>
            <a:spLocks noGrp="1"/>
          </p:cNvSpPr>
          <p:nvPr>
            <p:ph type="body" sz="quarter" idx="11"/>
          </p:nvPr>
        </p:nvSpPr>
        <p:spPr>
          <a:xfrm>
            <a:off x="0" y="3710609"/>
            <a:ext cx="9144000" cy="924696"/>
          </a:xfrm>
        </p:spPr>
        <p:txBody>
          <a:bodyPr/>
          <a:lstStyle/>
          <a:p>
            <a:r>
              <a:rPr lang="ar-SA" sz="3600" dirty="0"/>
              <a:t>اطلبوا...: </a:t>
            </a:r>
            <a:r>
              <a:rPr lang="ar-EG" sz="3600" dirty="0"/>
              <a:t>ايها الرجلان الكاملان: يوسف و نيقوديموس</a:t>
            </a:r>
            <a:r>
              <a:rPr lang="ar-SA" sz="3600" dirty="0"/>
              <a:t>: ليغفر...</a:t>
            </a:r>
            <a:endParaRPr lang="en-US" sz="3600" dirty="0"/>
          </a:p>
        </p:txBody>
      </p:sp>
      <p:sp>
        <p:nvSpPr>
          <p:cNvPr id="5" name="Text Placeholder 4">
            <a:extLst>
              <a:ext uri="{FF2B5EF4-FFF2-40B4-BE49-F238E27FC236}">
                <a16:creationId xmlns:a16="http://schemas.microsoft.com/office/drawing/2014/main" id="{0CEE1CAA-7140-4549-A615-740423E105E3}"/>
              </a:ext>
            </a:extLst>
          </p:cNvPr>
          <p:cNvSpPr>
            <a:spLocks noGrp="1"/>
          </p:cNvSpPr>
          <p:nvPr>
            <p:ph type="body" sz="quarter" idx="12"/>
          </p:nvPr>
        </p:nvSpPr>
        <p:spPr/>
        <p:txBody>
          <a:bodyPr/>
          <a:lstStyle/>
          <a:p>
            <a:r>
              <a:rPr lang="en-US" dirty="0"/>
              <a:t>T=w@ `w </a:t>
            </a:r>
            <a:r>
              <a:rPr lang="en-US" dirty="0" err="1"/>
              <a:t>nirwmi</a:t>
            </a:r>
            <a:r>
              <a:rPr lang="en-US" dirty="0"/>
              <a:t> `</a:t>
            </a:r>
            <a:r>
              <a:rPr lang="en-US" dirty="0" err="1"/>
              <a:t>ntelioc</a:t>
            </a:r>
            <a:r>
              <a:rPr lang="en-US" dirty="0"/>
              <a:t>@ </a:t>
            </a:r>
            <a:r>
              <a:rPr lang="en-US" dirty="0" err="1"/>
              <a:t>Iwcyv</a:t>
            </a:r>
            <a:r>
              <a:rPr lang="en-US" dirty="0"/>
              <a:t> </a:t>
            </a:r>
            <a:r>
              <a:rPr lang="en-US" dirty="0" err="1"/>
              <a:t>nem</a:t>
            </a:r>
            <a:r>
              <a:rPr lang="en-US" dirty="0"/>
              <a:t> </a:t>
            </a:r>
            <a:r>
              <a:rPr lang="en-US" dirty="0" err="1"/>
              <a:t>Nikodymoc</a:t>
            </a:r>
            <a:r>
              <a:rPr lang="en-US" dirty="0"/>
              <a:t>@ `=n=t=e=f.</a:t>
            </a:r>
          </a:p>
        </p:txBody>
      </p:sp>
    </p:spTree>
    <p:extLst>
      <p:ext uri="{BB962C8B-B14F-4D97-AF65-F5344CB8AC3E}">
        <p14:creationId xmlns:p14="http://schemas.microsoft.com/office/powerpoint/2010/main" val="1955732114"/>
      </p:ext>
    </p:extLst>
  </p:cSld>
  <p:clrMapOvr>
    <a:masterClrMapping/>
  </p:clrMapOvr>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439B1-DD69-45AA-AE5C-0092EC5C1CE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5167E83-CDC4-4055-8815-E663BD2CA47B}"/>
              </a:ext>
            </a:extLst>
          </p:cNvPr>
          <p:cNvSpPr>
            <a:spLocks noGrp="1"/>
          </p:cNvSpPr>
          <p:nvPr>
            <p:ph type="body" sz="quarter" idx="10"/>
          </p:nvPr>
        </p:nvSpPr>
        <p:spPr>
          <a:xfrm>
            <a:off x="0" y="5707953"/>
            <a:ext cx="9144000" cy="1143422"/>
          </a:xfrm>
        </p:spPr>
        <p:txBody>
          <a:bodyPr/>
          <a:lstStyle/>
          <a:p>
            <a:r>
              <a:rPr lang="ar-SA" sz="3700" dirty="0"/>
              <a:t>طوبه... : </a:t>
            </a:r>
            <a:r>
              <a:rPr lang="ar-EG" sz="3700" dirty="0"/>
              <a:t>الاريه نيم اناسطاسيا نيم اناسيمون نيم اريبسيما</a:t>
            </a:r>
            <a:r>
              <a:rPr lang="ar-SA" sz="3700" dirty="0"/>
              <a:t>:</a:t>
            </a:r>
            <a:r>
              <a:rPr lang="ar-EG" sz="3700" dirty="0"/>
              <a:t> </a:t>
            </a:r>
            <a:r>
              <a:rPr lang="ar-SA" sz="3700" dirty="0"/>
              <a:t>إنتيف... </a:t>
            </a:r>
            <a:endParaRPr lang="en-US" sz="3700" dirty="0"/>
          </a:p>
        </p:txBody>
      </p:sp>
      <p:sp>
        <p:nvSpPr>
          <p:cNvPr id="4" name="Text Placeholder 3">
            <a:extLst>
              <a:ext uri="{FF2B5EF4-FFF2-40B4-BE49-F238E27FC236}">
                <a16:creationId xmlns:a16="http://schemas.microsoft.com/office/drawing/2014/main" id="{CDFF9979-3E29-4963-820B-398E822B43BF}"/>
              </a:ext>
            </a:extLst>
          </p:cNvPr>
          <p:cNvSpPr>
            <a:spLocks noGrp="1"/>
          </p:cNvSpPr>
          <p:nvPr>
            <p:ph type="body" sz="quarter" idx="11"/>
          </p:nvPr>
        </p:nvSpPr>
        <p:spPr>
          <a:xfrm>
            <a:off x="0" y="3710609"/>
            <a:ext cx="9144000" cy="807603"/>
          </a:xfrm>
        </p:spPr>
        <p:txBody>
          <a:bodyPr anchor="ctr"/>
          <a:lstStyle/>
          <a:p>
            <a:r>
              <a:rPr lang="ar-SA" sz="3500" dirty="0"/>
              <a:t>اطلبوا...: </a:t>
            </a:r>
            <a:r>
              <a:rPr lang="ar-EG" sz="3500" dirty="0"/>
              <a:t>الاريه و انسطاسيا: و اناسيمون واربسيما</a:t>
            </a:r>
            <a:r>
              <a:rPr lang="ar-SA" sz="3500" dirty="0"/>
              <a:t>: ليغفر...</a:t>
            </a:r>
            <a:endParaRPr lang="en-US" sz="3500" dirty="0"/>
          </a:p>
        </p:txBody>
      </p:sp>
      <p:sp>
        <p:nvSpPr>
          <p:cNvPr id="5" name="Text Placeholder 4">
            <a:extLst>
              <a:ext uri="{FF2B5EF4-FFF2-40B4-BE49-F238E27FC236}">
                <a16:creationId xmlns:a16="http://schemas.microsoft.com/office/drawing/2014/main" id="{74F0F7E7-E47D-4F99-9AA7-07F7B51B48D7}"/>
              </a:ext>
            </a:extLst>
          </p:cNvPr>
          <p:cNvSpPr>
            <a:spLocks noGrp="1"/>
          </p:cNvSpPr>
          <p:nvPr>
            <p:ph type="body" sz="quarter" idx="12"/>
          </p:nvPr>
        </p:nvSpPr>
        <p:spPr>
          <a:xfrm>
            <a:off x="0" y="4518212"/>
            <a:ext cx="9144000" cy="1189740"/>
          </a:xfrm>
        </p:spPr>
        <p:txBody>
          <a:bodyPr/>
          <a:lstStyle/>
          <a:p>
            <a:pPr>
              <a:spcBef>
                <a:spcPts val="0"/>
              </a:spcBef>
            </a:pPr>
            <a:r>
              <a:rPr lang="en-US" dirty="0"/>
              <a:t>T=w@ </a:t>
            </a:r>
            <a:r>
              <a:rPr lang="en-US" dirty="0" err="1"/>
              <a:t>Allaria</a:t>
            </a:r>
            <a:r>
              <a:rPr lang="en-US" dirty="0"/>
              <a:t> </a:t>
            </a:r>
            <a:r>
              <a:rPr lang="en-US" dirty="0" err="1"/>
              <a:t>nem</a:t>
            </a:r>
            <a:r>
              <a:rPr lang="en-US" dirty="0"/>
              <a:t> </a:t>
            </a:r>
            <a:r>
              <a:rPr lang="en-US" dirty="0" err="1"/>
              <a:t>Anactacia</a:t>
            </a:r>
            <a:r>
              <a:rPr lang="en-US" dirty="0"/>
              <a:t>@ </a:t>
            </a:r>
          </a:p>
          <a:p>
            <a:pPr>
              <a:spcBef>
                <a:spcPts val="0"/>
              </a:spcBef>
            </a:pPr>
            <a:r>
              <a:rPr lang="en-US" dirty="0" err="1"/>
              <a:t>nem</a:t>
            </a:r>
            <a:r>
              <a:rPr lang="en-US" dirty="0"/>
              <a:t> </a:t>
            </a:r>
            <a:r>
              <a:rPr lang="en-US" dirty="0" err="1"/>
              <a:t>Anacimwn</a:t>
            </a:r>
            <a:r>
              <a:rPr lang="en-US" dirty="0"/>
              <a:t> </a:t>
            </a:r>
            <a:r>
              <a:rPr lang="en-US" dirty="0" err="1"/>
              <a:t>Ari'ima</a:t>
            </a:r>
            <a:r>
              <a:rPr lang="en-US" dirty="0"/>
              <a:t>@ `=n=t=e=f.</a:t>
            </a:r>
          </a:p>
        </p:txBody>
      </p:sp>
    </p:spTree>
    <p:extLst>
      <p:ext uri="{BB962C8B-B14F-4D97-AF65-F5344CB8AC3E}">
        <p14:creationId xmlns:p14="http://schemas.microsoft.com/office/powerpoint/2010/main" val="3859800669"/>
      </p:ext>
    </p:extLst>
  </p:cSld>
  <p:clrMapOvr>
    <a:masterClrMapping/>
  </p:clrMapOvr>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7A3D0-027E-497B-9F58-FCDD542E616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47C5AC4-011F-4519-A1F0-965201590FC5}"/>
              </a:ext>
            </a:extLst>
          </p:cNvPr>
          <p:cNvSpPr>
            <a:spLocks noGrp="1"/>
          </p:cNvSpPr>
          <p:nvPr>
            <p:ph type="body" sz="quarter" idx="10"/>
          </p:nvPr>
        </p:nvSpPr>
        <p:spPr>
          <a:xfrm>
            <a:off x="0" y="5650527"/>
            <a:ext cx="9144000" cy="1200848"/>
          </a:xfrm>
        </p:spPr>
        <p:txBody>
          <a:bodyPr/>
          <a:lstStyle/>
          <a:p>
            <a:r>
              <a:rPr lang="ar-SA" dirty="0"/>
              <a:t>طوبه... : </a:t>
            </a:r>
            <a:r>
              <a:rPr lang="ar-EG" dirty="0"/>
              <a:t>او تيشيليت انتى بخرستوس تى اجيا دميانى</a:t>
            </a:r>
            <a:r>
              <a:rPr lang="ar-SA" dirty="0"/>
              <a:t>:</a:t>
            </a:r>
            <a:r>
              <a:rPr lang="ar-EG" dirty="0"/>
              <a:t> </a:t>
            </a:r>
            <a:r>
              <a:rPr lang="ar-SA" dirty="0"/>
              <a:t>إنتيف... </a:t>
            </a:r>
            <a:endParaRPr lang="en-US" dirty="0"/>
          </a:p>
        </p:txBody>
      </p:sp>
      <p:sp>
        <p:nvSpPr>
          <p:cNvPr id="4" name="Text Placeholder 3">
            <a:extLst>
              <a:ext uri="{FF2B5EF4-FFF2-40B4-BE49-F238E27FC236}">
                <a16:creationId xmlns:a16="http://schemas.microsoft.com/office/drawing/2014/main" id="{90CA664A-BFAC-458E-BD8C-8292A4A7A685}"/>
              </a:ext>
            </a:extLst>
          </p:cNvPr>
          <p:cNvSpPr>
            <a:spLocks noGrp="1"/>
          </p:cNvSpPr>
          <p:nvPr>
            <p:ph type="body" sz="quarter" idx="11"/>
          </p:nvPr>
        </p:nvSpPr>
        <p:spPr>
          <a:xfrm>
            <a:off x="0" y="3710609"/>
            <a:ext cx="9144000" cy="713473"/>
          </a:xfrm>
        </p:spPr>
        <p:txBody>
          <a:bodyPr anchor="ctr"/>
          <a:lstStyle/>
          <a:p>
            <a:r>
              <a:rPr lang="ar-SA" dirty="0"/>
              <a:t>اطلبوا...: </a:t>
            </a:r>
            <a:r>
              <a:rPr lang="ar-EG" dirty="0"/>
              <a:t>يا عروس المسيح: القديسة دميانة</a:t>
            </a:r>
            <a:r>
              <a:rPr lang="ar-SA" dirty="0"/>
              <a:t>: ليغفر...</a:t>
            </a:r>
            <a:endParaRPr lang="en-US" dirty="0"/>
          </a:p>
        </p:txBody>
      </p:sp>
      <p:sp>
        <p:nvSpPr>
          <p:cNvPr id="5" name="Text Placeholder 4">
            <a:extLst>
              <a:ext uri="{FF2B5EF4-FFF2-40B4-BE49-F238E27FC236}">
                <a16:creationId xmlns:a16="http://schemas.microsoft.com/office/drawing/2014/main" id="{17364809-D7CB-4114-8928-E61510DB872D}"/>
              </a:ext>
            </a:extLst>
          </p:cNvPr>
          <p:cNvSpPr>
            <a:spLocks noGrp="1"/>
          </p:cNvSpPr>
          <p:nvPr>
            <p:ph type="body" sz="quarter" idx="12"/>
          </p:nvPr>
        </p:nvSpPr>
        <p:spPr>
          <a:xfrm>
            <a:off x="0" y="4442434"/>
            <a:ext cx="9144000" cy="1189740"/>
          </a:xfrm>
        </p:spPr>
        <p:txBody>
          <a:bodyPr/>
          <a:lstStyle/>
          <a:p>
            <a:r>
              <a:rPr lang="en-US" sz="4400" dirty="0"/>
              <a:t>T=w@ ```w ]</a:t>
            </a:r>
            <a:r>
              <a:rPr lang="en-US" sz="4400" dirty="0" err="1"/>
              <a:t>selet</a:t>
            </a:r>
            <a:r>
              <a:rPr lang="en-US" sz="4400" dirty="0"/>
              <a:t> `</a:t>
            </a:r>
            <a:r>
              <a:rPr lang="en-US" sz="4400" dirty="0" err="1"/>
              <a:t>nte</a:t>
            </a:r>
            <a:r>
              <a:rPr lang="en-US" sz="4400" dirty="0"/>
              <a:t> </a:t>
            </a:r>
            <a:r>
              <a:rPr lang="en-US" sz="4400" dirty="0" err="1"/>
              <a:t>Pi,rictoc</a:t>
            </a:r>
            <a:r>
              <a:rPr lang="en-US" sz="4400" dirty="0"/>
              <a:t>@ ]`</a:t>
            </a:r>
            <a:r>
              <a:rPr lang="en-US" sz="4400" dirty="0" err="1"/>
              <a:t>ajia</a:t>
            </a:r>
            <a:r>
              <a:rPr lang="en-US" sz="4400" dirty="0"/>
              <a:t> </a:t>
            </a:r>
            <a:r>
              <a:rPr lang="en-US" sz="4400" dirty="0" err="1"/>
              <a:t>Damiany</a:t>
            </a:r>
            <a:r>
              <a:rPr lang="en-US" sz="4400" dirty="0"/>
              <a:t>@ `=n=t=e=f.</a:t>
            </a:r>
          </a:p>
        </p:txBody>
      </p:sp>
    </p:spTree>
    <p:extLst>
      <p:ext uri="{BB962C8B-B14F-4D97-AF65-F5344CB8AC3E}">
        <p14:creationId xmlns:p14="http://schemas.microsoft.com/office/powerpoint/2010/main" val="3648201353"/>
      </p:ext>
    </p:extLst>
  </p:cSld>
  <p:clrMapOvr>
    <a:masterClrMapping/>
  </p:clrMapOvr>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0C0624E-543D-45F9-9DAB-98D65F3D00A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3EE00D2-647E-458D-A784-F92B23A7C10F}"/>
              </a:ext>
            </a:extLst>
          </p:cNvPr>
          <p:cNvSpPr>
            <a:spLocks noGrp="1"/>
          </p:cNvSpPr>
          <p:nvPr>
            <p:ph type="body" sz="quarter" idx="10"/>
          </p:nvPr>
        </p:nvSpPr>
        <p:spPr/>
        <p:txBody>
          <a:bodyPr/>
          <a:lstStyle/>
          <a:p>
            <a:r>
              <a:rPr lang="ar-EG" sz="3600" b="1" kern="1200" dirty="0">
                <a:solidFill>
                  <a:schemeClr val="bg1"/>
                </a:solidFill>
                <a:latin typeface="Times New Roman" pitchFamily="18" charset="0"/>
                <a:ea typeface="+mn-ea"/>
                <a:cs typeface="Times New Roman" pitchFamily="18" charset="0"/>
              </a:rPr>
              <a:t>طوبه... : ني آلو إنسافىَ إمبارثينوس: ني شيَليَت إنتـىَ بي إخريستوس: إنتيف ...</a:t>
            </a:r>
            <a:endParaRPr lang="en-GB" sz="3600" dirty="0"/>
          </a:p>
        </p:txBody>
      </p:sp>
      <p:sp>
        <p:nvSpPr>
          <p:cNvPr id="4" name="Text Placeholder 3">
            <a:extLst>
              <a:ext uri="{FF2B5EF4-FFF2-40B4-BE49-F238E27FC236}">
                <a16:creationId xmlns:a16="http://schemas.microsoft.com/office/drawing/2014/main" id="{D0341CA2-BCE3-41D8-8FAB-F774FA9BD63D}"/>
              </a:ext>
            </a:extLst>
          </p:cNvPr>
          <p:cNvSpPr>
            <a:spLocks noGrp="1"/>
          </p:cNvSpPr>
          <p:nvPr>
            <p:ph type="body" sz="quarter" idx="11"/>
          </p:nvPr>
        </p:nvSpPr>
        <p:spPr/>
        <p:txBody>
          <a:bodyPr anchor="t"/>
          <a:lstStyle/>
          <a:p>
            <a:r>
              <a:rPr lang="ar-EG" sz="3600" b="1" kern="1200" dirty="0">
                <a:solidFill>
                  <a:schemeClr val="bg1"/>
                </a:solidFill>
                <a:latin typeface="Times New Roman" pitchFamily="18" charset="0"/>
                <a:ea typeface="+mn-ea"/>
                <a:cs typeface="Times New Roman" pitchFamily="18" charset="0"/>
              </a:rPr>
              <a:t>أُطلبنَّ </a:t>
            </a:r>
            <a:r>
              <a:rPr lang="ar-EG" sz="3600" dirty="0">
                <a:latin typeface="Times New Roman" pitchFamily="18" charset="0"/>
                <a:cs typeface="Times New Roman" pitchFamily="18" charset="0"/>
              </a:rPr>
              <a:t>... </a:t>
            </a:r>
            <a:r>
              <a:rPr lang="ar-EG" sz="3600" b="1" kern="1200" dirty="0">
                <a:solidFill>
                  <a:schemeClr val="bg1"/>
                </a:solidFill>
                <a:latin typeface="Times New Roman" pitchFamily="18" charset="0"/>
                <a:ea typeface="+mn-ea"/>
                <a:cs typeface="Times New Roman" pitchFamily="18" charset="0"/>
              </a:rPr>
              <a:t>، أيتها الفتيات العذارى الحكيمات، عرائس المسيح، ليغفر لنا خطايانا.</a:t>
            </a:r>
          </a:p>
        </p:txBody>
      </p:sp>
      <p:sp>
        <p:nvSpPr>
          <p:cNvPr id="5" name="Text Placeholder 4">
            <a:extLst>
              <a:ext uri="{FF2B5EF4-FFF2-40B4-BE49-F238E27FC236}">
                <a16:creationId xmlns:a16="http://schemas.microsoft.com/office/drawing/2014/main" id="{26A29431-21B0-4CAA-A7A2-505B58FF1474}"/>
              </a:ext>
            </a:extLst>
          </p:cNvPr>
          <p:cNvSpPr>
            <a:spLocks noGrp="1"/>
          </p:cNvSpPr>
          <p:nvPr>
            <p:ph type="body" sz="quarter" idx="12"/>
          </p:nvPr>
        </p:nvSpPr>
        <p:spPr/>
        <p:txBody>
          <a:bodyPr/>
          <a:lstStyle/>
          <a:p>
            <a:r>
              <a:rPr lang="en-US" dirty="0"/>
              <a:t>T=w @ </a:t>
            </a:r>
            <a:r>
              <a:rPr lang="en-US" dirty="0" err="1"/>
              <a:t>ni`alou</a:t>
            </a:r>
            <a:r>
              <a:rPr lang="en-US" dirty="0"/>
              <a:t> `</a:t>
            </a:r>
            <a:r>
              <a:rPr lang="en-US" dirty="0" err="1"/>
              <a:t>ncabe</a:t>
            </a:r>
            <a:r>
              <a:rPr lang="en-US" dirty="0"/>
              <a:t> `</a:t>
            </a:r>
            <a:r>
              <a:rPr lang="en-US" dirty="0" err="1"/>
              <a:t>mpar;enoc</a:t>
            </a:r>
            <a:r>
              <a:rPr lang="en-US" dirty="0"/>
              <a:t>@ </a:t>
            </a:r>
            <a:r>
              <a:rPr lang="en-US" dirty="0" err="1"/>
              <a:t>niselet</a:t>
            </a:r>
            <a:r>
              <a:rPr lang="en-US" dirty="0"/>
              <a:t> `</a:t>
            </a:r>
            <a:r>
              <a:rPr lang="en-US" dirty="0" err="1"/>
              <a:t>nte</a:t>
            </a:r>
            <a:r>
              <a:rPr lang="en-US" dirty="0"/>
              <a:t> Pi`,</a:t>
            </a:r>
            <a:r>
              <a:rPr lang="en-US" dirty="0" err="1"/>
              <a:t>rictoc</a:t>
            </a:r>
            <a:r>
              <a:rPr lang="en-US" dirty="0"/>
              <a:t>@ `=n=t=e=f.</a:t>
            </a:r>
          </a:p>
        </p:txBody>
      </p:sp>
    </p:spTree>
    <p:extLst>
      <p:ext uri="{BB962C8B-B14F-4D97-AF65-F5344CB8AC3E}">
        <p14:creationId xmlns:p14="http://schemas.microsoft.com/office/powerpoint/2010/main" val="2284887842"/>
      </p:ext>
    </p:extLst>
  </p:cSld>
  <p:clrMapOvr>
    <a:masterClrMapping/>
  </p:clrMapOvr>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2F0717-98BF-43F9-966C-539495C87916}"/>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600" dirty="0"/>
              <a:t>طوبه... : باشويس إبؤرو كوسطانطينوس: نيَم إيلاني تى أورو: إنتيف...</a:t>
            </a:r>
            <a:endParaRPr lang="en-US" sz="3600" dirty="0"/>
          </a:p>
        </p:txBody>
      </p:sp>
      <p:sp>
        <p:nvSpPr>
          <p:cNvPr id="5" name="Text Placeholder 4"/>
          <p:cNvSpPr>
            <a:spLocks noGrp="1"/>
          </p:cNvSpPr>
          <p:nvPr>
            <p:ph type="body" sz="quarter" idx="11"/>
          </p:nvPr>
        </p:nvSpPr>
        <p:spPr/>
        <p:txBody>
          <a:bodyPr/>
          <a:lstStyle/>
          <a:p>
            <a:r>
              <a:rPr lang="ar-SA" sz="3600" dirty="0"/>
              <a:t>اطلبا... : يا سيدي الملك قسطنطين : وهيلانة الملكة : ليغفر...</a:t>
            </a:r>
            <a:endParaRPr lang="en-US" sz="3600" dirty="0"/>
          </a:p>
        </p:txBody>
      </p:sp>
      <p:sp>
        <p:nvSpPr>
          <p:cNvPr id="6" name="Text Placeholder 5"/>
          <p:cNvSpPr>
            <a:spLocks noGrp="1"/>
          </p:cNvSpPr>
          <p:nvPr>
            <p:ph type="body" sz="quarter" idx="12"/>
          </p:nvPr>
        </p:nvSpPr>
        <p:spPr/>
        <p:txBody>
          <a:bodyPr anchor="ctr"/>
          <a:lstStyle/>
          <a:p>
            <a:pPr lvl="0"/>
            <a:r>
              <a:rPr lang="en-US" sz="3600" dirty="0"/>
              <a:t>T=w @ pa[</a:t>
            </a:r>
            <a:r>
              <a:rPr lang="en-US" sz="3600" dirty="0" err="1"/>
              <a:t>oic</a:t>
            </a:r>
            <a:r>
              <a:rPr lang="en-US" sz="3600" dirty="0"/>
              <a:t> `</a:t>
            </a:r>
            <a:r>
              <a:rPr lang="en-US" sz="3600" dirty="0" err="1"/>
              <a:t>pouro</a:t>
            </a:r>
            <a:r>
              <a:rPr lang="en-US" sz="3600" dirty="0"/>
              <a:t> </a:t>
            </a:r>
            <a:r>
              <a:rPr lang="en-US" sz="3600" dirty="0" err="1"/>
              <a:t>Kwctantinoc</a:t>
            </a:r>
            <a:r>
              <a:rPr lang="en-US" sz="3600" dirty="0"/>
              <a:t>@ </a:t>
            </a:r>
            <a:r>
              <a:rPr lang="en-US" sz="3600" dirty="0" err="1"/>
              <a:t>nem</a:t>
            </a:r>
            <a:r>
              <a:rPr lang="en-US" sz="3600" dirty="0"/>
              <a:t> `</a:t>
            </a:r>
            <a:r>
              <a:rPr lang="en-US" sz="3600" dirty="0" err="1"/>
              <a:t>Ylany</a:t>
            </a:r>
            <a:r>
              <a:rPr lang="en-US" sz="3600" dirty="0"/>
              <a:t> ]</a:t>
            </a:r>
            <a:r>
              <a:rPr lang="en-US" sz="3600" dirty="0" err="1"/>
              <a:t>ourw</a:t>
            </a:r>
            <a:r>
              <a:rPr lang="en-US" sz="3600" dirty="0"/>
              <a:t>@ `=n=t==e=f.</a:t>
            </a:r>
          </a:p>
        </p:txBody>
      </p:sp>
    </p:spTree>
    <p:extLst>
      <p:ext uri="{BB962C8B-B14F-4D97-AF65-F5344CB8AC3E}">
        <p14:creationId xmlns:p14="http://schemas.microsoft.com/office/powerpoint/2010/main" val="2324061959"/>
      </p:ext>
    </p:extLst>
  </p:cSld>
  <p:clrMapOvr>
    <a:masterClrMapping/>
  </p:clrMapOvr>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861E176-BEE1-48A8-AD13-0A71DC2C320E}"/>
              </a:ext>
            </a:extLst>
          </p:cNvPr>
          <p:cNvSpPr>
            <a:spLocks noGrp="1"/>
          </p:cNvSpPr>
          <p:nvPr>
            <p:ph type="title"/>
          </p:nvPr>
        </p:nvSpPr>
        <p:spPr>
          <a:xfrm>
            <a:off x="-1398932" y="0"/>
            <a:ext cx="1398932" cy="967409"/>
          </a:xfrm>
        </p:spPr>
        <p:txBody>
          <a:bodyPr/>
          <a:lstStyle/>
          <a:p>
            <a:r>
              <a:rPr lang="ar-SA" sz="3200" b="1" dirty="0">
                <a:solidFill>
                  <a:schemeClr val="bg1"/>
                </a:solidFill>
              </a:rPr>
              <a:t>قديسي هذا اليوم</a:t>
            </a:r>
            <a:endParaRPr lang="en-GB" b="1" dirty="0">
              <a:solidFill>
                <a:schemeClr val="bg1"/>
              </a:solidFill>
            </a:endParaRPr>
          </a:p>
        </p:txBody>
      </p:sp>
      <p:sp>
        <p:nvSpPr>
          <p:cNvPr id="4" name="Text Placeholder 3"/>
          <p:cNvSpPr>
            <a:spLocks noGrp="1"/>
          </p:cNvSpPr>
          <p:nvPr>
            <p:ph type="body" sz="quarter" idx="10"/>
          </p:nvPr>
        </p:nvSpPr>
        <p:spPr/>
        <p:txBody>
          <a:bodyPr/>
          <a:lstStyle/>
          <a:p>
            <a:r>
              <a:rPr lang="ar-SA" sz="3600" dirty="0"/>
              <a:t>طوبه... : </a:t>
            </a:r>
            <a:r>
              <a:rPr lang="ar-SA" sz="3600" dirty="0" err="1"/>
              <a:t>ني</a:t>
            </a:r>
            <a:r>
              <a:rPr lang="ar-SA" sz="3600" dirty="0"/>
              <a:t> </a:t>
            </a:r>
            <a:r>
              <a:rPr lang="ar-SA" sz="3600" dirty="0" err="1"/>
              <a:t>إثؤواب</a:t>
            </a:r>
            <a:r>
              <a:rPr lang="ar-SA" sz="3600" dirty="0"/>
              <a:t> </a:t>
            </a:r>
            <a:r>
              <a:rPr lang="ar-SA" sz="3600" dirty="0" err="1"/>
              <a:t>إنتيه</a:t>
            </a:r>
            <a:r>
              <a:rPr lang="ar-SA" sz="3600" dirty="0"/>
              <a:t> باي إيه </a:t>
            </a:r>
            <a:r>
              <a:rPr lang="ar-SA" sz="3600" dirty="0" err="1"/>
              <a:t>هوؤو</a:t>
            </a:r>
            <a:r>
              <a:rPr lang="ar-SA" sz="3600" dirty="0"/>
              <a:t> : بي أو واي بي أو واي </a:t>
            </a:r>
            <a:r>
              <a:rPr lang="ar-SA" sz="3600" dirty="0" err="1"/>
              <a:t>قاطا</a:t>
            </a:r>
            <a:r>
              <a:rPr lang="ar-SA" sz="3600" dirty="0"/>
              <a:t> بيف ران :</a:t>
            </a:r>
            <a:r>
              <a:rPr lang="ar-EG" sz="3600" dirty="0"/>
              <a:t> </a:t>
            </a:r>
            <a:r>
              <a:rPr lang="ar-SA" sz="3600" dirty="0" err="1"/>
              <a:t>إنتيف</a:t>
            </a:r>
            <a:r>
              <a:rPr lang="ar-SA" sz="3600" dirty="0"/>
              <a:t>... </a:t>
            </a:r>
            <a:endParaRPr lang="en-US" sz="3600" dirty="0"/>
          </a:p>
        </p:txBody>
      </p:sp>
      <p:sp>
        <p:nvSpPr>
          <p:cNvPr id="5" name="Text Placeholder 4"/>
          <p:cNvSpPr>
            <a:spLocks noGrp="1"/>
          </p:cNvSpPr>
          <p:nvPr>
            <p:ph type="body" sz="quarter" idx="11"/>
          </p:nvPr>
        </p:nvSpPr>
        <p:spPr>
          <a:xfrm>
            <a:off x="0" y="3710609"/>
            <a:ext cx="9144000" cy="740367"/>
          </a:xfrm>
        </p:spPr>
        <p:txBody>
          <a:bodyPr anchor="ctr"/>
          <a:lstStyle/>
          <a:p>
            <a:r>
              <a:rPr lang="ar-SA" sz="3600" dirty="0"/>
              <a:t>اطلبوا... : يا قديسي هذا اليوم : كل واحد باس</a:t>
            </a:r>
            <a:r>
              <a:rPr lang="ar-EG" sz="3600" dirty="0"/>
              <a:t>م</a:t>
            </a:r>
            <a:r>
              <a:rPr lang="ar-SA" sz="3600" dirty="0"/>
              <a:t>ه : ليغفر...</a:t>
            </a:r>
            <a:endParaRPr lang="en-US" sz="3600" dirty="0"/>
          </a:p>
        </p:txBody>
      </p:sp>
      <p:sp>
        <p:nvSpPr>
          <p:cNvPr id="6" name="Text Placeholder 5"/>
          <p:cNvSpPr>
            <a:spLocks noGrp="1"/>
          </p:cNvSpPr>
          <p:nvPr>
            <p:ph type="body" sz="quarter" idx="12"/>
          </p:nvPr>
        </p:nvSpPr>
        <p:spPr>
          <a:xfrm>
            <a:off x="0" y="4450976"/>
            <a:ext cx="9144000" cy="1189740"/>
          </a:xfrm>
        </p:spPr>
        <p:txBody>
          <a:bodyPr anchor="ctr"/>
          <a:lstStyle/>
          <a:p>
            <a:pPr lvl="0"/>
            <a:r>
              <a:rPr lang="en-US" dirty="0"/>
              <a:t>T=w @ </a:t>
            </a:r>
            <a:r>
              <a:rPr lang="en-US" dirty="0" err="1"/>
              <a:t>nye;ouab</a:t>
            </a:r>
            <a:r>
              <a:rPr lang="en-US" dirty="0"/>
              <a:t> `</a:t>
            </a:r>
            <a:r>
              <a:rPr lang="en-US" dirty="0" err="1"/>
              <a:t>nte</a:t>
            </a:r>
            <a:r>
              <a:rPr lang="en-US" dirty="0"/>
              <a:t> </a:t>
            </a:r>
            <a:r>
              <a:rPr lang="en-US" dirty="0" err="1"/>
              <a:t>pai`ehoou</a:t>
            </a:r>
            <a:r>
              <a:rPr lang="en-US" dirty="0"/>
              <a:t>@ </a:t>
            </a:r>
            <a:r>
              <a:rPr lang="en-US" dirty="0" err="1"/>
              <a:t>piouai</a:t>
            </a:r>
            <a:r>
              <a:rPr lang="en-US" dirty="0"/>
              <a:t> </a:t>
            </a:r>
            <a:r>
              <a:rPr lang="en-US" dirty="0" err="1"/>
              <a:t>piouai</a:t>
            </a:r>
            <a:r>
              <a:rPr lang="en-US" dirty="0"/>
              <a:t> kata </a:t>
            </a:r>
            <a:r>
              <a:rPr lang="en-US" dirty="0" err="1"/>
              <a:t>pefran</a:t>
            </a:r>
            <a:r>
              <a:rPr lang="ar-EG" dirty="0"/>
              <a:t> </a:t>
            </a:r>
            <a:r>
              <a:rPr lang="en-US" dirty="0"/>
              <a:t>@ `=n=t=e=f.</a:t>
            </a:r>
          </a:p>
        </p:txBody>
      </p:sp>
    </p:spTree>
    <p:extLst>
      <p:ext uri="{BB962C8B-B14F-4D97-AF65-F5344CB8AC3E}">
        <p14:creationId xmlns:p14="http://schemas.microsoft.com/office/powerpoint/2010/main" val="483083312"/>
      </p:ext>
    </p:extLst>
  </p:cSld>
  <p:clrMapOvr>
    <a:masterClrMapping/>
  </p:clrMapOvr>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9C03DED-55FB-4E89-A1E3-A03FB0B25474}"/>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200" dirty="0"/>
              <a:t>أوس أفتوس تين تشيسي إمموك : نيم بي هيم نوذوس دافيد : جيه إنثوك بيه بي أوويب شا إينيه : قاطا إبتّاكسيس إم ميلشيسيديك.</a:t>
            </a:r>
            <a:endParaRPr lang="en-US" sz="3200" dirty="0"/>
          </a:p>
        </p:txBody>
      </p:sp>
      <p:sp>
        <p:nvSpPr>
          <p:cNvPr id="5" name="Text Placeholder 4"/>
          <p:cNvSpPr>
            <a:spLocks noGrp="1"/>
          </p:cNvSpPr>
          <p:nvPr>
            <p:ph type="body" sz="quarter" idx="11"/>
          </p:nvPr>
        </p:nvSpPr>
        <p:spPr/>
        <p:txBody>
          <a:bodyPr/>
          <a:lstStyle/>
          <a:p>
            <a:r>
              <a:rPr lang="ar-SA" sz="3200" dirty="0"/>
              <a:t>كذلك نعظمك : م</a:t>
            </a:r>
            <a:r>
              <a:rPr lang="ar-EG" sz="3200" dirty="0"/>
              <a:t>ع</a:t>
            </a:r>
            <a:r>
              <a:rPr lang="ar-SA" sz="3200" dirty="0"/>
              <a:t> ال</a:t>
            </a:r>
            <a:r>
              <a:rPr lang="ar-EG" sz="3200" dirty="0"/>
              <a:t>م</a:t>
            </a:r>
            <a:r>
              <a:rPr lang="ar-SA" sz="3200" dirty="0"/>
              <a:t>رتل</a:t>
            </a:r>
            <a:r>
              <a:rPr lang="ar-EG" sz="3200" dirty="0"/>
              <a:t> </a:t>
            </a:r>
            <a:r>
              <a:rPr lang="ar-SA" sz="3200" dirty="0"/>
              <a:t>داود : قائلين أنت هو الكاهن </a:t>
            </a:r>
            <a:r>
              <a:rPr lang="ar-EG" sz="3200" dirty="0"/>
              <a:t>إ</a:t>
            </a:r>
            <a:r>
              <a:rPr lang="ar-SA" sz="3200" dirty="0"/>
              <a:t>ل</a:t>
            </a:r>
            <a:r>
              <a:rPr lang="ar-EG" sz="3200" dirty="0"/>
              <a:t>ى</a:t>
            </a:r>
            <a:r>
              <a:rPr lang="ar-SA" sz="3200" dirty="0"/>
              <a:t> الأبد : عل</a:t>
            </a:r>
            <a:r>
              <a:rPr lang="ar-EG" sz="3200" dirty="0"/>
              <a:t>ى</a:t>
            </a:r>
            <a:r>
              <a:rPr lang="ar-SA" sz="3200" dirty="0"/>
              <a:t> طقس </a:t>
            </a:r>
            <a:r>
              <a:rPr lang="ar-SA" sz="3200" dirty="0" err="1"/>
              <a:t>ملشيصاداق</a:t>
            </a:r>
            <a:r>
              <a:rPr lang="ar-SA" sz="3200" dirty="0"/>
              <a:t>.</a:t>
            </a:r>
            <a:endParaRPr lang="en-US" sz="3200" dirty="0"/>
          </a:p>
        </p:txBody>
      </p:sp>
      <p:sp>
        <p:nvSpPr>
          <p:cNvPr id="2" name="Text Placeholder 1">
            <a:extLst>
              <a:ext uri="{FF2B5EF4-FFF2-40B4-BE49-F238E27FC236}">
                <a16:creationId xmlns:a16="http://schemas.microsoft.com/office/drawing/2014/main" id="{6E3FD8BC-76C4-1BC3-0A75-66408B9E5D90}"/>
              </a:ext>
            </a:extLst>
          </p:cNvPr>
          <p:cNvSpPr>
            <a:spLocks noGrp="1"/>
          </p:cNvSpPr>
          <p:nvPr>
            <p:ph type="body" sz="quarter" idx="12"/>
          </p:nvPr>
        </p:nvSpPr>
        <p:spPr/>
        <p:txBody>
          <a:bodyPr anchor="ctr"/>
          <a:lstStyle/>
          <a:p>
            <a:r>
              <a:rPr lang="en-US" sz="3200" dirty="0"/>
              <a:t>W </a:t>
            </a:r>
            <a:r>
              <a:rPr lang="en-US" sz="3200" dirty="0" err="1"/>
              <a:t>cautwc</a:t>
            </a:r>
            <a:r>
              <a:rPr lang="en-US" sz="3200" dirty="0"/>
              <a:t> ten[</a:t>
            </a:r>
            <a:r>
              <a:rPr lang="en-US" sz="3200" dirty="0" err="1"/>
              <a:t>ici</a:t>
            </a:r>
            <a:r>
              <a:rPr lang="en-US" sz="3200" dirty="0"/>
              <a:t> `</a:t>
            </a:r>
            <a:r>
              <a:rPr lang="en-US" sz="3200" dirty="0" err="1"/>
              <a:t>mmok</a:t>
            </a:r>
            <a:r>
              <a:rPr lang="en-US" sz="3200" dirty="0"/>
              <a:t>@ </a:t>
            </a:r>
            <a:r>
              <a:rPr lang="en-US" sz="3200" dirty="0" err="1"/>
              <a:t>nem</a:t>
            </a:r>
            <a:r>
              <a:rPr lang="en-US" sz="3200" dirty="0"/>
              <a:t> </a:t>
            </a:r>
            <a:r>
              <a:rPr lang="en-US" sz="3200" dirty="0" err="1"/>
              <a:t>pihumnodoc</a:t>
            </a:r>
            <a:r>
              <a:rPr lang="en-US" sz="3200" dirty="0"/>
              <a:t> </a:t>
            </a:r>
            <a:r>
              <a:rPr lang="en-US" sz="3200" dirty="0" err="1"/>
              <a:t>Dauid</a:t>
            </a:r>
            <a:r>
              <a:rPr lang="en-US" sz="3200" dirty="0"/>
              <a:t>@ je `</a:t>
            </a:r>
            <a:r>
              <a:rPr lang="en-US" sz="3200" dirty="0" err="1"/>
              <a:t>n;ok</a:t>
            </a:r>
            <a:r>
              <a:rPr lang="en-US" sz="3200" dirty="0"/>
              <a:t> pe </a:t>
            </a:r>
            <a:r>
              <a:rPr lang="en-US" sz="3200" dirty="0" err="1"/>
              <a:t>piouyb</a:t>
            </a:r>
            <a:r>
              <a:rPr lang="en-US" sz="3200" dirty="0"/>
              <a:t> </a:t>
            </a:r>
            <a:r>
              <a:rPr lang="en-US" sz="3200" dirty="0" err="1"/>
              <a:t>sa</a:t>
            </a:r>
            <a:r>
              <a:rPr lang="en-US" sz="3200" dirty="0"/>
              <a:t> `</a:t>
            </a:r>
            <a:r>
              <a:rPr lang="en-US" sz="3200" dirty="0" err="1"/>
              <a:t>eneh</a:t>
            </a:r>
            <a:r>
              <a:rPr lang="en-US" sz="3200" dirty="0"/>
              <a:t>@ kata `</a:t>
            </a:r>
            <a:r>
              <a:rPr lang="en-US" sz="3200" dirty="0" err="1"/>
              <a:t>ttaxic</a:t>
            </a:r>
            <a:r>
              <a:rPr lang="en-US" sz="3200" dirty="0"/>
              <a:t> `</a:t>
            </a:r>
            <a:r>
              <a:rPr lang="en-US" sz="3200" dirty="0" err="1"/>
              <a:t>mMel,icedek</a:t>
            </a:r>
            <a:r>
              <a:rPr lang="en-US" sz="3200" dirty="0"/>
              <a:t>.</a:t>
            </a:r>
          </a:p>
        </p:txBody>
      </p:sp>
    </p:spTree>
    <p:extLst>
      <p:ext uri="{BB962C8B-B14F-4D97-AF65-F5344CB8AC3E}">
        <p14:creationId xmlns:p14="http://schemas.microsoft.com/office/powerpoint/2010/main" val="1205576183"/>
      </p:ext>
    </p:extLst>
  </p:cSld>
  <p:clrMapOvr>
    <a:masterClrMapping/>
  </p:clrMapOvr>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B72D7D3-059B-465F-8041-942D1050FDE7}"/>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600" dirty="0"/>
              <a:t>طوبه... : بين </a:t>
            </a:r>
            <a:r>
              <a:rPr lang="ar-SA" sz="3600" dirty="0" err="1"/>
              <a:t>يوت</a:t>
            </a:r>
            <a:r>
              <a:rPr lang="ar-SA" sz="3600" dirty="0"/>
              <a:t> </a:t>
            </a:r>
            <a:r>
              <a:rPr lang="ar-SA" sz="3600" dirty="0" err="1"/>
              <a:t>إثؤواب</a:t>
            </a:r>
            <a:r>
              <a:rPr lang="ar-SA" sz="3600" dirty="0"/>
              <a:t> إم </a:t>
            </a:r>
            <a:r>
              <a:rPr lang="ar-SA" sz="3600" dirty="0" err="1"/>
              <a:t>باطريارشيس</a:t>
            </a:r>
            <a:r>
              <a:rPr lang="ar-SA" sz="3600" dirty="0"/>
              <a:t> : </a:t>
            </a:r>
            <a:r>
              <a:rPr lang="ar-SA" sz="3600" dirty="0" err="1"/>
              <a:t>آفا</a:t>
            </a:r>
            <a:r>
              <a:rPr lang="ar-SA" sz="3600" dirty="0"/>
              <a:t> </a:t>
            </a:r>
            <a:r>
              <a:rPr lang="ar-EG" sz="3600" dirty="0"/>
              <a:t>تاوضروس</a:t>
            </a:r>
            <a:r>
              <a:rPr lang="ar-SA" sz="3600" dirty="0"/>
              <a:t> بي أرشي إيه ريفس :</a:t>
            </a:r>
            <a:r>
              <a:rPr lang="ar-EG" sz="3600" dirty="0"/>
              <a:t> </a:t>
            </a:r>
            <a:r>
              <a:rPr lang="ar-SA" sz="3600" dirty="0" err="1"/>
              <a:t>إنتيف</a:t>
            </a:r>
            <a:r>
              <a:rPr lang="ar-SA" sz="3600" dirty="0"/>
              <a:t>... </a:t>
            </a:r>
            <a:endParaRPr lang="en-US" sz="3600" dirty="0"/>
          </a:p>
        </p:txBody>
      </p:sp>
      <p:sp>
        <p:nvSpPr>
          <p:cNvPr id="5" name="Text Placeholder 4"/>
          <p:cNvSpPr>
            <a:spLocks noGrp="1"/>
          </p:cNvSpPr>
          <p:nvPr>
            <p:ph type="body" sz="quarter" idx="11"/>
          </p:nvPr>
        </p:nvSpPr>
        <p:spPr/>
        <p:txBody>
          <a:bodyPr/>
          <a:lstStyle/>
          <a:p>
            <a:r>
              <a:rPr lang="ar-SA" sz="3200" dirty="0"/>
              <a:t>اطلب...: يا أبانا القديس البطريرك: الأنبا </a:t>
            </a:r>
            <a:r>
              <a:rPr lang="ar-EG" sz="3200" dirty="0" err="1"/>
              <a:t>تاوضروس</a:t>
            </a:r>
            <a:r>
              <a:rPr lang="ar-SA" sz="3200" dirty="0"/>
              <a:t> رئيس الكهنة: ليغفر...</a:t>
            </a:r>
            <a:endParaRPr lang="en-US" sz="3200" dirty="0"/>
          </a:p>
        </p:txBody>
      </p:sp>
      <p:sp>
        <p:nvSpPr>
          <p:cNvPr id="6" name="Text Placeholder 5"/>
          <p:cNvSpPr>
            <a:spLocks noGrp="1"/>
          </p:cNvSpPr>
          <p:nvPr>
            <p:ph type="body" sz="quarter" idx="12"/>
          </p:nvPr>
        </p:nvSpPr>
        <p:spPr/>
        <p:txBody>
          <a:bodyPr/>
          <a:lstStyle/>
          <a:p>
            <a:pPr lvl="0"/>
            <a:r>
              <a:rPr lang="en-US" sz="3600" dirty="0"/>
              <a:t>T=w @ </a:t>
            </a:r>
            <a:r>
              <a:rPr lang="en-US" sz="3600" dirty="0" err="1"/>
              <a:t>peniwt</a:t>
            </a:r>
            <a:r>
              <a:rPr lang="en-US" sz="3600" dirty="0"/>
              <a:t> </a:t>
            </a:r>
            <a:r>
              <a:rPr lang="en-US" sz="3600" dirty="0" err="1"/>
              <a:t>e;ouab</a:t>
            </a:r>
            <a:r>
              <a:rPr lang="en-US" sz="3600" dirty="0"/>
              <a:t> `</a:t>
            </a:r>
            <a:r>
              <a:rPr lang="en-US" sz="3600" dirty="0" err="1"/>
              <a:t>mpatriar,yc</a:t>
            </a:r>
            <a:r>
              <a:rPr lang="en-US" sz="3600" dirty="0"/>
              <a:t>@ papa abba (...) </a:t>
            </a:r>
            <a:r>
              <a:rPr lang="en-US" sz="3600" dirty="0" err="1"/>
              <a:t>piar,y`ereuc</a:t>
            </a:r>
            <a:r>
              <a:rPr lang="en-US" sz="3600" dirty="0"/>
              <a:t>@ =`n=t=e=f.</a:t>
            </a:r>
          </a:p>
        </p:txBody>
      </p:sp>
    </p:spTree>
    <p:extLst>
      <p:ext uri="{BB962C8B-B14F-4D97-AF65-F5344CB8AC3E}">
        <p14:creationId xmlns:p14="http://schemas.microsoft.com/office/powerpoint/2010/main" val="243646160"/>
      </p:ext>
    </p:extLst>
  </p:cSld>
  <p:clrMapOvr>
    <a:masterClrMapping/>
  </p:clrMapOvr>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E57450D-DC7C-4CBB-9D38-41508C68D62F}"/>
              </a:ext>
            </a:extLst>
          </p:cNvPr>
          <p:cNvSpPr>
            <a:spLocks noGrp="1"/>
          </p:cNvSpPr>
          <p:nvPr>
            <p:ph type="title"/>
          </p:nvPr>
        </p:nvSpPr>
        <p:spPr/>
        <p:txBody>
          <a:bodyPr/>
          <a:lstStyle/>
          <a:p>
            <a:endParaRPr lang="en-GB"/>
          </a:p>
        </p:txBody>
      </p:sp>
      <p:sp>
        <p:nvSpPr>
          <p:cNvPr id="4" name="Text Placeholder 3"/>
          <p:cNvSpPr>
            <a:spLocks noGrp="1"/>
          </p:cNvSpPr>
          <p:nvPr>
            <p:ph type="body" sz="quarter" idx="10"/>
          </p:nvPr>
        </p:nvSpPr>
        <p:spPr/>
        <p:txBody>
          <a:bodyPr/>
          <a:lstStyle/>
          <a:p>
            <a:r>
              <a:rPr lang="ar-SA" sz="3200" dirty="0"/>
              <a:t>طوبه... : بين </a:t>
            </a:r>
            <a:r>
              <a:rPr lang="ar-SA" sz="3200" dirty="0" err="1"/>
              <a:t>يوت</a:t>
            </a:r>
            <a:r>
              <a:rPr lang="ar-SA" sz="3200" dirty="0"/>
              <a:t> </a:t>
            </a:r>
            <a:r>
              <a:rPr lang="ar-SA" sz="3200" dirty="0" err="1"/>
              <a:t>إثؤواب</a:t>
            </a:r>
            <a:r>
              <a:rPr lang="ar-SA" sz="3200" dirty="0"/>
              <a:t> </a:t>
            </a:r>
            <a:r>
              <a:rPr lang="ar-EG" sz="3200" dirty="0"/>
              <a:t>ان </a:t>
            </a:r>
            <a:r>
              <a:rPr lang="ar-EG" sz="3200" dirty="0" err="1"/>
              <a:t>ذيكيؤس</a:t>
            </a:r>
            <a:r>
              <a:rPr lang="ar-SA" sz="3200" dirty="0"/>
              <a:t> : </a:t>
            </a:r>
            <a:r>
              <a:rPr lang="ar-SA" sz="3200" dirty="0" err="1"/>
              <a:t>آفا</a:t>
            </a:r>
            <a:r>
              <a:rPr lang="ar-SA" sz="3200" dirty="0"/>
              <a:t> </a:t>
            </a:r>
            <a:r>
              <a:rPr lang="ar-EG" sz="3200" dirty="0"/>
              <a:t>دانيال</a:t>
            </a:r>
            <a:r>
              <a:rPr lang="ar-SA" sz="3200" dirty="0"/>
              <a:t> بي </a:t>
            </a:r>
            <a:r>
              <a:rPr lang="ar-EG" sz="3200" dirty="0"/>
              <a:t>امتروبوليتيس </a:t>
            </a:r>
            <a:r>
              <a:rPr lang="ar-SA" sz="3200" dirty="0"/>
              <a:t>:</a:t>
            </a:r>
            <a:r>
              <a:rPr lang="ar-EG" sz="3200" dirty="0"/>
              <a:t> </a:t>
            </a:r>
            <a:r>
              <a:rPr lang="ar-SA" sz="3200" dirty="0" err="1"/>
              <a:t>إنتيف</a:t>
            </a:r>
            <a:r>
              <a:rPr lang="ar-SA" sz="3200" dirty="0"/>
              <a:t>... </a:t>
            </a:r>
            <a:endParaRPr lang="en-US" sz="3200" dirty="0"/>
          </a:p>
        </p:txBody>
      </p:sp>
      <p:sp>
        <p:nvSpPr>
          <p:cNvPr id="5" name="Text Placeholder 4"/>
          <p:cNvSpPr>
            <a:spLocks noGrp="1"/>
          </p:cNvSpPr>
          <p:nvPr>
            <p:ph type="body" sz="quarter" idx="11"/>
          </p:nvPr>
        </p:nvSpPr>
        <p:spPr/>
        <p:txBody>
          <a:bodyPr/>
          <a:lstStyle/>
          <a:p>
            <a:r>
              <a:rPr lang="ar-SA" sz="3600" dirty="0"/>
              <a:t>اطلب... : يا أبانا القديس ال</a:t>
            </a:r>
            <a:r>
              <a:rPr lang="ar-EG" sz="3600" dirty="0"/>
              <a:t>اسقف</a:t>
            </a:r>
            <a:r>
              <a:rPr lang="ar-SA" sz="3600" dirty="0"/>
              <a:t> : الأنبا </a:t>
            </a:r>
            <a:r>
              <a:rPr lang="ar-EG" sz="3600" dirty="0"/>
              <a:t>دانيال</a:t>
            </a:r>
            <a:r>
              <a:rPr lang="ar-SA" sz="3600" dirty="0"/>
              <a:t> </a:t>
            </a:r>
            <a:r>
              <a:rPr lang="ar-EG" sz="3600" dirty="0"/>
              <a:t>مطراننا </a:t>
            </a:r>
            <a:r>
              <a:rPr lang="ar-SA" sz="3600" dirty="0"/>
              <a:t>: ليغفر...</a:t>
            </a:r>
            <a:endParaRPr lang="en-US" sz="3600" dirty="0"/>
          </a:p>
        </p:txBody>
      </p:sp>
      <p:sp>
        <p:nvSpPr>
          <p:cNvPr id="6" name="Text Placeholder 5"/>
          <p:cNvSpPr>
            <a:spLocks noGrp="1"/>
          </p:cNvSpPr>
          <p:nvPr>
            <p:ph type="body" sz="quarter" idx="12"/>
          </p:nvPr>
        </p:nvSpPr>
        <p:spPr/>
        <p:txBody>
          <a:bodyPr/>
          <a:lstStyle/>
          <a:p>
            <a:pPr lvl="0"/>
            <a:r>
              <a:rPr lang="en-US" dirty="0"/>
              <a:t>T=w @ </a:t>
            </a:r>
            <a:r>
              <a:rPr lang="en-US" dirty="0" err="1"/>
              <a:t>peniwt</a:t>
            </a:r>
            <a:r>
              <a:rPr lang="en-US" dirty="0"/>
              <a:t> </a:t>
            </a:r>
            <a:r>
              <a:rPr lang="en-US" dirty="0" err="1"/>
              <a:t>e;ouab</a:t>
            </a:r>
            <a:r>
              <a:rPr lang="en-US" dirty="0"/>
              <a:t> `</a:t>
            </a:r>
            <a:r>
              <a:rPr lang="en-US" dirty="0" err="1"/>
              <a:t>ndikeoc</a:t>
            </a:r>
            <a:r>
              <a:rPr lang="en-US" dirty="0"/>
              <a:t> @ abba ..... </a:t>
            </a:r>
            <a:r>
              <a:rPr lang="en-US" dirty="0" err="1">
                <a:latin typeface="Athanasius" pitchFamily="2" charset="0"/>
                <a:cs typeface="Traditional Arabic" pitchFamily="2" charset="-78"/>
              </a:rPr>
              <a:t>pimhtropolithc</a:t>
            </a:r>
            <a:r>
              <a:rPr lang="en-US" dirty="0">
                <a:latin typeface="Athanasius" pitchFamily="2" charset="0"/>
                <a:cs typeface="Traditional Arabic" pitchFamily="2" charset="-78"/>
              </a:rPr>
              <a:t> </a:t>
            </a:r>
            <a:r>
              <a:rPr lang="en-US" dirty="0"/>
              <a:t>@ =`n=t=e=f.</a:t>
            </a:r>
          </a:p>
        </p:txBody>
      </p:sp>
    </p:spTree>
    <p:extLst>
      <p:ext uri="{BB962C8B-B14F-4D97-AF65-F5344CB8AC3E}">
        <p14:creationId xmlns:p14="http://schemas.microsoft.com/office/powerpoint/2010/main" val="102661552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2B681-8C47-481D-9D7A-9B35C798064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2636DE6-710B-403E-9250-55250D472013}"/>
              </a:ext>
            </a:extLst>
          </p:cNvPr>
          <p:cNvSpPr>
            <a:spLocks noGrp="1"/>
          </p:cNvSpPr>
          <p:nvPr>
            <p:ph type="body" sz="quarter" idx="11"/>
          </p:nvPr>
        </p:nvSpPr>
        <p:spPr/>
        <p:txBody>
          <a:bodyPr/>
          <a:lstStyle/>
          <a:p>
            <a:r>
              <a:rPr lang="ar-SA" altLang="en-US" sz="4800" b="1" dirty="0">
                <a:solidFill>
                  <a:schemeClr val="bg1"/>
                </a:solidFill>
                <a:cs typeface="Times New Roman" panose="02020603050405020304" pitchFamily="18" charset="0"/>
              </a:rPr>
              <a:t>فلتسبق وتدركنا سريعاً رأفتك لأننا قد تمسكنا جداً. أعنا يالله مخلصنا. من أجل مجد اسمك يارب تخلصنا. وتغفر لنا خطايانا من أجل اسمك القدوس الليلويا.</a:t>
            </a:r>
          </a:p>
        </p:txBody>
      </p:sp>
    </p:spTree>
    <p:extLst>
      <p:ext uri="{BB962C8B-B14F-4D97-AF65-F5344CB8AC3E}">
        <p14:creationId xmlns:p14="http://schemas.microsoft.com/office/powerpoint/2010/main" val="741302366"/>
      </p:ext>
    </p:extLst>
  </p:cSld>
  <p:clrMapOvr>
    <a:masterClrMapping/>
  </p:clrMapOvr>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95380-271F-48FC-8443-B8C6C5BB2B01}"/>
              </a:ext>
            </a:extLst>
          </p:cNvPr>
          <p:cNvSpPr>
            <a:spLocks noGrp="1"/>
          </p:cNvSpPr>
          <p:nvPr>
            <p:ph type="title"/>
          </p:nvPr>
        </p:nvSpPr>
        <p:spPr>
          <a:xfrm>
            <a:off x="-2168337" y="0"/>
            <a:ext cx="2168337" cy="467006"/>
          </a:xfrm>
        </p:spPr>
        <p:txBody>
          <a:bodyPr anchor="ctr">
            <a:noAutofit/>
          </a:bodyPr>
          <a:lstStyle/>
          <a:p>
            <a:pPr algn="r" rtl="1"/>
            <a:r>
              <a:rPr lang="ar-EG" sz="4000" u="sng" dirty="0">
                <a:solidFill>
                  <a:srgbClr val="FFC000"/>
                </a:solidFill>
                <a:latin typeface="Traditional Arabic" panose="02020603050405020304" pitchFamily="18" charset="-78"/>
                <a:cs typeface="Traditional Arabic" panose="02020603050405020304" pitchFamily="18" charset="-78"/>
              </a:rPr>
              <a:t>الذكصولوجيات</a:t>
            </a:r>
            <a:endParaRPr lang="en-GB" sz="4000" u="sng" dirty="0">
              <a:solidFill>
                <a:srgbClr val="FFC000"/>
              </a:solidFill>
              <a:latin typeface="Traditional Arabic" panose="02020603050405020304" pitchFamily="18" charset="-78"/>
              <a:cs typeface="Traditional Arabic" panose="02020603050405020304" pitchFamily="18" charset="-78"/>
            </a:endParaRPr>
          </a:p>
        </p:txBody>
      </p:sp>
      <p:sp>
        <p:nvSpPr>
          <p:cNvPr id="3" name="TextBox 2">
            <a:hlinkClick r:id="rId2" action="ppaction://hlinkpres?slideindex=36&amp;slidetitle=فهرس كيهك"/>
            <a:extLst>
              <a:ext uri="{FF2B5EF4-FFF2-40B4-BE49-F238E27FC236}">
                <a16:creationId xmlns:a16="http://schemas.microsoft.com/office/drawing/2014/main" id="{6797311E-27A5-41AC-BAA2-305D96837A07}"/>
              </a:ext>
            </a:extLst>
          </p:cNvPr>
          <p:cNvSpPr txBox="1"/>
          <p:nvPr/>
        </p:nvSpPr>
        <p:spPr>
          <a:xfrm>
            <a:off x="0" y="3724834"/>
            <a:ext cx="9144000" cy="2893100"/>
          </a:xfrm>
          <a:prstGeom prst="rect">
            <a:avLst/>
          </a:prstGeom>
          <a:noFill/>
        </p:spPr>
        <p:txBody>
          <a:bodyPr wrap="square" rtlCol="0">
            <a:spAutoFit/>
          </a:bodyPr>
          <a:lstStyle/>
          <a:p>
            <a:pPr algn="r" rtl="1"/>
            <a:r>
              <a:rPr lang="ar-EG" sz="18200" u="sng" dirty="0">
                <a:solidFill>
                  <a:srgbClr val="FFC000"/>
                </a:solidFill>
                <a:latin typeface="Traditional Arabic" panose="02020603050405020304" pitchFamily="18" charset="-78"/>
                <a:cs typeface="Traditional Arabic" panose="02020603050405020304" pitchFamily="18" charset="-78"/>
              </a:rPr>
              <a:t>الذكصولوجيات</a:t>
            </a:r>
            <a:endParaRPr lang="en-GB" sz="18200" dirty="0"/>
          </a:p>
        </p:txBody>
      </p:sp>
    </p:spTree>
    <p:extLst>
      <p:ext uri="{BB962C8B-B14F-4D97-AF65-F5344CB8AC3E}">
        <p14:creationId xmlns:p14="http://schemas.microsoft.com/office/powerpoint/2010/main" val="3088530645"/>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F87E02F-4115-4DE3-898E-423A1A920B27}"/>
              </a:ext>
            </a:extLst>
          </p:cNvPr>
          <p:cNvSpPr>
            <a:spLocks noGrp="1"/>
          </p:cNvSpPr>
          <p:nvPr>
            <p:ph type="body" sz="quarter" idx="10"/>
          </p:nvPr>
        </p:nvSpPr>
        <p:spPr>
          <a:xfrm>
            <a:off x="0" y="4426228"/>
            <a:ext cx="9144000" cy="1278833"/>
          </a:xfrm>
        </p:spPr>
        <p:txBody>
          <a:bodyPr/>
          <a:lstStyle/>
          <a:p>
            <a:pPr rtl="0"/>
            <a:r>
              <a:rPr lang="en-GB" sz="4400" dirty="0" err="1"/>
              <a:t>Amwini</a:t>
            </a:r>
            <a:r>
              <a:rPr lang="en-GB" sz="4400" dirty="0"/>
              <a:t> </a:t>
            </a:r>
            <a:r>
              <a:rPr lang="en-GB" sz="4400" dirty="0" err="1"/>
              <a:t>mareno</a:t>
            </a:r>
            <a:r>
              <a:rPr lang="en-US" sz="4400" dirty="0"/>
              <a:t>u</a:t>
            </a:r>
            <a:r>
              <a:rPr lang="en-GB" sz="4400" dirty="0" err="1"/>
              <a:t>wst</a:t>
            </a:r>
            <a:r>
              <a:rPr lang="en-GB" sz="4400" dirty="0"/>
              <a:t>@ `</a:t>
            </a:r>
            <a:r>
              <a:rPr lang="en-GB" sz="4400" dirty="0" err="1"/>
              <a:t>m`viwt</a:t>
            </a:r>
            <a:r>
              <a:rPr lang="en-GB" sz="4400" dirty="0"/>
              <a:t> </a:t>
            </a:r>
            <a:r>
              <a:rPr lang="en-GB" sz="4400" dirty="0" err="1"/>
              <a:t>nem</a:t>
            </a:r>
            <a:r>
              <a:rPr lang="en-GB" sz="4400" dirty="0"/>
              <a:t> `</a:t>
            </a:r>
            <a:r>
              <a:rPr lang="en-GB" sz="4400" dirty="0" err="1"/>
              <a:t>psyri</a:t>
            </a:r>
            <a:r>
              <a:rPr lang="en-GB" sz="4400" dirty="0"/>
              <a:t>@ </a:t>
            </a:r>
            <a:r>
              <a:rPr lang="en-GB" sz="4400" dirty="0" err="1"/>
              <a:t>nem</a:t>
            </a:r>
            <a:r>
              <a:rPr lang="en-GB" sz="4400" dirty="0"/>
              <a:t> pip=ma </a:t>
            </a:r>
            <a:r>
              <a:rPr lang="en-GB" sz="4400" dirty="0" err="1"/>
              <a:t>e;ouab</a:t>
            </a:r>
            <a:r>
              <a:rPr lang="en-GB" sz="4400" dirty="0"/>
              <a:t>@ `</a:t>
            </a:r>
            <a:r>
              <a:rPr lang="en-GB" sz="4400" dirty="0" err="1"/>
              <a:t>nomoocioc</a:t>
            </a:r>
            <a:r>
              <a:rPr lang="en-GB" sz="4400" dirty="0"/>
              <a:t>.</a:t>
            </a:r>
          </a:p>
        </p:txBody>
      </p:sp>
      <p:sp>
        <p:nvSpPr>
          <p:cNvPr id="3" name="Text Placeholder 2">
            <a:extLst>
              <a:ext uri="{FF2B5EF4-FFF2-40B4-BE49-F238E27FC236}">
                <a16:creationId xmlns:a16="http://schemas.microsoft.com/office/drawing/2014/main" id="{B35C7D47-17C7-4B40-9641-C01349B6999E}"/>
              </a:ext>
            </a:extLst>
          </p:cNvPr>
          <p:cNvSpPr>
            <a:spLocks noGrp="1"/>
          </p:cNvSpPr>
          <p:nvPr>
            <p:ph type="body" sz="quarter" idx="11"/>
          </p:nvPr>
        </p:nvSpPr>
        <p:spPr>
          <a:xfrm>
            <a:off x="0" y="3710610"/>
            <a:ext cx="9144000" cy="715618"/>
          </a:xfrm>
        </p:spPr>
        <p:txBody>
          <a:bodyPr anchor="ctr"/>
          <a:lstStyle/>
          <a:p>
            <a:r>
              <a:rPr lang="ar-EG" dirty="0">
                <a:cs typeface="+mj-cs"/>
              </a:rPr>
              <a:t>تعالوا نسجد، للاب والابن، و الروح القدس، المساوي.</a:t>
            </a:r>
          </a:p>
        </p:txBody>
      </p:sp>
      <p:sp>
        <p:nvSpPr>
          <p:cNvPr id="4" name="Text Placeholder 3">
            <a:extLst>
              <a:ext uri="{FF2B5EF4-FFF2-40B4-BE49-F238E27FC236}">
                <a16:creationId xmlns:a16="http://schemas.microsoft.com/office/drawing/2014/main" id="{00A6203C-F37C-47D1-936F-BC684D9FBFEE}"/>
              </a:ext>
            </a:extLst>
          </p:cNvPr>
          <p:cNvSpPr>
            <a:spLocks noGrp="1"/>
          </p:cNvSpPr>
          <p:nvPr>
            <p:ph type="body" sz="quarter" idx="12"/>
          </p:nvPr>
        </p:nvSpPr>
        <p:spPr>
          <a:xfrm>
            <a:off x="0" y="5705061"/>
            <a:ext cx="9144000" cy="1152939"/>
          </a:xfrm>
        </p:spPr>
        <p:txBody>
          <a:bodyPr/>
          <a:lstStyle/>
          <a:p>
            <a:pPr rtl="1">
              <a:spcBef>
                <a:spcPts val="0"/>
              </a:spcBef>
            </a:pPr>
            <a:r>
              <a:rPr lang="ar-EG" dirty="0"/>
              <a:t>أمويني مارين أو أوشت: إم إفيوت نيم إبشيري: </a:t>
            </a:r>
          </a:p>
          <a:p>
            <a:pPr rtl="1">
              <a:spcBef>
                <a:spcPts val="0"/>
              </a:spcBef>
            </a:pPr>
            <a:r>
              <a:rPr lang="ar-EG" dirty="0"/>
              <a:t>نيم بي إبنفما إثؤواب: إن أوموسيس</a:t>
            </a:r>
          </a:p>
        </p:txBody>
      </p:sp>
      <p:sp>
        <p:nvSpPr>
          <p:cNvPr id="5" name="Title 4">
            <a:extLst>
              <a:ext uri="{FF2B5EF4-FFF2-40B4-BE49-F238E27FC236}">
                <a16:creationId xmlns:a16="http://schemas.microsoft.com/office/drawing/2014/main" id="{68374318-DB6E-42B9-9EC0-BAF8BBB9AC74}"/>
              </a:ext>
            </a:extLst>
          </p:cNvPr>
          <p:cNvSpPr>
            <a:spLocks noGrp="1"/>
          </p:cNvSpPr>
          <p:nvPr>
            <p:ph type="title"/>
          </p:nvPr>
        </p:nvSpPr>
        <p:spPr>
          <a:xfrm>
            <a:off x="-1948070" y="0"/>
            <a:ext cx="1948070" cy="1519518"/>
          </a:xfrm>
        </p:spPr>
        <p:txBody>
          <a:bodyPr/>
          <a:lstStyle/>
          <a:p>
            <a:pPr algn="r" rtl="1"/>
            <a:r>
              <a:rPr lang="ar-EG" b="1" dirty="0">
                <a:solidFill>
                  <a:srgbClr val="FFC000"/>
                </a:solidFill>
              </a:rPr>
              <a:t>ابصالية ادام على الهوس الرابع</a:t>
            </a:r>
            <a:endParaRPr lang="en-GB" b="1" dirty="0">
              <a:solidFill>
                <a:srgbClr val="FFC000"/>
              </a:solidFill>
            </a:endParaRPr>
          </a:p>
        </p:txBody>
      </p:sp>
      <p:sp>
        <p:nvSpPr>
          <p:cNvPr id="6" name="Action Button: Custom 117">
            <a:hlinkClick r:id="rId2" action="ppaction://hlinksldjump"/>
            <a:extLst>
              <a:ext uri="{FF2B5EF4-FFF2-40B4-BE49-F238E27FC236}">
                <a16:creationId xmlns:a16="http://schemas.microsoft.com/office/drawing/2014/main" id="{574B5323-0166-4FCD-AF7B-28A11F981F7B}"/>
              </a:ext>
            </a:extLst>
          </p:cNvPr>
          <p:cNvSpPr/>
          <p:nvPr/>
        </p:nvSpPr>
        <p:spPr>
          <a:xfrm>
            <a:off x="7409328" y="3273289"/>
            <a:ext cx="1734671" cy="437321"/>
          </a:xfrm>
          <a:prstGeom prst="actionButtonBlank">
            <a:avLst/>
          </a:prstGeom>
          <a:noFill/>
          <a:ln w="19050">
            <a:noFill/>
          </a:ln>
          <a:scene3d>
            <a:camera prst="orthographicFront">
              <a:rot lat="0" lon="0" rev="0"/>
            </a:camera>
            <a:lightRig rig="threePt" dir="t">
              <a:rot lat="0" lon="0" rev="1200000"/>
            </a:lightRig>
          </a:scene3d>
          <a:sp3d>
            <a:bevelT w="38100" h="12700"/>
          </a:sp3d>
        </p:spPr>
        <p:style>
          <a:lnRef idx="0">
            <a:schemeClr val="accent2"/>
          </a:lnRef>
          <a:fillRef idx="3">
            <a:schemeClr val="accent2"/>
          </a:fillRef>
          <a:effectRef idx="3">
            <a:schemeClr val="accent2"/>
          </a:effectRef>
          <a:fontRef idx="minor">
            <a:schemeClr val="lt1"/>
          </a:fontRef>
        </p:style>
        <p:txBody>
          <a:bodyPr lIns="0" tIns="0" rIns="0" bIns="0" anchor="ctr">
            <a:normAutofit/>
          </a:bodyPr>
          <a:lstStyle/>
          <a:p>
            <a:pPr algn="ctr" rtl="1" eaLnBrk="1" fontAlgn="auto" hangingPunct="1">
              <a:spcBef>
                <a:spcPts val="0"/>
              </a:spcBef>
              <a:spcAft>
                <a:spcPts val="0"/>
              </a:spcAft>
              <a:defRPr/>
            </a:pPr>
            <a:r>
              <a:rPr lang="ar-EG" sz="2800" b="1" dirty="0">
                <a:solidFill>
                  <a:srgbClr val="FFC000"/>
                </a:solidFill>
                <a:cs typeface="Times New Roman" pitchFamily="18" charset="0"/>
              </a:rPr>
              <a:t>الهوس الرابع</a:t>
            </a:r>
            <a:endParaRPr lang="en-US" sz="2800" b="1" dirty="0">
              <a:solidFill>
                <a:srgbClr val="FFC000"/>
              </a:solidFill>
            </a:endParaRPr>
          </a:p>
        </p:txBody>
      </p:sp>
    </p:spTree>
    <p:extLst>
      <p:ext uri="{BB962C8B-B14F-4D97-AF65-F5344CB8AC3E}">
        <p14:creationId xmlns:p14="http://schemas.microsoft.com/office/powerpoint/2010/main" val="3408907624"/>
      </p:ext>
    </p:extLst>
  </p:cSld>
  <p:clrMapOvr>
    <a:masterClrMapping/>
  </p:clrMapOvr>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6B653FD-6C56-4C91-B122-5F508D9339F9}"/>
              </a:ext>
            </a:extLst>
          </p:cNvPr>
          <p:cNvSpPr>
            <a:spLocks noGrp="1"/>
          </p:cNvSpPr>
          <p:nvPr>
            <p:ph type="body" sz="quarter" idx="10"/>
          </p:nvPr>
        </p:nvSpPr>
        <p:spPr>
          <a:xfrm>
            <a:off x="0" y="4531660"/>
            <a:ext cx="9144000" cy="1152939"/>
          </a:xfrm>
        </p:spPr>
        <p:txBody>
          <a:bodyPr/>
          <a:lstStyle/>
          <a:p>
            <a:pPr>
              <a:spcBef>
                <a:spcPts val="0"/>
              </a:spcBef>
            </a:pPr>
            <a:r>
              <a:rPr lang="en-GB" sz="4400" dirty="0"/>
              <a:t>Bo</a:t>
            </a:r>
            <a:r>
              <a:rPr lang="en-US" sz="4400" dirty="0"/>
              <a:t>y;</a:t>
            </a:r>
            <a:r>
              <a:rPr lang="en-GB" sz="4400" dirty="0"/>
              <a:t>in `</a:t>
            </a:r>
            <a:r>
              <a:rPr lang="en-GB" sz="4400" dirty="0" err="1"/>
              <a:t>eron</a:t>
            </a:r>
            <a:r>
              <a:rPr lang="en-GB" sz="4400" dirty="0"/>
              <a:t> Pa=o=c@ </a:t>
            </a:r>
            <a:r>
              <a:rPr lang="en-GB" sz="4400" dirty="0" err="1"/>
              <a:t>qen</a:t>
            </a:r>
            <a:r>
              <a:rPr lang="en-GB" sz="4400" dirty="0"/>
              <a:t> </a:t>
            </a:r>
            <a:r>
              <a:rPr lang="en-GB" sz="4400" dirty="0" err="1"/>
              <a:t>tekmetaga;oc</a:t>
            </a:r>
            <a:r>
              <a:rPr lang="en-GB" sz="4400" dirty="0"/>
              <a:t>@</a:t>
            </a:r>
          </a:p>
          <a:p>
            <a:pPr>
              <a:spcBef>
                <a:spcPts val="0"/>
              </a:spcBef>
            </a:pPr>
            <a:r>
              <a:rPr lang="en-GB" sz="4400" dirty="0"/>
              <a:t> `</a:t>
            </a:r>
            <a:r>
              <a:rPr lang="en-GB" sz="4400" dirty="0" err="1"/>
              <a:t>ariouwini</a:t>
            </a:r>
            <a:r>
              <a:rPr lang="en-GB" sz="4400" dirty="0"/>
              <a:t> `</a:t>
            </a:r>
            <a:r>
              <a:rPr lang="en-GB" sz="4400" dirty="0" err="1"/>
              <a:t>mpennouc</a:t>
            </a:r>
            <a:r>
              <a:rPr lang="en-GB" sz="4400" dirty="0"/>
              <a:t>@ </a:t>
            </a:r>
            <a:r>
              <a:rPr lang="en-GB" sz="4400" dirty="0" err="1"/>
              <a:t>nem</a:t>
            </a:r>
            <a:r>
              <a:rPr lang="en-GB" sz="4400" dirty="0"/>
              <a:t> </a:t>
            </a:r>
            <a:r>
              <a:rPr lang="en-GB" sz="4400" dirty="0" err="1"/>
              <a:t>nenhyt</a:t>
            </a:r>
            <a:r>
              <a:rPr lang="en-GB" sz="4400" dirty="0"/>
              <a:t> </a:t>
            </a:r>
            <a:r>
              <a:rPr lang="en-GB" sz="4400" dirty="0" err="1"/>
              <a:t>eucop</a:t>
            </a:r>
            <a:endParaRPr lang="en-GB" sz="4400" dirty="0"/>
          </a:p>
        </p:txBody>
      </p:sp>
      <p:sp>
        <p:nvSpPr>
          <p:cNvPr id="3" name="Text Placeholder 2">
            <a:extLst>
              <a:ext uri="{FF2B5EF4-FFF2-40B4-BE49-F238E27FC236}">
                <a16:creationId xmlns:a16="http://schemas.microsoft.com/office/drawing/2014/main" id="{B5E0F162-6636-43BF-A168-CDE039F6A473}"/>
              </a:ext>
            </a:extLst>
          </p:cNvPr>
          <p:cNvSpPr>
            <a:spLocks noGrp="1"/>
          </p:cNvSpPr>
          <p:nvPr>
            <p:ph type="body" sz="quarter" idx="11"/>
          </p:nvPr>
        </p:nvSpPr>
        <p:spPr>
          <a:xfrm>
            <a:off x="0" y="3710610"/>
            <a:ext cx="9144000" cy="821050"/>
          </a:xfrm>
        </p:spPr>
        <p:txBody>
          <a:bodyPr anchor="ctr"/>
          <a:lstStyle/>
          <a:p>
            <a:r>
              <a:rPr lang="ar-EG" dirty="0"/>
              <a:t>اعنا يا سيدي، بصلاحك، و أضئ عقولنا، و قلوبنا معاً.</a:t>
            </a:r>
          </a:p>
        </p:txBody>
      </p:sp>
      <p:sp>
        <p:nvSpPr>
          <p:cNvPr id="4" name="Text Placeholder 3">
            <a:extLst>
              <a:ext uri="{FF2B5EF4-FFF2-40B4-BE49-F238E27FC236}">
                <a16:creationId xmlns:a16="http://schemas.microsoft.com/office/drawing/2014/main" id="{68C1D339-599F-42F0-BCEA-7D701476FF4E}"/>
              </a:ext>
            </a:extLst>
          </p:cNvPr>
          <p:cNvSpPr>
            <a:spLocks noGrp="1"/>
          </p:cNvSpPr>
          <p:nvPr>
            <p:ph type="body" sz="quarter" idx="12"/>
          </p:nvPr>
        </p:nvSpPr>
        <p:spPr>
          <a:xfrm>
            <a:off x="0" y="5684599"/>
            <a:ext cx="9144000" cy="1173401"/>
          </a:xfrm>
        </p:spPr>
        <p:txBody>
          <a:bodyPr/>
          <a:lstStyle/>
          <a:p>
            <a:pPr>
              <a:spcBef>
                <a:spcPts val="0"/>
              </a:spcBef>
            </a:pPr>
            <a:r>
              <a:rPr lang="ar-EG" dirty="0"/>
              <a:t>فو إيثين إيرون باشويس: خين تيك ميت أغاثوس: </a:t>
            </a:r>
          </a:p>
          <a:p>
            <a:pPr>
              <a:spcBef>
                <a:spcPts val="0"/>
              </a:spcBef>
            </a:pPr>
            <a:r>
              <a:rPr lang="ar-EG" dirty="0"/>
              <a:t>أري أو أويني إم بين نوس: نيم نين هيت إفسوب</a:t>
            </a:r>
          </a:p>
        </p:txBody>
      </p:sp>
      <p:sp>
        <p:nvSpPr>
          <p:cNvPr id="5" name="Title 4">
            <a:extLst>
              <a:ext uri="{FF2B5EF4-FFF2-40B4-BE49-F238E27FC236}">
                <a16:creationId xmlns:a16="http://schemas.microsoft.com/office/drawing/2014/main" id="{B0F4EFFD-063D-4C2A-9A3F-2512161CA059}"/>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321502901"/>
      </p:ext>
    </p:extLst>
  </p:cSld>
  <p:clrMapOvr>
    <a:masterClrMapping/>
  </p:clrMapOvr>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5AA54A0-99BB-437E-B9BC-A02CCEBB8131}"/>
              </a:ext>
            </a:extLst>
          </p:cNvPr>
          <p:cNvSpPr>
            <a:spLocks noGrp="1"/>
          </p:cNvSpPr>
          <p:nvPr>
            <p:ph type="body" sz="quarter" idx="10"/>
          </p:nvPr>
        </p:nvSpPr>
        <p:spPr>
          <a:xfrm>
            <a:off x="0" y="4531661"/>
            <a:ext cx="9144000" cy="1008528"/>
          </a:xfrm>
        </p:spPr>
        <p:txBody>
          <a:bodyPr/>
          <a:lstStyle/>
          <a:p>
            <a:r>
              <a:rPr lang="en-US" sz="4000" dirty="0"/>
              <a:t>Ge gar `</a:t>
            </a:r>
            <a:r>
              <a:rPr lang="en-US" sz="4000" dirty="0" err="1"/>
              <a:t>aly;wc</a:t>
            </a:r>
            <a:r>
              <a:rPr lang="en-US" sz="4000" dirty="0"/>
              <a:t>@ </a:t>
            </a:r>
            <a:r>
              <a:rPr lang="en-US" sz="4000" dirty="0" err="1"/>
              <a:t>eu</a:t>
            </a:r>
            <a:r>
              <a:rPr lang="en-US" sz="4000" dirty="0"/>
              <a:t>]</a:t>
            </a:r>
            <a:r>
              <a:rPr lang="en-US" sz="4000" dirty="0" err="1"/>
              <a:t>wounak</a:t>
            </a:r>
            <a:r>
              <a:rPr lang="en-US" sz="4000" dirty="0"/>
              <a:t>@ `</a:t>
            </a:r>
            <a:r>
              <a:rPr lang="en-US" sz="4000" dirty="0" err="1"/>
              <a:t>nje</a:t>
            </a:r>
            <a:r>
              <a:rPr lang="en-US" sz="4000" dirty="0"/>
              <a:t> </a:t>
            </a:r>
            <a:r>
              <a:rPr lang="en-US" sz="4000" dirty="0" err="1"/>
              <a:t>niaggeloc</a:t>
            </a:r>
            <a:r>
              <a:rPr lang="en-US" sz="4000" dirty="0"/>
              <a:t>@ kata `</a:t>
            </a:r>
            <a:r>
              <a:rPr lang="en-US" sz="4000" dirty="0" err="1"/>
              <a:t>mepsanak</a:t>
            </a:r>
            <a:endParaRPr lang="en-US" sz="4000" dirty="0"/>
          </a:p>
        </p:txBody>
      </p:sp>
      <p:sp>
        <p:nvSpPr>
          <p:cNvPr id="3" name="Text Placeholder 2">
            <a:extLst>
              <a:ext uri="{FF2B5EF4-FFF2-40B4-BE49-F238E27FC236}">
                <a16:creationId xmlns:a16="http://schemas.microsoft.com/office/drawing/2014/main" id="{45865C97-0824-44A2-86C4-D3D382EAD617}"/>
              </a:ext>
            </a:extLst>
          </p:cNvPr>
          <p:cNvSpPr>
            <a:spLocks noGrp="1"/>
          </p:cNvSpPr>
          <p:nvPr>
            <p:ph type="body" sz="quarter" idx="11"/>
          </p:nvPr>
        </p:nvSpPr>
        <p:spPr>
          <a:xfrm>
            <a:off x="0" y="3710610"/>
            <a:ext cx="9144000" cy="821050"/>
          </a:xfrm>
        </p:spPr>
        <p:txBody>
          <a:bodyPr anchor="ctr"/>
          <a:lstStyle/>
          <a:p>
            <a:r>
              <a:rPr lang="ar-EG" sz="4400" dirty="0"/>
              <a:t>لأن بالحقيقية، يمجدونك، الملائكة، كما تستحق.</a:t>
            </a:r>
          </a:p>
        </p:txBody>
      </p:sp>
      <p:sp>
        <p:nvSpPr>
          <p:cNvPr id="4" name="Text Placeholder 3">
            <a:extLst>
              <a:ext uri="{FF2B5EF4-FFF2-40B4-BE49-F238E27FC236}">
                <a16:creationId xmlns:a16="http://schemas.microsoft.com/office/drawing/2014/main" id="{CC32F97B-C36C-4819-80FB-FB6E7035A815}"/>
              </a:ext>
            </a:extLst>
          </p:cNvPr>
          <p:cNvSpPr>
            <a:spLocks noGrp="1"/>
          </p:cNvSpPr>
          <p:nvPr>
            <p:ph type="body" sz="quarter" idx="12"/>
          </p:nvPr>
        </p:nvSpPr>
        <p:spPr>
          <a:xfrm>
            <a:off x="0" y="5540189"/>
            <a:ext cx="9144000" cy="1317811"/>
          </a:xfrm>
        </p:spPr>
        <p:txBody>
          <a:bodyPr/>
          <a:lstStyle/>
          <a:p>
            <a:r>
              <a:rPr lang="ar-EG" dirty="0"/>
              <a:t>جي غار أليثوس: إفتي أو أوناك: إنجي ني أنجيلوس: كاتا إم إب شاناك</a:t>
            </a:r>
          </a:p>
        </p:txBody>
      </p:sp>
      <p:sp>
        <p:nvSpPr>
          <p:cNvPr id="5" name="Title 4">
            <a:extLst>
              <a:ext uri="{FF2B5EF4-FFF2-40B4-BE49-F238E27FC236}">
                <a16:creationId xmlns:a16="http://schemas.microsoft.com/office/drawing/2014/main" id="{1E205EB9-6BCB-41AA-9108-B51C61D1C9B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619310953"/>
      </p:ext>
    </p:extLst>
  </p:cSld>
  <p:clrMapOvr>
    <a:masterClrMapping/>
  </p:clrMapOvr>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948F3C2-7E87-440D-B97A-4A06DEECB46A}"/>
              </a:ext>
            </a:extLst>
          </p:cNvPr>
          <p:cNvSpPr>
            <a:spLocks noGrp="1"/>
          </p:cNvSpPr>
          <p:nvPr>
            <p:ph type="body" sz="quarter" idx="10"/>
          </p:nvPr>
        </p:nvSpPr>
        <p:spPr>
          <a:xfrm>
            <a:off x="0" y="4523865"/>
            <a:ext cx="9144000" cy="1152939"/>
          </a:xfrm>
        </p:spPr>
        <p:txBody>
          <a:bodyPr/>
          <a:lstStyle/>
          <a:p>
            <a:pPr>
              <a:spcBef>
                <a:spcPts val="0"/>
              </a:spcBef>
            </a:pPr>
            <a:r>
              <a:rPr lang="en-GB" sz="4400" dirty="0" err="1"/>
              <a:t>Dauid</a:t>
            </a:r>
            <a:r>
              <a:rPr lang="en-GB" sz="4400" dirty="0"/>
              <a:t> </a:t>
            </a:r>
            <a:r>
              <a:rPr lang="en-GB" sz="4400" dirty="0" err="1"/>
              <a:t>afws</a:t>
            </a:r>
            <a:r>
              <a:rPr lang="en-GB" sz="4400" dirty="0"/>
              <a:t> </a:t>
            </a:r>
            <a:r>
              <a:rPr lang="en-GB" sz="4400" dirty="0" err="1"/>
              <a:t>ebol</a:t>
            </a:r>
            <a:r>
              <a:rPr lang="en-GB" sz="4400" dirty="0"/>
              <a:t>@ </a:t>
            </a:r>
            <a:r>
              <a:rPr lang="en-GB" sz="4400" dirty="0" err="1"/>
              <a:t>ouoh</a:t>
            </a:r>
            <a:r>
              <a:rPr lang="en-GB" sz="4400" dirty="0"/>
              <a:t> </a:t>
            </a:r>
            <a:r>
              <a:rPr lang="en-GB" sz="4400" dirty="0" err="1"/>
              <a:t>afjw</a:t>
            </a:r>
            <a:r>
              <a:rPr lang="en-GB" sz="4400" dirty="0"/>
              <a:t> `</a:t>
            </a:r>
            <a:r>
              <a:rPr lang="en-GB" sz="4400" dirty="0" err="1"/>
              <a:t>mmoc</a:t>
            </a:r>
            <a:r>
              <a:rPr lang="en-GB" sz="4400" dirty="0"/>
              <a:t>@</a:t>
            </a:r>
          </a:p>
          <a:p>
            <a:pPr>
              <a:spcBef>
                <a:spcPts val="0"/>
              </a:spcBef>
            </a:pPr>
            <a:r>
              <a:rPr lang="en-GB" sz="4400" dirty="0"/>
              <a:t> `</a:t>
            </a:r>
            <a:r>
              <a:rPr lang="en-GB" sz="4400" dirty="0" err="1"/>
              <a:t>cmou</a:t>
            </a:r>
            <a:r>
              <a:rPr lang="en-GB" sz="4400" dirty="0"/>
              <a:t> P=o=c </a:t>
            </a:r>
            <a:r>
              <a:rPr lang="en-GB" sz="4400" dirty="0" err="1"/>
              <a:t>ebol</a:t>
            </a:r>
            <a:r>
              <a:rPr lang="en-GB" sz="4400" dirty="0"/>
              <a:t>@ </a:t>
            </a:r>
            <a:r>
              <a:rPr lang="en-GB" sz="4400" dirty="0" err="1"/>
              <a:t>qen</a:t>
            </a:r>
            <a:r>
              <a:rPr lang="en-GB" sz="4400" dirty="0"/>
              <a:t> </a:t>
            </a:r>
            <a:r>
              <a:rPr lang="en-GB" sz="4400" dirty="0" err="1"/>
              <a:t>ou`cmyi</a:t>
            </a:r>
            <a:r>
              <a:rPr lang="en-GB" sz="4400" dirty="0"/>
              <a:t> `</a:t>
            </a:r>
            <a:r>
              <a:rPr lang="en-GB" sz="4400" dirty="0" err="1"/>
              <a:t>ncalpiggoc</a:t>
            </a:r>
            <a:r>
              <a:rPr lang="en-GB" sz="4400" dirty="0"/>
              <a:t>.</a:t>
            </a:r>
          </a:p>
        </p:txBody>
      </p:sp>
      <p:sp>
        <p:nvSpPr>
          <p:cNvPr id="3" name="Text Placeholder 2">
            <a:extLst>
              <a:ext uri="{FF2B5EF4-FFF2-40B4-BE49-F238E27FC236}">
                <a16:creationId xmlns:a16="http://schemas.microsoft.com/office/drawing/2014/main" id="{415EB877-A4B4-4B29-A53D-85622F913192}"/>
              </a:ext>
            </a:extLst>
          </p:cNvPr>
          <p:cNvSpPr>
            <a:spLocks noGrp="1"/>
          </p:cNvSpPr>
          <p:nvPr>
            <p:ph type="body" sz="quarter" idx="11"/>
          </p:nvPr>
        </p:nvSpPr>
        <p:spPr>
          <a:xfrm>
            <a:off x="0" y="3710610"/>
            <a:ext cx="9144000" cy="715617"/>
          </a:xfrm>
        </p:spPr>
        <p:txBody>
          <a:bodyPr anchor="ctr"/>
          <a:lstStyle/>
          <a:p>
            <a:r>
              <a:rPr lang="ar-EG" dirty="0"/>
              <a:t>داود يصرخ، ويقول، سبحوا الرب، بصوت البوق.</a:t>
            </a:r>
          </a:p>
        </p:txBody>
      </p:sp>
      <p:sp>
        <p:nvSpPr>
          <p:cNvPr id="4" name="Text Placeholder 3">
            <a:extLst>
              <a:ext uri="{FF2B5EF4-FFF2-40B4-BE49-F238E27FC236}">
                <a16:creationId xmlns:a16="http://schemas.microsoft.com/office/drawing/2014/main" id="{76966928-FB4A-4EC2-8D72-F2BA7901B01D}"/>
              </a:ext>
            </a:extLst>
          </p:cNvPr>
          <p:cNvSpPr>
            <a:spLocks noGrp="1"/>
          </p:cNvSpPr>
          <p:nvPr>
            <p:ph type="body" sz="quarter" idx="12"/>
          </p:nvPr>
        </p:nvSpPr>
        <p:spPr>
          <a:xfrm>
            <a:off x="0" y="5705063"/>
            <a:ext cx="9144000" cy="1152938"/>
          </a:xfrm>
        </p:spPr>
        <p:txBody>
          <a:bodyPr anchor="ctr"/>
          <a:lstStyle/>
          <a:p>
            <a:pPr>
              <a:spcBef>
                <a:spcPts val="0"/>
              </a:spcBef>
            </a:pPr>
            <a:r>
              <a:rPr lang="ar-EG" dirty="0"/>
              <a:t>دافيد أف أوش إيفول: أووه أفجو إمموس: </a:t>
            </a:r>
          </a:p>
          <a:p>
            <a:pPr>
              <a:spcBef>
                <a:spcPts val="0"/>
              </a:spcBef>
            </a:pPr>
            <a:r>
              <a:rPr lang="ar-EG" dirty="0"/>
              <a:t>إسمو إإبشويس إيفول: خين أو إسمي إنسال بينغوس</a:t>
            </a:r>
          </a:p>
        </p:txBody>
      </p:sp>
      <p:sp>
        <p:nvSpPr>
          <p:cNvPr id="5" name="Title 4">
            <a:extLst>
              <a:ext uri="{FF2B5EF4-FFF2-40B4-BE49-F238E27FC236}">
                <a16:creationId xmlns:a16="http://schemas.microsoft.com/office/drawing/2014/main" id="{5A9B9246-ADAC-4CA8-AF2A-D711316585F4}"/>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022193145"/>
      </p:ext>
    </p:extLst>
  </p:cSld>
  <p:clrMapOvr>
    <a:masterClrMapping/>
  </p:clrMapOvr>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9142454-475C-4328-A667-46F5DF2045AB}"/>
              </a:ext>
            </a:extLst>
          </p:cNvPr>
          <p:cNvSpPr>
            <a:spLocks noGrp="1"/>
          </p:cNvSpPr>
          <p:nvPr>
            <p:ph type="body" sz="quarter" idx="10"/>
          </p:nvPr>
        </p:nvSpPr>
        <p:spPr>
          <a:xfrm>
            <a:off x="0" y="4426228"/>
            <a:ext cx="9144000" cy="1152939"/>
          </a:xfrm>
        </p:spPr>
        <p:txBody>
          <a:bodyPr/>
          <a:lstStyle/>
          <a:p>
            <a:r>
              <a:rPr lang="en-GB" sz="4400" dirty="0"/>
              <a:t>E</a:t>
            </a:r>
            <a:r>
              <a:rPr lang="en-US" sz="4400" dirty="0"/>
              <a:t>;</a:t>
            </a:r>
            <a:r>
              <a:rPr lang="en-GB" sz="4400" dirty="0"/>
              <a:t>be </a:t>
            </a:r>
            <a:r>
              <a:rPr lang="en-GB" sz="4400" dirty="0" err="1"/>
              <a:t>vai</a:t>
            </a:r>
            <a:r>
              <a:rPr lang="en-GB" sz="4400" dirty="0"/>
              <a:t> </a:t>
            </a:r>
            <a:r>
              <a:rPr lang="en-GB" sz="4400" dirty="0" err="1"/>
              <a:t>marenhwc</a:t>
            </a:r>
            <a:r>
              <a:rPr lang="en-GB" sz="4400" dirty="0"/>
              <a:t>@ </a:t>
            </a:r>
            <a:r>
              <a:rPr lang="en-GB" sz="4400" dirty="0" err="1"/>
              <a:t>ouoh</a:t>
            </a:r>
            <a:r>
              <a:rPr lang="en-GB" sz="4400" dirty="0"/>
              <a:t> ten]`</a:t>
            </a:r>
            <a:r>
              <a:rPr lang="en-GB" sz="4400" dirty="0" err="1"/>
              <a:t>wou</a:t>
            </a:r>
            <a:r>
              <a:rPr lang="en-GB" sz="4400" dirty="0"/>
              <a:t>@</a:t>
            </a:r>
          </a:p>
          <a:p>
            <a:pPr>
              <a:spcBef>
                <a:spcPts val="0"/>
              </a:spcBef>
            </a:pPr>
            <a:r>
              <a:rPr lang="en-GB" sz="4400" dirty="0"/>
              <a:t> `</a:t>
            </a:r>
            <a:r>
              <a:rPr lang="en-GB" sz="4400" dirty="0" err="1"/>
              <a:t>nIycouc</a:t>
            </a:r>
            <a:r>
              <a:rPr lang="en-GB" sz="4400" dirty="0"/>
              <a:t> </a:t>
            </a:r>
            <a:r>
              <a:rPr lang="en-GB" sz="4400" dirty="0" err="1"/>
              <a:t>Pi,rictoc</a:t>
            </a:r>
            <a:r>
              <a:rPr lang="en-GB" sz="4400" dirty="0"/>
              <a:t>@ `</a:t>
            </a:r>
            <a:r>
              <a:rPr lang="en-GB" sz="4400" dirty="0" err="1"/>
              <a:t>pouro</a:t>
            </a:r>
            <a:r>
              <a:rPr lang="en-GB" sz="4400" dirty="0"/>
              <a:t> `</a:t>
            </a:r>
            <a:r>
              <a:rPr lang="en-GB" sz="4400" dirty="0" err="1"/>
              <a:t>nte</a:t>
            </a:r>
            <a:r>
              <a:rPr lang="en-GB" sz="4400" dirty="0"/>
              <a:t> `</a:t>
            </a:r>
            <a:r>
              <a:rPr lang="en-GB" sz="4400" dirty="0" err="1"/>
              <a:t>p`wou</a:t>
            </a:r>
            <a:r>
              <a:rPr lang="en-GB" sz="4400" dirty="0"/>
              <a:t>.</a:t>
            </a:r>
          </a:p>
        </p:txBody>
      </p:sp>
      <p:sp>
        <p:nvSpPr>
          <p:cNvPr id="3" name="Text Placeholder 2">
            <a:extLst>
              <a:ext uri="{FF2B5EF4-FFF2-40B4-BE49-F238E27FC236}">
                <a16:creationId xmlns:a16="http://schemas.microsoft.com/office/drawing/2014/main" id="{103DF451-0612-4B2E-AB47-7D971ACDE0BB}"/>
              </a:ext>
            </a:extLst>
          </p:cNvPr>
          <p:cNvSpPr>
            <a:spLocks noGrp="1"/>
          </p:cNvSpPr>
          <p:nvPr>
            <p:ph type="body" sz="quarter" idx="11"/>
          </p:nvPr>
        </p:nvSpPr>
        <p:spPr>
          <a:xfrm>
            <a:off x="0" y="3710610"/>
            <a:ext cx="9144000" cy="715618"/>
          </a:xfrm>
        </p:spPr>
        <p:txBody>
          <a:bodyPr anchor="ctr"/>
          <a:lstStyle/>
          <a:p>
            <a:r>
              <a:rPr lang="ar-EG" dirty="0"/>
              <a:t>من أجل هذا نسبح، و نمجد، يسوع المسيح، ملك المجد.</a:t>
            </a:r>
          </a:p>
        </p:txBody>
      </p:sp>
      <p:sp>
        <p:nvSpPr>
          <p:cNvPr id="4" name="Text Placeholder 3">
            <a:extLst>
              <a:ext uri="{FF2B5EF4-FFF2-40B4-BE49-F238E27FC236}">
                <a16:creationId xmlns:a16="http://schemas.microsoft.com/office/drawing/2014/main" id="{FB0F7AE5-99EF-4875-88B0-E602EDC2EE6B}"/>
              </a:ext>
            </a:extLst>
          </p:cNvPr>
          <p:cNvSpPr>
            <a:spLocks noGrp="1"/>
          </p:cNvSpPr>
          <p:nvPr>
            <p:ph type="body" sz="quarter" idx="12"/>
          </p:nvPr>
        </p:nvSpPr>
        <p:spPr>
          <a:xfrm>
            <a:off x="0" y="5705063"/>
            <a:ext cx="9144000" cy="1152938"/>
          </a:xfrm>
        </p:spPr>
        <p:txBody>
          <a:bodyPr/>
          <a:lstStyle/>
          <a:p>
            <a:pPr rtl="1"/>
            <a:r>
              <a:rPr lang="ar-EG" dirty="0"/>
              <a:t>إثفي فاي مارين هوس: أووه تين تي أوأو:</a:t>
            </a:r>
            <a:endParaRPr lang="en-US" dirty="0"/>
          </a:p>
          <a:p>
            <a:pPr rtl="1"/>
            <a:r>
              <a:rPr lang="ar-EG" dirty="0"/>
              <a:t> إن إيسوس بخرستوس: إبؤرو إنتى أب أوأو</a:t>
            </a:r>
          </a:p>
        </p:txBody>
      </p:sp>
      <p:sp>
        <p:nvSpPr>
          <p:cNvPr id="5" name="Title 4">
            <a:extLst>
              <a:ext uri="{FF2B5EF4-FFF2-40B4-BE49-F238E27FC236}">
                <a16:creationId xmlns:a16="http://schemas.microsoft.com/office/drawing/2014/main" id="{C02FCC2D-881B-4154-8DEA-DCAB24919D36}"/>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694841826"/>
      </p:ext>
    </p:extLst>
  </p:cSld>
  <p:clrMapOvr>
    <a:masterClrMapping/>
  </p:clrMapOvr>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64BF539-978D-4084-8C39-3E068674F738}"/>
              </a:ext>
            </a:extLst>
          </p:cNvPr>
          <p:cNvSpPr>
            <a:spLocks noGrp="1"/>
          </p:cNvSpPr>
          <p:nvPr>
            <p:ph type="body" sz="quarter" idx="10"/>
          </p:nvPr>
        </p:nvSpPr>
        <p:spPr>
          <a:xfrm>
            <a:off x="0" y="4489174"/>
            <a:ext cx="9144000" cy="1152939"/>
          </a:xfrm>
        </p:spPr>
        <p:txBody>
          <a:bodyPr/>
          <a:lstStyle/>
          <a:p>
            <a:r>
              <a:rPr lang="en-GB" sz="4000" dirty="0" err="1"/>
              <a:t>Sasf</a:t>
            </a:r>
            <a:r>
              <a:rPr lang="en-GB" sz="4000" dirty="0"/>
              <a:t> (=z) `</a:t>
            </a:r>
            <a:r>
              <a:rPr lang="en-GB" sz="4000" dirty="0" err="1"/>
              <a:t>mvwctyr</a:t>
            </a:r>
            <a:r>
              <a:rPr lang="en-GB" sz="4000" dirty="0"/>
              <a:t> </a:t>
            </a:r>
            <a:r>
              <a:rPr lang="en-GB" sz="4000" dirty="0" err="1"/>
              <a:t>etkw</a:t>
            </a:r>
            <a:r>
              <a:rPr lang="en-GB" sz="4000" dirty="0"/>
              <a:t>]@ </a:t>
            </a:r>
            <a:r>
              <a:rPr lang="en-GB" sz="4000" dirty="0" err="1"/>
              <a:t>eu`cmou</a:t>
            </a:r>
            <a:r>
              <a:rPr lang="en-GB" sz="4000" dirty="0"/>
              <a:t> `</a:t>
            </a:r>
            <a:r>
              <a:rPr lang="en-GB" sz="4000" dirty="0" err="1"/>
              <a:t>epefran</a:t>
            </a:r>
            <a:r>
              <a:rPr lang="en-GB" sz="4000" dirty="0"/>
              <a:t>@ je </a:t>
            </a:r>
            <a:r>
              <a:rPr lang="en-GB" sz="4000" dirty="0" err="1"/>
              <a:t>afhonhen</a:t>
            </a:r>
            <a:r>
              <a:rPr lang="en-GB" sz="4000" dirty="0"/>
              <a:t> </a:t>
            </a:r>
            <a:r>
              <a:rPr lang="en-GB" sz="4000" dirty="0" err="1"/>
              <a:t>auswpi</a:t>
            </a:r>
            <a:r>
              <a:rPr lang="en-GB" sz="4000" dirty="0"/>
              <a:t>@ `</a:t>
            </a:r>
            <a:r>
              <a:rPr lang="en-GB" sz="4000" dirty="0" err="1"/>
              <a:t>ncyou</a:t>
            </a:r>
            <a:r>
              <a:rPr lang="en-GB" sz="4000" dirty="0"/>
              <a:t> </a:t>
            </a:r>
            <a:r>
              <a:rPr lang="en-GB" sz="4000" dirty="0" err="1"/>
              <a:t>niben</a:t>
            </a:r>
            <a:r>
              <a:rPr lang="en-GB" sz="4000" dirty="0"/>
              <a:t>.</a:t>
            </a:r>
          </a:p>
        </p:txBody>
      </p:sp>
      <p:sp>
        <p:nvSpPr>
          <p:cNvPr id="3" name="Text Placeholder 2">
            <a:extLst>
              <a:ext uri="{FF2B5EF4-FFF2-40B4-BE49-F238E27FC236}">
                <a16:creationId xmlns:a16="http://schemas.microsoft.com/office/drawing/2014/main" id="{8E858D38-2384-451F-9D3B-CD0FB375893C}"/>
              </a:ext>
            </a:extLst>
          </p:cNvPr>
          <p:cNvSpPr>
            <a:spLocks noGrp="1"/>
          </p:cNvSpPr>
          <p:nvPr>
            <p:ph type="body" sz="quarter" idx="11"/>
          </p:nvPr>
        </p:nvSpPr>
        <p:spPr>
          <a:xfrm>
            <a:off x="0" y="3710609"/>
            <a:ext cx="9144000" cy="715617"/>
          </a:xfrm>
        </p:spPr>
        <p:txBody>
          <a:bodyPr anchor="ctr"/>
          <a:lstStyle/>
          <a:p>
            <a:r>
              <a:rPr lang="ar-EG" sz="3300" dirty="0"/>
              <a:t>السبع كواكب السائرة، باركوا اسمه، لأنه أمر فكانوا، إلى كل زمان.</a:t>
            </a:r>
          </a:p>
        </p:txBody>
      </p:sp>
      <p:sp>
        <p:nvSpPr>
          <p:cNvPr id="4" name="Text Placeholder 3">
            <a:extLst>
              <a:ext uri="{FF2B5EF4-FFF2-40B4-BE49-F238E27FC236}">
                <a16:creationId xmlns:a16="http://schemas.microsoft.com/office/drawing/2014/main" id="{FBC63C6D-86D5-4136-BAE1-476C528E9FAB}"/>
              </a:ext>
            </a:extLst>
          </p:cNvPr>
          <p:cNvSpPr>
            <a:spLocks noGrp="1"/>
          </p:cNvSpPr>
          <p:nvPr>
            <p:ph type="body" sz="quarter" idx="12"/>
          </p:nvPr>
        </p:nvSpPr>
        <p:spPr>
          <a:xfrm>
            <a:off x="0" y="5705061"/>
            <a:ext cx="9144000" cy="1152939"/>
          </a:xfrm>
        </p:spPr>
        <p:txBody>
          <a:bodyPr anchor="ctr"/>
          <a:lstStyle/>
          <a:p>
            <a:pPr rtl="1"/>
            <a:r>
              <a:rPr lang="ar-EG" dirty="0"/>
              <a:t>شاشف إم فوستير إت كوتي: إف إسمو إبيفران:</a:t>
            </a:r>
          </a:p>
          <a:p>
            <a:pPr rtl="1"/>
            <a:r>
              <a:rPr lang="ar-EG" dirty="0"/>
              <a:t> جي أفهون هان أفشوبي: إنسيو نيفين.</a:t>
            </a:r>
          </a:p>
        </p:txBody>
      </p:sp>
      <p:sp>
        <p:nvSpPr>
          <p:cNvPr id="5" name="Title 4">
            <a:extLst>
              <a:ext uri="{FF2B5EF4-FFF2-40B4-BE49-F238E27FC236}">
                <a16:creationId xmlns:a16="http://schemas.microsoft.com/office/drawing/2014/main" id="{18F0A61F-21A0-4226-9197-A0CD7AA2409C}"/>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728030808"/>
      </p:ext>
    </p:extLst>
  </p:cSld>
  <p:clrMapOvr>
    <a:masterClrMapping/>
  </p:clrMapOvr>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136F190-8979-4729-ADF0-DD39FEC09CA0}"/>
              </a:ext>
            </a:extLst>
          </p:cNvPr>
          <p:cNvSpPr>
            <a:spLocks noGrp="1"/>
          </p:cNvSpPr>
          <p:nvPr>
            <p:ph type="body" sz="quarter" idx="10"/>
          </p:nvPr>
        </p:nvSpPr>
        <p:spPr>
          <a:xfrm>
            <a:off x="0" y="4426228"/>
            <a:ext cx="9144000" cy="1278835"/>
          </a:xfrm>
        </p:spPr>
        <p:txBody>
          <a:bodyPr/>
          <a:lstStyle/>
          <a:p>
            <a:r>
              <a:rPr lang="en-US" sz="4200" dirty="0" err="1"/>
              <a:t>Yppe</a:t>
            </a:r>
            <a:r>
              <a:rPr lang="en-US" sz="4200" dirty="0"/>
              <a:t> </a:t>
            </a:r>
            <a:r>
              <a:rPr lang="en-US" sz="4200" dirty="0" err="1"/>
              <a:t>ni`drakwn</a:t>
            </a:r>
            <a:r>
              <a:rPr lang="en-US" sz="4200" dirty="0"/>
              <a:t>@ </a:t>
            </a:r>
            <a:r>
              <a:rPr lang="en-US" sz="4200" dirty="0" err="1"/>
              <a:t>nem</a:t>
            </a:r>
            <a:r>
              <a:rPr lang="en-US" sz="4200" dirty="0"/>
              <a:t> </a:t>
            </a:r>
            <a:r>
              <a:rPr lang="en-US" sz="4200" dirty="0" err="1"/>
              <a:t>ninoun</a:t>
            </a:r>
            <a:r>
              <a:rPr lang="en-US" sz="4200" dirty="0"/>
              <a:t> </a:t>
            </a:r>
            <a:r>
              <a:rPr lang="en-US" sz="4200" dirty="0" err="1"/>
              <a:t>tyrou</a:t>
            </a:r>
            <a:r>
              <a:rPr lang="en-US" sz="4200" dirty="0"/>
              <a:t>@ </a:t>
            </a:r>
            <a:r>
              <a:rPr lang="en-US" sz="4200" dirty="0" err="1"/>
              <a:t>ou</a:t>
            </a:r>
            <a:r>
              <a:rPr lang="en-US" sz="4200" dirty="0"/>
              <a:t>`,</a:t>
            </a:r>
            <a:r>
              <a:rPr lang="en-US" sz="4200" dirty="0" err="1"/>
              <a:t>rwm</a:t>
            </a:r>
            <a:r>
              <a:rPr lang="en-US" sz="4200" dirty="0"/>
              <a:t> </a:t>
            </a:r>
            <a:r>
              <a:rPr lang="en-US" sz="4200" dirty="0" err="1"/>
              <a:t>nem</a:t>
            </a:r>
            <a:r>
              <a:rPr lang="en-US" sz="4200" dirty="0"/>
              <a:t> </a:t>
            </a:r>
            <a:r>
              <a:rPr lang="en-US" sz="4200" dirty="0" err="1"/>
              <a:t>ou,iwn</a:t>
            </a:r>
            <a:r>
              <a:rPr lang="en-US" sz="4200" dirty="0"/>
              <a:t>@ </a:t>
            </a:r>
            <a:r>
              <a:rPr lang="en-US" sz="4200" dirty="0" err="1"/>
              <a:t>euhwc</a:t>
            </a:r>
            <a:r>
              <a:rPr lang="en-US" sz="4200" dirty="0"/>
              <a:t> `</a:t>
            </a:r>
            <a:r>
              <a:rPr lang="en-US" sz="4200" dirty="0" err="1"/>
              <a:t>pouro</a:t>
            </a:r>
            <a:r>
              <a:rPr lang="en-US" sz="4200" dirty="0"/>
              <a:t> `</a:t>
            </a:r>
            <a:r>
              <a:rPr lang="en-US" sz="4200" dirty="0" err="1"/>
              <a:t>nni`ewn</a:t>
            </a:r>
            <a:r>
              <a:rPr lang="en-US" sz="4200" dirty="0"/>
              <a:t>.</a:t>
            </a:r>
          </a:p>
        </p:txBody>
      </p:sp>
      <p:sp>
        <p:nvSpPr>
          <p:cNvPr id="3" name="Text Placeholder 2">
            <a:extLst>
              <a:ext uri="{FF2B5EF4-FFF2-40B4-BE49-F238E27FC236}">
                <a16:creationId xmlns:a16="http://schemas.microsoft.com/office/drawing/2014/main" id="{CF7F4D82-689D-4293-9B4E-9403ACC2347F}"/>
              </a:ext>
            </a:extLst>
          </p:cNvPr>
          <p:cNvSpPr>
            <a:spLocks noGrp="1"/>
          </p:cNvSpPr>
          <p:nvPr>
            <p:ph type="body" sz="quarter" idx="11"/>
          </p:nvPr>
        </p:nvSpPr>
        <p:spPr>
          <a:xfrm>
            <a:off x="0" y="3710610"/>
            <a:ext cx="9144000" cy="715618"/>
          </a:xfrm>
        </p:spPr>
        <p:txBody>
          <a:bodyPr anchor="ctr"/>
          <a:lstStyle/>
          <a:p>
            <a:r>
              <a:rPr lang="ar-EG" sz="3200" dirty="0"/>
              <a:t>هوذا التنانين، وجميع الاعماق، و النار والثلج، يسبحون ملك الدهور.</a:t>
            </a:r>
          </a:p>
        </p:txBody>
      </p:sp>
      <p:sp>
        <p:nvSpPr>
          <p:cNvPr id="4" name="Text Placeholder 3">
            <a:extLst>
              <a:ext uri="{FF2B5EF4-FFF2-40B4-BE49-F238E27FC236}">
                <a16:creationId xmlns:a16="http://schemas.microsoft.com/office/drawing/2014/main" id="{43DF5D3A-9C52-428A-8C1A-AF3BB3B887CD}"/>
              </a:ext>
            </a:extLst>
          </p:cNvPr>
          <p:cNvSpPr>
            <a:spLocks noGrp="1"/>
          </p:cNvSpPr>
          <p:nvPr>
            <p:ph type="body" sz="quarter" idx="12"/>
          </p:nvPr>
        </p:nvSpPr>
        <p:spPr>
          <a:xfrm>
            <a:off x="0" y="5705063"/>
            <a:ext cx="9144000" cy="1152938"/>
          </a:xfrm>
        </p:spPr>
        <p:txBody>
          <a:bodyPr/>
          <a:lstStyle/>
          <a:p>
            <a:pPr rtl="1"/>
            <a:r>
              <a:rPr lang="ar-EG" dirty="0"/>
              <a:t>إيبي ني إذراكون: نيم ني نون تيرو:</a:t>
            </a:r>
          </a:p>
          <a:p>
            <a:pPr rtl="1"/>
            <a:r>
              <a:rPr lang="ar-EG" dirty="0"/>
              <a:t> أو أكروم نيم أوشيون: إفهوس إإبورو إن ني إأون.</a:t>
            </a:r>
          </a:p>
        </p:txBody>
      </p:sp>
      <p:sp>
        <p:nvSpPr>
          <p:cNvPr id="5" name="Title 4">
            <a:extLst>
              <a:ext uri="{FF2B5EF4-FFF2-40B4-BE49-F238E27FC236}">
                <a16:creationId xmlns:a16="http://schemas.microsoft.com/office/drawing/2014/main" id="{495650EC-C796-480F-84BE-5F996CBECA0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599630206"/>
      </p:ext>
    </p:extLst>
  </p:cSld>
  <p:clrMapOvr>
    <a:masterClrMapping/>
  </p:clrMapOvr>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D6FA197-E7D0-4AAF-8444-4C9F6E3460C3}"/>
              </a:ext>
            </a:extLst>
          </p:cNvPr>
          <p:cNvSpPr>
            <a:spLocks noGrp="1"/>
          </p:cNvSpPr>
          <p:nvPr>
            <p:ph type="body" sz="quarter" idx="10"/>
          </p:nvPr>
        </p:nvSpPr>
        <p:spPr>
          <a:xfrm>
            <a:off x="0" y="4426228"/>
            <a:ext cx="9144000" cy="1152939"/>
          </a:xfrm>
        </p:spPr>
        <p:txBody>
          <a:bodyPr/>
          <a:lstStyle/>
          <a:p>
            <a:r>
              <a:rPr lang="en-US" sz="4000" dirty="0"/>
              <a:t>:</a:t>
            </a:r>
            <a:r>
              <a:rPr lang="en-US" sz="4000" dirty="0" err="1"/>
              <a:t>wou</a:t>
            </a:r>
            <a:r>
              <a:rPr lang="en-US" sz="4000" dirty="0"/>
              <a:t>] </a:t>
            </a:r>
            <a:r>
              <a:rPr lang="en-US" sz="4000" dirty="0" err="1"/>
              <a:t>nemyi</a:t>
            </a:r>
            <a:r>
              <a:rPr lang="en-US" sz="4000" dirty="0"/>
              <a:t> `</a:t>
            </a:r>
            <a:r>
              <a:rPr lang="en-US" sz="4000" dirty="0" err="1"/>
              <a:t>mfoou</a:t>
            </a:r>
            <a:r>
              <a:rPr lang="en-US" sz="4000" dirty="0"/>
              <a:t>@ `</a:t>
            </a:r>
            <a:r>
              <a:rPr lang="en-US" sz="4000" dirty="0" err="1"/>
              <a:t>wni,rictianoc</a:t>
            </a:r>
            <a:r>
              <a:rPr lang="en-US" sz="4000" dirty="0"/>
              <a:t>@ </a:t>
            </a:r>
            <a:r>
              <a:rPr lang="en-US" sz="4000" dirty="0" err="1"/>
              <a:t>hina</a:t>
            </a:r>
            <a:r>
              <a:rPr lang="en-US" sz="4000" dirty="0"/>
              <a:t> `</a:t>
            </a:r>
            <a:r>
              <a:rPr lang="en-US" sz="4000" dirty="0" err="1"/>
              <a:t>nten`cmou</a:t>
            </a:r>
            <a:r>
              <a:rPr lang="en-US" sz="4000" dirty="0"/>
              <a:t>@ `</a:t>
            </a:r>
            <a:r>
              <a:rPr lang="en-US" sz="4000" dirty="0" err="1"/>
              <a:t>mPen</a:t>
            </a:r>
            <a:r>
              <a:rPr lang="en-US" sz="4000" dirty="0"/>
              <a:t>[</a:t>
            </a:r>
            <a:r>
              <a:rPr lang="en-US" sz="4000" dirty="0" err="1"/>
              <a:t>oic</a:t>
            </a:r>
            <a:r>
              <a:rPr lang="en-US" sz="4000" dirty="0"/>
              <a:t> </a:t>
            </a:r>
            <a:r>
              <a:rPr lang="en-US" sz="4000" dirty="0" err="1"/>
              <a:t>Iycouc</a:t>
            </a:r>
            <a:r>
              <a:rPr lang="en-US" sz="4000" dirty="0"/>
              <a:t> </a:t>
            </a:r>
            <a:r>
              <a:rPr lang="en-US" sz="4000" dirty="0" err="1"/>
              <a:t>Pi,rictoc</a:t>
            </a:r>
            <a:r>
              <a:rPr lang="en-US" sz="4000" dirty="0"/>
              <a:t>.</a:t>
            </a:r>
          </a:p>
        </p:txBody>
      </p:sp>
      <p:sp>
        <p:nvSpPr>
          <p:cNvPr id="3" name="Text Placeholder 2">
            <a:extLst>
              <a:ext uri="{FF2B5EF4-FFF2-40B4-BE49-F238E27FC236}">
                <a16:creationId xmlns:a16="http://schemas.microsoft.com/office/drawing/2014/main" id="{8E757547-3906-4BFE-B60D-26CE175EED46}"/>
              </a:ext>
            </a:extLst>
          </p:cNvPr>
          <p:cNvSpPr>
            <a:spLocks noGrp="1"/>
          </p:cNvSpPr>
          <p:nvPr>
            <p:ph type="body" sz="quarter" idx="11"/>
          </p:nvPr>
        </p:nvSpPr>
        <p:spPr>
          <a:xfrm>
            <a:off x="0" y="3710610"/>
            <a:ext cx="9144000" cy="715618"/>
          </a:xfrm>
        </p:spPr>
        <p:txBody>
          <a:bodyPr anchor="ctr"/>
          <a:lstStyle/>
          <a:p>
            <a:r>
              <a:rPr lang="ar-EG" sz="3200" dirty="0"/>
              <a:t>اجتمعوا معى اليوم، ايها المسيحيون، لكى نبارك، ربنا يسوع المسيح.</a:t>
            </a:r>
          </a:p>
        </p:txBody>
      </p:sp>
      <p:sp>
        <p:nvSpPr>
          <p:cNvPr id="4" name="Text Placeholder 3">
            <a:extLst>
              <a:ext uri="{FF2B5EF4-FFF2-40B4-BE49-F238E27FC236}">
                <a16:creationId xmlns:a16="http://schemas.microsoft.com/office/drawing/2014/main" id="{80CFE587-CEC9-4F12-8490-B3C0157CD974}"/>
              </a:ext>
            </a:extLst>
          </p:cNvPr>
          <p:cNvSpPr>
            <a:spLocks noGrp="1"/>
          </p:cNvSpPr>
          <p:nvPr>
            <p:ph type="body" sz="quarter" idx="12"/>
          </p:nvPr>
        </p:nvSpPr>
        <p:spPr>
          <a:xfrm>
            <a:off x="0" y="5579167"/>
            <a:ext cx="9144000" cy="1278833"/>
          </a:xfrm>
        </p:spPr>
        <p:txBody>
          <a:bodyPr/>
          <a:lstStyle/>
          <a:p>
            <a:r>
              <a:rPr lang="ar-EG" dirty="0"/>
              <a:t>ثو أوتي نيمي إم فو أو: أو ني إخرستيانوس: </a:t>
            </a:r>
            <a:endParaRPr lang="en-US" dirty="0"/>
          </a:p>
          <a:p>
            <a:r>
              <a:rPr lang="ar-EG" dirty="0"/>
              <a:t>هينا إنتين إسمو: إم بين شويس إيسوس بخرستوس</a:t>
            </a:r>
          </a:p>
        </p:txBody>
      </p:sp>
      <p:sp>
        <p:nvSpPr>
          <p:cNvPr id="5" name="Title 4">
            <a:extLst>
              <a:ext uri="{FF2B5EF4-FFF2-40B4-BE49-F238E27FC236}">
                <a16:creationId xmlns:a16="http://schemas.microsoft.com/office/drawing/2014/main" id="{CF5A8124-BC9D-461E-A3C5-3DAB27FB5580}"/>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292485958"/>
      </p:ext>
    </p:extLst>
  </p:cSld>
  <p:clrMapOvr>
    <a:masterClrMapping/>
  </p:clrMapOvr>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124932F-6238-4CD4-BC2B-A28A8B72E7B7}"/>
              </a:ext>
            </a:extLst>
          </p:cNvPr>
          <p:cNvSpPr>
            <a:spLocks noGrp="1"/>
          </p:cNvSpPr>
          <p:nvPr>
            <p:ph type="body" sz="quarter" idx="10"/>
          </p:nvPr>
        </p:nvSpPr>
        <p:spPr/>
        <p:txBody>
          <a:bodyPr/>
          <a:lstStyle/>
          <a:p>
            <a:r>
              <a:rPr lang="en-US" sz="4400" dirty="0" err="1"/>
              <a:t>Iycouc</a:t>
            </a:r>
            <a:r>
              <a:rPr lang="en-US" sz="4400" dirty="0"/>
              <a:t> </a:t>
            </a:r>
            <a:r>
              <a:rPr lang="en-US" sz="4400" dirty="0" err="1"/>
              <a:t>Pi,rictoc</a:t>
            </a:r>
            <a:r>
              <a:rPr lang="en-GB" sz="4400" dirty="0"/>
              <a:t> </a:t>
            </a:r>
            <a:r>
              <a:rPr lang="en-GB" sz="4400" dirty="0" err="1"/>
              <a:t>pennou</a:t>
            </a:r>
            <a:r>
              <a:rPr lang="en-GB" sz="4400" dirty="0"/>
              <a:t>]@ </a:t>
            </a:r>
            <a:r>
              <a:rPr lang="en-GB" sz="4400" dirty="0" err="1"/>
              <a:t>pia,writoc</a:t>
            </a:r>
            <a:r>
              <a:rPr lang="en-GB" sz="4400" dirty="0"/>
              <a:t>@ </a:t>
            </a:r>
            <a:r>
              <a:rPr lang="en-GB" sz="4400" dirty="0" err="1"/>
              <a:t>af`i</a:t>
            </a:r>
            <a:r>
              <a:rPr lang="en-GB" sz="4400" dirty="0"/>
              <a:t> </a:t>
            </a:r>
            <a:r>
              <a:rPr lang="en-GB" sz="4400" dirty="0" err="1"/>
              <a:t>e;be</a:t>
            </a:r>
            <a:r>
              <a:rPr lang="en-GB" sz="4400" dirty="0"/>
              <a:t> </a:t>
            </a:r>
            <a:r>
              <a:rPr lang="en-GB" sz="4400" dirty="0" err="1"/>
              <a:t>pencw</a:t>
            </a:r>
            <a:r>
              <a:rPr lang="en-GB" sz="4400" dirty="0"/>
              <a:t>]@ </a:t>
            </a:r>
            <a:r>
              <a:rPr lang="en-GB" sz="4400" dirty="0" err="1"/>
              <a:t>hiten</a:t>
            </a:r>
            <a:r>
              <a:rPr lang="en-GB" sz="4400" dirty="0"/>
              <a:t> </a:t>
            </a:r>
            <a:r>
              <a:rPr lang="en-GB" sz="4400" dirty="0" err="1"/>
              <a:t>tefmet,rictoc</a:t>
            </a:r>
            <a:r>
              <a:rPr lang="en-GB" sz="4400" dirty="0"/>
              <a:t>.</a:t>
            </a:r>
          </a:p>
        </p:txBody>
      </p:sp>
      <p:sp>
        <p:nvSpPr>
          <p:cNvPr id="3" name="Text Placeholder 2">
            <a:extLst>
              <a:ext uri="{FF2B5EF4-FFF2-40B4-BE49-F238E27FC236}">
                <a16:creationId xmlns:a16="http://schemas.microsoft.com/office/drawing/2014/main" id="{387ED45E-2EE3-49B1-8D2E-5352612BBA5E}"/>
              </a:ext>
            </a:extLst>
          </p:cNvPr>
          <p:cNvSpPr>
            <a:spLocks noGrp="1"/>
          </p:cNvSpPr>
          <p:nvPr>
            <p:ph type="body" sz="quarter" idx="11"/>
          </p:nvPr>
        </p:nvSpPr>
        <p:spPr/>
        <p:txBody>
          <a:bodyPr/>
          <a:lstStyle/>
          <a:p>
            <a:r>
              <a:rPr lang="ar-EG" sz="3600" dirty="0"/>
              <a:t>يسوع المسيح إلهنا، الغير المحوى، جاء من أجل خلاصنا،</a:t>
            </a:r>
          </a:p>
          <a:p>
            <a:r>
              <a:rPr lang="ar-EG" sz="3600" dirty="0"/>
              <a:t> من قبل صلاحه.</a:t>
            </a:r>
          </a:p>
        </p:txBody>
      </p:sp>
      <p:sp>
        <p:nvSpPr>
          <p:cNvPr id="4" name="Text Placeholder 3">
            <a:extLst>
              <a:ext uri="{FF2B5EF4-FFF2-40B4-BE49-F238E27FC236}">
                <a16:creationId xmlns:a16="http://schemas.microsoft.com/office/drawing/2014/main" id="{34D8C1A5-9260-47B5-BA1D-91CC30D2FF74}"/>
              </a:ext>
            </a:extLst>
          </p:cNvPr>
          <p:cNvSpPr>
            <a:spLocks noGrp="1"/>
          </p:cNvSpPr>
          <p:nvPr>
            <p:ph type="body" sz="quarter" idx="12"/>
          </p:nvPr>
        </p:nvSpPr>
        <p:spPr/>
        <p:txBody>
          <a:bodyPr/>
          <a:lstStyle/>
          <a:p>
            <a:pPr rtl="1"/>
            <a:r>
              <a:rPr lang="ar-EG" sz="3600" dirty="0"/>
              <a:t>إيسوس بخرستوس بين نوتي: بي أخوريتوس:</a:t>
            </a:r>
            <a:endParaRPr lang="en-US" sz="3600" dirty="0"/>
          </a:p>
          <a:p>
            <a:pPr rtl="1"/>
            <a:r>
              <a:rPr lang="ar-EG" sz="3600" dirty="0"/>
              <a:t> أف إ إثفي بين سوتي: هيتين تيف ميت إخرستوس</a:t>
            </a:r>
            <a:r>
              <a:rPr lang="en-US" sz="3600" dirty="0"/>
              <a:t>.</a:t>
            </a:r>
            <a:endParaRPr lang="ar-EG" sz="3600" dirty="0"/>
          </a:p>
        </p:txBody>
      </p:sp>
      <p:sp>
        <p:nvSpPr>
          <p:cNvPr id="5" name="Title 4">
            <a:extLst>
              <a:ext uri="{FF2B5EF4-FFF2-40B4-BE49-F238E27FC236}">
                <a16:creationId xmlns:a16="http://schemas.microsoft.com/office/drawing/2014/main" id="{68081947-F549-4E4D-8119-622277B5ADF3}"/>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27997435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128A7-BB2F-4D57-8D69-4C5AB27CC37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925B1BA-434C-4B2F-927D-452E4236E7AA}"/>
              </a:ext>
            </a:extLst>
          </p:cNvPr>
          <p:cNvSpPr>
            <a:spLocks noGrp="1"/>
          </p:cNvSpPr>
          <p:nvPr>
            <p:ph type="body" sz="quarter" idx="11"/>
          </p:nvPr>
        </p:nvSpPr>
        <p:spPr/>
        <p:txBody>
          <a:bodyPr/>
          <a:lstStyle/>
          <a:p>
            <a:r>
              <a:rPr lang="ar-EG" dirty="0"/>
              <a:t>فليرفعوه فى كنيسة شعبه. وليباركوه على منابر الشيوخ. لأنه جعل الأبوة مثل الخراف. ينظر المستقيمون ويفرحون. الليلويا. </a:t>
            </a:r>
            <a:endParaRPr lang="en-GB" dirty="0"/>
          </a:p>
        </p:txBody>
      </p:sp>
    </p:spTree>
    <p:extLst>
      <p:ext uri="{BB962C8B-B14F-4D97-AF65-F5344CB8AC3E}">
        <p14:creationId xmlns:p14="http://schemas.microsoft.com/office/powerpoint/2010/main" val="2942976090"/>
      </p:ext>
    </p:extLst>
  </p:cSld>
  <p:clrMapOvr>
    <a:masterClrMapping/>
  </p:clrMapOvr>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930A1A2-F78A-43E3-9D32-48C6C32850A1}"/>
              </a:ext>
            </a:extLst>
          </p:cNvPr>
          <p:cNvSpPr>
            <a:spLocks noGrp="1"/>
          </p:cNvSpPr>
          <p:nvPr>
            <p:ph type="body" sz="quarter" idx="10"/>
          </p:nvPr>
        </p:nvSpPr>
        <p:spPr>
          <a:xfrm>
            <a:off x="0" y="4545106"/>
            <a:ext cx="9144000" cy="1152939"/>
          </a:xfrm>
        </p:spPr>
        <p:txBody>
          <a:bodyPr/>
          <a:lstStyle/>
          <a:p>
            <a:r>
              <a:rPr lang="en-US" sz="4400" dirty="0" err="1"/>
              <a:t>Ke</a:t>
            </a:r>
            <a:r>
              <a:rPr lang="en-US" sz="4400" dirty="0"/>
              <a:t> </a:t>
            </a:r>
            <a:r>
              <a:rPr lang="en-US" sz="4400" dirty="0" err="1"/>
              <a:t>palin</a:t>
            </a:r>
            <a:r>
              <a:rPr lang="en-US" sz="4400" dirty="0"/>
              <a:t> </a:t>
            </a:r>
            <a:r>
              <a:rPr lang="en-US" sz="4400" dirty="0" err="1"/>
              <a:t>jw</a:t>
            </a:r>
            <a:r>
              <a:rPr lang="en-US" sz="4400" dirty="0"/>
              <a:t> `</a:t>
            </a:r>
            <a:r>
              <a:rPr lang="en-US" sz="4400" dirty="0" err="1"/>
              <a:t>mP</a:t>
            </a:r>
            <a:r>
              <a:rPr lang="en-US" sz="4400" dirty="0"/>
              <a:t>[</a:t>
            </a:r>
            <a:r>
              <a:rPr lang="en-US" sz="4400" dirty="0" err="1"/>
              <a:t>oic</a:t>
            </a:r>
            <a:r>
              <a:rPr lang="en-US" sz="4400" dirty="0"/>
              <a:t>@ </a:t>
            </a:r>
            <a:r>
              <a:rPr lang="en-US" sz="4400" dirty="0" err="1"/>
              <a:t>qen</a:t>
            </a:r>
            <a:r>
              <a:rPr lang="en-US" sz="4400" dirty="0"/>
              <a:t> </a:t>
            </a:r>
            <a:r>
              <a:rPr lang="en-US" sz="4400" dirty="0" err="1"/>
              <a:t>oujw</a:t>
            </a:r>
            <a:r>
              <a:rPr lang="en-US" sz="4400" dirty="0"/>
              <a:t> `</a:t>
            </a:r>
            <a:r>
              <a:rPr lang="en-US" sz="4400" dirty="0" err="1"/>
              <a:t>mberi</a:t>
            </a:r>
            <a:r>
              <a:rPr lang="en-US" sz="4400" dirty="0"/>
              <a:t>@ </a:t>
            </a:r>
            <a:r>
              <a:rPr lang="en-US" sz="4400" dirty="0" err="1"/>
              <a:t>caji</a:t>
            </a:r>
            <a:r>
              <a:rPr lang="en-US" sz="4400" dirty="0"/>
              <a:t> `</a:t>
            </a:r>
            <a:r>
              <a:rPr lang="en-US" sz="4400" dirty="0" err="1"/>
              <a:t>mpef`wou</a:t>
            </a:r>
            <a:r>
              <a:rPr lang="en-US" sz="4400" dirty="0"/>
              <a:t>@ </a:t>
            </a:r>
            <a:r>
              <a:rPr lang="en-US" sz="4400" dirty="0" err="1"/>
              <a:t>nem</a:t>
            </a:r>
            <a:r>
              <a:rPr lang="en-US" sz="4400" dirty="0"/>
              <a:t> </a:t>
            </a:r>
            <a:r>
              <a:rPr lang="en-US" sz="4400" dirty="0" err="1"/>
              <a:t>nef`sfyri</a:t>
            </a:r>
            <a:r>
              <a:rPr lang="en-US" sz="4400" dirty="0"/>
              <a:t>.</a:t>
            </a:r>
          </a:p>
        </p:txBody>
      </p:sp>
      <p:sp>
        <p:nvSpPr>
          <p:cNvPr id="3" name="Text Placeholder 2">
            <a:extLst>
              <a:ext uri="{FF2B5EF4-FFF2-40B4-BE49-F238E27FC236}">
                <a16:creationId xmlns:a16="http://schemas.microsoft.com/office/drawing/2014/main" id="{E5235DA0-C081-4838-9753-363601EF51F8}"/>
              </a:ext>
            </a:extLst>
          </p:cNvPr>
          <p:cNvSpPr>
            <a:spLocks noGrp="1"/>
          </p:cNvSpPr>
          <p:nvPr>
            <p:ph type="body" sz="quarter" idx="11"/>
          </p:nvPr>
        </p:nvSpPr>
        <p:spPr>
          <a:xfrm>
            <a:off x="0" y="3710609"/>
            <a:ext cx="9144000" cy="834497"/>
          </a:xfrm>
        </p:spPr>
        <p:txBody>
          <a:bodyPr anchor="ctr"/>
          <a:lstStyle/>
          <a:p>
            <a:r>
              <a:rPr lang="ar-EG" sz="3700" dirty="0"/>
              <a:t>و أيضا انشدوا للرب، نشيدا جديدا، حدثوا بمجده، وعجائبه.</a:t>
            </a:r>
          </a:p>
        </p:txBody>
      </p:sp>
      <p:sp>
        <p:nvSpPr>
          <p:cNvPr id="4" name="Text Placeholder 3">
            <a:extLst>
              <a:ext uri="{FF2B5EF4-FFF2-40B4-BE49-F238E27FC236}">
                <a16:creationId xmlns:a16="http://schemas.microsoft.com/office/drawing/2014/main" id="{2A1D3352-189D-45A2-B994-64C3C02F1BC2}"/>
              </a:ext>
            </a:extLst>
          </p:cNvPr>
          <p:cNvSpPr>
            <a:spLocks noGrp="1"/>
          </p:cNvSpPr>
          <p:nvPr>
            <p:ph type="body" sz="quarter" idx="12"/>
          </p:nvPr>
        </p:nvSpPr>
        <p:spPr>
          <a:xfrm>
            <a:off x="0" y="5698045"/>
            <a:ext cx="9144000" cy="1159955"/>
          </a:xfrm>
        </p:spPr>
        <p:txBody>
          <a:bodyPr/>
          <a:lstStyle/>
          <a:p>
            <a:pPr rtl="1"/>
            <a:r>
              <a:rPr lang="ar-EG" dirty="0"/>
              <a:t>كي بالين جو إم إبشويس: خين أوجو إم فيري:</a:t>
            </a:r>
            <a:endParaRPr lang="en-US" dirty="0"/>
          </a:p>
          <a:p>
            <a:pPr rtl="1"/>
            <a:r>
              <a:rPr lang="ar-EG" dirty="0"/>
              <a:t> ساجي إم بيف أوأو: نيم نيف إشفيري</a:t>
            </a:r>
          </a:p>
        </p:txBody>
      </p:sp>
      <p:sp>
        <p:nvSpPr>
          <p:cNvPr id="5" name="Title 4">
            <a:extLst>
              <a:ext uri="{FF2B5EF4-FFF2-40B4-BE49-F238E27FC236}">
                <a16:creationId xmlns:a16="http://schemas.microsoft.com/office/drawing/2014/main" id="{EEB23856-E0BB-4C6F-9765-E2AB69144B9D}"/>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530507434"/>
      </p:ext>
    </p:extLst>
  </p:cSld>
  <p:clrMapOvr>
    <a:masterClrMapping/>
  </p:clrMapOvr>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BAE7DB4-D6AC-40E9-A962-AC7F4698A475}"/>
              </a:ext>
            </a:extLst>
          </p:cNvPr>
          <p:cNvSpPr>
            <a:spLocks noGrp="1"/>
          </p:cNvSpPr>
          <p:nvPr>
            <p:ph type="body" sz="quarter" idx="10"/>
          </p:nvPr>
        </p:nvSpPr>
        <p:spPr>
          <a:xfrm>
            <a:off x="0" y="4426229"/>
            <a:ext cx="9144000" cy="1181195"/>
          </a:xfrm>
        </p:spPr>
        <p:txBody>
          <a:bodyPr/>
          <a:lstStyle/>
          <a:p>
            <a:pPr>
              <a:spcBef>
                <a:spcPts val="0"/>
              </a:spcBef>
            </a:pPr>
            <a:r>
              <a:rPr lang="en-US" sz="4000" dirty="0" err="1"/>
              <a:t>Loipon</a:t>
            </a:r>
            <a:r>
              <a:rPr lang="en-US" sz="4000" dirty="0"/>
              <a:t> </a:t>
            </a:r>
            <a:r>
              <a:rPr lang="en-US" sz="4000" dirty="0" err="1"/>
              <a:t>qen</a:t>
            </a:r>
            <a:r>
              <a:rPr lang="en-US" sz="4000" dirty="0"/>
              <a:t> nyet[</a:t>
            </a:r>
            <a:r>
              <a:rPr lang="en-US" sz="4000" dirty="0" err="1"/>
              <a:t>oci</a:t>
            </a:r>
            <a:r>
              <a:rPr lang="en-US" sz="4000" dirty="0"/>
              <a:t>@ </a:t>
            </a:r>
            <a:r>
              <a:rPr lang="en-US" sz="4000" dirty="0" err="1"/>
              <a:t>hwc</a:t>
            </a:r>
            <a:r>
              <a:rPr lang="en-US" sz="4000" dirty="0"/>
              <a:t> `</a:t>
            </a:r>
            <a:r>
              <a:rPr lang="en-US" sz="4000" dirty="0" err="1"/>
              <a:t>erof</a:t>
            </a:r>
            <a:r>
              <a:rPr lang="en-US" sz="4000" dirty="0"/>
              <a:t> </a:t>
            </a:r>
            <a:r>
              <a:rPr lang="en-US" sz="4000" dirty="0" err="1"/>
              <a:t>ma`wounaf</a:t>
            </a:r>
            <a:r>
              <a:rPr lang="en-US" sz="4000" dirty="0"/>
              <a:t>@</a:t>
            </a:r>
          </a:p>
          <a:p>
            <a:pPr>
              <a:spcBef>
                <a:spcPts val="0"/>
              </a:spcBef>
            </a:pPr>
            <a:r>
              <a:rPr lang="en-US" sz="4000" dirty="0"/>
              <a:t> `w </a:t>
            </a:r>
            <a:r>
              <a:rPr lang="en-US" sz="4000" dirty="0" err="1"/>
              <a:t>niaggeloc</a:t>
            </a:r>
            <a:r>
              <a:rPr lang="en-US" sz="4000" dirty="0"/>
              <a:t> </a:t>
            </a:r>
            <a:r>
              <a:rPr lang="en-US" sz="4000" dirty="0" err="1"/>
              <a:t>nyet`ohi</a:t>
            </a:r>
            <a:r>
              <a:rPr lang="en-US" sz="4000" dirty="0"/>
              <a:t> `</a:t>
            </a:r>
            <a:r>
              <a:rPr lang="en-US" sz="4000" dirty="0" err="1"/>
              <a:t>eratou</a:t>
            </a:r>
            <a:r>
              <a:rPr lang="en-US" sz="4000" dirty="0"/>
              <a:t> </a:t>
            </a:r>
            <a:r>
              <a:rPr lang="en-US" sz="4000" dirty="0" err="1"/>
              <a:t>nahraf</a:t>
            </a:r>
            <a:r>
              <a:rPr lang="en-US" sz="4000" dirty="0"/>
              <a:t>.</a:t>
            </a:r>
          </a:p>
        </p:txBody>
      </p:sp>
      <p:sp>
        <p:nvSpPr>
          <p:cNvPr id="3" name="Text Placeholder 2">
            <a:extLst>
              <a:ext uri="{FF2B5EF4-FFF2-40B4-BE49-F238E27FC236}">
                <a16:creationId xmlns:a16="http://schemas.microsoft.com/office/drawing/2014/main" id="{482395C5-5116-4B71-AACE-9DD84255E35A}"/>
              </a:ext>
            </a:extLst>
          </p:cNvPr>
          <p:cNvSpPr>
            <a:spLocks noGrp="1"/>
          </p:cNvSpPr>
          <p:nvPr>
            <p:ph type="body" sz="quarter" idx="11"/>
          </p:nvPr>
        </p:nvSpPr>
        <p:spPr>
          <a:xfrm>
            <a:off x="0" y="3710610"/>
            <a:ext cx="9144000" cy="715618"/>
          </a:xfrm>
        </p:spPr>
        <p:txBody>
          <a:bodyPr anchor="ctr"/>
          <a:lstStyle/>
          <a:p>
            <a:r>
              <a:rPr lang="ar-EG" sz="3400" dirty="0"/>
              <a:t>و أيضا فى الاعالى، سبحوه و مجدوه، أيها الملائكة، القيام حوله.</a:t>
            </a:r>
          </a:p>
        </p:txBody>
      </p:sp>
      <p:sp>
        <p:nvSpPr>
          <p:cNvPr id="4" name="Text Placeholder 3">
            <a:extLst>
              <a:ext uri="{FF2B5EF4-FFF2-40B4-BE49-F238E27FC236}">
                <a16:creationId xmlns:a16="http://schemas.microsoft.com/office/drawing/2014/main" id="{6786D778-AEC8-473A-85AA-3DE4812A82CB}"/>
              </a:ext>
            </a:extLst>
          </p:cNvPr>
          <p:cNvSpPr>
            <a:spLocks noGrp="1"/>
          </p:cNvSpPr>
          <p:nvPr>
            <p:ph type="body" sz="quarter" idx="12"/>
          </p:nvPr>
        </p:nvSpPr>
        <p:spPr>
          <a:xfrm>
            <a:off x="0" y="5676807"/>
            <a:ext cx="9144000" cy="1181194"/>
          </a:xfrm>
        </p:spPr>
        <p:txBody>
          <a:bodyPr/>
          <a:lstStyle/>
          <a:p>
            <a:pPr rtl="1"/>
            <a:r>
              <a:rPr lang="ar-EG" dirty="0"/>
              <a:t>ليبون خين ني إتتشوسي: هوس إيروف ما أو أوناف: أوبي أنجيليوس: ني إت أوهي إراتو ناهراف.</a:t>
            </a:r>
          </a:p>
        </p:txBody>
      </p:sp>
      <p:sp>
        <p:nvSpPr>
          <p:cNvPr id="5" name="Title 4">
            <a:extLst>
              <a:ext uri="{FF2B5EF4-FFF2-40B4-BE49-F238E27FC236}">
                <a16:creationId xmlns:a16="http://schemas.microsoft.com/office/drawing/2014/main" id="{D4D01E7F-E7B3-4371-ACC1-94DE7D05D01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416082263"/>
      </p:ext>
    </p:extLst>
  </p:cSld>
  <p:clrMapOvr>
    <a:masterClrMapping/>
  </p:clrMapOvr>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ED99BCC-57C1-4853-A6C0-10D3A71E5C51}"/>
              </a:ext>
            </a:extLst>
          </p:cNvPr>
          <p:cNvSpPr>
            <a:spLocks noGrp="1"/>
          </p:cNvSpPr>
          <p:nvPr>
            <p:ph type="body" sz="quarter" idx="10"/>
          </p:nvPr>
        </p:nvSpPr>
        <p:spPr>
          <a:xfrm>
            <a:off x="0" y="4531660"/>
            <a:ext cx="9144000" cy="1152939"/>
          </a:xfrm>
        </p:spPr>
        <p:txBody>
          <a:bodyPr/>
          <a:lstStyle/>
          <a:p>
            <a:pPr>
              <a:spcBef>
                <a:spcPts val="0"/>
              </a:spcBef>
            </a:pPr>
            <a:r>
              <a:rPr lang="en-US" sz="4400" dirty="0"/>
              <a:t>Moi nan `</a:t>
            </a:r>
            <a:r>
              <a:rPr lang="en-US" sz="4400" dirty="0" err="1"/>
              <a:t>noumeroc</a:t>
            </a:r>
            <a:r>
              <a:rPr lang="en-US" sz="4400" dirty="0"/>
              <a:t>@ </a:t>
            </a:r>
            <a:r>
              <a:rPr lang="en-US" sz="4400" dirty="0" err="1"/>
              <a:t>qen</a:t>
            </a:r>
            <a:r>
              <a:rPr lang="en-US" sz="4400" dirty="0"/>
              <a:t> </a:t>
            </a:r>
            <a:r>
              <a:rPr lang="en-US" sz="4400" dirty="0" err="1"/>
              <a:t>tekmetouro</a:t>
            </a:r>
            <a:r>
              <a:rPr lang="en-US" sz="4400" dirty="0"/>
              <a:t>@ </a:t>
            </a:r>
            <a:endParaRPr lang="ar-EG" sz="4400" dirty="0"/>
          </a:p>
          <a:p>
            <a:pPr>
              <a:spcBef>
                <a:spcPts val="0"/>
              </a:spcBef>
            </a:pPr>
            <a:r>
              <a:rPr lang="en-US" sz="4400" dirty="0" err="1"/>
              <a:t>e;be</a:t>
            </a:r>
            <a:r>
              <a:rPr lang="en-US" sz="4400" dirty="0"/>
              <a:t> ]</a:t>
            </a:r>
            <a:r>
              <a:rPr lang="en-US" sz="4400" dirty="0" err="1"/>
              <a:t>par;enoc</a:t>
            </a:r>
            <a:r>
              <a:rPr lang="en-US" sz="4400" dirty="0"/>
              <a:t>@ Maria ]</a:t>
            </a:r>
            <a:r>
              <a:rPr lang="en-US" sz="4400" dirty="0" err="1"/>
              <a:t>ouro</a:t>
            </a:r>
            <a:r>
              <a:rPr lang="en-US" sz="4400" dirty="0"/>
              <a:t>.</a:t>
            </a:r>
          </a:p>
        </p:txBody>
      </p:sp>
      <p:sp>
        <p:nvSpPr>
          <p:cNvPr id="3" name="Text Placeholder 2">
            <a:extLst>
              <a:ext uri="{FF2B5EF4-FFF2-40B4-BE49-F238E27FC236}">
                <a16:creationId xmlns:a16="http://schemas.microsoft.com/office/drawing/2014/main" id="{54C84F49-4989-44B6-83F1-C4E1238A8D17}"/>
              </a:ext>
            </a:extLst>
          </p:cNvPr>
          <p:cNvSpPr>
            <a:spLocks noGrp="1"/>
          </p:cNvSpPr>
          <p:nvPr>
            <p:ph type="body" sz="quarter" idx="11"/>
          </p:nvPr>
        </p:nvSpPr>
        <p:spPr>
          <a:xfrm>
            <a:off x="0" y="3710610"/>
            <a:ext cx="9144000" cy="821050"/>
          </a:xfrm>
        </p:spPr>
        <p:txBody>
          <a:bodyPr anchor="ctr"/>
          <a:lstStyle/>
          <a:p>
            <a:r>
              <a:rPr lang="ar-EG" sz="3900" dirty="0"/>
              <a:t>اعطنا نصيبا، فى ملكوتك، من أجل العذراء، مريم الملكة.</a:t>
            </a:r>
          </a:p>
        </p:txBody>
      </p:sp>
      <p:sp>
        <p:nvSpPr>
          <p:cNvPr id="4" name="Text Placeholder 3">
            <a:extLst>
              <a:ext uri="{FF2B5EF4-FFF2-40B4-BE49-F238E27FC236}">
                <a16:creationId xmlns:a16="http://schemas.microsoft.com/office/drawing/2014/main" id="{55810C5F-3144-4AD6-93AA-89A94DE773E3}"/>
              </a:ext>
            </a:extLst>
          </p:cNvPr>
          <p:cNvSpPr>
            <a:spLocks noGrp="1"/>
          </p:cNvSpPr>
          <p:nvPr>
            <p:ph type="body" sz="quarter" idx="12"/>
          </p:nvPr>
        </p:nvSpPr>
        <p:spPr>
          <a:xfrm>
            <a:off x="0" y="5684599"/>
            <a:ext cx="9144000" cy="1173401"/>
          </a:xfrm>
        </p:spPr>
        <p:txBody>
          <a:bodyPr anchor="ctr"/>
          <a:lstStyle/>
          <a:p>
            <a:pPr rtl="1"/>
            <a:r>
              <a:rPr lang="ar-EG" dirty="0"/>
              <a:t>موي نان إن أو ميروس: خين تيك ميت أورو:</a:t>
            </a:r>
          </a:p>
          <a:p>
            <a:pPr rtl="1"/>
            <a:r>
              <a:rPr lang="ar-EG" dirty="0"/>
              <a:t> إثفي تي بارثينوس: ماريا تي أورو.</a:t>
            </a:r>
          </a:p>
        </p:txBody>
      </p:sp>
      <p:sp>
        <p:nvSpPr>
          <p:cNvPr id="5" name="Title 4">
            <a:extLst>
              <a:ext uri="{FF2B5EF4-FFF2-40B4-BE49-F238E27FC236}">
                <a16:creationId xmlns:a16="http://schemas.microsoft.com/office/drawing/2014/main" id="{F363DC22-1A3B-41CB-A729-2256F2AAAB50}"/>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61054608"/>
      </p:ext>
    </p:extLst>
  </p:cSld>
  <p:clrMapOvr>
    <a:masterClrMapping/>
  </p:clrMapOvr>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AE900E6-2430-43B8-9571-D9705E576AB6}"/>
              </a:ext>
            </a:extLst>
          </p:cNvPr>
          <p:cNvSpPr>
            <a:spLocks noGrp="1"/>
          </p:cNvSpPr>
          <p:nvPr>
            <p:ph type="body" sz="quarter" idx="10"/>
          </p:nvPr>
        </p:nvSpPr>
        <p:spPr>
          <a:xfrm>
            <a:off x="0" y="4531659"/>
            <a:ext cx="9144000" cy="1196788"/>
          </a:xfrm>
        </p:spPr>
        <p:txBody>
          <a:bodyPr/>
          <a:lstStyle/>
          <a:p>
            <a:r>
              <a:rPr lang="en-US" sz="4400" dirty="0" err="1"/>
              <a:t>Nimet`oni</a:t>
            </a:r>
            <a:r>
              <a:rPr lang="en-US" sz="4400" dirty="0"/>
              <a:t> `</a:t>
            </a:r>
            <a:r>
              <a:rPr lang="en-US" sz="4400" dirty="0" err="1"/>
              <a:t>mmok</a:t>
            </a:r>
            <a:r>
              <a:rPr lang="en-US" sz="4400" dirty="0"/>
              <a:t>@ </a:t>
            </a:r>
            <a:r>
              <a:rPr lang="en-US" sz="4400" dirty="0" err="1"/>
              <a:t>qen</a:t>
            </a:r>
            <a:r>
              <a:rPr lang="en-US" sz="4400" dirty="0"/>
              <a:t> </a:t>
            </a:r>
            <a:r>
              <a:rPr lang="en-US" sz="4400" dirty="0" err="1"/>
              <a:t>ninou</a:t>
            </a:r>
            <a:r>
              <a:rPr lang="en-US" sz="4400" dirty="0"/>
              <a:t>] P[</a:t>
            </a:r>
            <a:r>
              <a:rPr lang="en-US" sz="4400" dirty="0" err="1"/>
              <a:t>oic</a:t>
            </a:r>
            <a:r>
              <a:rPr lang="en-US" sz="4400" dirty="0"/>
              <a:t>@ </a:t>
            </a:r>
            <a:r>
              <a:rPr lang="en-US" sz="4400" dirty="0" err="1"/>
              <a:t>marenhwc</a:t>
            </a:r>
            <a:r>
              <a:rPr lang="en-US" sz="4400" dirty="0"/>
              <a:t> `</a:t>
            </a:r>
            <a:r>
              <a:rPr lang="en-US" sz="4400" dirty="0" err="1"/>
              <a:t>erok</a:t>
            </a:r>
            <a:r>
              <a:rPr lang="en-US" sz="4400" dirty="0"/>
              <a:t>@ </a:t>
            </a:r>
            <a:r>
              <a:rPr lang="en-US" sz="4400" dirty="0" err="1"/>
              <a:t>nem</a:t>
            </a:r>
            <a:r>
              <a:rPr lang="en-US" sz="4400" dirty="0"/>
              <a:t> </a:t>
            </a:r>
            <a:r>
              <a:rPr lang="en-US" sz="4400" dirty="0" err="1"/>
              <a:t>nekaggeloc</a:t>
            </a:r>
            <a:r>
              <a:rPr lang="en-US" sz="4400" dirty="0"/>
              <a:t>.</a:t>
            </a:r>
          </a:p>
        </p:txBody>
      </p:sp>
      <p:sp>
        <p:nvSpPr>
          <p:cNvPr id="3" name="Text Placeholder 2">
            <a:extLst>
              <a:ext uri="{FF2B5EF4-FFF2-40B4-BE49-F238E27FC236}">
                <a16:creationId xmlns:a16="http://schemas.microsoft.com/office/drawing/2014/main" id="{175157E0-8FB5-48DA-8313-2CA6DE09DCBC}"/>
              </a:ext>
            </a:extLst>
          </p:cNvPr>
          <p:cNvSpPr>
            <a:spLocks noGrp="1"/>
          </p:cNvSpPr>
          <p:nvPr>
            <p:ph type="body" sz="quarter" idx="11"/>
          </p:nvPr>
        </p:nvSpPr>
        <p:spPr>
          <a:xfrm>
            <a:off x="0" y="3710609"/>
            <a:ext cx="9144000" cy="821049"/>
          </a:xfrm>
        </p:spPr>
        <p:txBody>
          <a:bodyPr anchor="ctr"/>
          <a:lstStyle/>
          <a:p>
            <a:r>
              <a:rPr lang="ar-EG" dirty="0"/>
              <a:t>من يشبهك، فى الالهة يارب، فلنسبحك، مع ملائكتك.</a:t>
            </a:r>
          </a:p>
        </p:txBody>
      </p:sp>
      <p:sp>
        <p:nvSpPr>
          <p:cNvPr id="4" name="Text Placeholder 3">
            <a:extLst>
              <a:ext uri="{FF2B5EF4-FFF2-40B4-BE49-F238E27FC236}">
                <a16:creationId xmlns:a16="http://schemas.microsoft.com/office/drawing/2014/main" id="{C9DDE5F2-7B94-4F57-8A92-CE4B29AD173E}"/>
              </a:ext>
            </a:extLst>
          </p:cNvPr>
          <p:cNvSpPr>
            <a:spLocks noGrp="1"/>
          </p:cNvSpPr>
          <p:nvPr>
            <p:ph type="body" sz="quarter" idx="12"/>
          </p:nvPr>
        </p:nvSpPr>
        <p:spPr>
          <a:xfrm>
            <a:off x="0" y="5728447"/>
            <a:ext cx="9144000" cy="1129553"/>
          </a:xfrm>
        </p:spPr>
        <p:txBody>
          <a:bodyPr/>
          <a:lstStyle/>
          <a:p>
            <a:pPr rtl="1"/>
            <a:r>
              <a:rPr lang="ar-EG" dirty="0"/>
              <a:t>نيم إت أوني إمموك: ني نوتي إبشويس:</a:t>
            </a:r>
          </a:p>
          <a:p>
            <a:pPr rtl="1"/>
            <a:r>
              <a:rPr lang="ar-EG" dirty="0"/>
              <a:t>مارين هوس إروك: نيم نيك أنجيلوس.</a:t>
            </a:r>
          </a:p>
        </p:txBody>
      </p:sp>
      <p:sp>
        <p:nvSpPr>
          <p:cNvPr id="5" name="Title 4">
            <a:extLst>
              <a:ext uri="{FF2B5EF4-FFF2-40B4-BE49-F238E27FC236}">
                <a16:creationId xmlns:a16="http://schemas.microsoft.com/office/drawing/2014/main" id="{385134DE-3C01-47A8-A31D-3F02F56A151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265074598"/>
      </p:ext>
    </p:extLst>
  </p:cSld>
  <p:clrMapOvr>
    <a:masterClrMapping/>
  </p:clrMapOvr>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121F77B-DD46-4EEC-B410-268793380208}"/>
              </a:ext>
            </a:extLst>
          </p:cNvPr>
          <p:cNvSpPr>
            <a:spLocks noGrp="1"/>
          </p:cNvSpPr>
          <p:nvPr>
            <p:ph type="body" sz="quarter" idx="10"/>
          </p:nvPr>
        </p:nvSpPr>
        <p:spPr>
          <a:xfrm>
            <a:off x="0" y="4531660"/>
            <a:ext cx="9144000" cy="1152939"/>
          </a:xfrm>
        </p:spPr>
        <p:txBody>
          <a:bodyPr/>
          <a:lstStyle/>
          <a:p>
            <a:pPr>
              <a:spcBef>
                <a:spcPts val="0"/>
              </a:spcBef>
            </a:pPr>
            <a:r>
              <a:rPr lang="en-US" sz="4400" dirty="0" err="1"/>
              <a:t>Xcmarwout</a:t>
            </a:r>
            <a:r>
              <a:rPr lang="en-US" sz="4400" dirty="0"/>
              <a:t> </a:t>
            </a:r>
            <a:r>
              <a:rPr lang="en-US" sz="4400" dirty="0" err="1"/>
              <a:t>aly;oc</a:t>
            </a:r>
            <a:r>
              <a:rPr lang="en-US" sz="4400" dirty="0"/>
              <a:t>@ `</a:t>
            </a:r>
            <a:r>
              <a:rPr lang="en-US" sz="4400" dirty="0" err="1"/>
              <a:t>wpi`ewnion</a:t>
            </a:r>
            <a:r>
              <a:rPr lang="en-US" sz="4400" dirty="0"/>
              <a:t>@ </a:t>
            </a:r>
          </a:p>
          <a:p>
            <a:pPr>
              <a:spcBef>
                <a:spcPts val="0"/>
              </a:spcBef>
            </a:pPr>
            <a:r>
              <a:rPr lang="en-US" sz="4400" dirty="0" err="1"/>
              <a:t>efer</a:t>
            </a:r>
            <a:r>
              <a:rPr lang="en-US" sz="4400" dirty="0"/>
              <a:t> `</a:t>
            </a:r>
            <a:r>
              <a:rPr lang="en-US" sz="4400" dirty="0" err="1"/>
              <a:t>prepi</a:t>
            </a:r>
            <a:r>
              <a:rPr lang="en-US" sz="4400" dirty="0"/>
              <a:t> </a:t>
            </a:r>
            <a:r>
              <a:rPr lang="en-US" sz="4400" dirty="0" err="1"/>
              <a:t>nak</a:t>
            </a:r>
            <a:r>
              <a:rPr lang="en-US" sz="4400" dirty="0"/>
              <a:t>@ `</a:t>
            </a:r>
            <a:r>
              <a:rPr lang="en-US" sz="4400" dirty="0" err="1"/>
              <a:t>nje</a:t>
            </a:r>
            <a:r>
              <a:rPr lang="en-US" sz="4400" dirty="0"/>
              <a:t> </a:t>
            </a:r>
            <a:r>
              <a:rPr lang="en-US" sz="4400" dirty="0" err="1"/>
              <a:t>pijw</a:t>
            </a:r>
            <a:r>
              <a:rPr lang="en-US" sz="4400" dirty="0"/>
              <a:t> </a:t>
            </a:r>
            <a:r>
              <a:rPr lang="en-US" sz="4400" dirty="0" err="1"/>
              <a:t>qen</a:t>
            </a:r>
            <a:r>
              <a:rPr lang="en-US" sz="4400" dirty="0"/>
              <a:t> </a:t>
            </a:r>
            <a:r>
              <a:rPr lang="en-US" sz="4400" dirty="0" err="1"/>
              <a:t>Ciwn</a:t>
            </a:r>
            <a:r>
              <a:rPr lang="en-US" sz="4400" dirty="0"/>
              <a:t>.</a:t>
            </a:r>
          </a:p>
        </p:txBody>
      </p:sp>
      <p:sp>
        <p:nvSpPr>
          <p:cNvPr id="3" name="Text Placeholder 2">
            <a:extLst>
              <a:ext uri="{FF2B5EF4-FFF2-40B4-BE49-F238E27FC236}">
                <a16:creationId xmlns:a16="http://schemas.microsoft.com/office/drawing/2014/main" id="{74089157-5938-46D0-BA02-ECD46F10406F}"/>
              </a:ext>
            </a:extLst>
          </p:cNvPr>
          <p:cNvSpPr>
            <a:spLocks noGrp="1"/>
          </p:cNvSpPr>
          <p:nvPr>
            <p:ph type="body" sz="quarter" idx="11"/>
          </p:nvPr>
        </p:nvSpPr>
        <p:spPr>
          <a:xfrm>
            <a:off x="0" y="3710610"/>
            <a:ext cx="9144000" cy="821050"/>
          </a:xfrm>
        </p:spPr>
        <p:txBody>
          <a:bodyPr anchor="ctr"/>
          <a:lstStyle/>
          <a:p>
            <a:r>
              <a:rPr lang="ar-EG" sz="3400" dirty="0"/>
              <a:t>تباركت بالحقيقية، ايها الازلي، لأنه يليق بك، النشيد فى صهيون.</a:t>
            </a:r>
          </a:p>
        </p:txBody>
      </p:sp>
      <p:sp>
        <p:nvSpPr>
          <p:cNvPr id="4" name="Text Placeholder 3">
            <a:extLst>
              <a:ext uri="{FF2B5EF4-FFF2-40B4-BE49-F238E27FC236}">
                <a16:creationId xmlns:a16="http://schemas.microsoft.com/office/drawing/2014/main" id="{B90589BC-409A-4110-9D05-2711384B7A6B}"/>
              </a:ext>
            </a:extLst>
          </p:cNvPr>
          <p:cNvSpPr>
            <a:spLocks noGrp="1"/>
          </p:cNvSpPr>
          <p:nvPr>
            <p:ph type="body" sz="quarter" idx="12"/>
          </p:nvPr>
        </p:nvSpPr>
        <p:spPr>
          <a:xfrm>
            <a:off x="0" y="5684599"/>
            <a:ext cx="9144000" cy="1173401"/>
          </a:xfrm>
        </p:spPr>
        <p:txBody>
          <a:bodyPr/>
          <a:lstStyle/>
          <a:p>
            <a:r>
              <a:rPr lang="ar-EG" dirty="0"/>
              <a:t>إك إسماروؤوت أليثوس: أوبي إ إونين:</a:t>
            </a:r>
          </a:p>
          <a:p>
            <a:r>
              <a:rPr lang="ar-EG" dirty="0"/>
              <a:t> إف إر إيريبي ناك: إنجي بي جوخين سيون</a:t>
            </a:r>
          </a:p>
        </p:txBody>
      </p:sp>
      <p:sp>
        <p:nvSpPr>
          <p:cNvPr id="5" name="Title 4">
            <a:extLst>
              <a:ext uri="{FF2B5EF4-FFF2-40B4-BE49-F238E27FC236}">
                <a16:creationId xmlns:a16="http://schemas.microsoft.com/office/drawing/2014/main" id="{6F299393-3A20-4CBC-BF73-D1B7DE169C92}"/>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317839423"/>
      </p:ext>
    </p:extLst>
  </p:cSld>
  <p:clrMapOvr>
    <a:masterClrMapping/>
  </p:clrMapOvr>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EC71B59-B1B2-4105-9CB8-D0D17D75B41C}"/>
              </a:ext>
            </a:extLst>
          </p:cNvPr>
          <p:cNvSpPr>
            <a:spLocks noGrp="1"/>
          </p:cNvSpPr>
          <p:nvPr>
            <p:ph type="body" sz="quarter" idx="10"/>
          </p:nvPr>
        </p:nvSpPr>
        <p:spPr>
          <a:xfrm>
            <a:off x="0" y="4558554"/>
            <a:ext cx="9144000" cy="1152939"/>
          </a:xfrm>
        </p:spPr>
        <p:txBody>
          <a:bodyPr/>
          <a:lstStyle/>
          <a:p>
            <a:pPr>
              <a:spcBef>
                <a:spcPts val="0"/>
              </a:spcBef>
            </a:pPr>
            <a:r>
              <a:rPr lang="en-US" sz="4400" dirty="0" err="1"/>
              <a:t>Ouoh</a:t>
            </a:r>
            <a:r>
              <a:rPr lang="en-US" sz="4400" dirty="0"/>
              <a:t> </a:t>
            </a:r>
            <a:r>
              <a:rPr lang="en-US" sz="4400" dirty="0" err="1"/>
              <a:t>eu`cmou</a:t>
            </a:r>
            <a:r>
              <a:rPr lang="en-US" sz="4400" dirty="0"/>
              <a:t> `</a:t>
            </a:r>
            <a:r>
              <a:rPr lang="en-US" sz="4400" dirty="0" err="1"/>
              <a:t>erof</a:t>
            </a:r>
            <a:r>
              <a:rPr lang="en-US" sz="4400" dirty="0"/>
              <a:t>@ </a:t>
            </a:r>
            <a:r>
              <a:rPr lang="en-US" sz="4400" dirty="0" err="1"/>
              <a:t>qen</a:t>
            </a:r>
            <a:r>
              <a:rPr lang="en-US" sz="4400" dirty="0"/>
              <a:t> </a:t>
            </a:r>
            <a:r>
              <a:rPr lang="en-US" sz="4400" dirty="0" err="1"/>
              <a:t>piorganon</a:t>
            </a:r>
            <a:r>
              <a:rPr lang="en-US" sz="4400" dirty="0"/>
              <a:t>@</a:t>
            </a:r>
          </a:p>
          <a:p>
            <a:pPr>
              <a:spcBef>
                <a:spcPts val="0"/>
              </a:spcBef>
            </a:pPr>
            <a:r>
              <a:rPr lang="en-US" sz="4400" dirty="0"/>
              <a:t> `</a:t>
            </a:r>
            <a:r>
              <a:rPr lang="en-US" sz="4400" dirty="0" err="1"/>
              <a:t>nte</a:t>
            </a:r>
            <a:r>
              <a:rPr lang="en-US" sz="4400" dirty="0"/>
              <a:t> </a:t>
            </a:r>
            <a:r>
              <a:rPr lang="en-US" sz="4400" dirty="0" err="1"/>
              <a:t>pimocikon</a:t>
            </a:r>
            <a:r>
              <a:rPr lang="en-US" sz="4400" dirty="0"/>
              <a:t>@ </a:t>
            </a:r>
            <a:r>
              <a:rPr lang="en-US" sz="4400" dirty="0" err="1"/>
              <a:t>nem</a:t>
            </a:r>
            <a:r>
              <a:rPr lang="en-US" sz="4400" dirty="0"/>
              <a:t> </a:t>
            </a:r>
            <a:r>
              <a:rPr lang="en-US" sz="4400" dirty="0" err="1"/>
              <a:t>ou'altyrion</a:t>
            </a:r>
            <a:r>
              <a:rPr lang="en-US" sz="4400" dirty="0"/>
              <a:t>.</a:t>
            </a:r>
          </a:p>
        </p:txBody>
      </p:sp>
      <p:sp>
        <p:nvSpPr>
          <p:cNvPr id="3" name="Text Placeholder 2">
            <a:extLst>
              <a:ext uri="{FF2B5EF4-FFF2-40B4-BE49-F238E27FC236}">
                <a16:creationId xmlns:a16="http://schemas.microsoft.com/office/drawing/2014/main" id="{B8FAE300-CA51-40A6-ACE0-9C5EC234C1E0}"/>
              </a:ext>
            </a:extLst>
          </p:cNvPr>
          <p:cNvSpPr>
            <a:spLocks noGrp="1"/>
          </p:cNvSpPr>
          <p:nvPr>
            <p:ph type="body" sz="quarter" idx="11"/>
          </p:nvPr>
        </p:nvSpPr>
        <p:spPr>
          <a:xfrm>
            <a:off x="0" y="3710610"/>
            <a:ext cx="9144000" cy="847944"/>
          </a:xfrm>
        </p:spPr>
        <p:txBody>
          <a:bodyPr anchor="ctr"/>
          <a:lstStyle/>
          <a:p>
            <a:r>
              <a:rPr lang="ar-EG" sz="4400" dirty="0"/>
              <a:t>ويسبحونه، بالارغن، الموسيقي، و المزمار.</a:t>
            </a:r>
          </a:p>
        </p:txBody>
      </p:sp>
      <p:sp>
        <p:nvSpPr>
          <p:cNvPr id="4" name="Text Placeholder 3">
            <a:extLst>
              <a:ext uri="{FF2B5EF4-FFF2-40B4-BE49-F238E27FC236}">
                <a16:creationId xmlns:a16="http://schemas.microsoft.com/office/drawing/2014/main" id="{EDA50417-F015-4DE5-B790-583844EDA7BF}"/>
              </a:ext>
            </a:extLst>
          </p:cNvPr>
          <p:cNvSpPr>
            <a:spLocks noGrp="1"/>
          </p:cNvSpPr>
          <p:nvPr>
            <p:ph type="body" sz="quarter" idx="12"/>
          </p:nvPr>
        </p:nvSpPr>
        <p:spPr>
          <a:xfrm>
            <a:off x="0" y="5711493"/>
            <a:ext cx="9144000" cy="1146507"/>
          </a:xfrm>
        </p:spPr>
        <p:txBody>
          <a:bodyPr/>
          <a:lstStyle/>
          <a:p>
            <a:r>
              <a:rPr lang="ar-EG" dirty="0"/>
              <a:t>أووه إف إسمو إيروف: خين بي أورغانون:</a:t>
            </a:r>
          </a:p>
          <a:p>
            <a:r>
              <a:rPr lang="ar-EG" dirty="0"/>
              <a:t> إنتى بي موسيكون: نيم أو إبسالتيريون</a:t>
            </a:r>
          </a:p>
        </p:txBody>
      </p:sp>
      <p:sp>
        <p:nvSpPr>
          <p:cNvPr id="5" name="Title 4">
            <a:extLst>
              <a:ext uri="{FF2B5EF4-FFF2-40B4-BE49-F238E27FC236}">
                <a16:creationId xmlns:a16="http://schemas.microsoft.com/office/drawing/2014/main" id="{82309782-D664-4138-AFDF-2E774183C25B}"/>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563604403"/>
      </p:ext>
    </p:extLst>
  </p:cSld>
  <p:clrMapOvr>
    <a:masterClrMapping/>
  </p:clrMapOvr>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336B7D1-EC85-4545-AC2D-EE61BAA90075}"/>
              </a:ext>
            </a:extLst>
          </p:cNvPr>
          <p:cNvSpPr>
            <a:spLocks noGrp="1"/>
          </p:cNvSpPr>
          <p:nvPr>
            <p:ph type="body" sz="quarter" idx="10"/>
          </p:nvPr>
        </p:nvSpPr>
        <p:spPr>
          <a:xfrm>
            <a:off x="0" y="4489174"/>
            <a:ext cx="9144000" cy="1152939"/>
          </a:xfrm>
        </p:spPr>
        <p:txBody>
          <a:bodyPr/>
          <a:lstStyle/>
          <a:p>
            <a:pPr>
              <a:spcBef>
                <a:spcPts val="0"/>
              </a:spcBef>
            </a:pPr>
            <a:r>
              <a:rPr lang="en-US" sz="4400" dirty="0" err="1"/>
              <a:t>Piat`snau</a:t>
            </a:r>
            <a:r>
              <a:rPr lang="en-US" sz="4400" dirty="0"/>
              <a:t> `</a:t>
            </a:r>
            <a:r>
              <a:rPr lang="en-US" sz="4400" dirty="0" err="1"/>
              <a:t>erof</a:t>
            </a:r>
            <a:r>
              <a:rPr lang="en-US" sz="4400" dirty="0"/>
              <a:t>@ </a:t>
            </a:r>
            <a:r>
              <a:rPr lang="en-US" sz="4400" dirty="0" err="1"/>
              <a:t>qajwou</a:t>
            </a:r>
            <a:r>
              <a:rPr lang="en-US" sz="4400" dirty="0"/>
              <a:t> `</a:t>
            </a:r>
            <a:r>
              <a:rPr lang="en-US" sz="4400" dirty="0" err="1"/>
              <a:t>nni`ewn</a:t>
            </a:r>
            <a:r>
              <a:rPr lang="en-US" sz="4400" dirty="0"/>
              <a:t>@</a:t>
            </a:r>
          </a:p>
          <a:p>
            <a:pPr>
              <a:spcBef>
                <a:spcPts val="0"/>
              </a:spcBef>
            </a:pPr>
            <a:r>
              <a:rPr lang="en-US" sz="4400" dirty="0"/>
              <a:t> `</a:t>
            </a:r>
            <a:r>
              <a:rPr lang="en-US" sz="4400" dirty="0" err="1"/>
              <a:t>arihwc</a:t>
            </a:r>
            <a:r>
              <a:rPr lang="en-US" sz="4400" dirty="0"/>
              <a:t> `</a:t>
            </a:r>
            <a:r>
              <a:rPr lang="en-US" sz="4400" dirty="0" err="1"/>
              <a:t>erof</a:t>
            </a:r>
            <a:r>
              <a:rPr lang="en-US" sz="4400" dirty="0"/>
              <a:t>@ </a:t>
            </a:r>
            <a:r>
              <a:rPr lang="en-US" sz="4400" dirty="0" err="1"/>
              <a:t>qen</a:t>
            </a:r>
            <a:r>
              <a:rPr lang="en-US" sz="4400" dirty="0"/>
              <a:t> </a:t>
            </a:r>
            <a:r>
              <a:rPr lang="en-US" sz="4400" dirty="0" err="1"/>
              <a:t>hankumbalon</a:t>
            </a:r>
            <a:r>
              <a:rPr lang="en-US" sz="4400" dirty="0"/>
              <a:t>.</a:t>
            </a:r>
          </a:p>
        </p:txBody>
      </p:sp>
      <p:sp>
        <p:nvSpPr>
          <p:cNvPr id="3" name="Text Placeholder 2">
            <a:extLst>
              <a:ext uri="{FF2B5EF4-FFF2-40B4-BE49-F238E27FC236}">
                <a16:creationId xmlns:a16="http://schemas.microsoft.com/office/drawing/2014/main" id="{BAE102C8-2CA2-463E-B3E8-3064105E9E9B}"/>
              </a:ext>
            </a:extLst>
          </p:cNvPr>
          <p:cNvSpPr>
            <a:spLocks noGrp="1"/>
          </p:cNvSpPr>
          <p:nvPr>
            <p:ph type="body" sz="quarter" idx="11"/>
          </p:nvPr>
        </p:nvSpPr>
        <p:spPr>
          <a:xfrm>
            <a:off x="0" y="3710609"/>
            <a:ext cx="9144000" cy="715617"/>
          </a:xfrm>
        </p:spPr>
        <p:txBody>
          <a:bodyPr anchor="ctr"/>
          <a:lstStyle/>
          <a:p>
            <a:r>
              <a:rPr lang="ar-EG" sz="4400" dirty="0"/>
              <a:t>الغير المرئى، قبل الدهور، سبحوه، بالصنوج.</a:t>
            </a:r>
          </a:p>
        </p:txBody>
      </p:sp>
      <p:sp>
        <p:nvSpPr>
          <p:cNvPr id="4" name="Text Placeholder 3">
            <a:extLst>
              <a:ext uri="{FF2B5EF4-FFF2-40B4-BE49-F238E27FC236}">
                <a16:creationId xmlns:a16="http://schemas.microsoft.com/office/drawing/2014/main" id="{FAEB4C35-C740-47E3-BCD1-5605BDE4F176}"/>
              </a:ext>
            </a:extLst>
          </p:cNvPr>
          <p:cNvSpPr>
            <a:spLocks noGrp="1"/>
          </p:cNvSpPr>
          <p:nvPr>
            <p:ph type="body" sz="quarter" idx="12"/>
          </p:nvPr>
        </p:nvSpPr>
        <p:spPr>
          <a:xfrm>
            <a:off x="0" y="5705061"/>
            <a:ext cx="9144000" cy="1152940"/>
          </a:xfrm>
        </p:spPr>
        <p:txBody>
          <a:bodyPr/>
          <a:lstStyle/>
          <a:p>
            <a:pPr rtl="1"/>
            <a:r>
              <a:rPr lang="ar-EG" sz="3800" dirty="0"/>
              <a:t>باي إت إشناف إيروف: خاجو أو إن ني إأون:</a:t>
            </a:r>
          </a:p>
          <a:p>
            <a:pPr rtl="1">
              <a:lnSpc>
                <a:spcPct val="100000"/>
              </a:lnSpc>
            </a:pPr>
            <a:r>
              <a:rPr lang="ar-EG" sz="3800" dirty="0"/>
              <a:t>أري هوس إيروف: خين هان كيم فالون</a:t>
            </a:r>
          </a:p>
        </p:txBody>
      </p:sp>
      <p:sp>
        <p:nvSpPr>
          <p:cNvPr id="5" name="Title 4">
            <a:extLst>
              <a:ext uri="{FF2B5EF4-FFF2-40B4-BE49-F238E27FC236}">
                <a16:creationId xmlns:a16="http://schemas.microsoft.com/office/drawing/2014/main" id="{C8D49E2D-9E86-42D6-B1CF-566CE7E7FFD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212204581"/>
      </p:ext>
    </p:extLst>
  </p:cSld>
  <p:clrMapOvr>
    <a:masterClrMapping/>
  </p:clrMapOvr>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195BEC1-41CC-48E0-86D7-1C5C666CDC0B}"/>
              </a:ext>
            </a:extLst>
          </p:cNvPr>
          <p:cNvSpPr>
            <a:spLocks noGrp="1"/>
          </p:cNvSpPr>
          <p:nvPr>
            <p:ph type="body" sz="quarter" idx="10"/>
          </p:nvPr>
        </p:nvSpPr>
        <p:spPr/>
        <p:txBody>
          <a:bodyPr/>
          <a:lstStyle/>
          <a:p>
            <a:pPr>
              <a:spcBef>
                <a:spcPts val="0"/>
              </a:spcBef>
            </a:pPr>
            <a:r>
              <a:rPr lang="en-US" sz="4000" dirty="0" err="1"/>
              <a:t>Rasi</a:t>
            </a:r>
            <a:r>
              <a:rPr lang="en-US" sz="4000" dirty="0"/>
              <a:t> `w </a:t>
            </a:r>
            <a:r>
              <a:rPr lang="en-US" sz="4000" dirty="0" err="1"/>
              <a:t>nidikeoc</a:t>
            </a:r>
            <a:r>
              <a:rPr lang="en-US" sz="4000" dirty="0"/>
              <a:t>@ </a:t>
            </a:r>
            <a:r>
              <a:rPr lang="en-US" sz="4000" dirty="0" err="1"/>
              <a:t>qen</a:t>
            </a:r>
            <a:r>
              <a:rPr lang="en-US" sz="4000" dirty="0"/>
              <a:t> `</a:t>
            </a:r>
            <a:r>
              <a:rPr lang="en-US" sz="4000" dirty="0" err="1"/>
              <a:t>Vnou</a:t>
            </a:r>
            <a:r>
              <a:rPr lang="en-US" sz="4000" dirty="0"/>
              <a:t>] </a:t>
            </a:r>
            <a:r>
              <a:rPr lang="en-US" sz="4000" dirty="0" err="1"/>
              <a:t>pinayt</a:t>
            </a:r>
            <a:r>
              <a:rPr lang="en-US" sz="4000" dirty="0"/>
              <a:t>@ </a:t>
            </a:r>
          </a:p>
          <a:p>
            <a:pPr>
              <a:spcBef>
                <a:spcPts val="0"/>
              </a:spcBef>
            </a:pPr>
            <a:r>
              <a:rPr lang="en-US" sz="4000" dirty="0" err="1"/>
              <a:t>ouoh</a:t>
            </a:r>
            <a:r>
              <a:rPr lang="en-US" sz="4000" dirty="0"/>
              <a:t> ;</a:t>
            </a:r>
            <a:r>
              <a:rPr lang="en-US" sz="4000" dirty="0" err="1"/>
              <a:t>elyl</a:t>
            </a:r>
            <a:r>
              <a:rPr lang="en-US" sz="4000" dirty="0"/>
              <a:t> `</a:t>
            </a:r>
            <a:r>
              <a:rPr lang="en-US" sz="4000" dirty="0" err="1"/>
              <a:t>mmof</a:t>
            </a:r>
            <a:r>
              <a:rPr lang="en-US" sz="4000" dirty="0"/>
              <a:t>@ </a:t>
            </a:r>
            <a:r>
              <a:rPr lang="en-US" sz="4000" dirty="0" err="1"/>
              <a:t>nyetcoutwn</a:t>
            </a:r>
            <a:r>
              <a:rPr lang="en-US" sz="4000" dirty="0"/>
              <a:t> </a:t>
            </a:r>
            <a:r>
              <a:rPr lang="en-US" sz="4000" dirty="0" err="1"/>
              <a:t>qen</a:t>
            </a:r>
            <a:r>
              <a:rPr lang="en-US" sz="4000" dirty="0"/>
              <a:t> </a:t>
            </a:r>
            <a:r>
              <a:rPr lang="en-US" sz="4000" dirty="0" err="1"/>
              <a:t>pouhyt</a:t>
            </a:r>
            <a:r>
              <a:rPr lang="en-US" sz="4000" dirty="0"/>
              <a:t>.</a:t>
            </a:r>
          </a:p>
        </p:txBody>
      </p:sp>
      <p:sp>
        <p:nvSpPr>
          <p:cNvPr id="3" name="Text Placeholder 2">
            <a:extLst>
              <a:ext uri="{FF2B5EF4-FFF2-40B4-BE49-F238E27FC236}">
                <a16:creationId xmlns:a16="http://schemas.microsoft.com/office/drawing/2014/main" id="{B80F1B8D-480B-4987-9E0E-ABBD55229515}"/>
              </a:ext>
            </a:extLst>
          </p:cNvPr>
          <p:cNvSpPr>
            <a:spLocks noGrp="1"/>
          </p:cNvSpPr>
          <p:nvPr>
            <p:ph type="body" sz="quarter" idx="11"/>
          </p:nvPr>
        </p:nvSpPr>
        <p:spPr/>
        <p:txBody>
          <a:bodyPr/>
          <a:lstStyle/>
          <a:p>
            <a:r>
              <a:rPr lang="ar-EG" sz="3600" dirty="0"/>
              <a:t>افرحوا ايها الصديقون، بالاله الرحيم، و تهللوا به، ايها المستقيمون بقلوبهم.</a:t>
            </a:r>
          </a:p>
        </p:txBody>
      </p:sp>
      <p:sp>
        <p:nvSpPr>
          <p:cNvPr id="4" name="Text Placeholder 3">
            <a:extLst>
              <a:ext uri="{FF2B5EF4-FFF2-40B4-BE49-F238E27FC236}">
                <a16:creationId xmlns:a16="http://schemas.microsoft.com/office/drawing/2014/main" id="{8D61F407-F25D-4375-9CE2-7DF27DCF2ED3}"/>
              </a:ext>
            </a:extLst>
          </p:cNvPr>
          <p:cNvSpPr>
            <a:spLocks noGrp="1"/>
          </p:cNvSpPr>
          <p:nvPr>
            <p:ph type="body" sz="quarter" idx="12"/>
          </p:nvPr>
        </p:nvSpPr>
        <p:spPr/>
        <p:txBody>
          <a:bodyPr anchor="ctr"/>
          <a:lstStyle/>
          <a:p>
            <a:pPr>
              <a:lnSpc>
                <a:spcPct val="100000"/>
              </a:lnSpc>
            </a:pPr>
            <a:r>
              <a:rPr lang="ar-EG" sz="3200" dirty="0"/>
              <a:t>راشي أو ني ذيكيئوس: خين إفنوتي بي نا إيت: أووه ثيليل إمموف: ني إت سو تون خين بو هيت</a:t>
            </a:r>
          </a:p>
        </p:txBody>
      </p:sp>
      <p:sp>
        <p:nvSpPr>
          <p:cNvPr id="5" name="Title 4">
            <a:extLst>
              <a:ext uri="{FF2B5EF4-FFF2-40B4-BE49-F238E27FC236}">
                <a16:creationId xmlns:a16="http://schemas.microsoft.com/office/drawing/2014/main" id="{092CE3CE-0713-4DBB-9A58-71A0C471D382}"/>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077667263"/>
      </p:ext>
    </p:extLst>
  </p:cSld>
  <p:clrMapOvr>
    <a:masterClrMapping/>
  </p:clrMapOvr>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9CCB238-5557-48B7-B782-9903B6DE7AE3}"/>
              </a:ext>
            </a:extLst>
          </p:cNvPr>
          <p:cNvSpPr>
            <a:spLocks noGrp="1"/>
          </p:cNvSpPr>
          <p:nvPr>
            <p:ph type="body" sz="quarter" idx="10"/>
          </p:nvPr>
        </p:nvSpPr>
        <p:spPr>
          <a:xfrm>
            <a:off x="0" y="4426226"/>
            <a:ext cx="9144000" cy="1278835"/>
          </a:xfrm>
        </p:spPr>
        <p:txBody>
          <a:bodyPr/>
          <a:lstStyle/>
          <a:p>
            <a:pPr>
              <a:spcBef>
                <a:spcPts val="0"/>
              </a:spcBef>
            </a:pPr>
            <a:r>
              <a:rPr lang="en-US" sz="4200" dirty="0" err="1"/>
              <a:t>Cwtem</a:t>
            </a:r>
            <a:r>
              <a:rPr lang="en-US" sz="4200" dirty="0"/>
              <a:t> </a:t>
            </a:r>
            <a:r>
              <a:rPr lang="en-US" sz="4200" dirty="0" err="1"/>
              <a:t>piero'altyc</a:t>
            </a:r>
            <a:r>
              <a:rPr lang="en-US" sz="4200" dirty="0"/>
              <a:t>@ </a:t>
            </a:r>
            <a:r>
              <a:rPr lang="en-US" sz="4200" dirty="0" err="1"/>
              <a:t>euhwc</a:t>
            </a:r>
            <a:r>
              <a:rPr lang="en-US" sz="4200" dirty="0"/>
              <a:t> </a:t>
            </a:r>
            <a:r>
              <a:rPr lang="en-US" sz="4200" dirty="0" err="1"/>
              <a:t>eujw</a:t>
            </a:r>
            <a:r>
              <a:rPr lang="en-US" sz="4200" dirty="0"/>
              <a:t> `</a:t>
            </a:r>
            <a:r>
              <a:rPr lang="en-US" sz="4200" dirty="0" err="1"/>
              <a:t>mmoc</a:t>
            </a:r>
            <a:r>
              <a:rPr lang="en-US" sz="4200" dirty="0"/>
              <a:t>@</a:t>
            </a:r>
          </a:p>
          <a:p>
            <a:pPr>
              <a:spcBef>
                <a:spcPts val="0"/>
              </a:spcBef>
            </a:pPr>
            <a:r>
              <a:rPr lang="en-US" sz="4200" dirty="0"/>
              <a:t> `</a:t>
            </a:r>
            <a:r>
              <a:rPr lang="en-US" sz="4200" dirty="0" err="1"/>
              <a:t>cmou</a:t>
            </a:r>
            <a:r>
              <a:rPr lang="en-US" sz="4200" dirty="0"/>
              <a:t> `</a:t>
            </a:r>
            <a:r>
              <a:rPr lang="en-US" sz="4200" dirty="0" err="1"/>
              <a:t>erof</a:t>
            </a:r>
            <a:r>
              <a:rPr lang="en-US" sz="4200" dirty="0"/>
              <a:t> </a:t>
            </a:r>
            <a:r>
              <a:rPr lang="en-US" sz="4200" dirty="0" err="1"/>
              <a:t>qen</a:t>
            </a:r>
            <a:r>
              <a:rPr lang="en-US" sz="4200" dirty="0"/>
              <a:t> </a:t>
            </a:r>
            <a:r>
              <a:rPr lang="en-US" sz="4200" dirty="0" err="1"/>
              <a:t>hankemkem</a:t>
            </a:r>
            <a:r>
              <a:rPr lang="en-US" sz="4200" dirty="0"/>
              <a:t>@ </a:t>
            </a:r>
            <a:r>
              <a:rPr lang="en-US" sz="4200" dirty="0" err="1"/>
              <a:t>nem</a:t>
            </a:r>
            <a:r>
              <a:rPr lang="en-US" sz="4200" dirty="0"/>
              <a:t> </a:t>
            </a:r>
            <a:r>
              <a:rPr lang="en-US" sz="4200" dirty="0" err="1"/>
              <a:t>han,oroc</a:t>
            </a:r>
            <a:r>
              <a:rPr lang="en-US" sz="4200" dirty="0"/>
              <a:t>.</a:t>
            </a:r>
          </a:p>
        </p:txBody>
      </p:sp>
      <p:sp>
        <p:nvSpPr>
          <p:cNvPr id="3" name="Text Placeholder 2">
            <a:extLst>
              <a:ext uri="{FF2B5EF4-FFF2-40B4-BE49-F238E27FC236}">
                <a16:creationId xmlns:a16="http://schemas.microsoft.com/office/drawing/2014/main" id="{CE7A9AE2-11CF-4D8A-9B5A-4B1D34C85350}"/>
              </a:ext>
            </a:extLst>
          </p:cNvPr>
          <p:cNvSpPr>
            <a:spLocks noGrp="1"/>
          </p:cNvSpPr>
          <p:nvPr>
            <p:ph type="body" sz="quarter" idx="11"/>
          </p:nvPr>
        </p:nvSpPr>
        <p:spPr>
          <a:xfrm>
            <a:off x="0" y="3710609"/>
            <a:ext cx="9144000" cy="715617"/>
          </a:xfrm>
        </p:spPr>
        <p:txBody>
          <a:bodyPr anchor="ctr"/>
          <a:lstStyle/>
          <a:p>
            <a:r>
              <a:rPr lang="ar-EG" sz="3800" dirty="0"/>
              <a:t>اسمعوا المرتل، يسبح قائلا، سبحوه، بالدفوف و الصفوف.</a:t>
            </a:r>
          </a:p>
        </p:txBody>
      </p:sp>
      <p:sp>
        <p:nvSpPr>
          <p:cNvPr id="4" name="Text Placeholder 3">
            <a:extLst>
              <a:ext uri="{FF2B5EF4-FFF2-40B4-BE49-F238E27FC236}">
                <a16:creationId xmlns:a16="http://schemas.microsoft.com/office/drawing/2014/main" id="{1C0FED5D-3DE2-4B5E-BB9E-1EF0F21D9ABF}"/>
              </a:ext>
            </a:extLst>
          </p:cNvPr>
          <p:cNvSpPr>
            <a:spLocks noGrp="1"/>
          </p:cNvSpPr>
          <p:nvPr>
            <p:ph type="body" sz="quarter" idx="12"/>
          </p:nvPr>
        </p:nvSpPr>
        <p:spPr>
          <a:xfrm>
            <a:off x="0" y="5705061"/>
            <a:ext cx="9144000" cy="1152939"/>
          </a:xfrm>
        </p:spPr>
        <p:txBody>
          <a:bodyPr/>
          <a:lstStyle/>
          <a:p>
            <a:pPr rtl="1"/>
            <a:r>
              <a:rPr lang="ar-EG" dirty="0"/>
              <a:t>سوتيم بي إروبسالفتيس: إفهوس إنجو إمموس:</a:t>
            </a:r>
            <a:endParaRPr lang="en-US" dirty="0"/>
          </a:p>
          <a:p>
            <a:pPr rtl="1"/>
            <a:r>
              <a:rPr lang="ar-EG" dirty="0"/>
              <a:t>إسمو إيروف خين هان كيم كيم: نيم هان خوروس.</a:t>
            </a:r>
          </a:p>
        </p:txBody>
      </p:sp>
      <p:sp>
        <p:nvSpPr>
          <p:cNvPr id="5" name="Title 4">
            <a:extLst>
              <a:ext uri="{FF2B5EF4-FFF2-40B4-BE49-F238E27FC236}">
                <a16:creationId xmlns:a16="http://schemas.microsoft.com/office/drawing/2014/main" id="{05870B12-FC60-408D-90FA-29AC3BF75BD5}"/>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090393922"/>
      </p:ext>
    </p:extLst>
  </p:cSld>
  <p:clrMapOvr>
    <a:masterClrMapping/>
  </p:clrMapOvr>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895BAC7-1304-4344-94B8-2D5BF84433AA}"/>
              </a:ext>
            </a:extLst>
          </p:cNvPr>
          <p:cNvSpPr>
            <a:spLocks noGrp="1"/>
          </p:cNvSpPr>
          <p:nvPr>
            <p:ph type="body" sz="quarter" idx="10"/>
          </p:nvPr>
        </p:nvSpPr>
        <p:spPr>
          <a:xfrm>
            <a:off x="0" y="4545106"/>
            <a:ext cx="9144000" cy="1152939"/>
          </a:xfrm>
        </p:spPr>
        <p:txBody>
          <a:bodyPr/>
          <a:lstStyle/>
          <a:p>
            <a:r>
              <a:rPr lang="en-US" sz="4400" dirty="0" err="1"/>
              <a:t>Tenouwst</a:t>
            </a:r>
            <a:r>
              <a:rPr lang="en-US" sz="4400" dirty="0"/>
              <a:t> `</a:t>
            </a:r>
            <a:r>
              <a:rPr lang="en-US" sz="4400" dirty="0" err="1"/>
              <a:t>mmof</a:t>
            </a:r>
            <a:r>
              <a:rPr lang="en-US" sz="4400" dirty="0"/>
              <a:t>@ </a:t>
            </a:r>
            <a:r>
              <a:rPr lang="en-US" sz="4400" dirty="0" err="1"/>
              <a:t>nem</a:t>
            </a:r>
            <a:r>
              <a:rPr lang="en-US" sz="4400" dirty="0"/>
              <a:t> </a:t>
            </a:r>
            <a:r>
              <a:rPr lang="en-US" sz="4400" dirty="0" err="1"/>
              <a:t>nifi</a:t>
            </a:r>
            <a:r>
              <a:rPr lang="en-US" sz="4400" dirty="0"/>
              <a:t> </a:t>
            </a:r>
            <a:r>
              <a:rPr lang="en-US" sz="4400" dirty="0" err="1"/>
              <a:t>niben</a:t>
            </a:r>
            <a:r>
              <a:rPr lang="en-US" sz="4400" dirty="0"/>
              <a:t>@ </a:t>
            </a:r>
            <a:r>
              <a:rPr lang="en-US" sz="4400" dirty="0" err="1"/>
              <a:t>ten`cmou</a:t>
            </a:r>
            <a:r>
              <a:rPr lang="en-US" sz="4400" dirty="0"/>
              <a:t> `</a:t>
            </a:r>
            <a:r>
              <a:rPr lang="en-US" sz="4400" dirty="0" err="1"/>
              <a:t>erof</a:t>
            </a:r>
            <a:r>
              <a:rPr lang="en-US" sz="4400" dirty="0"/>
              <a:t>@ ]</a:t>
            </a:r>
            <a:r>
              <a:rPr lang="en-US" sz="4400" dirty="0" err="1"/>
              <a:t>nou</a:t>
            </a:r>
            <a:r>
              <a:rPr lang="en-US" sz="4400" dirty="0"/>
              <a:t> </a:t>
            </a:r>
            <a:r>
              <a:rPr lang="en-US" sz="4400" dirty="0" err="1"/>
              <a:t>nem</a:t>
            </a:r>
            <a:r>
              <a:rPr lang="en-US" sz="4400" dirty="0"/>
              <a:t> `</a:t>
            </a:r>
            <a:r>
              <a:rPr lang="en-US" sz="4400" dirty="0" err="1"/>
              <a:t>ncyou</a:t>
            </a:r>
            <a:r>
              <a:rPr lang="en-US" sz="4400" dirty="0"/>
              <a:t> </a:t>
            </a:r>
            <a:r>
              <a:rPr lang="en-US" sz="4400" dirty="0" err="1"/>
              <a:t>niben</a:t>
            </a:r>
            <a:r>
              <a:rPr lang="en-US" sz="4400" dirty="0"/>
              <a:t>.</a:t>
            </a:r>
          </a:p>
        </p:txBody>
      </p:sp>
      <p:sp>
        <p:nvSpPr>
          <p:cNvPr id="3" name="Text Placeholder 2">
            <a:extLst>
              <a:ext uri="{FF2B5EF4-FFF2-40B4-BE49-F238E27FC236}">
                <a16:creationId xmlns:a16="http://schemas.microsoft.com/office/drawing/2014/main" id="{1C225070-D507-4544-8C2A-A2B4FEBB9178}"/>
              </a:ext>
            </a:extLst>
          </p:cNvPr>
          <p:cNvSpPr>
            <a:spLocks noGrp="1"/>
          </p:cNvSpPr>
          <p:nvPr>
            <p:ph type="body" sz="quarter" idx="11"/>
          </p:nvPr>
        </p:nvSpPr>
        <p:spPr>
          <a:xfrm>
            <a:off x="0" y="3710609"/>
            <a:ext cx="9144000" cy="834497"/>
          </a:xfrm>
        </p:spPr>
        <p:txBody>
          <a:bodyPr anchor="ctr"/>
          <a:lstStyle/>
          <a:p>
            <a:r>
              <a:rPr lang="ar-EG" sz="4400" dirty="0"/>
              <a:t>نسجد له، مع كل نسمة، ونباركه، الآن وكل أوان.</a:t>
            </a:r>
          </a:p>
        </p:txBody>
      </p:sp>
      <p:sp>
        <p:nvSpPr>
          <p:cNvPr id="4" name="Text Placeholder 3">
            <a:extLst>
              <a:ext uri="{FF2B5EF4-FFF2-40B4-BE49-F238E27FC236}">
                <a16:creationId xmlns:a16="http://schemas.microsoft.com/office/drawing/2014/main" id="{09950B90-CB08-4378-8AD8-89C677480895}"/>
              </a:ext>
            </a:extLst>
          </p:cNvPr>
          <p:cNvSpPr>
            <a:spLocks noGrp="1"/>
          </p:cNvSpPr>
          <p:nvPr>
            <p:ph type="body" sz="quarter" idx="12"/>
          </p:nvPr>
        </p:nvSpPr>
        <p:spPr>
          <a:xfrm>
            <a:off x="0" y="5698045"/>
            <a:ext cx="9144000" cy="1159955"/>
          </a:xfrm>
        </p:spPr>
        <p:txBody>
          <a:bodyPr/>
          <a:lstStyle/>
          <a:p>
            <a:pPr rtl="1"/>
            <a:r>
              <a:rPr lang="ar-EG" sz="3800" dirty="0"/>
              <a:t>تين أو أوشت إمموف: نيم نيفي نيفين: تين إسمو إيروف: تي نو نيم إنسيو نيفين.</a:t>
            </a:r>
          </a:p>
        </p:txBody>
      </p:sp>
      <p:sp>
        <p:nvSpPr>
          <p:cNvPr id="5" name="Title 4">
            <a:extLst>
              <a:ext uri="{FF2B5EF4-FFF2-40B4-BE49-F238E27FC236}">
                <a16:creationId xmlns:a16="http://schemas.microsoft.com/office/drawing/2014/main" id="{DB389AC5-945F-4F4E-A8BB-C474613ACFDE}"/>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92886338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B15FC8-905C-423F-A37F-081BC0ECA23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FF2E70F-1014-4270-87C8-17C802EA4437}"/>
              </a:ext>
            </a:extLst>
          </p:cNvPr>
          <p:cNvSpPr>
            <a:spLocks noGrp="1"/>
          </p:cNvSpPr>
          <p:nvPr>
            <p:ph type="body" sz="quarter" idx="11"/>
          </p:nvPr>
        </p:nvSpPr>
        <p:spPr/>
        <p:txBody>
          <a:bodyPr/>
          <a:lstStyle/>
          <a:p>
            <a:pPr rtl="1" eaLnBrk="1" hangingPunct="1">
              <a:spcBef>
                <a:spcPts val="2400"/>
              </a:spcBef>
            </a:pPr>
            <a:r>
              <a:rPr lang="ar-SA" altLang="en-US" sz="4400" b="1" dirty="0">
                <a:cs typeface="Times New Roman" panose="02020603050405020304" pitchFamily="18" charset="0"/>
              </a:rPr>
              <a:t>أقسم الرب ولن يندم أنك أنت الكاهن إلى الأبد على طقس ملشيصادق. </a:t>
            </a:r>
            <a:r>
              <a:rPr lang="ar-SA" altLang="en-US" sz="4400" b="1" dirty="0">
                <a:solidFill>
                  <a:srgbClr val="FFC000"/>
                </a:solidFill>
                <a:cs typeface="Times New Roman" panose="02020603050405020304" pitchFamily="18" charset="0"/>
              </a:rPr>
              <a:t>الليلويا.</a:t>
            </a:r>
            <a:r>
              <a:rPr lang="ar-EG" altLang="en-US" sz="4400" b="1" dirty="0">
                <a:solidFill>
                  <a:srgbClr val="FFC000"/>
                </a:solidFill>
                <a:cs typeface="Times New Roman" panose="02020603050405020304" pitchFamily="18" charset="0"/>
              </a:rPr>
              <a:t> </a:t>
            </a:r>
            <a:r>
              <a:rPr lang="ar-EG" altLang="en-US" sz="4400" dirty="0">
                <a:cs typeface="Times New Roman" panose="02020603050405020304" pitchFamily="18" charset="0"/>
              </a:rPr>
              <a:t>ا</a:t>
            </a:r>
            <a:r>
              <a:rPr lang="ar-SA" altLang="en-US" sz="4400" b="1" dirty="0">
                <a:cs typeface="Times New Roman" panose="02020603050405020304" pitchFamily="18" charset="0"/>
              </a:rPr>
              <a:t>لله يتراءف علينا ويباركنا ويشرق وجهه علينا ويرحمنا. </a:t>
            </a:r>
            <a:r>
              <a:rPr lang="ar-SA" altLang="en-US" sz="4400" b="1" dirty="0">
                <a:solidFill>
                  <a:srgbClr val="FFC000"/>
                </a:solidFill>
                <a:cs typeface="Times New Roman" panose="02020603050405020304" pitchFamily="18" charset="0"/>
              </a:rPr>
              <a:t>الليلويا. </a:t>
            </a:r>
            <a:r>
              <a:rPr lang="ar-SA" altLang="en-US" sz="4400" b="1" dirty="0">
                <a:cs typeface="Times New Roman" panose="02020603050405020304" pitchFamily="18" charset="0"/>
              </a:rPr>
              <a:t>يارب خلص شعبك بارك ميراثك ارعهم وارفعهم إلى الأبد. </a:t>
            </a:r>
            <a:r>
              <a:rPr lang="ar-SA" altLang="en-US" sz="4400" b="1" dirty="0">
                <a:solidFill>
                  <a:srgbClr val="FFC000"/>
                </a:solidFill>
                <a:cs typeface="Times New Roman" panose="02020603050405020304" pitchFamily="18" charset="0"/>
              </a:rPr>
              <a:t>الليلويا. </a:t>
            </a:r>
          </a:p>
        </p:txBody>
      </p:sp>
    </p:spTree>
    <p:extLst>
      <p:ext uri="{BB962C8B-B14F-4D97-AF65-F5344CB8AC3E}">
        <p14:creationId xmlns:p14="http://schemas.microsoft.com/office/powerpoint/2010/main" val="838802142"/>
      </p:ext>
    </p:extLst>
  </p:cSld>
  <p:clrMapOvr>
    <a:masterClrMapping/>
  </p:clrMapOvr>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F102FED-2896-4E2D-9DB5-DA82C1AEF7DB}"/>
              </a:ext>
            </a:extLst>
          </p:cNvPr>
          <p:cNvSpPr>
            <a:spLocks noGrp="1"/>
          </p:cNvSpPr>
          <p:nvPr>
            <p:ph type="body" sz="quarter" idx="10"/>
          </p:nvPr>
        </p:nvSpPr>
        <p:spPr>
          <a:xfrm>
            <a:off x="0" y="4531660"/>
            <a:ext cx="9144000" cy="1152939"/>
          </a:xfrm>
        </p:spPr>
        <p:txBody>
          <a:bodyPr/>
          <a:lstStyle/>
          <a:p>
            <a:r>
              <a:rPr lang="en-US" sz="4400" dirty="0" err="1"/>
              <a:t>Uppe</a:t>
            </a:r>
            <a:r>
              <a:rPr lang="en-US" sz="4400" dirty="0"/>
              <a:t> </a:t>
            </a:r>
            <a:r>
              <a:rPr lang="en-US" sz="4400" dirty="0" err="1"/>
              <a:t>tenws</a:t>
            </a:r>
            <a:r>
              <a:rPr lang="en-US" sz="4400" dirty="0"/>
              <a:t> </a:t>
            </a:r>
            <a:r>
              <a:rPr lang="en-US" sz="4400" dirty="0" err="1"/>
              <a:t>ebol</a:t>
            </a:r>
            <a:r>
              <a:rPr lang="en-US" sz="4400" dirty="0"/>
              <a:t>@ </a:t>
            </a:r>
            <a:r>
              <a:rPr lang="en-US" sz="4400" dirty="0" err="1"/>
              <a:t>ouoh</a:t>
            </a:r>
            <a:r>
              <a:rPr lang="en-US" sz="4400" dirty="0"/>
              <a:t> </a:t>
            </a:r>
            <a:r>
              <a:rPr lang="en-US" sz="4400" dirty="0" err="1"/>
              <a:t>tenjw</a:t>
            </a:r>
            <a:r>
              <a:rPr lang="en-US" sz="4400" dirty="0"/>
              <a:t> `</a:t>
            </a:r>
            <a:r>
              <a:rPr lang="en-US" sz="4400" dirty="0" err="1"/>
              <a:t>mmoc</a:t>
            </a:r>
            <a:r>
              <a:rPr lang="en-US" sz="4400" dirty="0"/>
              <a:t>@ je ,</a:t>
            </a:r>
            <a:r>
              <a:rPr lang="en-US" sz="4400" dirty="0" err="1"/>
              <a:t>wnan</a:t>
            </a:r>
            <a:r>
              <a:rPr lang="en-US" sz="4400" dirty="0"/>
              <a:t> </a:t>
            </a:r>
            <a:r>
              <a:rPr lang="en-US" sz="4400" dirty="0" err="1"/>
              <a:t>ebol</a:t>
            </a:r>
            <a:r>
              <a:rPr lang="en-US" sz="4400" dirty="0"/>
              <a:t>@ `w Pen[</a:t>
            </a:r>
            <a:r>
              <a:rPr lang="en-US" sz="4400" dirty="0" err="1"/>
              <a:t>oic</a:t>
            </a:r>
            <a:r>
              <a:rPr lang="en-US" sz="4400" dirty="0"/>
              <a:t> </a:t>
            </a:r>
            <a:r>
              <a:rPr lang="en-US" sz="4400" dirty="0" err="1"/>
              <a:t>Iycouc</a:t>
            </a:r>
            <a:endParaRPr lang="en-US" sz="4400" dirty="0"/>
          </a:p>
        </p:txBody>
      </p:sp>
      <p:sp>
        <p:nvSpPr>
          <p:cNvPr id="3" name="Text Placeholder 2">
            <a:extLst>
              <a:ext uri="{FF2B5EF4-FFF2-40B4-BE49-F238E27FC236}">
                <a16:creationId xmlns:a16="http://schemas.microsoft.com/office/drawing/2014/main" id="{64A948F7-539C-40B4-9F92-DBD6CFCF8E72}"/>
              </a:ext>
            </a:extLst>
          </p:cNvPr>
          <p:cNvSpPr>
            <a:spLocks noGrp="1"/>
          </p:cNvSpPr>
          <p:nvPr>
            <p:ph type="body" sz="quarter" idx="11"/>
          </p:nvPr>
        </p:nvSpPr>
        <p:spPr>
          <a:xfrm>
            <a:off x="0" y="3710610"/>
            <a:ext cx="9144000" cy="821050"/>
          </a:xfrm>
        </p:spPr>
        <p:txBody>
          <a:bodyPr anchor="ctr"/>
          <a:lstStyle/>
          <a:p>
            <a:r>
              <a:rPr lang="ar-EG" dirty="0"/>
              <a:t>هوذا نصرخ، و نقول، اغفر لنا، يا ربنا يسوع.</a:t>
            </a:r>
          </a:p>
        </p:txBody>
      </p:sp>
      <p:sp>
        <p:nvSpPr>
          <p:cNvPr id="4" name="Text Placeholder 3">
            <a:extLst>
              <a:ext uri="{FF2B5EF4-FFF2-40B4-BE49-F238E27FC236}">
                <a16:creationId xmlns:a16="http://schemas.microsoft.com/office/drawing/2014/main" id="{44763938-D83E-40FD-9EAF-159DBB7568CB}"/>
              </a:ext>
            </a:extLst>
          </p:cNvPr>
          <p:cNvSpPr>
            <a:spLocks noGrp="1"/>
          </p:cNvSpPr>
          <p:nvPr>
            <p:ph type="body" sz="quarter" idx="12"/>
          </p:nvPr>
        </p:nvSpPr>
        <p:spPr>
          <a:xfrm>
            <a:off x="0" y="5684599"/>
            <a:ext cx="9144000" cy="1173401"/>
          </a:xfrm>
        </p:spPr>
        <p:txBody>
          <a:bodyPr/>
          <a:lstStyle/>
          <a:p>
            <a:pPr rtl="1"/>
            <a:r>
              <a:rPr lang="ar-EG" dirty="0"/>
              <a:t>إبي تين أوش إيفول: أووه تين جو إمموس:</a:t>
            </a:r>
            <a:endParaRPr lang="en-US" dirty="0"/>
          </a:p>
          <a:p>
            <a:pPr rtl="1"/>
            <a:r>
              <a:rPr lang="ar-EG" dirty="0"/>
              <a:t> جي كونان إيفول: أوبين شويس إيسوس. </a:t>
            </a:r>
          </a:p>
        </p:txBody>
      </p:sp>
      <p:sp>
        <p:nvSpPr>
          <p:cNvPr id="5" name="Title 4">
            <a:extLst>
              <a:ext uri="{FF2B5EF4-FFF2-40B4-BE49-F238E27FC236}">
                <a16:creationId xmlns:a16="http://schemas.microsoft.com/office/drawing/2014/main" id="{698E675E-346A-4CA7-B8C1-056174DDDFA8}"/>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253269389"/>
      </p:ext>
    </p:extLst>
  </p:cSld>
  <p:clrMapOvr>
    <a:masterClrMapping/>
  </p:clrMapOvr>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8AC7A51-F862-4024-8ACA-5E3FA6CBF9CE}"/>
              </a:ext>
            </a:extLst>
          </p:cNvPr>
          <p:cNvSpPr>
            <a:spLocks noGrp="1"/>
          </p:cNvSpPr>
          <p:nvPr>
            <p:ph type="body" sz="quarter" idx="10"/>
          </p:nvPr>
        </p:nvSpPr>
        <p:spPr>
          <a:xfrm>
            <a:off x="0" y="4426226"/>
            <a:ext cx="9144000" cy="1278835"/>
          </a:xfrm>
        </p:spPr>
        <p:txBody>
          <a:bodyPr/>
          <a:lstStyle/>
          <a:p>
            <a:r>
              <a:rPr lang="en-US" sz="3800" dirty="0"/>
              <a:t>`</a:t>
            </a:r>
            <a:r>
              <a:rPr lang="en-US" sz="3800" dirty="0" err="1"/>
              <a:t>Vnou</a:t>
            </a:r>
            <a:r>
              <a:rPr lang="en-US" sz="3800" dirty="0"/>
              <a:t>] </a:t>
            </a:r>
            <a:r>
              <a:rPr lang="en-US" sz="3800" dirty="0" err="1"/>
              <a:t>piaga;oc</a:t>
            </a:r>
            <a:r>
              <a:rPr lang="en-US" sz="3800" dirty="0"/>
              <a:t>@ </a:t>
            </a:r>
            <a:r>
              <a:rPr lang="en-US" sz="3800" dirty="0" err="1"/>
              <a:t>piamarenton</a:t>
            </a:r>
            <a:r>
              <a:rPr lang="en-US" sz="3800" dirty="0"/>
              <a:t>@ </a:t>
            </a:r>
            <a:r>
              <a:rPr lang="en-US" sz="3800" dirty="0" err="1"/>
              <a:t>af`i</a:t>
            </a:r>
            <a:r>
              <a:rPr lang="en-US" sz="3800" dirty="0"/>
              <a:t> </a:t>
            </a:r>
            <a:r>
              <a:rPr lang="en-US" sz="3800" dirty="0" err="1"/>
              <a:t>epikocmoc</a:t>
            </a:r>
            <a:r>
              <a:rPr lang="en-US" sz="3800" dirty="0"/>
              <a:t>@ </a:t>
            </a:r>
            <a:r>
              <a:rPr lang="en-US" sz="3800" dirty="0" err="1"/>
              <a:t>sa</a:t>
            </a:r>
            <a:r>
              <a:rPr lang="en-US" sz="3800" dirty="0"/>
              <a:t> `</a:t>
            </a:r>
            <a:r>
              <a:rPr lang="en-US" sz="3800" dirty="0" err="1"/>
              <a:t>ntefcw</a:t>
            </a:r>
            <a:r>
              <a:rPr lang="en-US" sz="3800" dirty="0"/>
              <a:t>] `</a:t>
            </a:r>
            <a:r>
              <a:rPr lang="en-US" sz="3800" dirty="0" err="1"/>
              <a:t>mmon</a:t>
            </a:r>
            <a:r>
              <a:rPr lang="en-US" sz="3800" dirty="0"/>
              <a:t>.</a:t>
            </a:r>
          </a:p>
        </p:txBody>
      </p:sp>
      <p:sp>
        <p:nvSpPr>
          <p:cNvPr id="3" name="Text Placeholder 2">
            <a:extLst>
              <a:ext uri="{FF2B5EF4-FFF2-40B4-BE49-F238E27FC236}">
                <a16:creationId xmlns:a16="http://schemas.microsoft.com/office/drawing/2014/main" id="{3CB97D50-CEC4-4970-9932-55A2CD738846}"/>
              </a:ext>
            </a:extLst>
          </p:cNvPr>
          <p:cNvSpPr>
            <a:spLocks noGrp="1"/>
          </p:cNvSpPr>
          <p:nvPr>
            <p:ph type="body" sz="quarter" idx="11"/>
          </p:nvPr>
        </p:nvSpPr>
        <p:spPr>
          <a:xfrm>
            <a:off x="0" y="3710609"/>
            <a:ext cx="9144000" cy="715617"/>
          </a:xfrm>
        </p:spPr>
        <p:txBody>
          <a:bodyPr anchor="ctr"/>
          <a:lstStyle/>
          <a:p>
            <a:r>
              <a:rPr lang="ar-EG" sz="3900" dirty="0"/>
              <a:t>الله الصالح، الذي لا يفحص، جاء إلى العالم، حتى خلصنا.</a:t>
            </a:r>
          </a:p>
        </p:txBody>
      </p:sp>
      <p:sp>
        <p:nvSpPr>
          <p:cNvPr id="4" name="Text Placeholder 3">
            <a:extLst>
              <a:ext uri="{FF2B5EF4-FFF2-40B4-BE49-F238E27FC236}">
                <a16:creationId xmlns:a16="http://schemas.microsoft.com/office/drawing/2014/main" id="{972124FC-D736-4DF3-B494-3443A74D5C6F}"/>
              </a:ext>
            </a:extLst>
          </p:cNvPr>
          <p:cNvSpPr>
            <a:spLocks noGrp="1"/>
          </p:cNvSpPr>
          <p:nvPr>
            <p:ph type="body" sz="quarter" idx="12"/>
          </p:nvPr>
        </p:nvSpPr>
        <p:spPr>
          <a:xfrm>
            <a:off x="0" y="5705061"/>
            <a:ext cx="9144000" cy="1152939"/>
          </a:xfrm>
        </p:spPr>
        <p:txBody>
          <a:bodyPr/>
          <a:lstStyle/>
          <a:p>
            <a:pPr rtl="1"/>
            <a:r>
              <a:rPr lang="ar-EG" sz="3800" dirty="0"/>
              <a:t>إفنوتي بي أغاثوس: بي أمارينتون: أفئي إبي كوسموس: شا إنتيف سوتي إممون.</a:t>
            </a:r>
          </a:p>
        </p:txBody>
      </p:sp>
      <p:sp>
        <p:nvSpPr>
          <p:cNvPr id="5" name="Title 4">
            <a:extLst>
              <a:ext uri="{FF2B5EF4-FFF2-40B4-BE49-F238E27FC236}">
                <a16:creationId xmlns:a16="http://schemas.microsoft.com/office/drawing/2014/main" id="{2E568E0E-1912-416F-96CE-5E6D8BD146EA}"/>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95684340"/>
      </p:ext>
    </p:extLst>
  </p:cSld>
  <p:clrMapOvr>
    <a:masterClrMapping/>
  </p:clrMapOvr>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132D484-0636-4382-A886-9640E80023EB}"/>
              </a:ext>
            </a:extLst>
          </p:cNvPr>
          <p:cNvSpPr>
            <a:spLocks noGrp="1"/>
          </p:cNvSpPr>
          <p:nvPr>
            <p:ph type="body" sz="quarter" idx="10"/>
          </p:nvPr>
        </p:nvSpPr>
        <p:spPr>
          <a:xfrm>
            <a:off x="0" y="4426228"/>
            <a:ext cx="9144000" cy="1152939"/>
          </a:xfrm>
        </p:spPr>
        <p:txBody>
          <a:bodyPr/>
          <a:lstStyle/>
          <a:p>
            <a:r>
              <a:rPr lang="en-US" sz="4000" dirty="0"/>
              <a:t>`&lt;</a:t>
            </a:r>
            <a:r>
              <a:rPr lang="en-US" sz="4000" dirty="0" err="1"/>
              <a:t>ouab</a:t>
            </a:r>
            <a:r>
              <a:rPr lang="en-US" sz="4000" dirty="0"/>
              <a:t> ``&lt;</a:t>
            </a:r>
            <a:r>
              <a:rPr lang="en-US" sz="4000" dirty="0" err="1"/>
              <a:t>ouab</a:t>
            </a:r>
            <a:r>
              <a:rPr lang="en-US" sz="4000" dirty="0"/>
              <a:t> `&lt;</a:t>
            </a:r>
            <a:r>
              <a:rPr lang="en-US" sz="4000" dirty="0" err="1"/>
              <a:t>ouab</a:t>
            </a:r>
            <a:r>
              <a:rPr lang="en-US" sz="4000" dirty="0"/>
              <a:t>@ `w </a:t>
            </a:r>
            <a:r>
              <a:rPr lang="en-US" sz="4000" dirty="0" err="1"/>
              <a:t>pennyb</a:t>
            </a:r>
            <a:r>
              <a:rPr lang="en-US" sz="4000" dirty="0"/>
              <a:t> </a:t>
            </a:r>
            <a:r>
              <a:rPr lang="en-US" sz="4000" dirty="0" err="1"/>
              <a:t>Pi,rictoc</a:t>
            </a:r>
            <a:r>
              <a:rPr lang="en-US" sz="4000" dirty="0"/>
              <a:t>@ ,ere Mariam@ ];</a:t>
            </a:r>
            <a:r>
              <a:rPr lang="en-US" sz="4000" dirty="0" err="1"/>
              <a:t>eotokoc</a:t>
            </a:r>
            <a:r>
              <a:rPr lang="en-US" sz="4000" dirty="0"/>
              <a:t>.</a:t>
            </a:r>
          </a:p>
        </p:txBody>
      </p:sp>
      <p:sp>
        <p:nvSpPr>
          <p:cNvPr id="3" name="Text Placeholder 2">
            <a:extLst>
              <a:ext uri="{FF2B5EF4-FFF2-40B4-BE49-F238E27FC236}">
                <a16:creationId xmlns:a16="http://schemas.microsoft.com/office/drawing/2014/main" id="{78D9C672-13B3-4C03-9F6F-52211BDF18DA}"/>
              </a:ext>
            </a:extLst>
          </p:cNvPr>
          <p:cNvSpPr>
            <a:spLocks noGrp="1"/>
          </p:cNvSpPr>
          <p:nvPr>
            <p:ph type="body" sz="quarter" idx="11"/>
          </p:nvPr>
        </p:nvSpPr>
        <p:spPr>
          <a:xfrm>
            <a:off x="0" y="3710610"/>
            <a:ext cx="9144000" cy="715618"/>
          </a:xfrm>
        </p:spPr>
        <p:txBody>
          <a:bodyPr anchor="ctr"/>
          <a:lstStyle/>
          <a:p>
            <a:r>
              <a:rPr lang="ar-EG" sz="3400" dirty="0"/>
              <a:t>قدوس قدوس قدوس، يا ملكنا المسيح، السلام لمريم، والدة الاله.</a:t>
            </a:r>
          </a:p>
        </p:txBody>
      </p:sp>
      <p:sp>
        <p:nvSpPr>
          <p:cNvPr id="4" name="Text Placeholder 3">
            <a:extLst>
              <a:ext uri="{FF2B5EF4-FFF2-40B4-BE49-F238E27FC236}">
                <a16:creationId xmlns:a16="http://schemas.microsoft.com/office/drawing/2014/main" id="{07A8D039-AC0E-4532-9636-C3EB2E6FD76A}"/>
              </a:ext>
            </a:extLst>
          </p:cNvPr>
          <p:cNvSpPr>
            <a:spLocks noGrp="1"/>
          </p:cNvSpPr>
          <p:nvPr>
            <p:ph type="body" sz="quarter" idx="12"/>
          </p:nvPr>
        </p:nvSpPr>
        <p:spPr>
          <a:xfrm>
            <a:off x="0" y="5579167"/>
            <a:ext cx="9144000" cy="1278833"/>
          </a:xfrm>
        </p:spPr>
        <p:txBody>
          <a:bodyPr/>
          <a:lstStyle/>
          <a:p>
            <a:r>
              <a:rPr lang="ar-EG" dirty="0"/>
              <a:t>إكؤواب إكؤواب إكؤواب: أوبين نيب بخرستوس: شيري ماريام: ثي ثيؤتوكوس</a:t>
            </a:r>
          </a:p>
        </p:txBody>
      </p:sp>
      <p:sp>
        <p:nvSpPr>
          <p:cNvPr id="5" name="Title 4">
            <a:extLst>
              <a:ext uri="{FF2B5EF4-FFF2-40B4-BE49-F238E27FC236}">
                <a16:creationId xmlns:a16="http://schemas.microsoft.com/office/drawing/2014/main" id="{C9960B3C-7B75-4311-851E-786D33DA5465}"/>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285850920"/>
      </p:ext>
    </p:extLst>
  </p:cSld>
  <p:clrMapOvr>
    <a:masterClrMapping/>
  </p:clrMapOvr>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D17739-542F-4B7C-B162-E83C45A23794}"/>
              </a:ext>
            </a:extLst>
          </p:cNvPr>
          <p:cNvSpPr>
            <a:spLocks noGrp="1"/>
          </p:cNvSpPr>
          <p:nvPr>
            <p:ph type="body" sz="quarter" idx="10"/>
          </p:nvPr>
        </p:nvSpPr>
        <p:spPr/>
        <p:txBody>
          <a:bodyPr/>
          <a:lstStyle/>
          <a:p>
            <a:pPr>
              <a:spcBef>
                <a:spcPts val="0"/>
              </a:spcBef>
            </a:pPr>
            <a:r>
              <a:rPr lang="en-US" sz="4000" dirty="0"/>
              <a:t>"</a:t>
            </a:r>
            <a:r>
              <a:rPr lang="en-US" sz="4000" dirty="0" err="1"/>
              <a:t>u,y</a:t>
            </a:r>
            <a:r>
              <a:rPr lang="en-US" sz="4000" dirty="0"/>
              <a:t> </a:t>
            </a:r>
            <a:r>
              <a:rPr lang="en-US" sz="4000" dirty="0" err="1"/>
              <a:t>niben</a:t>
            </a:r>
            <a:r>
              <a:rPr lang="en-US" sz="4000" dirty="0"/>
              <a:t> </a:t>
            </a:r>
            <a:r>
              <a:rPr lang="en-US" sz="4000" dirty="0" err="1"/>
              <a:t>eucop</a:t>
            </a:r>
            <a:r>
              <a:rPr lang="en-US" sz="4000" dirty="0"/>
              <a:t>@ </a:t>
            </a:r>
            <a:r>
              <a:rPr lang="en-US" sz="4000" dirty="0" err="1"/>
              <a:t>euhwc</a:t>
            </a:r>
            <a:r>
              <a:rPr lang="en-US" sz="4000" dirty="0"/>
              <a:t> `</a:t>
            </a:r>
            <a:r>
              <a:rPr lang="en-US" sz="4000" dirty="0" err="1"/>
              <a:t>epourefcwnt</a:t>
            </a:r>
            <a:r>
              <a:rPr lang="en-US" sz="4000" dirty="0"/>
              <a:t>@ </a:t>
            </a:r>
          </a:p>
          <a:p>
            <a:pPr>
              <a:spcBef>
                <a:spcPts val="0"/>
              </a:spcBef>
            </a:pPr>
            <a:r>
              <a:rPr lang="en-US" sz="4000" dirty="0"/>
              <a:t>je </a:t>
            </a:r>
            <a:r>
              <a:rPr lang="en-US" sz="4000" dirty="0" err="1"/>
              <a:t>han</a:t>
            </a:r>
            <a:r>
              <a:rPr lang="en-US" sz="4000" dirty="0"/>
              <a:t>`;</a:t>
            </a:r>
            <a:r>
              <a:rPr lang="en-US" sz="4000" dirty="0" err="1"/>
              <a:t>ba</a:t>
            </a:r>
            <a:r>
              <a:rPr lang="en-US" sz="4000" dirty="0"/>
              <a:t> `</a:t>
            </a:r>
            <a:r>
              <a:rPr lang="en-US" sz="4000" dirty="0" err="1"/>
              <a:t>nkwb</a:t>
            </a:r>
            <a:r>
              <a:rPr lang="en-US" sz="4000" dirty="0"/>
              <a:t>@ `w `</a:t>
            </a:r>
            <a:r>
              <a:rPr lang="en-US" sz="4000" dirty="0" err="1"/>
              <a:t>Vnou</a:t>
            </a:r>
            <a:r>
              <a:rPr lang="en-US" sz="4000" dirty="0"/>
              <a:t>] `</a:t>
            </a:r>
            <a:r>
              <a:rPr lang="en-US" sz="4000" dirty="0" err="1"/>
              <a:t>mperjwnt</a:t>
            </a:r>
            <a:r>
              <a:rPr lang="en-US" sz="4000" dirty="0"/>
              <a:t>.</a:t>
            </a:r>
          </a:p>
        </p:txBody>
      </p:sp>
      <p:sp>
        <p:nvSpPr>
          <p:cNvPr id="3" name="Text Placeholder 2">
            <a:extLst>
              <a:ext uri="{FF2B5EF4-FFF2-40B4-BE49-F238E27FC236}">
                <a16:creationId xmlns:a16="http://schemas.microsoft.com/office/drawing/2014/main" id="{26E443B0-1A16-4B27-9861-4325C0A43B7E}"/>
              </a:ext>
            </a:extLst>
          </p:cNvPr>
          <p:cNvSpPr>
            <a:spLocks noGrp="1"/>
          </p:cNvSpPr>
          <p:nvPr>
            <p:ph type="body" sz="quarter" idx="11"/>
          </p:nvPr>
        </p:nvSpPr>
        <p:spPr/>
        <p:txBody>
          <a:bodyPr/>
          <a:lstStyle/>
          <a:p>
            <a:r>
              <a:rPr lang="ar-EG" sz="3600" dirty="0"/>
              <a:t>كل الانفس معا، يسبحون خالقهم، قائلين ربوات اضعاف، يا الله لا تغضب.</a:t>
            </a:r>
          </a:p>
        </p:txBody>
      </p:sp>
      <p:sp>
        <p:nvSpPr>
          <p:cNvPr id="4" name="Text Placeholder 3">
            <a:extLst>
              <a:ext uri="{FF2B5EF4-FFF2-40B4-BE49-F238E27FC236}">
                <a16:creationId xmlns:a16="http://schemas.microsoft.com/office/drawing/2014/main" id="{1C709EBC-8B56-48BF-9558-87E9D8199A2D}"/>
              </a:ext>
            </a:extLst>
          </p:cNvPr>
          <p:cNvSpPr>
            <a:spLocks noGrp="1"/>
          </p:cNvSpPr>
          <p:nvPr>
            <p:ph type="body" sz="quarter" idx="12"/>
          </p:nvPr>
        </p:nvSpPr>
        <p:spPr/>
        <p:txBody>
          <a:bodyPr/>
          <a:lstStyle/>
          <a:p>
            <a:r>
              <a:rPr lang="ar-EG" sz="3600" dirty="0"/>
              <a:t>إبسيشي نيفين إفسوب: إفهوس إبوريف سونت:</a:t>
            </a:r>
          </a:p>
          <a:p>
            <a:r>
              <a:rPr lang="ar-EG" sz="3600" dirty="0"/>
              <a:t> جي هان إثفا إن كوب: أو إفنوتي إم بيجونت</a:t>
            </a:r>
          </a:p>
        </p:txBody>
      </p:sp>
      <p:sp>
        <p:nvSpPr>
          <p:cNvPr id="5" name="Title 4">
            <a:extLst>
              <a:ext uri="{FF2B5EF4-FFF2-40B4-BE49-F238E27FC236}">
                <a16:creationId xmlns:a16="http://schemas.microsoft.com/office/drawing/2014/main" id="{EA77C5E1-CE65-400B-BD4F-51AD961E8A98}"/>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696801455"/>
      </p:ext>
    </p:extLst>
  </p:cSld>
  <p:clrMapOvr>
    <a:masterClrMapping/>
  </p:clrMapOvr>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B808639-658B-4297-9ECE-30F97D0EEEA2}"/>
              </a:ext>
            </a:extLst>
          </p:cNvPr>
          <p:cNvSpPr>
            <a:spLocks noGrp="1"/>
          </p:cNvSpPr>
          <p:nvPr>
            <p:ph type="body" sz="quarter" idx="10"/>
          </p:nvPr>
        </p:nvSpPr>
        <p:spPr>
          <a:xfrm>
            <a:off x="0" y="4426227"/>
            <a:ext cx="9144000" cy="1194644"/>
          </a:xfrm>
        </p:spPr>
        <p:txBody>
          <a:bodyPr/>
          <a:lstStyle/>
          <a:p>
            <a:r>
              <a:rPr lang="en-US" sz="4000" dirty="0"/>
              <a:t>W P[</a:t>
            </a:r>
            <a:r>
              <a:rPr lang="en-US" sz="4000" dirty="0" err="1"/>
              <a:t>oic</a:t>
            </a:r>
            <a:r>
              <a:rPr lang="en-US" sz="4000" dirty="0"/>
              <a:t> </a:t>
            </a:r>
            <a:r>
              <a:rPr lang="en-US" sz="4000" dirty="0" err="1"/>
              <a:t>anok</a:t>
            </a:r>
            <a:r>
              <a:rPr lang="en-US" sz="4000" dirty="0"/>
              <a:t> </a:t>
            </a:r>
            <a:r>
              <a:rPr lang="en-US" sz="4000" dirty="0" err="1"/>
              <a:t>pekbwk</a:t>
            </a:r>
            <a:r>
              <a:rPr lang="en-US" sz="4000" dirty="0"/>
              <a:t>@ </a:t>
            </a:r>
            <a:r>
              <a:rPr lang="en-US" sz="4000" dirty="0" err="1"/>
              <a:t>pi`la,ictoc</a:t>
            </a:r>
            <a:r>
              <a:rPr lang="en-US" sz="4000" dirty="0"/>
              <a:t>@ ]</a:t>
            </a:r>
            <a:r>
              <a:rPr lang="en-US" sz="4000" dirty="0" err="1"/>
              <a:t>nahwc</a:t>
            </a:r>
            <a:r>
              <a:rPr lang="en-US" sz="4000" dirty="0"/>
              <a:t> `</a:t>
            </a:r>
            <a:r>
              <a:rPr lang="en-US" sz="4000" dirty="0" err="1"/>
              <a:t>erok</a:t>
            </a:r>
            <a:r>
              <a:rPr lang="en-US" sz="4000" dirty="0"/>
              <a:t>@ </a:t>
            </a:r>
            <a:r>
              <a:rPr lang="en-US" sz="4000" dirty="0" err="1"/>
              <a:t>nem</a:t>
            </a:r>
            <a:r>
              <a:rPr lang="en-US" sz="4000" dirty="0"/>
              <a:t> </a:t>
            </a:r>
            <a:r>
              <a:rPr lang="en-US" sz="4000" dirty="0" err="1"/>
              <a:t>tekmau</a:t>
            </a:r>
            <a:r>
              <a:rPr lang="en-US" sz="4000" dirty="0"/>
              <a:t> `</a:t>
            </a:r>
            <a:r>
              <a:rPr lang="en-US" sz="4000" dirty="0" err="1"/>
              <a:t>mpar;enoc</a:t>
            </a:r>
            <a:r>
              <a:rPr lang="en-US" sz="4000" dirty="0"/>
              <a:t>.</a:t>
            </a:r>
          </a:p>
        </p:txBody>
      </p:sp>
      <p:sp>
        <p:nvSpPr>
          <p:cNvPr id="3" name="Text Placeholder 2">
            <a:extLst>
              <a:ext uri="{FF2B5EF4-FFF2-40B4-BE49-F238E27FC236}">
                <a16:creationId xmlns:a16="http://schemas.microsoft.com/office/drawing/2014/main" id="{3D17EB84-CEFD-4DBC-8400-9A82DAB859B4}"/>
              </a:ext>
            </a:extLst>
          </p:cNvPr>
          <p:cNvSpPr>
            <a:spLocks noGrp="1"/>
          </p:cNvSpPr>
          <p:nvPr>
            <p:ph type="body" sz="quarter" idx="11"/>
          </p:nvPr>
        </p:nvSpPr>
        <p:spPr>
          <a:xfrm>
            <a:off x="0" y="3710610"/>
            <a:ext cx="9144000" cy="715617"/>
          </a:xfrm>
        </p:spPr>
        <p:txBody>
          <a:bodyPr anchor="ctr"/>
          <a:lstStyle/>
          <a:p>
            <a:r>
              <a:rPr lang="ar-EG" dirty="0"/>
              <a:t>يا رب أنا عبدك، الحقير، اسبحك، مع أمك العذراء.</a:t>
            </a:r>
          </a:p>
        </p:txBody>
      </p:sp>
      <p:sp>
        <p:nvSpPr>
          <p:cNvPr id="4" name="Text Placeholder 3">
            <a:extLst>
              <a:ext uri="{FF2B5EF4-FFF2-40B4-BE49-F238E27FC236}">
                <a16:creationId xmlns:a16="http://schemas.microsoft.com/office/drawing/2014/main" id="{4AA4C330-1813-46DC-AB91-F86D8E9CB561}"/>
              </a:ext>
            </a:extLst>
          </p:cNvPr>
          <p:cNvSpPr>
            <a:spLocks noGrp="1"/>
          </p:cNvSpPr>
          <p:nvPr>
            <p:ph type="body" sz="quarter" idx="12"/>
          </p:nvPr>
        </p:nvSpPr>
        <p:spPr>
          <a:xfrm>
            <a:off x="0" y="5620871"/>
            <a:ext cx="9144000" cy="1237129"/>
          </a:xfrm>
        </p:spPr>
        <p:txBody>
          <a:bodyPr/>
          <a:lstStyle/>
          <a:p>
            <a:pPr rtl="1">
              <a:lnSpc>
                <a:spcPct val="100000"/>
              </a:lnSpc>
            </a:pPr>
            <a:r>
              <a:rPr lang="ar-EG" dirty="0"/>
              <a:t>أو إبتشويس أنوك بيك فوك: بي ألاشيتوس: </a:t>
            </a:r>
          </a:p>
          <a:p>
            <a:pPr rtl="1">
              <a:lnSpc>
                <a:spcPct val="100000"/>
              </a:lnSpc>
            </a:pPr>
            <a:r>
              <a:rPr lang="ar-EG" dirty="0"/>
              <a:t>تي ناهوس إيروك: نيم تيك ماف إن بارثينوس.</a:t>
            </a:r>
          </a:p>
        </p:txBody>
      </p:sp>
      <p:sp>
        <p:nvSpPr>
          <p:cNvPr id="5" name="Title 4">
            <a:extLst>
              <a:ext uri="{FF2B5EF4-FFF2-40B4-BE49-F238E27FC236}">
                <a16:creationId xmlns:a16="http://schemas.microsoft.com/office/drawing/2014/main" id="{0CF515B6-8865-4F0C-B748-1DE12D6D8A61}"/>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297770095"/>
      </p:ext>
    </p:extLst>
  </p:cSld>
  <p:clrMapOvr>
    <a:masterClrMapping/>
  </p:clrMapOvr>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0F72FC3-6F74-4B23-A27F-9E5264425F62}"/>
              </a:ext>
            </a:extLst>
          </p:cNvPr>
          <p:cNvSpPr>
            <a:spLocks noGrp="1"/>
          </p:cNvSpPr>
          <p:nvPr>
            <p:ph type="body" sz="quarter" idx="10"/>
          </p:nvPr>
        </p:nvSpPr>
        <p:spPr>
          <a:xfrm>
            <a:off x="0" y="5830955"/>
            <a:ext cx="9144000" cy="1027045"/>
          </a:xfrm>
        </p:spPr>
        <p:txBody>
          <a:bodyPr/>
          <a:lstStyle/>
          <a:p>
            <a:r>
              <a:rPr kumimoji="0" lang="ar-EG" sz="4200" b="1" i="0" u="none" strike="noStrike" kern="1200" cap="none" normalizeH="0" baseline="0" dirty="0">
                <a:ln>
                  <a:noFill/>
                </a:ln>
                <a:solidFill>
                  <a:schemeClr val="bg1"/>
                </a:solidFill>
                <a:effectLst/>
                <a:latin typeface="Times New Roman" pitchFamily="18" charset="0"/>
                <a:ea typeface="+mn-ea"/>
                <a:cs typeface="Times New Roman" pitchFamily="18" charset="0"/>
              </a:rPr>
              <a:t>آمين. الليلويا. كيرياليسون كيرياليسون كيرياليسون</a:t>
            </a:r>
            <a:endParaRPr kumimoji="0" lang="en-US" sz="42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1BA1C57B-61E6-4D91-9F55-3419B7687613}"/>
              </a:ext>
            </a:extLst>
          </p:cNvPr>
          <p:cNvSpPr>
            <a:spLocks noGrp="1"/>
          </p:cNvSpPr>
          <p:nvPr>
            <p:ph type="body" sz="quarter" idx="11"/>
          </p:nvPr>
        </p:nvSpPr>
        <p:spPr/>
        <p:txBody>
          <a:bodyPr/>
          <a:lstStyle/>
          <a:p>
            <a:r>
              <a:rPr kumimoji="0" lang="ar-SA" sz="4400" b="1" i="0" u="none" strike="noStrike" cap="none" normalizeH="0" baseline="0" dirty="0">
                <a:ln>
                  <a:noFill/>
                </a:ln>
                <a:solidFill>
                  <a:schemeClr val="bg1"/>
                </a:solidFill>
                <a:effectLst/>
                <a:latin typeface="Times New Roman" pitchFamily="18" charset="0"/>
                <a:cs typeface="Times New Roman" pitchFamily="18" charset="0"/>
              </a:rPr>
              <a:t>آمين.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هلليلويا.</a:t>
            </a:r>
            <a:r>
              <a:rPr lang="ar-EG" sz="4400" b="1" dirty="0">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يارب ارحم يارب ارحم</a:t>
            </a:r>
            <a:r>
              <a:rPr lang="ar-EG" sz="4400" b="1" dirty="0">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يارب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ارحم.</a:t>
            </a:r>
            <a:endParaRPr kumimoji="0" lang="en-US" sz="44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224BC3B3-9859-4228-A73B-EB3C40B05701}"/>
              </a:ext>
            </a:extLst>
          </p:cNvPr>
          <p:cNvSpPr>
            <a:spLocks noGrp="1"/>
          </p:cNvSpPr>
          <p:nvPr>
            <p:ph type="body" sz="quarter" idx="12"/>
          </p:nvPr>
        </p:nvSpPr>
        <p:spPr>
          <a:xfrm>
            <a:off x="0" y="4678016"/>
            <a:ext cx="9144000" cy="1152939"/>
          </a:xfrm>
        </p:spPr>
        <p:txBody>
          <a:bodyPr/>
          <a:lstStyle/>
          <a:p>
            <a:r>
              <a:rPr kumimoji="0" lang="it-IT" sz="4000" b="0" i="0" u="none" strike="noStrike" cap="none" normalizeH="0" baseline="0" dirty="0">
                <a:ln>
                  <a:noFill/>
                </a:ln>
                <a:solidFill>
                  <a:srgbClr val="FFC000"/>
                </a:solidFill>
                <a:effectLst/>
                <a:latin typeface="CS New Athanasius" panose="020B0500000000000000" pitchFamily="34" charset="0"/>
                <a:cs typeface="Times New Roman" pitchFamily="18" charset="0"/>
              </a:rPr>
              <a:t>Amyn =a=l Kurie eleycon@ Kurie eleycon Kurie eleycon.</a:t>
            </a:r>
          </a:p>
        </p:txBody>
      </p:sp>
      <p:sp>
        <p:nvSpPr>
          <p:cNvPr id="6" name="Title 5">
            <a:extLst>
              <a:ext uri="{FF2B5EF4-FFF2-40B4-BE49-F238E27FC236}">
                <a16:creationId xmlns:a16="http://schemas.microsoft.com/office/drawing/2014/main" id="{1F4DBC83-86DA-4335-A7D9-FEC40026BF9F}"/>
              </a:ext>
            </a:extLst>
          </p:cNvPr>
          <p:cNvSpPr>
            <a:spLocks noGrp="1"/>
          </p:cNvSpPr>
          <p:nvPr>
            <p:ph type="title" idx="4294967295"/>
          </p:nvPr>
        </p:nvSpPr>
        <p:spPr>
          <a:xfrm>
            <a:off x="-2100263" y="0"/>
            <a:ext cx="2100263" cy="571500"/>
          </a:xfrm>
          <a:prstGeom prst="rect">
            <a:avLst/>
          </a:prstGeom>
        </p:spPr>
        <p:txBody>
          <a:bodyPr/>
          <a:lstStyle/>
          <a:p>
            <a:pPr algn="r" rtl="1"/>
            <a:r>
              <a:rPr lang="ar-EG" b="1" u="sng" dirty="0">
                <a:solidFill>
                  <a:srgbClr val="FFC000"/>
                </a:solidFill>
              </a:rPr>
              <a:t>الهوس الرابع</a:t>
            </a:r>
            <a:endParaRPr lang="en-GB" b="1" u="sng" dirty="0">
              <a:solidFill>
                <a:srgbClr val="FFC000"/>
              </a:solidFill>
            </a:endParaRPr>
          </a:p>
        </p:txBody>
      </p:sp>
    </p:spTree>
    <p:extLst>
      <p:ext uri="{BB962C8B-B14F-4D97-AF65-F5344CB8AC3E}">
        <p14:creationId xmlns:p14="http://schemas.microsoft.com/office/powerpoint/2010/main" val="3761544794"/>
      </p:ext>
    </p:extLst>
  </p:cSld>
  <p:clrMapOvr>
    <a:masterClrMapping/>
  </p:clrMapOvr>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Placeholder 23"/>
          <p:cNvSpPr>
            <a:spLocks noGrp="1"/>
          </p:cNvSpPr>
          <p:nvPr>
            <p:ph type="body" sz="quarter" idx="10"/>
          </p:nvPr>
        </p:nvSpPr>
        <p:spPr>
          <a:xfrm>
            <a:off x="0" y="4500563"/>
            <a:ext cx="9144000" cy="1187543"/>
          </a:xfrm>
        </p:spPr>
        <p:txBody>
          <a:bodyPr/>
          <a:lstStyle/>
          <a:p>
            <a:r>
              <a:rPr lang="en-US" sz="4400" dirty="0">
                <a:latin typeface="CS New Athanasius" panose="020B0500000000000000" pitchFamily="34" charset="0"/>
              </a:rPr>
              <a:t>`</a:t>
            </a:r>
            <a:r>
              <a:rPr lang="en-US" sz="4400" dirty="0" err="1">
                <a:latin typeface="CS New Athanasius" panose="020B0500000000000000" pitchFamily="34" charset="0"/>
              </a:rPr>
              <a:t>Cmou</a:t>
            </a:r>
            <a:r>
              <a:rPr lang="en-US" sz="4400" dirty="0">
                <a:latin typeface="CS New Athanasius" panose="020B0500000000000000" pitchFamily="34" charset="0"/>
              </a:rPr>
              <a:t> `</a:t>
            </a:r>
            <a:r>
              <a:rPr lang="en-US" sz="4400" dirty="0" err="1">
                <a:latin typeface="CS New Athanasius" panose="020B0500000000000000" pitchFamily="34" charset="0"/>
              </a:rPr>
              <a:t>e`P</a:t>
            </a:r>
            <a:r>
              <a:rPr lang="en-US" sz="4400" dirty="0">
                <a:latin typeface="CS New Athanasius" panose="020B0500000000000000" pitchFamily="34" charset="0"/>
              </a:rPr>
              <a:t>[</a:t>
            </a:r>
            <a:r>
              <a:rPr lang="en-US" sz="4400" dirty="0" err="1">
                <a:latin typeface="CS New Athanasius" panose="020B0500000000000000" pitchFamily="34" charset="0"/>
              </a:rPr>
              <a:t>oic</a:t>
            </a:r>
            <a:r>
              <a:rPr lang="en-US" sz="4400" dirty="0">
                <a:latin typeface="CS New Athanasius" panose="020B0500000000000000" pitchFamily="34" charset="0"/>
              </a:rPr>
              <a:t> `</a:t>
            </a:r>
            <a:r>
              <a:rPr lang="en-US" sz="4400" dirty="0" err="1">
                <a:latin typeface="CS New Athanasius" panose="020B0500000000000000" pitchFamily="34" charset="0"/>
              </a:rPr>
              <a:t>ebol</a:t>
            </a:r>
            <a:r>
              <a:rPr lang="en-US" sz="4400" dirty="0">
                <a:latin typeface="CS New Athanasius" panose="020B0500000000000000" pitchFamily="34" charset="0"/>
              </a:rPr>
              <a:t> </a:t>
            </a:r>
            <a:r>
              <a:rPr lang="en-US" sz="4400" dirty="0" err="1">
                <a:latin typeface="CS New Athanasius" panose="020B0500000000000000" pitchFamily="34" charset="0"/>
              </a:rPr>
              <a:t>qen</a:t>
            </a:r>
            <a:r>
              <a:rPr lang="en-US" sz="4400" dirty="0">
                <a:latin typeface="CS New Athanasius" panose="020B0500000000000000" pitchFamily="34" charset="0"/>
              </a:rPr>
              <a:t> </a:t>
            </a:r>
            <a:r>
              <a:rPr lang="en-US" sz="4400" dirty="0" err="1">
                <a:latin typeface="CS New Athanasius" panose="020B0500000000000000" pitchFamily="34" charset="0"/>
              </a:rPr>
              <a:t>nivyou`i</a:t>
            </a:r>
            <a:r>
              <a:rPr lang="en-US" sz="4400" dirty="0">
                <a:latin typeface="CS New Athanasius" panose="020B0500000000000000" pitchFamily="34" charset="0"/>
              </a:rPr>
              <a:t> </a:t>
            </a:r>
            <a:r>
              <a:rPr lang="en-US" sz="4400" dirty="0" err="1">
                <a:latin typeface="CS New Athanasius" panose="020B0500000000000000" pitchFamily="34" charset="0"/>
              </a:rPr>
              <a:t>allylouia</a:t>
            </a:r>
            <a:r>
              <a:rPr lang="en-US" sz="4400" dirty="0">
                <a:latin typeface="CS New Athanasius" panose="020B0500000000000000" pitchFamily="34" charset="0"/>
              </a:rPr>
              <a:t>. `</a:t>
            </a:r>
            <a:r>
              <a:rPr lang="en-US" sz="4400" dirty="0" err="1">
                <a:latin typeface="CS New Athanasius" panose="020B0500000000000000" pitchFamily="34" charset="0"/>
              </a:rPr>
              <a:t>Cmou</a:t>
            </a:r>
            <a:r>
              <a:rPr lang="en-US" sz="4400" dirty="0">
                <a:latin typeface="CS New Athanasius" panose="020B0500000000000000" pitchFamily="34" charset="0"/>
              </a:rPr>
              <a:t> `</a:t>
            </a:r>
            <a:r>
              <a:rPr lang="en-US" sz="4400" dirty="0" err="1">
                <a:latin typeface="CS New Athanasius" panose="020B0500000000000000" pitchFamily="34" charset="0"/>
              </a:rPr>
              <a:t>erof</a:t>
            </a:r>
            <a:r>
              <a:rPr lang="en-US" sz="4400" dirty="0">
                <a:latin typeface="CS New Athanasius" panose="020B0500000000000000" pitchFamily="34" charset="0"/>
              </a:rPr>
              <a:t> </a:t>
            </a:r>
            <a:r>
              <a:rPr lang="en-US" sz="4400" dirty="0" err="1">
                <a:latin typeface="CS New Athanasius" panose="020B0500000000000000" pitchFamily="34" charset="0"/>
              </a:rPr>
              <a:t>qen</a:t>
            </a:r>
            <a:r>
              <a:rPr lang="en-US" sz="4400" dirty="0">
                <a:latin typeface="CS New Athanasius" panose="020B0500000000000000" pitchFamily="34" charset="0"/>
              </a:rPr>
              <a:t> nyet[</a:t>
            </a:r>
            <a:r>
              <a:rPr lang="en-US" sz="4400" dirty="0" err="1">
                <a:latin typeface="CS New Athanasius" panose="020B0500000000000000" pitchFamily="34" charset="0"/>
              </a:rPr>
              <a:t>oci</a:t>
            </a:r>
            <a:r>
              <a:rPr lang="en-US" sz="4400" dirty="0">
                <a:latin typeface="CS New Athanasius" panose="020B0500000000000000" pitchFamily="34" charset="0"/>
              </a:rPr>
              <a:t>.</a:t>
            </a:r>
          </a:p>
        </p:txBody>
      </p:sp>
      <p:sp>
        <p:nvSpPr>
          <p:cNvPr id="26" name="Text Placeholder 25"/>
          <p:cNvSpPr>
            <a:spLocks noGrp="1"/>
          </p:cNvSpPr>
          <p:nvPr>
            <p:ph type="body" sz="quarter" idx="11"/>
          </p:nvPr>
        </p:nvSpPr>
        <p:spPr>
          <a:xfrm>
            <a:off x="0" y="3710609"/>
            <a:ext cx="9144000" cy="789953"/>
          </a:xfrm>
        </p:spPr>
        <p:txBody>
          <a:bodyPr anchor="ctr"/>
          <a:lstStyle/>
          <a:p>
            <a:r>
              <a:rPr lang="ar-EG" sz="3900" b="1" dirty="0"/>
              <a:t>سبحوا الرب من السموات الليلويا : سبحوه في الأعالي.</a:t>
            </a:r>
          </a:p>
        </p:txBody>
      </p:sp>
      <p:sp>
        <p:nvSpPr>
          <p:cNvPr id="27" name="Text Placeholder 26"/>
          <p:cNvSpPr>
            <a:spLocks noGrp="1"/>
          </p:cNvSpPr>
          <p:nvPr>
            <p:ph type="body" sz="quarter" idx="12"/>
          </p:nvPr>
        </p:nvSpPr>
        <p:spPr/>
        <p:txBody>
          <a:bodyPr/>
          <a:lstStyle/>
          <a:p>
            <a:r>
              <a:rPr lang="ar-EG" b="1" dirty="0"/>
              <a:t>إسمـو إبشويـس إيفـول خين نيفيؤي الليلويـا : إسمـو إيـروف خين ني إت تشوسي.</a:t>
            </a:r>
          </a:p>
        </p:txBody>
      </p:sp>
    </p:spTree>
    <p:extLst>
      <p:ext uri="{BB962C8B-B14F-4D97-AF65-F5344CB8AC3E}">
        <p14:creationId xmlns:p14="http://schemas.microsoft.com/office/powerpoint/2010/main" val="1839675298"/>
      </p:ext>
    </p:extLst>
  </p:cSld>
  <p:clrMapOvr>
    <a:masterClrMapping/>
  </p:clrMapOvr>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449417"/>
            <a:ext cx="9144000" cy="1255644"/>
          </a:xfrm>
        </p:spPr>
        <p:txBody>
          <a:bodyPr/>
          <a:lstStyle/>
          <a:p>
            <a:r>
              <a:rPr lang="en-US" sz="4000" dirty="0">
                <a:latin typeface="CS New Athanasius" panose="020B0500000000000000" pitchFamily="34" charset="0"/>
              </a:rPr>
              <a:t>`</a:t>
            </a:r>
            <a:r>
              <a:rPr lang="en-US" sz="4000" dirty="0" err="1">
                <a:latin typeface="CS New Athanasius" panose="020B0500000000000000" pitchFamily="34" charset="0"/>
              </a:rPr>
              <a:t>Cmou</a:t>
            </a:r>
            <a:r>
              <a:rPr lang="en-US" sz="4000" dirty="0">
                <a:latin typeface="CS New Athanasius" panose="020B0500000000000000" pitchFamily="34" charset="0"/>
              </a:rPr>
              <a:t> `</a:t>
            </a:r>
            <a:r>
              <a:rPr lang="en-US" sz="4000" dirty="0" err="1">
                <a:latin typeface="CS New Athanasius" panose="020B0500000000000000" pitchFamily="34" charset="0"/>
              </a:rPr>
              <a:t>erof</a:t>
            </a:r>
            <a:r>
              <a:rPr lang="en-US" sz="4000" dirty="0">
                <a:latin typeface="CS New Athanasius" panose="020B0500000000000000" pitchFamily="34" charset="0"/>
              </a:rPr>
              <a:t> </a:t>
            </a:r>
            <a:r>
              <a:rPr lang="en-US" sz="4000" dirty="0" err="1">
                <a:latin typeface="CS New Athanasius" panose="020B0500000000000000" pitchFamily="34" charset="0"/>
              </a:rPr>
              <a:t>nefaggeloc</a:t>
            </a:r>
            <a:r>
              <a:rPr lang="en-US" sz="4000" dirty="0">
                <a:latin typeface="CS New Athanasius" panose="020B0500000000000000" pitchFamily="34" charset="0"/>
              </a:rPr>
              <a:t> </a:t>
            </a:r>
            <a:r>
              <a:rPr lang="en-US" sz="4000" dirty="0" err="1">
                <a:latin typeface="CS New Athanasius" panose="020B0500000000000000" pitchFamily="34" charset="0"/>
              </a:rPr>
              <a:t>tyrou</a:t>
            </a:r>
            <a:r>
              <a:rPr lang="en-US" sz="4000" dirty="0">
                <a:latin typeface="CS New Athanasius" panose="020B0500000000000000" pitchFamily="34" charset="0"/>
              </a:rPr>
              <a:t> </a:t>
            </a:r>
            <a:r>
              <a:rPr lang="en-US" sz="4000" dirty="0" err="1">
                <a:latin typeface="CS New Athanasius" panose="020B0500000000000000" pitchFamily="34" charset="0"/>
              </a:rPr>
              <a:t>allylouia</a:t>
            </a:r>
            <a:r>
              <a:rPr lang="en-US" sz="4000" dirty="0">
                <a:latin typeface="CS New Athanasius" panose="020B0500000000000000" pitchFamily="34" charset="0"/>
              </a:rPr>
              <a:t>.</a:t>
            </a:r>
          </a:p>
          <a:p>
            <a:pPr>
              <a:spcBef>
                <a:spcPts val="0"/>
              </a:spcBef>
            </a:pPr>
            <a:r>
              <a:rPr lang="en-US" sz="4000" dirty="0">
                <a:latin typeface="CS New Athanasius" panose="020B0500000000000000" pitchFamily="34" charset="0"/>
              </a:rPr>
              <a:t> `</a:t>
            </a:r>
            <a:r>
              <a:rPr lang="en-US" sz="4000" dirty="0" err="1">
                <a:latin typeface="CS New Athanasius" panose="020B0500000000000000" pitchFamily="34" charset="0"/>
              </a:rPr>
              <a:t>Cmou</a:t>
            </a:r>
            <a:r>
              <a:rPr lang="en-US" sz="4000" dirty="0">
                <a:latin typeface="CS New Athanasius" panose="020B0500000000000000" pitchFamily="34" charset="0"/>
              </a:rPr>
              <a:t> `</a:t>
            </a:r>
            <a:r>
              <a:rPr lang="en-US" sz="4000" dirty="0" err="1">
                <a:latin typeface="CS New Athanasius" panose="020B0500000000000000" pitchFamily="34" charset="0"/>
              </a:rPr>
              <a:t>erof</a:t>
            </a:r>
            <a:r>
              <a:rPr lang="en-US" sz="4000" dirty="0">
                <a:latin typeface="CS New Athanasius" panose="020B0500000000000000" pitchFamily="34" charset="0"/>
              </a:rPr>
              <a:t> </a:t>
            </a:r>
            <a:r>
              <a:rPr lang="en-US" sz="4000" dirty="0" err="1">
                <a:latin typeface="CS New Athanasius" panose="020B0500000000000000" pitchFamily="34" charset="0"/>
              </a:rPr>
              <a:t>nefdunamic</a:t>
            </a:r>
            <a:r>
              <a:rPr lang="en-US" sz="4000" dirty="0">
                <a:latin typeface="CS New Athanasius" panose="020B0500000000000000" pitchFamily="34" charset="0"/>
              </a:rPr>
              <a:t> </a:t>
            </a:r>
            <a:r>
              <a:rPr lang="en-US" sz="4000" dirty="0" err="1">
                <a:latin typeface="CS New Athanasius" panose="020B0500000000000000" pitchFamily="34" charset="0"/>
              </a:rPr>
              <a:t>tyrou</a:t>
            </a:r>
            <a:r>
              <a:rPr lang="en-US" sz="4000" dirty="0">
                <a:latin typeface="CS New Athanasius" panose="020B0500000000000000" pitchFamily="34" charset="0"/>
              </a:rPr>
              <a:t>.</a:t>
            </a:r>
          </a:p>
        </p:txBody>
      </p:sp>
      <p:sp>
        <p:nvSpPr>
          <p:cNvPr id="30" name="Text Placeholder 27"/>
          <p:cNvSpPr>
            <a:spLocks noGrp="1"/>
          </p:cNvSpPr>
          <p:nvPr>
            <p:ph type="body" sz="quarter" idx="11"/>
          </p:nvPr>
        </p:nvSpPr>
        <p:spPr>
          <a:xfrm>
            <a:off x="0" y="3710610"/>
            <a:ext cx="9144000" cy="738808"/>
          </a:xfrm>
        </p:spPr>
        <p:txBody>
          <a:bodyPr anchor="ctr"/>
          <a:lstStyle/>
          <a:p>
            <a:r>
              <a:rPr lang="ar-EG" sz="3800" b="1" dirty="0"/>
              <a:t>سبحوه يا جميع ملائكته الليلويا : سبحوه يا جميع جنوده.</a:t>
            </a:r>
          </a:p>
        </p:txBody>
      </p:sp>
      <p:sp>
        <p:nvSpPr>
          <p:cNvPr id="28" name="Text Placeholder 27"/>
          <p:cNvSpPr>
            <a:spLocks noGrp="1"/>
          </p:cNvSpPr>
          <p:nvPr>
            <p:ph type="body" sz="quarter" idx="12"/>
          </p:nvPr>
        </p:nvSpPr>
        <p:spPr>
          <a:xfrm>
            <a:off x="0" y="5705061"/>
            <a:ext cx="9144000" cy="1152939"/>
          </a:xfrm>
        </p:spPr>
        <p:txBody>
          <a:bodyPr/>
          <a:lstStyle/>
          <a:p>
            <a:r>
              <a:rPr lang="ar-EG" b="1" dirty="0"/>
              <a:t>إسمـو إيروف نيـف أنجيلوس تيرو الليلويا : إسمو إيروف نيف ذيناميس تيرو.</a:t>
            </a:r>
          </a:p>
        </p:txBody>
      </p:sp>
    </p:spTree>
    <p:extLst>
      <p:ext uri="{BB962C8B-B14F-4D97-AF65-F5344CB8AC3E}">
        <p14:creationId xmlns:p14="http://schemas.microsoft.com/office/powerpoint/2010/main" val="3894990279"/>
      </p:ext>
    </p:extLst>
  </p:cSld>
  <p:clrMapOvr>
    <a:masterClrMapping/>
  </p:clrMapOvr>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406554"/>
            <a:ext cx="9144000" cy="1152939"/>
          </a:xfrm>
        </p:spPr>
        <p:txBody>
          <a:bodyPr/>
          <a:lstStyle/>
          <a:p>
            <a:pPr rtl="0"/>
            <a:r>
              <a:rPr lang="en-US" sz="4400" dirty="0">
                <a:latin typeface="CS New Athanasius" panose="020B0500000000000000" pitchFamily="34" charset="0"/>
              </a:rPr>
              <a:t>`</a:t>
            </a:r>
            <a:r>
              <a:rPr lang="en-US" sz="4400" dirty="0" err="1">
                <a:latin typeface="CS New Athanasius" panose="020B0500000000000000" pitchFamily="34" charset="0"/>
              </a:rPr>
              <a:t>Cmou</a:t>
            </a:r>
            <a:r>
              <a:rPr lang="en-US" sz="4400" dirty="0">
                <a:latin typeface="CS New Athanasius" panose="020B0500000000000000" pitchFamily="34" charset="0"/>
              </a:rPr>
              <a:t> `</a:t>
            </a:r>
            <a:r>
              <a:rPr lang="en-US" sz="4400" dirty="0" err="1">
                <a:latin typeface="CS New Athanasius" panose="020B0500000000000000" pitchFamily="34" charset="0"/>
              </a:rPr>
              <a:t>erof</a:t>
            </a:r>
            <a:r>
              <a:rPr lang="en-US" sz="4400" dirty="0">
                <a:latin typeface="CS New Athanasius" panose="020B0500000000000000" pitchFamily="34" charset="0"/>
              </a:rPr>
              <a:t> </a:t>
            </a:r>
            <a:r>
              <a:rPr lang="en-US" sz="4400" dirty="0" err="1">
                <a:latin typeface="CS New Athanasius" panose="020B0500000000000000" pitchFamily="34" charset="0"/>
              </a:rPr>
              <a:t>piry</a:t>
            </a:r>
            <a:r>
              <a:rPr lang="en-US" sz="4400" dirty="0">
                <a:latin typeface="CS New Athanasius" panose="020B0500000000000000" pitchFamily="34" charset="0"/>
              </a:rPr>
              <a:t> </a:t>
            </a:r>
            <a:r>
              <a:rPr lang="en-US" sz="4400" dirty="0" err="1">
                <a:latin typeface="CS New Athanasius" panose="020B0500000000000000" pitchFamily="34" charset="0"/>
              </a:rPr>
              <a:t>nem</a:t>
            </a:r>
            <a:r>
              <a:rPr lang="en-US" sz="4400" dirty="0">
                <a:latin typeface="CS New Athanasius" panose="020B0500000000000000" pitchFamily="34" charset="0"/>
              </a:rPr>
              <a:t> </a:t>
            </a:r>
            <a:r>
              <a:rPr lang="en-US" sz="4400" dirty="0" err="1">
                <a:latin typeface="CS New Athanasius" panose="020B0500000000000000" pitchFamily="34" charset="0"/>
              </a:rPr>
              <a:t>piioh</a:t>
            </a:r>
            <a:r>
              <a:rPr lang="en-US" sz="4400" dirty="0">
                <a:latin typeface="CS New Athanasius" panose="020B0500000000000000" pitchFamily="34" charset="0"/>
              </a:rPr>
              <a:t> </a:t>
            </a:r>
            <a:r>
              <a:rPr lang="en-US" sz="4400" dirty="0" err="1">
                <a:latin typeface="CS New Athanasius" panose="020B0500000000000000" pitchFamily="34" charset="0"/>
              </a:rPr>
              <a:t>allylouia</a:t>
            </a:r>
            <a:r>
              <a:rPr lang="en-US" sz="4400" dirty="0">
                <a:latin typeface="CS New Athanasius" panose="020B0500000000000000" pitchFamily="34" charset="0"/>
              </a:rPr>
              <a:t>.</a:t>
            </a:r>
          </a:p>
          <a:p>
            <a:pPr rtl="0">
              <a:spcBef>
                <a:spcPts val="0"/>
              </a:spcBef>
            </a:pPr>
            <a:r>
              <a:rPr lang="en-US" sz="4400" dirty="0">
                <a:latin typeface="CS New Athanasius" panose="020B0500000000000000" pitchFamily="34" charset="0"/>
              </a:rPr>
              <a:t>`</a:t>
            </a:r>
            <a:r>
              <a:rPr lang="en-US" sz="4400" dirty="0" err="1">
                <a:latin typeface="CS New Athanasius" panose="020B0500000000000000" pitchFamily="34" charset="0"/>
              </a:rPr>
              <a:t>Cmou</a:t>
            </a:r>
            <a:r>
              <a:rPr lang="en-US" sz="4400" dirty="0">
                <a:latin typeface="CS New Athanasius" panose="020B0500000000000000" pitchFamily="34" charset="0"/>
              </a:rPr>
              <a:t> `</a:t>
            </a:r>
            <a:r>
              <a:rPr lang="en-US" sz="4400" dirty="0" err="1">
                <a:latin typeface="CS New Athanasius" panose="020B0500000000000000" pitchFamily="34" charset="0"/>
              </a:rPr>
              <a:t>erof</a:t>
            </a:r>
            <a:r>
              <a:rPr lang="en-US" sz="4400" dirty="0">
                <a:latin typeface="CS New Athanasius" panose="020B0500000000000000" pitchFamily="34" charset="0"/>
              </a:rPr>
              <a:t> </a:t>
            </a:r>
            <a:r>
              <a:rPr lang="en-US" sz="4400" dirty="0" err="1">
                <a:latin typeface="CS New Athanasius" panose="020B0500000000000000" pitchFamily="34" charset="0"/>
              </a:rPr>
              <a:t>niciou</a:t>
            </a:r>
            <a:r>
              <a:rPr lang="en-US" sz="4400" dirty="0">
                <a:latin typeface="CS New Athanasius" panose="020B0500000000000000" pitchFamily="34" charset="0"/>
              </a:rPr>
              <a:t> </a:t>
            </a:r>
            <a:r>
              <a:rPr lang="en-US" sz="4400" dirty="0" err="1">
                <a:latin typeface="CS New Athanasius" panose="020B0500000000000000" pitchFamily="34" charset="0"/>
              </a:rPr>
              <a:t>tyrou</a:t>
            </a:r>
            <a:r>
              <a:rPr lang="en-US" sz="4400" dirty="0">
                <a:latin typeface="CS New Athanasius" panose="020B0500000000000000" pitchFamily="34" charset="0"/>
              </a:rPr>
              <a:t> `</a:t>
            </a:r>
            <a:r>
              <a:rPr lang="en-US" sz="4400" dirty="0" err="1">
                <a:latin typeface="CS New Athanasius" panose="020B0500000000000000" pitchFamily="34" charset="0"/>
              </a:rPr>
              <a:t>nte</a:t>
            </a:r>
            <a:r>
              <a:rPr lang="en-US" sz="4400" dirty="0">
                <a:latin typeface="CS New Athanasius" panose="020B0500000000000000" pitchFamily="34" charset="0"/>
              </a:rPr>
              <a:t> </a:t>
            </a:r>
            <a:r>
              <a:rPr lang="en-US" sz="4400" dirty="0" err="1">
                <a:latin typeface="CS New Athanasius" panose="020B0500000000000000" pitchFamily="34" charset="0"/>
              </a:rPr>
              <a:t>piouwini</a:t>
            </a:r>
            <a:r>
              <a:rPr lang="en-US" sz="4400" dirty="0">
                <a:latin typeface="CS New Athanasius" panose="020B0500000000000000" pitchFamily="34" charset="0"/>
              </a:rPr>
              <a:t>.</a:t>
            </a:r>
          </a:p>
        </p:txBody>
      </p:sp>
      <p:sp>
        <p:nvSpPr>
          <p:cNvPr id="27" name="Text Placeholder 26"/>
          <p:cNvSpPr>
            <a:spLocks noGrp="1"/>
          </p:cNvSpPr>
          <p:nvPr>
            <p:ph type="body" sz="quarter" idx="11"/>
          </p:nvPr>
        </p:nvSpPr>
        <p:spPr>
          <a:xfrm>
            <a:off x="0" y="3710609"/>
            <a:ext cx="9144000" cy="695945"/>
          </a:xfrm>
        </p:spPr>
        <p:txBody>
          <a:bodyPr anchor="ctr"/>
          <a:lstStyle/>
          <a:p>
            <a:r>
              <a:rPr lang="ar-EG" sz="3200" b="1" dirty="0"/>
              <a:t>سبحيه أيتها الشمس والقمر الليلويا : سبحيه يا جميع كواكب النور.</a:t>
            </a:r>
          </a:p>
        </p:txBody>
      </p:sp>
      <p:sp>
        <p:nvSpPr>
          <p:cNvPr id="28" name="Text Placeholder 27"/>
          <p:cNvSpPr>
            <a:spLocks noGrp="1"/>
          </p:cNvSpPr>
          <p:nvPr>
            <p:ph type="body" sz="quarter" idx="12"/>
          </p:nvPr>
        </p:nvSpPr>
        <p:spPr/>
        <p:txBody>
          <a:bodyPr/>
          <a:lstStyle/>
          <a:p>
            <a:r>
              <a:rPr lang="ar-EG" b="1" dirty="0"/>
              <a:t>إسمـو إيـروف بيري نيم بيّوه الليلويا : إسمو إيروف نيسيـو تيـرو إنتيه بي أوو أويني.</a:t>
            </a:r>
          </a:p>
        </p:txBody>
      </p:sp>
    </p:spTree>
    <p:extLst>
      <p:ext uri="{BB962C8B-B14F-4D97-AF65-F5344CB8AC3E}">
        <p14:creationId xmlns:p14="http://schemas.microsoft.com/office/powerpoint/2010/main" val="4216528150"/>
      </p:ext>
    </p:extLst>
  </p:cSld>
  <p:clrMapOvr>
    <a:masterClrMapping/>
  </p:clrMapOvr>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469467"/>
            <a:ext cx="9144000" cy="1285874"/>
          </a:xfrm>
        </p:spPr>
        <p:txBody>
          <a:bodyPr/>
          <a:lstStyle/>
          <a:p>
            <a:pPr>
              <a:spcBef>
                <a:spcPts val="0"/>
              </a:spcBef>
            </a:pPr>
            <a:r>
              <a:rPr lang="en-US" sz="4000" dirty="0">
                <a:latin typeface="CS New Athanasius" panose="020B0500000000000000" pitchFamily="34" charset="0"/>
              </a:rPr>
              <a:t>`</a:t>
            </a:r>
            <a:r>
              <a:rPr lang="en-US" sz="4000" dirty="0" err="1">
                <a:latin typeface="CS New Athanasius" panose="020B0500000000000000" pitchFamily="34" charset="0"/>
              </a:rPr>
              <a:t>Cmou</a:t>
            </a:r>
            <a:r>
              <a:rPr lang="en-US" sz="4000" dirty="0">
                <a:latin typeface="CS New Athanasius" panose="020B0500000000000000" pitchFamily="34" charset="0"/>
              </a:rPr>
              <a:t> `</a:t>
            </a:r>
            <a:r>
              <a:rPr lang="en-US" sz="4000" dirty="0" err="1">
                <a:latin typeface="CS New Athanasius" panose="020B0500000000000000" pitchFamily="34" charset="0"/>
              </a:rPr>
              <a:t>erof</a:t>
            </a:r>
            <a:r>
              <a:rPr lang="en-US" sz="4000" dirty="0">
                <a:latin typeface="CS New Athanasius" panose="020B0500000000000000" pitchFamily="34" charset="0"/>
              </a:rPr>
              <a:t> </a:t>
            </a:r>
            <a:r>
              <a:rPr lang="en-US" sz="4000" dirty="0" err="1">
                <a:latin typeface="CS New Athanasius" panose="020B0500000000000000" pitchFamily="34" charset="0"/>
              </a:rPr>
              <a:t>nivyou`i</a:t>
            </a:r>
            <a:r>
              <a:rPr lang="en-US" sz="4000" dirty="0">
                <a:latin typeface="CS New Athanasius" panose="020B0500000000000000" pitchFamily="34" charset="0"/>
              </a:rPr>
              <a:t> `</a:t>
            </a:r>
            <a:r>
              <a:rPr lang="en-US" sz="4000" dirty="0" err="1">
                <a:latin typeface="CS New Athanasius" panose="020B0500000000000000" pitchFamily="34" charset="0"/>
              </a:rPr>
              <a:t>nte</a:t>
            </a:r>
            <a:r>
              <a:rPr lang="en-US" sz="4000" dirty="0">
                <a:latin typeface="CS New Athanasius" panose="020B0500000000000000" pitchFamily="34" charset="0"/>
              </a:rPr>
              <a:t> </a:t>
            </a:r>
            <a:r>
              <a:rPr lang="en-US" sz="4000" dirty="0" err="1">
                <a:latin typeface="CS New Athanasius" panose="020B0500000000000000" pitchFamily="34" charset="0"/>
              </a:rPr>
              <a:t>nivyou`i</a:t>
            </a:r>
            <a:r>
              <a:rPr lang="en-US" sz="4000" dirty="0">
                <a:latin typeface="CS New Athanasius" panose="020B0500000000000000" pitchFamily="34" charset="0"/>
              </a:rPr>
              <a:t> </a:t>
            </a:r>
            <a:r>
              <a:rPr lang="en-US" sz="4000" dirty="0" err="1">
                <a:latin typeface="CS New Athanasius" panose="020B0500000000000000" pitchFamily="34" charset="0"/>
              </a:rPr>
              <a:t>allylouia</a:t>
            </a:r>
            <a:r>
              <a:rPr lang="en-US" sz="4000" dirty="0">
                <a:latin typeface="CS New Athanasius" panose="020B0500000000000000" pitchFamily="34" charset="0"/>
              </a:rPr>
              <a:t>. </a:t>
            </a:r>
          </a:p>
          <a:p>
            <a:pPr>
              <a:spcBef>
                <a:spcPts val="0"/>
              </a:spcBef>
            </a:pPr>
            <a:r>
              <a:rPr lang="en-US" sz="4000" dirty="0" err="1">
                <a:latin typeface="CS New Athanasius" panose="020B0500000000000000" pitchFamily="34" charset="0"/>
              </a:rPr>
              <a:t>Nem</a:t>
            </a:r>
            <a:r>
              <a:rPr lang="en-US" sz="4000" dirty="0">
                <a:latin typeface="CS New Athanasius" panose="020B0500000000000000" pitchFamily="34" charset="0"/>
              </a:rPr>
              <a:t> </a:t>
            </a:r>
            <a:r>
              <a:rPr lang="en-US" sz="4000" dirty="0" err="1">
                <a:latin typeface="CS New Athanasius" panose="020B0500000000000000" pitchFamily="34" charset="0"/>
              </a:rPr>
              <a:t>nikemwou</a:t>
            </a:r>
            <a:r>
              <a:rPr lang="en-US" sz="4000" dirty="0">
                <a:latin typeface="CS New Athanasius" panose="020B0500000000000000" pitchFamily="34" charset="0"/>
              </a:rPr>
              <a:t> </a:t>
            </a:r>
            <a:r>
              <a:rPr lang="en-US" sz="4000" dirty="0" err="1">
                <a:latin typeface="CS New Athanasius" panose="020B0500000000000000" pitchFamily="34" charset="0"/>
              </a:rPr>
              <a:t>etca</a:t>
            </a:r>
            <a:r>
              <a:rPr lang="en-US" sz="4000" dirty="0">
                <a:latin typeface="CS New Athanasius" panose="020B0500000000000000" pitchFamily="34" charset="0"/>
              </a:rPr>
              <a:t> `</a:t>
            </a:r>
            <a:r>
              <a:rPr lang="en-US" sz="4000" dirty="0" err="1">
                <a:latin typeface="CS New Athanasius" panose="020B0500000000000000" pitchFamily="34" charset="0"/>
              </a:rPr>
              <a:t>pswi</a:t>
            </a:r>
            <a:r>
              <a:rPr lang="en-US" sz="4000" dirty="0">
                <a:latin typeface="CS New Athanasius" panose="020B0500000000000000" pitchFamily="34" charset="0"/>
              </a:rPr>
              <a:t> `</a:t>
            </a:r>
            <a:r>
              <a:rPr lang="en-US" sz="4000" dirty="0" err="1">
                <a:latin typeface="CS New Athanasius" panose="020B0500000000000000" pitchFamily="34" charset="0"/>
              </a:rPr>
              <a:t>nnivyou`i</a:t>
            </a:r>
            <a:r>
              <a:rPr lang="en-US" sz="4000" dirty="0">
                <a:latin typeface="CS New Athanasius" panose="020B0500000000000000" pitchFamily="34" charset="0"/>
              </a:rPr>
              <a:t>.</a:t>
            </a:r>
          </a:p>
        </p:txBody>
      </p:sp>
      <p:sp>
        <p:nvSpPr>
          <p:cNvPr id="27" name="Text Placeholder 26"/>
          <p:cNvSpPr>
            <a:spLocks noGrp="1"/>
          </p:cNvSpPr>
          <p:nvPr>
            <p:ph type="body" sz="quarter" idx="11"/>
          </p:nvPr>
        </p:nvSpPr>
        <p:spPr>
          <a:xfrm>
            <a:off x="0" y="3710609"/>
            <a:ext cx="9130553" cy="758857"/>
          </a:xfrm>
        </p:spPr>
        <p:txBody>
          <a:bodyPr anchor="ctr"/>
          <a:lstStyle/>
          <a:p>
            <a:r>
              <a:rPr lang="ar-EG" sz="3100" b="1" dirty="0">
                <a:cs typeface="+mj-cs"/>
              </a:rPr>
              <a:t>سبحيه يا سماء السموات الليلويا : ويا أيتها المياه التي فوق السموات.</a:t>
            </a:r>
          </a:p>
        </p:txBody>
      </p:sp>
      <p:sp>
        <p:nvSpPr>
          <p:cNvPr id="28" name="Text Placeholder 27"/>
          <p:cNvSpPr>
            <a:spLocks noGrp="1"/>
          </p:cNvSpPr>
          <p:nvPr>
            <p:ph type="body" sz="quarter" idx="12"/>
          </p:nvPr>
        </p:nvSpPr>
        <p:spPr>
          <a:xfrm>
            <a:off x="0" y="5755341"/>
            <a:ext cx="9144000" cy="1102659"/>
          </a:xfrm>
        </p:spPr>
        <p:txBody>
          <a:bodyPr/>
          <a:lstStyle/>
          <a:p>
            <a:r>
              <a:rPr lang="ar-EG" sz="3600" b="1" dirty="0"/>
              <a:t>إسمو إيروف نيفيـؤوي إنتيه نيفيؤوي الليلويا : نيم ني كيمو أوو إتصا إبشوي إن نيفيؤوي.</a:t>
            </a:r>
          </a:p>
        </p:txBody>
      </p:sp>
    </p:spTree>
    <p:extLst>
      <p:ext uri="{BB962C8B-B14F-4D97-AF65-F5344CB8AC3E}">
        <p14:creationId xmlns:p14="http://schemas.microsoft.com/office/powerpoint/2010/main" val="344483415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75A84-1F4B-4CBE-BCBD-C31D7C5CC23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65E4047-07BD-4DFD-9D70-8B8C7B36D66A}"/>
              </a:ext>
            </a:extLst>
          </p:cNvPr>
          <p:cNvSpPr>
            <a:spLocks noGrp="1"/>
          </p:cNvSpPr>
          <p:nvPr>
            <p:ph type="body" sz="quarter" idx="10"/>
          </p:nvPr>
        </p:nvSpPr>
        <p:spPr>
          <a:xfrm>
            <a:off x="0" y="5640717"/>
            <a:ext cx="9144000" cy="1210658"/>
          </a:xfrm>
        </p:spPr>
        <p:txBody>
          <a:bodyPr anchor="ctr"/>
          <a:lstStyle/>
          <a:p>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نيم بى بي صافيه أوه إنتيف آريه إنناى أووه نسكاتي إينى ناى إنتيه إبتشويس. الليلويا.</a:t>
            </a:r>
            <a:endParaRPr lang="en-GB" dirty="0"/>
          </a:p>
        </p:txBody>
      </p:sp>
      <p:sp>
        <p:nvSpPr>
          <p:cNvPr id="4" name="Text Placeholder 3">
            <a:extLst>
              <a:ext uri="{FF2B5EF4-FFF2-40B4-BE49-F238E27FC236}">
                <a16:creationId xmlns:a16="http://schemas.microsoft.com/office/drawing/2014/main" id="{070CF61F-E2F7-40A8-9654-BE90A9D3F83F}"/>
              </a:ext>
            </a:extLst>
          </p:cNvPr>
          <p:cNvSpPr>
            <a:spLocks noGrp="1"/>
          </p:cNvSpPr>
          <p:nvPr>
            <p:ph type="body" sz="quarter" idx="11"/>
          </p:nvPr>
        </p:nvSpPr>
        <p:spPr>
          <a:xfrm>
            <a:off x="0" y="3710609"/>
            <a:ext cx="9144000" cy="740367"/>
          </a:xfrm>
        </p:spPr>
        <p:txBody>
          <a:bodyPr anchor="ctr"/>
          <a:lstStyle/>
          <a:p>
            <a:r>
              <a:rPr kumimoji="0" lang="ar-SA" sz="4000" b="1" i="0" u="none" strike="noStrike" cap="none" normalizeH="0" baseline="0" dirty="0">
                <a:ln>
                  <a:noFill/>
                </a:ln>
                <a:solidFill>
                  <a:schemeClr val="bg1"/>
                </a:solidFill>
                <a:effectLst/>
                <a:latin typeface="Times New Roman" pitchFamily="18" charset="0"/>
                <a:cs typeface="Times New Roman" pitchFamily="18" charset="0"/>
              </a:rPr>
              <a:t>من هو الحكيم فيحفظ هذه ويتفهم مراحم الرب. الليلويا.</a:t>
            </a:r>
            <a:endParaRPr lang="en-GB" dirty="0"/>
          </a:p>
        </p:txBody>
      </p:sp>
      <p:sp>
        <p:nvSpPr>
          <p:cNvPr id="5" name="Text Placeholder 4">
            <a:extLst>
              <a:ext uri="{FF2B5EF4-FFF2-40B4-BE49-F238E27FC236}">
                <a16:creationId xmlns:a16="http://schemas.microsoft.com/office/drawing/2014/main" id="{FECD9E13-972E-42C7-89CA-E3FFE2A3F1F0}"/>
              </a:ext>
            </a:extLst>
          </p:cNvPr>
          <p:cNvSpPr>
            <a:spLocks noGrp="1"/>
          </p:cNvSpPr>
          <p:nvPr>
            <p:ph type="body" sz="quarter" idx="12"/>
          </p:nvPr>
        </p:nvSpPr>
        <p:spPr>
          <a:xfrm>
            <a:off x="0" y="4450976"/>
            <a:ext cx="9144000" cy="1189740"/>
          </a:xfrm>
        </p:spPr>
        <p:txBody>
          <a:bodyPr anchor="ctr"/>
          <a:lstStyle/>
          <a:p>
            <a:r>
              <a:rPr lang="en-GB" sz="4400" dirty="0" err="1"/>
              <a:t>Nim</a:t>
            </a:r>
            <a:r>
              <a:rPr lang="en-GB" sz="4400" dirty="0"/>
              <a:t> pe </a:t>
            </a:r>
            <a:r>
              <a:rPr lang="en-GB" sz="4400" dirty="0" err="1"/>
              <a:t>picabe</a:t>
            </a:r>
            <a:r>
              <a:rPr lang="en-GB" sz="4400" dirty="0"/>
              <a:t> </a:t>
            </a:r>
            <a:r>
              <a:rPr lang="en-GB" sz="4400" dirty="0" err="1"/>
              <a:t>ouoh</a:t>
            </a:r>
            <a:r>
              <a:rPr lang="en-GB" sz="4400" dirty="0"/>
              <a:t> </a:t>
            </a:r>
            <a:r>
              <a:rPr lang="en-GB" sz="4400" dirty="0" err="1"/>
              <a:t>ntefarehenai</a:t>
            </a:r>
            <a:r>
              <a:rPr lang="en-GB" sz="4400" dirty="0"/>
              <a:t> </a:t>
            </a:r>
            <a:r>
              <a:rPr lang="en-GB" sz="4400" dirty="0" err="1"/>
              <a:t>ouoh</a:t>
            </a:r>
            <a:r>
              <a:rPr lang="en-GB" sz="4400" dirty="0"/>
              <a:t> </a:t>
            </a:r>
            <a:r>
              <a:rPr lang="en-GB" sz="4400" dirty="0" err="1"/>
              <a:t>nceka</a:t>
            </a:r>
            <a:r>
              <a:rPr lang="en-GB" sz="4400" dirty="0"/>
              <a:t>] `</a:t>
            </a:r>
            <a:r>
              <a:rPr lang="en-GB" sz="4400" dirty="0" err="1"/>
              <a:t>eninai</a:t>
            </a:r>
            <a:r>
              <a:rPr lang="en-GB" sz="4400" dirty="0"/>
              <a:t> `</a:t>
            </a:r>
            <a:r>
              <a:rPr lang="en-GB" sz="4400" dirty="0" err="1"/>
              <a:t>nte</a:t>
            </a:r>
            <a:r>
              <a:rPr lang="en-GB" sz="4400" dirty="0"/>
              <a:t> P=o=c. =a=l</a:t>
            </a:r>
          </a:p>
        </p:txBody>
      </p:sp>
    </p:spTree>
    <p:extLst>
      <p:ext uri="{BB962C8B-B14F-4D97-AF65-F5344CB8AC3E}">
        <p14:creationId xmlns:p14="http://schemas.microsoft.com/office/powerpoint/2010/main" val="3999021818"/>
      </p:ext>
    </p:extLst>
  </p:cSld>
  <p:clrMapOvr>
    <a:masterClrMapping/>
  </p:clrMapOvr>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542512"/>
            <a:ext cx="9144000" cy="1157744"/>
          </a:xfrm>
        </p:spPr>
        <p:txBody>
          <a:bodyPr/>
          <a:lstStyle/>
          <a:p>
            <a:r>
              <a:rPr lang="pt-BR" sz="3900" dirty="0">
                <a:latin typeface="CS New Athanasius" panose="020B0500000000000000" pitchFamily="34" charset="0"/>
              </a:rPr>
              <a:t> Marou`cmou tyrou `e`vran `m`P[oic allylouia. Je `n;of afjoc ouoh auswpi.</a:t>
            </a:r>
          </a:p>
        </p:txBody>
      </p:sp>
      <p:sp>
        <p:nvSpPr>
          <p:cNvPr id="27" name="Text Placeholder 26"/>
          <p:cNvSpPr>
            <a:spLocks noGrp="1"/>
          </p:cNvSpPr>
          <p:nvPr>
            <p:ph type="body" sz="quarter" idx="11"/>
          </p:nvPr>
        </p:nvSpPr>
        <p:spPr>
          <a:xfrm>
            <a:off x="0" y="3710610"/>
            <a:ext cx="9144000" cy="831902"/>
          </a:xfrm>
        </p:spPr>
        <p:txBody>
          <a:bodyPr anchor="ctr"/>
          <a:lstStyle/>
          <a:p>
            <a:r>
              <a:rPr lang="ar-EG" dirty="0"/>
              <a:t> لتسبح جميعها لاسم الرب الليلويا : لأنه قال فكانت.</a:t>
            </a:r>
          </a:p>
        </p:txBody>
      </p:sp>
      <p:sp>
        <p:nvSpPr>
          <p:cNvPr id="28" name="Text Placeholder 27"/>
          <p:cNvSpPr>
            <a:spLocks noGrp="1"/>
          </p:cNvSpPr>
          <p:nvPr>
            <p:ph type="body" sz="quarter" idx="12"/>
          </p:nvPr>
        </p:nvSpPr>
        <p:spPr/>
        <p:txBody>
          <a:bodyPr/>
          <a:lstStyle/>
          <a:p>
            <a:r>
              <a:rPr lang="ar-EG" dirty="0"/>
              <a:t>مـارو إسمو تيـرو إيه إفران إم إبشويس الليلويا : جيـه إنثـوف أفجـوس أووه أفشوبي.</a:t>
            </a:r>
          </a:p>
        </p:txBody>
      </p:sp>
    </p:spTree>
    <p:extLst>
      <p:ext uri="{BB962C8B-B14F-4D97-AF65-F5344CB8AC3E}">
        <p14:creationId xmlns:p14="http://schemas.microsoft.com/office/powerpoint/2010/main" val="551173350"/>
      </p:ext>
    </p:extLst>
  </p:cSld>
  <p:clrMapOvr>
    <a:masterClrMapping/>
  </p:clrMapOvr>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414838"/>
            <a:ext cx="9144000" cy="1198001"/>
          </a:xfrm>
        </p:spPr>
        <p:txBody>
          <a:bodyPr/>
          <a:lstStyle/>
          <a:p>
            <a:r>
              <a:rPr lang="pt-BR" sz="4000" dirty="0">
                <a:latin typeface="CS New Athanasius" panose="020B0500000000000000" pitchFamily="34" charset="0"/>
              </a:rPr>
              <a:t>N;of afhonhen ouoh aucwnt allylouia. </a:t>
            </a:r>
            <a:r>
              <a:rPr lang="pt-BR" sz="3500" dirty="0">
                <a:latin typeface="CS New Athanasius" panose="020B0500000000000000" pitchFamily="34" charset="0"/>
              </a:rPr>
              <a:t>Aftahw`o `eratou sa `eneh nem sa `eneh `nte pi`eneh.</a:t>
            </a:r>
          </a:p>
        </p:txBody>
      </p:sp>
      <p:sp>
        <p:nvSpPr>
          <p:cNvPr id="27" name="Text Placeholder 26"/>
          <p:cNvSpPr>
            <a:spLocks noGrp="1"/>
          </p:cNvSpPr>
          <p:nvPr>
            <p:ph type="body" sz="quarter" idx="11"/>
          </p:nvPr>
        </p:nvSpPr>
        <p:spPr>
          <a:xfrm>
            <a:off x="0" y="3710609"/>
            <a:ext cx="9144000" cy="704229"/>
          </a:xfrm>
        </p:spPr>
        <p:txBody>
          <a:bodyPr anchor="b"/>
          <a:lstStyle/>
          <a:p>
            <a:r>
              <a:rPr lang="ar-EG" b="1" dirty="0"/>
              <a:t>وأمر فخُلقت الليلويا : أقامها إلى الأبد وإلى أبد الأبد.</a:t>
            </a:r>
          </a:p>
        </p:txBody>
      </p:sp>
      <p:sp>
        <p:nvSpPr>
          <p:cNvPr id="28" name="Text Placeholder 27"/>
          <p:cNvSpPr>
            <a:spLocks noGrp="1"/>
          </p:cNvSpPr>
          <p:nvPr>
            <p:ph type="body" sz="quarter" idx="12"/>
          </p:nvPr>
        </p:nvSpPr>
        <p:spPr/>
        <p:txBody>
          <a:bodyPr/>
          <a:lstStyle/>
          <a:p>
            <a:r>
              <a:rPr lang="ar-EG" b="1" dirty="0"/>
              <a:t>إنثوف أفهون هيـن أووه آفسونت الليلويـا : آفتاهو أوو إيه راتو شـا إينيـه نيم شـا إينيـه إنتيه بي إينيه.</a:t>
            </a:r>
          </a:p>
        </p:txBody>
      </p:sp>
    </p:spTree>
    <p:extLst>
      <p:ext uri="{BB962C8B-B14F-4D97-AF65-F5344CB8AC3E}">
        <p14:creationId xmlns:p14="http://schemas.microsoft.com/office/powerpoint/2010/main" val="3497063295"/>
      </p:ext>
    </p:extLst>
  </p:cSld>
  <p:clrMapOvr>
    <a:masterClrMapping/>
  </p:clrMapOvr>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463704"/>
            <a:ext cx="9144000" cy="1152939"/>
          </a:xfrm>
        </p:spPr>
        <p:txBody>
          <a:bodyPr/>
          <a:lstStyle/>
          <a:p>
            <a:pPr rtl="0"/>
            <a:r>
              <a:rPr lang="en-US" sz="4200" dirty="0" err="1">
                <a:latin typeface="CS New Athanasius" panose="020B0500000000000000" pitchFamily="34" charset="0"/>
              </a:rPr>
              <a:t>Af,w</a:t>
            </a:r>
            <a:r>
              <a:rPr lang="en-US" sz="4200" dirty="0">
                <a:latin typeface="CS New Athanasius" panose="020B0500000000000000" pitchFamily="34" charset="0"/>
              </a:rPr>
              <a:t> `</a:t>
            </a:r>
            <a:r>
              <a:rPr lang="en-US" sz="4200" dirty="0" err="1">
                <a:latin typeface="CS New Athanasius" panose="020B0500000000000000" pitchFamily="34" charset="0"/>
              </a:rPr>
              <a:t>nouhwn</a:t>
            </a:r>
            <a:r>
              <a:rPr lang="en-US" sz="4200" dirty="0">
                <a:latin typeface="CS New Athanasius" panose="020B0500000000000000" pitchFamily="34" charset="0"/>
              </a:rPr>
              <a:t> </a:t>
            </a:r>
            <a:r>
              <a:rPr lang="en-US" sz="4200" dirty="0" err="1">
                <a:latin typeface="CS New Athanasius" panose="020B0500000000000000" pitchFamily="34" charset="0"/>
              </a:rPr>
              <a:t>ouoh</a:t>
            </a:r>
            <a:r>
              <a:rPr lang="en-US" sz="4200" dirty="0">
                <a:latin typeface="CS New Athanasius" panose="020B0500000000000000" pitchFamily="34" charset="0"/>
              </a:rPr>
              <a:t> `</a:t>
            </a:r>
            <a:r>
              <a:rPr lang="en-US" sz="4200" dirty="0" err="1">
                <a:latin typeface="CS New Athanasius" panose="020B0500000000000000" pitchFamily="34" charset="0"/>
              </a:rPr>
              <a:t>nnefcini</a:t>
            </a:r>
            <a:r>
              <a:rPr lang="en-US" sz="4200" dirty="0">
                <a:latin typeface="CS New Athanasius" panose="020B0500000000000000" pitchFamily="34" charset="0"/>
              </a:rPr>
              <a:t> </a:t>
            </a:r>
            <a:r>
              <a:rPr lang="en-US" sz="4200" dirty="0" err="1">
                <a:latin typeface="CS New Athanasius" panose="020B0500000000000000" pitchFamily="34" charset="0"/>
              </a:rPr>
              <a:t>allylouia</a:t>
            </a:r>
            <a:r>
              <a:rPr lang="en-US" sz="4200" dirty="0">
                <a:latin typeface="CS New Athanasius" panose="020B0500000000000000" pitchFamily="34" charset="0"/>
              </a:rPr>
              <a:t>.</a:t>
            </a:r>
          </a:p>
          <a:p>
            <a:pPr rtl="0"/>
            <a:r>
              <a:rPr lang="en-US" sz="4200" dirty="0">
                <a:latin typeface="CS New Athanasius" panose="020B0500000000000000" pitchFamily="34" charset="0"/>
              </a:rPr>
              <a:t>`</a:t>
            </a:r>
            <a:r>
              <a:rPr lang="en-US" sz="4200" dirty="0" err="1">
                <a:latin typeface="CS New Athanasius" panose="020B0500000000000000" pitchFamily="34" charset="0"/>
              </a:rPr>
              <a:t>Cmou</a:t>
            </a:r>
            <a:r>
              <a:rPr lang="en-US" sz="4200" dirty="0">
                <a:latin typeface="CS New Athanasius" panose="020B0500000000000000" pitchFamily="34" charset="0"/>
              </a:rPr>
              <a:t> `</a:t>
            </a:r>
            <a:r>
              <a:rPr lang="en-US" sz="4200" dirty="0" err="1">
                <a:latin typeface="CS New Athanasius" panose="020B0500000000000000" pitchFamily="34" charset="0"/>
              </a:rPr>
              <a:t>e`P</a:t>
            </a:r>
            <a:r>
              <a:rPr lang="en-US" sz="4200" dirty="0">
                <a:latin typeface="CS New Athanasius" panose="020B0500000000000000" pitchFamily="34" charset="0"/>
              </a:rPr>
              <a:t>[</a:t>
            </a:r>
            <a:r>
              <a:rPr lang="en-US" sz="4200" dirty="0" err="1">
                <a:latin typeface="CS New Athanasius" panose="020B0500000000000000" pitchFamily="34" charset="0"/>
              </a:rPr>
              <a:t>oic</a:t>
            </a:r>
            <a:r>
              <a:rPr lang="en-US" sz="4200" dirty="0">
                <a:latin typeface="CS New Athanasius" panose="020B0500000000000000" pitchFamily="34" charset="0"/>
              </a:rPr>
              <a:t> `</a:t>
            </a:r>
            <a:r>
              <a:rPr lang="en-US" sz="4200" dirty="0" err="1">
                <a:latin typeface="CS New Athanasius" panose="020B0500000000000000" pitchFamily="34" charset="0"/>
              </a:rPr>
              <a:t>ebol</a:t>
            </a:r>
            <a:r>
              <a:rPr lang="en-US" sz="4200" dirty="0">
                <a:latin typeface="CS New Athanasius" panose="020B0500000000000000" pitchFamily="34" charset="0"/>
              </a:rPr>
              <a:t> </a:t>
            </a:r>
            <a:r>
              <a:rPr lang="en-US" sz="4200" dirty="0" err="1">
                <a:latin typeface="CS New Athanasius" panose="020B0500000000000000" pitchFamily="34" charset="0"/>
              </a:rPr>
              <a:t>qen</a:t>
            </a:r>
            <a:r>
              <a:rPr lang="en-US" sz="4200" dirty="0">
                <a:latin typeface="CS New Athanasius" panose="020B0500000000000000" pitchFamily="34" charset="0"/>
              </a:rPr>
              <a:t> `</a:t>
            </a:r>
            <a:r>
              <a:rPr lang="en-US" sz="4200" dirty="0" err="1">
                <a:latin typeface="CS New Athanasius" panose="020B0500000000000000" pitchFamily="34" charset="0"/>
              </a:rPr>
              <a:t>pkahi</a:t>
            </a:r>
            <a:r>
              <a:rPr lang="en-US" sz="4200" dirty="0">
                <a:latin typeface="CS New Athanasius" panose="020B0500000000000000" pitchFamily="34" charset="0"/>
              </a:rPr>
              <a:t>.</a:t>
            </a:r>
          </a:p>
        </p:txBody>
      </p:sp>
      <p:sp>
        <p:nvSpPr>
          <p:cNvPr id="27" name="Text Placeholder 26"/>
          <p:cNvSpPr>
            <a:spLocks noGrp="1"/>
          </p:cNvSpPr>
          <p:nvPr>
            <p:ph type="body" sz="quarter" idx="11"/>
          </p:nvPr>
        </p:nvSpPr>
        <p:spPr>
          <a:xfrm>
            <a:off x="0" y="3710609"/>
            <a:ext cx="9144000" cy="753095"/>
          </a:xfrm>
        </p:spPr>
        <p:txBody>
          <a:bodyPr anchor="ctr"/>
          <a:lstStyle/>
          <a:p>
            <a:r>
              <a:rPr lang="ar-EG" sz="3500" dirty="0"/>
              <a:t>وضع لها أمرًا فلن تتجاوزه الليلويا : سبحي الرب من الأرض.</a:t>
            </a:r>
          </a:p>
        </p:txBody>
      </p:sp>
      <p:sp>
        <p:nvSpPr>
          <p:cNvPr id="28" name="Text Placeholder 27"/>
          <p:cNvSpPr>
            <a:spLocks noGrp="1"/>
          </p:cNvSpPr>
          <p:nvPr>
            <p:ph type="body" sz="quarter" idx="12"/>
          </p:nvPr>
        </p:nvSpPr>
        <p:spPr/>
        <p:txBody>
          <a:bodyPr/>
          <a:lstStyle/>
          <a:p>
            <a:r>
              <a:rPr lang="ar-EG" dirty="0"/>
              <a:t>أفكـو إن أوو هـون أووه إن نيفسيني الليلويا : إسمـو إبشويـس إيفـول خيـن إبكاهـي.</a:t>
            </a:r>
          </a:p>
        </p:txBody>
      </p:sp>
    </p:spTree>
    <p:extLst>
      <p:ext uri="{BB962C8B-B14F-4D97-AF65-F5344CB8AC3E}">
        <p14:creationId xmlns:p14="http://schemas.microsoft.com/office/powerpoint/2010/main" val="1305435576"/>
      </p:ext>
    </p:extLst>
  </p:cSld>
  <p:clrMapOvr>
    <a:masterClrMapping/>
  </p:clrMapOvr>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552121"/>
            <a:ext cx="9144000" cy="1152939"/>
          </a:xfrm>
        </p:spPr>
        <p:txBody>
          <a:bodyPr/>
          <a:lstStyle/>
          <a:p>
            <a:r>
              <a:rPr lang="en-US" sz="4000" dirty="0" err="1">
                <a:latin typeface="CS New Athanasius" panose="020B0500000000000000" pitchFamily="34" charset="0"/>
              </a:rPr>
              <a:t>Ni`drakwn</a:t>
            </a:r>
            <a:r>
              <a:rPr lang="en-US" sz="4000" dirty="0">
                <a:latin typeface="CS New Athanasius" panose="020B0500000000000000" pitchFamily="34" charset="0"/>
              </a:rPr>
              <a:t> </a:t>
            </a:r>
            <a:r>
              <a:rPr lang="en-US" sz="4000" dirty="0" err="1">
                <a:latin typeface="CS New Athanasius" panose="020B0500000000000000" pitchFamily="34" charset="0"/>
              </a:rPr>
              <a:t>nem</a:t>
            </a:r>
            <a:r>
              <a:rPr lang="en-US" sz="4000" dirty="0">
                <a:latin typeface="CS New Athanasius" panose="020B0500000000000000" pitchFamily="34" charset="0"/>
              </a:rPr>
              <a:t> </a:t>
            </a:r>
            <a:r>
              <a:rPr lang="en-US" sz="4000" dirty="0" err="1">
                <a:latin typeface="CS New Athanasius" panose="020B0500000000000000" pitchFamily="34" charset="0"/>
              </a:rPr>
              <a:t>ninoun</a:t>
            </a:r>
            <a:r>
              <a:rPr lang="en-US" sz="4000" dirty="0">
                <a:latin typeface="CS New Athanasius" panose="020B0500000000000000" pitchFamily="34" charset="0"/>
              </a:rPr>
              <a:t> </a:t>
            </a:r>
            <a:r>
              <a:rPr lang="en-US" sz="4000" dirty="0" err="1">
                <a:latin typeface="CS New Athanasius" panose="020B0500000000000000" pitchFamily="34" charset="0"/>
              </a:rPr>
              <a:t>tyrou</a:t>
            </a:r>
            <a:r>
              <a:rPr lang="en-US" sz="4000" dirty="0">
                <a:latin typeface="CS New Athanasius" panose="020B0500000000000000" pitchFamily="34" charset="0"/>
              </a:rPr>
              <a:t> </a:t>
            </a:r>
            <a:r>
              <a:rPr lang="en-US" sz="4000" dirty="0" err="1">
                <a:latin typeface="CS New Athanasius" panose="020B0500000000000000" pitchFamily="34" charset="0"/>
              </a:rPr>
              <a:t>allylouia</a:t>
            </a:r>
            <a:r>
              <a:rPr lang="en-US" sz="4000" dirty="0">
                <a:latin typeface="CS New Athanasius" panose="020B0500000000000000" pitchFamily="34" charset="0"/>
              </a:rPr>
              <a:t>.</a:t>
            </a:r>
          </a:p>
        </p:txBody>
      </p:sp>
      <p:sp>
        <p:nvSpPr>
          <p:cNvPr id="27" name="Text Placeholder 26"/>
          <p:cNvSpPr>
            <a:spLocks noGrp="1"/>
          </p:cNvSpPr>
          <p:nvPr>
            <p:ph type="body" sz="quarter" idx="11"/>
          </p:nvPr>
        </p:nvSpPr>
        <p:spPr>
          <a:xfrm>
            <a:off x="0" y="3710609"/>
            <a:ext cx="9144000" cy="841511"/>
          </a:xfrm>
        </p:spPr>
        <p:txBody>
          <a:bodyPr anchor="ctr"/>
          <a:lstStyle/>
          <a:p>
            <a:r>
              <a:rPr lang="ar-EG" sz="4800" dirty="0"/>
              <a:t> أيتها التنانين وجميع الأعماق اليلويا</a:t>
            </a:r>
            <a:r>
              <a:rPr lang="en-US" sz="4800" dirty="0"/>
              <a:t>.</a:t>
            </a:r>
            <a:endParaRPr lang="ar-EG" sz="4800" dirty="0"/>
          </a:p>
        </p:txBody>
      </p:sp>
      <p:sp>
        <p:nvSpPr>
          <p:cNvPr id="28" name="Text Placeholder 27"/>
          <p:cNvSpPr>
            <a:spLocks noGrp="1"/>
          </p:cNvSpPr>
          <p:nvPr>
            <p:ph type="body" sz="quarter" idx="12"/>
          </p:nvPr>
        </p:nvSpPr>
        <p:spPr/>
        <p:txBody>
          <a:bodyPr anchor="ctr"/>
          <a:lstStyle/>
          <a:p>
            <a:r>
              <a:rPr lang="ar-EG" sz="4800" dirty="0"/>
              <a:t>نـي إذراكـون نيم ني نون تيـرو الليلويا.</a:t>
            </a:r>
          </a:p>
        </p:txBody>
      </p:sp>
    </p:spTree>
    <p:extLst>
      <p:ext uri="{BB962C8B-B14F-4D97-AF65-F5344CB8AC3E}">
        <p14:creationId xmlns:p14="http://schemas.microsoft.com/office/powerpoint/2010/main" val="282255366"/>
      </p:ext>
    </p:extLst>
  </p:cSld>
  <p:clrMapOvr>
    <a:masterClrMapping/>
  </p:clrMapOvr>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492280"/>
            <a:ext cx="9144000" cy="1212781"/>
          </a:xfrm>
        </p:spPr>
        <p:txBody>
          <a:bodyPr/>
          <a:lstStyle/>
          <a:p>
            <a:r>
              <a:rPr lang="en-US" sz="4400" b="0" i="0" u="none" strike="noStrike" dirty="0" err="1">
                <a:effectLst/>
                <a:latin typeface="CS New Athanasius" pitchFamily="34" charset="0"/>
              </a:rPr>
              <a:t>Ou</a:t>
            </a:r>
            <a:r>
              <a:rPr lang="en-US" sz="4400" b="0" i="0" u="none" strike="noStrike" dirty="0">
                <a:effectLst/>
                <a:latin typeface="CS New Athanasius" pitchFamily="34" charset="0"/>
              </a:rPr>
              <a:t>`,</a:t>
            </a:r>
            <a:r>
              <a:rPr lang="en-US" sz="4400" b="0" i="0" u="none" strike="noStrike" dirty="0" err="1">
                <a:effectLst/>
                <a:latin typeface="CS New Athanasius" pitchFamily="34" charset="0"/>
              </a:rPr>
              <a:t>rwm</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oual</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ou,iwn</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ou</a:t>
            </a:r>
            <a:r>
              <a:rPr lang="en-US" sz="4400" b="0" i="0" u="none" strike="noStrike" dirty="0">
                <a:effectLst/>
                <a:latin typeface="CS New Athanasius" pitchFamily="34" charset="0"/>
              </a:rPr>
              <a:t>`,</a:t>
            </a:r>
            <a:r>
              <a:rPr lang="en-US" sz="4400" b="0" i="0" u="none" strike="noStrike" dirty="0" err="1">
                <a:effectLst/>
                <a:latin typeface="CS New Athanasius" pitchFamily="34" charset="0"/>
              </a:rPr>
              <a:t>ructalloc</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ou`pneuma</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ncara;you</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nyet`iri</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mpefcaji</a:t>
            </a:r>
            <a:r>
              <a:rPr lang="en-US" sz="4400" b="0" i="0" u="none" strike="noStrike" dirty="0">
                <a:effectLst/>
                <a:latin typeface="CS New Athanasius" pitchFamily="34" charset="0"/>
              </a:rPr>
              <a:t>.</a:t>
            </a:r>
            <a:endParaRPr lang="en-US" sz="4400" dirty="0"/>
          </a:p>
        </p:txBody>
      </p:sp>
      <p:sp>
        <p:nvSpPr>
          <p:cNvPr id="27" name="Text Placeholder 26"/>
          <p:cNvSpPr>
            <a:spLocks noGrp="1"/>
          </p:cNvSpPr>
          <p:nvPr>
            <p:ph type="body" sz="quarter" idx="11"/>
          </p:nvPr>
        </p:nvSpPr>
        <p:spPr>
          <a:xfrm>
            <a:off x="0" y="3710609"/>
            <a:ext cx="9144000" cy="781671"/>
          </a:xfrm>
        </p:spPr>
        <p:txBody>
          <a:bodyPr anchor="ctr"/>
          <a:lstStyle/>
          <a:p>
            <a:r>
              <a:rPr lang="ar-EG" sz="3700" dirty="0"/>
              <a:t>النار والبرد والثلج والجليد والريح العاصفة الصانعة كلمته.</a:t>
            </a:r>
          </a:p>
        </p:txBody>
      </p:sp>
      <p:sp>
        <p:nvSpPr>
          <p:cNvPr id="28" name="Text Placeholder 27"/>
          <p:cNvSpPr>
            <a:spLocks noGrp="1"/>
          </p:cNvSpPr>
          <p:nvPr>
            <p:ph type="body" sz="quarter" idx="12"/>
          </p:nvPr>
        </p:nvSpPr>
        <p:spPr>
          <a:xfrm>
            <a:off x="0" y="5705061"/>
            <a:ext cx="9144000" cy="1152939"/>
          </a:xfrm>
        </p:spPr>
        <p:txBody>
          <a:bodyPr/>
          <a:lstStyle/>
          <a:p>
            <a:pPr rtl="1"/>
            <a:r>
              <a:rPr lang="ar-EG" sz="3600" dirty="0"/>
              <a:t>أوو إكروم أوو آل أوو شيون أووإخرستالوس أوو إبنفما إن ساراثيو ني إت إيري إم بيف صاجي.</a:t>
            </a:r>
          </a:p>
        </p:txBody>
      </p:sp>
    </p:spTree>
    <p:extLst>
      <p:ext uri="{BB962C8B-B14F-4D97-AF65-F5344CB8AC3E}">
        <p14:creationId xmlns:p14="http://schemas.microsoft.com/office/powerpoint/2010/main" val="4218176100"/>
      </p:ext>
    </p:extLst>
  </p:cSld>
  <p:clrMapOvr>
    <a:masterClrMapping/>
  </p:clrMapOvr>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511784"/>
            <a:ext cx="9144000" cy="1152938"/>
          </a:xfrm>
        </p:spPr>
        <p:txBody>
          <a:bodyPr/>
          <a:lstStyle/>
          <a:p>
            <a:pPr rtl="0"/>
            <a:r>
              <a:rPr lang="en-US" sz="4000" dirty="0" err="1">
                <a:latin typeface="CS New Athanasius" panose="020B0500000000000000" pitchFamily="34" charset="0"/>
              </a:rPr>
              <a:t>Nitwou</a:t>
            </a:r>
            <a:r>
              <a:rPr lang="en-US" sz="4000" dirty="0">
                <a:latin typeface="CS New Athanasius" panose="020B0500000000000000" pitchFamily="34" charset="0"/>
              </a:rPr>
              <a:t> et[</a:t>
            </a:r>
            <a:r>
              <a:rPr lang="en-US" sz="4000" dirty="0" err="1">
                <a:latin typeface="CS New Athanasius" panose="020B0500000000000000" pitchFamily="34" charset="0"/>
              </a:rPr>
              <a:t>oci</a:t>
            </a:r>
            <a:r>
              <a:rPr lang="en-US" sz="4000" dirty="0">
                <a:latin typeface="CS New Athanasius" panose="020B0500000000000000" pitchFamily="34" charset="0"/>
              </a:rPr>
              <a:t> </a:t>
            </a:r>
            <a:r>
              <a:rPr lang="en-US" sz="4000" dirty="0" err="1">
                <a:latin typeface="CS New Athanasius" panose="020B0500000000000000" pitchFamily="34" charset="0"/>
              </a:rPr>
              <a:t>nem</a:t>
            </a:r>
            <a:r>
              <a:rPr lang="en-US" sz="4000" dirty="0">
                <a:latin typeface="CS New Athanasius" panose="020B0500000000000000" pitchFamily="34" charset="0"/>
              </a:rPr>
              <a:t> </a:t>
            </a:r>
            <a:r>
              <a:rPr lang="en-US" sz="4000" dirty="0" err="1">
                <a:latin typeface="CS New Athanasius" panose="020B0500000000000000" pitchFamily="34" charset="0"/>
              </a:rPr>
              <a:t>nikalamvwou</a:t>
            </a:r>
            <a:r>
              <a:rPr lang="en-US" sz="4000" dirty="0">
                <a:latin typeface="CS New Athanasius" panose="020B0500000000000000" pitchFamily="34" charset="0"/>
              </a:rPr>
              <a:t> </a:t>
            </a:r>
            <a:r>
              <a:rPr lang="en-US" sz="4000" dirty="0" err="1">
                <a:latin typeface="CS New Athanasius" panose="020B0500000000000000" pitchFamily="34" charset="0"/>
              </a:rPr>
              <a:t>tyrou</a:t>
            </a:r>
            <a:r>
              <a:rPr lang="en-US" sz="4000" dirty="0">
                <a:latin typeface="CS New Athanasius" panose="020B0500000000000000" pitchFamily="34" charset="0"/>
              </a:rPr>
              <a:t> =a=l. </a:t>
            </a:r>
            <a:r>
              <a:rPr lang="en-US" sz="4000" dirty="0" err="1">
                <a:latin typeface="CS New Athanasius" panose="020B0500000000000000" pitchFamily="34" charset="0"/>
              </a:rPr>
              <a:t>Ni`ssyn</a:t>
            </a:r>
            <a:r>
              <a:rPr lang="en-US" sz="4000" dirty="0">
                <a:latin typeface="CS New Athanasius" panose="020B0500000000000000" pitchFamily="34" charset="0"/>
              </a:rPr>
              <a:t> `</a:t>
            </a:r>
            <a:r>
              <a:rPr lang="en-US" sz="4000" dirty="0" err="1">
                <a:latin typeface="CS New Athanasius" panose="020B0500000000000000" pitchFamily="34" charset="0"/>
              </a:rPr>
              <a:t>mfaioutah</a:t>
            </a:r>
            <a:r>
              <a:rPr lang="en-US" sz="4000" dirty="0">
                <a:latin typeface="CS New Athanasius" panose="020B0500000000000000" pitchFamily="34" charset="0"/>
              </a:rPr>
              <a:t> </a:t>
            </a:r>
            <a:r>
              <a:rPr lang="en-US" sz="4000" dirty="0" err="1">
                <a:latin typeface="CS New Athanasius" panose="020B0500000000000000" pitchFamily="34" charset="0"/>
              </a:rPr>
              <a:t>nem</a:t>
            </a:r>
            <a:r>
              <a:rPr lang="en-US" sz="4000" dirty="0">
                <a:latin typeface="CS New Athanasius" panose="020B0500000000000000" pitchFamily="34" charset="0"/>
              </a:rPr>
              <a:t> </a:t>
            </a:r>
            <a:r>
              <a:rPr lang="en-US" sz="4000" dirty="0" err="1">
                <a:latin typeface="CS New Athanasius" panose="020B0500000000000000" pitchFamily="34" charset="0"/>
              </a:rPr>
              <a:t>nisencifi</a:t>
            </a:r>
            <a:r>
              <a:rPr lang="en-US" sz="4000" dirty="0">
                <a:latin typeface="CS New Athanasius" panose="020B0500000000000000" pitchFamily="34" charset="0"/>
              </a:rPr>
              <a:t> </a:t>
            </a:r>
            <a:r>
              <a:rPr lang="en-US" sz="4000" dirty="0" err="1">
                <a:latin typeface="CS New Athanasius" panose="020B0500000000000000" pitchFamily="34" charset="0"/>
              </a:rPr>
              <a:t>tyrou</a:t>
            </a:r>
            <a:r>
              <a:rPr lang="en-US" sz="4000" dirty="0">
                <a:latin typeface="CS New Athanasius" panose="020B0500000000000000" pitchFamily="34" charset="0"/>
              </a:rPr>
              <a:t>.</a:t>
            </a:r>
          </a:p>
        </p:txBody>
      </p:sp>
      <p:sp>
        <p:nvSpPr>
          <p:cNvPr id="27" name="Text Placeholder 26"/>
          <p:cNvSpPr>
            <a:spLocks noGrp="1"/>
          </p:cNvSpPr>
          <p:nvPr>
            <p:ph type="body" sz="quarter" idx="11"/>
          </p:nvPr>
        </p:nvSpPr>
        <p:spPr>
          <a:xfrm>
            <a:off x="0" y="3710609"/>
            <a:ext cx="9144000" cy="704229"/>
          </a:xfrm>
        </p:spPr>
        <p:txBody>
          <a:bodyPr anchor="b"/>
          <a:lstStyle/>
          <a:p>
            <a:r>
              <a:rPr lang="ar-EG" sz="3400" dirty="0"/>
              <a:t>الجبال العالية وجميع الآكام الليلويا : الأشجار المثمرة وكل الأرز.</a:t>
            </a:r>
          </a:p>
        </p:txBody>
      </p:sp>
      <p:sp>
        <p:nvSpPr>
          <p:cNvPr id="28" name="Text Placeholder 27"/>
          <p:cNvSpPr>
            <a:spLocks noGrp="1"/>
          </p:cNvSpPr>
          <p:nvPr>
            <p:ph type="body" sz="quarter" idx="12"/>
          </p:nvPr>
        </p:nvSpPr>
        <p:spPr>
          <a:xfrm>
            <a:off x="0" y="5705063"/>
            <a:ext cx="9144000" cy="1152938"/>
          </a:xfrm>
        </p:spPr>
        <p:txBody>
          <a:bodyPr/>
          <a:lstStyle/>
          <a:p>
            <a:r>
              <a:rPr lang="ar-EG" dirty="0"/>
              <a:t>نيتو أوو إتتشوسي نيـم نـي كا لامفـو أوو تيرو الليلويـا : ني إششيـن إم فـاي أوطـاه نيم ني شين سيفي تيرو.</a:t>
            </a:r>
          </a:p>
        </p:txBody>
      </p:sp>
    </p:spTree>
    <p:extLst>
      <p:ext uri="{BB962C8B-B14F-4D97-AF65-F5344CB8AC3E}">
        <p14:creationId xmlns:p14="http://schemas.microsoft.com/office/powerpoint/2010/main" val="303728736"/>
      </p:ext>
    </p:extLst>
  </p:cSld>
  <p:clrMapOvr>
    <a:masterClrMapping/>
  </p:clrMapOvr>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471988"/>
            <a:ext cx="9144000" cy="1152939"/>
          </a:xfrm>
        </p:spPr>
        <p:txBody>
          <a:bodyPr/>
          <a:lstStyle/>
          <a:p>
            <a:r>
              <a:rPr lang="en-US" sz="4000" dirty="0" err="1">
                <a:latin typeface="CS New Athanasius" panose="020B0500000000000000" pitchFamily="34" charset="0"/>
              </a:rPr>
              <a:t>Ni;yrion</a:t>
            </a:r>
            <a:r>
              <a:rPr lang="en-US" sz="4000" dirty="0">
                <a:latin typeface="CS New Athanasius" panose="020B0500000000000000" pitchFamily="34" charset="0"/>
              </a:rPr>
              <a:t> </a:t>
            </a:r>
            <a:r>
              <a:rPr lang="en-US" sz="4000" dirty="0" err="1">
                <a:latin typeface="CS New Athanasius" panose="020B0500000000000000" pitchFamily="34" charset="0"/>
              </a:rPr>
              <a:t>nem</a:t>
            </a:r>
            <a:r>
              <a:rPr lang="en-US" sz="4000" dirty="0">
                <a:latin typeface="CS New Athanasius" panose="020B0500000000000000" pitchFamily="34" charset="0"/>
              </a:rPr>
              <a:t> </a:t>
            </a:r>
            <a:r>
              <a:rPr lang="en-US" sz="4000" dirty="0" err="1">
                <a:latin typeface="CS New Athanasius" panose="020B0500000000000000" pitchFamily="34" charset="0"/>
              </a:rPr>
              <a:t>nitebnwou`i</a:t>
            </a:r>
            <a:r>
              <a:rPr lang="en-US" sz="4000" dirty="0">
                <a:latin typeface="CS New Athanasius" panose="020B0500000000000000" pitchFamily="34" charset="0"/>
              </a:rPr>
              <a:t> </a:t>
            </a:r>
            <a:r>
              <a:rPr lang="en-US" sz="4000" dirty="0" err="1">
                <a:latin typeface="CS New Athanasius" panose="020B0500000000000000" pitchFamily="34" charset="0"/>
              </a:rPr>
              <a:t>tyrou</a:t>
            </a:r>
            <a:r>
              <a:rPr lang="en-US" sz="4000" dirty="0">
                <a:latin typeface="CS New Athanasius" panose="020B0500000000000000" pitchFamily="34" charset="0"/>
              </a:rPr>
              <a:t> </a:t>
            </a:r>
            <a:r>
              <a:rPr lang="en-US" sz="4000" dirty="0" err="1">
                <a:latin typeface="CS New Athanasius" panose="020B0500000000000000" pitchFamily="34" charset="0"/>
              </a:rPr>
              <a:t>allylouia</a:t>
            </a:r>
            <a:r>
              <a:rPr lang="en-US" sz="4000" dirty="0">
                <a:latin typeface="CS New Athanasius" panose="020B0500000000000000" pitchFamily="34" charset="0"/>
              </a:rPr>
              <a:t>. Ni[</a:t>
            </a:r>
            <a:r>
              <a:rPr lang="en-US" sz="4000" dirty="0" err="1">
                <a:latin typeface="CS New Athanasius" panose="020B0500000000000000" pitchFamily="34" charset="0"/>
              </a:rPr>
              <a:t>atfi</a:t>
            </a:r>
            <a:r>
              <a:rPr lang="en-US" sz="4000" dirty="0">
                <a:latin typeface="CS New Athanasius" panose="020B0500000000000000" pitchFamily="34" charset="0"/>
              </a:rPr>
              <a:t> </a:t>
            </a:r>
            <a:r>
              <a:rPr lang="en-US" sz="4000" dirty="0" err="1">
                <a:latin typeface="CS New Athanasius" panose="020B0500000000000000" pitchFamily="34" charset="0"/>
              </a:rPr>
              <a:t>nem</a:t>
            </a:r>
            <a:r>
              <a:rPr lang="en-US" sz="4000" dirty="0">
                <a:latin typeface="CS New Athanasius" panose="020B0500000000000000" pitchFamily="34" charset="0"/>
              </a:rPr>
              <a:t> </a:t>
            </a:r>
            <a:r>
              <a:rPr lang="en-US" sz="4000" dirty="0" err="1">
                <a:latin typeface="CS New Athanasius" panose="020B0500000000000000" pitchFamily="34" charset="0"/>
              </a:rPr>
              <a:t>nihala</a:t>
            </a:r>
            <a:r>
              <a:rPr lang="en-US" sz="4000" dirty="0">
                <a:latin typeface="CS New Athanasius" panose="020B0500000000000000" pitchFamily="34" charset="0"/>
              </a:rPr>
              <a:t>] </a:t>
            </a:r>
            <a:r>
              <a:rPr lang="en-US" sz="4000" dirty="0" err="1">
                <a:latin typeface="CS New Athanasius" panose="020B0500000000000000" pitchFamily="34" charset="0"/>
              </a:rPr>
              <a:t>etoi</a:t>
            </a:r>
            <a:r>
              <a:rPr lang="en-US" sz="4000" dirty="0">
                <a:latin typeface="CS New Athanasius" panose="020B0500000000000000" pitchFamily="34" charset="0"/>
              </a:rPr>
              <a:t> `</a:t>
            </a:r>
            <a:r>
              <a:rPr lang="en-US" sz="4000" dirty="0" err="1">
                <a:latin typeface="CS New Athanasius" panose="020B0500000000000000" pitchFamily="34" charset="0"/>
              </a:rPr>
              <a:t>ntenh</a:t>
            </a:r>
            <a:r>
              <a:rPr lang="en-US" sz="4000" dirty="0">
                <a:latin typeface="CS New Athanasius" panose="020B0500000000000000" pitchFamily="34" charset="0"/>
              </a:rPr>
              <a:t>.</a:t>
            </a:r>
          </a:p>
        </p:txBody>
      </p:sp>
      <p:sp>
        <p:nvSpPr>
          <p:cNvPr id="27" name="Text Placeholder 26"/>
          <p:cNvSpPr>
            <a:spLocks noGrp="1"/>
          </p:cNvSpPr>
          <p:nvPr>
            <p:ph type="body" sz="quarter" idx="11"/>
          </p:nvPr>
        </p:nvSpPr>
        <p:spPr>
          <a:xfrm>
            <a:off x="0" y="3710609"/>
            <a:ext cx="9144000" cy="761379"/>
          </a:xfrm>
        </p:spPr>
        <p:txBody>
          <a:bodyPr anchor="ctr"/>
          <a:lstStyle/>
          <a:p>
            <a:r>
              <a:rPr lang="ar-EG" sz="3400" dirty="0"/>
              <a:t>الوحوش وكل البهائم الليلويا : الهوام وكل الطيور ذات الأجنحة.</a:t>
            </a:r>
          </a:p>
        </p:txBody>
      </p:sp>
      <p:sp>
        <p:nvSpPr>
          <p:cNvPr id="28" name="Text Placeholder 27"/>
          <p:cNvSpPr>
            <a:spLocks noGrp="1"/>
          </p:cNvSpPr>
          <p:nvPr>
            <p:ph type="body" sz="quarter" idx="12"/>
          </p:nvPr>
        </p:nvSpPr>
        <p:spPr/>
        <p:txBody>
          <a:bodyPr/>
          <a:lstStyle/>
          <a:p>
            <a:r>
              <a:rPr lang="ar-EG" dirty="0"/>
              <a:t>نـي ثيريون نيم ني تيب نو أوي تيـرو الليلويا : ني تشاطفي نيـم نـي هـالاتـي إتؤي إن تينه.</a:t>
            </a:r>
          </a:p>
        </p:txBody>
      </p:sp>
    </p:spTree>
    <p:extLst>
      <p:ext uri="{BB962C8B-B14F-4D97-AF65-F5344CB8AC3E}">
        <p14:creationId xmlns:p14="http://schemas.microsoft.com/office/powerpoint/2010/main" val="3029416767"/>
      </p:ext>
    </p:extLst>
  </p:cSld>
  <p:clrMapOvr>
    <a:masterClrMapping/>
  </p:clrMapOvr>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314826"/>
            <a:ext cx="9144000" cy="1279151"/>
          </a:xfrm>
        </p:spPr>
        <p:txBody>
          <a:bodyPr/>
          <a:lstStyle/>
          <a:p>
            <a:pPr rtl="0"/>
            <a:r>
              <a:rPr lang="en-US" sz="4200" dirty="0" err="1">
                <a:latin typeface="CS New Athanasius" panose="020B0500000000000000" pitchFamily="34" charset="0"/>
              </a:rPr>
              <a:t>Niourwou</a:t>
            </a:r>
            <a:r>
              <a:rPr lang="en-US" sz="4200" dirty="0">
                <a:latin typeface="CS New Athanasius" panose="020B0500000000000000" pitchFamily="34" charset="0"/>
              </a:rPr>
              <a:t> `</a:t>
            </a:r>
            <a:r>
              <a:rPr lang="en-US" sz="4200" dirty="0" err="1">
                <a:latin typeface="CS New Athanasius" panose="020B0500000000000000" pitchFamily="34" charset="0"/>
              </a:rPr>
              <a:t>nte</a:t>
            </a:r>
            <a:r>
              <a:rPr lang="en-US" sz="4200" dirty="0">
                <a:latin typeface="CS New Athanasius" panose="020B0500000000000000" pitchFamily="34" charset="0"/>
              </a:rPr>
              <a:t> `</a:t>
            </a:r>
            <a:r>
              <a:rPr lang="en-US" sz="4200" dirty="0" err="1">
                <a:latin typeface="CS New Athanasius" panose="020B0500000000000000" pitchFamily="34" charset="0"/>
              </a:rPr>
              <a:t>pkahi</a:t>
            </a:r>
            <a:r>
              <a:rPr lang="en-US" sz="4200" dirty="0">
                <a:latin typeface="CS New Athanasius" panose="020B0500000000000000" pitchFamily="34" charset="0"/>
              </a:rPr>
              <a:t> </a:t>
            </a:r>
            <a:r>
              <a:rPr lang="en-US" sz="4200" dirty="0" err="1">
                <a:latin typeface="CS New Athanasius" panose="020B0500000000000000" pitchFamily="34" charset="0"/>
              </a:rPr>
              <a:t>nem</a:t>
            </a:r>
            <a:r>
              <a:rPr lang="en-US" sz="4200" dirty="0">
                <a:latin typeface="CS New Athanasius" panose="020B0500000000000000" pitchFamily="34" charset="0"/>
              </a:rPr>
              <a:t> </a:t>
            </a:r>
            <a:r>
              <a:rPr lang="en-US" sz="4200" dirty="0" err="1">
                <a:latin typeface="CS New Athanasius" panose="020B0500000000000000" pitchFamily="34" charset="0"/>
              </a:rPr>
              <a:t>nilaoc</a:t>
            </a:r>
            <a:r>
              <a:rPr lang="en-US" sz="4200" dirty="0">
                <a:latin typeface="CS New Athanasius" panose="020B0500000000000000" pitchFamily="34" charset="0"/>
              </a:rPr>
              <a:t> </a:t>
            </a:r>
            <a:r>
              <a:rPr lang="en-US" sz="4200" dirty="0" err="1">
                <a:latin typeface="CS New Athanasius" panose="020B0500000000000000" pitchFamily="34" charset="0"/>
              </a:rPr>
              <a:t>tyrou</a:t>
            </a:r>
            <a:r>
              <a:rPr lang="en-US" sz="4200" dirty="0">
                <a:latin typeface="CS New Athanasius" panose="020B0500000000000000" pitchFamily="34" charset="0"/>
              </a:rPr>
              <a:t> =a=l. </a:t>
            </a:r>
            <a:r>
              <a:rPr lang="en-US" sz="4200" dirty="0" err="1">
                <a:latin typeface="CS New Athanasius" panose="020B0500000000000000" pitchFamily="34" charset="0"/>
              </a:rPr>
              <a:t>Niar,wn</a:t>
            </a:r>
            <a:r>
              <a:rPr lang="en-US" sz="4200" dirty="0">
                <a:latin typeface="CS New Athanasius" panose="020B0500000000000000" pitchFamily="34" charset="0"/>
              </a:rPr>
              <a:t> </a:t>
            </a:r>
            <a:r>
              <a:rPr lang="en-US" sz="4200" dirty="0" err="1">
                <a:latin typeface="CS New Athanasius" panose="020B0500000000000000" pitchFamily="34" charset="0"/>
              </a:rPr>
              <a:t>nem</a:t>
            </a:r>
            <a:r>
              <a:rPr lang="en-US" sz="4200" dirty="0">
                <a:latin typeface="CS New Athanasius" panose="020B0500000000000000" pitchFamily="34" charset="0"/>
              </a:rPr>
              <a:t> </a:t>
            </a:r>
            <a:r>
              <a:rPr lang="en-US" sz="4200" dirty="0" err="1">
                <a:latin typeface="CS New Athanasius" panose="020B0500000000000000" pitchFamily="34" charset="0"/>
              </a:rPr>
              <a:t>niref</a:t>
            </a:r>
            <a:r>
              <a:rPr lang="en-US" sz="4200" dirty="0">
                <a:latin typeface="CS New Athanasius" panose="020B0500000000000000" pitchFamily="34" charset="0"/>
              </a:rPr>
              <a:t>]hap </a:t>
            </a:r>
            <a:r>
              <a:rPr lang="en-US" sz="4200" dirty="0" err="1">
                <a:latin typeface="CS New Athanasius" panose="020B0500000000000000" pitchFamily="34" charset="0"/>
              </a:rPr>
              <a:t>tyrou</a:t>
            </a:r>
            <a:r>
              <a:rPr lang="en-US" sz="4200" dirty="0">
                <a:latin typeface="CS New Athanasius" panose="020B0500000000000000" pitchFamily="34" charset="0"/>
              </a:rPr>
              <a:t> `</a:t>
            </a:r>
            <a:r>
              <a:rPr lang="en-US" sz="4200" dirty="0" err="1">
                <a:latin typeface="CS New Athanasius" panose="020B0500000000000000" pitchFamily="34" charset="0"/>
              </a:rPr>
              <a:t>nte</a:t>
            </a:r>
            <a:r>
              <a:rPr lang="en-US" sz="4200" dirty="0">
                <a:latin typeface="CS New Athanasius" panose="020B0500000000000000" pitchFamily="34" charset="0"/>
              </a:rPr>
              <a:t> `</a:t>
            </a:r>
            <a:r>
              <a:rPr lang="en-US" sz="4200" dirty="0" err="1">
                <a:latin typeface="CS New Athanasius" panose="020B0500000000000000" pitchFamily="34" charset="0"/>
              </a:rPr>
              <a:t>pkahi</a:t>
            </a:r>
            <a:r>
              <a:rPr lang="en-US" sz="4200" dirty="0">
                <a:latin typeface="CS New Athanasius" panose="020B0500000000000000" pitchFamily="34" charset="0"/>
              </a:rPr>
              <a:t>.</a:t>
            </a:r>
          </a:p>
        </p:txBody>
      </p:sp>
      <p:sp>
        <p:nvSpPr>
          <p:cNvPr id="27" name="Text Placeholder 26"/>
          <p:cNvSpPr>
            <a:spLocks noGrp="1"/>
          </p:cNvSpPr>
          <p:nvPr>
            <p:ph type="body" sz="quarter" idx="11"/>
          </p:nvPr>
        </p:nvSpPr>
        <p:spPr>
          <a:xfrm>
            <a:off x="0" y="3710610"/>
            <a:ext cx="9144000" cy="604216"/>
          </a:xfrm>
        </p:spPr>
        <p:txBody>
          <a:bodyPr/>
          <a:lstStyle/>
          <a:p>
            <a:r>
              <a:rPr lang="ar-EG" sz="3300" dirty="0"/>
              <a:t> ملوك الأرض وكل الشعوب الليلويا : الرؤساء وكل حكام الأرض.</a:t>
            </a:r>
          </a:p>
        </p:txBody>
      </p:sp>
      <p:sp>
        <p:nvSpPr>
          <p:cNvPr id="28" name="Text Placeholder 27"/>
          <p:cNvSpPr>
            <a:spLocks noGrp="1"/>
          </p:cNvSpPr>
          <p:nvPr>
            <p:ph type="body" sz="quarter" idx="12"/>
          </p:nvPr>
        </p:nvSpPr>
        <p:spPr>
          <a:xfrm>
            <a:off x="0" y="5593977"/>
            <a:ext cx="9144000" cy="1264024"/>
          </a:xfrm>
        </p:spPr>
        <p:txBody>
          <a:bodyPr/>
          <a:lstStyle/>
          <a:p>
            <a:r>
              <a:rPr lang="ar-EG" dirty="0"/>
              <a:t>ني أورو أوو إنتيه إبكاهي نيم نـي لاؤس تيـرو الليلويا : ني أرخون نيـم ني ريف تيهـاب تيـرو إنتيه إبكاهي.</a:t>
            </a:r>
          </a:p>
        </p:txBody>
      </p:sp>
    </p:spTree>
    <p:extLst>
      <p:ext uri="{BB962C8B-B14F-4D97-AF65-F5344CB8AC3E}">
        <p14:creationId xmlns:p14="http://schemas.microsoft.com/office/powerpoint/2010/main" val="4159366322"/>
      </p:ext>
    </p:extLst>
  </p:cSld>
  <p:clrMapOvr>
    <a:masterClrMapping/>
  </p:clrMapOvr>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423534"/>
            <a:ext cx="9144000" cy="1197337"/>
          </a:xfrm>
        </p:spPr>
        <p:txBody>
          <a:bodyPr/>
          <a:lstStyle/>
          <a:p>
            <a:r>
              <a:rPr lang="en-US" sz="4000" dirty="0" err="1">
                <a:latin typeface="CS New Athanasius" panose="020B0500000000000000" pitchFamily="34" charset="0"/>
              </a:rPr>
              <a:t>Hanqelsiri</a:t>
            </a:r>
            <a:r>
              <a:rPr lang="en-US" sz="4000" dirty="0">
                <a:latin typeface="CS New Athanasius" panose="020B0500000000000000" pitchFamily="34" charset="0"/>
              </a:rPr>
              <a:t> </a:t>
            </a:r>
            <a:r>
              <a:rPr lang="en-US" sz="4000" dirty="0" err="1">
                <a:latin typeface="CS New Athanasius" panose="020B0500000000000000" pitchFamily="34" charset="0"/>
              </a:rPr>
              <a:t>nem</a:t>
            </a:r>
            <a:r>
              <a:rPr lang="en-US" sz="4000" dirty="0">
                <a:latin typeface="CS New Athanasius" panose="020B0500000000000000" pitchFamily="34" charset="0"/>
              </a:rPr>
              <a:t> </a:t>
            </a:r>
            <a:r>
              <a:rPr lang="en-US" sz="4000" dirty="0" err="1">
                <a:latin typeface="CS New Athanasius" panose="020B0500000000000000" pitchFamily="34" charset="0"/>
              </a:rPr>
              <a:t>hanpar;enoc</a:t>
            </a:r>
            <a:r>
              <a:rPr lang="en-US" sz="4000" dirty="0">
                <a:latin typeface="CS New Athanasius" panose="020B0500000000000000" pitchFamily="34" charset="0"/>
              </a:rPr>
              <a:t> </a:t>
            </a:r>
            <a:r>
              <a:rPr lang="en-US" sz="4000" dirty="0" err="1">
                <a:latin typeface="CS New Athanasius" panose="020B0500000000000000" pitchFamily="34" charset="0"/>
              </a:rPr>
              <a:t>allylouia</a:t>
            </a:r>
            <a:r>
              <a:rPr lang="en-US" sz="4000" dirty="0">
                <a:latin typeface="CS New Athanasius" panose="020B0500000000000000" pitchFamily="34" charset="0"/>
              </a:rPr>
              <a:t>. </a:t>
            </a:r>
            <a:r>
              <a:rPr lang="en-US" sz="4000" dirty="0" err="1">
                <a:latin typeface="CS New Athanasius" panose="020B0500000000000000" pitchFamily="34" charset="0"/>
              </a:rPr>
              <a:t>Hanqelloi</a:t>
            </a:r>
            <a:r>
              <a:rPr lang="en-US" sz="4000" dirty="0">
                <a:latin typeface="CS New Athanasius" panose="020B0500000000000000" pitchFamily="34" charset="0"/>
              </a:rPr>
              <a:t> </a:t>
            </a:r>
            <a:r>
              <a:rPr lang="en-US" sz="4000" dirty="0" err="1">
                <a:latin typeface="CS New Athanasius" panose="020B0500000000000000" pitchFamily="34" charset="0"/>
              </a:rPr>
              <a:t>nem</a:t>
            </a:r>
            <a:r>
              <a:rPr lang="en-US" sz="4000" dirty="0">
                <a:latin typeface="CS New Athanasius" panose="020B0500000000000000" pitchFamily="34" charset="0"/>
              </a:rPr>
              <a:t> </a:t>
            </a:r>
            <a:r>
              <a:rPr lang="en-US" sz="4000" dirty="0" err="1">
                <a:latin typeface="CS New Athanasius" panose="020B0500000000000000" pitchFamily="34" charset="0"/>
              </a:rPr>
              <a:t>han`alwou`i</a:t>
            </a:r>
            <a:r>
              <a:rPr lang="en-US" sz="4000" dirty="0">
                <a:latin typeface="CS New Athanasius" panose="020B0500000000000000" pitchFamily="34" charset="0"/>
              </a:rPr>
              <a:t>.</a:t>
            </a:r>
          </a:p>
        </p:txBody>
      </p:sp>
      <p:sp>
        <p:nvSpPr>
          <p:cNvPr id="27" name="Text Placeholder 26"/>
          <p:cNvSpPr>
            <a:spLocks noGrp="1"/>
          </p:cNvSpPr>
          <p:nvPr>
            <p:ph type="body" sz="quarter" idx="11"/>
          </p:nvPr>
        </p:nvSpPr>
        <p:spPr>
          <a:xfrm>
            <a:off x="0" y="3710609"/>
            <a:ext cx="9144000" cy="710233"/>
          </a:xfrm>
        </p:spPr>
        <p:txBody>
          <a:bodyPr anchor="ctr"/>
          <a:lstStyle/>
          <a:p>
            <a:r>
              <a:rPr lang="ar-EG" sz="4400" dirty="0"/>
              <a:t>الشبان والعذارى الليلويا : الشيوخ والصبيان.</a:t>
            </a:r>
          </a:p>
        </p:txBody>
      </p:sp>
      <p:sp>
        <p:nvSpPr>
          <p:cNvPr id="28" name="Text Placeholder 27"/>
          <p:cNvSpPr>
            <a:spLocks noGrp="1"/>
          </p:cNvSpPr>
          <p:nvPr>
            <p:ph type="body" sz="quarter" idx="12"/>
          </p:nvPr>
        </p:nvSpPr>
        <p:spPr>
          <a:xfrm>
            <a:off x="0" y="5620871"/>
            <a:ext cx="9144000" cy="1237129"/>
          </a:xfrm>
        </p:spPr>
        <p:txBody>
          <a:bodyPr/>
          <a:lstStyle/>
          <a:p>
            <a:pPr rtl="1">
              <a:spcBef>
                <a:spcPts val="0"/>
              </a:spcBef>
            </a:pPr>
            <a:r>
              <a:rPr lang="ar-EG" dirty="0"/>
              <a:t>هان خيلشيـري نيم هان بارثينـوس الليلويا : </a:t>
            </a:r>
            <a:endParaRPr lang="en-US" dirty="0"/>
          </a:p>
          <a:p>
            <a:pPr rtl="1">
              <a:spcBef>
                <a:spcPts val="0"/>
              </a:spcBef>
            </a:pPr>
            <a:r>
              <a:rPr lang="ar-EG" dirty="0"/>
              <a:t>هـان خيللـوي نيـم هان آلو أووي.</a:t>
            </a:r>
          </a:p>
        </p:txBody>
      </p:sp>
    </p:spTree>
    <p:extLst>
      <p:ext uri="{BB962C8B-B14F-4D97-AF65-F5344CB8AC3E}">
        <p14:creationId xmlns:p14="http://schemas.microsoft.com/office/powerpoint/2010/main" val="1491409454"/>
      </p:ext>
    </p:extLst>
  </p:cSld>
  <p:clrMapOvr>
    <a:masterClrMapping/>
  </p:clrMapOvr>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463704"/>
            <a:ext cx="9144000" cy="1152939"/>
          </a:xfrm>
        </p:spPr>
        <p:txBody>
          <a:bodyPr/>
          <a:lstStyle/>
          <a:p>
            <a:r>
              <a:rPr lang="en-US" sz="4000" b="0" i="0" u="none" strike="noStrike" dirty="0" err="1">
                <a:effectLst/>
                <a:latin typeface="CS New Athanasius" pitchFamily="34" charset="0"/>
              </a:rPr>
              <a:t>Marou`cmou</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tyrou</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e`vran</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m`P</a:t>
            </a:r>
            <a:r>
              <a:rPr lang="en-US" sz="4000" b="0" i="0" u="none" strike="noStrike" dirty="0">
                <a:effectLst/>
                <a:latin typeface="CS New Athanasius" pitchFamily="34" charset="0"/>
              </a:rPr>
              <a:t>[</a:t>
            </a:r>
            <a:r>
              <a:rPr lang="en-US" sz="4000" b="0" i="0" u="none" strike="noStrike" dirty="0" err="1">
                <a:effectLst/>
                <a:latin typeface="CS New Athanasius" pitchFamily="34" charset="0"/>
              </a:rPr>
              <a:t>oic</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allylouia</a:t>
            </a:r>
            <a:r>
              <a:rPr lang="en-US" sz="4000" b="0" i="0" u="none" strike="noStrike" dirty="0">
                <a:effectLst/>
                <a:latin typeface="CS New Athanasius" pitchFamily="34" charset="0"/>
              </a:rPr>
              <a:t>. Je </a:t>
            </a:r>
            <a:r>
              <a:rPr lang="en-US" sz="4000" b="0" i="0" u="none" strike="noStrike" dirty="0" err="1">
                <a:effectLst/>
                <a:latin typeface="CS New Athanasius" pitchFamily="34" charset="0"/>
              </a:rPr>
              <a:t>af</a:t>
            </a:r>
            <a:r>
              <a:rPr lang="en-US" sz="4000" b="0" i="0" u="none" strike="noStrike" dirty="0">
                <a:effectLst/>
                <a:latin typeface="CS New Athanasius" pitchFamily="34" charset="0"/>
              </a:rPr>
              <a:t>[</a:t>
            </a:r>
            <a:r>
              <a:rPr lang="en-US" sz="4000" b="0" i="0" u="none" strike="noStrike" dirty="0" err="1">
                <a:effectLst/>
                <a:latin typeface="CS New Athanasius" pitchFamily="34" charset="0"/>
              </a:rPr>
              <a:t>ici</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nje</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pefran</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mmauatf</a:t>
            </a:r>
            <a:r>
              <a:rPr lang="en-US" sz="4000" b="0" i="0" u="none" strike="noStrike" dirty="0">
                <a:effectLst/>
                <a:latin typeface="CS New Athanasius" pitchFamily="34" charset="0"/>
              </a:rPr>
              <a:t>.</a:t>
            </a:r>
            <a:endParaRPr lang="en-US" sz="4000" dirty="0"/>
          </a:p>
        </p:txBody>
      </p:sp>
      <p:sp>
        <p:nvSpPr>
          <p:cNvPr id="27" name="Text Placeholder 26"/>
          <p:cNvSpPr>
            <a:spLocks noGrp="1"/>
          </p:cNvSpPr>
          <p:nvPr>
            <p:ph type="body" sz="quarter" idx="11"/>
          </p:nvPr>
        </p:nvSpPr>
        <p:spPr>
          <a:xfrm>
            <a:off x="0" y="3710609"/>
            <a:ext cx="9144000" cy="753095"/>
          </a:xfrm>
        </p:spPr>
        <p:txBody>
          <a:bodyPr anchor="ctr"/>
          <a:lstStyle/>
          <a:p>
            <a:r>
              <a:rPr lang="ar-EG" sz="3500" dirty="0"/>
              <a:t>فليسبحوا جميعًا اسم الرب الليلويا : لأنه قد تعالى اسمه وحده.</a:t>
            </a:r>
          </a:p>
        </p:txBody>
      </p:sp>
      <p:sp>
        <p:nvSpPr>
          <p:cNvPr id="28" name="Text Placeholder 27"/>
          <p:cNvSpPr>
            <a:spLocks noGrp="1"/>
          </p:cNvSpPr>
          <p:nvPr>
            <p:ph type="body" sz="quarter" idx="12"/>
          </p:nvPr>
        </p:nvSpPr>
        <p:spPr/>
        <p:txBody>
          <a:bodyPr/>
          <a:lstStyle/>
          <a:p>
            <a:r>
              <a:rPr lang="ar-EG" dirty="0"/>
              <a:t>مـارو إسمو تيـرو إيه أفران إم إبشويس الليلويا : جيـه أفتشيسـي إنجيه بيف ران إم ما فاطف.</a:t>
            </a:r>
          </a:p>
        </p:txBody>
      </p:sp>
    </p:spTree>
    <p:extLst>
      <p:ext uri="{BB962C8B-B14F-4D97-AF65-F5344CB8AC3E}">
        <p14:creationId xmlns:p14="http://schemas.microsoft.com/office/powerpoint/2010/main" val="84759902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A7FDF-9B56-4528-BF5C-7E29D90FF77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0296F8B-EB02-4008-B1DB-433FFEAD229A}"/>
              </a:ext>
            </a:extLst>
          </p:cNvPr>
          <p:cNvSpPr>
            <a:spLocks noGrp="1"/>
          </p:cNvSpPr>
          <p:nvPr>
            <p:ph type="body" sz="quarter" idx="10"/>
          </p:nvPr>
        </p:nvSpPr>
        <p:spPr/>
        <p:txBody>
          <a:bodyPr/>
          <a:lstStyle/>
          <a:p>
            <a:r>
              <a:rPr kumimoji="0" lang="ar-EG" sz="3200" b="1" i="0" u="none" strike="noStrike" kern="1200" cap="none" normalizeH="0" baseline="0" dirty="0">
                <a:ln>
                  <a:noFill/>
                </a:ln>
                <a:solidFill>
                  <a:schemeClr val="bg1"/>
                </a:solidFill>
                <a:effectLst/>
                <a:latin typeface="Times New Roman" pitchFamily="18" charset="0"/>
                <a:ea typeface="+mn-ea"/>
                <a:cs typeface="Times New Roman" pitchFamily="18" charset="0"/>
              </a:rPr>
              <a:t>إسمو إيروى: إس تي ميطانية كوني إيفول: نايوتي نيم نا إسنيو إشليل إى إهري إيجوى خين أو أغابي : تي تي هو إيروتين آري</a:t>
            </a:r>
            <a:r>
              <a:rPr kumimoji="0" lang="en-US" sz="3200" b="1" i="0" u="none" strike="noStrike" kern="1200" cap="none" normalizeH="0" baseline="0" dirty="0">
                <a:ln>
                  <a:noFill/>
                </a:ln>
                <a:solidFill>
                  <a:schemeClr val="bg1"/>
                </a:solidFill>
                <a:effectLst/>
                <a:latin typeface="Times New Roman" pitchFamily="18" charset="0"/>
                <a:ea typeface="+mn-ea"/>
                <a:cs typeface="Times New Roman" pitchFamily="18" charset="0"/>
              </a:rPr>
              <a:t> </a:t>
            </a:r>
            <a:r>
              <a:rPr kumimoji="0" lang="ar-EG" sz="3200" b="1" i="0" u="none" strike="noStrike" kern="1200" cap="none" normalizeH="0" baseline="0" dirty="0">
                <a:ln>
                  <a:noFill/>
                </a:ln>
                <a:solidFill>
                  <a:schemeClr val="bg1"/>
                </a:solidFill>
                <a:effectLst/>
                <a:latin typeface="Times New Roman" pitchFamily="18" charset="0"/>
                <a:ea typeface="+mn-ea"/>
                <a:cs typeface="Times New Roman" pitchFamily="18" charset="0"/>
              </a:rPr>
              <a:t>باميفئي</a:t>
            </a:r>
            <a:endParaRPr kumimoji="0" lang="ar-SA" sz="32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6E9016F4-C938-4DBA-9838-AB16FB56B2FB}"/>
              </a:ext>
            </a:extLst>
          </p:cNvPr>
          <p:cNvSpPr>
            <a:spLocks noGrp="1"/>
          </p:cNvSpPr>
          <p:nvPr>
            <p:ph type="body" sz="quarter" idx="11"/>
          </p:nvPr>
        </p:nvSpPr>
        <p:spPr/>
        <p:txBody>
          <a:bodyPr/>
          <a:lstStyle/>
          <a:p>
            <a:r>
              <a:rPr kumimoji="0" lang="ar-SA" sz="3200" b="1" i="0" u="none" strike="noStrike" cap="none" normalizeH="0" baseline="0" dirty="0">
                <a:ln>
                  <a:noFill/>
                </a:ln>
                <a:solidFill>
                  <a:schemeClr val="bg1"/>
                </a:solidFill>
                <a:effectLst/>
                <a:latin typeface="Times New Roman" pitchFamily="18" charset="0"/>
                <a:cs typeface="Times New Roman" pitchFamily="18" charset="0"/>
              </a:rPr>
              <a:t>باركوا على. ها مطانية</a:t>
            </a:r>
            <a:r>
              <a:rPr lang="ar-EG" sz="3200" dirty="0">
                <a:latin typeface="Times New Roman" pitchFamily="18" charset="0"/>
                <a:cs typeface="Times New Roman" pitchFamily="18" charset="0"/>
              </a:rPr>
              <a:t> </a:t>
            </a:r>
            <a:r>
              <a:rPr kumimoji="0" lang="ar-SA" sz="3200" b="1" i="0" u="none" strike="noStrike" cap="none" normalizeH="0" baseline="0" dirty="0">
                <a:ln>
                  <a:noFill/>
                </a:ln>
                <a:solidFill>
                  <a:schemeClr val="bg1"/>
                </a:solidFill>
                <a:effectLst/>
                <a:latin typeface="Times New Roman" pitchFamily="18" charset="0"/>
                <a:cs typeface="Times New Roman" pitchFamily="18" charset="0"/>
              </a:rPr>
              <a:t>اغفروا لى يا آبائى واخوتى صلوا علي.</a:t>
            </a:r>
            <a:r>
              <a:rPr kumimoji="0" lang="ar-EG" sz="32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200" b="1" i="0" u="none" strike="noStrike" cap="none" normalizeH="0" baseline="0" dirty="0">
                <a:ln>
                  <a:noFill/>
                </a:ln>
                <a:solidFill>
                  <a:schemeClr val="bg1"/>
                </a:solidFill>
                <a:effectLst/>
                <a:latin typeface="Times New Roman" pitchFamily="18" charset="0"/>
                <a:cs typeface="Times New Roman" pitchFamily="18" charset="0"/>
              </a:rPr>
              <a:t>بالمحبة اسالكم اذكرونى.</a:t>
            </a:r>
          </a:p>
        </p:txBody>
      </p:sp>
      <p:sp>
        <p:nvSpPr>
          <p:cNvPr id="5" name="Text Placeholder 4">
            <a:extLst>
              <a:ext uri="{FF2B5EF4-FFF2-40B4-BE49-F238E27FC236}">
                <a16:creationId xmlns:a16="http://schemas.microsoft.com/office/drawing/2014/main" id="{E818F275-E48E-437F-96D1-F7AE20EF0237}"/>
              </a:ext>
            </a:extLst>
          </p:cNvPr>
          <p:cNvSpPr>
            <a:spLocks noGrp="1"/>
          </p:cNvSpPr>
          <p:nvPr>
            <p:ph type="body" sz="quarter" idx="12"/>
          </p:nvPr>
        </p:nvSpPr>
        <p:spPr/>
        <p:txBody>
          <a:bodyPr anchor="ctr"/>
          <a:lstStyle/>
          <a:p>
            <a:r>
              <a:rPr lang="en-GB" sz="3200" dirty="0"/>
              <a:t>`</a:t>
            </a:r>
            <a:r>
              <a:rPr lang="en-GB" sz="3200" dirty="0" err="1"/>
              <a:t>Cmou</a:t>
            </a:r>
            <a:r>
              <a:rPr lang="en-GB" sz="3200" dirty="0"/>
              <a:t> </a:t>
            </a:r>
            <a:r>
              <a:rPr lang="en-GB" sz="3200" dirty="0" err="1"/>
              <a:t>eroi</a:t>
            </a:r>
            <a:r>
              <a:rPr lang="en-GB" sz="3200" dirty="0"/>
              <a:t> `</a:t>
            </a:r>
            <a:r>
              <a:rPr lang="en-GB" sz="3200" dirty="0" err="1"/>
              <a:t>cmou</a:t>
            </a:r>
            <a:r>
              <a:rPr lang="en-GB" sz="3200" dirty="0"/>
              <a:t> </a:t>
            </a:r>
            <a:r>
              <a:rPr lang="en-GB" sz="3200" dirty="0" err="1"/>
              <a:t>eroi</a:t>
            </a:r>
            <a:r>
              <a:rPr lang="en-GB" sz="3200" dirty="0"/>
              <a:t> </a:t>
            </a:r>
            <a:r>
              <a:rPr lang="en-GB" sz="3200" dirty="0" err="1"/>
              <a:t>ic</a:t>
            </a:r>
            <a:r>
              <a:rPr lang="en-GB" sz="3200" dirty="0"/>
              <a:t> ]metanoia ,w </a:t>
            </a:r>
            <a:r>
              <a:rPr lang="en-GB" sz="3200" dirty="0" err="1"/>
              <a:t>nyi</a:t>
            </a:r>
            <a:r>
              <a:rPr lang="en-GB" sz="3200" dirty="0"/>
              <a:t> `</a:t>
            </a:r>
            <a:r>
              <a:rPr lang="en-GB" sz="3200" dirty="0" err="1"/>
              <a:t>ebol</a:t>
            </a:r>
            <a:r>
              <a:rPr lang="en-US" sz="3200" dirty="0"/>
              <a:t> </a:t>
            </a:r>
            <a:r>
              <a:rPr lang="en-US" sz="3200" dirty="0" err="1"/>
              <a:t>naio</a:t>
            </a:r>
            <a:r>
              <a:rPr lang="en-US" sz="3200" dirty="0"/>
              <a:t>] </a:t>
            </a:r>
            <a:r>
              <a:rPr lang="en-US" sz="3200" dirty="0" err="1"/>
              <a:t>nem</a:t>
            </a:r>
            <a:r>
              <a:rPr lang="en-US" sz="3200" dirty="0"/>
              <a:t> </a:t>
            </a:r>
            <a:r>
              <a:rPr lang="en-US" sz="3200" dirty="0" err="1"/>
              <a:t>nacnyou</a:t>
            </a:r>
            <a:r>
              <a:rPr lang="en-US" sz="3200" dirty="0"/>
              <a:t> </a:t>
            </a:r>
            <a:r>
              <a:rPr lang="en-US" sz="3200" dirty="0" err="1"/>
              <a:t>slyl</a:t>
            </a:r>
            <a:r>
              <a:rPr lang="en-US" sz="3200" dirty="0"/>
              <a:t> </a:t>
            </a:r>
            <a:r>
              <a:rPr lang="en-US" sz="3200" dirty="0" err="1"/>
              <a:t>ehryi</a:t>
            </a:r>
            <a:r>
              <a:rPr lang="en-US" sz="3200" dirty="0"/>
              <a:t> </a:t>
            </a:r>
            <a:r>
              <a:rPr lang="en-US" sz="3200" dirty="0" err="1"/>
              <a:t>ejwi</a:t>
            </a:r>
            <a:r>
              <a:rPr lang="en-US" sz="3200" dirty="0"/>
              <a:t>@ </a:t>
            </a:r>
            <a:r>
              <a:rPr lang="en-US" sz="3200" dirty="0" err="1"/>
              <a:t>qen</a:t>
            </a:r>
            <a:r>
              <a:rPr lang="en-US" sz="3200" dirty="0"/>
              <a:t> </a:t>
            </a:r>
            <a:r>
              <a:rPr lang="en-US" sz="3200" dirty="0" err="1"/>
              <a:t>ouagapy</a:t>
            </a:r>
            <a:r>
              <a:rPr lang="en-US" sz="3200" dirty="0"/>
              <a:t> ]]ho </a:t>
            </a:r>
            <a:r>
              <a:rPr lang="en-US" sz="3200" dirty="0" err="1"/>
              <a:t>erwten</a:t>
            </a:r>
            <a:r>
              <a:rPr lang="en-US" sz="3200" dirty="0"/>
              <a:t> </a:t>
            </a:r>
            <a:r>
              <a:rPr lang="en-US" sz="3200" dirty="0" err="1"/>
              <a:t>aripameui</a:t>
            </a:r>
            <a:r>
              <a:rPr lang="en-US" sz="3200" dirty="0"/>
              <a:t>.</a:t>
            </a:r>
          </a:p>
        </p:txBody>
      </p:sp>
    </p:spTree>
    <p:extLst>
      <p:ext uri="{BB962C8B-B14F-4D97-AF65-F5344CB8AC3E}">
        <p14:creationId xmlns:p14="http://schemas.microsoft.com/office/powerpoint/2010/main" val="2291875003"/>
      </p:ext>
    </p:extLst>
  </p:cSld>
  <p:clrMapOvr>
    <a:masterClrMapping/>
  </p:clrMapOvr>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424082"/>
            <a:ext cx="9144000" cy="1291322"/>
          </a:xfrm>
        </p:spPr>
        <p:txBody>
          <a:bodyPr/>
          <a:lstStyle/>
          <a:p>
            <a:pPr algn="ctr" rtl="0"/>
            <a:r>
              <a:rPr lang="en-US" b="0" i="0" u="none" strike="noStrike" dirty="0" err="1">
                <a:effectLst/>
                <a:latin typeface="CS New Athanasius" pitchFamily="34" charset="0"/>
              </a:rPr>
              <a:t>Pefouwnh</a:t>
            </a:r>
            <a:r>
              <a:rPr lang="en-US" b="0" i="0" u="none" strike="noStrike" dirty="0">
                <a:effectLst/>
                <a:latin typeface="CS New Athanasius" pitchFamily="34" charset="0"/>
              </a:rPr>
              <a:t> `</a:t>
            </a:r>
            <a:r>
              <a:rPr lang="en-US" b="0" i="0" u="none" strike="noStrike" dirty="0" err="1">
                <a:effectLst/>
                <a:latin typeface="CS New Athanasius" pitchFamily="34" charset="0"/>
              </a:rPr>
              <a:t>ebol</a:t>
            </a:r>
            <a:r>
              <a:rPr lang="en-US" b="0" i="0" u="none" strike="noStrike" dirty="0">
                <a:effectLst/>
                <a:latin typeface="CS New Athanasius" pitchFamily="34" charset="0"/>
              </a:rPr>
              <a:t> sop </a:t>
            </a:r>
            <a:r>
              <a:rPr lang="en-US" b="0" i="0" u="none" strike="noStrike" dirty="0" err="1">
                <a:effectLst/>
                <a:latin typeface="CS New Athanasius" pitchFamily="34" charset="0"/>
              </a:rPr>
              <a:t>hijen</a:t>
            </a:r>
            <a:r>
              <a:rPr lang="en-US" b="0" i="0" u="none" strike="noStrike" dirty="0">
                <a:effectLst/>
                <a:latin typeface="CS New Athanasius" pitchFamily="34" charset="0"/>
              </a:rPr>
              <a:t> `</a:t>
            </a:r>
            <a:r>
              <a:rPr lang="en-US" b="0" i="0" u="none" strike="noStrike" dirty="0" err="1">
                <a:effectLst/>
                <a:latin typeface="CS New Athanasius" pitchFamily="34" charset="0"/>
              </a:rPr>
              <a:t>pkahi</a:t>
            </a:r>
            <a:r>
              <a:rPr lang="en-US" b="0" i="0" u="none" strike="noStrike" dirty="0">
                <a:effectLst/>
                <a:latin typeface="CS New Athanasius" pitchFamily="34" charset="0"/>
              </a:rPr>
              <a:t> </a:t>
            </a:r>
            <a:r>
              <a:rPr lang="en-US" b="0" i="0" u="none" strike="noStrike" dirty="0" err="1">
                <a:effectLst/>
                <a:latin typeface="CS New Athanasius" pitchFamily="34" charset="0"/>
              </a:rPr>
              <a:t>nem</a:t>
            </a:r>
            <a:r>
              <a:rPr lang="en-US" b="0" i="0" u="none" strike="noStrike" dirty="0">
                <a:effectLst/>
                <a:latin typeface="CS New Athanasius" pitchFamily="34" charset="0"/>
              </a:rPr>
              <a:t> `</a:t>
            </a:r>
            <a:r>
              <a:rPr lang="en-US" b="0" i="0" u="none" strike="noStrike" dirty="0" err="1">
                <a:effectLst/>
                <a:latin typeface="CS New Athanasius" pitchFamily="34" charset="0"/>
              </a:rPr>
              <a:t>n`hryi</a:t>
            </a:r>
            <a:r>
              <a:rPr lang="en-US" b="0" i="0" u="none" strike="noStrike" dirty="0">
                <a:effectLst/>
                <a:latin typeface="CS New Athanasius" pitchFamily="34" charset="0"/>
              </a:rPr>
              <a:t> </a:t>
            </a:r>
            <a:r>
              <a:rPr lang="en-US" b="0" i="0" u="none" strike="noStrike" dirty="0" err="1">
                <a:effectLst/>
                <a:latin typeface="CS New Athanasius" pitchFamily="34" charset="0"/>
              </a:rPr>
              <a:t>qen</a:t>
            </a:r>
            <a:r>
              <a:rPr lang="en-US" b="0" i="0" u="none" strike="noStrike" dirty="0">
                <a:effectLst/>
                <a:latin typeface="CS New Athanasius" pitchFamily="34" charset="0"/>
              </a:rPr>
              <a:t> `</a:t>
            </a:r>
            <a:r>
              <a:rPr lang="en-US" b="0" i="0" u="none" strike="noStrike" dirty="0" err="1">
                <a:effectLst/>
                <a:latin typeface="CS New Athanasius" pitchFamily="34" charset="0"/>
              </a:rPr>
              <a:t>tve</a:t>
            </a:r>
            <a:r>
              <a:rPr lang="en-US" b="0" i="0" u="none" strike="noStrike" dirty="0">
                <a:effectLst/>
                <a:latin typeface="CS New Athanasius" pitchFamily="34" charset="0"/>
              </a:rPr>
              <a:t> </a:t>
            </a:r>
            <a:r>
              <a:rPr lang="en-US" b="0" i="0" u="none" strike="noStrike" dirty="0" err="1">
                <a:effectLst/>
                <a:latin typeface="CS New Athanasius" pitchFamily="34" charset="0"/>
              </a:rPr>
              <a:t>allylouia</a:t>
            </a:r>
            <a:r>
              <a:rPr lang="en-US" b="0" i="0" u="none" strike="noStrike" dirty="0">
                <a:effectLst/>
                <a:latin typeface="CS New Athanasius" pitchFamily="34" charset="0"/>
              </a:rPr>
              <a:t>. `</a:t>
            </a:r>
            <a:r>
              <a:rPr lang="en-US" b="0" i="0" u="none" strike="noStrike" dirty="0" err="1">
                <a:effectLst/>
                <a:latin typeface="CS New Athanasius" pitchFamily="34" charset="0"/>
              </a:rPr>
              <a:t>Fna</a:t>
            </a:r>
            <a:r>
              <a:rPr lang="en-US" b="0" i="0" u="none" strike="noStrike" dirty="0">
                <a:effectLst/>
                <a:latin typeface="CS New Athanasius" pitchFamily="34" charset="0"/>
              </a:rPr>
              <a:t>[</a:t>
            </a:r>
            <a:r>
              <a:rPr lang="en-US" b="0" i="0" u="none" strike="noStrike" dirty="0" err="1">
                <a:effectLst/>
                <a:latin typeface="CS New Athanasius" pitchFamily="34" charset="0"/>
              </a:rPr>
              <a:t>ici</a:t>
            </a:r>
            <a:r>
              <a:rPr lang="en-US" b="0" i="0" u="none" strike="noStrike" dirty="0">
                <a:effectLst/>
                <a:latin typeface="CS New Athanasius" pitchFamily="34" charset="0"/>
              </a:rPr>
              <a:t> `</a:t>
            </a:r>
            <a:r>
              <a:rPr lang="en-US" b="0" i="0" u="none" strike="noStrike" dirty="0" err="1">
                <a:effectLst/>
                <a:latin typeface="CS New Athanasius" pitchFamily="34" charset="0"/>
              </a:rPr>
              <a:t>m`ptap</a:t>
            </a:r>
            <a:r>
              <a:rPr lang="en-US" b="0" i="0" u="none" strike="noStrike" dirty="0">
                <a:effectLst/>
                <a:latin typeface="CS New Athanasius" pitchFamily="34" charset="0"/>
              </a:rPr>
              <a:t> `</a:t>
            </a:r>
            <a:r>
              <a:rPr lang="en-US" b="0" i="0" u="none" strike="noStrike" dirty="0" err="1">
                <a:effectLst/>
                <a:latin typeface="CS New Athanasius" pitchFamily="34" charset="0"/>
              </a:rPr>
              <a:t>nte</a:t>
            </a:r>
            <a:r>
              <a:rPr lang="en-US" b="0" i="0" u="none" strike="noStrike" dirty="0">
                <a:effectLst/>
                <a:latin typeface="CS New Athanasius" pitchFamily="34" charset="0"/>
              </a:rPr>
              <a:t> </a:t>
            </a:r>
            <a:r>
              <a:rPr lang="en-US" b="0" i="0" u="none" strike="noStrike" dirty="0" err="1">
                <a:effectLst/>
                <a:latin typeface="CS New Athanasius" pitchFamily="34" charset="0"/>
              </a:rPr>
              <a:t>peflaoc</a:t>
            </a:r>
            <a:r>
              <a:rPr lang="en-US" b="0" i="0" u="none" strike="noStrike" dirty="0">
                <a:effectLst/>
                <a:latin typeface="CS New Athanasius" pitchFamily="34" charset="0"/>
              </a:rPr>
              <a:t>.</a:t>
            </a:r>
          </a:p>
        </p:txBody>
      </p:sp>
      <p:sp>
        <p:nvSpPr>
          <p:cNvPr id="27" name="Text Placeholder 26"/>
          <p:cNvSpPr>
            <a:spLocks noGrp="1"/>
          </p:cNvSpPr>
          <p:nvPr>
            <p:ph type="body" sz="quarter" idx="11"/>
          </p:nvPr>
        </p:nvSpPr>
        <p:spPr>
          <a:xfrm>
            <a:off x="0" y="3710609"/>
            <a:ext cx="9144000" cy="713473"/>
          </a:xfrm>
        </p:spPr>
        <p:txBody>
          <a:bodyPr anchor="ctr"/>
          <a:lstStyle/>
          <a:p>
            <a:r>
              <a:rPr lang="ar-EG" sz="3400" dirty="0"/>
              <a:t>شكره كائن على الأرض وفي السماء الليلويا : ويرفع قرن شعبه.</a:t>
            </a:r>
          </a:p>
        </p:txBody>
      </p:sp>
      <p:sp>
        <p:nvSpPr>
          <p:cNvPr id="28" name="Text Placeholder 27"/>
          <p:cNvSpPr>
            <a:spLocks noGrp="1"/>
          </p:cNvSpPr>
          <p:nvPr>
            <p:ph type="body" sz="quarter" idx="12"/>
          </p:nvPr>
        </p:nvSpPr>
        <p:spPr>
          <a:xfrm>
            <a:off x="0" y="5715405"/>
            <a:ext cx="9144000" cy="1142596"/>
          </a:xfrm>
        </p:spPr>
        <p:txBody>
          <a:bodyPr/>
          <a:lstStyle/>
          <a:p>
            <a:r>
              <a:rPr lang="ar-EG" sz="3600" dirty="0"/>
              <a:t>بيف أوو أونـه إيفـول شوب هيجيـن إبكاهـي نيـم إن إهري خين إتفيه الليلويا : إفنا تشيسي إم إبطاب إنتيه بيف لاؤس.</a:t>
            </a:r>
          </a:p>
        </p:txBody>
      </p:sp>
    </p:spTree>
    <p:extLst>
      <p:ext uri="{BB962C8B-B14F-4D97-AF65-F5344CB8AC3E}">
        <p14:creationId xmlns:p14="http://schemas.microsoft.com/office/powerpoint/2010/main" val="1926476161"/>
      </p:ext>
    </p:extLst>
  </p:cSld>
  <p:clrMapOvr>
    <a:masterClrMapping/>
  </p:clrMapOvr>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429125"/>
            <a:ext cx="9144000" cy="1271587"/>
          </a:xfrm>
        </p:spPr>
        <p:txBody>
          <a:bodyPr/>
          <a:lstStyle/>
          <a:p>
            <a:pPr algn="ctr" rtl="0"/>
            <a:r>
              <a:rPr lang="en-US" sz="3800" b="0" i="0" u="none" strike="noStrike" dirty="0" err="1">
                <a:effectLst/>
                <a:latin typeface="CS New Athanasius" pitchFamily="34" charset="0"/>
              </a:rPr>
              <a:t>Ou`cmou</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nte</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nye;ouab</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tyrou</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ntaf</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allylouia</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Nensyri</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mPicrayl</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pilaoc</a:t>
            </a:r>
            <a:r>
              <a:rPr lang="en-US" sz="3800" b="0" i="0" u="none" strike="noStrike" dirty="0">
                <a:effectLst/>
                <a:latin typeface="CS New Athanasius" pitchFamily="34" charset="0"/>
              </a:rPr>
              <a:t> et </a:t>
            </a:r>
            <a:r>
              <a:rPr lang="en-US" sz="3800" b="0" i="0" u="none" strike="noStrike" dirty="0" err="1">
                <a:effectLst/>
                <a:latin typeface="CS New Athanasius" pitchFamily="34" charset="0"/>
              </a:rPr>
              <a:t>qent</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erof</a:t>
            </a:r>
            <a:r>
              <a:rPr lang="en-US" sz="3800" b="0" i="0" u="none" strike="noStrike" dirty="0">
                <a:effectLst/>
                <a:latin typeface="CS New Athanasius" pitchFamily="34" charset="0"/>
              </a:rPr>
              <a:t>.</a:t>
            </a:r>
          </a:p>
        </p:txBody>
      </p:sp>
      <p:sp>
        <p:nvSpPr>
          <p:cNvPr id="27" name="Text Placeholder 26"/>
          <p:cNvSpPr>
            <a:spLocks noGrp="1"/>
          </p:cNvSpPr>
          <p:nvPr>
            <p:ph type="body" sz="quarter" idx="11"/>
          </p:nvPr>
        </p:nvSpPr>
        <p:spPr>
          <a:xfrm>
            <a:off x="0" y="3710610"/>
            <a:ext cx="9144000" cy="718516"/>
          </a:xfrm>
        </p:spPr>
        <p:txBody>
          <a:bodyPr anchor="ctr"/>
          <a:lstStyle/>
          <a:p>
            <a:r>
              <a:rPr lang="ar-EG" sz="3500" dirty="0"/>
              <a:t>سبحًا لجميع قديسيه الليلويا : بني إسرائيل الشعب القريب إليه.</a:t>
            </a:r>
          </a:p>
        </p:txBody>
      </p:sp>
      <p:sp>
        <p:nvSpPr>
          <p:cNvPr id="28" name="Text Placeholder 27"/>
          <p:cNvSpPr>
            <a:spLocks noGrp="1"/>
          </p:cNvSpPr>
          <p:nvPr>
            <p:ph type="body" sz="quarter" idx="12"/>
          </p:nvPr>
        </p:nvSpPr>
        <p:spPr/>
        <p:txBody>
          <a:bodyPr/>
          <a:lstStyle/>
          <a:p>
            <a:r>
              <a:rPr lang="ar-EG" dirty="0"/>
              <a:t>أوو إسمو إنتيه ني إثؤواب تيرو إنطاف الليلويـا : </a:t>
            </a:r>
            <a:endParaRPr lang="en-US" dirty="0"/>
          </a:p>
          <a:p>
            <a:pPr>
              <a:spcBef>
                <a:spcPts val="0"/>
              </a:spcBef>
            </a:pPr>
            <a:r>
              <a:rPr lang="ar-EG" dirty="0"/>
              <a:t>نين شيري إم بسرائيل بي لاؤس إتخينت إيروف.</a:t>
            </a:r>
          </a:p>
        </p:txBody>
      </p:sp>
    </p:spTree>
    <p:extLst>
      <p:ext uri="{BB962C8B-B14F-4D97-AF65-F5344CB8AC3E}">
        <p14:creationId xmlns:p14="http://schemas.microsoft.com/office/powerpoint/2010/main" val="1548695865"/>
      </p:ext>
    </p:extLst>
  </p:cSld>
  <p:clrMapOvr>
    <a:masterClrMapping/>
  </p:clrMapOvr>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p:txBody>
          <a:bodyPr/>
          <a:lstStyle/>
          <a:p>
            <a:pPr algn="ctr" rtl="0"/>
            <a:r>
              <a:rPr lang="en-US" sz="4400" b="0" i="0" u="none" strike="noStrike" dirty="0" err="1">
                <a:effectLst/>
                <a:latin typeface="CS New Athanasius" pitchFamily="34" charset="0"/>
              </a:rPr>
              <a:t>Allylouia</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allylouia</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allylouia</a:t>
            </a:r>
            <a:r>
              <a:rPr lang="en-US" sz="4400" b="0" i="0" u="none" strike="noStrike" dirty="0">
                <a:effectLst/>
                <a:latin typeface="CS New Athanasius" pitchFamily="34" charset="0"/>
              </a:rPr>
              <a:t>.</a:t>
            </a:r>
          </a:p>
        </p:txBody>
      </p:sp>
      <p:sp>
        <p:nvSpPr>
          <p:cNvPr id="27" name="Text Placeholder 26"/>
          <p:cNvSpPr>
            <a:spLocks noGrp="1"/>
          </p:cNvSpPr>
          <p:nvPr>
            <p:ph type="body" sz="quarter" idx="11"/>
          </p:nvPr>
        </p:nvSpPr>
        <p:spPr/>
        <p:txBody>
          <a:bodyPr anchor="ctr"/>
          <a:lstStyle/>
          <a:p>
            <a:r>
              <a:rPr lang="ar-EG" dirty="0"/>
              <a:t>هلليلويـا : هلليلويـا : هلليلويـا.</a:t>
            </a:r>
          </a:p>
        </p:txBody>
      </p:sp>
      <p:sp>
        <p:nvSpPr>
          <p:cNvPr id="28" name="Text Placeholder 27"/>
          <p:cNvSpPr>
            <a:spLocks noGrp="1"/>
          </p:cNvSpPr>
          <p:nvPr>
            <p:ph type="body" sz="quarter" idx="12"/>
          </p:nvPr>
        </p:nvSpPr>
        <p:spPr/>
        <p:txBody>
          <a:bodyPr anchor="ctr"/>
          <a:lstStyle/>
          <a:p>
            <a:r>
              <a:rPr lang="ar-EG" dirty="0"/>
              <a:t>اللـيـلويـا : اللـيـلويـا : اللـيـلويـا.</a:t>
            </a:r>
          </a:p>
        </p:txBody>
      </p:sp>
    </p:spTree>
    <p:extLst>
      <p:ext uri="{BB962C8B-B14F-4D97-AF65-F5344CB8AC3E}">
        <p14:creationId xmlns:p14="http://schemas.microsoft.com/office/powerpoint/2010/main" val="2675465264"/>
      </p:ext>
    </p:extLst>
  </p:cSld>
  <p:clrMapOvr>
    <a:masterClrMapping/>
  </p:clrMapOvr>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539284"/>
            <a:ext cx="9144000" cy="1152939"/>
          </a:xfrm>
        </p:spPr>
        <p:txBody>
          <a:bodyPr/>
          <a:lstStyle/>
          <a:p>
            <a:pPr algn="ctr" rtl="0"/>
            <a:r>
              <a:rPr lang="en-US" sz="3800" b="0" i="0" u="none" strike="noStrike" dirty="0" err="1">
                <a:effectLst/>
                <a:latin typeface="CS New Athanasius" pitchFamily="34" charset="0"/>
              </a:rPr>
              <a:t>Jw</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m`P</a:t>
            </a:r>
            <a:r>
              <a:rPr lang="en-US" sz="3800" b="0" i="0" u="none" strike="noStrike" dirty="0">
                <a:effectLst/>
                <a:latin typeface="CS New Athanasius" pitchFamily="34" charset="0"/>
              </a:rPr>
              <a:t>[</a:t>
            </a:r>
            <a:r>
              <a:rPr lang="en-US" sz="3800" b="0" i="0" u="none" strike="noStrike" dirty="0" err="1">
                <a:effectLst/>
                <a:latin typeface="CS New Athanasius" pitchFamily="34" charset="0"/>
              </a:rPr>
              <a:t>oic</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qen</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oujw</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mberi</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allylouia</a:t>
            </a:r>
            <a:r>
              <a:rPr lang="en-US" sz="3800" b="0" i="0" u="none" strike="noStrike" dirty="0">
                <a:effectLst/>
                <a:latin typeface="CS New Athanasius" pitchFamily="34" charset="0"/>
              </a:rPr>
              <a:t>. Je `are </a:t>
            </a:r>
            <a:r>
              <a:rPr lang="en-US" sz="3800" b="0" i="0" u="none" strike="noStrike" dirty="0" err="1">
                <a:effectLst/>
                <a:latin typeface="CS New Athanasius" pitchFamily="34" charset="0"/>
              </a:rPr>
              <a:t>pef`cmou</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qen</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tekklycia</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nte</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nye;ouab</a:t>
            </a:r>
            <a:r>
              <a:rPr lang="en-US" sz="3800" b="0" i="0" u="none" strike="noStrike" dirty="0">
                <a:effectLst/>
                <a:latin typeface="CS New Athanasius" pitchFamily="34" charset="0"/>
              </a:rPr>
              <a:t>.</a:t>
            </a:r>
          </a:p>
        </p:txBody>
      </p:sp>
      <p:sp>
        <p:nvSpPr>
          <p:cNvPr id="27" name="Text Placeholder 26"/>
          <p:cNvSpPr>
            <a:spLocks noGrp="1"/>
          </p:cNvSpPr>
          <p:nvPr>
            <p:ph type="body" sz="quarter" idx="11"/>
          </p:nvPr>
        </p:nvSpPr>
        <p:spPr>
          <a:xfrm>
            <a:off x="0" y="3710609"/>
            <a:ext cx="9144000" cy="689941"/>
          </a:xfrm>
        </p:spPr>
        <p:txBody>
          <a:bodyPr anchor="ctr"/>
          <a:lstStyle/>
          <a:p>
            <a:r>
              <a:rPr lang="ar-EG" sz="3300" dirty="0"/>
              <a:t>انشدوا للرب نشيدًا جديدًا الليلويا : لأن تسبحته في بيعة القديسين.</a:t>
            </a:r>
          </a:p>
        </p:txBody>
      </p:sp>
      <p:sp>
        <p:nvSpPr>
          <p:cNvPr id="28" name="Text Placeholder 27"/>
          <p:cNvSpPr>
            <a:spLocks noGrp="1"/>
          </p:cNvSpPr>
          <p:nvPr>
            <p:ph type="body" sz="quarter" idx="12"/>
          </p:nvPr>
        </p:nvSpPr>
        <p:spPr/>
        <p:txBody>
          <a:bodyPr/>
          <a:lstStyle/>
          <a:p>
            <a:r>
              <a:rPr lang="ar-EG" sz="3600" dirty="0"/>
              <a:t>جو إم إبشويـس خيـن أوجو إمفيه ري الليلويا : جيه آريه بيـف إسمـو خيـن إت إكليسيا إنتيه نـي إثوؤاب.</a:t>
            </a:r>
          </a:p>
        </p:txBody>
      </p:sp>
    </p:spTree>
    <p:extLst>
      <p:ext uri="{BB962C8B-B14F-4D97-AF65-F5344CB8AC3E}">
        <p14:creationId xmlns:p14="http://schemas.microsoft.com/office/powerpoint/2010/main" val="367765426"/>
      </p:ext>
    </p:extLst>
  </p:cSld>
  <p:clrMapOvr>
    <a:masterClrMapping/>
  </p:clrMapOvr>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429126"/>
            <a:ext cx="9144000" cy="1401831"/>
          </a:xfrm>
        </p:spPr>
        <p:txBody>
          <a:bodyPr/>
          <a:lstStyle/>
          <a:p>
            <a:pPr algn="ctr" rtl="0"/>
            <a:r>
              <a:rPr lang="en-US" b="0" i="0" u="none" strike="noStrike" dirty="0" err="1">
                <a:effectLst/>
                <a:latin typeface="CS New Athanasius" pitchFamily="34" charset="0"/>
              </a:rPr>
              <a:t>Marefounof</a:t>
            </a:r>
            <a:r>
              <a:rPr lang="en-US" b="0" i="0" u="none" strike="noStrike" dirty="0">
                <a:effectLst/>
                <a:latin typeface="CS New Athanasius" pitchFamily="34" charset="0"/>
              </a:rPr>
              <a:t> `</a:t>
            </a:r>
            <a:r>
              <a:rPr lang="en-US" b="0" i="0" u="none" strike="noStrike" dirty="0" err="1">
                <a:effectLst/>
                <a:latin typeface="CS New Athanasius" pitchFamily="34" charset="0"/>
              </a:rPr>
              <a:t>nje</a:t>
            </a:r>
            <a:r>
              <a:rPr lang="en-US" b="0" i="0" u="none" strike="noStrike" dirty="0">
                <a:effectLst/>
                <a:latin typeface="CS New Athanasius" pitchFamily="34" charset="0"/>
              </a:rPr>
              <a:t> </a:t>
            </a:r>
            <a:r>
              <a:rPr lang="en-US" b="0" i="0" u="none" strike="noStrike" dirty="0" err="1">
                <a:effectLst/>
                <a:latin typeface="CS New Athanasius" pitchFamily="34" charset="0"/>
              </a:rPr>
              <a:t>Picrayl</a:t>
            </a:r>
            <a:r>
              <a:rPr lang="en-US" b="0" i="0" u="none" strike="noStrike" dirty="0">
                <a:effectLst/>
                <a:latin typeface="CS New Athanasius" pitchFamily="34" charset="0"/>
              </a:rPr>
              <a:t> `</a:t>
            </a:r>
            <a:r>
              <a:rPr lang="en-US" b="0" i="0" u="none" strike="noStrike" dirty="0" err="1">
                <a:effectLst/>
                <a:latin typeface="CS New Athanasius" pitchFamily="34" charset="0"/>
              </a:rPr>
              <a:t>ejen</a:t>
            </a:r>
            <a:r>
              <a:rPr lang="en-US" b="0" i="0" u="none" strike="noStrike" dirty="0">
                <a:effectLst/>
                <a:latin typeface="CS New Athanasius" pitchFamily="34" charset="0"/>
              </a:rPr>
              <a:t> </a:t>
            </a:r>
            <a:r>
              <a:rPr lang="en-US" b="0" i="0" u="none" strike="noStrike" dirty="0" err="1">
                <a:effectLst/>
                <a:latin typeface="CS New Athanasius" pitchFamily="34" charset="0"/>
              </a:rPr>
              <a:t>vy`etaf;amiof</a:t>
            </a:r>
            <a:r>
              <a:rPr lang="en-US" b="0" i="0" u="none" strike="noStrike" dirty="0">
                <a:effectLst/>
                <a:latin typeface="CS New Athanasius" pitchFamily="34" charset="0"/>
              </a:rPr>
              <a:t> </a:t>
            </a:r>
            <a:r>
              <a:rPr lang="en-US" b="0" i="0" u="none" strike="noStrike" dirty="0" err="1">
                <a:effectLst/>
                <a:latin typeface="CS New Athanasius" pitchFamily="34" charset="0"/>
              </a:rPr>
              <a:t>allylouia</a:t>
            </a:r>
            <a:r>
              <a:rPr lang="en-US" b="0" i="0" u="none" strike="noStrike" dirty="0">
                <a:effectLst/>
                <a:latin typeface="CS New Athanasius" pitchFamily="34" charset="0"/>
              </a:rPr>
              <a:t>. </a:t>
            </a:r>
            <a:r>
              <a:rPr lang="en-US" b="0" i="0" u="none" strike="noStrike" dirty="0" err="1">
                <a:effectLst/>
                <a:latin typeface="CS New Athanasius" pitchFamily="34" charset="0"/>
              </a:rPr>
              <a:t>Nensyri</a:t>
            </a:r>
            <a:r>
              <a:rPr lang="en-US" b="0" i="0" u="none" strike="noStrike" dirty="0">
                <a:effectLst/>
                <a:latin typeface="CS New Athanasius" pitchFamily="34" charset="0"/>
              </a:rPr>
              <a:t> `</a:t>
            </a:r>
            <a:r>
              <a:rPr lang="en-US" b="0" i="0" u="none" strike="noStrike" dirty="0" err="1">
                <a:effectLst/>
                <a:latin typeface="CS New Athanasius" pitchFamily="34" charset="0"/>
              </a:rPr>
              <a:t>nCiwn</a:t>
            </a:r>
            <a:r>
              <a:rPr lang="en-US" b="0" i="0" u="none" strike="noStrike" dirty="0">
                <a:effectLst/>
                <a:latin typeface="CS New Athanasius" pitchFamily="34" charset="0"/>
              </a:rPr>
              <a:t> </a:t>
            </a:r>
            <a:r>
              <a:rPr lang="en-US" b="0" i="0" u="none" strike="noStrike" dirty="0" err="1">
                <a:effectLst/>
                <a:latin typeface="CS New Athanasius" pitchFamily="34" charset="0"/>
              </a:rPr>
              <a:t>marou;elyl</a:t>
            </a:r>
            <a:r>
              <a:rPr lang="en-US" b="0" i="0" u="none" strike="noStrike" dirty="0">
                <a:effectLst/>
                <a:latin typeface="CS New Athanasius" pitchFamily="34" charset="0"/>
              </a:rPr>
              <a:t> `</a:t>
            </a:r>
            <a:r>
              <a:rPr lang="en-US" b="0" i="0" u="none" strike="noStrike" dirty="0" err="1">
                <a:effectLst/>
                <a:latin typeface="CS New Athanasius" pitchFamily="34" charset="0"/>
              </a:rPr>
              <a:t>ejen</a:t>
            </a:r>
            <a:r>
              <a:rPr lang="en-US" b="0" i="0" u="none" strike="noStrike" dirty="0">
                <a:effectLst/>
                <a:latin typeface="CS New Athanasius" pitchFamily="34" charset="0"/>
              </a:rPr>
              <a:t> </a:t>
            </a:r>
            <a:r>
              <a:rPr lang="en-US" b="0" i="0" u="none" strike="noStrike" dirty="0" err="1">
                <a:effectLst/>
                <a:latin typeface="CS New Athanasius" pitchFamily="34" charset="0"/>
              </a:rPr>
              <a:t>Pououro</a:t>
            </a:r>
            <a:r>
              <a:rPr lang="en-US" b="0" i="0" u="none" strike="noStrike" dirty="0">
                <a:effectLst/>
                <a:latin typeface="CS New Athanasius" pitchFamily="34" charset="0"/>
              </a:rPr>
              <a:t>.</a:t>
            </a:r>
          </a:p>
        </p:txBody>
      </p:sp>
      <p:sp>
        <p:nvSpPr>
          <p:cNvPr id="27" name="Text Placeholder 26"/>
          <p:cNvSpPr>
            <a:spLocks noGrp="1"/>
          </p:cNvSpPr>
          <p:nvPr>
            <p:ph type="body" sz="quarter" idx="11"/>
          </p:nvPr>
        </p:nvSpPr>
        <p:spPr>
          <a:xfrm>
            <a:off x="0" y="3710610"/>
            <a:ext cx="9144000" cy="718516"/>
          </a:xfrm>
        </p:spPr>
        <p:txBody>
          <a:bodyPr/>
          <a:lstStyle/>
          <a:p>
            <a:r>
              <a:rPr lang="ar-EG" sz="3400" dirty="0"/>
              <a:t>فليفرح إسرائيل بخالقه الليلويا : وبنو صهيون فليتهللوا بملكهم.</a:t>
            </a:r>
          </a:p>
        </p:txBody>
      </p:sp>
      <p:sp>
        <p:nvSpPr>
          <p:cNvPr id="28" name="Text Placeholder 27"/>
          <p:cNvSpPr>
            <a:spLocks noGrp="1"/>
          </p:cNvSpPr>
          <p:nvPr>
            <p:ph type="body" sz="quarter" idx="12"/>
          </p:nvPr>
        </p:nvSpPr>
        <p:spPr/>
        <p:txBody>
          <a:bodyPr/>
          <a:lstStyle/>
          <a:p>
            <a:r>
              <a:rPr lang="ar-EG" sz="3200" dirty="0"/>
              <a:t>ماريف أونوف إنجيه بي إسرائيل إيجين في إيطاف ثاميوف الليلويا : نين شيري إن سيـون مارو ثيليـل إيجيـن بـو أوو رو.</a:t>
            </a:r>
          </a:p>
        </p:txBody>
      </p:sp>
    </p:spTree>
    <p:extLst>
      <p:ext uri="{BB962C8B-B14F-4D97-AF65-F5344CB8AC3E}">
        <p14:creationId xmlns:p14="http://schemas.microsoft.com/office/powerpoint/2010/main" val="3090224954"/>
      </p:ext>
    </p:extLst>
  </p:cSld>
  <p:clrMapOvr>
    <a:masterClrMapping/>
  </p:clrMapOvr>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504764"/>
            <a:ext cx="9144000" cy="1326193"/>
          </a:xfrm>
        </p:spPr>
        <p:txBody>
          <a:bodyPr/>
          <a:lstStyle/>
          <a:p>
            <a:pPr algn="ctr" rtl="0"/>
            <a:r>
              <a:rPr lang="en-US" b="0" i="0" u="none" strike="noStrike" dirty="0" err="1">
                <a:effectLst/>
                <a:latin typeface="CS New Athanasius" pitchFamily="34" charset="0"/>
              </a:rPr>
              <a:t>Marou`cmou</a:t>
            </a:r>
            <a:r>
              <a:rPr lang="en-US" b="0" i="0" u="none" strike="noStrike" dirty="0">
                <a:effectLst/>
                <a:latin typeface="CS New Athanasius" pitchFamily="34" charset="0"/>
              </a:rPr>
              <a:t> `</a:t>
            </a:r>
            <a:r>
              <a:rPr lang="en-US" b="0" i="0" u="none" strike="noStrike" dirty="0" err="1">
                <a:effectLst/>
                <a:latin typeface="CS New Athanasius" pitchFamily="34" charset="0"/>
              </a:rPr>
              <a:t>epefran</a:t>
            </a:r>
            <a:r>
              <a:rPr lang="en-US" b="0" i="0" u="none" strike="noStrike" dirty="0">
                <a:effectLst/>
                <a:latin typeface="CS New Athanasius" pitchFamily="34" charset="0"/>
              </a:rPr>
              <a:t> </a:t>
            </a:r>
            <a:r>
              <a:rPr lang="en-US" b="0" i="0" u="none" strike="noStrike" dirty="0" err="1">
                <a:effectLst/>
                <a:latin typeface="CS New Athanasius" pitchFamily="34" charset="0"/>
              </a:rPr>
              <a:t>e;ouab</a:t>
            </a:r>
            <a:r>
              <a:rPr lang="en-US" b="0" i="0" u="none" strike="noStrike" dirty="0">
                <a:effectLst/>
                <a:latin typeface="CS New Athanasius" pitchFamily="34" charset="0"/>
              </a:rPr>
              <a:t> </a:t>
            </a:r>
            <a:r>
              <a:rPr lang="en-US" b="0" i="0" u="none" strike="noStrike" dirty="0" err="1">
                <a:effectLst/>
                <a:latin typeface="CS New Athanasius" pitchFamily="34" charset="0"/>
              </a:rPr>
              <a:t>qen</a:t>
            </a:r>
            <a:r>
              <a:rPr lang="en-US" b="0" i="0" u="none" strike="noStrike" dirty="0">
                <a:effectLst/>
                <a:latin typeface="CS New Athanasius" pitchFamily="34" charset="0"/>
              </a:rPr>
              <a:t> </a:t>
            </a:r>
            <a:r>
              <a:rPr lang="en-US" b="0" i="0" u="none" strike="noStrike" dirty="0" err="1">
                <a:effectLst/>
                <a:latin typeface="CS New Athanasius" pitchFamily="34" charset="0"/>
              </a:rPr>
              <a:t>ou,oroc</a:t>
            </a:r>
            <a:r>
              <a:rPr lang="en-US" b="0" i="0" u="none" strike="noStrike" dirty="0">
                <a:effectLst/>
                <a:latin typeface="CS New Athanasius" pitchFamily="34" charset="0"/>
              </a:rPr>
              <a:t> =a=l. </a:t>
            </a:r>
            <a:r>
              <a:rPr lang="en-US" b="0" i="0" u="none" strike="noStrike" dirty="0" err="1">
                <a:effectLst/>
                <a:latin typeface="CS New Athanasius" pitchFamily="34" charset="0"/>
              </a:rPr>
              <a:t>Qen</a:t>
            </a:r>
            <a:r>
              <a:rPr lang="en-US" b="0" i="0" u="none" strike="noStrike" dirty="0">
                <a:effectLst/>
                <a:latin typeface="CS New Athanasius" pitchFamily="34" charset="0"/>
              </a:rPr>
              <a:t> </a:t>
            </a:r>
            <a:r>
              <a:rPr lang="en-US" b="0" i="0" u="none" strike="noStrike" dirty="0" err="1">
                <a:effectLst/>
                <a:latin typeface="CS New Athanasius" pitchFamily="34" charset="0"/>
              </a:rPr>
              <a:t>oukemkem</a:t>
            </a:r>
            <a:r>
              <a:rPr lang="en-US" b="0" i="0" u="none" strike="noStrike" dirty="0">
                <a:effectLst/>
                <a:latin typeface="CS New Athanasius" pitchFamily="34" charset="0"/>
              </a:rPr>
              <a:t> </a:t>
            </a:r>
            <a:r>
              <a:rPr lang="en-US" b="0" i="0" u="none" strike="noStrike" dirty="0" err="1">
                <a:effectLst/>
                <a:latin typeface="CS New Athanasius" pitchFamily="34" charset="0"/>
              </a:rPr>
              <a:t>nem</a:t>
            </a:r>
            <a:r>
              <a:rPr lang="en-US" b="0" i="0" u="none" strike="noStrike" dirty="0">
                <a:effectLst/>
                <a:latin typeface="CS New Athanasius" pitchFamily="34" charset="0"/>
              </a:rPr>
              <a:t> </a:t>
            </a:r>
            <a:r>
              <a:rPr lang="en-US" b="0" i="0" u="none" strike="noStrike" dirty="0" err="1">
                <a:effectLst/>
                <a:latin typeface="CS New Athanasius" pitchFamily="34" charset="0"/>
              </a:rPr>
              <a:t>ou'altyrion</a:t>
            </a:r>
            <a:r>
              <a:rPr lang="en-US" b="0" i="0" u="none" strike="noStrike" dirty="0">
                <a:effectLst/>
                <a:latin typeface="CS New Athanasius" pitchFamily="34" charset="0"/>
              </a:rPr>
              <a:t> </a:t>
            </a:r>
            <a:r>
              <a:rPr lang="en-US" b="0" i="0" u="none" strike="noStrike" dirty="0" err="1">
                <a:effectLst/>
                <a:latin typeface="CS New Athanasius" pitchFamily="34" charset="0"/>
              </a:rPr>
              <a:t>marouer'alin</a:t>
            </a:r>
            <a:r>
              <a:rPr lang="en-US" b="0" i="0" u="none" strike="noStrike" dirty="0">
                <a:effectLst/>
                <a:latin typeface="CS New Athanasius" pitchFamily="34" charset="0"/>
              </a:rPr>
              <a:t> `</a:t>
            </a:r>
            <a:r>
              <a:rPr lang="en-US" b="0" i="0" u="none" strike="noStrike" dirty="0" err="1">
                <a:effectLst/>
                <a:latin typeface="CS New Athanasius" pitchFamily="34" charset="0"/>
              </a:rPr>
              <a:t>erof</a:t>
            </a:r>
            <a:r>
              <a:rPr lang="en-US" b="0" i="0" u="none" strike="noStrike" dirty="0">
                <a:effectLst/>
                <a:latin typeface="CS New Athanasius" pitchFamily="34" charset="0"/>
              </a:rPr>
              <a:t>.</a:t>
            </a:r>
          </a:p>
        </p:txBody>
      </p:sp>
      <p:sp>
        <p:nvSpPr>
          <p:cNvPr id="27" name="Text Placeholder 26"/>
          <p:cNvSpPr>
            <a:spLocks noGrp="1"/>
          </p:cNvSpPr>
          <p:nvPr>
            <p:ph type="body" sz="quarter" idx="11"/>
          </p:nvPr>
        </p:nvSpPr>
        <p:spPr>
          <a:xfrm>
            <a:off x="0" y="3710609"/>
            <a:ext cx="9144000" cy="794155"/>
          </a:xfrm>
        </p:spPr>
        <p:txBody>
          <a:bodyPr anchor="ctr"/>
          <a:lstStyle/>
          <a:p>
            <a:r>
              <a:rPr lang="ar-EG" sz="3300" dirty="0"/>
              <a:t>فليسبحوا اسمه القدوس بصف الليلويا : بدف ومزمار فليرتلوا له.</a:t>
            </a:r>
          </a:p>
        </p:txBody>
      </p:sp>
      <p:sp>
        <p:nvSpPr>
          <p:cNvPr id="28" name="Text Placeholder 27"/>
          <p:cNvSpPr>
            <a:spLocks noGrp="1"/>
          </p:cNvSpPr>
          <p:nvPr>
            <p:ph type="body" sz="quarter" idx="12"/>
          </p:nvPr>
        </p:nvSpPr>
        <p:spPr/>
        <p:txBody>
          <a:bodyPr/>
          <a:lstStyle/>
          <a:p>
            <a:r>
              <a:rPr lang="ar-EG" sz="3600" dirty="0"/>
              <a:t>مارو إسمو إيه بيف ران إثوؤاب خين أوو خوروس الليلويا : خين أووكيم كيم نيم أو ابصالتيريون مارو إربصالين إيروف.</a:t>
            </a:r>
          </a:p>
        </p:txBody>
      </p:sp>
    </p:spTree>
    <p:extLst>
      <p:ext uri="{BB962C8B-B14F-4D97-AF65-F5344CB8AC3E}">
        <p14:creationId xmlns:p14="http://schemas.microsoft.com/office/powerpoint/2010/main" val="685999019"/>
      </p:ext>
    </p:extLst>
  </p:cSld>
  <p:clrMapOvr>
    <a:masterClrMapping/>
  </p:clrMapOvr>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463705"/>
            <a:ext cx="9144000" cy="1152939"/>
          </a:xfrm>
        </p:spPr>
        <p:txBody>
          <a:bodyPr/>
          <a:lstStyle/>
          <a:p>
            <a:pPr algn="ctr" rtl="0"/>
            <a:r>
              <a:rPr lang="en-US" sz="4000" b="0" i="0" u="none" strike="noStrike" dirty="0">
                <a:effectLst/>
                <a:latin typeface="CS New Athanasius" pitchFamily="34" charset="0"/>
              </a:rPr>
              <a:t>Je `P[</a:t>
            </a:r>
            <a:r>
              <a:rPr lang="en-US" sz="4000" b="0" i="0" u="none" strike="noStrike" dirty="0" err="1">
                <a:effectLst/>
                <a:latin typeface="CS New Athanasius" pitchFamily="34" charset="0"/>
              </a:rPr>
              <a:t>oic</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na</a:t>
            </a:r>
            <a:r>
              <a:rPr lang="en-US" sz="4000" b="0" i="0" u="none" strike="noStrike" dirty="0">
                <a:effectLst/>
                <a:latin typeface="CS New Athanasius" pitchFamily="34" charset="0"/>
              </a:rPr>
              <a:t>]ma] `</a:t>
            </a:r>
            <a:r>
              <a:rPr lang="en-US" sz="4000" b="0" i="0" u="none" strike="noStrike" dirty="0" err="1">
                <a:effectLst/>
                <a:latin typeface="CS New Athanasius" pitchFamily="34" charset="0"/>
              </a:rPr>
              <a:t>ejen</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peflaoc</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allylouia</a:t>
            </a:r>
            <a:r>
              <a:rPr lang="en-US" sz="4000" b="0" i="0" u="none" strike="noStrike" dirty="0">
                <a:effectLst/>
                <a:latin typeface="CS New Athanasius" pitchFamily="34" charset="0"/>
              </a:rPr>
              <a:t>.</a:t>
            </a:r>
          </a:p>
          <a:p>
            <a:pPr algn="ctr" rtl="0">
              <a:spcBef>
                <a:spcPts val="0"/>
              </a:spcBef>
            </a:pPr>
            <a:r>
              <a:rPr lang="en-US" sz="4000" b="0" i="0" u="none" strike="noStrike" dirty="0">
                <a:effectLst/>
                <a:latin typeface="CS New Athanasius" pitchFamily="34" charset="0"/>
              </a:rPr>
              <a:t>`</a:t>
            </a:r>
            <a:r>
              <a:rPr lang="en-US" sz="4000" b="0" i="0" u="none" strike="noStrike" dirty="0" err="1">
                <a:effectLst/>
                <a:latin typeface="CS New Athanasius" pitchFamily="34" charset="0"/>
              </a:rPr>
              <a:t>Fna</a:t>
            </a:r>
            <a:r>
              <a:rPr lang="en-US" sz="4000" b="0" i="0" u="none" strike="noStrike" dirty="0">
                <a:effectLst/>
                <a:latin typeface="CS New Athanasius" pitchFamily="34" charset="0"/>
              </a:rPr>
              <a:t>[</a:t>
            </a:r>
            <a:r>
              <a:rPr lang="en-US" sz="4000" b="0" i="0" u="none" strike="noStrike" dirty="0" err="1">
                <a:effectLst/>
                <a:latin typeface="CS New Athanasius" pitchFamily="34" charset="0"/>
              </a:rPr>
              <a:t>ici</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nniremraus</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qen</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ououjai</a:t>
            </a:r>
            <a:r>
              <a:rPr lang="en-US" sz="4000" b="0" i="0" u="none" strike="noStrike" dirty="0">
                <a:effectLst/>
                <a:latin typeface="CS New Athanasius" pitchFamily="34" charset="0"/>
              </a:rPr>
              <a:t>.</a:t>
            </a:r>
          </a:p>
        </p:txBody>
      </p:sp>
      <p:sp>
        <p:nvSpPr>
          <p:cNvPr id="27" name="Text Placeholder 26"/>
          <p:cNvSpPr>
            <a:spLocks noGrp="1"/>
          </p:cNvSpPr>
          <p:nvPr>
            <p:ph type="body" sz="quarter" idx="11"/>
          </p:nvPr>
        </p:nvSpPr>
        <p:spPr>
          <a:xfrm>
            <a:off x="0" y="3710610"/>
            <a:ext cx="9144000" cy="753096"/>
          </a:xfrm>
        </p:spPr>
        <p:txBody>
          <a:bodyPr anchor="ctr"/>
          <a:lstStyle/>
          <a:p>
            <a:r>
              <a:rPr lang="ar-EG" dirty="0"/>
              <a:t>لأن الرب يسر بشعبه الليلويا : يعلي الودعاء بالخلاص.</a:t>
            </a:r>
          </a:p>
        </p:txBody>
      </p:sp>
      <p:sp>
        <p:nvSpPr>
          <p:cNvPr id="28" name="Text Placeholder 27"/>
          <p:cNvSpPr>
            <a:spLocks noGrp="1"/>
          </p:cNvSpPr>
          <p:nvPr>
            <p:ph type="body" sz="quarter" idx="12"/>
          </p:nvPr>
        </p:nvSpPr>
        <p:spPr/>
        <p:txBody>
          <a:bodyPr/>
          <a:lstStyle/>
          <a:p>
            <a:r>
              <a:rPr lang="ar-EG" dirty="0"/>
              <a:t>جيه إبشويس ناتي ماتـي إيجين بيف لاؤس الليلويا : إف ناتشيسي إنني ريم رافش خيـن أوو أوجاي.</a:t>
            </a:r>
          </a:p>
        </p:txBody>
      </p:sp>
    </p:spTree>
    <p:extLst>
      <p:ext uri="{BB962C8B-B14F-4D97-AF65-F5344CB8AC3E}">
        <p14:creationId xmlns:p14="http://schemas.microsoft.com/office/powerpoint/2010/main" val="480656028"/>
      </p:ext>
    </p:extLst>
  </p:cSld>
  <p:clrMapOvr>
    <a:masterClrMapping/>
  </p:clrMapOvr>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429126"/>
            <a:ext cx="9144000" cy="1401831"/>
          </a:xfrm>
        </p:spPr>
        <p:txBody>
          <a:bodyPr/>
          <a:lstStyle/>
          <a:p>
            <a:pPr rtl="0"/>
            <a:r>
              <a:rPr lang="en-US" sz="3600" dirty="0" err="1">
                <a:latin typeface="CS New Athanasius" panose="020B0500000000000000" pitchFamily="34" charset="0"/>
              </a:rPr>
              <a:t>Eu`esousou</a:t>
            </a:r>
            <a:r>
              <a:rPr lang="en-US" sz="3600" dirty="0">
                <a:latin typeface="CS New Athanasius" panose="020B0500000000000000" pitchFamily="34" charset="0"/>
              </a:rPr>
              <a:t> `</a:t>
            </a:r>
            <a:r>
              <a:rPr lang="en-US" sz="3600" dirty="0" err="1">
                <a:latin typeface="CS New Athanasius" panose="020B0500000000000000" pitchFamily="34" charset="0"/>
              </a:rPr>
              <a:t>mmwou</a:t>
            </a:r>
            <a:r>
              <a:rPr lang="en-US" sz="3600" dirty="0">
                <a:latin typeface="CS New Athanasius" panose="020B0500000000000000" pitchFamily="34" charset="0"/>
              </a:rPr>
              <a:t> `</a:t>
            </a:r>
            <a:r>
              <a:rPr lang="en-US" sz="3600" dirty="0" err="1">
                <a:latin typeface="CS New Athanasius" panose="020B0500000000000000" pitchFamily="34" charset="0"/>
              </a:rPr>
              <a:t>nje</a:t>
            </a:r>
            <a:r>
              <a:rPr lang="en-US" sz="3600" dirty="0">
                <a:latin typeface="CS New Athanasius" panose="020B0500000000000000" pitchFamily="34" charset="0"/>
              </a:rPr>
              <a:t> </a:t>
            </a:r>
            <a:r>
              <a:rPr lang="en-US" sz="3600" dirty="0" err="1">
                <a:latin typeface="CS New Athanasius" panose="020B0500000000000000" pitchFamily="34" charset="0"/>
              </a:rPr>
              <a:t>nye;ouab</a:t>
            </a:r>
            <a:r>
              <a:rPr lang="en-US" sz="3600" dirty="0">
                <a:latin typeface="CS New Athanasius" panose="020B0500000000000000" pitchFamily="34" charset="0"/>
              </a:rPr>
              <a:t> </a:t>
            </a:r>
            <a:r>
              <a:rPr lang="en-US" sz="3600" dirty="0" err="1">
                <a:latin typeface="CS New Athanasius" panose="020B0500000000000000" pitchFamily="34" charset="0"/>
              </a:rPr>
              <a:t>qen</a:t>
            </a:r>
            <a:r>
              <a:rPr lang="en-US" sz="3600" dirty="0">
                <a:latin typeface="CS New Athanasius" panose="020B0500000000000000" pitchFamily="34" charset="0"/>
              </a:rPr>
              <a:t> </a:t>
            </a:r>
            <a:r>
              <a:rPr lang="en-US" sz="3600" dirty="0" err="1">
                <a:latin typeface="CS New Athanasius" panose="020B0500000000000000" pitchFamily="34" charset="0"/>
              </a:rPr>
              <a:t>ou`wou</a:t>
            </a:r>
            <a:r>
              <a:rPr lang="en-US" sz="3600" dirty="0">
                <a:latin typeface="CS New Athanasius" panose="020B0500000000000000" pitchFamily="34" charset="0"/>
              </a:rPr>
              <a:t> =a=l. </a:t>
            </a:r>
            <a:r>
              <a:rPr lang="en-US" sz="3600" dirty="0" err="1">
                <a:latin typeface="CS New Athanasius" panose="020B0500000000000000" pitchFamily="34" charset="0"/>
              </a:rPr>
              <a:t>Eu`e;elyl</a:t>
            </a:r>
            <a:r>
              <a:rPr lang="en-US" sz="3600" dirty="0">
                <a:latin typeface="CS New Athanasius" panose="020B0500000000000000" pitchFamily="34" charset="0"/>
              </a:rPr>
              <a:t> `</a:t>
            </a:r>
            <a:r>
              <a:rPr lang="en-US" sz="3600" dirty="0" err="1">
                <a:latin typeface="CS New Athanasius" panose="020B0500000000000000" pitchFamily="34" charset="0"/>
              </a:rPr>
              <a:t>mmwou</a:t>
            </a:r>
            <a:r>
              <a:rPr lang="en-US" sz="3600" dirty="0">
                <a:latin typeface="CS New Athanasius" panose="020B0500000000000000" pitchFamily="34" charset="0"/>
              </a:rPr>
              <a:t> </a:t>
            </a:r>
            <a:r>
              <a:rPr lang="en-US" sz="3600" dirty="0" err="1">
                <a:latin typeface="CS New Athanasius" panose="020B0500000000000000" pitchFamily="34" charset="0"/>
              </a:rPr>
              <a:t>hijen</a:t>
            </a:r>
            <a:r>
              <a:rPr lang="en-US" sz="3600" dirty="0">
                <a:latin typeface="CS New Athanasius" panose="020B0500000000000000" pitchFamily="34" charset="0"/>
              </a:rPr>
              <a:t> </a:t>
            </a:r>
            <a:r>
              <a:rPr lang="en-US" sz="3600" dirty="0" err="1">
                <a:latin typeface="CS New Athanasius" panose="020B0500000000000000" pitchFamily="34" charset="0"/>
              </a:rPr>
              <a:t>noumanenkot</a:t>
            </a:r>
            <a:r>
              <a:rPr lang="en-US" sz="3600" dirty="0">
                <a:latin typeface="CS New Athanasius" panose="020B0500000000000000" pitchFamily="34" charset="0"/>
              </a:rPr>
              <a:t>.</a:t>
            </a:r>
          </a:p>
        </p:txBody>
      </p:sp>
      <p:sp>
        <p:nvSpPr>
          <p:cNvPr id="27" name="Text Placeholder 26"/>
          <p:cNvSpPr>
            <a:spLocks noGrp="1"/>
          </p:cNvSpPr>
          <p:nvPr>
            <p:ph type="body" sz="quarter" idx="11"/>
          </p:nvPr>
        </p:nvSpPr>
        <p:spPr>
          <a:xfrm>
            <a:off x="0" y="3710610"/>
            <a:ext cx="9144000" cy="718516"/>
          </a:xfrm>
        </p:spPr>
        <p:txBody>
          <a:bodyPr/>
          <a:lstStyle/>
          <a:p>
            <a:r>
              <a:rPr lang="ar-EG" sz="3600" dirty="0"/>
              <a:t>يفتخر القديسون بمجد الليلويا : ويتهللون على مضاجعهم.</a:t>
            </a:r>
          </a:p>
        </p:txBody>
      </p:sp>
      <p:sp>
        <p:nvSpPr>
          <p:cNvPr id="28" name="Text Placeholder 27"/>
          <p:cNvSpPr>
            <a:spLocks noGrp="1"/>
          </p:cNvSpPr>
          <p:nvPr>
            <p:ph type="body" sz="quarter" idx="12"/>
          </p:nvPr>
        </p:nvSpPr>
        <p:spPr/>
        <p:txBody>
          <a:bodyPr/>
          <a:lstStyle/>
          <a:p>
            <a:r>
              <a:rPr lang="ar-EG" sz="3600" dirty="0"/>
              <a:t>إف إيه شوشو إم مو أوو إنجيه ني إثـؤواب خيـن أو اوؤو الليلـويا : إف إيه ثيليل إم مو أوو هيجين نوما إن كوت.</a:t>
            </a:r>
          </a:p>
        </p:txBody>
      </p:sp>
    </p:spTree>
    <p:extLst>
      <p:ext uri="{BB962C8B-B14F-4D97-AF65-F5344CB8AC3E}">
        <p14:creationId xmlns:p14="http://schemas.microsoft.com/office/powerpoint/2010/main" val="895618566"/>
      </p:ext>
    </p:extLst>
  </p:cSld>
  <p:clrMapOvr>
    <a:masterClrMapping/>
  </p:clrMapOvr>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572000"/>
            <a:ext cx="9144000" cy="1027043"/>
          </a:xfrm>
        </p:spPr>
        <p:txBody>
          <a:bodyPr/>
          <a:lstStyle/>
          <a:p>
            <a:pPr algn="ctr" rtl="0"/>
            <a:r>
              <a:rPr lang="en-US" sz="4000" b="0" i="0" u="none" strike="noStrike" dirty="0">
                <a:effectLst/>
                <a:latin typeface="CS New Athanasius" pitchFamily="34" charset="0"/>
              </a:rPr>
              <a:t>Ni[</a:t>
            </a:r>
            <a:r>
              <a:rPr lang="en-US" sz="4000" b="0" i="0" u="none" strike="noStrike" dirty="0" err="1">
                <a:effectLst/>
                <a:latin typeface="CS New Athanasius" pitchFamily="34" charset="0"/>
              </a:rPr>
              <a:t>ici</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nte</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Vnou</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et,y</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qen</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tou`sbwbi</a:t>
            </a:r>
            <a:r>
              <a:rPr lang="en-US" sz="4000" b="0" i="0" u="none" strike="noStrike" dirty="0">
                <a:effectLst/>
                <a:latin typeface="CS New Athanasius" pitchFamily="34" charset="0"/>
              </a:rPr>
              <a:t> =a=l. </a:t>
            </a:r>
            <a:r>
              <a:rPr lang="en-US" sz="4000" b="0" i="0" u="none" strike="noStrike" dirty="0" err="1">
                <a:effectLst/>
                <a:latin typeface="CS New Athanasius" pitchFamily="34" charset="0"/>
              </a:rPr>
              <a:t>Hancyfi</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nro`cnau</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et,y</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qen</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noujij</a:t>
            </a:r>
            <a:r>
              <a:rPr lang="en-US" sz="4000" b="0" i="0" u="none" strike="noStrike" dirty="0">
                <a:effectLst/>
                <a:latin typeface="CS New Athanasius" pitchFamily="34" charset="0"/>
              </a:rPr>
              <a:t>.</a:t>
            </a:r>
          </a:p>
        </p:txBody>
      </p:sp>
      <p:sp>
        <p:nvSpPr>
          <p:cNvPr id="27" name="Text Placeholder 26"/>
          <p:cNvSpPr>
            <a:spLocks noGrp="1"/>
          </p:cNvSpPr>
          <p:nvPr>
            <p:ph type="body" sz="quarter" idx="11"/>
          </p:nvPr>
        </p:nvSpPr>
        <p:spPr>
          <a:xfrm>
            <a:off x="0" y="3710610"/>
            <a:ext cx="9144000" cy="861390"/>
          </a:xfrm>
        </p:spPr>
        <p:txBody>
          <a:bodyPr anchor="ctr"/>
          <a:lstStyle/>
          <a:p>
            <a:r>
              <a:rPr lang="ar-EG" sz="3400" dirty="0"/>
              <a:t>تعليات الله في حناجرهم الليلويا : وسيوف ذات حدين في أيديهم.</a:t>
            </a:r>
          </a:p>
        </p:txBody>
      </p:sp>
      <p:sp>
        <p:nvSpPr>
          <p:cNvPr id="28" name="Text Placeholder 27"/>
          <p:cNvSpPr>
            <a:spLocks noGrp="1"/>
          </p:cNvSpPr>
          <p:nvPr>
            <p:ph type="body" sz="quarter" idx="12"/>
          </p:nvPr>
        </p:nvSpPr>
        <p:spPr>
          <a:xfrm>
            <a:off x="0" y="5599043"/>
            <a:ext cx="9144000" cy="1258957"/>
          </a:xfrm>
        </p:spPr>
        <p:txBody>
          <a:bodyPr/>
          <a:lstStyle/>
          <a:p>
            <a:r>
              <a:rPr lang="ar-EG" dirty="0"/>
              <a:t>ني تشيي إنتيه إفنوتي إت كي خين تو إشفوفي الليلويا : هان سيفي إن رو إسنـاف إت كي خين نوو جيج.</a:t>
            </a:r>
          </a:p>
        </p:txBody>
      </p:sp>
    </p:spTree>
    <p:extLst>
      <p:ext uri="{BB962C8B-B14F-4D97-AF65-F5344CB8AC3E}">
        <p14:creationId xmlns:p14="http://schemas.microsoft.com/office/powerpoint/2010/main" val="2617397469"/>
      </p:ext>
    </p:extLst>
  </p:cSld>
  <p:clrMapOvr>
    <a:masterClrMapping/>
  </p:clrMapOvr>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414838"/>
            <a:ext cx="9144000" cy="1232927"/>
          </a:xfrm>
        </p:spPr>
        <p:txBody>
          <a:bodyPr/>
          <a:lstStyle/>
          <a:p>
            <a:pPr algn="ctr" rtl="0"/>
            <a:r>
              <a:rPr lang="en-US" sz="3800" b="0" i="0" u="none" strike="noStrike" dirty="0">
                <a:effectLst/>
                <a:latin typeface="CS New Athanasius" pitchFamily="34" charset="0"/>
              </a:rPr>
              <a:t>`</a:t>
            </a:r>
            <a:r>
              <a:rPr lang="en-US" sz="3800" b="0" i="0" u="none" strike="noStrike" dirty="0" err="1">
                <a:effectLst/>
                <a:latin typeface="CS New Athanasius" pitchFamily="34" charset="0"/>
              </a:rPr>
              <a:t>E`pjin`iri</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nou</a:t>
            </a:r>
            <a:r>
              <a:rPr lang="en-US" sz="3800" b="0" i="0" u="none" strike="noStrike" dirty="0">
                <a:effectLst/>
                <a:latin typeface="CS New Athanasius" pitchFamily="34" charset="0"/>
              </a:rPr>
              <a:t>[</a:t>
            </a:r>
            <a:r>
              <a:rPr lang="en-US" sz="3800" b="0" i="0" u="none" strike="noStrike" dirty="0" err="1">
                <a:effectLst/>
                <a:latin typeface="CS New Athanasius" pitchFamily="34" charset="0"/>
              </a:rPr>
              <a:t>i`m`psis</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qen</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nie;noc</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allylouia</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Nem</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hancohi</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qen</a:t>
            </a:r>
            <a:r>
              <a:rPr lang="en-US" sz="3800" b="0" i="0" u="none" strike="noStrike" dirty="0">
                <a:effectLst/>
                <a:latin typeface="CS New Athanasius" pitchFamily="34" charset="0"/>
              </a:rPr>
              <a:t> </a:t>
            </a:r>
            <a:r>
              <a:rPr lang="en-US" sz="3800" b="0" i="0" u="none" strike="noStrike" dirty="0" err="1">
                <a:effectLst/>
                <a:latin typeface="CS New Athanasius" pitchFamily="34" charset="0"/>
              </a:rPr>
              <a:t>nilaoc</a:t>
            </a:r>
            <a:r>
              <a:rPr lang="en-US" sz="3800" b="0" i="0" u="none" strike="noStrike" dirty="0">
                <a:effectLst/>
                <a:latin typeface="CS New Athanasius" pitchFamily="34" charset="0"/>
              </a:rPr>
              <a:t>.</a:t>
            </a:r>
          </a:p>
        </p:txBody>
      </p:sp>
      <p:sp>
        <p:nvSpPr>
          <p:cNvPr id="27" name="Text Placeholder 26"/>
          <p:cNvSpPr>
            <a:spLocks noGrp="1"/>
          </p:cNvSpPr>
          <p:nvPr>
            <p:ph type="body" sz="quarter" idx="11"/>
          </p:nvPr>
        </p:nvSpPr>
        <p:spPr>
          <a:xfrm>
            <a:off x="0" y="3710609"/>
            <a:ext cx="9144000" cy="704229"/>
          </a:xfrm>
        </p:spPr>
        <p:txBody>
          <a:bodyPr/>
          <a:lstStyle/>
          <a:p>
            <a:r>
              <a:rPr lang="ar-EG" sz="3600" dirty="0"/>
              <a:t>ليصنعوا نقمة في الأمم الليلويا : وتوبيخات في الشعوب.</a:t>
            </a:r>
          </a:p>
        </p:txBody>
      </p:sp>
      <p:sp>
        <p:nvSpPr>
          <p:cNvPr id="28" name="Text Placeholder 27"/>
          <p:cNvSpPr>
            <a:spLocks noGrp="1"/>
          </p:cNvSpPr>
          <p:nvPr>
            <p:ph type="body" sz="quarter" idx="12"/>
          </p:nvPr>
        </p:nvSpPr>
        <p:spPr/>
        <p:txBody>
          <a:bodyPr/>
          <a:lstStyle/>
          <a:p>
            <a:r>
              <a:rPr lang="ar-EG" dirty="0"/>
              <a:t>إيه إبجين إيري إن أوو تشي إمبشيش خين ني إثنوس الليلويا : نيم هان سوهي خين ني لاؤس.</a:t>
            </a:r>
          </a:p>
        </p:txBody>
      </p:sp>
    </p:spTree>
    <p:extLst>
      <p:ext uri="{BB962C8B-B14F-4D97-AF65-F5344CB8AC3E}">
        <p14:creationId xmlns:p14="http://schemas.microsoft.com/office/powerpoint/2010/main" val="79628474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98A50-4998-4888-800C-31C11CC686C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85E5D2FD-4CDC-4BC6-BF38-37B17A8EC8E1}"/>
              </a:ext>
            </a:extLst>
          </p:cNvPr>
          <p:cNvSpPr>
            <a:spLocks noGrp="1"/>
          </p:cNvSpPr>
          <p:nvPr>
            <p:ph type="body" sz="quarter" idx="10"/>
          </p:nvPr>
        </p:nvSpPr>
        <p:spPr/>
        <p:txBody>
          <a:bodyPr/>
          <a:lstStyle/>
          <a:p>
            <a:r>
              <a:rPr kumimoji="0" lang="ar-SA" sz="4800" b="1" i="0" u="none" strike="noStrike" kern="1200" cap="none" normalizeH="0" baseline="0" dirty="0">
                <a:ln>
                  <a:noFill/>
                </a:ln>
                <a:solidFill>
                  <a:schemeClr val="bg1"/>
                </a:solidFill>
                <a:effectLst/>
                <a:latin typeface="Times New Roman" pitchFamily="18" charset="0"/>
                <a:ea typeface="+mn-ea"/>
                <a:cs typeface="Times New Roman" pitchFamily="18" charset="0"/>
              </a:rPr>
              <a:t>ذوكسابتري كى ايو كى اجيو بنيفماتى</a:t>
            </a:r>
          </a:p>
        </p:txBody>
      </p:sp>
      <p:sp>
        <p:nvSpPr>
          <p:cNvPr id="4" name="Text Placeholder 3">
            <a:extLst>
              <a:ext uri="{FF2B5EF4-FFF2-40B4-BE49-F238E27FC236}">
                <a16:creationId xmlns:a16="http://schemas.microsoft.com/office/drawing/2014/main" id="{2CDDC796-A2EC-4E5B-88D0-C0C6DFFF0AB1}"/>
              </a:ext>
            </a:extLst>
          </p:cNvPr>
          <p:cNvSpPr>
            <a:spLocks noGrp="1"/>
          </p:cNvSpPr>
          <p:nvPr>
            <p:ph type="body" sz="quarter" idx="11"/>
          </p:nvPr>
        </p:nvSpPr>
        <p:spPr/>
        <p:txBody>
          <a:bodyPr anchor="ctr"/>
          <a:lstStyle/>
          <a:p>
            <a:r>
              <a:rPr kumimoji="0" lang="ar-SA" sz="5400" b="1" i="0" u="none" strike="noStrike" cap="none" normalizeH="0" baseline="0" dirty="0">
                <a:ln>
                  <a:noFill/>
                </a:ln>
                <a:solidFill>
                  <a:schemeClr val="bg1"/>
                </a:solidFill>
                <a:effectLst/>
                <a:latin typeface="Times New Roman" pitchFamily="18" charset="0"/>
                <a:cs typeface="Times New Roman" pitchFamily="18" charset="0"/>
              </a:rPr>
              <a:t>المجد للاب والابن والروح القدس</a:t>
            </a:r>
          </a:p>
        </p:txBody>
      </p:sp>
      <p:sp>
        <p:nvSpPr>
          <p:cNvPr id="5" name="Text Placeholder 4">
            <a:extLst>
              <a:ext uri="{FF2B5EF4-FFF2-40B4-BE49-F238E27FC236}">
                <a16:creationId xmlns:a16="http://schemas.microsoft.com/office/drawing/2014/main" id="{0C0B6BF1-E188-4B9F-9DCA-A3692D99FEFE}"/>
              </a:ext>
            </a:extLst>
          </p:cNvPr>
          <p:cNvSpPr>
            <a:spLocks noGrp="1"/>
          </p:cNvSpPr>
          <p:nvPr>
            <p:ph type="body" sz="quarter" idx="12"/>
          </p:nvPr>
        </p:nvSpPr>
        <p:spPr/>
        <p:txBody>
          <a:bodyPr anchor="ctr"/>
          <a:lstStyle/>
          <a:p>
            <a:r>
              <a:rPr lang="en-GB" dirty="0"/>
              <a:t>Doxa Patri kai </a:t>
            </a:r>
            <a:r>
              <a:rPr lang="en-GB" dirty="0" err="1"/>
              <a:t>Uiw</a:t>
            </a:r>
            <a:r>
              <a:rPr lang="en-GB" dirty="0"/>
              <a:t> kai </a:t>
            </a:r>
            <a:r>
              <a:rPr lang="en-GB" dirty="0" err="1"/>
              <a:t>agiw</a:t>
            </a:r>
            <a:r>
              <a:rPr lang="en-GB" dirty="0"/>
              <a:t> </a:t>
            </a:r>
            <a:r>
              <a:rPr lang="en-GB" dirty="0" err="1"/>
              <a:t>Pneumati</a:t>
            </a:r>
            <a:r>
              <a:rPr lang="en-GB" dirty="0"/>
              <a:t>. </a:t>
            </a:r>
          </a:p>
        </p:txBody>
      </p:sp>
    </p:spTree>
    <p:extLst>
      <p:ext uri="{BB962C8B-B14F-4D97-AF65-F5344CB8AC3E}">
        <p14:creationId xmlns:p14="http://schemas.microsoft.com/office/powerpoint/2010/main" val="1025387160"/>
      </p:ext>
    </p:extLst>
  </p:cSld>
  <p:clrMapOvr>
    <a:masterClrMapping/>
  </p:clrMapOvr>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510709"/>
            <a:ext cx="9144000" cy="1152939"/>
          </a:xfrm>
        </p:spPr>
        <p:txBody>
          <a:bodyPr/>
          <a:lstStyle/>
          <a:p>
            <a:pPr algn="ctr" rtl="0"/>
            <a:r>
              <a:rPr lang="en-US" b="0" i="0" u="none" strike="noStrike" dirty="0" err="1">
                <a:effectLst/>
                <a:latin typeface="CS New Athanasius" pitchFamily="34" charset="0"/>
              </a:rPr>
              <a:t>E`pjincwnh</a:t>
            </a:r>
            <a:r>
              <a:rPr lang="en-US" b="0" i="0" u="none" strike="noStrike" dirty="0">
                <a:effectLst/>
                <a:latin typeface="CS New Athanasius" pitchFamily="34" charset="0"/>
              </a:rPr>
              <a:t> `</a:t>
            </a:r>
            <a:r>
              <a:rPr lang="en-US" b="0" i="0" u="none" strike="noStrike" dirty="0" err="1">
                <a:effectLst/>
                <a:latin typeface="CS New Athanasius" pitchFamily="34" charset="0"/>
              </a:rPr>
              <a:t>nhanourwou</a:t>
            </a:r>
            <a:r>
              <a:rPr lang="en-US" b="0" i="0" u="none" strike="noStrike" dirty="0">
                <a:effectLst/>
                <a:latin typeface="CS New Athanasius" pitchFamily="34" charset="0"/>
              </a:rPr>
              <a:t> </a:t>
            </a:r>
            <a:r>
              <a:rPr lang="en-US" b="0" i="0" u="none" strike="noStrike" dirty="0" err="1">
                <a:effectLst/>
                <a:latin typeface="CS New Athanasius" pitchFamily="34" charset="0"/>
              </a:rPr>
              <a:t>qen</a:t>
            </a:r>
            <a:r>
              <a:rPr lang="en-US" b="0" i="0" u="none" strike="noStrike" dirty="0">
                <a:effectLst/>
                <a:latin typeface="CS New Athanasius" pitchFamily="34" charset="0"/>
              </a:rPr>
              <a:t> </a:t>
            </a:r>
            <a:r>
              <a:rPr lang="en-US" b="0" i="0" u="none" strike="noStrike" dirty="0" err="1">
                <a:effectLst/>
                <a:latin typeface="CS New Athanasius" pitchFamily="34" charset="0"/>
              </a:rPr>
              <a:t>hanpedyc</a:t>
            </a:r>
            <a:r>
              <a:rPr lang="en-US" b="0" i="0" u="none" strike="noStrike" dirty="0">
                <a:effectLst/>
                <a:latin typeface="CS New Athanasius" pitchFamily="34" charset="0"/>
              </a:rPr>
              <a:t> =a=l. </a:t>
            </a:r>
            <a:r>
              <a:rPr lang="en-US" b="0" i="0" u="none" strike="noStrike" dirty="0" err="1">
                <a:effectLst/>
                <a:latin typeface="CS New Athanasius" pitchFamily="34" charset="0"/>
              </a:rPr>
              <a:t>Nem</a:t>
            </a:r>
            <a:r>
              <a:rPr lang="en-US" b="0" i="0" u="none" strike="noStrike" dirty="0">
                <a:effectLst/>
                <a:latin typeface="CS New Athanasius" pitchFamily="34" charset="0"/>
              </a:rPr>
              <a:t> </a:t>
            </a:r>
            <a:r>
              <a:rPr lang="en-US" b="0" i="0" u="none" strike="noStrike" dirty="0" err="1">
                <a:effectLst/>
                <a:latin typeface="CS New Athanasius" pitchFamily="34" charset="0"/>
              </a:rPr>
              <a:t>nyettaiyout</a:t>
            </a:r>
            <a:r>
              <a:rPr lang="en-US" b="0" i="0" u="none" strike="noStrike" dirty="0">
                <a:effectLst/>
                <a:latin typeface="CS New Athanasius" pitchFamily="34" charset="0"/>
              </a:rPr>
              <a:t> `</a:t>
            </a:r>
            <a:r>
              <a:rPr lang="en-US" b="0" i="0" u="none" strike="noStrike" dirty="0" err="1">
                <a:effectLst/>
                <a:latin typeface="CS New Athanasius" pitchFamily="34" charset="0"/>
              </a:rPr>
              <a:t>ntwou</a:t>
            </a:r>
            <a:r>
              <a:rPr lang="en-US" b="0" i="0" u="none" strike="noStrike" dirty="0">
                <a:effectLst/>
                <a:latin typeface="CS New Athanasius" pitchFamily="34" charset="0"/>
              </a:rPr>
              <a:t> </a:t>
            </a:r>
            <a:r>
              <a:rPr lang="en-US" b="0" i="0" u="none" strike="noStrike" dirty="0" err="1">
                <a:effectLst/>
                <a:latin typeface="CS New Athanasius" pitchFamily="34" charset="0"/>
              </a:rPr>
              <a:t>qen</a:t>
            </a:r>
            <a:r>
              <a:rPr lang="en-US" b="0" i="0" u="none" strike="noStrike" dirty="0">
                <a:effectLst/>
                <a:latin typeface="CS New Athanasius" pitchFamily="34" charset="0"/>
              </a:rPr>
              <a:t> </a:t>
            </a:r>
            <a:r>
              <a:rPr lang="en-US" b="0" i="0" u="none" strike="noStrike" dirty="0" err="1">
                <a:effectLst/>
                <a:latin typeface="CS New Athanasius" pitchFamily="34" charset="0"/>
              </a:rPr>
              <a:t>hanpedyc</a:t>
            </a:r>
            <a:r>
              <a:rPr lang="en-US" b="0" i="0" u="none" strike="noStrike" dirty="0">
                <a:effectLst/>
                <a:latin typeface="CS New Athanasius" pitchFamily="34" charset="0"/>
              </a:rPr>
              <a:t> `</a:t>
            </a:r>
            <a:r>
              <a:rPr lang="en-US" b="0" i="0" u="none" strike="noStrike" dirty="0" err="1">
                <a:effectLst/>
                <a:latin typeface="CS New Athanasius" pitchFamily="34" charset="0"/>
              </a:rPr>
              <a:t>njij</a:t>
            </a:r>
            <a:r>
              <a:rPr lang="en-US" b="0" i="0" u="none" strike="noStrike" dirty="0">
                <a:effectLst/>
                <a:latin typeface="CS New Athanasius" pitchFamily="34" charset="0"/>
              </a:rPr>
              <a:t> `</a:t>
            </a:r>
            <a:r>
              <a:rPr lang="en-US" b="0" i="0" u="none" strike="noStrike" dirty="0" err="1">
                <a:effectLst/>
                <a:latin typeface="CS New Athanasius" pitchFamily="34" charset="0"/>
              </a:rPr>
              <a:t>mbenipi</a:t>
            </a:r>
            <a:r>
              <a:rPr lang="en-US" b="0" i="0" u="none" strike="noStrike" dirty="0">
                <a:effectLst/>
                <a:latin typeface="CS New Athanasius" pitchFamily="34" charset="0"/>
              </a:rPr>
              <a:t>.</a:t>
            </a:r>
          </a:p>
        </p:txBody>
      </p:sp>
      <p:sp>
        <p:nvSpPr>
          <p:cNvPr id="27" name="Text Placeholder 26"/>
          <p:cNvSpPr>
            <a:spLocks noGrp="1"/>
          </p:cNvSpPr>
          <p:nvPr>
            <p:ph type="body" sz="quarter" idx="11"/>
          </p:nvPr>
        </p:nvSpPr>
        <p:spPr>
          <a:xfrm>
            <a:off x="0" y="3710609"/>
            <a:ext cx="9144000" cy="800100"/>
          </a:xfrm>
        </p:spPr>
        <p:txBody>
          <a:bodyPr anchor="ctr"/>
          <a:lstStyle/>
          <a:p>
            <a:r>
              <a:rPr lang="ar-EG" sz="3300" dirty="0"/>
              <a:t>ليوثقوا ملوكهم بقيود الليلويا : وأشرافهم بأغلال للأيدي من حديد.</a:t>
            </a:r>
          </a:p>
        </p:txBody>
      </p:sp>
      <p:sp>
        <p:nvSpPr>
          <p:cNvPr id="28" name="Text Placeholder 27"/>
          <p:cNvSpPr>
            <a:spLocks noGrp="1"/>
          </p:cNvSpPr>
          <p:nvPr>
            <p:ph type="body" sz="quarter" idx="12"/>
          </p:nvPr>
        </p:nvSpPr>
        <p:spPr>
          <a:xfrm>
            <a:off x="-57153" y="5816669"/>
            <a:ext cx="9244013" cy="1027043"/>
          </a:xfrm>
        </p:spPr>
        <p:txBody>
          <a:bodyPr/>
          <a:lstStyle/>
          <a:p>
            <a:r>
              <a:rPr lang="ar-EG" sz="3300" dirty="0"/>
              <a:t>إيـه إبجيـن سـونه إن هان أوو رو أوو خين هان بيه ذيس الليلويا: نيم ني إتطايوت إن تـو أوو خين هان بيه ذيس إن جيج إم فيه نيبي.</a:t>
            </a:r>
          </a:p>
        </p:txBody>
      </p:sp>
    </p:spTree>
    <p:extLst>
      <p:ext uri="{BB962C8B-B14F-4D97-AF65-F5344CB8AC3E}">
        <p14:creationId xmlns:p14="http://schemas.microsoft.com/office/powerpoint/2010/main" val="851332300"/>
      </p:ext>
    </p:extLst>
  </p:cSld>
  <p:clrMapOvr>
    <a:masterClrMapping/>
  </p:clrMapOvr>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449417"/>
            <a:ext cx="9144000" cy="1152939"/>
          </a:xfrm>
        </p:spPr>
        <p:txBody>
          <a:bodyPr/>
          <a:lstStyle/>
          <a:p>
            <a:pPr algn="ctr" rtl="0"/>
            <a:r>
              <a:rPr lang="en-US" sz="3700" b="0" i="0" u="none" strike="noStrike" dirty="0">
                <a:effectLst/>
                <a:latin typeface="CS New Athanasius" pitchFamily="34" charset="0"/>
              </a:rPr>
              <a:t>`</a:t>
            </a:r>
            <a:r>
              <a:rPr lang="en-US" sz="3700" b="0" i="0" u="none" strike="noStrike" dirty="0" err="1">
                <a:effectLst/>
                <a:latin typeface="CS New Athanasius" pitchFamily="34" charset="0"/>
              </a:rPr>
              <a:t>E`pjin`iri</a:t>
            </a:r>
            <a:r>
              <a:rPr lang="en-US" sz="3700" b="0" i="0" u="none" strike="noStrike" dirty="0">
                <a:effectLst/>
                <a:latin typeface="CS New Athanasius" pitchFamily="34" charset="0"/>
              </a:rPr>
              <a:t> `</a:t>
            </a:r>
            <a:r>
              <a:rPr lang="en-US" sz="3700" b="0" i="0" u="none" strike="noStrike" dirty="0" err="1">
                <a:effectLst/>
                <a:latin typeface="CS New Athanasius" pitchFamily="34" charset="0"/>
              </a:rPr>
              <a:t>nqytou</a:t>
            </a:r>
            <a:r>
              <a:rPr lang="en-US" sz="3700" b="0" i="0" u="none" strike="noStrike" dirty="0">
                <a:effectLst/>
                <a:latin typeface="CS New Athanasius" pitchFamily="34" charset="0"/>
              </a:rPr>
              <a:t> `</a:t>
            </a:r>
            <a:r>
              <a:rPr lang="en-US" sz="3700" b="0" i="0" u="none" strike="noStrike" dirty="0" err="1">
                <a:effectLst/>
                <a:latin typeface="CS New Athanasius" pitchFamily="34" charset="0"/>
              </a:rPr>
              <a:t>nouhap</a:t>
            </a:r>
            <a:r>
              <a:rPr lang="en-US" sz="3700" b="0" i="0" u="none" strike="noStrike" dirty="0">
                <a:effectLst/>
                <a:latin typeface="CS New Athanasius" pitchFamily="34" charset="0"/>
              </a:rPr>
              <a:t> </a:t>
            </a:r>
            <a:r>
              <a:rPr lang="en-US" sz="3700" b="0" i="0" u="none" strike="noStrike" dirty="0" err="1">
                <a:effectLst/>
                <a:latin typeface="CS New Athanasius" pitchFamily="34" charset="0"/>
              </a:rPr>
              <a:t>ef`cqyout</a:t>
            </a:r>
            <a:r>
              <a:rPr lang="en-US" sz="3700" b="0" i="0" u="none" strike="noStrike" dirty="0">
                <a:effectLst/>
                <a:latin typeface="CS New Athanasius" pitchFamily="34" charset="0"/>
              </a:rPr>
              <a:t> </a:t>
            </a:r>
            <a:r>
              <a:rPr lang="en-US" sz="3700" b="0" i="0" u="none" strike="noStrike" dirty="0" err="1">
                <a:effectLst/>
                <a:latin typeface="CS New Athanasius" pitchFamily="34" charset="0"/>
              </a:rPr>
              <a:t>allylouia</a:t>
            </a:r>
            <a:r>
              <a:rPr lang="en-US" sz="3700" b="0" i="0" u="none" strike="noStrike" dirty="0">
                <a:effectLst/>
                <a:latin typeface="CS New Athanasius" pitchFamily="34" charset="0"/>
              </a:rPr>
              <a:t>. </a:t>
            </a:r>
            <a:r>
              <a:rPr lang="en-US" sz="3700" b="0" i="0" u="none" strike="noStrike" dirty="0" err="1">
                <a:effectLst/>
                <a:latin typeface="CS New Athanasius" pitchFamily="34" charset="0"/>
              </a:rPr>
              <a:t>Pai`wou</a:t>
            </a:r>
            <a:r>
              <a:rPr lang="en-US" sz="3700" b="0" i="0" u="none" strike="noStrike" dirty="0">
                <a:effectLst/>
                <a:latin typeface="CS New Athanasius" pitchFamily="34" charset="0"/>
              </a:rPr>
              <a:t> </a:t>
            </a:r>
            <a:r>
              <a:rPr lang="en-US" sz="3700" b="0" i="0" u="none" strike="noStrike" dirty="0" err="1">
                <a:effectLst/>
                <a:latin typeface="CS New Athanasius" pitchFamily="34" charset="0"/>
              </a:rPr>
              <a:t>vai</a:t>
            </a:r>
            <a:r>
              <a:rPr lang="en-US" sz="3700" b="0" i="0" u="none" strike="noStrike" dirty="0">
                <a:effectLst/>
                <a:latin typeface="CS New Athanasius" pitchFamily="34" charset="0"/>
              </a:rPr>
              <a:t> </a:t>
            </a:r>
            <a:r>
              <a:rPr lang="en-US" sz="3700" b="0" i="0" u="none" strike="noStrike" dirty="0" err="1">
                <a:effectLst/>
                <a:latin typeface="CS New Athanasius" pitchFamily="34" charset="0"/>
              </a:rPr>
              <a:t>afsop</a:t>
            </a:r>
            <a:r>
              <a:rPr lang="en-US" sz="3700" b="0" i="0" u="none" strike="noStrike" dirty="0">
                <a:effectLst/>
                <a:latin typeface="CS New Athanasius" pitchFamily="34" charset="0"/>
              </a:rPr>
              <a:t> </a:t>
            </a:r>
            <a:r>
              <a:rPr lang="en-US" sz="3700" b="0" i="0" u="none" strike="noStrike" dirty="0" err="1">
                <a:effectLst/>
                <a:latin typeface="CS New Athanasius" pitchFamily="34" charset="0"/>
              </a:rPr>
              <a:t>qen</a:t>
            </a:r>
            <a:r>
              <a:rPr lang="en-US" sz="3700" b="0" i="0" u="none" strike="noStrike" dirty="0">
                <a:effectLst/>
                <a:latin typeface="CS New Athanasius" pitchFamily="34" charset="0"/>
              </a:rPr>
              <a:t> </a:t>
            </a:r>
            <a:r>
              <a:rPr lang="en-US" sz="3700" b="0" i="0" u="none" strike="noStrike" dirty="0" err="1">
                <a:effectLst/>
                <a:latin typeface="CS New Athanasius" pitchFamily="34" charset="0"/>
              </a:rPr>
              <a:t>nye;ouab</a:t>
            </a:r>
            <a:r>
              <a:rPr lang="en-US" sz="3700" b="0" i="0" u="none" strike="noStrike" dirty="0">
                <a:effectLst/>
                <a:latin typeface="CS New Athanasius" pitchFamily="34" charset="0"/>
              </a:rPr>
              <a:t> </a:t>
            </a:r>
            <a:r>
              <a:rPr lang="en-US" sz="3700" b="0" i="0" u="none" strike="noStrike" dirty="0" err="1">
                <a:effectLst/>
                <a:latin typeface="CS New Athanasius" pitchFamily="34" charset="0"/>
              </a:rPr>
              <a:t>tyrou</a:t>
            </a:r>
            <a:r>
              <a:rPr lang="en-US" sz="3700" b="0" i="0" u="none" strike="noStrike" dirty="0">
                <a:effectLst/>
                <a:latin typeface="CS New Athanasius" pitchFamily="34" charset="0"/>
              </a:rPr>
              <a:t> `</a:t>
            </a:r>
            <a:r>
              <a:rPr lang="en-US" sz="3700" b="0" i="0" u="none" strike="noStrike" dirty="0" err="1">
                <a:effectLst/>
                <a:latin typeface="CS New Athanasius" pitchFamily="34" charset="0"/>
              </a:rPr>
              <a:t>ntaf</a:t>
            </a:r>
            <a:r>
              <a:rPr lang="en-US" sz="3700" b="0" i="0" u="none" strike="noStrike" dirty="0">
                <a:effectLst/>
                <a:latin typeface="CS New Athanasius" pitchFamily="34" charset="0"/>
              </a:rPr>
              <a:t>.</a:t>
            </a:r>
          </a:p>
        </p:txBody>
      </p:sp>
      <p:sp>
        <p:nvSpPr>
          <p:cNvPr id="27" name="Text Placeholder 26"/>
          <p:cNvSpPr>
            <a:spLocks noGrp="1"/>
          </p:cNvSpPr>
          <p:nvPr>
            <p:ph type="body" sz="quarter" idx="11"/>
          </p:nvPr>
        </p:nvSpPr>
        <p:spPr>
          <a:xfrm>
            <a:off x="0" y="3710609"/>
            <a:ext cx="9144000" cy="738807"/>
          </a:xfrm>
        </p:spPr>
        <p:txBody>
          <a:bodyPr anchor="ctr"/>
          <a:lstStyle/>
          <a:p>
            <a:r>
              <a:rPr lang="ar-EG" sz="3200" dirty="0"/>
              <a:t>ليصنعوا بهم حُكمًا مكتوبًا الليلويا : هذا المجد كائن في جميع قديسيه.</a:t>
            </a:r>
          </a:p>
        </p:txBody>
      </p:sp>
      <p:sp>
        <p:nvSpPr>
          <p:cNvPr id="28" name="Text Placeholder 27"/>
          <p:cNvSpPr>
            <a:spLocks noGrp="1"/>
          </p:cNvSpPr>
          <p:nvPr>
            <p:ph type="body" sz="quarter" idx="12"/>
          </p:nvPr>
        </p:nvSpPr>
        <p:spPr/>
        <p:txBody>
          <a:bodyPr/>
          <a:lstStyle/>
          <a:p>
            <a:r>
              <a:rPr lang="ar-EG" sz="3800" dirty="0"/>
              <a:t>إيه إبجين إيري إن خيتـو إن أوهاب إف إسخيوت الليلويا: باي أو أوو فاي أفشوب خين ني إثؤواب تيرو إنطاف.</a:t>
            </a:r>
          </a:p>
        </p:txBody>
      </p:sp>
    </p:spTree>
    <p:extLst>
      <p:ext uri="{BB962C8B-B14F-4D97-AF65-F5344CB8AC3E}">
        <p14:creationId xmlns:p14="http://schemas.microsoft.com/office/powerpoint/2010/main" val="672526166"/>
      </p:ext>
    </p:extLst>
  </p:cSld>
  <p:clrMapOvr>
    <a:masterClrMapping/>
  </p:clrMapOvr>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p:txBody>
          <a:bodyPr/>
          <a:lstStyle/>
          <a:p>
            <a:pPr algn="ctr" rtl="0"/>
            <a:r>
              <a:rPr lang="en-US" sz="4400" b="0" i="0" u="none" strike="noStrike" dirty="0" err="1">
                <a:effectLst/>
                <a:latin typeface="CS New Athanasius" pitchFamily="34" charset="0"/>
              </a:rPr>
              <a:t>Allylouia</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allylouia</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allylouia</a:t>
            </a:r>
            <a:r>
              <a:rPr lang="en-US" sz="4400" b="0" i="0" u="none" strike="noStrike" dirty="0">
                <a:effectLst/>
                <a:latin typeface="CS New Athanasius" pitchFamily="34" charset="0"/>
              </a:rPr>
              <a:t>.</a:t>
            </a:r>
          </a:p>
        </p:txBody>
      </p:sp>
      <p:sp>
        <p:nvSpPr>
          <p:cNvPr id="27" name="Text Placeholder 26"/>
          <p:cNvSpPr>
            <a:spLocks noGrp="1"/>
          </p:cNvSpPr>
          <p:nvPr>
            <p:ph type="body" sz="quarter" idx="11"/>
          </p:nvPr>
        </p:nvSpPr>
        <p:spPr/>
        <p:txBody>
          <a:bodyPr anchor="ctr"/>
          <a:lstStyle/>
          <a:p>
            <a:r>
              <a:rPr lang="ar-EG" dirty="0"/>
              <a:t>هلليلويـا : هلليلويـا : هلليلويـا.</a:t>
            </a:r>
          </a:p>
        </p:txBody>
      </p:sp>
      <p:sp>
        <p:nvSpPr>
          <p:cNvPr id="28" name="Text Placeholder 27"/>
          <p:cNvSpPr>
            <a:spLocks noGrp="1"/>
          </p:cNvSpPr>
          <p:nvPr>
            <p:ph type="body" sz="quarter" idx="12"/>
          </p:nvPr>
        </p:nvSpPr>
        <p:spPr/>
        <p:txBody>
          <a:bodyPr anchor="ctr"/>
          <a:lstStyle/>
          <a:p>
            <a:r>
              <a:rPr lang="ar-EG" dirty="0"/>
              <a:t>اللـيـلويـا : اللـيـلويـا : اللـيـلويـا.</a:t>
            </a:r>
          </a:p>
        </p:txBody>
      </p:sp>
    </p:spTree>
    <p:extLst>
      <p:ext uri="{BB962C8B-B14F-4D97-AF65-F5344CB8AC3E}">
        <p14:creationId xmlns:p14="http://schemas.microsoft.com/office/powerpoint/2010/main" val="714635989"/>
      </p:ext>
    </p:extLst>
  </p:cSld>
  <p:clrMapOvr>
    <a:masterClrMapping/>
  </p:clrMapOvr>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504767"/>
            <a:ext cx="9144000" cy="1326190"/>
          </a:xfrm>
        </p:spPr>
        <p:txBody>
          <a:bodyPr/>
          <a:lstStyle/>
          <a:p>
            <a:r>
              <a:rPr lang="pt-BR" sz="4400" dirty="0">
                <a:latin typeface="CS New Athanasius" panose="020B0500000000000000" pitchFamily="34" charset="0"/>
              </a:rPr>
              <a:t>`Cmou `e`Vnou] qen nye;ouab tyrou `ntaf allylouia.</a:t>
            </a:r>
          </a:p>
        </p:txBody>
      </p:sp>
      <p:sp>
        <p:nvSpPr>
          <p:cNvPr id="27" name="Text Placeholder 26"/>
          <p:cNvSpPr>
            <a:spLocks noGrp="1"/>
          </p:cNvSpPr>
          <p:nvPr>
            <p:ph type="body" sz="quarter" idx="11"/>
          </p:nvPr>
        </p:nvSpPr>
        <p:spPr>
          <a:xfrm>
            <a:off x="0" y="3710610"/>
            <a:ext cx="9144000" cy="794156"/>
          </a:xfrm>
        </p:spPr>
        <p:txBody>
          <a:bodyPr anchor="ctr"/>
          <a:lstStyle/>
          <a:p>
            <a:r>
              <a:rPr lang="ar-EG" dirty="0"/>
              <a:t>سبحوا الله في جميع قديسيه هلليلويا.</a:t>
            </a:r>
          </a:p>
        </p:txBody>
      </p:sp>
      <p:sp>
        <p:nvSpPr>
          <p:cNvPr id="28" name="Text Placeholder 27"/>
          <p:cNvSpPr>
            <a:spLocks noGrp="1"/>
          </p:cNvSpPr>
          <p:nvPr>
            <p:ph type="body" sz="quarter" idx="12"/>
          </p:nvPr>
        </p:nvSpPr>
        <p:spPr/>
        <p:txBody>
          <a:bodyPr anchor="ctr"/>
          <a:lstStyle/>
          <a:p>
            <a:r>
              <a:rPr lang="ar-EG" dirty="0"/>
              <a:t>إسمـو افنوتـي خين ني إثؤواب تيرو إنطاف الليلويا.</a:t>
            </a:r>
          </a:p>
        </p:txBody>
      </p:sp>
    </p:spTree>
    <p:extLst>
      <p:ext uri="{BB962C8B-B14F-4D97-AF65-F5344CB8AC3E}">
        <p14:creationId xmlns:p14="http://schemas.microsoft.com/office/powerpoint/2010/main" val="1861382176"/>
      </p:ext>
    </p:extLst>
  </p:cSld>
  <p:clrMapOvr>
    <a:masterClrMapping/>
  </p:clrMapOvr>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8ED98C4-1F47-4C0A-83CF-1479C036D665}"/>
              </a:ext>
            </a:extLst>
          </p:cNvPr>
          <p:cNvSpPr>
            <a:spLocks noGrp="1"/>
          </p:cNvSpPr>
          <p:nvPr>
            <p:ph type="body" sz="quarter" idx="10"/>
          </p:nvPr>
        </p:nvSpPr>
        <p:spPr>
          <a:xfrm>
            <a:off x="0" y="4410636"/>
            <a:ext cx="9144000" cy="1152939"/>
          </a:xfrm>
        </p:spPr>
        <p:txBody>
          <a:bodyPr/>
          <a:lstStyle/>
          <a:p>
            <a:pPr rtl="0">
              <a:spcBef>
                <a:spcPts val="0"/>
              </a:spcBef>
            </a:pPr>
            <a:r>
              <a:rPr lang="en-GB" sz="4000" dirty="0" err="1">
                <a:latin typeface="CS New Athanasius" panose="020B0500000000000000" pitchFamily="34" charset="0"/>
              </a:rPr>
              <a:t>Ef`eranaf</a:t>
            </a:r>
            <a:r>
              <a:rPr lang="en-GB" sz="4000" dirty="0">
                <a:latin typeface="CS New Athanasius" panose="020B0500000000000000" pitchFamily="34" charset="0"/>
              </a:rPr>
              <a:t> `</a:t>
            </a:r>
            <a:r>
              <a:rPr lang="en-GB" sz="4000" dirty="0" err="1">
                <a:latin typeface="CS New Athanasius" panose="020B0500000000000000" pitchFamily="34" charset="0"/>
              </a:rPr>
              <a:t>mPennou</a:t>
            </a:r>
            <a:r>
              <a:rPr lang="en-GB" sz="4000" dirty="0">
                <a:latin typeface="CS New Athanasius" panose="020B0500000000000000" pitchFamily="34" charset="0"/>
              </a:rPr>
              <a:t>] `</a:t>
            </a:r>
            <a:r>
              <a:rPr lang="en-GB" sz="4000" dirty="0" err="1">
                <a:latin typeface="CS New Athanasius" panose="020B0500000000000000" pitchFamily="34" charset="0"/>
              </a:rPr>
              <a:t>nje</a:t>
            </a:r>
            <a:r>
              <a:rPr lang="en-GB" sz="4000" dirty="0">
                <a:latin typeface="CS New Athanasius" panose="020B0500000000000000" pitchFamily="34" charset="0"/>
              </a:rPr>
              <a:t> </a:t>
            </a:r>
            <a:r>
              <a:rPr lang="en-GB" sz="4000" dirty="0" err="1">
                <a:latin typeface="CS New Athanasius" panose="020B0500000000000000" pitchFamily="34" charset="0"/>
              </a:rPr>
              <a:t>pi`wou</a:t>
            </a:r>
            <a:r>
              <a:rPr lang="en-GB" sz="4000" dirty="0">
                <a:latin typeface="CS New Athanasius" panose="020B0500000000000000" pitchFamily="34" charset="0"/>
              </a:rPr>
              <a:t> </a:t>
            </a:r>
            <a:r>
              <a:rPr lang="en-GB" sz="4000" dirty="0" err="1">
                <a:latin typeface="CS New Athanasius" panose="020B0500000000000000" pitchFamily="34" charset="0"/>
              </a:rPr>
              <a:t>nem</a:t>
            </a:r>
            <a:r>
              <a:rPr lang="en-GB" sz="4000" dirty="0">
                <a:latin typeface="CS New Athanasius" panose="020B0500000000000000" pitchFamily="34" charset="0"/>
              </a:rPr>
              <a:t> </a:t>
            </a:r>
            <a:r>
              <a:rPr lang="en-GB" sz="4000" dirty="0" err="1">
                <a:latin typeface="CS New Athanasius" panose="020B0500000000000000" pitchFamily="34" charset="0"/>
              </a:rPr>
              <a:t>pi`cmou</a:t>
            </a:r>
            <a:r>
              <a:rPr lang="en-GB" sz="4000" dirty="0">
                <a:latin typeface="CS New Athanasius" panose="020B0500000000000000" pitchFamily="34" charset="0"/>
              </a:rPr>
              <a:t>.</a:t>
            </a:r>
            <a:endParaRPr lang="ar-EG" sz="4000" dirty="0">
              <a:latin typeface="CS New Athanasius" panose="020B0500000000000000" pitchFamily="34" charset="0"/>
            </a:endParaRPr>
          </a:p>
          <a:p>
            <a:pPr rtl="0">
              <a:spcBef>
                <a:spcPts val="0"/>
              </a:spcBef>
            </a:pPr>
            <a:r>
              <a:rPr lang="en-GB" sz="4000" dirty="0">
                <a:latin typeface="CS New Athanasius" panose="020B0500000000000000" pitchFamily="34" charset="0"/>
              </a:rPr>
              <a:t> `</a:t>
            </a:r>
            <a:r>
              <a:rPr lang="en-GB" sz="4000" dirty="0" err="1">
                <a:latin typeface="CS New Athanasius" panose="020B0500000000000000" pitchFamily="34" charset="0"/>
              </a:rPr>
              <a:t>Cmou</a:t>
            </a:r>
            <a:r>
              <a:rPr lang="en-GB" sz="4000" dirty="0">
                <a:latin typeface="CS New Athanasius" panose="020B0500000000000000" pitchFamily="34" charset="0"/>
              </a:rPr>
              <a:t> `</a:t>
            </a:r>
            <a:r>
              <a:rPr lang="en-GB" sz="4000" dirty="0" err="1">
                <a:latin typeface="CS New Athanasius" panose="020B0500000000000000" pitchFamily="34" charset="0"/>
              </a:rPr>
              <a:t>e`P</a:t>
            </a:r>
            <a:r>
              <a:rPr lang="en-GB" sz="4000" dirty="0">
                <a:latin typeface="CS New Athanasius" panose="020B0500000000000000" pitchFamily="34" charset="0"/>
              </a:rPr>
              <a:t>=o=c </a:t>
            </a:r>
            <a:r>
              <a:rPr lang="en-GB" sz="4000" dirty="0" err="1">
                <a:latin typeface="CS New Athanasius" panose="020B0500000000000000" pitchFamily="34" charset="0"/>
              </a:rPr>
              <a:t>Pennou</a:t>
            </a:r>
            <a:r>
              <a:rPr lang="en-GB" sz="4000" dirty="0">
                <a:latin typeface="CS New Athanasius" panose="020B0500000000000000" pitchFamily="34" charset="0"/>
              </a:rPr>
              <a:t>] je </a:t>
            </a:r>
            <a:r>
              <a:rPr lang="en-GB" sz="4000" dirty="0" err="1">
                <a:latin typeface="CS New Athanasius" panose="020B0500000000000000" pitchFamily="34" charset="0"/>
              </a:rPr>
              <a:t>nane</a:t>
            </a:r>
            <a:r>
              <a:rPr lang="en-GB" sz="4000" dirty="0">
                <a:latin typeface="CS New Athanasius" panose="020B0500000000000000" pitchFamily="34" charset="0"/>
              </a:rPr>
              <a:t> </a:t>
            </a:r>
            <a:r>
              <a:rPr lang="en-GB" sz="4000" dirty="0" err="1">
                <a:latin typeface="CS New Athanasius" panose="020B0500000000000000" pitchFamily="34" charset="0"/>
              </a:rPr>
              <a:t>ou'almoc</a:t>
            </a:r>
            <a:r>
              <a:rPr lang="en-GB" sz="4000" dirty="0">
                <a:latin typeface="CS New Athanasius" panose="020B0500000000000000" pitchFamily="34" charset="0"/>
              </a:rPr>
              <a:t>.</a:t>
            </a:r>
          </a:p>
        </p:txBody>
      </p:sp>
      <p:sp>
        <p:nvSpPr>
          <p:cNvPr id="3" name="Text Placeholder 2">
            <a:extLst>
              <a:ext uri="{FF2B5EF4-FFF2-40B4-BE49-F238E27FC236}">
                <a16:creationId xmlns:a16="http://schemas.microsoft.com/office/drawing/2014/main" id="{6C396CD8-597D-40D9-959B-B0186F77DEE9}"/>
              </a:ext>
            </a:extLst>
          </p:cNvPr>
          <p:cNvSpPr>
            <a:spLocks noGrp="1"/>
          </p:cNvSpPr>
          <p:nvPr>
            <p:ph type="body" sz="quarter" idx="11"/>
          </p:nvPr>
        </p:nvSpPr>
        <p:spPr>
          <a:xfrm>
            <a:off x="0" y="3710610"/>
            <a:ext cx="9144000" cy="700026"/>
          </a:xfrm>
        </p:spPr>
        <p:txBody>
          <a:bodyPr anchor="ctr"/>
          <a:lstStyle/>
          <a:p>
            <a:r>
              <a:rPr kumimoji="0" lang="ar-SA" sz="3600" b="1" i="0" u="none" strike="noStrike" cap="none" normalizeH="0" baseline="0" dirty="0">
                <a:ln>
                  <a:noFill/>
                </a:ln>
                <a:solidFill>
                  <a:srgbClr val="FFFFFF"/>
                </a:solidFill>
                <a:effectLst/>
                <a:latin typeface="Times New Roman" pitchFamily="18" charset="0"/>
                <a:cs typeface="Times New Roman" pitchFamily="18" charset="0"/>
              </a:rPr>
              <a:t>يليق لإلهنا المجد والتسبيح. سبِّحوا الرب إلهنا بحُسن المزمار.</a:t>
            </a:r>
          </a:p>
        </p:txBody>
      </p:sp>
      <p:sp>
        <p:nvSpPr>
          <p:cNvPr id="4" name="Text Placeholder 3">
            <a:extLst>
              <a:ext uri="{FF2B5EF4-FFF2-40B4-BE49-F238E27FC236}">
                <a16:creationId xmlns:a16="http://schemas.microsoft.com/office/drawing/2014/main" id="{C053883A-4A41-441E-B8ED-D6AE33FFE4B7}"/>
              </a:ext>
            </a:extLst>
          </p:cNvPr>
          <p:cNvSpPr>
            <a:spLocks noGrp="1"/>
          </p:cNvSpPr>
          <p:nvPr>
            <p:ph type="body" sz="quarter" idx="12"/>
          </p:nvPr>
        </p:nvSpPr>
        <p:spPr>
          <a:xfrm>
            <a:off x="0" y="5563575"/>
            <a:ext cx="9144000" cy="1294425"/>
          </a:xfrm>
        </p:spPr>
        <p:txBody>
          <a:bodyPr/>
          <a:lstStyle/>
          <a:p>
            <a:r>
              <a:rPr kumimoji="0" lang="ar-EG" sz="4000" b="1" i="0" u="none" strike="noStrike" kern="1200" cap="none" normalizeH="0" baseline="0" dirty="0">
                <a:ln>
                  <a:noFill/>
                </a:ln>
                <a:solidFill>
                  <a:srgbClr val="FFFF99"/>
                </a:solidFill>
                <a:effectLst/>
                <a:latin typeface="Times New Roman" pitchFamily="18" charset="0"/>
                <a:ea typeface="+mn-ea"/>
                <a:cs typeface="Times New Roman" pitchFamily="18" charset="0"/>
              </a:rPr>
              <a:t>اف ايراناف امبين نوتي: انجي بي أوأوو نيم بي اسمو: اسمو ابتشويس بين نوتي: جي ناني أووبسالموس. </a:t>
            </a:r>
          </a:p>
        </p:txBody>
      </p:sp>
    </p:spTree>
    <p:extLst>
      <p:ext uri="{BB962C8B-B14F-4D97-AF65-F5344CB8AC3E}">
        <p14:creationId xmlns:p14="http://schemas.microsoft.com/office/powerpoint/2010/main" val="4056710945"/>
      </p:ext>
    </p:extLst>
  </p:cSld>
  <p:clrMapOvr>
    <a:masterClrMapping/>
  </p:clrMapOvr>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4531660"/>
            <a:ext cx="9144000" cy="1152939"/>
          </a:xfrm>
        </p:spPr>
        <p:txBody>
          <a:bodyPr/>
          <a:lstStyle/>
          <a:p>
            <a:pPr algn="ctr" rtl="0"/>
            <a:r>
              <a:rPr lang="en-US" sz="4400" b="0" i="0" u="none" strike="noStrike" dirty="0">
                <a:effectLst/>
                <a:latin typeface="CS New Athanasius" pitchFamily="34" charset="0"/>
              </a:rPr>
              <a:t>`</a:t>
            </a:r>
            <a:r>
              <a:rPr lang="en-US" sz="4400" b="0" i="0" u="none" strike="noStrike" dirty="0" err="1">
                <a:effectLst/>
                <a:latin typeface="CS New Athanasius" pitchFamily="34" charset="0"/>
              </a:rPr>
              <a:t>Cmou</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erof</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qen</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pitajro</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nte</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tefjom</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allylouia</a:t>
            </a:r>
            <a:r>
              <a:rPr lang="en-US" sz="4400" b="0" i="0" u="none" strike="noStrike" dirty="0">
                <a:effectLst/>
                <a:latin typeface="CS New Athanasius" pitchFamily="34" charset="0"/>
              </a:rPr>
              <a:t>.</a:t>
            </a:r>
          </a:p>
        </p:txBody>
      </p:sp>
      <p:sp>
        <p:nvSpPr>
          <p:cNvPr id="3" name="Text Placeholder 2"/>
          <p:cNvSpPr>
            <a:spLocks noGrp="1"/>
          </p:cNvSpPr>
          <p:nvPr>
            <p:ph type="body" sz="quarter" idx="11"/>
          </p:nvPr>
        </p:nvSpPr>
        <p:spPr>
          <a:xfrm>
            <a:off x="0" y="3710610"/>
            <a:ext cx="9144000" cy="821050"/>
          </a:xfrm>
        </p:spPr>
        <p:txBody>
          <a:bodyPr anchor="ctr"/>
          <a:lstStyle/>
          <a:p>
            <a:r>
              <a:rPr lang="ar-EG" dirty="0"/>
              <a:t>سبحوه في جلد قوته هلليلويا :</a:t>
            </a:r>
          </a:p>
        </p:txBody>
      </p:sp>
      <p:sp>
        <p:nvSpPr>
          <p:cNvPr id="4" name="Text Placeholder 3"/>
          <p:cNvSpPr>
            <a:spLocks noGrp="1"/>
          </p:cNvSpPr>
          <p:nvPr>
            <p:ph type="body" sz="quarter" idx="12"/>
          </p:nvPr>
        </p:nvSpPr>
        <p:spPr/>
        <p:txBody>
          <a:bodyPr/>
          <a:lstStyle/>
          <a:p>
            <a:r>
              <a:rPr lang="ar-EG" dirty="0"/>
              <a:t>إسمـو إيـروف خين بـي طاجـرو إنتيه تيـف جـوم الليلويا :</a:t>
            </a:r>
          </a:p>
        </p:txBody>
      </p:sp>
    </p:spTree>
    <p:extLst>
      <p:ext uri="{BB962C8B-B14F-4D97-AF65-F5344CB8AC3E}">
        <p14:creationId xmlns:p14="http://schemas.microsoft.com/office/powerpoint/2010/main" val="1619103292"/>
      </p:ext>
    </p:extLst>
  </p:cSld>
  <p:clrMapOvr>
    <a:masterClrMapping/>
  </p:clrMapOvr>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8ED98C4-1F47-4C0A-83CF-1479C036D665}"/>
              </a:ext>
            </a:extLst>
          </p:cNvPr>
          <p:cNvSpPr>
            <a:spLocks noGrp="1"/>
          </p:cNvSpPr>
          <p:nvPr>
            <p:ph type="body" sz="quarter" idx="10"/>
          </p:nvPr>
        </p:nvSpPr>
        <p:spPr>
          <a:xfrm>
            <a:off x="0" y="4410636"/>
            <a:ext cx="9144000" cy="1152939"/>
          </a:xfrm>
        </p:spPr>
        <p:txBody>
          <a:bodyPr/>
          <a:lstStyle/>
          <a:p>
            <a:pPr rtl="0">
              <a:spcBef>
                <a:spcPts val="0"/>
              </a:spcBef>
            </a:pPr>
            <a:r>
              <a:rPr lang="en-GB" sz="4000" dirty="0" err="1">
                <a:latin typeface="CS New Athanasius" panose="020B0500000000000000" pitchFamily="34" charset="0"/>
              </a:rPr>
              <a:t>Ef`eranaf</a:t>
            </a:r>
            <a:r>
              <a:rPr lang="en-GB" sz="4000" dirty="0">
                <a:latin typeface="CS New Athanasius" panose="020B0500000000000000" pitchFamily="34" charset="0"/>
              </a:rPr>
              <a:t> `</a:t>
            </a:r>
            <a:r>
              <a:rPr lang="en-GB" sz="4000" dirty="0" err="1">
                <a:latin typeface="CS New Athanasius" panose="020B0500000000000000" pitchFamily="34" charset="0"/>
              </a:rPr>
              <a:t>mPennou</a:t>
            </a:r>
            <a:r>
              <a:rPr lang="en-GB" sz="4000" dirty="0">
                <a:latin typeface="CS New Athanasius" panose="020B0500000000000000" pitchFamily="34" charset="0"/>
              </a:rPr>
              <a:t>] `</a:t>
            </a:r>
            <a:r>
              <a:rPr lang="en-GB" sz="4000" dirty="0" err="1">
                <a:latin typeface="CS New Athanasius" panose="020B0500000000000000" pitchFamily="34" charset="0"/>
              </a:rPr>
              <a:t>nje</a:t>
            </a:r>
            <a:r>
              <a:rPr lang="en-GB" sz="4000" dirty="0">
                <a:latin typeface="CS New Athanasius" panose="020B0500000000000000" pitchFamily="34" charset="0"/>
              </a:rPr>
              <a:t> </a:t>
            </a:r>
            <a:r>
              <a:rPr lang="en-GB" sz="4000" dirty="0" err="1">
                <a:latin typeface="CS New Athanasius" panose="020B0500000000000000" pitchFamily="34" charset="0"/>
              </a:rPr>
              <a:t>pi`wou</a:t>
            </a:r>
            <a:r>
              <a:rPr lang="en-GB" sz="4000" dirty="0">
                <a:latin typeface="CS New Athanasius" panose="020B0500000000000000" pitchFamily="34" charset="0"/>
              </a:rPr>
              <a:t> </a:t>
            </a:r>
            <a:r>
              <a:rPr lang="en-GB" sz="4000" dirty="0" err="1">
                <a:latin typeface="CS New Athanasius" panose="020B0500000000000000" pitchFamily="34" charset="0"/>
              </a:rPr>
              <a:t>nem</a:t>
            </a:r>
            <a:r>
              <a:rPr lang="en-GB" sz="4000" dirty="0">
                <a:latin typeface="CS New Athanasius" panose="020B0500000000000000" pitchFamily="34" charset="0"/>
              </a:rPr>
              <a:t> </a:t>
            </a:r>
            <a:r>
              <a:rPr lang="en-GB" sz="4000" dirty="0" err="1">
                <a:latin typeface="CS New Athanasius" panose="020B0500000000000000" pitchFamily="34" charset="0"/>
              </a:rPr>
              <a:t>pi`cmou</a:t>
            </a:r>
            <a:r>
              <a:rPr lang="en-GB" sz="4000" dirty="0">
                <a:latin typeface="CS New Athanasius" panose="020B0500000000000000" pitchFamily="34" charset="0"/>
              </a:rPr>
              <a:t>.</a:t>
            </a:r>
            <a:endParaRPr lang="ar-EG" sz="4000" dirty="0">
              <a:latin typeface="CS New Athanasius" panose="020B0500000000000000" pitchFamily="34" charset="0"/>
            </a:endParaRPr>
          </a:p>
          <a:p>
            <a:pPr rtl="0">
              <a:spcBef>
                <a:spcPts val="0"/>
              </a:spcBef>
            </a:pPr>
            <a:r>
              <a:rPr lang="en-GB" sz="4000" dirty="0">
                <a:latin typeface="CS New Athanasius" panose="020B0500000000000000" pitchFamily="34" charset="0"/>
              </a:rPr>
              <a:t> `</a:t>
            </a:r>
            <a:r>
              <a:rPr lang="en-GB" sz="4000" dirty="0" err="1">
                <a:latin typeface="CS New Athanasius" panose="020B0500000000000000" pitchFamily="34" charset="0"/>
              </a:rPr>
              <a:t>Cmou</a:t>
            </a:r>
            <a:r>
              <a:rPr lang="en-GB" sz="4000" dirty="0">
                <a:latin typeface="CS New Athanasius" panose="020B0500000000000000" pitchFamily="34" charset="0"/>
              </a:rPr>
              <a:t> `</a:t>
            </a:r>
            <a:r>
              <a:rPr lang="en-GB" sz="4000" dirty="0" err="1">
                <a:latin typeface="CS New Athanasius" panose="020B0500000000000000" pitchFamily="34" charset="0"/>
              </a:rPr>
              <a:t>e`P</a:t>
            </a:r>
            <a:r>
              <a:rPr lang="en-GB" sz="4000" dirty="0">
                <a:latin typeface="CS New Athanasius" panose="020B0500000000000000" pitchFamily="34" charset="0"/>
              </a:rPr>
              <a:t>=o=c </a:t>
            </a:r>
            <a:r>
              <a:rPr lang="en-GB" sz="4000" dirty="0" err="1">
                <a:latin typeface="CS New Athanasius" panose="020B0500000000000000" pitchFamily="34" charset="0"/>
              </a:rPr>
              <a:t>Pennou</a:t>
            </a:r>
            <a:r>
              <a:rPr lang="en-GB" sz="4000" dirty="0">
                <a:latin typeface="CS New Athanasius" panose="020B0500000000000000" pitchFamily="34" charset="0"/>
              </a:rPr>
              <a:t>] je </a:t>
            </a:r>
            <a:r>
              <a:rPr lang="en-GB" sz="4000" dirty="0" err="1">
                <a:latin typeface="CS New Athanasius" panose="020B0500000000000000" pitchFamily="34" charset="0"/>
              </a:rPr>
              <a:t>nane</a:t>
            </a:r>
            <a:r>
              <a:rPr lang="en-GB" sz="4000" dirty="0">
                <a:latin typeface="CS New Athanasius" panose="020B0500000000000000" pitchFamily="34" charset="0"/>
              </a:rPr>
              <a:t> </a:t>
            </a:r>
            <a:r>
              <a:rPr lang="en-GB" sz="4000" dirty="0" err="1">
                <a:latin typeface="CS New Athanasius" panose="020B0500000000000000" pitchFamily="34" charset="0"/>
              </a:rPr>
              <a:t>ou'almoc</a:t>
            </a:r>
            <a:r>
              <a:rPr lang="en-GB" sz="4000" dirty="0">
                <a:latin typeface="CS New Athanasius" panose="020B0500000000000000" pitchFamily="34" charset="0"/>
              </a:rPr>
              <a:t>.</a:t>
            </a:r>
          </a:p>
        </p:txBody>
      </p:sp>
      <p:sp>
        <p:nvSpPr>
          <p:cNvPr id="3" name="Text Placeholder 2">
            <a:extLst>
              <a:ext uri="{FF2B5EF4-FFF2-40B4-BE49-F238E27FC236}">
                <a16:creationId xmlns:a16="http://schemas.microsoft.com/office/drawing/2014/main" id="{6C396CD8-597D-40D9-959B-B0186F77DEE9}"/>
              </a:ext>
            </a:extLst>
          </p:cNvPr>
          <p:cNvSpPr>
            <a:spLocks noGrp="1"/>
          </p:cNvSpPr>
          <p:nvPr>
            <p:ph type="body" sz="quarter" idx="11"/>
          </p:nvPr>
        </p:nvSpPr>
        <p:spPr>
          <a:xfrm>
            <a:off x="0" y="3710610"/>
            <a:ext cx="9144000" cy="700026"/>
          </a:xfrm>
        </p:spPr>
        <p:txBody>
          <a:bodyPr anchor="ctr"/>
          <a:lstStyle/>
          <a:p>
            <a:r>
              <a:rPr kumimoji="0" lang="ar-SA" sz="3600" b="1" i="0" u="none" strike="noStrike" cap="none" normalizeH="0" baseline="0" dirty="0">
                <a:ln>
                  <a:noFill/>
                </a:ln>
                <a:solidFill>
                  <a:srgbClr val="FFFFFF"/>
                </a:solidFill>
                <a:effectLst/>
                <a:latin typeface="Times New Roman" pitchFamily="18" charset="0"/>
                <a:cs typeface="Times New Roman" pitchFamily="18" charset="0"/>
              </a:rPr>
              <a:t>يليق لإلهنا المجد والتسبيح. سبِّحوا الرب إلهنا بحُسن المزمار.</a:t>
            </a:r>
          </a:p>
        </p:txBody>
      </p:sp>
      <p:sp>
        <p:nvSpPr>
          <p:cNvPr id="4" name="Text Placeholder 3">
            <a:extLst>
              <a:ext uri="{FF2B5EF4-FFF2-40B4-BE49-F238E27FC236}">
                <a16:creationId xmlns:a16="http://schemas.microsoft.com/office/drawing/2014/main" id="{C053883A-4A41-441E-B8ED-D6AE33FFE4B7}"/>
              </a:ext>
            </a:extLst>
          </p:cNvPr>
          <p:cNvSpPr>
            <a:spLocks noGrp="1"/>
          </p:cNvSpPr>
          <p:nvPr>
            <p:ph type="body" sz="quarter" idx="12"/>
          </p:nvPr>
        </p:nvSpPr>
        <p:spPr>
          <a:xfrm>
            <a:off x="0" y="5563575"/>
            <a:ext cx="9144000" cy="1294425"/>
          </a:xfrm>
        </p:spPr>
        <p:txBody>
          <a:bodyPr/>
          <a:lstStyle/>
          <a:p>
            <a:r>
              <a:rPr kumimoji="0" lang="ar-EG" sz="4000" b="1" i="0" u="none" strike="noStrike" kern="1200" cap="none" normalizeH="0" baseline="0" dirty="0">
                <a:ln>
                  <a:noFill/>
                </a:ln>
                <a:solidFill>
                  <a:srgbClr val="FFFF99"/>
                </a:solidFill>
                <a:effectLst/>
                <a:latin typeface="Times New Roman" pitchFamily="18" charset="0"/>
                <a:ea typeface="+mn-ea"/>
                <a:cs typeface="Times New Roman" pitchFamily="18" charset="0"/>
              </a:rPr>
              <a:t>اف ايراناف امبين نوتي: انجي بي أوأوو نيم بي اسمو: اسمو ابتشويس بين نوتي: جي ناني أووبسالموس. </a:t>
            </a:r>
          </a:p>
        </p:txBody>
      </p:sp>
    </p:spTree>
    <p:extLst>
      <p:ext uri="{BB962C8B-B14F-4D97-AF65-F5344CB8AC3E}">
        <p14:creationId xmlns:p14="http://schemas.microsoft.com/office/powerpoint/2010/main" val="2164737502"/>
      </p:ext>
    </p:extLst>
  </p:cSld>
  <p:clrMapOvr>
    <a:masterClrMapping/>
  </p:clrMapOvr>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4477872"/>
            <a:ext cx="9144000" cy="1532962"/>
          </a:xfrm>
        </p:spPr>
        <p:txBody>
          <a:bodyPr/>
          <a:lstStyle/>
          <a:p>
            <a:pPr algn="ctr" rtl="0"/>
            <a:r>
              <a:rPr lang="en-US" sz="4800" b="0" i="0" u="none" strike="noStrike" dirty="0" err="1">
                <a:effectLst/>
                <a:latin typeface="CS New Athanasius" pitchFamily="34" charset="0"/>
              </a:rPr>
              <a:t>Cmou</a:t>
            </a:r>
            <a:r>
              <a:rPr lang="en-US" sz="4800" b="0" i="0" u="none" strike="noStrike" dirty="0">
                <a:effectLst/>
                <a:latin typeface="CS New Athanasius" pitchFamily="34" charset="0"/>
              </a:rPr>
              <a:t> `</a:t>
            </a:r>
            <a:r>
              <a:rPr lang="en-US" sz="4800" b="0" i="0" u="none" strike="noStrike" dirty="0" err="1">
                <a:effectLst/>
                <a:latin typeface="CS New Athanasius" pitchFamily="34" charset="0"/>
              </a:rPr>
              <a:t>erof</a:t>
            </a:r>
            <a:r>
              <a:rPr lang="en-US" sz="4800" b="0" i="0" u="none" strike="noStrike" dirty="0">
                <a:effectLst/>
                <a:latin typeface="CS New Athanasius" pitchFamily="34" charset="0"/>
              </a:rPr>
              <a:t> `</a:t>
            </a:r>
            <a:r>
              <a:rPr lang="en-US" sz="4800" b="0" i="0" u="none" strike="noStrike" dirty="0" err="1">
                <a:effectLst/>
                <a:latin typeface="CS New Athanasius" pitchFamily="34" charset="0"/>
              </a:rPr>
              <a:t>e`hryi</a:t>
            </a:r>
            <a:r>
              <a:rPr lang="en-US" sz="4800" b="0" i="0" u="none" strike="noStrike" dirty="0">
                <a:effectLst/>
                <a:latin typeface="CS New Athanasius" pitchFamily="34" charset="0"/>
              </a:rPr>
              <a:t> </a:t>
            </a:r>
            <a:r>
              <a:rPr lang="en-US" sz="4800" b="0" i="0" u="none" strike="noStrike" dirty="0" err="1">
                <a:effectLst/>
                <a:latin typeface="CS New Athanasius" pitchFamily="34" charset="0"/>
              </a:rPr>
              <a:t>hijen</a:t>
            </a:r>
            <a:r>
              <a:rPr lang="en-US" sz="4800" b="0" i="0" u="none" strike="noStrike" dirty="0">
                <a:effectLst/>
                <a:latin typeface="CS New Athanasius" pitchFamily="34" charset="0"/>
              </a:rPr>
              <a:t> </a:t>
            </a:r>
            <a:r>
              <a:rPr lang="en-US" sz="4800" b="0" i="0" u="none" strike="noStrike" dirty="0" err="1">
                <a:effectLst/>
                <a:latin typeface="CS New Athanasius" pitchFamily="34" charset="0"/>
              </a:rPr>
              <a:t>tefmetjwri</a:t>
            </a:r>
            <a:r>
              <a:rPr lang="en-US" sz="4800" b="0" i="0" u="none" strike="noStrike" dirty="0">
                <a:effectLst/>
                <a:latin typeface="CS New Athanasius" pitchFamily="34" charset="0"/>
              </a:rPr>
              <a:t> </a:t>
            </a:r>
            <a:r>
              <a:rPr lang="en-US" sz="4800" b="0" i="0" u="none" strike="noStrike" dirty="0" err="1">
                <a:effectLst/>
                <a:latin typeface="CS New Athanasius" pitchFamily="34" charset="0"/>
              </a:rPr>
              <a:t>allylouia</a:t>
            </a:r>
            <a:r>
              <a:rPr lang="en-US" sz="4800" b="0" i="0" u="none" strike="noStrike" dirty="0">
                <a:effectLst/>
                <a:latin typeface="CS New Athanasius" pitchFamily="34" charset="0"/>
              </a:rPr>
              <a:t>.</a:t>
            </a:r>
          </a:p>
        </p:txBody>
      </p:sp>
      <p:sp>
        <p:nvSpPr>
          <p:cNvPr id="3" name="Text Placeholder 2"/>
          <p:cNvSpPr>
            <a:spLocks noGrp="1"/>
          </p:cNvSpPr>
          <p:nvPr>
            <p:ph type="body" sz="quarter" idx="11"/>
          </p:nvPr>
        </p:nvSpPr>
        <p:spPr>
          <a:xfrm>
            <a:off x="0" y="3710610"/>
            <a:ext cx="9144000" cy="767262"/>
          </a:xfrm>
        </p:spPr>
        <p:txBody>
          <a:bodyPr anchor="ctr"/>
          <a:lstStyle/>
          <a:p>
            <a:r>
              <a:rPr lang="ar-EG" dirty="0"/>
              <a:t>سبحوه على مقدرته هلليلويا</a:t>
            </a:r>
          </a:p>
        </p:txBody>
      </p:sp>
      <p:sp>
        <p:nvSpPr>
          <p:cNvPr id="4" name="Text Placeholder 3"/>
          <p:cNvSpPr>
            <a:spLocks noGrp="1"/>
          </p:cNvSpPr>
          <p:nvPr>
            <p:ph type="body" sz="quarter" idx="12"/>
          </p:nvPr>
        </p:nvSpPr>
        <p:spPr>
          <a:xfrm>
            <a:off x="0" y="6010834"/>
            <a:ext cx="9144000" cy="847165"/>
          </a:xfrm>
        </p:spPr>
        <p:txBody>
          <a:bodyPr anchor="ctr"/>
          <a:lstStyle/>
          <a:p>
            <a:r>
              <a:rPr lang="ar-EG" dirty="0"/>
              <a:t>إسمو إيروف إيه إهري هيجين تيف ميت جوري الليلويا</a:t>
            </a:r>
          </a:p>
        </p:txBody>
      </p:sp>
    </p:spTree>
    <p:extLst>
      <p:ext uri="{BB962C8B-B14F-4D97-AF65-F5344CB8AC3E}">
        <p14:creationId xmlns:p14="http://schemas.microsoft.com/office/powerpoint/2010/main" val="1195771330"/>
      </p:ext>
    </p:extLst>
  </p:cSld>
  <p:clrMapOvr>
    <a:masterClrMapping/>
  </p:clrMapOvr>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8ED98C4-1F47-4C0A-83CF-1479C036D665}"/>
              </a:ext>
            </a:extLst>
          </p:cNvPr>
          <p:cNvSpPr>
            <a:spLocks noGrp="1"/>
          </p:cNvSpPr>
          <p:nvPr>
            <p:ph type="body" sz="quarter" idx="10"/>
          </p:nvPr>
        </p:nvSpPr>
        <p:spPr>
          <a:xfrm>
            <a:off x="0" y="4410636"/>
            <a:ext cx="9144000" cy="1152939"/>
          </a:xfrm>
        </p:spPr>
        <p:txBody>
          <a:bodyPr/>
          <a:lstStyle/>
          <a:p>
            <a:pPr rtl="0">
              <a:spcBef>
                <a:spcPts val="0"/>
              </a:spcBef>
            </a:pPr>
            <a:r>
              <a:rPr lang="en-GB" sz="4000" dirty="0" err="1">
                <a:latin typeface="CS New Athanasius" panose="020B0500000000000000" pitchFamily="34" charset="0"/>
              </a:rPr>
              <a:t>Ef`eranaf</a:t>
            </a:r>
            <a:r>
              <a:rPr lang="en-GB" sz="4000" dirty="0">
                <a:latin typeface="CS New Athanasius" panose="020B0500000000000000" pitchFamily="34" charset="0"/>
              </a:rPr>
              <a:t> `</a:t>
            </a:r>
            <a:r>
              <a:rPr lang="en-GB" sz="4000" dirty="0" err="1">
                <a:latin typeface="CS New Athanasius" panose="020B0500000000000000" pitchFamily="34" charset="0"/>
              </a:rPr>
              <a:t>mPennou</a:t>
            </a:r>
            <a:r>
              <a:rPr lang="en-GB" sz="4000" dirty="0">
                <a:latin typeface="CS New Athanasius" panose="020B0500000000000000" pitchFamily="34" charset="0"/>
              </a:rPr>
              <a:t>] `</a:t>
            </a:r>
            <a:r>
              <a:rPr lang="en-GB" sz="4000" dirty="0" err="1">
                <a:latin typeface="CS New Athanasius" panose="020B0500000000000000" pitchFamily="34" charset="0"/>
              </a:rPr>
              <a:t>nje</a:t>
            </a:r>
            <a:r>
              <a:rPr lang="en-GB" sz="4000" dirty="0">
                <a:latin typeface="CS New Athanasius" panose="020B0500000000000000" pitchFamily="34" charset="0"/>
              </a:rPr>
              <a:t> </a:t>
            </a:r>
            <a:r>
              <a:rPr lang="en-GB" sz="4000" dirty="0" err="1">
                <a:latin typeface="CS New Athanasius" panose="020B0500000000000000" pitchFamily="34" charset="0"/>
              </a:rPr>
              <a:t>pi`wou</a:t>
            </a:r>
            <a:r>
              <a:rPr lang="en-GB" sz="4000" dirty="0">
                <a:latin typeface="CS New Athanasius" panose="020B0500000000000000" pitchFamily="34" charset="0"/>
              </a:rPr>
              <a:t> </a:t>
            </a:r>
            <a:r>
              <a:rPr lang="en-GB" sz="4000" dirty="0" err="1">
                <a:latin typeface="CS New Athanasius" panose="020B0500000000000000" pitchFamily="34" charset="0"/>
              </a:rPr>
              <a:t>nem</a:t>
            </a:r>
            <a:r>
              <a:rPr lang="en-GB" sz="4000" dirty="0">
                <a:latin typeface="CS New Athanasius" panose="020B0500000000000000" pitchFamily="34" charset="0"/>
              </a:rPr>
              <a:t> </a:t>
            </a:r>
            <a:r>
              <a:rPr lang="en-GB" sz="4000" dirty="0" err="1">
                <a:latin typeface="CS New Athanasius" panose="020B0500000000000000" pitchFamily="34" charset="0"/>
              </a:rPr>
              <a:t>pi`cmou</a:t>
            </a:r>
            <a:r>
              <a:rPr lang="en-GB" sz="4000" dirty="0">
                <a:latin typeface="CS New Athanasius" panose="020B0500000000000000" pitchFamily="34" charset="0"/>
              </a:rPr>
              <a:t>.</a:t>
            </a:r>
            <a:endParaRPr lang="ar-EG" sz="4000" dirty="0">
              <a:latin typeface="CS New Athanasius" panose="020B0500000000000000" pitchFamily="34" charset="0"/>
            </a:endParaRPr>
          </a:p>
          <a:p>
            <a:pPr rtl="0">
              <a:spcBef>
                <a:spcPts val="0"/>
              </a:spcBef>
            </a:pPr>
            <a:r>
              <a:rPr lang="en-GB" sz="4000" dirty="0">
                <a:latin typeface="CS New Athanasius" panose="020B0500000000000000" pitchFamily="34" charset="0"/>
              </a:rPr>
              <a:t> `</a:t>
            </a:r>
            <a:r>
              <a:rPr lang="en-GB" sz="4000" dirty="0" err="1">
                <a:latin typeface="CS New Athanasius" panose="020B0500000000000000" pitchFamily="34" charset="0"/>
              </a:rPr>
              <a:t>Cmou</a:t>
            </a:r>
            <a:r>
              <a:rPr lang="en-GB" sz="4000" dirty="0">
                <a:latin typeface="CS New Athanasius" panose="020B0500000000000000" pitchFamily="34" charset="0"/>
              </a:rPr>
              <a:t> `</a:t>
            </a:r>
            <a:r>
              <a:rPr lang="en-GB" sz="4000" dirty="0" err="1">
                <a:latin typeface="CS New Athanasius" panose="020B0500000000000000" pitchFamily="34" charset="0"/>
              </a:rPr>
              <a:t>e`P</a:t>
            </a:r>
            <a:r>
              <a:rPr lang="en-GB" sz="4000" dirty="0">
                <a:latin typeface="CS New Athanasius" panose="020B0500000000000000" pitchFamily="34" charset="0"/>
              </a:rPr>
              <a:t>=o=c </a:t>
            </a:r>
            <a:r>
              <a:rPr lang="en-GB" sz="4000" dirty="0" err="1">
                <a:latin typeface="CS New Athanasius" panose="020B0500000000000000" pitchFamily="34" charset="0"/>
              </a:rPr>
              <a:t>Pennou</a:t>
            </a:r>
            <a:r>
              <a:rPr lang="en-GB" sz="4000" dirty="0">
                <a:latin typeface="CS New Athanasius" panose="020B0500000000000000" pitchFamily="34" charset="0"/>
              </a:rPr>
              <a:t>] je </a:t>
            </a:r>
            <a:r>
              <a:rPr lang="en-GB" sz="4000" dirty="0" err="1">
                <a:latin typeface="CS New Athanasius" panose="020B0500000000000000" pitchFamily="34" charset="0"/>
              </a:rPr>
              <a:t>nane</a:t>
            </a:r>
            <a:r>
              <a:rPr lang="en-GB" sz="4000" dirty="0">
                <a:latin typeface="CS New Athanasius" panose="020B0500000000000000" pitchFamily="34" charset="0"/>
              </a:rPr>
              <a:t> </a:t>
            </a:r>
            <a:r>
              <a:rPr lang="en-GB" sz="4000" dirty="0" err="1">
                <a:latin typeface="CS New Athanasius" panose="020B0500000000000000" pitchFamily="34" charset="0"/>
              </a:rPr>
              <a:t>ou'almoc</a:t>
            </a:r>
            <a:r>
              <a:rPr lang="en-GB" sz="4000" dirty="0">
                <a:latin typeface="CS New Athanasius" panose="020B0500000000000000" pitchFamily="34" charset="0"/>
              </a:rPr>
              <a:t>.</a:t>
            </a:r>
          </a:p>
        </p:txBody>
      </p:sp>
      <p:sp>
        <p:nvSpPr>
          <p:cNvPr id="3" name="Text Placeholder 2">
            <a:extLst>
              <a:ext uri="{FF2B5EF4-FFF2-40B4-BE49-F238E27FC236}">
                <a16:creationId xmlns:a16="http://schemas.microsoft.com/office/drawing/2014/main" id="{6C396CD8-597D-40D9-959B-B0186F77DEE9}"/>
              </a:ext>
            </a:extLst>
          </p:cNvPr>
          <p:cNvSpPr>
            <a:spLocks noGrp="1"/>
          </p:cNvSpPr>
          <p:nvPr>
            <p:ph type="body" sz="quarter" idx="11"/>
          </p:nvPr>
        </p:nvSpPr>
        <p:spPr>
          <a:xfrm>
            <a:off x="0" y="3710610"/>
            <a:ext cx="9144000" cy="700026"/>
          </a:xfrm>
        </p:spPr>
        <p:txBody>
          <a:bodyPr anchor="ctr"/>
          <a:lstStyle/>
          <a:p>
            <a:r>
              <a:rPr kumimoji="0" lang="ar-SA" sz="3600" b="1" i="0" u="none" strike="noStrike" cap="none" normalizeH="0" baseline="0" dirty="0">
                <a:ln>
                  <a:noFill/>
                </a:ln>
                <a:solidFill>
                  <a:srgbClr val="FFFFFF"/>
                </a:solidFill>
                <a:effectLst/>
                <a:latin typeface="Times New Roman" pitchFamily="18" charset="0"/>
                <a:cs typeface="Times New Roman" pitchFamily="18" charset="0"/>
              </a:rPr>
              <a:t>يليق لإلهنا المجد والتسبيح. سبِّحوا الرب إلهنا بحُسن المزمار.</a:t>
            </a:r>
          </a:p>
        </p:txBody>
      </p:sp>
      <p:sp>
        <p:nvSpPr>
          <p:cNvPr id="4" name="Text Placeholder 3">
            <a:extLst>
              <a:ext uri="{FF2B5EF4-FFF2-40B4-BE49-F238E27FC236}">
                <a16:creationId xmlns:a16="http://schemas.microsoft.com/office/drawing/2014/main" id="{C053883A-4A41-441E-B8ED-D6AE33FFE4B7}"/>
              </a:ext>
            </a:extLst>
          </p:cNvPr>
          <p:cNvSpPr>
            <a:spLocks noGrp="1"/>
          </p:cNvSpPr>
          <p:nvPr>
            <p:ph type="body" sz="quarter" idx="12"/>
          </p:nvPr>
        </p:nvSpPr>
        <p:spPr>
          <a:xfrm>
            <a:off x="0" y="5563575"/>
            <a:ext cx="9144000" cy="1294425"/>
          </a:xfrm>
        </p:spPr>
        <p:txBody>
          <a:bodyPr/>
          <a:lstStyle/>
          <a:p>
            <a:r>
              <a:rPr kumimoji="0" lang="ar-EG" sz="4000" b="1" i="0" u="none" strike="noStrike" kern="1200" cap="none" normalizeH="0" baseline="0" dirty="0">
                <a:ln>
                  <a:noFill/>
                </a:ln>
                <a:solidFill>
                  <a:srgbClr val="FFFF99"/>
                </a:solidFill>
                <a:effectLst/>
                <a:latin typeface="Times New Roman" pitchFamily="18" charset="0"/>
                <a:ea typeface="+mn-ea"/>
                <a:cs typeface="Times New Roman" pitchFamily="18" charset="0"/>
              </a:rPr>
              <a:t>اف ايراناف امبين نوتي: انجي بي أوأوو نيم بي اسمو: اسمو ابتشويس بين نوتي: جي ناني أووبسالموس. </a:t>
            </a:r>
          </a:p>
        </p:txBody>
      </p:sp>
    </p:spTree>
    <p:extLst>
      <p:ext uri="{BB962C8B-B14F-4D97-AF65-F5344CB8AC3E}">
        <p14:creationId xmlns:p14="http://schemas.microsoft.com/office/powerpoint/2010/main" val="3186855935"/>
      </p:ext>
    </p:extLst>
  </p:cSld>
  <p:clrMapOvr>
    <a:masterClrMapping/>
  </p:clrMapOvr>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4504766"/>
            <a:ext cx="9144000" cy="1152939"/>
          </a:xfrm>
        </p:spPr>
        <p:txBody>
          <a:bodyPr/>
          <a:lstStyle/>
          <a:p>
            <a:pPr algn="ctr" rtl="0"/>
            <a:r>
              <a:rPr lang="en-US" sz="4400" b="0" i="0" u="none" strike="noStrike" dirty="0">
                <a:effectLst/>
                <a:latin typeface="CS New Athanasius" pitchFamily="34" charset="0"/>
              </a:rPr>
              <a:t>`</a:t>
            </a:r>
            <a:r>
              <a:rPr lang="en-US" sz="4400" b="0" i="0" u="none" strike="noStrike" dirty="0" err="1">
                <a:effectLst/>
                <a:latin typeface="CS New Athanasius" pitchFamily="34" charset="0"/>
              </a:rPr>
              <a:t>Cmou</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erof</a:t>
            </a:r>
            <a:r>
              <a:rPr lang="en-US" sz="4400" b="0" i="0" u="none" strike="noStrike" dirty="0">
                <a:effectLst/>
                <a:latin typeface="CS New Athanasius" pitchFamily="34" charset="0"/>
              </a:rPr>
              <a:t> kata `</a:t>
            </a:r>
            <a:r>
              <a:rPr lang="en-US" sz="4400" b="0" i="0" u="none" strike="noStrike" dirty="0" err="1">
                <a:effectLst/>
                <a:latin typeface="CS New Athanasius" pitchFamily="34" charset="0"/>
              </a:rPr>
              <a:t>p`asai</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nte</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tefmetnis</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allylouia</a:t>
            </a:r>
            <a:r>
              <a:rPr lang="en-US" sz="4400" b="0" i="0" u="none" strike="noStrike" dirty="0">
                <a:effectLst/>
                <a:latin typeface="CS New Athanasius" pitchFamily="34" charset="0"/>
              </a:rPr>
              <a:t>.</a:t>
            </a:r>
          </a:p>
        </p:txBody>
      </p:sp>
      <p:sp>
        <p:nvSpPr>
          <p:cNvPr id="3" name="Text Placeholder 2"/>
          <p:cNvSpPr>
            <a:spLocks noGrp="1"/>
          </p:cNvSpPr>
          <p:nvPr>
            <p:ph type="body" sz="quarter" idx="11"/>
          </p:nvPr>
        </p:nvSpPr>
        <p:spPr>
          <a:xfrm>
            <a:off x="0" y="3710610"/>
            <a:ext cx="9144000" cy="794156"/>
          </a:xfrm>
        </p:spPr>
        <p:txBody>
          <a:bodyPr anchor="ctr"/>
          <a:lstStyle/>
          <a:p>
            <a:r>
              <a:rPr lang="ar-EG" sz="4800" dirty="0"/>
              <a:t>سبحوه ككثرة عظمته هلليلويا</a:t>
            </a:r>
          </a:p>
        </p:txBody>
      </p:sp>
      <p:sp>
        <p:nvSpPr>
          <p:cNvPr id="4" name="Text Placeholder 3"/>
          <p:cNvSpPr>
            <a:spLocks noGrp="1"/>
          </p:cNvSpPr>
          <p:nvPr>
            <p:ph type="body" sz="quarter" idx="12"/>
          </p:nvPr>
        </p:nvSpPr>
        <p:spPr>
          <a:xfrm>
            <a:off x="0" y="5830957"/>
            <a:ext cx="9144000" cy="1027043"/>
          </a:xfrm>
        </p:spPr>
        <p:txBody>
          <a:bodyPr/>
          <a:lstStyle/>
          <a:p>
            <a:r>
              <a:rPr lang="ar-EG" dirty="0"/>
              <a:t>إسمـو إيـروف قـاطـا إب آشاى إنتيه تيف ميت نيشتي الليلويا :</a:t>
            </a:r>
          </a:p>
        </p:txBody>
      </p:sp>
    </p:spTree>
    <p:extLst>
      <p:ext uri="{BB962C8B-B14F-4D97-AF65-F5344CB8AC3E}">
        <p14:creationId xmlns:p14="http://schemas.microsoft.com/office/powerpoint/2010/main" val="141852193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D3A50-E13A-476D-8D83-5DED3F2A794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7B6D187-44C4-45FA-AFAE-0171BFED0580}"/>
              </a:ext>
            </a:extLst>
          </p:cNvPr>
          <p:cNvSpPr>
            <a:spLocks noGrp="1"/>
          </p:cNvSpPr>
          <p:nvPr>
            <p:ph type="body" sz="quarter" idx="10"/>
          </p:nvPr>
        </p:nvSpPr>
        <p:spPr/>
        <p:txBody>
          <a:bodyPr anchor="ctr"/>
          <a:lstStyle/>
          <a:p>
            <a:r>
              <a:rPr kumimoji="0" lang="ar-SA" sz="3600" b="1" i="0" u="none" strike="noStrike" kern="1200" cap="none" normalizeH="0" baseline="0" dirty="0">
                <a:ln>
                  <a:noFill/>
                </a:ln>
                <a:solidFill>
                  <a:schemeClr val="bg1"/>
                </a:solidFill>
                <a:effectLst/>
                <a:latin typeface="Times New Roman" pitchFamily="18" charset="0"/>
                <a:ea typeface="+mn-ea"/>
                <a:cs typeface="Times New Roman" pitchFamily="18" charset="0"/>
              </a:rPr>
              <a:t>كى نين كى آ اى كى ايس طوس أى أوناس طون اى اونون آمين.آمين. الليلويا. كيرياليسون كيرياليسون كيرياليسون</a:t>
            </a:r>
            <a:endParaRPr lang="en-GB" sz="3600" dirty="0"/>
          </a:p>
        </p:txBody>
      </p:sp>
      <p:sp>
        <p:nvSpPr>
          <p:cNvPr id="4" name="Text Placeholder 3">
            <a:extLst>
              <a:ext uri="{FF2B5EF4-FFF2-40B4-BE49-F238E27FC236}">
                <a16:creationId xmlns:a16="http://schemas.microsoft.com/office/drawing/2014/main" id="{E182422E-160C-4719-A85F-F30BCA2D39B3}"/>
              </a:ext>
            </a:extLst>
          </p:cNvPr>
          <p:cNvSpPr>
            <a:spLocks noGrp="1"/>
          </p:cNvSpPr>
          <p:nvPr>
            <p:ph type="body" sz="quarter" idx="11"/>
          </p:nvPr>
        </p:nvSpPr>
        <p:spPr>
          <a:xfrm>
            <a:off x="0" y="3710608"/>
            <a:ext cx="9144000" cy="1033635"/>
          </a:xfrm>
        </p:spPr>
        <p:txBody>
          <a:bodyP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الان وكل أوان وإلي دهر الدهور آمين. هلليلويا. يارب ارحم يارب ارحم يارب ارحم.</a:t>
            </a:r>
            <a:endParaRPr lang="en-GB" sz="3600" dirty="0"/>
          </a:p>
        </p:txBody>
      </p:sp>
      <p:sp>
        <p:nvSpPr>
          <p:cNvPr id="5" name="Text Placeholder 4">
            <a:extLst>
              <a:ext uri="{FF2B5EF4-FFF2-40B4-BE49-F238E27FC236}">
                <a16:creationId xmlns:a16="http://schemas.microsoft.com/office/drawing/2014/main" id="{DD44EE88-07C5-4E1C-9E16-F623167E295A}"/>
              </a:ext>
            </a:extLst>
          </p:cNvPr>
          <p:cNvSpPr>
            <a:spLocks noGrp="1"/>
          </p:cNvSpPr>
          <p:nvPr>
            <p:ph type="body" sz="quarter" idx="12"/>
          </p:nvPr>
        </p:nvSpPr>
        <p:spPr>
          <a:xfrm>
            <a:off x="0" y="4773705"/>
            <a:ext cx="9144000" cy="1080799"/>
          </a:xfrm>
        </p:spPr>
        <p:txBody>
          <a:bodyPr anchor="ctr"/>
          <a:lstStyle/>
          <a:p>
            <a:r>
              <a:rPr lang="en-GB" sz="4000" dirty="0"/>
              <a:t>K</a:t>
            </a:r>
            <a:r>
              <a:rPr lang="en-US" sz="4000" dirty="0"/>
              <a:t>e</a:t>
            </a:r>
            <a:r>
              <a:rPr lang="en-GB" sz="4000" dirty="0"/>
              <a:t> nun </a:t>
            </a:r>
            <a:r>
              <a:rPr lang="en-GB" sz="4000" dirty="0" err="1"/>
              <a:t>ke</a:t>
            </a:r>
            <a:r>
              <a:rPr lang="en-GB" sz="4000" dirty="0"/>
              <a:t> `</a:t>
            </a:r>
            <a:r>
              <a:rPr lang="en-GB" sz="4000" dirty="0" err="1"/>
              <a:t>a`I</a:t>
            </a:r>
            <a:r>
              <a:rPr lang="en-GB" sz="4000" dirty="0"/>
              <a:t> </a:t>
            </a:r>
            <a:r>
              <a:rPr lang="en-GB" sz="4000" dirty="0" err="1"/>
              <a:t>ke</a:t>
            </a:r>
            <a:r>
              <a:rPr lang="en-GB" sz="4000" dirty="0"/>
              <a:t> </a:t>
            </a:r>
            <a:r>
              <a:rPr lang="en-GB" sz="4000" dirty="0" err="1"/>
              <a:t>ic</a:t>
            </a:r>
            <a:r>
              <a:rPr lang="en-GB" sz="4000" dirty="0"/>
              <a:t> </a:t>
            </a:r>
            <a:r>
              <a:rPr lang="en-GB" sz="4000" dirty="0" err="1"/>
              <a:t>touc</a:t>
            </a:r>
            <a:r>
              <a:rPr lang="en-GB" sz="4000" dirty="0"/>
              <a:t> `</a:t>
            </a:r>
            <a:r>
              <a:rPr lang="en-GB" sz="4000" dirty="0" err="1"/>
              <a:t>e`wnac</a:t>
            </a:r>
            <a:r>
              <a:rPr lang="en-GB" sz="4000" dirty="0"/>
              <a:t> </a:t>
            </a:r>
            <a:r>
              <a:rPr lang="en-GB" sz="4000" dirty="0" err="1"/>
              <a:t>twn</a:t>
            </a:r>
            <a:r>
              <a:rPr lang="en-GB" sz="4000" dirty="0"/>
              <a:t> `</a:t>
            </a:r>
            <a:r>
              <a:rPr lang="en-GB" sz="4000" dirty="0" err="1"/>
              <a:t>e`wnwn</a:t>
            </a:r>
            <a:r>
              <a:rPr lang="en-GB" sz="4000" dirty="0"/>
              <a:t> </a:t>
            </a:r>
            <a:r>
              <a:rPr lang="en-GB" sz="4000" dirty="0" err="1"/>
              <a:t>amyn</a:t>
            </a:r>
            <a:r>
              <a:rPr lang="en-GB" sz="4000" dirty="0"/>
              <a:t> =a=l @ =k=e =k=e =k=e</a:t>
            </a:r>
            <a:endParaRPr lang="en-GB" dirty="0"/>
          </a:p>
        </p:txBody>
      </p:sp>
    </p:spTree>
    <p:extLst>
      <p:ext uri="{BB962C8B-B14F-4D97-AF65-F5344CB8AC3E}">
        <p14:creationId xmlns:p14="http://schemas.microsoft.com/office/powerpoint/2010/main" val="2416322769"/>
      </p:ext>
    </p:extLst>
  </p:cSld>
  <p:clrMapOvr>
    <a:masterClrMapping/>
  </p:clrMapOvr>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8ED98C4-1F47-4C0A-83CF-1479C036D665}"/>
              </a:ext>
            </a:extLst>
          </p:cNvPr>
          <p:cNvSpPr>
            <a:spLocks noGrp="1"/>
          </p:cNvSpPr>
          <p:nvPr>
            <p:ph type="body" sz="quarter" idx="10"/>
          </p:nvPr>
        </p:nvSpPr>
        <p:spPr>
          <a:xfrm>
            <a:off x="0" y="4410636"/>
            <a:ext cx="9144000" cy="1152939"/>
          </a:xfrm>
        </p:spPr>
        <p:txBody>
          <a:bodyPr/>
          <a:lstStyle/>
          <a:p>
            <a:pPr rtl="0">
              <a:spcBef>
                <a:spcPts val="0"/>
              </a:spcBef>
            </a:pPr>
            <a:r>
              <a:rPr lang="en-GB" sz="4000" dirty="0" err="1">
                <a:latin typeface="CS New Athanasius" panose="020B0500000000000000" pitchFamily="34" charset="0"/>
              </a:rPr>
              <a:t>Ef`eranaf</a:t>
            </a:r>
            <a:r>
              <a:rPr lang="en-GB" sz="4000" dirty="0">
                <a:latin typeface="CS New Athanasius" panose="020B0500000000000000" pitchFamily="34" charset="0"/>
              </a:rPr>
              <a:t> `</a:t>
            </a:r>
            <a:r>
              <a:rPr lang="en-GB" sz="4000" dirty="0" err="1">
                <a:latin typeface="CS New Athanasius" panose="020B0500000000000000" pitchFamily="34" charset="0"/>
              </a:rPr>
              <a:t>mPennou</a:t>
            </a:r>
            <a:r>
              <a:rPr lang="en-GB" sz="4000" dirty="0">
                <a:latin typeface="CS New Athanasius" panose="020B0500000000000000" pitchFamily="34" charset="0"/>
              </a:rPr>
              <a:t>] `</a:t>
            </a:r>
            <a:r>
              <a:rPr lang="en-GB" sz="4000" dirty="0" err="1">
                <a:latin typeface="CS New Athanasius" panose="020B0500000000000000" pitchFamily="34" charset="0"/>
              </a:rPr>
              <a:t>nje</a:t>
            </a:r>
            <a:r>
              <a:rPr lang="en-GB" sz="4000" dirty="0">
                <a:latin typeface="CS New Athanasius" panose="020B0500000000000000" pitchFamily="34" charset="0"/>
              </a:rPr>
              <a:t> </a:t>
            </a:r>
            <a:r>
              <a:rPr lang="en-GB" sz="4000" dirty="0" err="1">
                <a:latin typeface="CS New Athanasius" panose="020B0500000000000000" pitchFamily="34" charset="0"/>
              </a:rPr>
              <a:t>pi`wou</a:t>
            </a:r>
            <a:r>
              <a:rPr lang="en-GB" sz="4000" dirty="0">
                <a:latin typeface="CS New Athanasius" panose="020B0500000000000000" pitchFamily="34" charset="0"/>
              </a:rPr>
              <a:t> </a:t>
            </a:r>
            <a:r>
              <a:rPr lang="en-GB" sz="4000" dirty="0" err="1">
                <a:latin typeface="CS New Athanasius" panose="020B0500000000000000" pitchFamily="34" charset="0"/>
              </a:rPr>
              <a:t>nem</a:t>
            </a:r>
            <a:r>
              <a:rPr lang="en-GB" sz="4000" dirty="0">
                <a:latin typeface="CS New Athanasius" panose="020B0500000000000000" pitchFamily="34" charset="0"/>
              </a:rPr>
              <a:t> </a:t>
            </a:r>
            <a:r>
              <a:rPr lang="en-GB" sz="4000" dirty="0" err="1">
                <a:latin typeface="CS New Athanasius" panose="020B0500000000000000" pitchFamily="34" charset="0"/>
              </a:rPr>
              <a:t>pi`cmou</a:t>
            </a:r>
            <a:r>
              <a:rPr lang="en-GB" sz="4000" dirty="0">
                <a:latin typeface="CS New Athanasius" panose="020B0500000000000000" pitchFamily="34" charset="0"/>
              </a:rPr>
              <a:t>.</a:t>
            </a:r>
            <a:endParaRPr lang="ar-EG" sz="4000" dirty="0">
              <a:latin typeface="CS New Athanasius" panose="020B0500000000000000" pitchFamily="34" charset="0"/>
            </a:endParaRPr>
          </a:p>
          <a:p>
            <a:pPr rtl="0">
              <a:spcBef>
                <a:spcPts val="0"/>
              </a:spcBef>
            </a:pPr>
            <a:r>
              <a:rPr lang="en-GB" sz="4000" dirty="0">
                <a:latin typeface="CS New Athanasius" panose="020B0500000000000000" pitchFamily="34" charset="0"/>
              </a:rPr>
              <a:t> `</a:t>
            </a:r>
            <a:r>
              <a:rPr lang="en-GB" sz="4000" dirty="0" err="1">
                <a:latin typeface="CS New Athanasius" panose="020B0500000000000000" pitchFamily="34" charset="0"/>
              </a:rPr>
              <a:t>Cmou</a:t>
            </a:r>
            <a:r>
              <a:rPr lang="en-GB" sz="4000" dirty="0">
                <a:latin typeface="CS New Athanasius" panose="020B0500000000000000" pitchFamily="34" charset="0"/>
              </a:rPr>
              <a:t> `</a:t>
            </a:r>
            <a:r>
              <a:rPr lang="en-GB" sz="4000" dirty="0" err="1">
                <a:latin typeface="CS New Athanasius" panose="020B0500000000000000" pitchFamily="34" charset="0"/>
              </a:rPr>
              <a:t>e`P</a:t>
            </a:r>
            <a:r>
              <a:rPr lang="en-GB" sz="4000" dirty="0">
                <a:latin typeface="CS New Athanasius" panose="020B0500000000000000" pitchFamily="34" charset="0"/>
              </a:rPr>
              <a:t>=o=c </a:t>
            </a:r>
            <a:r>
              <a:rPr lang="en-GB" sz="4000" dirty="0" err="1">
                <a:latin typeface="CS New Athanasius" panose="020B0500000000000000" pitchFamily="34" charset="0"/>
              </a:rPr>
              <a:t>Pennou</a:t>
            </a:r>
            <a:r>
              <a:rPr lang="en-GB" sz="4000" dirty="0">
                <a:latin typeface="CS New Athanasius" panose="020B0500000000000000" pitchFamily="34" charset="0"/>
              </a:rPr>
              <a:t>] je </a:t>
            </a:r>
            <a:r>
              <a:rPr lang="en-GB" sz="4000" dirty="0" err="1">
                <a:latin typeface="CS New Athanasius" panose="020B0500000000000000" pitchFamily="34" charset="0"/>
              </a:rPr>
              <a:t>nane</a:t>
            </a:r>
            <a:r>
              <a:rPr lang="en-GB" sz="4000" dirty="0">
                <a:latin typeface="CS New Athanasius" panose="020B0500000000000000" pitchFamily="34" charset="0"/>
              </a:rPr>
              <a:t> </a:t>
            </a:r>
            <a:r>
              <a:rPr lang="en-GB" sz="4000" dirty="0" err="1">
                <a:latin typeface="CS New Athanasius" panose="020B0500000000000000" pitchFamily="34" charset="0"/>
              </a:rPr>
              <a:t>ou'almoc</a:t>
            </a:r>
            <a:r>
              <a:rPr lang="en-GB" sz="4000" dirty="0">
                <a:latin typeface="CS New Athanasius" panose="020B0500000000000000" pitchFamily="34" charset="0"/>
              </a:rPr>
              <a:t>.</a:t>
            </a:r>
          </a:p>
        </p:txBody>
      </p:sp>
      <p:sp>
        <p:nvSpPr>
          <p:cNvPr id="3" name="Text Placeholder 2">
            <a:extLst>
              <a:ext uri="{FF2B5EF4-FFF2-40B4-BE49-F238E27FC236}">
                <a16:creationId xmlns:a16="http://schemas.microsoft.com/office/drawing/2014/main" id="{6C396CD8-597D-40D9-959B-B0186F77DEE9}"/>
              </a:ext>
            </a:extLst>
          </p:cNvPr>
          <p:cNvSpPr>
            <a:spLocks noGrp="1"/>
          </p:cNvSpPr>
          <p:nvPr>
            <p:ph type="body" sz="quarter" idx="11"/>
          </p:nvPr>
        </p:nvSpPr>
        <p:spPr>
          <a:xfrm>
            <a:off x="0" y="3710610"/>
            <a:ext cx="9144000" cy="700026"/>
          </a:xfrm>
        </p:spPr>
        <p:txBody>
          <a:bodyPr anchor="ctr"/>
          <a:lstStyle/>
          <a:p>
            <a:r>
              <a:rPr kumimoji="0" lang="ar-SA" sz="3600" b="1" i="0" u="none" strike="noStrike" cap="none" normalizeH="0" baseline="0" dirty="0">
                <a:ln>
                  <a:noFill/>
                </a:ln>
                <a:solidFill>
                  <a:srgbClr val="FFFFFF"/>
                </a:solidFill>
                <a:effectLst/>
                <a:latin typeface="Times New Roman" pitchFamily="18" charset="0"/>
                <a:cs typeface="Times New Roman" pitchFamily="18" charset="0"/>
              </a:rPr>
              <a:t>يليق لإلهنا المجد والتسبيح. سبِّحوا الرب إلهنا بحُسن المزمار.</a:t>
            </a:r>
          </a:p>
        </p:txBody>
      </p:sp>
      <p:sp>
        <p:nvSpPr>
          <p:cNvPr id="4" name="Text Placeholder 3">
            <a:extLst>
              <a:ext uri="{FF2B5EF4-FFF2-40B4-BE49-F238E27FC236}">
                <a16:creationId xmlns:a16="http://schemas.microsoft.com/office/drawing/2014/main" id="{C053883A-4A41-441E-B8ED-D6AE33FFE4B7}"/>
              </a:ext>
            </a:extLst>
          </p:cNvPr>
          <p:cNvSpPr>
            <a:spLocks noGrp="1"/>
          </p:cNvSpPr>
          <p:nvPr>
            <p:ph type="body" sz="quarter" idx="12"/>
          </p:nvPr>
        </p:nvSpPr>
        <p:spPr>
          <a:xfrm>
            <a:off x="0" y="5563575"/>
            <a:ext cx="9144000" cy="1294425"/>
          </a:xfrm>
        </p:spPr>
        <p:txBody>
          <a:bodyPr/>
          <a:lstStyle/>
          <a:p>
            <a:r>
              <a:rPr kumimoji="0" lang="ar-EG" sz="4000" b="1" i="0" u="none" strike="noStrike" kern="1200" cap="none" normalizeH="0" baseline="0" dirty="0">
                <a:ln>
                  <a:noFill/>
                </a:ln>
                <a:solidFill>
                  <a:srgbClr val="FFFF99"/>
                </a:solidFill>
                <a:effectLst/>
                <a:latin typeface="Times New Roman" pitchFamily="18" charset="0"/>
                <a:ea typeface="+mn-ea"/>
                <a:cs typeface="Times New Roman" pitchFamily="18" charset="0"/>
              </a:rPr>
              <a:t>اف ايراناف امبين نوتي: انجي بي أوأوو نيم بي اسمو: اسمو ابتشويس بين نوتي: جي ناني أووبسالموس. </a:t>
            </a:r>
          </a:p>
        </p:txBody>
      </p:sp>
    </p:spTree>
    <p:extLst>
      <p:ext uri="{BB962C8B-B14F-4D97-AF65-F5344CB8AC3E}">
        <p14:creationId xmlns:p14="http://schemas.microsoft.com/office/powerpoint/2010/main" val="175073489"/>
      </p:ext>
    </p:extLst>
  </p:cSld>
  <p:clrMapOvr>
    <a:masterClrMapping/>
  </p:clrMapOvr>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4437530"/>
            <a:ext cx="9144000" cy="1627093"/>
          </a:xfrm>
        </p:spPr>
        <p:txBody>
          <a:bodyPr/>
          <a:lstStyle/>
          <a:p>
            <a:pPr algn="ctr" rtl="0"/>
            <a:r>
              <a:rPr lang="en-US" sz="4800" b="0" i="0" u="none" strike="noStrike" dirty="0">
                <a:effectLst/>
                <a:latin typeface="CS New Athanasius" pitchFamily="34" charset="0"/>
              </a:rPr>
              <a:t>`</a:t>
            </a:r>
            <a:r>
              <a:rPr lang="en-US" sz="4800" b="0" i="0" u="none" strike="noStrike" dirty="0" err="1">
                <a:effectLst/>
                <a:latin typeface="CS New Athanasius" pitchFamily="34" charset="0"/>
              </a:rPr>
              <a:t>Cmou</a:t>
            </a:r>
            <a:r>
              <a:rPr lang="en-US" sz="4800" b="0" i="0" u="none" strike="noStrike" dirty="0">
                <a:effectLst/>
                <a:latin typeface="CS New Athanasius" pitchFamily="34" charset="0"/>
              </a:rPr>
              <a:t> `</a:t>
            </a:r>
            <a:r>
              <a:rPr lang="en-US" sz="4800" b="0" i="0" u="none" strike="noStrike" dirty="0" err="1">
                <a:effectLst/>
                <a:latin typeface="CS New Athanasius" pitchFamily="34" charset="0"/>
              </a:rPr>
              <a:t>erof</a:t>
            </a:r>
            <a:r>
              <a:rPr lang="en-US" sz="4800" b="0" i="0" u="none" strike="noStrike" dirty="0">
                <a:effectLst/>
                <a:latin typeface="CS New Athanasius" pitchFamily="34" charset="0"/>
              </a:rPr>
              <a:t> </a:t>
            </a:r>
            <a:r>
              <a:rPr lang="en-US" sz="4800" b="0" i="0" u="none" strike="noStrike" dirty="0" err="1">
                <a:effectLst/>
                <a:latin typeface="CS New Athanasius" pitchFamily="34" charset="0"/>
              </a:rPr>
              <a:t>qen</a:t>
            </a:r>
            <a:r>
              <a:rPr lang="en-US" sz="4800" b="0" i="0" u="none" strike="noStrike" dirty="0">
                <a:effectLst/>
                <a:latin typeface="CS New Athanasius" pitchFamily="34" charset="0"/>
              </a:rPr>
              <a:t> </a:t>
            </a:r>
            <a:r>
              <a:rPr lang="en-US" sz="4800" b="0" i="0" u="none" strike="noStrike" dirty="0" err="1">
                <a:effectLst/>
                <a:latin typeface="CS New Athanasius" pitchFamily="34" charset="0"/>
              </a:rPr>
              <a:t>ou`cmy</a:t>
            </a:r>
            <a:r>
              <a:rPr lang="en-US" sz="4800" b="0" i="0" u="none" strike="noStrike" dirty="0">
                <a:effectLst/>
                <a:latin typeface="CS New Athanasius" pitchFamily="34" charset="0"/>
              </a:rPr>
              <a:t> `</a:t>
            </a:r>
            <a:r>
              <a:rPr lang="en-US" sz="4800" b="0" i="0" u="none" strike="noStrike" dirty="0" err="1">
                <a:effectLst/>
                <a:latin typeface="CS New Athanasius" pitchFamily="34" charset="0"/>
              </a:rPr>
              <a:t>ncalpiggoc</a:t>
            </a:r>
            <a:r>
              <a:rPr lang="en-US" sz="4800" b="0" i="0" u="none" strike="noStrike" dirty="0">
                <a:effectLst/>
                <a:latin typeface="CS New Athanasius" pitchFamily="34" charset="0"/>
              </a:rPr>
              <a:t> </a:t>
            </a:r>
            <a:r>
              <a:rPr lang="en-US" sz="4800" b="0" i="0" u="none" strike="noStrike" dirty="0" err="1">
                <a:effectLst/>
                <a:latin typeface="CS New Athanasius" pitchFamily="34" charset="0"/>
              </a:rPr>
              <a:t>allylouia</a:t>
            </a:r>
            <a:r>
              <a:rPr lang="en-US" sz="4800" b="0" i="0" u="none" strike="noStrike" dirty="0">
                <a:effectLst/>
                <a:latin typeface="CS New Athanasius" pitchFamily="34" charset="0"/>
              </a:rPr>
              <a:t>.</a:t>
            </a:r>
          </a:p>
        </p:txBody>
      </p:sp>
      <p:sp>
        <p:nvSpPr>
          <p:cNvPr id="3" name="Text Placeholder 2"/>
          <p:cNvSpPr>
            <a:spLocks noGrp="1"/>
          </p:cNvSpPr>
          <p:nvPr>
            <p:ph type="body" sz="quarter" idx="11"/>
          </p:nvPr>
        </p:nvSpPr>
        <p:spPr>
          <a:xfrm>
            <a:off x="0" y="3710610"/>
            <a:ext cx="9144000" cy="726920"/>
          </a:xfrm>
        </p:spPr>
        <p:txBody>
          <a:bodyPr anchor="ctr"/>
          <a:lstStyle/>
          <a:p>
            <a:r>
              <a:rPr lang="ar-EG" dirty="0"/>
              <a:t>سبحوه بصوت البوق هلليلويا</a:t>
            </a:r>
          </a:p>
        </p:txBody>
      </p:sp>
      <p:sp>
        <p:nvSpPr>
          <p:cNvPr id="4" name="Text Placeholder 3"/>
          <p:cNvSpPr>
            <a:spLocks noGrp="1"/>
          </p:cNvSpPr>
          <p:nvPr>
            <p:ph type="body" sz="quarter" idx="12"/>
          </p:nvPr>
        </p:nvSpPr>
        <p:spPr>
          <a:xfrm>
            <a:off x="0" y="6064624"/>
            <a:ext cx="9144000" cy="793376"/>
          </a:xfrm>
        </p:spPr>
        <p:txBody>
          <a:bodyPr anchor="ctr"/>
          <a:lstStyle/>
          <a:p>
            <a:r>
              <a:rPr lang="ar-EG" sz="3800" dirty="0"/>
              <a:t>إسمـو إيـروف خين أوو إسمي إنصال بينغوس الليلويا </a:t>
            </a:r>
          </a:p>
        </p:txBody>
      </p:sp>
    </p:spTree>
    <p:extLst>
      <p:ext uri="{BB962C8B-B14F-4D97-AF65-F5344CB8AC3E}">
        <p14:creationId xmlns:p14="http://schemas.microsoft.com/office/powerpoint/2010/main" val="149292752"/>
      </p:ext>
    </p:extLst>
  </p:cSld>
  <p:clrMapOvr>
    <a:masterClrMapping/>
  </p:clrMapOvr>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8ED98C4-1F47-4C0A-83CF-1479C036D665}"/>
              </a:ext>
            </a:extLst>
          </p:cNvPr>
          <p:cNvSpPr>
            <a:spLocks noGrp="1"/>
          </p:cNvSpPr>
          <p:nvPr>
            <p:ph type="body" sz="quarter" idx="10"/>
          </p:nvPr>
        </p:nvSpPr>
        <p:spPr>
          <a:xfrm>
            <a:off x="0" y="4410636"/>
            <a:ext cx="9144000" cy="1152939"/>
          </a:xfrm>
        </p:spPr>
        <p:txBody>
          <a:bodyPr/>
          <a:lstStyle/>
          <a:p>
            <a:pPr rtl="0">
              <a:spcBef>
                <a:spcPts val="0"/>
              </a:spcBef>
            </a:pPr>
            <a:r>
              <a:rPr lang="en-GB" sz="4000" dirty="0" err="1">
                <a:latin typeface="CS New Athanasius" panose="020B0500000000000000" pitchFamily="34" charset="0"/>
              </a:rPr>
              <a:t>Ef`eranaf</a:t>
            </a:r>
            <a:r>
              <a:rPr lang="en-GB" sz="4000" dirty="0">
                <a:latin typeface="CS New Athanasius" panose="020B0500000000000000" pitchFamily="34" charset="0"/>
              </a:rPr>
              <a:t> `</a:t>
            </a:r>
            <a:r>
              <a:rPr lang="en-GB" sz="4000" dirty="0" err="1">
                <a:latin typeface="CS New Athanasius" panose="020B0500000000000000" pitchFamily="34" charset="0"/>
              </a:rPr>
              <a:t>mPennou</a:t>
            </a:r>
            <a:r>
              <a:rPr lang="en-GB" sz="4000" dirty="0">
                <a:latin typeface="CS New Athanasius" panose="020B0500000000000000" pitchFamily="34" charset="0"/>
              </a:rPr>
              <a:t>] `</a:t>
            </a:r>
            <a:r>
              <a:rPr lang="en-GB" sz="4000" dirty="0" err="1">
                <a:latin typeface="CS New Athanasius" panose="020B0500000000000000" pitchFamily="34" charset="0"/>
              </a:rPr>
              <a:t>nje</a:t>
            </a:r>
            <a:r>
              <a:rPr lang="en-GB" sz="4000" dirty="0">
                <a:latin typeface="CS New Athanasius" panose="020B0500000000000000" pitchFamily="34" charset="0"/>
              </a:rPr>
              <a:t> </a:t>
            </a:r>
            <a:r>
              <a:rPr lang="en-GB" sz="4000" dirty="0" err="1">
                <a:latin typeface="CS New Athanasius" panose="020B0500000000000000" pitchFamily="34" charset="0"/>
              </a:rPr>
              <a:t>pi`wou</a:t>
            </a:r>
            <a:r>
              <a:rPr lang="en-GB" sz="4000" dirty="0">
                <a:latin typeface="CS New Athanasius" panose="020B0500000000000000" pitchFamily="34" charset="0"/>
              </a:rPr>
              <a:t> </a:t>
            </a:r>
            <a:r>
              <a:rPr lang="en-GB" sz="4000" dirty="0" err="1">
                <a:latin typeface="CS New Athanasius" panose="020B0500000000000000" pitchFamily="34" charset="0"/>
              </a:rPr>
              <a:t>nem</a:t>
            </a:r>
            <a:r>
              <a:rPr lang="en-GB" sz="4000" dirty="0">
                <a:latin typeface="CS New Athanasius" panose="020B0500000000000000" pitchFamily="34" charset="0"/>
              </a:rPr>
              <a:t> </a:t>
            </a:r>
            <a:r>
              <a:rPr lang="en-GB" sz="4000" dirty="0" err="1">
                <a:latin typeface="CS New Athanasius" panose="020B0500000000000000" pitchFamily="34" charset="0"/>
              </a:rPr>
              <a:t>pi`cmou</a:t>
            </a:r>
            <a:r>
              <a:rPr lang="en-GB" sz="4000" dirty="0">
                <a:latin typeface="CS New Athanasius" panose="020B0500000000000000" pitchFamily="34" charset="0"/>
              </a:rPr>
              <a:t>.</a:t>
            </a:r>
            <a:endParaRPr lang="ar-EG" sz="4000" dirty="0">
              <a:latin typeface="CS New Athanasius" panose="020B0500000000000000" pitchFamily="34" charset="0"/>
            </a:endParaRPr>
          </a:p>
          <a:p>
            <a:pPr rtl="0">
              <a:spcBef>
                <a:spcPts val="0"/>
              </a:spcBef>
            </a:pPr>
            <a:r>
              <a:rPr lang="en-GB" sz="4000" dirty="0">
                <a:latin typeface="CS New Athanasius" panose="020B0500000000000000" pitchFamily="34" charset="0"/>
              </a:rPr>
              <a:t> `</a:t>
            </a:r>
            <a:r>
              <a:rPr lang="en-GB" sz="4000" dirty="0" err="1">
                <a:latin typeface="CS New Athanasius" panose="020B0500000000000000" pitchFamily="34" charset="0"/>
              </a:rPr>
              <a:t>Cmou</a:t>
            </a:r>
            <a:r>
              <a:rPr lang="en-GB" sz="4000" dirty="0">
                <a:latin typeface="CS New Athanasius" panose="020B0500000000000000" pitchFamily="34" charset="0"/>
              </a:rPr>
              <a:t> `</a:t>
            </a:r>
            <a:r>
              <a:rPr lang="en-GB" sz="4000" dirty="0" err="1">
                <a:latin typeface="CS New Athanasius" panose="020B0500000000000000" pitchFamily="34" charset="0"/>
              </a:rPr>
              <a:t>e`P</a:t>
            </a:r>
            <a:r>
              <a:rPr lang="en-GB" sz="4000" dirty="0">
                <a:latin typeface="CS New Athanasius" panose="020B0500000000000000" pitchFamily="34" charset="0"/>
              </a:rPr>
              <a:t>=o=c </a:t>
            </a:r>
            <a:r>
              <a:rPr lang="en-GB" sz="4000" dirty="0" err="1">
                <a:latin typeface="CS New Athanasius" panose="020B0500000000000000" pitchFamily="34" charset="0"/>
              </a:rPr>
              <a:t>Pennou</a:t>
            </a:r>
            <a:r>
              <a:rPr lang="en-GB" sz="4000" dirty="0">
                <a:latin typeface="CS New Athanasius" panose="020B0500000000000000" pitchFamily="34" charset="0"/>
              </a:rPr>
              <a:t>] je </a:t>
            </a:r>
            <a:r>
              <a:rPr lang="en-GB" sz="4000" dirty="0" err="1">
                <a:latin typeface="CS New Athanasius" panose="020B0500000000000000" pitchFamily="34" charset="0"/>
              </a:rPr>
              <a:t>nane</a:t>
            </a:r>
            <a:r>
              <a:rPr lang="en-GB" sz="4000" dirty="0">
                <a:latin typeface="CS New Athanasius" panose="020B0500000000000000" pitchFamily="34" charset="0"/>
              </a:rPr>
              <a:t> </a:t>
            </a:r>
            <a:r>
              <a:rPr lang="en-GB" sz="4000" dirty="0" err="1">
                <a:latin typeface="CS New Athanasius" panose="020B0500000000000000" pitchFamily="34" charset="0"/>
              </a:rPr>
              <a:t>ou'almoc</a:t>
            </a:r>
            <a:r>
              <a:rPr lang="en-GB" sz="4000" dirty="0">
                <a:latin typeface="CS New Athanasius" panose="020B0500000000000000" pitchFamily="34" charset="0"/>
              </a:rPr>
              <a:t>.</a:t>
            </a:r>
          </a:p>
        </p:txBody>
      </p:sp>
      <p:sp>
        <p:nvSpPr>
          <p:cNvPr id="3" name="Text Placeholder 2">
            <a:extLst>
              <a:ext uri="{FF2B5EF4-FFF2-40B4-BE49-F238E27FC236}">
                <a16:creationId xmlns:a16="http://schemas.microsoft.com/office/drawing/2014/main" id="{6C396CD8-597D-40D9-959B-B0186F77DEE9}"/>
              </a:ext>
            </a:extLst>
          </p:cNvPr>
          <p:cNvSpPr>
            <a:spLocks noGrp="1"/>
          </p:cNvSpPr>
          <p:nvPr>
            <p:ph type="body" sz="quarter" idx="11"/>
          </p:nvPr>
        </p:nvSpPr>
        <p:spPr>
          <a:xfrm>
            <a:off x="0" y="3710610"/>
            <a:ext cx="9144000" cy="700026"/>
          </a:xfrm>
        </p:spPr>
        <p:txBody>
          <a:bodyPr anchor="ctr"/>
          <a:lstStyle/>
          <a:p>
            <a:r>
              <a:rPr kumimoji="0" lang="ar-SA" sz="3600" b="1" i="0" u="none" strike="noStrike" cap="none" normalizeH="0" baseline="0" dirty="0">
                <a:ln>
                  <a:noFill/>
                </a:ln>
                <a:solidFill>
                  <a:srgbClr val="FFFFFF"/>
                </a:solidFill>
                <a:effectLst/>
                <a:latin typeface="Times New Roman" pitchFamily="18" charset="0"/>
                <a:cs typeface="Times New Roman" pitchFamily="18" charset="0"/>
              </a:rPr>
              <a:t>يليق لإلهنا المجد والتسبيح. سبِّحوا الرب إلهنا بحُسن المزمار.</a:t>
            </a:r>
          </a:p>
        </p:txBody>
      </p:sp>
      <p:sp>
        <p:nvSpPr>
          <p:cNvPr id="4" name="Text Placeholder 3">
            <a:extLst>
              <a:ext uri="{FF2B5EF4-FFF2-40B4-BE49-F238E27FC236}">
                <a16:creationId xmlns:a16="http://schemas.microsoft.com/office/drawing/2014/main" id="{C053883A-4A41-441E-B8ED-D6AE33FFE4B7}"/>
              </a:ext>
            </a:extLst>
          </p:cNvPr>
          <p:cNvSpPr>
            <a:spLocks noGrp="1"/>
          </p:cNvSpPr>
          <p:nvPr>
            <p:ph type="body" sz="quarter" idx="12"/>
          </p:nvPr>
        </p:nvSpPr>
        <p:spPr>
          <a:xfrm>
            <a:off x="0" y="5563575"/>
            <a:ext cx="9144000" cy="1294425"/>
          </a:xfrm>
        </p:spPr>
        <p:txBody>
          <a:bodyPr/>
          <a:lstStyle/>
          <a:p>
            <a:r>
              <a:rPr kumimoji="0" lang="ar-EG" sz="4000" b="1" i="0" u="none" strike="noStrike" kern="1200" cap="none" normalizeH="0" baseline="0" dirty="0">
                <a:ln>
                  <a:noFill/>
                </a:ln>
                <a:solidFill>
                  <a:srgbClr val="FFFF99"/>
                </a:solidFill>
                <a:effectLst/>
                <a:latin typeface="Times New Roman" pitchFamily="18" charset="0"/>
                <a:ea typeface="+mn-ea"/>
                <a:cs typeface="Times New Roman" pitchFamily="18" charset="0"/>
              </a:rPr>
              <a:t>اف ايراناف امبين نوتي: انجي بي أوأوو نيم بي اسمو: اسمو ابتشويس بين نوتي: جي ناني أووبسالموس. </a:t>
            </a:r>
          </a:p>
        </p:txBody>
      </p:sp>
    </p:spTree>
    <p:extLst>
      <p:ext uri="{BB962C8B-B14F-4D97-AF65-F5344CB8AC3E}">
        <p14:creationId xmlns:p14="http://schemas.microsoft.com/office/powerpoint/2010/main" val="2321514277"/>
      </p:ext>
    </p:extLst>
  </p:cSld>
  <p:clrMapOvr>
    <a:masterClrMapping/>
  </p:clrMapOvr>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4543426"/>
            <a:ext cx="9144000" cy="1152939"/>
          </a:xfrm>
        </p:spPr>
        <p:txBody>
          <a:bodyPr/>
          <a:lstStyle/>
          <a:p>
            <a:pPr algn="ctr" rtl="0"/>
            <a:r>
              <a:rPr lang="en-US" sz="4000" b="0" i="0" u="none" strike="noStrike" dirty="0">
                <a:effectLst/>
                <a:latin typeface="CS New Athanasius" pitchFamily="34" charset="0"/>
              </a:rPr>
              <a:t>`</a:t>
            </a:r>
            <a:r>
              <a:rPr lang="en-US" sz="4000" b="0" i="0" u="none" strike="noStrike" dirty="0" err="1">
                <a:effectLst/>
                <a:latin typeface="CS New Athanasius" pitchFamily="34" charset="0"/>
              </a:rPr>
              <a:t>Cmou</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erof</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qen</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ou'altyrion</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nem</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ouku;ara</a:t>
            </a:r>
            <a:r>
              <a:rPr lang="en-US" sz="4000" b="0" i="0" u="none" strike="noStrike" dirty="0">
                <a:effectLst/>
                <a:latin typeface="CS New Athanasius" pitchFamily="34" charset="0"/>
              </a:rPr>
              <a:t> </a:t>
            </a:r>
            <a:r>
              <a:rPr lang="en-US" sz="4000" b="0" i="0" u="none" strike="noStrike" dirty="0" err="1">
                <a:effectLst/>
                <a:latin typeface="CS New Athanasius" pitchFamily="34" charset="0"/>
              </a:rPr>
              <a:t>allylouia</a:t>
            </a:r>
            <a:r>
              <a:rPr lang="en-US" sz="4000" b="0" i="0" u="none" strike="noStrike" dirty="0">
                <a:effectLst/>
                <a:latin typeface="CS New Athanasius" pitchFamily="34" charset="0"/>
              </a:rPr>
              <a:t>.</a:t>
            </a:r>
          </a:p>
        </p:txBody>
      </p:sp>
      <p:sp>
        <p:nvSpPr>
          <p:cNvPr id="3" name="Text Placeholder 2"/>
          <p:cNvSpPr>
            <a:spLocks noGrp="1"/>
          </p:cNvSpPr>
          <p:nvPr>
            <p:ph type="body" sz="quarter" idx="11"/>
          </p:nvPr>
        </p:nvSpPr>
        <p:spPr>
          <a:xfrm>
            <a:off x="0" y="3710610"/>
            <a:ext cx="9144000" cy="832816"/>
          </a:xfrm>
        </p:spPr>
        <p:txBody>
          <a:bodyPr anchor="ctr"/>
          <a:lstStyle/>
          <a:p>
            <a:r>
              <a:rPr lang="ar-EG" sz="4400" dirty="0"/>
              <a:t>سبحوه بمزمار وقيثارة هلليلويا</a:t>
            </a:r>
            <a:endParaRPr lang="en-US" sz="4400" dirty="0"/>
          </a:p>
        </p:txBody>
      </p:sp>
      <p:sp>
        <p:nvSpPr>
          <p:cNvPr id="4" name="Text Placeholder 3"/>
          <p:cNvSpPr>
            <a:spLocks noGrp="1"/>
          </p:cNvSpPr>
          <p:nvPr>
            <p:ph type="body" sz="quarter" idx="12"/>
          </p:nvPr>
        </p:nvSpPr>
        <p:spPr/>
        <p:txBody>
          <a:bodyPr/>
          <a:lstStyle/>
          <a:p>
            <a:r>
              <a:rPr lang="ar-EG" dirty="0"/>
              <a:t>إسمـو إيـروف خيـن أوو بصالتي ريون نيـم أوو كيثارا الليلويا </a:t>
            </a:r>
          </a:p>
        </p:txBody>
      </p:sp>
    </p:spTree>
    <p:extLst>
      <p:ext uri="{BB962C8B-B14F-4D97-AF65-F5344CB8AC3E}">
        <p14:creationId xmlns:p14="http://schemas.microsoft.com/office/powerpoint/2010/main" val="2526675781"/>
      </p:ext>
    </p:extLst>
  </p:cSld>
  <p:clrMapOvr>
    <a:masterClrMapping/>
  </p:clrMapOvr>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8ED98C4-1F47-4C0A-83CF-1479C036D665}"/>
              </a:ext>
            </a:extLst>
          </p:cNvPr>
          <p:cNvSpPr>
            <a:spLocks noGrp="1"/>
          </p:cNvSpPr>
          <p:nvPr>
            <p:ph type="body" sz="quarter" idx="10"/>
          </p:nvPr>
        </p:nvSpPr>
        <p:spPr>
          <a:xfrm>
            <a:off x="0" y="4410636"/>
            <a:ext cx="9144000" cy="1152939"/>
          </a:xfrm>
        </p:spPr>
        <p:txBody>
          <a:bodyPr/>
          <a:lstStyle/>
          <a:p>
            <a:pPr rtl="0">
              <a:spcBef>
                <a:spcPts val="0"/>
              </a:spcBef>
            </a:pPr>
            <a:r>
              <a:rPr lang="en-GB" sz="4000" dirty="0" err="1">
                <a:latin typeface="CS New Athanasius" panose="020B0500000000000000" pitchFamily="34" charset="0"/>
              </a:rPr>
              <a:t>Ef`eranaf</a:t>
            </a:r>
            <a:r>
              <a:rPr lang="en-GB" sz="4000" dirty="0">
                <a:latin typeface="CS New Athanasius" panose="020B0500000000000000" pitchFamily="34" charset="0"/>
              </a:rPr>
              <a:t> `</a:t>
            </a:r>
            <a:r>
              <a:rPr lang="en-GB" sz="4000" dirty="0" err="1">
                <a:latin typeface="CS New Athanasius" panose="020B0500000000000000" pitchFamily="34" charset="0"/>
              </a:rPr>
              <a:t>mPennou</a:t>
            </a:r>
            <a:r>
              <a:rPr lang="en-GB" sz="4000" dirty="0">
                <a:latin typeface="CS New Athanasius" panose="020B0500000000000000" pitchFamily="34" charset="0"/>
              </a:rPr>
              <a:t>] `</a:t>
            </a:r>
            <a:r>
              <a:rPr lang="en-GB" sz="4000" dirty="0" err="1">
                <a:latin typeface="CS New Athanasius" panose="020B0500000000000000" pitchFamily="34" charset="0"/>
              </a:rPr>
              <a:t>nje</a:t>
            </a:r>
            <a:r>
              <a:rPr lang="en-GB" sz="4000" dirty="0">
                <a:latin typeface="CS New Athanasius" panose="020B0500000000000000" pitchFamily="34" charset="0"/>
              </a:rPr>
              <a:t> </a:t>
            </a:r>
            <a:r>
              <a:rPr lang="en-GB" sz="4000" dirty="0" err="1">
                <a:latin typeface="CS New Athanasius" panose="020B0500000000000000" pitchFamily="34" charset="0"/>
              </a:rPr>
              <a:t>pi`wou</a:t>
            </a:r>
            <a:r>
              <a:rPr lang="en-GB" sz="4000" dirty="0">
                <a:latin typeface="CS New Athanasius" panose="020B0500000000000000" pitchFamily="34" charset="0"/>
              </a:rPr>
              <a:t> </a:t>
            </a:r>
            <a:r>
              <a:rPr lang="en-GB" sz="4000" dirty="0" err="1">
                <a:latin typeface="CS New Athanasius" panose="020B0500000000000000" pitchFamily="34" charset="0"/>
              </a:rPr>
              <a:t>nem</a:t>
            </a:r>
            <a:r>
              <a:rPr lang="en-GB" sz="4000" dirty="0">
                <a:latin typeface="CS New Athanasius" panose="020B0500000000000000" pitchFamily="34" charset="0"/>
              </a:rPr>
              <a:t> </a:t>
            </a:r>
            <a:r>
              <a:rPr lang="en-GB" sz="4000" dirty="0" err="1">
                <a:latin typeface="CS New Athanasius" panose="020B0500000000000000" pitchFamily="34" charset="0"/>
              </a:rPr>
              <a:t>pi`cmou</a:t>
            </a:r>
            <a:r>
              <a:rPr lang="en-GB" sz="4000" dirty="0">
                <a:latin typeface="CS New Athanasius" panose="020B0500000000000000" pitchFamily="34" charset="0"/>
              </a:rPr>
              <a:t>.</a:t>
            </a:r>
            <a:endParaRPr lang="ar-EG" sz="4000" dirty="0">
              <a:latin typeface="CS New Athanasius" panose="020B0500000000000000" pitchFamily="34" charset="0"/>
            </a:endParaRPr>
          </a:p>
          <a:p>
            <a:pPr rtl="0">
              <a:spcBef>
                <a:spcPts val="0"/>
              </a:spcBef>
            </a:pPr>
            <a:r>
              <a:rPr lang="en-GB" sz="4000" dirty="0">
                <a:latin typeface="CS New Athanasius" panose="020B0500000000000000" pitchFamily="34" charset="0"/>
              </a:rPr>
              <a:t> `</a:t>
            </a:r>
            <a:r>
              <a:rPr lang="en-GB" sz="4000" dirty="0" err="1">
                <a:latin typeface="CS New Athanasius" panose="020B0500000000000000" pitchFamily="34" charset="0"/>
              </a:rPr>
              <a:t>Cmou</a:t>
            </a:r>
            <a:r>
              <a:rPr lang="en-GB" sz="4000" dirty="0">
                <a:latin typeface="CS New Athanasius" panose="020B0500000000000000" pitchFamily="34" charset="0"/>
              </a:rPr>
              <a:t> `</a:t>
            </a:r>
            <a:r>
              <a:rPr lang="en-GB" sz="4000" dirty="0" err="1">
                <a:latin typeface="CS New Athanasius" panose="020B0500000000000000" pitchFamily="34" charset="0"/>
              </a:rPr>
              <a:t>e`P</a:t>
            </a:r>
            <a:r>
              <a:rPr lang="en-GB" sz="4000" dirty="0">
                <a:latin typeface="CS New Athanasius" panose="020B0500000000000000" pitchFamily="34" charset="0"/>
              </a:rPr>
              <a:t>=o=c </a:t>
            </a:r>
            <a:r>
              <a:rPr lang="en-GB" sz="4000" dirty="0" err="1">
                <a:latin typeface="CS New Athanasius" panose="020B0500000000000000" pitchFamily="34" charset="0"/>
              </a:rPr>
              <a:t>Pennou</a:t>
            </a:r>
            <a:r>
              <a:rPr lang="en-GB" sz="4000" dirty="0">
                <a:latin typeface="CS New Athanasius" panose="020B0500000000000000" pitchFamily="34" charset="0"/>
              </a:rPr>
              <a:t>] je </a:t>
            </a:r>
            <a:r>
              <a:rPr lang="en-GB" sz="4000" dirty="0" err="1">
                <a:latin typeface="CS New Athanasius" panose="020B0500000000000000" pitchFamily="34" charset="0"/>
              </a:rPr>
              <a:t>nane</a:t>
            </a:r>
            <a:r>
              <a:rPr lang="en-GB" sz="4000" dirty="0">
                <a:latin typeface="CS New Athanasius" panose="020B0500000000000000" pitchFamily="34" charset="0"/>
              </a:rPr>
              <a:t> </a:t>
            </a:r>
            <a:r>
              <a:rPr lang="en-GB" sz="4000" dirty="0" err="1">
                <a:latin typeface="CS New Athanasius" panose="020B0500000000000000" pitchFamily="34" charset="0"/>
              </a:rPr>
              <a:t>ou'almoc</a:t>
            </a:r>
            <a:r>
              <a:rPr lang="en-GB" sz="4000" dirty="0">
                <a:latin typeface="CS New Athanasius" panose="020B0500000000000000" pitchFamily="34" charset="0"/>
              </a:rPr>
              <a:t>.</a:t>
            </a:r>
          </a:p>
        </p:txBody>
      </p:sp>
      <p:sp>
        <p:nvSpPr>
          <p:cNvPr id="3" name="Text Placeholder 2">
            <a:extLst>
              <a:ext uri="{FF2B5EF4-FFF2-40B4-BE49-F238E27FC236}">
                <a16:creationId xmlns:a16="http://schemas.microsoft.com/office/drawing/2014/main" id="{6C396CD8-597D-40D9-959B-B0186F77DEE9}"/>
              </a:ext>
            </a:extLst>
          </p:cNvPr>
          <p:cNvSpPr>
            <a:spLocks noGrp="1"/>
          </p:cNvSpPr>
          <p:nvPr>
            <p:ph type="body" sz="quarter" idx="11"/>
          </p:nvPr>
        </p:nvSpPr>
        <p:spPr>
          <a:xfrm>
            <a:off x="0" y="3710610"/>
            <a:ext cx="9144000" cy="700026"/>
          </a:xfrm>
        </p:spPr>
        <p:txBody>
          <a:bodyPr anchor="ctr"/>
          <a:lstStyle/>
          <a:p>
            <a:r>
              <a:rPr kumimoji="0" lang="ar-SA" sz="3600" b="1" i="0" u="none" strike="noStrike" cap="none" normalizeH="0" baseline="0" dirty="0">
                <a:ln>
                  <a:noFill/>
                </a:ln>
                <a:solidFill>
                  <a:srgbClr val="FFFFFF"/>
                </a:solidFill>
                <a:effectLst/>
                <a:latin typeface="Times New Roman" pitchFamily="18" charset="0"/>
                <a:cs typeface="Times New Roman" pitchFamily="18" charset="0"/>
              </a:rPr>
              <a:t>يليق لإلهنا المجد والتسبيح. سبِّحوا الرب إلهنا بحُسن المزمار.</a:t>
            </a:r>
          </a:p>
        </p:txBody>
      </p:sp>
      <p:sp>
        <p:nvSpPr>
          <p:cNvPr id="4" name="Text Placeholder 3">
            <a:extLst>
              <a:ext uri="{FF2B5EF4-FFF2-40B4-BE49-F238E27FC236}">
                <a16:creationId xmlns:a16="http://schemas.microsoft.com/office/drawing/2014/main" id="{C053883A-4A41-441E-B8ED-D6AE33FFE4B7}"/>
              </a:ext>
            </a:extLst>
          </p:cNvPr>
          <p:cNvSpPr>
            <a:spLocks noGrp="1"/>
          </p:cNvSpPr>
          <p:nvPr>
            <p:ph type="body" sz="quarter" idx="12"/>
          </p:nvPr>
        </p:nvSpPr>
        <p:spPr>
          <a:xfrm>
            <a:off x="0" y="5563575"/>
            <a:ext cx="9144000" cy="1294425"/>
          </a:xfrm>
        </p:spPr>
        <p:txBody>
          <a:bodyPr/>
          <a:lstStyle/>
          <a:p>
            <a:r>
              <a:rPr kumimoji="0" lang="ar-EG" sz="4000" b="1" i="0" u="none" strike="noStrike" kern="1200" cap="none" normalizeH="0" baseline="0" dirty="0">
                <a:ln>
                  <a:noFill/>
                </a:ln>
                <a:solidFill>
                  <a:srgbClr val="FFFF99"/>
                </a:solidFill>
                <a:effectLst/>
                <a:latin typeface="Times New Roman" pitchFamily="18" charset="0"/>
                <a:ea typeface="+mn-ea"/>
                <a:cs typeface="Times New Roman" pitchFamily="18" charset="0"/>
              </a:rPr>
              <a:t>اف ايراناف امبين نوتي: انجي بي أوأوو نيم بي اسمو: اسمو ابتشويس بين نوتي: جي ناني أووبسالموس. </a:t>
            </a:r>
          </a:p>
        </p:txBody>
      </p:sp>
    </p:spTree>
    <p:extLst>
      <p:ext uri="{BB962C8B-B14F-4D97-AF65-F5344CB8AC3E}">
        <p14:creationId xmlns:p14="http://schemas.microsoft.com/office/powerpoint/2010/main" val="2619985875"/>
      </p:ext>
    </p:extLst>
  </p:cSld>
  <p:clrMapOvr>
    <a:masterClrMapping/>
  </p:clrMapOvr>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4477992"/>
            <a:ext cx="9144000" cy="1152939"/>
          </a:xfrm>
        </p:spPr>
        <p:txBody>
          <a:bodyPr/>
          <a:lstStyle/>
          <a:p>
            <a:pPr algn="ctr" rtl="0"/>
            <a:r>
              <a:rPr lang="da-DK" sz="4400" b="0" i="0" u="none" strike="noStrike" dirty="0">
                <a:effectLst/>
                <a:latin typeface="CS New Athanasius" pitchFamily="34" charset="0"/>
              </a:rPr>
              <a:t>`Cmou `erof qen hankemkem nem han,oroc allylouia.</a:t>
            </a:r>
          </a:p>
        </p:txBody>
      </p:sp>
      <p:sp>
        <p:nvSpPr>
          <p:cNvPr id="3" name="Text Placeholder 2"/>
          <p:cNvSpPr>
            <a:spLocks noGrp="1"/>
          </p:cNvSpPr>
          <p:nvPr>
            <p:ph type="body" sz="quarter" idx="11"/>
          </p:nvPr>
        </p:nvSpPr>
        <p:spPr>
          <a:xfrm>
            <a:off x="0" y="3710609"/>
            <a:ext cx="9144000" cy="767383"/>
          </a:xfrm>
        </p:spPr>
        <p:txBody>
          <a:bodyPr anchor="ctr"/>
          <a:lstStyle/>
          <a:p>
            <a:r>
              <a:rPr lang="ar-EG" sz="4400" dirty="0"/>
              <a:t>سبحوه بدفوف وصفوف هلليلويا </a:t>
            </a:r>
          </a:p>
        </p:txBody>
      </p:sp>
      <p:sp>
        <p:nvSpPr>
          <p:cNvPr id="4" name="Text Placeholder 3"/>
          <p:cNvSpPr>
            <a:spLocks noGrp="1"/>
          </p:cNvSpPr>
          <p:nvPr>
            <p:ph type="body" sz="quarter" idx="12"/>
          </p:nvPr>
        </p:nvSpPr>
        <p:spPr/>
        <p:txBody>
          <a:bodyPr/>
          <a:lstStyle/>
          <a:p>
            <a:r>
              <a:rPr lang="ar-EG" dirty="0"/>
              <a:t>إسمـو إيـروف خيـن هان كيـم كيـم نيـم هان خوروس الليلويا :</a:t>
            </a:r>
          </a:p>
        </p:txBody>
      </p:sp>
    </p:spTree>
    <p:extLst>
      <p:ext uri="{BB962C8B-B14F-4D97-AF65-F5344CB8AC3E}">
        <p14:creationId xmlns:p14="http://schemas.microsoft.com/office/powerpoint/2010/main" val="363861335"/>
      </p:ext>
    </p:extLst>
  </p:cSld>
  <p:clrMapOvr>
    <a:masterClrMapping/>
  </p:clrMapOvr>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8ED98C4-1F47-4C0A-83CF-1479C036D665}"/>
              </a:ext>
            </a:extLst>
          </p:cNvPr>
          <p:cNvSpPr>
            <a:spLocks noGrp="1"/>
          </p:cNvSpPr>
          <p:nvPr>
            <p:ph type="body" sz="quarter" idx="10"/>
          </p:nvPr>
        </p:nvSpPr>
        <p:spPr>
          <a:xfrm>
            <a:off x="0" y="4410636"/>
            <a:ext cx="9144000" cy="1152939"/>
          </a:xfrm>
        </p:spPr>
        <p:txBody>
          <a:bodyPr/>
          <a:lstStyle/>
          <a:p>
            <a:pPr rtl="0">
              <a:spcBef>
                <a:spcPts val="0"/>
              </a:spcBef>
            </a:pPr>
            <a:r>
              <a:rPr lang="en-GB" sz="4000" dirty="0" err="1">
                <a:latin typeface="CS New Athanasius" panose="020B0500000000000000" pitchFamily="34" charset="0"/>
              </a:rPr>
              <a:t>Ef`eranaf</a:t>
            </a:r>
            <a:r>
              <a:rPr lang="en-GB" sz="4000" dirty="0">
                <a:latin typeface="CS New Athanasius" panose="020B0500000000000000" pitchFamily="34" charset="0"/>
              </a:rPr>
              <a:t> `</a:t>
            </a:r>
            <a:r>
              <a:rPr lang="en-GB" sz="4000" dirty="0" err="1">
                <a:latin typeface="CS New Athanasius" panose="020B0500000000000000" pitchFamily="34" charset="0"/>
              </a:rPr>
              <a:t>mPennou</a:t>
            </a:r>
            <a:r>
              <a:rPr lang="en-GB" sz="4000" dirty="0">
                <a:latin typeface="CS New Athanasius" panose="020B0500000000000000" pitchFamily="34" charset="0"/>
              </a:rPr>
              <a:t>] `</a:t>
            </a:r>
            <a:r>
              <a:rPr lang="en-GB" sz="4000" dirty="0" err="1">
                <a:latin typeface="CS New Athanasius" panose="020B0500000000000000" pitchFamily="34" charset="0"/>
              </a:rPr>
              <a:t>nje</a:t>
            </a:r>
            <a:r>
              <a:rPr lang="en-GB" sz="4000" dirty="0">
                <a:latin typeface="CS New Athanasius" panose="020B0500000000000000" pitchFamily="34" charset="0"/>
              </a:rPr>
              <a:t> </a:t>
            </a:r>
            <a:r>
              <a:rPr lang="en-GB" sz="4000" dirty="0" err="1">
                <a:latin typeface="CS New Athanasius" panose="020B0500000000000000" pitchFamily="34" charset="0"/>
              </a:rPr>
              <a:t>pi`wou</a:t>
            </a:r>
            <a:r>
              <a:rPr lang="en-GB" sz="4000" dirty="0">
                <a:latin typeface="CS New Athanasius" panose="020B0500000000000000" pitchFamily="34" charset="0"/>
              </a:rPr>
              <a:t> </a:t>
            </a:r>
            <a:r>
              <a:rPr lang="en-GB" sz="4000" dirty="0" err="1">
                <a:latin typeface="CS New Athanasius" panose="020B0500000000000000" pitchFamily="34" charset="0"/>
              </a:rPr>
              <a:t>nem</a:t>
            </a:r>
            <a:r>
              <a:rPr lang="en-GB" sz="4000" dirty="0">
                <a:latin typeface="CS New Athanasius" panose="020B0500000000000000" pitchFamily="34" charset="0"/>
              </a:rPr>
              <a:t> </a:t>
            </a:r>
            <a:r>
              <a:rPr lang="en-GB" sz="4000" dirty="0" err="1">
                <a:latin typeface="CS New Athanasius" panose="020B0500000000000000" pitchFamily="34" charset="0"/>
              </a:rPr>
              <a:t>pi`cmou</a:t>
            </a:r>
            <a:r>
              <a:rPr lang="en-GB" sz="4000" dirty="0">
                <a:latin typeface="CS New Athanasius" panose="020B0500000000000000" pitchFamily="34" charset="0"/>
              </a:rPr>
              <a:t>.</a:t>
            </a:r>
            <a:endParaRPr lang="ar-EG" sz="4000" dirty="0">
              <a:latin typeface="CS New Athanasius" panose="020B0500000000000000" pitchFamily="34" charset="0"/>
            </a:endParaRPr>
          </a:p>
          <a:p>
            <a:pPr rtl="0">
              <a:spcBef>
                <a:spcPts val="0"/>
              </a:spcBef>
            </a:pPr>
            <a:r>
              <a:rPr lang="en-GB" sz="4000" dirty="0">
                <a:latin typeface="CS New Athanasius" panose="020B0500000000000000" pitchFamily="34" charset="0"/>
              </a:rPr>
              <a:t> `</a:t>
            </a:r>
            <a:r>
              <a:rPr lang="en-GB" sz="4000" dirty="0" err="1">
                <a:latin typeface="CS New Athanasius" panose="020B0500000000000000" pitchFamily="34" charset="0"/>
              </a:rPr>
              <a:t>Cmou</a:t>
            </a:r>
            <a:r>
              <a:rPr lang="en-GB" sz="4000" dirty="0">
                <a:latin typeface="CS New Athanasius" panose="020B0500000000000000" pitchFamily="34" charset="0"/>
              </a:rPr>
              <a:t> `</a:t>
            </a:r>
            <a:r>
              <a:rPr lang="en-GB" sz="4000" dirty="0" err="1">
                <a:latin typeface="CS New Athanasius" panose="020B0500000000000000" pitchFamily="34" charset="0"/>
              </a:rPr>
              <a:t>e`P</a:t>
            </a:r>
            <a:r>
              <a:rPr lang="en-GB" sz="4000" dirty="0">
                <a:latin typeface="CS New Athanasius" panose="020B0500000000000000" pitchFamily="34" charset="0"/>
              </a:rPr>
              <a:t>=o=c </a:t>
            </a:r>
            <a:r>
              <a:rPr lang="en-GB" sz="4000" dirty="0" err="1">
                <a:latin typeface="CS New Athanasius" panose="020B0500000000000000" pitchFamily="34" charset="0"/>
              </a:rPr>
              <a:t>Pennou</a:t>
            </a:r>
            <a:r>
              <a:rPr lang="en-GB" sz="4000" dirty="0">
                <a:latin typeface="CS New Athanasius" panose="020B0500000000000000" pitchFamily="34" charset="0"/>
              </a:rPr>
              <a:t>] je </a:t>
            </a:r>
            <a:r>
              <a:rPr lang="en-GB" sz="4000" dirty="0" err="1">
                <a:latin typeface="CS New Athanasius" panose="020B0500000000000000" pitchFamily="34" charset="0"/>
              </a:rPr>
              <a:t>nane</a:t>
            </a:r>
            <a:r>
              <a:rPr lang="en-GB" sz="4000" dirty="0">
                <a:latin typeface="CS New Athanasius" panose="020B0500000000000000" pitchFamily="34" charset="0"/>
              </a:rPr>
              <a:t> </a:t>
            </a:r>
            <a:r>
              <a:rPr lang="en-GB" sz="4000" dirty="0" err="1">
                <a:latin typeface="CS New Athanasius" panose="020B0500000000000000" pitchFamily="34" charset="0"/>
              </a:rPr>
              <a:t>ou'almoc</a:t>
            </a:r>
            <a:r>
              <a:rPr lang="en-GB" sz="4000" dirty="0">
                <a:latin typeface="CS New Athanasius" panose="020B0500000000000000" pitchFamily="34" charset="0"/>
              </a:rPr>
              <a:t>.</a:t>
            </a:r>
          </a:p>
        </p:txBody>
      </p:sp>
      <p:sp>
        <p:nvSpPr>
          <p:cNvPr id="3" name="Text Placeholder 2">
            <a:extLst>
              <a:ext uri="{FF2B5EF4-FFF2-40B4-BE49-F238E27FC236}">
                <a16:creationId xmlns:a16="http://schemas.microsoft.com/office/drawing/2014/main" id="{6C396CD8-597D-40D9-959B-B0186F77DEE9}"/>
              </a:ext>
            </a:extLst>
          </p:cNvPr>
          <p:cNvSpPr>
            <a:spLocks noGrp="1"/>
          </p:cNvSpPr>
          <p:nvPr>
            <p:ph type="body" sz="quarter" idx="11"/>
          </p:nvPr>
        </p:nvSpPr>
        <p:spPr>
          <a:xfrm>
            <a:off x="0" y="3710610"/>
            <a:ext cx="9144000" cy="700026"/>
          </a:xfrm>
        </p:spPr>
        <p:txBody>
          <a:bodyPr anchor="ctr"/>
          <a:lstStyle/>
          <a:p>
            <a:r>
              <a:rPr kumimoji="0" lang="ar-SA" sz="3600" b="1" i="0" u="none" strike="noStrike" cap="none" normalizeH="0" baseline="0" dirty="0">
                <a:ln>
                  <a:noFill/>
                </a:ln>
                <a:solidFill>
                  <a:srgbClr val="FFFFFF"/>
                </a:solidFill>
                <a:effectLst/>
                <a:latin typeface="Times New Roman" pitchFamily="18" charset="0"/>
                <a:cs typeface="Times New Roman" pitchFamily="18" charset="0"/>
              </a:rPr>
              <a:t>يليق لإلهنا المجد والتسبيح. سبِّحوا الرب إلهنا بحُسن المزمار.</a:t>
            </a:r>
          </a:p>
        </p:txBody>
      </p:sp>
      <p:sp>
        <p:nvSpPr>
          <p:cNvPr id="4" name="Text Placeholder 3">
            <a:extLst>
              <a:ext uri="{FF2B5EF4-FFF2-40B4-BE49-F238E27FC236}">
                <a16:creationId xmlns:a16="http://schemas.microsoft.com/office/drawing/2014/main" id="{C053883A-4A41-441E-B8ED-D6AE33FFE4B7}"/>
              </a:ext>
            </a:extLst>
          </p:cNvPr>
          <p:cNvSpPr>
            <a:spLocks noGrp="1"/>
          </p:cNvSpPr>
          <p:nvPr>
            <p:ph type="body" sz="quarter" idx="12"/>
          </p:nvPr>
        </p:nvSpPr>
        <p:spPr>
          <a:xfrm>
            <a:off x="0" y="5563575"/>
            <a:ext cx="9144000" cy="1294425"/>
          </a:xfrm>
        </p:spPr>
        <p:txBody>
          <a:bodyPr/>
          <a:lstStyle/>
          <a:p>
            <a:r>
              <a:rPr kumimoji="0" lang="ar-EG" sz="4000" b="1" i="0" u="none" strike="noStrike" kern="1200" cap="none" normalizeH="0" baseline="0" dirty="0">
                <a:ln>
                  <a:noFill/>
                </a:ln>
                <a:solidFill>
                  <a:srgbClr val="FFFF99"/>
                </a:solidFill>
                <a:effectLst/>
                <a:latin typeface="Times New Roman" pitchFamily="18" charset="0"/>
                <a:ea typeface="+mn-ea"/>
                <a:cs typeface="Times New Roman" pitchFamily="18" charset="0"/>
              </a:rPr>
              <a:t>اف ايراناف امبين نوتي: انجي بي أوأوو نيم بي اسمو: اسمو ابتشويس بين نوتي: جي ناني أووبسالموس. </a:t>
            </a:r>
          </a:p>
        </p:txBody>
      </p:sp>
    </p:spTree>
    <p:extLst>
      <p:ext uri="{BB962C8B-B14F-4D97-AF65-F5344CB8AC3E}">
        <p14:creationId xmlns:p14="http://schemas.microsoft.com/office/powerpoint/2010/main" val="1398952341"/>
      </p:ext>
    </p:extLst>
  </p:cSld>
  <p:clrMapOvr>
    <a:masterClrMapping/>
  </p:clrMapOvr>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4678018"/>
            <a:ext cx="9144000" cy="1152939"/>
          </a:xfrm>
        </p:spPr>
        <p:txBody>
          <a:bodyPr/>
          <a:lstStyle/>
          <a:p>
            <a:pPr algn="ctr" rtl="0"/>
            <a:r>
              <a:rPr lang="en-US" sz="4400" b="0" i="0" u="none" strike="noStrike" dirty="0">
                <a:effectLst/>
                <a:latin typeface="CS New Athanasius" pitchFamily="34" charset="0"/>
              </a:rPr>
              <a:t>`</a:t>
            </a:r>
            <a:r>
              <a:rPr lang="en-US" sz="4400" b="0" i="0" u="none" strike="noStrike" dirty="0" err="1">
                <a:effectLst/>
                <a:latin typeface="CS New Athanasius" pitchFamily="34" charset="0"/>
              </a:rPr>
              <a:t>Cmou</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erof</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qen</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hankap</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nem</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ouorganon</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allylouia</a:t>
            </a:r>
            <a:r>
              <a:rPr lang="en-US" sz="4400" b="0" i="0" u="none" strike="noStrike" dirty="0">
                <a:effectLst/>
                <a:latin typeface="CS New Athanasius" pitchFamily="34" charset="0"/>
              </a:rPr>
              <a:t>.</a:t>
            </a:r>
          </a:p>
        </p:txBody>
      </p:sp>
      <p:sp>
        <p:nvSpPr>
          <p:cNvPr id="3" name="Text Placeholder 2"/>
          <p:cNvSpPr>
            <a:spLocks noGrp="1"/>
          </p:cNvSpPr>
          <p:nvPr>
            <p:ph type="body" sz="quarter" idx="11"/>
          </p:nvPr>
        </p:nvSpPr>
        <p:spPr>
          <a:xfrm>
            <a:off x="0" y="3710609"/>
            <a:ext cx="9144000" cy="761379"/>
          </a:xfrm>
        </p:spPr>
        <p:txBody>
          <a:bodyPr anchor="ctr"/>
          <a:lstStyle/>
          <a:p>
            <a:r>
              <a:rPr lang="ar-EG" dirty="0"/>
              <a:t>سبحوه بأوتار وأرغن هلليلويا </a:t>
            </a:r>
          </a:p>
        </p:txBody>
      </p:sp>
      <p:sp>
        <p:nvSpPr>
          <p:cNvPr id="4" name="Text Placeholder 3"/>
          <p:cNvSpPr>
            <a:spLocks noGrp="1"/>
          </p:cNvSpPr>
          <p:nvPr>
            <p:ph type="body" sz="quarter" idx="12"/>
          </p:nvPr>
        </p:nvSpPr>
        <p:spPr/>
        <p:txBody>
          <a:bodyPr/>
          <a:lstStyle/>
          <a:p>
            <a:r>
              <a:rPr lang="ar-EG" dirty="0"/>
              <a:t>إسمو إيروف خين هـان كاب نيم أوو أورغانون الليلويا</a:t>
            </a:r>
          </a:p>
        </p:txBody>
      </p:sp>
    </p:spTree>
    <p:extLst>
      <p:ext uri="{BB962C8B-B14F-4D97-AF65-F5344CB8AC3E}">
        <p14:creationId xmlns:p14="http://schemas.microsoft.com/office/powerpoint/2010/main" val="3143291061"/>
      </p:ext>
    </p:extLst>
  </p:cSld>
  <p:clrMapOvr>
    <a:masterClrMapping/>
  </p:clrMapOvr>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8ED98C4-1F47-4C0A-83CF-1479C036D665}"/>
              </a:ext>
            </a:extLst>
          </p:cNvPr>
          <p:cNvSpPr>
            <a:spLocks noGrp="1"/>
          </p:cNvSpPr>
          <p:nvPr>
            <p:ph type="body" sz="quarter" idx="10"/>
          </p:nvPr>
        </p:nvSpPr>
        <p:spPr>
          <a:xfrm>
            <a:off x="0" y="4410636"/>
            <a:ext cx="9144000" cy="1152939"/>
          </a:xfrm>
        </p:spPr>
        <p:txBody>
          <a:bodyPr/>
          <a:lstStyle/>
          <a:p>
            <a:pPr rtl="0">
              <a:spcBef>
                <a:spcPts val="0"/>
              </a:spcBef>
            </a:pPr>
            <a:r>
              <a:rPr lang="en-GB" sz="4000" dirty="0" err="1">
                <a:latin typeface="CS New Athanasius" panose="020B0500000000000000" pitchFamily="34" charset="0"/>
              </a:rPr>
              <a:t>Ef`eranaf</a:t>
            </a:r>
            <a:r>
              <a:rPr lang="en-GB" sz="4000" dirty="0">
                <a:latin typeface="CS New Athanasius" panose="020B0500000000000000" pitchFamily="34" charset="0"/>
              </a:rPr>
              <a:t> `</a:t>
            </a:r>
            <a:r>
              <a:rPr lang="en-GB" sz="4000" dirty="0" err="1">
                <a:latin typeface="CS New Athanasius" panose="020B0500000000000000" pitchFamily="34" charset="0"/>
              </a:rPr>
              <a:t>mPennou</a:t>
            </a:r>
            <a:r>
              <a:rPr lang="en-GB" sz="4000" dirty="0">
                <a:latin typeface="CS New Athanasius" panose="020B0500000000000000" pitchFamily="34" charset="0"/>
              </a:rPr>
              <a:t>] `</a:t>
            </a:r>
            <a:r>
              <a:rPr lang="en-GB" sz="4000" dirty="0" err="1">
                <a:latin typeface="CS New Athanasius" panose="020B0500000000000000" pitchFamily="34" charset="0"/>
              </a:rPr>
              <a:t>nje</a:t>
            </a:r>
            <a:r>
              <a:rPr lang="en-GB" sz="4000" dirty="0">
                <a:latin typeface="CS New Athanasius" panose="020B0500000000000000" pitchFamily="34" charset="0"/>
              </a:rPr>
              <a:t> </a:t>
            </a:r>
            <a:r>
              <a:rPr lang="en-GB" sz="4000" dirty="0" err="1">
                <a:latin typeface="CS New Athanasius" panose="020B0500000000000000" pitchFamily="34" charset="0"/>
              </a:rPr>
              <a:t>pi`wou</a:t>
            </a:r>
            <a:r>
              <a:rPr lang="en-GB" sz="4000" dirty="0">
                <a:latin typeface="CS New Athanasius" panose="020B0500000000000000" pitchFamily="34" charset="0"/>
              </a:rPr>
              <a:t> </a:t>
            </a:r>
            <a:r>
              <a:rPr lang="en-GB" sz="4000" dirty="0" err="1">
                <a:latin typeface="CS New Athanasius" panose="020B0500000000000000" pitchFamily="34" charset="0"/>
              </a:rPr>
              <a:t>nem</a:t>
            </a:r>
            <a:r>
              <a:rPr lang="en-GB" sz="4000" dirty="0">
                <a:latin typeface="CS New Athanasius" panose="020B0500000000000000" pitchFamily="34" charset="0"/>
              </a:rPr>
              <a:t> </a:t>
            </a:r>
            <a:r>
              <a:rPr lang="en-GB" sz="4000" dirty="0" err="1">
                <a:latin typeface="CS New Athanasius" panose="020B0500000000000000" pitchFamily="34" charset="0"/>
              </a:rPr>
              <a:t>pi`cmou</a:t>
            </a:r>
            <a:r>
              <a:rPr lang="en-GB" sz="4000" dirty="0">
                <a:latin typeface="CS New Athanasius" panose="020B0500000000000000" pitchFamily="34" charset="0"/>
              </a:rPr>
              <a:t>.</a:t>
            </a:r>
            <a:endParaRPr lang="ar-EG" sz="4000" dirty="0">
              <a:latin typeface="CS New Athanasius" panose="020B0500000000000000" pitchFamily="34" charset="0"/>
            </a:endParaRPr>
          </a:p>
          <a:p>
            <a:pPr rtl="0">
              <a:spcBef>
                <a:spcPts val="0"/>
              </a:spcBef>
            </a:pPr>
            <a:r>
              <a:rPr lang="en-GB" sz="4000" dirty="0">
                <a:latin typeface="CS New Athanasius" panose="020B0500000000000000" pitchFamily="34" charset="0"/>
              </a:rPr>
              <a:t> `</a:t>
            </a:r>
            <a:r>
              <a:rPr lang="en-GB" sz="4000" dirty="0" err="1">
                <a:latin typeface="CS New Athanasius" panose="020B0500000000000000" pitchFamily="34" charset="0"/>
              </a:rPr>
              <a:t>Cmou</a:t>
            </a:r>
            <a:r>
              <a:rPr lang="en-GB" sz="4000" dirty="0">
                <a:latin typeface="CS New Athanasius" panose="020B0500000000000000" pitchFamily="34" charset="0"/>
              </a:rPr>
              <a:t> `</a:t>
            </a:r>
            <a:r>
              <a:rPr lang="en-GB" sz="4000" dirty="0" err="1">
                <a:latin typeface="CS New Athanasius" panose="020B0500000000000000" pitchFamily="34" charset="0"/>
              </a:rPr>
              <a:t>e`P</a:t>
            </a:r>
            <a:r>
              <a:rPr lang="en-GB" sz="4000" dirty="0">
                <a:latin typeface="CS New Athanasius" panose="020B0500000000000000" pitchFamily="34" charset="0"/>
              </a:rPr>
              <a:t>=o=c </a:t>
            </a:r>
            <a:r>
              <a:rPr lang="en-GB" sz="4000" dirty="0" err="1">
                <a:latin typeface="CS New Athanasius" panose="020B0500000000000000" pitchFamily="34" charset="0"/>
              </a:rPr>
              <a:t>Pennou</a:t>
            </a:r>
            <a:r>
              <a:rPr lang="en-GB" sz="4000" dirty="0">
                <a:latin typeface="CS New Athanasius" panose="020B0500000000000000" pitchFamily="34" charset="0"/>
              </a:rPr>
              <a:t>] je </a:t>
            </a:r>
            <a:r>
              <a:rPr lang="en-GB" sz="4000" dirty="0" err="1">
                <a:latin typeface="CS New Athanasius" panose="020B0500000000000000" pitchFamily="34" charset="0"/>
              </a:rPr>
              <a:t>nane</a:t>
            </a:r>
            <a:r>
              <a:rPr lang="en-GB" sz="4000" dirty="0">
                <a:latin typeface="CS New Athanasius" panose="020B0500000000000000" pitchFamily="34" charset="0"/>
              </a:rPr>
              <a:t> </a:t>
            </a:r>
            <a:r>
              <a:rPr lang="en-GB" sz="4000" dirty="0" err="1">
                <a:latin typeface="CS New Athanasius" panose="020B0500000000000000" pitchFamily="34" charset="0"/>
              </a:rPr>
              <a:t>ou'almoc</a:t>
            </a:r>
            <a:r>
              <a:rPr lang="en-GB" sz="4000" dirty="0">
                <a:latin typeface="CS New Athanasius" panose="020B0500000000000000" pitchFamily="34" charset="0"/>
              </a:rPr>
              <a:t>.</a:t>
            </a:r>
          </a:p>
        </p:txBody>
      </p:sp>
      <p:sp>
        <p:nvSpPr>
          <p:cNvPr id="3" name="Text Placeholder 2">
            <a:extLst>
              <a:ext uri="{FF2B5EF4-FFF2-40B4-BE49-F238E27FC236}">
                <a16:creationId xmlns:a16="http://schemas.microsoft.com/office/drawing/2014/main" id="{6C396CD8-597D-40D9-959B-B0186F77DEE9}"/>
              </a:ext>
            </a:extLst>
          </p:cNvPr>
          <p:cNvSpPr>
            <a:spLocks noGrp="1"/>
          </p:cNvSpPr>
          <p:nvPr>
            <p:ph type="body" sz="quarter" idx="11"/>
          </p:nvPr>
        </p:nvSpPr>
        <p:spPr>
          <a:xfrm>
            <a:off x="0" y="3710610"/>
            <a:ext cx="9144000" cy="700026"/>
          </a:xfrm>
        </p:spPr>
        <p:txBody>
          <a:bodyPr anchor="ctr"/>
          <a:lstStyle/>
          <a:p>
            <a:r>
              <a:rPr kumimoji="0" lang="ar-SA" sz="3600" b="1" i="0" u="none" strike="noStrike" cap="none" normalizeH="0" baseline="0" dirty="0">
                <a:ln>
                  <a:noFill/>
                </a:ln>
                <a:solidFill>
                  <a:srgbClr val="FFFFFF"/>
                </a:solidFill>
                <a:effectLst/>
                <a:latin typeface="Times New Roman" pitchFamily="18" charset="0"/>
                <a:cs typeface="Times New Roman" pitchFamily="18" charset="0"/>
              </a:rPr>
              <a:t>يليق لإلهنا المجد والتسبيح. سبِّحوا الرب إلهنا بحُسن المزمار.</a:t>
            </a:r>
          </a:p>
        </p:txBody>
      </p:sp>
      <p:sp>
        <p:nvSpPr>
          <p:cNvPr id="4" name="Text Placeholder 3">
            <a:extLst>
              <a:ext uri="{FF2B5EF4-FFF2-40B4-BE49-F238E27FC236}">
                <a16:creationId xmlns:a16="http://schemas.microsoft.com/office/drawing/2014/main" id="{C053883A-4A41-441E-B8ED-D6AE33FFE4B7}"/>
              </a:ext>
            </a:extLst>
          </p:cNvPr>
          <p:cNvSpPr>
            <a:spLocks noGrp="1"/>
          </p:cNvSpPr>
          <p:nvPr>
            <p:ph type="body" sz="quarter" idx="12"/>
          </p:nvPr>
        </p:nvSpPr>
        <p:spPr>
          <a:xfrm>
            <a:off x="0" y="5563575"/>
            <a:ext cx="9144000" cy="1294425"/>
          </a:xfrm>
        </p:spPr>
        <p:txBody>
          <a:bodyPr/>
          <a:lstStyle/>
          <a:p>
            <a:r>
              <a:rPr kumimoji="0" lang="ar-EG" sz="4000" b="1" i="0" u="none" strike="noStrike" kern="1200" cap="none" normalizeH="0" baseline="0" dirty="0">
                <a:ln>
                  <a:noFill/>
                </a:ln>
                <a:solidFill>
                  <a:srgbClr val="FFFF99"/>
                </a:solidFill>
                <a:effectLst/>
                <a:latin typeface="Times New Roman" pitchFamily="18" charset="0"/>
                <a:ea typeface="+mn-ea"/>
                <a:cs typeface="Times New Roman" pitchFamily="18" charset="0"/>
              </a:rPr>
              <a:t>اف ايراناف امبين نوتي: انجي بي أوأوو نيم بي اسمو: اسمو ابتشويس بين نوتي: جي ناني أووبسالموس. </a:t>
            </a:r>
          </a:p>
        </p:txBody>
      </p:sp>
    </p:spTree>
    <p:extLst>
      <p:ext uri="{BB962C8B-B14F-4D97-AF65-F5344CB8AC3E}">
        <p14:creationId xmlns:p14="http://schemas.microsoft.com/office/powerpoint/2010/main" val="1775663406"/>
      </p:ext>
    </p:extLst>
  </p:cSld>
  <p:clrMapOvr>
    <a:masterClrMapping/>
  </p:clrMapOvr>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4449417"/>
            <a:ext cx="9144000" cy="1152939"/>
          </a:xfrm>
        </p:spPr>
        <p:txBody>
          <a:bodyPr/>
          <a:lstStyle/>
          <a:p>
            <a:pPr algn="ctr" rtl="0"/>
            <a:r>
              <a:rPr lang="da-DK" sz="4000" b="0" i="0" u="none" strike="noStrike" dirty="0">
                <a:effectLst/>
                <a:latin typeface="CS New Athanasius" pitchFamily="34" charset="0"/>
              </a:rPr>
              <a:t>Cmou `erof qen hankumbalon `enece tou`cmy. allylouia.</a:t>
            </a:r>
          </a:p>
        </p:txBody>
      </p:sp>
      <p:sp>
        <p:nvSpPr>
          <p:cNvPr id="3" name="Text Placeholder 2"/>
          <p:cNvSpPr>
            <a:spLocks noGrp="1"/>
          </p:cNvSpPr>
          <p:nvPr>
            <p:ph type="body" sz="quarter" idx="11"/>
          </p:nvPr>
        </p:nvSpPr>
        <p:spPr>
          <a:xfrm>
            <a:off x="0" y="3710610"/>
            <a:ext cx="9144000" cy="738808"/>
          </a:xfrm>
        </p:spPr>
        <p:txBody>
          <a:bodyPr anchor="ctr"/>
          <a:lstStyle/>
          <a:p>
            <a:r>
              <a:rPr lang="ar-EG" dirty="0"/>
              <a:t>سبحوه بصنوج حسنة الصوت هلليلويا</a:t>
            </a:r>
          </a:p>
        </p:txBody>
      </p:sp>
      <p:sp>
        <p:nvSpPr>
          <p:cNvPr id="4" name="Text Placeholder 3"/>
          <p:cNvSpPr>
            <a:spLocks noGrp="1"/>
          </p:cNvSpPr>
          <p:nvPr>
            <p:ph type="body" sz="quarter" idx="12"/>
          </p:nvPr>
        </p:nvSpPr>
        <p:spPr>
          <a:xfrm>
            <a:off x="0" y="5830957"/>
            <a:ext cx="9144000" cy="1027043"/>
          </a:xfrm>
        </p:spPr>
        <p:txBody>
          <a:bodyPr/>
          <a:lstStyle/>
          <a:p>
            <a:r>
              <a:rPr lang="ar-EG" dirty="0"/>
              <a:t>إسمو إيروف خين هان كيمفالون إيه نيه سيه توو إسمي الليلويا :</a:t>
            </a:r>
          </a:p>
        </p:txBody>
      </p:sp>
    </p:spTree>
    <p:extLst>
      <p:ext uri="{BB962C8B-B14F-4D97-AF65-F5344CB8AC3E}">
        <p14:creationId xmlns:p14="http://schemas.microsoft.com/office/powerpoint/2010/main" val="246744967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a:xfrm>
            <a:off x="-1586753" y="1"/>
            <a:ext cx="1586753" cy="1035424"/>
          </a:xfrm>
        </p:spPr>
        <p:txBody>
          <a:bodyPr/>
          <a:lstStyle/>
          <a:p>
            <a:pPr algn="r" rtl="1"/>
            <a:r>
              <a:rPr lang="ar-EG" b="1" u="sng" dirty="0">
                <a:solidFill>
                  <a:srgbClr val="FFC000"/>
                </a:solidFill>
              </a:rPr>
              <a:t>أجيوس أوثيؤوس</a:t>
            </a:r>
            <a:endParaRPr lang="en-GB" b="1" u="sng" dirty="0">
              <a:solidFill>
                <a:srgbClr val="FFC000"/>
              </a:solidFill>
            </a:endParaRPr>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663484837"/>
              </p:ext>
            </p:extLst>
          </p:nvPr>
        </p:nvGraphicFramePr>
        <p:xfrm>
          <a:off x="0" y="3723340"/>
          <a:ext cx="9144000" cy="31089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أجيـــوس أوثيـؤوس. أجيـــوس يس شيروس.</a:t>
                      </a:r>
                    </a:p>
                  </a:txBody>
                  <a:tcPr anchor="ctr"/>
                </a:tc>
                <a:extLst>
                  <a:ext uri="{0D108BD9-81ED-4DB2-BD59-A6C34878D82A}">
                    <a16:rowId xmlns:a16="http://schemas.microsoft.com/office/drawing/2014/main" val="2109366237"/>
                  </a:ext>
                </a:extLst>
              </a:tr>
              <a:tr h="626932">
                <a:tc>
                  <a:txBody>
                    <a:bodyPr/>
                    <a:lstStyle/>
                    <a:p>
                      <a:pPr algn="l" rtl="1"/>
                      <a:r>
                        <a:rPr lang="ar-EG" sz="4200" b="1" dirty="0">
                          <a:solidFill>
                            <a:schemeClr val="bg1"/>
                          </a:solidFill>
                          <a:latin typeface="+mj-lt"/>
                        </a:rPr>
                        <a:t>أجيوس أثاناطوس. </a:t>
                      </a:r>
                      <a:r>
                        <a:rPr lang="ar-EG" sz="4200" b="1" dirty="0">
                          <a:solidFill>
                            <a:srgbClr val="FFC000"/>
                          </a:solidFill>
                          <a:latin typeface="+mj-lt"/>
                        </a:rPr>
                        <a:t>آمين الليلويا.</a:t>
                      </a:r>
                    </a:p>
                  </a:txBody>
                  <a:tcPr anchor="ctr"/>
                </a:tc>
                <a:extLst>
                  <a:ext uri="{0D108BD9-81ED-4DB2-BD59-A6C34878D82A}">
                    <a16:rowId xmlns:a16="http://schemas.microsoft.com/office/drawing/2014/main" val="3887772770"/>
                  </a:ext>
                </a:extLst>
              </a:tr>
              <a:tr h="0">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قــدوس الله قــدوس. قـدوس القـوي قـدوس.</a:t>
                      </a:r>
                    </a:p>
                  </a:txBody>
                  <a:tcPr anchor="ctr"/>
                </a:tc>
                <a:extLst>
                  <a:ext uri="{0D108BD9-81ED-4DB2-BD59-A6C34878D82A}">
                    <a16:rowId xmlns:a16="http://schemas.microsoft.com/office/drawing/2014/main" val="3986428576"/>
                  </a:ext>
                </a:extLst>
              </a:tr>
              <a:tr h="626932">
                <a:tc>
                  <a:txBody>
                    <a:bodyPr/>
                    <a:lstStyle/>
                    <a:p>
                      <a:pPr algn="l" rtl="1"/>
                      <a:r>
                        <a:rPr lang="ar-EG" sz="4200" b="1" dirty="0">
                          <a:solidFill>
                            <a:schemeClr val="bg1"/>
                          </a:solidFill>
                          <a:latin typeface="+mj-lt"/>
                        </a:rPr>
                        <a:t>قدوس الحيّ الله. </a:t>
                      </a:r>
                      <a:r>
                        <a:rPr lang="ar-EG" sz="4200" b="1" dirty="0">
                          <a:solidFill>
                            <a:srgbClr val="FFC000"/>
                          </a:solidFill>
                          <a:latin typeface="+mj-lt"/>
                        </a:rPr>
                        <a:t>آمين الليلويا.</a:t>
                      </a:r>
                    </a:p>
                  </a:txBody>
                  <a:tcPr anchor="ctr"/>
                </a:tc>
                <a:extLst>
                  <a:ext uri="{0D108BD9-81ED-4DB2-BD59-A6C34878D82A}">
                    <a16:rowId xmlns:a16="http://schemas.microsoft.com/office/drawing/2014/main" val="3462753071"/>
                  </a:ext>
                </a:extLst>
              </a:tr>
            </a:tbl>
          </a:graphicData>
        </a:graphic>
      </p:graphicFrame>
      <p:sp>
        <p:nvSpPr>
          <p:cNvPr id="4" name="Rectangle 3">
            <a:hlinkClick r:id="rId2" action="ppaction://hlinksldjump"/>
            <a:extLst>
              <a:ext uri="{FF2B5EF4-FFF2-40B4-BE49-F238E27FC236}">
                <a16:creationId xmlns:a16="http://schemas.microsoft.com/office/drawing/2014/main" id="{5A9E7E4A-A2E2-490B-95BA-83374B40F9DC}"/>
              </a:ext>
            </a:extLst>
          </p:cNvPr>
          <p:cNvSpPr/>
          <p:nvPr/>
        </p:nvSpPr>
        <p:spPr>
          <a:xfrm flipH="1">
            <a:off x="0" y="3292850"/>
            <a:ext cx="1519518" cy="430490"/>
          </a:xfrm>
          <a:prstGeom prst="rect">
            <a:avLst/>
          </a:prstGeom>
          <a:noFill/>
          <a:ln w="38100">
            <a:noFill/>
          </a:ln>
        </p:spPr>
        <p:style>
          <a:lnRef idx="0">
            <a:schemeClr val="accent2"/>
          </a:lnRef>
          <a:fillRef idx="3">
            <a:schemeClr val="accent2"/>
          </a:fillRef>
          <a:effectRef idx="3">
            <a:schemeClr val="accent2"/>
          </a:effectRef>
          <a:fontRef idx="minor">
            <a:schemeClr val="lt1"/>
          </a:fontRef>
        </p:style>
        <p:txBody>
          <a:bodyPr anchor="ct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dirty="0">
                <a:ln>
                  <a:noFill/>
                </a:ln>
                <a:solidFill>
                  <a:srgbClr val="FFC000"/>
                </a:solidFill>
                <a:effectLst/>
                <a:uLnTx/>
                <a:uFillTx/>
                <a:latin typeface="Calibri"/>
                <a:ea typeface="+mn-ea"/>
                <a:cs typeface="Times New Roman" pitchFamily="18" charset="0"/>
              </a:rPr>
              <a:t>الهوس الأول</a:t>
            </a:r>
          </a:p>
        </p:txBody>
      </p:sp>
      <p:sp>
        <p:nvSpPr>
          <p:cNvPr id="5" name="Rectangle 4">
            <a:hlinkClick r:id="rId3" action="ppaction://hlinksldjump"/>
            <a:extLst>
              <a:ext uri="{FF2B5EF4-FFF2-40B4-BE49-F238E27FC236}">
                <a16:creationId xmlns:a16="http://schemas.microsoft.com/office/drawing/2014/main" id="{18BB9F9C-E940-4A67-A028-2C973BD28F8A}"/>
              </a:ext>
            </a:extLst>
          </p:cNvPr>
          <p:cNvSpPr/>
          <p:nvPr/>
        </p:nvSpPr>
        <p:spPr>
          <a:xfrm flipH="1">
            <a:off x="3388658" y="3292850"/>
            <a:ext cx="5755342" cy="430490"/>
          </a:xfrm>
          <a:prstGeom prst="rect">
            <a:avLst/>
          </a:prstGeom>
          <a:noFill/>
          <a:ln w="38100">
            <a:noFill/>
          </a:ln>
        </p:spPr>
        <p:style>
          <a:lnRef idx="0">
            <a:schemeClr val="accent2"/>
          </a:lnRef>
          <a:fillRef idx="3">
            <a:schemeClr val="accent2"/>
          </a:fillRef>
          <a:effectRef idx="3">
            <a:schemeClr val="accent2"/>
          </a:effectRef>
          <a:fontRef idx="minor">
            <a:schemeClr val="lt1"/>
          </a:fontRef>
        </p:style>
        <p:txBody>
          <a:bodyPr anchor="ctr"/>
          <a:lstStyle/>
          <a:p>
            <a:pPr algn="ctr" rtl="1" eaLnBrk="1" fontAlgn="auto" hangingPunct="1">
              <a:spcBef>
                <a:spcPts val="0"/>
              </a:spcBef>
              <a:spcAft>
                <a:spcPts val="0"/>
              </a:spcAft>
            </a:pPr>
            <a:r>
              <a:rPr lang="ar-EG" sz="2400" b="1" dirty="0">
                <a:solidFill>
                  <a:srgbClr val="FFC000"/>
                </a:solidFill>
                <a:cs typeface="Times New Roman" pitchFamily="18" charset="0"/>
              </a:rPr>
              <a:t>ابصالية على الهوس الأول</a:t>
            </a:r>
            <a:r>
              <a:rPr lang="en-US" sz="2400" b="1" dirty="0">
                <a:solidFill>
                  <a:srgbClr val="FFC000"/>
                </a:solidFill>
                <a:cs typeface="Times New Roman" pitchFamily="18" charset="0"/>
              </a:rPr>
              <a:t> </a:t>
            </a:r>
            <a:r>
              <a:rPr lang="ar-EG" sz="2000" b="1" dirty="0">
                <a:solidFill>
                  <a:schemeClr val="bg1"/>
                </a:solidFill>
                <a:cs typeface="Times New Roman" pitchFamily="18" charset="0"/>
              </a:rPr>
              <a:t>(آ إبتشويس إير أورو/ </a:t>
            </a:r>
            <a:r>
              <a:rPr lang="ar-SA" sz="2000" b="1" dirty="0">
                <a:solidFill>
                  <a:schemeClr val="bg1"/>
                </a:solidFill>
                <a:cs typeface="Times New Roman" pitchFamily="18" charset="0"/>
              </a:rPr>
              <a:t>الرب قد ملك</a:t>
            </a:r>
            <a:r>
              <a:rPr lang="ar-EG" sz="2000" b="1" dirty="0">
                <a:solidFill>
                  <a:schemeClr val="bg1"/>
                </a:solidFill>
                <a:cs typeface="Times New Roman" pitchFamily="18" charset="0"/>
              </a:rPr>
              <a:t>)</a:t>
            </a:r>
            <a:endParaRPr lang="en-US" sz="2400" b="1" dirty="0">
              <a:solidFill>
                <a:schemeClr val="bg1"/>
              </a:solidFill>
              <a:cs typeface="Times New Roman" pitchFamily="18" charset="0"/>
            </a:endParaRPr>
          </a:p>
        </p:txBody>
      </p:sp>
    </p:spTree>
    <p:extLst>
      <p:ext uri="{BB962C8B-B14F-4D97-AF65-F5344CB8AC3E}">
        <p14:creationId xmlns:p14="http://schemas.microsoft.com/office/powerpoint/2010/main" val="3267295939"/>
      </p:ext>
    </p:extLst>
  </p:cSld>
  <p:clrMapOvr>
    <a:masterClrMapping/>
  </p:clrMapOvr>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8ED98C4-1F47-4C0A-83CF-1479C036D665}"/>
              </a:ext>
            </a:extLst>
          </p:cNvPr>
          <p:cNvSpPr>
            <a:spLocks noGrp="1"/>
          </p:cNvSpPr>
          <p:nvPr>
            <p:ph type="body" sz="quarter" idx="10"/>
          </p:nvPr>
        </p:nvSpPr>
        <p:spPr>
          <a:xfrm>
            <a:off x="0" y="4410636"/>
            <a:ext cx="9144000" cy="1152939"/>
          </a:xfrm>
        </p:spPr>
        <p:txBody>
          <a:bodyPr/>
          <a:lstStyle/>
          <a:p>
            <a:pPr rtl="0">
              <a:spcBef>
                <a:spcPts val="0"/>
              </a:spcBef>
            </a:pPr>
            <a:r>
              <a:rPr lang="en-GB" sz="4000" dirty="0" err="1">
                <a:latin typeface="CS New Athanasius" panose="020B0500000000000000" pitchFamily="34" charset="0"/>
              </a:rPr>
              <a:t>Ef`eranaf</a:t>
            </a:r>
            <a:r>
              <a:rPr lang="en-GB" sz="4000" dirty="0">
                <a:latin typeface="CS New Athanasius" panose="020B0500000000000000" pitchFamily="34" charset="0"/>
              </a:rPr>
              <a:t> `</a:t>
            </a:r>
            <a:r>
              <a:rPr lang="en-GB" sz="4000" dirty="0" err="1">
                <a:latin typeface="CS New Athanasius" panose="020B0500000000000000" pitchFamily="34" charset="0"/>
              </a:rPr>
              <a:t>mPennou</a:t>
            </a:r>
            <a:r>
              <a:rPr lang="en-GB" sz="4000" dirty="0">
                <a:latin typeface="CS New Athanasius" panose="020B0500000000000000" pitchFamily="34" charset="0"/>
              </a:rPr>
              <a:t>] `</a:t>
            </a:r>
            <a:r>
              <a:rPr lang="en-GB" sz="4000" dirty="0" err="1">
                <a:latin typeface="CS New Athanasius" panose="020B0500000000000000" pitchFamily="34" charset="0"/>
              </a:rPr>
              <a:t>nje</a:t>
            </a:r>
            <a:r>
              <a:rPr lang="en-GB" sz="4000" dirty="0">
                <a:latin typeface="CS New Athanasius" panose="020B0500000000000000" pitchFamily="34" charset="0"/>
              </a:rPr>
              <a:t> </a:t>
            </a:r>
            <a:r>
              <a:rPr lang="en-GB" sz="4000" dirty="0" err="1">
                <a:latin typeface="CS New Athanasius" panose="020B0500000000000000" pitchFamily="34" charset="0"/>
              </a:rPr>
              <a:t>pi`wou</a:t>
            </a:r>
            <a:r>
              <a:rPr lang="en-GB" sz="4000" dirty="0">
                <a:latin typeface="CS New Athanasius" panose="020B0500000000000000" pitchFamily="34" charset="0"/>
              </a:rPr>
              <a:t> </a:t>
            </a:r>
            <a:r>
              <a:rPr lang="en-GB" sz="4000" dirty="0" err="1">
                <a:latin typeface="CS New Athanasius" panose="020B0500000000000000" pitchFamily="34" charset="0"/>
              </a:rPr>
              <a:t>nem</a:t>
            </a:r>
            <a:r>
              <a:rPr lang="en-GB" sz="4000" dirty="0">
                <a:latin typeface="CS New Athanasius" panose="020B0500000000000000" pitchFamily="34" charset="0"/>
              </a:rPr>
              <a:t> </a:t>
            </a:r>
            <a:r>
              <a:rPr lang="en-GB" sz="4000" dirty="0" err="1">
                <a:latin typeface="CS New Athanasius" panose="020B0500000000000000" pitchFamily="34" charset="0"/>
              </a:rPr>
              <a:t>pi`cmou</a:t>
            </a:r>
            <a:r>
              <a:rPr lang="en-GB" sz="4000" dirty="0">
                <a:latin typeface="CS New Athanasius" panose="020B0500000000000000" pitchFamily="34" charset="0"/>
              </a:rPr>
              <a:t>.</a:t>
            </a:r>
            <a:endParaRPr lang="ar-EG" sz="4000" dirty="0">
              <a:latin typeface="CS New Athanasius" panose="020B0500000000000000" pitchFamily="34" charset="0"/>
            </a:endParaRPr>
          </a:p>
          <a:p>
            <a:pPr rtl="0">
              <a:spcBef>
                <a:spcPts val="0"/>
              </a:spcBef>
            </a:pPr>
            <a:r>
              <a:rPr lang="en-GB" sz="4000" dirty="0">
                <a:latin typeface="CS New Athanasius" panose="020B0500000000000000" pitchFamily="34" charset="0"/>
              </a:rPr>
              <a:t> `</a:t>
            </a:r>
            <a:r>
              <a:rPr lang="en-GB" sz="4000" dirty="0" err="1">
                <a:latin typeface="CS New Athanasius" panose="020B0500000000000000" pitchFamily="34" charset="0"/>
              </a:rPr>
              <a:t>Cmou</a:t>
            </a:r>
            <a:r>
              <a:rPr lang="en-GB" sz="4000" dirty="0">
                <a:latin typeface="CS New Athanasius" panose="020B0500000000000000" pitchFamily="34" charset="0"/>
              </a:rPr>
              <a:t> `</a:t>
            </a:r>
            <a:r>
              <a:rPr lang="en-GB" sz="4000" dirty="0" err="1">
                <a:latin typeface="CS New Athanasius" panose="020B0500000000000000" pitchFamily="34" charset="0"/>
              </a:rPr>
              <a:t>e`P</a:t>
            </a:r>
            <a:r>
              <a:rPr lang="en-GB" sz="4000" dirty="0">
                <a:latin typeface="CS New Athanasius" panose="020B0500000000000000" pitchFamily="34" charset="0"/>
              </a:rPr>
              <a:t>=o=c </a:t>
            </a:r>
            <a:r>
              <a:rPr lang="en-GB" sz="4000" dirty="0" err="1">
                <a:latin typeface="CS New Athanasius" panose="020B0500000000000000" pitchFamily="34" charset="0"/>
              </a:rPr>
              <a:t>Pennou</a:t>
            </a:r>
            <a:r>
              <a:rPr lang="en-GB" sz="4000" dirty="0">
                <a:latin typeface="CS New Athanasius" panose="020B0500000000000000" pitchFamily="34" charset="0"/>
              </a:rPr>
              <a:t>] je </a:t>
            </a:r>
            <a:r>
              <a:rPr lang="en-GB" sz="4000" dirty="0" err="1">
                <a:latin typeface="CS New Athanasius" panose="020B0500000000000000" pitchFamily="34" charset="0"/>
              </a:rPr>
              <a:t>nane</a:t>
            </a:r>
            <a:r>
              <a:rPr lang="en-GB" sz="4000" dirty="0">
                <a:latin typeface="CS New Athanasius" panose="020B0500000000000000" pitchFamily="34" charset="0"/>
              </a:rPr>
              <a:t> </a:t>
            </a:r>
            <a:r>
              <a:rPr lang="en-GB" sz="4000" dirty="0" err="1">
                <a:latin typeface="CS New Athanasius" panose="020B0500000000000000" pitchFamily="34" charset="0"/>
              </a:rPr>
              <a:t>ou'almoc</a:t>
            </a:r>
            <a:r>
              <a:rPr lang="en-GB" sz="4000" dirty="0">
                <a:latin typeface="CS New Athanasius" panose="020B0500000000000000" pitchFamily="34" charset="0"/>
              </a:rPr>
              <a:t>.</a:t>
            </a:r>
          </a:p>
        </p:txBody>
      </p:sp>
      <p:sp>
        <p:nvSpPr>
          <p:cNvPr id="3" name="Text Placeholder 2">
            <a:extLst>
              <a:ext uri="{FF2B5EF4-FFF2-40B4-BE49-F238E27FC236}">
                <a16:creationId xmlns:a16="http://schemas.microsoft.com/office/drawing/2014/main" id="{6C396CD8-597D-40D9-959B-B0186F77DEE9}"/>
              </a:ext>
            </a:extLst>
          </p:cNvPr>
          <p:cNvSpPr>
            <a:spLocks noGrp="1"/>
          </p:cNvSpPr>
          <p:nvPr>
            <p:ph type="body" sz="quarter" idx="11"/>
          </p:nvPr>
        </p:nvSpPr>
        <p:spPr>
          <a:xfrm>
            <a:off x="0" y="3710610"/>
            <a:ext cx="9144000" cy="700026"/>
          </a:xfrm>
        </p:spPr>
        <p:txBody>
          <a:bodyPr anchor="ctr"/>
          <a:lstStyle/>
          <a:p>
            <a:r>
              <a:rPr kumimoji="0" lang="ar-SA" sz="3600" b="1" i="0" u="none" strike="noStrike" cap="none" normalizeH="0" baseline="0" dirty="0">
                <a:ln>
                  <a:noFill/>
                </a:ln>
                <a:solidFill>
                  <a:srgbClr val="FFFFFF"/>
                </a:solidFill>
                <a:effectLst/>
                <a:latin typeface="Times New Roman" pitchFamily="18" charset="0"/>
                <a:cs typeface="Times New Roman" pitchFamily="18" charset="0"/>
              </a:rPr>
              <a:t>يليق لإلهنا المجد والتسبيح. سبِّحوا الرب إلهنا بحُسن المزمار.</a:t>
            </a:r>
          </a:p>
        </p:txBody>
      </p:sp>
      <p:sp>
        <p:nvSpPr>
          <p:cNvPr id="4" name="Text Placeholder 3">
            <a:extLst>
              <a:ext uri="{FF2B5EF4-FFF2-40B4-BE49-F238E27FC236}">
                <a16:creationId xmlns:a16="http://schemas.microsoft.com/office/drawing/2014/main" id="{C053883A-4A41-441E-B8ED-D6AE33FFE4B7}"/>
              </a:ext>
            </a:extLst>
          </p:cNvPr>
          <p:cNvSpPr>
            <a:spLocks noGrp="1"/>
          </p:cNvSpPr>
          <p:nvPr>
            <p:ph type="body" sz="quarter" idx="12"/>
          </p:nvPr>
        </p:nvSpPr>
        <p:spPr>
          <a:xfrm>
            <a:off x="0" y="5563575"/>
            <a:ext cx="9144000" cy="1294425"/>
          </a:xfrm>
        </p:spPr>
        <p:txBody>
          <a:bodyPr/>
          <a:lstStyle/>
          <a:p>
            <a:r>
              <a:rPr kumimoji="0" lang="ar-EG" sz="4000" b="1" i="0" u="none" strike="noStrike" kern="1200" cap="none" normalizeH="0" baseline="0" dirty="0">
                <a:ln>
                  <a:noFill/>
                </a:ln>
                <a:solidFill>
                  <a:srgbClr val="FFFF99"/>
                </a:solidFill>
                <a:effectLst/>
                <a:latin typeface="Times New Roman" pitchFamily="18" charset="0"/>
                <a:ea typeface="+mn-ea"/>
                <a:cs typeface="Times New Roman" pitchFamily="18" charset="0"/>
              </a:rPr>
              <a:t>اف ايراناف امبين نوتي: انجي بي أوأوو نيم بي اسمو: اسمو ابتشويس بين نوتي: جي ناني أووبسالموس. </a:t>
            </a:r>
          </a:p>
        </p:txBody>
      </p:sp>
    </p:spTree>
    <p:extLst>
      <p:ext uri="{BB962C8B-B14F-4D97-AF65-F5344CB8AC3E}">
        <p14:creationId xmlns:p14="http://schemas.microsoft.com/office/powerpoint/2010/main" val="3607434472"/>
      </p:ext>
    </p:extLst>
  </p:cSld>
  <p:clrMapOvr>
    <a:masterClrMapping/>
  </p:clrMapOvr>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4492279"/>
            <a:ext cx="9144000" cy="1152939"/>
          </a:xfrm>
        </p:spPr>
        <p:txBody>
          <a:bodyPr/>
          <a:lstStyle/>
          <a:p>
            <a:pPr algn="ctr" rtl="0"/>
            <a:r>
              <a:rPr lang="en-US" sz="3900" b="0" i="0" u="none" strike="noStrike" dirty="0">
                <a:effectLst/>
                <a:latin typeface="CS New Athanasius" pitchFamily="34" charset="0"/>
              </a:rPr>
              <a:t>`</a:t>
            </a:r>
            <a:r>
              <a:rPr lang="en-US" sz="3900" b="0" i="0" u="none" strike="noStrike" dirty="0" err="1">
                <a:effectLst/>
                <a:latin typeface="CS New Athanasius" pitchFamily="34" charset="0"/>
              </a:rPr>
              <a:t>Cmou</a:t>
            </a:r>
            <a:r>
              <a:rPr lang="en-US" sz="3900" b="0" i="0" u="none" strike="noStrike" dirty="0">
                <a:effectLst/>
                <a:latin typeface="CS New Athanasius" pitchFamily="34" charset="0"/>
              </a:rPr>
              <a:t> `</a:t>
            </a:r>
            <a:r>
              <a:rPr lang="en-US" sz="3900" b="0" i="0" u="none" strike="noStrike" dirty="0" err="1">
                <a:effectLst/>
                <a:latin typeface="CS New Athanasius" pitchFamily="34" charset="0"/>
              </a:rPr>
              <a:t>erof</a:t>
            </a:r>
            <a:r>
              <a:rPr lang="en-US" sz="3900" b="0" i="0" u="none" strike="noStrike" dirty="0">
                <a:effectLst/>
                <a:latin typeface="CS New Athanasius" pitchFamily="34" charset="0"/>
              </a:rPr>
              <a:t> </a:t>
            </a:r>
            <a:r>
              <a:rPr lang="en-US" sz="3900" b="0" i="0" u="none" strike="noStrike" dirty="0" err="1">
                <a:effectLst/>
                <a:latin typeface="CS New Athanasius" pitchFamily="34" charset="0"/>
              </a:rPr>
              <a:t>qen</a:t>
            </a:r>
            <a:r>
              <a:rPr lang="en-US" sz="3900" b="0" i="0" u="none" strike="noStrike" dirty="0">
                <a:effectLst/>
                <a:latin typeface="CS New Athanasius" pitchFamily="34" charset="0"/>
              </a:rPr>
              <a:t> </a:t>
            </a:r>
            <a:r>
              <a:rPr lang="en-US" sz="3900" b="0" i="0" u="none" strike="noStrike" dirty="0" err="1">
                <a:effectLst/>
                <a:latin typeface="CS New Athanasius" pitchFamily="34" charset="0"/>
              </a:rPr>
              <a:t>hankumbalon</a:t>
            </a:r>
            <a:r>
              <a:rPr lang="en-US" sz="3900" b="0" i="0" u="none" strike="noStrike" dirty="0">
                <a:effectLst/>
                <a:latin typeface="CS New Athanasius" pitchFamily="34" charset="0"/>
              </a:rPr>
              <a:t> `</a:t>
            </a:r>
            <a:r>
              <a:rPr lang="en-US" sz="3900" b="0" i="0" u="none" strike="noStrike" dirty="0" err="1">
                <a:effectLst/>
                <a:latin typeface="CS New Athanasius" pitchFamily="34" charset="0"/>
              </a:rPr>
              <a:t>nte</a:t>
            </a:r>
            <a:r>
              <a:rPr lang="en-US" sz="3900" b="0" i="0" u="none" strike="noStrike" dirty="0">
                <a:effectLst/>
                <a:latin typeface="CS New Athanasius" pitchFamily="34" charset="0"/>
              </a:rPr>
              <a:t> </a:t>
            </a:r>
            <a:r>
              <a:rPr lang="en-US" sz="3900" b="0" i="0" u="none" strike="noStrike" dirty="0" err="1">
                <a:effectLst/>
                <a:latin typeface="CS New Athanasius" pitchFamily="34" charset="0"/>
              </a:rPr>
              <a:t>oueslylou`i</a:t>
            </a:r>
            <a:r>
              <a:rPr lang="en-US" sz="3900" b="0" i="0" u="none" strike="noStrike" dirty="0">
                <a:effectLst/>
                <a:latin typeface="CS New Athanasius" pitchFamily="34" charset="0"/>
              </a:rPr>
              <a:t> </a:t>
            </a:r>
            <a:r>
              <a:rPr lang="en-US" sz="3900" b="0" i="0" u="none" strike="noStrike" dirty="0" err="1">
                <a:effectLst/>
                <a:latin typeface="CS New Athanasius" pitchFamily="34" charset="0"/>
              </a:rPr>
              <a:t>allylouia</a:t>
            </a:r>
            <a:r>
              <a:rPr lang="en-US" sz="3900" b="0" i="0" u="none" strike="noStrike" dirty="0">
                <a:effectLst/>
                <a:latin typeface="CS New Athanasius" pitchFamily="34" charset="0"/>
              </a:rPr>
              <a:t>.</a:t>
            </a:r>
          </a:p>
        </p:txBody>
      </p:sp>
      <p:sp>
        <p:nvSpPr>
          <p:cNvPr id="3" name="Text Placeholder 2"/>
          <p:cNvSpPr>
            <a:spLocks noGrp="1"/>
          </p:cNvSpPr>
          <p:nvPr>
            <p:ph type="body" sz="quarter" idx="11"/>
          </p:nvPr>
        </p:nvSpPr>
        <p:spPr/>
        <p:txBody>
          <a:bodyPr/>
          <a:lstStyle/>
          <a:p>
            <a:r>
              <a:rPr lang="ar-EG" dirty="0"/>
              <a:t>سبحوه بصنوج التهليل هلليلويا </a:t>
            </a:r>
          </a:p>
          <a:p>
            <a:endParaRPr lang="en-US" dirty="0"/>
          </a:p>
        </p:txBody>
      </p:sp>
      <p:sp>
        <p:nvSpPr>
          <p:cNvPr id="4" name="Text Placeholder 3"/>
          <p:cNvSpPr>
            <a:spLocks noGrp="1"/>
          </p:cNvSpPr>
          <p:nvPr>
            <p:ph type="body" sz="quarter" idx="12"/>
          </p:nvPr>
        </p:nvSpPr>
        <p:spPr/>
        <p:txBody>
          <a:bodyPr/>
          <a:lstStyle/>
          <a:p>
            <a:r>
              <a:rPr lang="ar-EG" dirty="0"/>
              <a:t>إسمـو إيـروف خيـن هـان كيمفالـون إنتيـه أوو إيه إشليلووي الليلويا :</a:t>
            </a:r>
          </a:p>
        </p:txBody>
      </p:sp>
    </p:spTree>
    <p:extLst>
      <p:ext uri="{BB962C8B-B14F-4D97-AF65-F5344CB8AC3E}">
        <p14:creationId xmlns:p14="http://schemas.microsoft.com/office/powerpoint/2010/main" val="1233408489"/>
      </p:ext>
    </p:extLst>
  </p:cSld>
  <p:clrMapOvr>
    <a:masterClrMapping/>
  </p:clrMapOvr>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8ED98C4-1F47-4C0A-83CF-1479C036D665}"/>
              </a:ext>
            </a:extLst>
          </p:cNvPr>
          <p:cNvSpPr>
            <a:spLocks noGrp="1"/>
          </p:cNvSpPr>
          <p:nvPr>
            <p:ph type="body" sz="quarter" idx="10"/>
          </p:nvPr>
        </p:nvSpPr>
        <p:spPr>
          <a:xfrm>
            <a:off x="0" y="4410636"/>
            <a:ext cx="9144000" cy="1152939"/>
          </a:xfrm>
        </p:spPr>
        <p:txBody>
          <a:bodyPr/>
          <a:lstStyle/>
          <a:p>
            <a:pPr rtl="0">
              <a:spcBef>
                <a:spcPts val="0"/>
              </a:spcBef>
            </a:pPr>
            <a:r>
              <a:rPr lang="en-GB" sz="4000" dirty="0" err="1">
                <a:latin typeface="CS New Athanasius" panose="020B0500000000000000" pitchFamily="34" charset="0"/>
              </a:rPr>
              <a:t>Ef`eranaf</a:t>
            </a:r>
            <a:r>
              <a:rPr lang="en-GB" sz="4000" dirty="0">
                <a:latin typeface="CS New Athanasius" panose="020B0500000000000000" pitchFamily="34" charset="0"/>
              </a:rPr>
              <a:t> `</a:t>
            </a:r>
            <a:r>
              <a:rPr lang="en-GB" sz="4000" dirty="0" err="1">
                <a:latin typeface="CS New Athanasius" panose="020B0500000000000000" pitchFamily="34" charset="0"/>
              </a:rPr>
              <a:t>mPennou</a:t>
            </a:r>
            <a:r>
              <a:rPr lang="en-GB" sz="4000" dirty="0">
                <a:latin typeface="CS New Athanasius" panose="020B0500000000000000" pitchFamily="34" charset="0"/>
              </a:rPr>
              <a:t>] `</a:t>
            </a:r>
            <a:r>
              <a:rPr lang="en-GB" sz="4000" dirty="0" err="1">
                <a:latin typeface="CS New Athanasius" panose="020B0500000000000000" pitchFamily="34" charset="0"/>
              </a:rPr>
              <a:t>nje</a:t>
            </a:r>
            <a:r>
              <a:rPr lang="en-GB" sz="4000" dirty="0">
                <a:latin typeface="CS New Athanasius" panose="020B0500000000000000" pitchFamily="34" charset="0"/>
              </a:rPr>
              <a:t> </a:t>
            </a:r>
            <a:r>
              <a:rPr lang="en-GB" sz="4000" dirty="0" err="1">
                <a:latin typeface="CS New Athanasius" panose="020B0500000000000000" pitchFamily="34" charset="0"/>
              </a:rPr>
              <a:t>pi`wou</a:t>
            </a:r>
            <a:r>
              <a:rPr lang="en-GB" sz="4000" dirty="0">
                <a:latin typeface="CS New Athanasius" panose="020B0500000000000000" pitchFamily="34" charset="0"/>
              </a:rPr>
              <a:t> </a:t>
            </a:r>
            <a:r>
              <a:rPr lang="en-GB" sz="4000" dirty="0" err="1">
                <a:latin typeface="CS New Athanasius" panose="020B0500000000000000" pitchFamily="34" charset="0"/>
              </a:rPr>
              <a:t>nem</a:t>
            </a:r>
            <a:r>
              <a:rPr lang="en-GB" sz="4000" dirty="0">
                <a:latin typeface="CS New Athanasius" panose="020B0500000000000000" pitchFamily="34" charset="0"/>
              </a:rPr>
              <a:t> </a:t>
            </a:r>
            <a:r>
              <a:rPr lang="en-GB" sz="4000" dirty="0" err="1">
                <a:latin typeface="CS New Athanasius" panose="020B0500000000000000" pitchFamily="34" charset="0"/>
              </a:rPr>
              <a:t>pi`cmou</a:t>
            </a:r>
            <a:r>
              <a:rPr lang="en-GB" sz="4000" dirty="0">
                <a:latin typeface="CS New Athanasius" panose="020B0500000000000000" pitchFamily="34" charset="0"/>
              </a:rPr>
              <a:t>.</a:t>
            </a:r>
            <a:endParaRPr lang="ar-EG" sz="4000" dirty="0">
              <a:latin typeface="CS New Athanasius" panose="020B0500000000000000" pitchFamily="34" charset="0"/>
            </a:endParaRPr>
          </a:p>
          <a:p>
            <a:pPr rtl="0">
              <a:spcBef>
                <a:spcPts val="0"/>
              </a:spcBef>
            </a:pPr>
            <a:r>
              <a:rPr lang="en-GB" sz="4000" dirty="0">
                <a:latin typeface="CS New Athanasius" panose="020B0500000000000000" pitchFamily="34" charset="0"/>
              </a:rPr>
              <a:t> `</a:t>
            </a:r>
            <a:r>
              <a:rPr lang="en-GB" sz="4000" dirty="0" err="1">
                <a:latin typeface="CS New Athanasius" panose="020B0500000000000000" pitchFamily="34" charset="0"/>
              </a:rPr>
              <a:t>Cmou</a:t>
            </a:r>
            <a:r>
              <a:rPr lang="en-GB" sz="4000" dirty="0">
                <a:latin typeface="CS New Athanasius" panose="020B0500000000000000" pitchFamily="34" charset="0"/>
              </a:rPr>
              <a:t> `</a:t>
            </a:r>
            <a:r>
              <a:rPr lang="en-GB" sz="4000" dirty="0" err="1">
                <a:latin typeface="CS New Athanasius" panose="020B0500000000000000" pitchFamily="34" charset="0"/>
              </a:rPr>
              <a:t>e`P</a:t>
            </a:r>
            <a:r>
              <a:rPr lang="en-GB" sz="4000" dirty="0">
                <a:latin typeface="CS New Athanasius" panose="020B0500000000000000" pitchFamily="34" charset="0"/>
              </a:rPr>
              <a:t>=o=c </a:t>
            </a:r>
            <a:r>
              <a:rPr lang="en-GB" sz="4000" dirty="0" err="1">
                <a:latin typeface="CS New Athanasius" panose="020B0500000000000000" pitchFamily="34" charset="0"/>
              </a:rPr>
              <a:t>Pennou</a:t>
            </a:r>
            <a:r>
              <a:rPr lang="en-GB" sz="4000" dirty="0">
                <a:latin typeface="CS New Athanasius" panose="020B0500000000000000" pitchFamily="34" charset="0"/>
              </a:rPr>
              <a:t>] je </a:t>
            </a:r>
            <a:r>
              <a:rPr lang="en-GB" sz="4000" dirty="0" err="1">
                <a:latin typeface="CS New Athanasius" panose="020B0500000000000000" pitchFamily="34" charset="0"/>
              </a:rPr>
              <a:t>nane</a:t>
            </a:r>
            <a:r>
              <a:rPr lang="en-GB" sz="4000" dirty="0">
                <a:latin typeface="CS New Athanasius" panose="020B0500000000000000" pitchFamily="34" charset="0"/>
              </a:rPr>
              <a:t> </a:t>
            </a:r>
            <a:r>
              <a:rPr lang="en-GB" sz="4000" dirty="0" err="1">
                <a:latin typeface="CS New Athanasius" panose="020B0500000000000000" pitchFamily="34" charset="0"/>
              </a:rPr>
              <a:t>ou'almoc</a:t>
            </a:r>
            <a:r>
              <a:rPr lang="en-GB" sz="4000" dirty="0">
                <a:latin typeface="CS New Athanasius" panose="020B0500000000000000" pitchFamily="34" charset="0"/>
              </a:rPr>
              <a:t>.</a:t>
            </a:r>
          </a:p>
        </p:txBody>
      </p:sp>
      <p:sp>
        <p:nvSpPr>
          <p:cNvPr id="3" name="Text Placeholder 2">
            <a:extLst>
              <a:ext uri="{FF2B5EF4-FFF2-40B4-BE49-F238E27FC236}">
                <a16:creationId xmlns:a16="http://schemas.microsoft.com/office/drawing/2014/main" id="{6C396CD8-597D-40D9-959B-B0186F77DEE9}"/>
              </a:ext>
            </a:extLst>
          </p:cNvPr>
          <p:cNvSpPr>
            <a:spLocks noGrp="1"/>
          </p:cNvSpPr>
          <p:nvPr>
            <p:ph type="body" sz="quarter" idx="11"/>
          </p:nvPr>
        </p:nvSpPr>
        <p:spPr>
          <a:xfrm>
            <a:off x="0" y="3710610"/>
            <a:ext cx="9144000" cy="700026"/>
          </a:xfrm>
        </p:spPr>
        <p:txBody>
          <a:bodyPr anchor="ctr"/>
          <a:lstStyle/>
          <a:p>
            <a:r>
              <a:rPr kumimoji="0" lang="ar-SA" sz="3600" b="1" i="0" u="none" strike="noStrike" cap="none" normalizeH="0" baseline="0" dirty="0">
                <a:ln>
                  <a:noFill/>
                </a:ln>
                <a:solidFill>
                  <a:srgbClr val="FFFFFF"/>
                </a:solidFill>
                <a:effectLst/>
                <a:latin typeface="Times New Roman" pitchFamily="18" charset="0"/>
                <a:cs typeface="Times New Roman" pitchFamily="18" charset="0"/>
              </a:rPr>
              <a:t>يليق لإلهنا المجد والتسبيح. سبِّحوا الرب إلهنا بحُسن المزمار.</a:t>
            </a:r>
          </a:p>
        </p:txBody>
      </p:sp>
      <p:sp>
        <p:nvSpPr>
          <p:cNvPr id="4" name="Text Placeholder 3">
            <a:extLst>
              <a:ext uri="{FF2B5EF4-FFF2-40B4-BE49-F238E27FC236}">
                <a16:creationId xmlns:a16="http://schemas.microsoft.com/office/drawing/2014/main" id="{C053883A-4A41-441E-B8ED-D6AE33FFE4B7}"/>
              </a:ext>
            </a:extLst>
          </p:cNvPr>
          <p:cNvSpPr>
            <a:spLocks noGrp="1"/>
          </p:cNvSpPr>
          <p:nvPr>
            <p:ph type="body" sz="quarter" idx="12"/>
          </p:nvPr>
        </p:nvSpPr>
        <p:spPr>
          <a:xfrm>
            <a:off x="0" y="5563575"/>
            <a:ext cx="9144000" cy="1294425"/>
          </a:xfrm>
        </p:spPr>
        <p:txBody>
          <a:bodyPr/>
          <a:lstStyle/>
          <a:p>
            <a:r>
              <a:rPr kumimoji="0" lang="ar-EG" sz="4000" b="1" i="0" u="none" strike="noStrike" kern="1200" cap="none" normalizeH="0" baseline="0" dirty="0">
                <a:ln>
                  <a:noFill/>
                </a:ln>
                <a:solidFill>
                  <a:srgbClr val="FFFF99"/>
                </a:solidFill>
                <a:effectLst/>
                <a:latin typeface="Times New Roman" pitchFamily="18" charset="0"/>
                <a:ea typeface="+mn-ea"/>
                <a:cs typeface="Times New Roman" pitchFamily="18" charset="0"/>
              </a:rPr>
              <a:t>اف ايراناف امبين نوتي: انجي بي أوأوو نيم بي اسمو: اسمو ابتشويس بين نوتي: جي ناني أووبسالموس. </a:t>
            </a:r>
          </a:p>
        </p:txBody>
      </p:sp>
    </p:spTree>
    <p:extLst>
      <p:ext uri="{BB962C8B-B14F-4D97-AF65-F5344CB8AC3E}">
        <p14:creationId xmlns:p14="http://schemas.microsoft.com/office/powerpoint/2010/main" val="2413911859"/>
      </p:ext>
    </p:extLst>
  </p:cSld>
  <p:clrMapOvr>
    <a:masterClrMapping/>
  </p:clrMapOvr>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4535142"/>
            <a:ext cx="9144000" cy="1152939"/>
          </a:xfrm>
        </p:spPr>
        <p:txBody>
          <a:bodyPr/>
          <a:lstStyle/>
          <a:p>
            <a:pPr algn="ctr" rtl="0"/>
            <a:r>
              <a:rPr lang="da-DK" sz="4000" b="0" i="0" u="none" strike="noStrike" dirty="0">
                <a:effectLst/>
                <a:latin typeface="CS New Athanasius" pitchFamily="34" charset="0"/>
              </a:rPr>
              <a:t>Nifi niben marou`cmou tyrou `e`vran `m`P[oic Pennou] allylouia.</a:t>
            </a:r>
          </a:p>
        </p:txBody>
      </p:sp>
      <p:sp>
        <p:nvSpPr>
          <p:cNvPr id="3" name="Text Placeholder 2"/>
          <p:cNvSpPr>
            <a:spLocks noGrp="1"/>
          </p:cNvSpPr>
          <p:nvPr>
            <p:ph type="body" sz="quarter" idx="11"/>
          </p:nvPr>
        </p:nvSpPr>
        <p:spPr/>
        <p:txBody>
          <a:bodyPr/>
          <a:lstStyle/>
          <a:p>
            <a:r>
              <a:rPr lang="ar-EG" dirty="0"/>
              <a:t> كل نسمة فلتسبح اسم الرب إلهنا هلليلويا :</a:t>
            </a:r>
          </a:p>
          <a:p>
            <a:endParaRPr lang="en-US" dirty="0"/>
          </a:p>
        </p:txBody>
      </p:sp>
      <p:sp>
        <p:nvSpPr>
          <p:cNvPr id="4" name="Text Placeholder 3"/>
          <p:cNvSpPr>
            <a:spLocks noGrp="1"/>
          </p:cNvSpPr>
          <p:nvPr>
            <p:ph type="body" sz="quarter" idx="12"/>
          </p:nvPr>
        </p:nvSpPr>
        <p:spPr/>
        <p:txBody>
          <a:bodyPr/>
          <a:lstStyle/>
          <a:p>
            <a:r>
              <a:rPr lang="ar-EG" dirty="0"/>
              <a:t>نيفـي نيفيـن مـارو إسمـو تيـرو إيـه إفران إم إبشويس بين نوتي الليلويا :</a:t>
            </a:r>
          </a:p>
        </p:txBody>
      </p:sp>
    </p:spTree>
    <p:extLst>
      <p:ext uri="{BB962C8B-B14F-4D97-AF65-F5344CB8AC3E}">
        <p14:creationId xmlns:p14="http://schemas.microsoft.com/office/powerpoint/2010/main" val="1632870448"/>
      </p:ext>
    </p:extLst>
  </p:cSld>
  <p:clrMapOvr>
    <a:masterClrMapping/>
  </p:clrMapOvr>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p:txBody>
          <a:bodyPr/>
          <a:lstStyle/>
          <a:p>
            <a:pPr algn="ctr" rtl="0"/>
            <a:r>
              <a:rPr lang="en-US" sz="4400" b="0" i="0" u="none" strike="noStrike" dirty="0">
                <a:effectLst/>
                <a:latin typeface="CS New Athanasius" pitchFamily="34" charset="0"/>
              </a:rPr>
              <a:t>Doxa Patri </a:t>
            </a:r>
            <a:r>
              <a:rPr lang="en-US" sz="4400" b="0" i="0" u="none" strike="noStrike" dirty="0" err="1">
                <a:effectLst/>
                <a:latin typeface="CS New Athanasius" pitchFamily="34" charset="0"/>
              </a:rPr>
              <a:t>ke</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Uiw</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ke</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Agiw</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Pneumati</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allylouia</a:t>
            </a:r>
            <a:r>
              <a:rPr lang="en-US" sz="4400" b="0" i="0" u="none" strike="noStrike" dirty="0">
                <a:effectLst/>
                <a:latin typeface="CS New Athanasius" pitchFamily="34" charset="0"/>
              </a:rPr>
              <a:t>.</a:t>
            </a:r>
          </a:p>
        </p:txBody>
      </p:sp>
      <p:sp>
        <p:nvSpPr>
          <p:cNvPr id="27" name="Text Placeholder 26"/>
          <p:cNvSpPr>
            <a:spLocks noGrp="1"/>
          </p:cNvSpPr>
          <p:nvPr>
            <p:ph type="body" sz="quarter" idx="11"/>
          </p:nvPr>
        </p:nvSpPr>
        <p:spPr/>
        <p:txBody>
          <a:bodyPr/>
          <a:lstStyle/>
          <a:p>
            <a:r>
              <a:rPr lang="ar-EG" dirty="0"/>
              <a:t>المجد للآب والابـن والروح القدس هلليلويـا.</a:t>
            </a:r>
          </a:p>
          <a:p>
            <a:endParaRPr lang="en-US" dirty="0"/>
          </a:p>
        </p:txBody>
      </p:sp>
      <p:sp>
        <p:nvSpPr>
          <p:cNvPr id="28" name="Text Placeholder 27"/>
          <p:cNvSpPr>
            <a:spLocks noGrp="1"/>
          </p:cNvSpPr>
          <p:nvPr>
            <p:ph type="body" sz="quarter" idx="12"/>
          </p:nvPr>
        </p:nvSpPr>
        <p:spPr/>
        <p:txBody>
          <a:bodyPr/>
          <a:lstStyle/>
          <a:p>
            <a:r>
              <a:rPr lang="ar-EG" dirty="0"/>
              <a:t>ذوكسابتـري كيه إيو كيـه آجيـو إبنڤماتي الليلويـا.</a:t>
            </a:r>
          </a:p>
        </p:txBody>
      </p:sp>
    </p:spTree>
    <p:extLst>
      <p:ext uri="{BB962C8B-B14F-4D97-AF65-F5344CB8AC3E}">
        <p14:creationId xmlns:p14="http://schemas.microsoft.com/office/powerpoint/2010/main" val="3671603610"/>
      </p:ext>
    </p:extLst>
  </p:cSld>
  <p:clrMapOvr>
    <a:masterClrMapping/>
  </p:clrMapOvr>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506567"/>
            <a:ext cx="9144000" cy="1152939"/>
          </a:xfrm>
        </p:spPr>
        <p:txBody>
          <a:bodyPr/>
          <a:lstStyle/>
          <a:p>
            <a:pPr algn="ctr" rtl="0"/>
            <a:r>
              <a:rPr lang="da-DK" sz="4400" b="0" i="0" u="none" strike="noStrike" dirty="0">
                <a:effectLst/>
                <a:latin typeface="CS New Athanasius" pitchFamily="34" charset="0"/>
              </a:rPr>
              <a:t>Ke nun ke `a`i ke ic touc `e`wnac twn `e`wnwn `amyn allylouia.</a:t>
            </a:r>
          </a:p>
        </p:txBody>
      </p:sp>
      <p:sp>
        <p:nvSpPr>
          <p:cNvPr id="27" name="Text Placeholder 26"/>
          <p:cNvSpPr>
            <a:spLocks noGrp="1"/>
          </p:cNvSpPr>
          <p:nvPr>
            <p:ph type="body" sz="quarter" idx="11"/>
          </p:nvPr>
        </p:nvSpPr>
        <p:spPr>
          <a:xfrm>
            <a:off x="0" y="3710610"/>
            <a:ext cx="9144000" cy="795958"/>
          </a:xfrm>
        </p:spPr>
        <p:txBody>
          <a:bodyPr anchor="ctr"/>
          <a:lstStyle/>
          <a:p>
            <a:r>
              <a:rPr lang="ar-EG" dirty="0"/>
              <a:t>الآن وكل أوان وإلى دهر الداهرين آمين هلليلويـا.</a:t>
            </a:r>
          </a:p>
        </p:txBody>
      </p:sp>
      <p:sp>
        <p:nvSpPr>
          <p:cNvPr id="28" name="Text Placeholder 27"/>
          <p:cNvSpPr>
            <a:spLocks noGrp="1"/>
          </p:cNvSpPr>
          <p:nvPr>
            <p:ph type="body" sz="quarter" idx="12"/>
          </p:nvPr>
        </p:nvSpPr>
        <p:spPr/>
        <p:txBody>
          <a:bodyPr/>
          <a:lstStyle/>
          <a:p>
            <a:r>
              <a:rPr lang="ar-EG" dirty="0"/>
              <a:t>كيه نين كيه آ إي كيه يس توس إيه أونـاس طـون إيـه أونون آمين الليلويا.</a:t>
            </a:r>
          </a:p>
        </p:txBody>
      </p:sp>
    </p:spTree>
    <p:extLst>
      <p:ext uri="{BB962C8B-B14F-4D97-AF65-F5344CB8AC3E}">
        <p14:creationId xmlns:p14="http://schemas.microsoft.com/office/powerpoint/2010/main" val="942460794"/>
      </p:ext>
    </p:extLst>
  </p:cSld>
  <p:clrMapOvr>
    <a:masterClrMapping/>
  </p:clrMapOvr>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p:txBody>
          <a:bodyPr/>
          <a:lstStyle/>
          <a:p>
            <a:pPr algn="ctr" rtl="0"/>
            <a:r>
              <a:rPr lang="en-US" sz="4400" b="0" i="0" u="none" strike="noStrike" dirty="0" err="1">
                <a:effectLst/>
                <a:latin typeface="CS New Athanasius" pitchFamily="34" charset="0"/>
              </a:rPr>
              <a:t>Allylouia</a:t>
            </a:r>
            <a:r>
              <a:rPr lang="en-US" sz="4400" b="0" i="0" u="none" strike="noStrike" dirty="0">
                <a:effectLst/>
                <a:latin typeface="CS New Athanasius" pitchFamily="34" charset="0"/>
              </a:rPr>
              <a:t>@ =a=l. Doxa ci `o :</a:t>
            </a:r>
            <a:r>
              <a:rPr lang="en-US" sz="4400" b="0" i="0" u="none" strike="noStrike" dirty="0" err="1">
                <a:effectLst/>
                <a:latin typeface="CS New Athanasius" pitchFamily="34" charset="0"/>
              </a:rPr>
              <a:t>eoc</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ymwn</a:t>
            </a:r>
            <a:r>
              <a:rPr lang="en-US" sz="4400" b="0" i="0" u="none" strike="noStrike" dirty="0">
                <a:effectLst/>
                <a:latin typeface="CS New Athanasius" pitchFamily="34" charset="0"/>
              </a:rPr>
              <a:t> </a:t>
            </a:r>
            <a:r>
              <a:rPr lang="en-US" sz="4400" b="0" i="0" u="none" strike="noStrike" dirty="0" err="1">
                <a:effectLst/>
                <a:latin typeface="CS New Athanasius" pitchFamily="34" charset="0"/>
              </a:rPr>
              <a:t>allylouia</a:t>
            </a:r>
            <a:r>
              <a:rPr lang="en-US" sz="4400" b="0" i="0" u="none" strike="noStrike" dirty="0">
                <a:effectLst/>
                <a:latin typeface="CS New Athanasius" pitchFamily="34" charset="0"/>
              </a:rPr>
              <a:t>.</a:t>
            </a:r>
          </a:p>
        </p:txBody>
      </p:sp>
      <p:sp>
        <p:nvSpPr>
          <p:cNvPr id="27" name="Text Placeholder 26"/>
          <p:cNvSpPr>
            <a:spLocks noGrp="1"/>
          </p:cNvSpPr>
          <p:nvPr>
            <p:ph type="body" sz="quarter" idx="11"/>
          </p:nvPr>
        </p:nvSpPr>
        <p:spPr/>
        <p:txBody>
          <a:bodyPr/>
          <a:lstStyle/>
          <a:p>
            <a:r>
              <a:rPr lang="ar-EG" dirty="0"/>
              <a:t>هلليلويـا هلليلويـا المجد لإلهنا هلليلويا.</a:t>
            </a:r>
          </a:p>
          <a:p>
            <a:endParaRPr lang="en-US" dirty="0"/>
          </a:p>
        </p:txBody>
      </p:sp>
      <p:sp>
        <p:nvSpPr>
          <p:cNvPr id="28" name="Text Placeholder 27"/>
          <p:cNvSpPr>
            <a:spLocks noGrp="1"/>
          </p:cNvSpPr>
          <p:nvPr>
            <p:ph type="body" sz="quarter" idx="12"/>
          </p:nvPr>
        </p:nvSpPr>
        <p:spPr/>
        <p:txBody>
          <a:bodyPr/>
          <a:lstStyle/>
          <a:p>
            <a:r>
              <a:rPr lang="ar-EG" dirty="0"/>
              <a:t>الليلويا الليلويا ذوكصا سي أو ثيؤس إيمون الليلويا.</a:t>
            </a:r>
          </a:p>
        </p:txBody>
      </p:sp>
    </p:spTree>
    <p:extLst>
      <p:ext uri="{BB962C8B-B14F-4D97-AF65-F5344CB8AC3E}">
        <p14:creationId xmlns:p14="http://schemas.microsoft.com/office/powerpoint/2010/main" val="1596987696"/>
      </p:ext>
    </p:extLst>
  </p:cSld>
  <p:clrMapOvr>
    <a:masterClrMapping/>
  </p:clrMapOvr>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p:cNvSpPr>
            <a:spLocks noGrp="1"/>
          </p:cNvSpPr>
          <p:nvPr>
            <p:ph type="body" sz="quarter" idx="10"/>
          </p:nvPr>
        </p:nvSpPr>
        <p:spPr>
          <a:xfrm>
            <a:off x="0" y="4518213"/>
            <a:ext cx="9144000" cy="1465728"/>
          </a:xfrm>
        </p:spPr>
        <p:txBody>
          <a:bodyPr/>
          <a:lstStyle/>
          <a:p>
            <a:pPr algn="ctr" rtl="0"/>
            <a:r>
              <a:rPr lang="it-IT" sz="4400" b="0" i="0" u="none" strike="noStrike" dirty="0">
                <a:effectLst/>
                <a:latin typeface="CS New Athanasius" pitchFamily="34" charset="0"/>
              </a:rPr>
              <a:t> Allylouia@ =a=l. Pi`wou va Pennou] pe allylouia.</a:t>
            </a:r>
          </a:p>
        </p:txBody>
      </p:sp>
      <p:sp>
        <p:nvSpPr>
          <p:cNvPr id="27" name="Text Placeholder 26"/>
          <p:cNvSpPr>
            <a:spLocks noGrp="1"/>
          </p:cNvSpPr>
          <p:nvPr>
            <p:ph type="body" sz="quarter" idx="11"/>
          </p:nvPr>
        </p:nvSpPr>
        <p:spPr>
          <a:xfrm>
            <a:off x="0" y="3710609"/>
            <a:ext cx="9144000" cy="807603"/>
          </a:xfrm>
        </p:spPr>
        <p:txBody>
          <a:bodyPr anchor="ctr"/>
          <a:lstStyle/>
          <a:p>
            <a:r>
              <a:rPr lang="ar-EG" dirty="0"/>
              <a:t>هلليلويـا هلليلويـا المجد لإلهنا هلليلويا.</a:t>
            </a:r>
          </a:p>
        </p:txBody>
      </p:sp>
      <p:sp>
        <p:nvSpPr>
          <p:cNvPr id="28" name="Text Placeholder 27"/>
          <p:cNvSpPr>
            <a:spLocks noGrp="1"/>
          </p:cNvSpPr>
          <p:nvPr>
            <p:ph type="body" sz="quarter" idx="12"/>
          </p:nvPr>
        </p:nvSpPr>
        <p:spPr>
          <a:xfrm>
            <a:off x="0" y="5983941"/>
            <a:ext cx="9144000" cy="874059"/>
          </a:xfrm>
        </p:spPr>
        <p:txBody>
          <a:bodyPr anchor="ctr"/>
          <a:lstStyle/>
          <a:p>
            <a:r>
              <a:rPr lang="ar-EG" dirty="0"/>
              <a:t>الليلويا الليلويا بي أو أوو فا بين نوتي بيه الليلويا.</a:t>
            </a:r>
          </a:p>
        </p:txBody>
      </p:sp>
    </p:spTree>
    <p:extLst>
      <p:ext uri="{BB962C8B-B14F-4D97-AF65-F5344CB8AC3E}">
        <p14:creationId xmlns:p14="http://schemas.microsoft.com/office/powerpoint/2010/main" val="2869016911"/>
      </p:ext>
    </p:extLst>
  </p:cSld>
  <p:clrMapOvr>
    <a:masterClrMapping/>
  </p:clrMapOvr>
</p:sld>
</file>

<file path=ppt/slides/slide6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1BFE7-8A42-4EDE-8D29-DD49CFD50EF4}"/>
              </a:ext>
            </a:extLst>
          </p:cNvPr>
          <p:cNvSpPr>
            <a:spLocks noGrp="1"/>
          </p:cNvSpPr>
          <p:nvPr>
            <p:ph type="title"/>
          </p:nvPr>
        </p:nvSpPr>
        <p:spPr>
          <a:xfrm>
            <a:off x="-2057399" y="1"/>
            <a:ext cx="2057400" cy="941294"/>
          </a:xfrm>
        </p:spPr>
        <p:txBody>
          <a:bodyPr/>
          <a:lstStyle/>
          <a:p>
            <a:r>
              <a:rPr lang="ar-EG" dirty="0"/>
              <a:t>طرح على الهوس الرابع</a:t>
            </a:r>
            <a:endParaRPr lang="en-GB" dirty="0"/>
          </a:p>
        </p:txBody>
      </p:sp>
      <p:sp>
        <p:nvSpPr>
          <p:cNvPr id="3" name="Text Placeholder 2">
            <a:extLst>
              <a:ext uri="{FF2B5EF4-FFF2-40B4-BE49-F238E27FC236}">
                <a16:creationId xmlns:a16="http://schemas.microsoft.com/office/drawing/2014/main" id="{21E9B517-C175-4EA4-B573-3BADBA18E2B0}"/>
              </a:ext>
            </a:extLst>
          </p:cNvPr>
          <p:cNvSpPr>
            <a:spLocks noGrp="1"/>
          </p:cNvSpPr>
          <p:nvPr>
            <p:ph type="body" sz="quarter" idx="10"/>
          </p:nvPr>
        </p:nvSpPr>
        <p:spPr/>
        <p:txBody>
          <a:bodyPr anchor="ctr">
            <a:noAutofit/>
          </a:bodyPr>
          <a:lstStyle/>
          <a:p>
            <a:r>
              <a:rPr lang="ar-EG" sz="4400" dirty="0"/>
              <a:t>خذوا بأيديكم ذوات العشرة أوتار القيثارة التي لداود المرتل وأرغن الموسيقى والبوق الروحاني واصرخوا بتهليل قائلين: باركوا الرب من السموات، باركوه في الأعالي،</a:t>
            </a:r>
          </a:p>
        </p:txBody>
      </p:sp>
    </p:spTree>
    <p:extLst>
      <p:ext uri="{BB962C8B-B14F-4D97-AF65-F5344CB8AC3E}">
        <p14:creationId xmlns:p14="http://schemas.microsoft.com/office/powerpoint/2010/main" val="2664255344"/>
      </p:ext>
    </p:extLst>
  </p:cSld>
  <p:clrMapOvr>
    <a:masterClrMapping/>
  </p:clrMapOvr>
</p:sld>
</file>

<file path=ppt/slides/slide6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16ABA-321C-4929-BDD8-C03C090B61B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3E4D7BF-1302-4443-927E-1A9D6F5DBFE2}"/>
              </a:ext>
            </a:extLst>
          </p:cNvPr>
          <p:cNvSpPr>
            <a:spLocks noGrp="1"/>
          </p:cNvSpPr>
          <p:nvPr>
            <p:ph type="body" sz="quarter" idx="10"/>
          </p:nvPr>
        </p:nvSpPr>
        <p:spPr/>
        <p:txBody>
          <a:bodyPr>
            <a:normAutofit lnSpcReduction="10000"/>
          </a:bodyPr>
          <a:lstStyle/>
          <a:p>
            <a:r>
              <a:rPr lang="ar-EG" dirty="0"/>
              <a:t>باركوا الرب إلهنا يا سماء السموات، بدفوف شجية الصوت، ومجدوا اسمه وسبحوه، فبإلهنا تليق أصـوات المزمار، ويحسن له النشيد في صهيون، والنذور في أورشليم، أنشدوا لإلهنا نشيدًا جديدًا، وليفرح إسرائيل بالرب إلهه، رتلوا له باتفاق الصفوف بتماجيد روحـانية، </a:t>
            </a:r>
          </a:p>
        </p:txBody>
      </p:sp>
    </p:spTree>
    <p:extLst>
      <p:ext uri="{BB962C8B-B14F-4D97-AF65-F5344CB8AC3E}">
        <p14:creationId xmlns:p14="http://schemas.microsoft.com/office/powerpoint/2010/main" val="412726141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1709017972"/>
              </p:ext>
            </p:extLst>
          </p:nvPr>
        </p:nvGraphicFramePr>
        <p:xfrm>
          <a:off x="0" y="3723340"/>
          <a:ext cx="9144000" cy="31089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بمعونة رب قدير. إله عظيم خبير.</a:t>
                      </a:r>
                    </a:p>
                  </a:txBody>
                  <a:tcPr anchor="ctr"/>
                </a:tc>
                <a:extLst>
                  <a:ext uri="{0D108BD9-81ED-4DB2-BD59-A6C34878D82A}">
                    <a16:rowId xmlns:a16="http://schemas.microsoft.com/office/drawing/2014/main" val="2109366237"/>
                  </a:ext>
                </a:extLst>
              </a:tr>
              <a:tr h="626932">
                <a:tc>
                  <a:txBody>
                    <a:bodyPr/>
                    <a:lstStyle/>
                    <a:p>
                      <a:pPr algn="l" rtl="1"/>
                      <a:r>
                        <a:rPr lang="ar-EG" sz="4200" b="1" dirty="0">
                          <a:solidFill>
                            <a:schemeClr val="bg1"/>
                          </a:solidFill>
                          <a:latin typeface="+mj-lt"/>
                        </a:rPr>
                        <a:t>أشرح معنى تفسير. آمين الليلويا.</a:t>
                      </a:r>
                    </a:p>
                  </a:txBody>
                  <a:tcPr anchor="ctr"/>
                </a:tc>
                <a:extLst>
                  <a:ext uri="{0D108BD9-81ED-4DB2-BD59-A6C34878D82A}">
                    <a16:rowId xmlns:a16="http://schemas.microsoft.com/office/drawing/2014/main" val="3887772770"/>
                  </a:ext>
                </a:extLst>
              </a:tr>
              <a:tr h="0">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معناه ياما أحلاه. ليس غير الله إله.</a:t>
                      </a:r>
                    </a:p>
                  </a:txBody>
                  <a:tcPr anchor="ctr"/>
                </a:tc>
                <a:extLst>
                  <a:ext uri="{0D108BD9-81ED-4DB2-BD59-A6C34878D82A}">
                    <a16:rowId xmlns:a16="http://schemas.microsoft.com/office/drawing/2014/main" val="3986428576"/>
                  </a:ext>
                </a:extLst>
              </a:tr>
              <a:tr h="626932">
                <a:tc>
                  <a:txBody>
                    <a:bodyPr/>
                    <a:lstStyle/>
                    <a:p>
                      <a:pPr algn="l" rtl="1"/>
                      <a:r>
                        <a:rPr lang="ar-EG" sz="4200" b="1" dirty="0">
                          <a:solidFill>
                            <a:schemeClr val="bg1"/>
                          </a:solidFill>
                          <a:latin typeface="+mj-lt"/>
                        </a:rPr>
                        <a:t>نسبحه فوق أعلى سماه.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708376582"/>
      </p:ext>
    </p:extLst>
  </p:cSld>
  <p:clrMapOvr>
    <a:masterClrMapping/>
  </p:clrMapOvr>
</p:sld>
</file>

<file path=ppt/slides/slide6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01446C-9150-47CE-8B35-04279BF4FDC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0708135-E29A-4B89-8C1D-A59995648B73}"/>
              </a:ext>
            </a:extLst>
          </p:cNvPr>
          <p:cNvSpPr>
            <a:spLocks noGrp="1"/>
          </p:cNvSpPr>
          <p:nvPr>
            <p:ph type="body" sz="quarter" idx="10"/>
          </p:nvPr>
        </p:nvSpPr>
        <p:spPr/>
        <p:txBody>
          <a:bodyPr>
            <a:normAutofit fontScale="92500"/>
          </a:bodyPr>
          <a:lstStyle/>
          <a:p>
            <a:r>
              <a:rPr lang="ar-EG" sz="4400" dirty="0"/>
              <a:t>ادخلـوا إلى ديار قدسه، واشكروا بالتهليل، ورتلوا لاسمـه العالي لأنه جعلنا له شعبًا مبررًا، وأُمة مطهرة، فلنسبحه بغير فتور. نسجـد لك أيها المسيح إلهنا، مع أبيك الصالح والروح القـدس لأنك أتيت وخلصتنا.</a:t>
            </a:r>
          </a:p>
        </p:txBody>
      </p:sp>
    </p:spTree>
    <p:extLst>
      <p:ext uri="{BB962C8B-B14F-4D97-AF65-F5344CB8AC3E}">
        <p14:creationId xmlns:p14="http://schemas.microsoft.com/office/powerpoint/2010/main" val="3712890280"/>
      </p:ext>
    </p:extLst>
  </p:cSld>
  <p:clrMapOvr>
    <a:masterClrMapping/>
  </p:clrMapOvr>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44925F1-0063-47A6-8E14-9045B1E0BE6E}"/>
              </a:ext>
            </a:extLst>
          </p:cNvPr>
          <p:cNvSpPr>
            <a:spLocks noGrp="1"/>
          </p:cNvSpPr>
          <p:nvPr>
            <p:ph type="ctrTitle"/>
          </p:nvPr>
        </p:nvSpPr>
        <p:spPr>
          <a:xfrm>
            <a:off x="0" y="3872753"/>
            <a:ext cx="9144000" cy="2985247"/>
          </a:xfrm>
        </p:spPr>
        <p:txBody>
          <a:bodyPr>
            <a:noAutofit/>
          </a:bodyPr>
          <a:lstStyle/>
          <a:p>
            <a:pPr algn="ctr"/>
            <a:r>
              <a:rPr lang="ar-EG" sz="21600" b="1" dirty="0">
                <a:solidFill>
                  <a:srgbClr val="FFC000"/>
                </a:solidFill>
                <a:latin typeface="Adobe Arabic" panose="02040503050201020203" pitchFamily="18" charset="-78"/>
                <a:cs typeface="Adobe Arabic" panose="02040503050201020203" pitchFamily="18" charset="-78"/>
              </a:rPr>
              <a:t>تسبحة الأيام</a:t>
            </a:r>
            <a:endParaRPr lang="en-GB" sz="21600" b="1" dirty="0">
              <a:solidFill>
                <a:srgbClr val="FFC000"/>
              </a:solidFill>
              <a:latin typeface="Adobe Arabic" panose="02040503050201020203" pitchFamily="18" charset="-78"/>
              <a:cs typeface="Adobe Arabic" panose="02040503050201020203" pitchFamily="18" charset="-78"/>
            </a:endParaRPr>
          </a:p>
        </p:txBody>
      </p:sp>
    </p:spTree>
    <p:extLst>
      <p:ext uri="{BB962C8B-B14F-4D97-AF65-F5344CB8AC3E}">
        <p14:creationId xmlns:p14="http://schemas.microsoft.com/office/powerpoint/2010/main" val="3936721177"/>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6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CD46F-6621-4A9C-B02F-3D7204D8935F}"/>
              </a:ext>
            </a:extLst>
          </p:cNvPr>
          <p:cNvSpPr>
            <a:spLocks noGrp="1"/>
          </p:cNvSpPr>
          <p:nvPr>
            <p:ph type="title"/>
          </p:nvPr>
        </p:nvSpPr>
        <p:spPr/>
        <p:txBody>
          <a:bodyPr/>
          <a:lstStyle/>
          <a:p>
            <a:pPr algn="r" rtl="1"/>
            <a:r>
              <a:rPr kumimoji="0" lang="ar-EG" sz="3600" b="1" i="0" u="none" strike="noStrike" cap="none" spc="0" normalizeH="0" baseline="0" dirty="0">
                <a:ln>
                  <a:noFill/>
                </a:ln>
                <a:solidFill>
                  <a:srgbClr val="FFC000"/>
                </a:solidFill>
                <a:effectLst/>
                <a:uLnTx/>
                <a:uFillTx/>
                <a:latin typeface="Calibri"/>
                <a:cs typeface="AGA Sindibad Regular" pitchFamily="2" charset="-78"/>
              </a:rPr>
              <a:t>امدح عذراء و بتول</a:t>
            </a:r>
            <a:endParaRPr lang="en-GB" dirty="0"/>
          </a:p>
        </p:txBody>
      </p:sp>
      <p:graphicFrame>
        <p:nvGraphicFramePr>
          <p:cNvPr id="3" name="Table 14">
            <a:extLst>
              <a:ext uri="{FF2B5EF4-FFF2-40B4-BE49-F238E27FC236}">
                <a16:creationId xmlns:a16="http://schemas.microsoft.com/office/drawing/2014/main" id="{8352591B-A09C-44C3-B260-FD92E0A1A5D0}"/>
              </a:ext>
            </a:extLst>
          </p:cNvPr>
          <p:cNvGraphicFramePr>
            <a:graphicFrameLocks noGrp="1"/>
          </p:cNvGraphicFramePr>
          <p:nvPr>
            <p:extLst>
              <p:ext uri="{D42A27DB-BD31-4B8C-83A1-F6EECF244321}">
                <p14:modId xmlns:p14="http://schemas.microsoft.com/office/powerpoint/2010/main" val="3361546135"/>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أمدح عذراء و بتول</a:t>
                      </a:r>
                      <a:r>
                        <a:rPr kumimoji="0" lang="ar-EG" sz="4400" b="1" i="0" u="none" strike="noStrike" cap="none" normalizeH="0" baseline="0" dirty="0">
                          <a:ln>
                            <a:noFill/>
                          </a:ln>
                          <a:solidFill>
                            <a:schemeClr val="bg1"/>
                          </a:solidFill>
                          <a:effectLst/>
                          <a:latin typeface="Times New Roman" pitchFamily="18" charset="0"/>
                          <a:cs typeface="+mj-cs"/>
                        </a:rPr>
                        <a:t>.</a:t>
                      </a:r>
                      <a:r>
                        <a:rPr kumimoji="0" lang="ar-SA" sz="4400" b="1" i="0" u="none" strike="noStrike" cap="none" normalizeH="0" baseline="0" dirty="0">
                          <a:ln>
                            <a:noFill/>
                          </a:ln>
                          <a:solidFill>
                            <a:schemeClr val="bg1"/>
                          </a:solidFill>
                          <a:effectLst/>
                          <a:latin typeface="Times New Roman" pitchFamily="18" charset="0"/>
                          <a:cs typeface="+mj-cs"/>
                        </a:rPr>
                        <a:t> وبمعونتها أتكلم</a:t>
                      </a:r>
                      <a:r>
                        <a:rPr kumimoji="0" lang="ar-EG" sz="4400" b="1" i="0" u="none" strike="noStrike" cap="none" normalizeH="0" baseline="0" dirty="0">
                          <a:ln>
                            <a:noFill/>
                          </a:ln>
                          <a:solidFill>
                            <a:schemeClr val="bg1"/>
                          </a:solidFill>
                          <a:effectLst/>
                          <a:latin typeface="Times New Roman" pitchFamily="18" charset="0"/>
                          <a:cs typeface="+mj-cs"/>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mj-cs"/>
                        </a:rPr>
                        <a:t>وأصيح بأعلي صوتي وأقول</a:t>
                      </a:r>
                      <a:r>
                        <a:rPr lang="ar-EG" sz="4400" b="1" dirty="0">
                          <a:solidFill>
                            <a:schemeClr val="bg1"/>
                          </a:solidFill>
                          <a:latin typeface="+mj-lt"/>
                          <a:cs typeface="+mj-cs"/>
                        </a:rPr>
                        <a:t>. </a:t>
                      </a:r>
                      <a:r>
                        <a:rPr kumimoji="0" lang="ar-SA" sz="4400" b="1" i="0" u="none" strike="noStrike" cap="none" normalizeH="0" baseline="0" dirty="0">
                          <a:ln>
                            <a:noFill/>
                          </a:ln>
                          <a:solidFill>
                            <a:srgbClr val="FFC000"/>
                          </a:solidFill>
                          <a:effectLst/>
                          <a:latin typeface="Times New Roman" pitchFamily="18" charset="0"/>
                          <a:cs typeface="+mj-cs"/>
                        </a:rPr>
                        <a:t>السلام لك يا مريــم</a:t>
                      </a:r>
                      <a:r>
                        <a:rPr lang="ar-EG" sz="4400" b="1" dirty="0">
                          <a:solidFill>
                            <a:srgbClr val="FFC000"/>
                          </a:solidFill>
                          <a:latin typeface="+mj-lt"/>
                          <a:cs typeface="+mj-cs"/>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بشرك غبريــــال</a:t>
                      </a:r>
                      <a:r>
                        <a:rPr lang="ar-EG" sz="4400" b="1" dirty="0">
                          <a:solidFill>
                            <a:schemeClr val="bg1"/>
                          </a:solidFill>
                          <a:latin typeface="+mj-lt"/>
                          <a:cs typeface="+mj-cs"/>
                        </a:rPr>
                        <a:t>. </a:t>
                      </a:r>
                      <a:r>
                        <a:rPr kumimoji="0" lang="ar-SA" sz="4400" b="1" i="0" u="none" strike="noStrike" cap="none" normalizeH="0" baseline="0" dirty="0">
                          <a:ln>
                            <a:noFill/>
                          </a:ln>
                          <a:solidFill>
                            <a:schemeClr val="bg1"/>
                          </a:solidFill>
                          <a:effectLst/>
                          <a:latin typeface="Times New Roman" pitchFamily="18" charset="0"/>
                          <a:cs typeface="+mj-cs"/>
                        </a:rPr>
                        <a:t>بالميلاد الأعظــم</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بالبشرى سُر وقال</a:t>
                      </a:r>
                      <a:r>
                        <a:rPr lang="ar-EG" sz="4400" b="1" dirty="0">
                          <a:solidFill>
                            <a:schemeClr val="bg1"/>
                          </a:solidFill>
                          <a:latin typeface="+mj-lt"/>
                          <a:cs typeface="+mj-cs"/>
                        </a:rPr>
                        <a:t>. </a:t>
                      </a:r>
                      <a:r>
                        <a:rPr kumimoji="0" lang="ar-SA" sz="4400" b="1" i="0" u="none" strike="noStrike" kern="1200" cap="none" spc="0" normalizeH="0" baseline="0" noProof="0" dirty="0">
                          <a:ln>
                            <a:noFill/>
                          </a:ln>
                          <a:solidFill>
                            <a:srgbClr val="FFC000"/>
                          </a:solidFill>
                          <a:effectLst/>
                          <a:uLnTx/>
                          <a:uFillTx/>
                          <a:latin typeface="Times New Roman" pitchFamily="18" charset="0"/>
                          <a:ea typeface="+mn-ea"/>
                          <a:cs typeface="Times New Roman" panose="02020603050405020304" pitchFamily="18" charset="0"/>
                        </a:rPr>
                        <a:t>السلام لك يا مريــم</a:t>
                      </a:r>
                      <a:r>
                        <a:rPr kumimoji="0" lang="ar-EG" sz="44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TextBox 3">
            <a:hlinkClick r:id="rId2" action="ppaction://hlinksldjump"/>
            <a:extLst>
              <a:ext uri="{FF2B5EF4-FFF2-40B4-BE49-F238E27FC236}">
                <a16:creationId xmlns:a16="http://schemas.microsoft.com/office/drawing/2014/main" id="{62C8D3E1-1C29-4AD4-9CDA-6143742E408F}"/>
              </a:ext>
            </a:extLst>
          </p:cNvPr>
          <p:cNvSpPr txBox="1"/>
          <p:nvPr/>
        </p:nvSpPr>
        <p:spPr>
          <a:xfrm>
            <a:off x="6992471" y="3280203"/>
            <a:ext cx="2151529" cy="461665"/>
          </a:xfrm>
          <a:prstGeom prst="rect">
            <a:avLst/>
          </a:prstGeom>
          <a:noFill/>
        </p:spPr>
        <p:txBody>
          <a:bodyPr wrap="square" rtlCol="0">
            <a:spAutoFit/>
          </a:bodyPr>
          <a:lstStyle/>
          <a:p>
            <a:pPr algn="ctr" rtl="1"/>
            <a:r>
              <a:rPr lang="ar-EG" sz="2400" b="1" dirty="0">
                <a:solidFill>
                  <a:srgbClr val="FFC000"/>
                </a:solidFill>
              </a:rPr>
              <a:t>طرح الهوس الرابع</a:t>
            </a:r>
            <a:endParaRPr lang="en-GB" sz="2400" b="1" dirty="0">
              <a:solidFill>
                <a:srgbClr val="FFC000"/>
              </a:solidFill>
            </a:endParaRPr>
          </a:p>
        </p:txBody>
      </p:sp>
      <p:sp>
        <p:nvSpPr>
          <p:cNvPr id="5" name="TextBox 4">
            <a:hlinkClick r:id="rId3" action="ppaction://hlinksldjump"/>
            <a:extLst>
              <a:ext uri="{FF2B5EF4-FFF2-40B4-BE49-F238E27FC236}">
                <a16:creationId xmlns:a16="http://schemas.microsoft.com/office/drawing/2014/main" id="{87EE3179-2CBD-4380-BD71-90C0D593D9F4}"/>
              </a:ext>
            </a:extLst>
          </p:cNvPr>
          <p:cNvSpPr txBox="1"/>
          <p:nvPr/>
        </p:nvSpPr>
        <p:spPr>
          <a:xfrm>
            <a:off x="3823447" y="3280203"/>
            <a:ext cx="1497106" cy="461665"/>
          </a:xfrm>
          <a:prstGeom prst="rect">
            <a:avLst/>
          </a:prstGeom>
          <a:noFill/>
        </p:spPr>
        <p:txBody>
          <a:bodyPr wrap="square" rtlCol="0">
            <a:spAutoFit/>
          </a:bodyPr>
          <a:lstStyle/>
          <a:p>
            <a:pPr algn="ctr" rtl="1"/>
            <a:r>
              <a:rPr lang="ar-EG" sz="2400" b="1" dirty="0">
                <a:solidFill>
                  <a:srgbClr val="FFC000"/>
                </a:solidFill>
              </a:rPr>
              <a:t>ايكوتي</a:t>
            </a:r>
            <a:endParaRPr lang="en-GB" sz="2400" b="1" dirty="0">
              <a:solidFill>
                <a:srgbClr val="FFC000"/>
              </a:solidFill>
            </a:endParaRPr>
          </a:p>
        </p:txBody>
      </p:sp>
      <p:sp>
        <p:nvSpPr>
          <p:cNvPr id="6" name="TextBox 5">
            <a:hlinkClick r:id="rId4" action="ppaction://hlinksldjump"/>
            <a:extLst>
              <a:ext uri="{FF2B5EF4-FFF2-40B4-BE49-F238E27FC236}">
                <a16:creationId xmlns:a16="http://schemas.microsoft.com/office/drawing/2014/main" id="{0AF4C070-510B-44B0-A85B-7B2C5E6A1FAB}"/>
              </a:ext>
            </a:extLst>
          </p:cNvPr>
          <p:cNvSpPr txBox="1"/>
          <p:nvPr/>
        </p:nvSpPr>
        <p:spPr>
          <a:xfrm>
            <a:off x="1" y="3280203"/>
            <a:ext cx="2151528" cy="461665"/>
          </a:xfrm>
          <a:prstGeom prst="rect">
            <a:avLst/>
          </a:prstGeom>
          <a:noFill/>
        </p:spPr>
        <p:txBody>
          <a:bodyPr wrap="square" rtlCol="0">
            <a:spAutoFit/>
          </a:bodyPr>
          <a:lstStyle/>
          <a:p>
            <a:pPr algn="ctr" rtl="1"/>
            <a:r>
              <a:rPr lang="ar-EG" sz="2400" b="1" dirty="0">
                <a:solidFill>
                  <a:srgbClr val="FFC000"/>
                </a:solidFill>
              </a:rPr>
              <a:t>افتح فاي بالتسابيح</a:t>
            </a:r>
            <a:endParaRPr lang="en-GB" sz="2400" b="1" dirty="0">
              <a:solidFill>
                <a:srgbClr val="FFC000"/>
              </a:solidFill>
            </a:endParaRPr>
          </a:p>
        </p:txBody>
      </p:sp>
    </p:spTree>
    <p:extLst>
      <p:ext uri="{BB962C8B-B14F-4D97-AF65-F5344CB8AC3E}">
        <p14:creationId xmlns:p14="http://schemas.microsoft.com/office/powerpoint/2010/main" val="101788989"/>
      </p:ext>
    </p:extLst>
  </p:cSld>
  <p:clrMapOvr>
    <a:masterClrMapping/>
  </p:clrMapOvr>
</p:sld>
</file>

<file path=ppt/slides/slide6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CD46F-6621-4A9C-B02F-3D7204D8935F}"/>
              </a:ext>
            </a:extLst>
          </p:cNvPr>
          <p:cNvSpPr>
            <a:spLocks noGrp="1"/>
          </p:cNvSpPr>
          <p:nvPr>
            <p:ph type="title"/>
          </p:nvPr>
        </p:nvSpPr>
        <p:spPr/>
        <p:txBody>
          <a:bodyPr/>
          <a:lstStyle/>
          <a:p>
            <a:pPr algn="r" rtl="1"/>
            <a:endParaRPr lang="en-GB" dirty="0"/>
          </a:p>
        </p:txBody>
      </p:sp>
      <p:graphicFrame>
        <p:nvGraphicFramePr>
          <p:cNvPr id="3" name="Table 14">
            <a:extLst>
              <a:ext uri="{FF2B5EF4-FFF2-40B4-BE49-F238E27FC236}">
                <a16:creationId xmlns:a16="http://schemas.microsoft.com/office/drawing/2014/main" id="{8352591B-A09C-44C3-B260-FD92E0A1A5D0}"/>
              </a:ext>
            </a:extLst>
          </p:cNvPr>
          <p:cNvGraphicFramePr>
            <a:graphicFrameLocks noGrp="1"/>
          </p:cNvGraphicFramePr>
          <p:nvPr>
            <p:extLst>
              <p:ext uri="{D42A27DB-BD31-4B8C-83A1-F6EECF244321}">
                <p14:modId xmlns:p14="http://schemas.microsoft.com/office/powerpoint/2010/main" val="15267820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تعالوا بأجمعكــم</a:t>
                      </a:r>
                      <a:r>
                        <a:rPr kumimoji="0" lang="ar-EG" sz="4400" b="1" i="0" u="none" strike="noStrike" cap="none" normalizeH="0" baseline="0" dirty="0">
                          <a:ln>
                            <a:noFill/>
                          </a:ln>
                          <a:solidFill>
                            <a:schemeClr val="bg1"/>
                          </a:solidFill>
                          <a:effectLst/>
                          <a:latin typeface="Times New Roman" pitchFamily="18" charset="0"/>
                          <a:cs typeface="+mj-cs"/>
                        </a:rPr>
                        <a:t>.</a:t>
                      </a:r>
                      <a:r>
                        <a:rPr kumimoji="0" lang="ar-SA" sz="4400" b="1" i="0" u="none" strike="noStrike" cap="none" normalizeH="0" baseline="0" dirty="0">
                          <a:ln>
                            <a:noFill/>
                          </a:ln>
                          <a:solidFill>
                            <a:schemeClr val="bg1"/>
                          </a:solidFill>
                          <a:effectLst/>
                          <a:latin typeface="Times New Roman" pitchFamily="18" charset="0"/>
                          <a:cs typeface="+mj-cs"/>
                        </a:rPr>
                        <a:t> الــيوم لنتـقـدم</a:t>
                      </a:r>
                      <a:r>
                        <a:rPr kumimoji="0" lang="ar-EG" sz="4400" b="1" i="0" u="none" strike="noStrike" cap="none" normalizeH="0" baseline="0" dirty="0">
                          <a:ln>
                            <a:noFill/>
                          </a:ln>
                          <a:solidFill>
                            <a:schemeClr val="bg1"/>
                          </a:solidFill>
                          <a:effectLst/>
                          <a:latin typeface="Times New Roman" pitchFamily="18" charset="0"/>
                          <a:cs typeface="+mj-cs"/>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mj-cs"/>
                        </a:rPr>
                        <a:t>وأصيح أنا معكم</a:t>
                      </a:r>
                      <a:r>
                        <a:rPr lang="ar-EG" sz="4400" b="1" dirty="0">
                          <a:solidFill>
                            <a:schemeClr val="bg1"/>
                          </a:solidFill>
                          <a:latin typeface="+mj-lt"/>
                          <a:cs typeface="+mj-cs"/>
                        </a:rPr>
                        <a:t>. </a:t>
                      </a:r>
                      <a:r>
                        <a:rPr kumimoji="0" lang="ar-SA" sz="4400" b="1" i="0" u="none" strike="noStrike" cap="none" normalizeH="0" baseline="0" dirty="0">
                          <a:ln>
                            <a:noFill/>
                          </a:ln>
                          <a:solidFill>
                            <a:srgbClr val="FFC000"/>
                          </a:solidFill>
                          <a:effectLst/>
                          <a:latin typeface="Times New Roman" pitchFamily="18" charset="0"/>
                          <a:cs typeface="+mj-cs"/>
                        </a:rPr>
                        <a:t>السلام لك يا مريــم</a:t>
                      </a:r>
                      <a:r>
                        <a:rPr lang="ar-EG" sz="4400" b="1" dirty="0">
                          <a:solidFill>
                            <a:srgbClr val="FFC000"/>
                          </a:solidFill>
                          <a:latin typeface="+mj-lt"/>
                          <a:cs typeface="+mj-cs"/>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جليل الأمم الشعــب</a:t>
                      </a:r>
                      <a:r>
                        <a:rPr lang="ar-EG" sz="4400" b="1" dirty="0">
                          <a:solidFill>
                            <a:schemeClr val="bg1"/>
                          </a:solidFill>
                          <a:latin typeface="+mj-lt"/>
                          <a:cs typeface="+mj-cs"/>
                        </a:rPr>
                        <a:t>. </a:t>
                      </a:r>
                      <a:r>
                        <a:rPr kumimoji="0" lang="ar-SA" sz="4400" b="1" i="0" u="none" strike="noStrike" cap="none" normalizeH="0" baseline="0" dirty="0">
                          <a:ln>
                            <a:noFill/>
                          </a:ln>
                          <a:solidFill>
                            <a:schemeClr val="bg1"/>
                          </a:solidFill>
                          <a:effectLst/>
                          <a:latin typeface="Times New Roman" pitchFamily="18" charset="0"/>
                          <a:cs typeface="+mj-cs"/>
                        </a:rPr>
                        <a:t>الجالس حيث الجهل اظلم</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أشرق عليه نور الرب</a:t>
                      </a:r>
                      <a:r>
                        <a:rPr lang="ar-EG" sz="4400" b="1" dirty="0">
                          <a:solidFill>
                            <a:schemeClr val="bg1"/>
                          </a:solidFill>
                          <a:latin typeface="+mj-lt"/>
                          <a:cs typeface="+mj-cs"/>
                        </a:rPr>
                        <a:t>. </a:t>
                      </a:r>
                      <a:r>
                        <a:rPr kumimoji="0" lang="ar-SA" sz="4400" b="1" i="0" u="none" strike="noStrike" kern="1200" cap="none" spc="0" normalizeH="0" baseline="0" noProof="0" dirty="0">
                          <a:ln>
                            <a:noFill/>
                          </a:ln>
                          <a:solidFill>
                            <a:srgbClr val="FFC000"/>
                          </a:solidFill>
                          <a:effectLst/>
                          <a:uLnTx/>
                          <a:uFillTx/>
                          <a:latin typeface="Times New Roman" pitchFamily="18" charset="0"/>
                          <a:ea typeface="+mn-ea"/>
                          <a:cs typeface="Times New Roman" panose="02020603050405020304" pitchFamily="18" charset="0"/>
                        </a:rPr>
                        <a:t>السلام لك يا مريــم</a:t>
                      </a:r>
                      <a:r>
                        <a:rPr kumimoji="0" lang="ar-EG" sz="44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261871217"/>
      </p:ext>
    </p:extLst>
  </p:cSld>
  <p:clrMapOvr>
    <a:masterClrMapping/>
  </p:clrMapOvr>
</p:sld>
</file>

<file path=ppt/slides/slide6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CD46F-6621-4A9C-B02F-3D7204D8935F}"/>
              </a:ext>
            </a:extLst>
          </p:cNvPr>
          <p:cNvSpPr>
            <a:spLocks noGrp="1"/>
          </p:cNvSpPr>
          <p:nvPr>
            <p:ph type="title"/>
          </p:nvPr>
        </p:nvSpPr>
        <p:spPr/>
        <p:txBody>
          <a:bodyPr/>
          <a:lstStyle/>
          <a:p>
            <a:pPr algn="r" rtl="1"/>
            <a:endParaRPr lang="en-GB" dirty="0"/>
          </a:p>
        </p:txBody>
      </p:sp>
      <p:graphicFrame>
        <p:nvGraphicFramePr>
          <p:cNvPr id="3" name="Table 14">
            <a:extLst>
              <a:ext uri="{FF2B5EF4-FFF2-40B4-BE49-F238E27FC236}">
                <a16:creationId xmlns:a16="http://schemas.microsoft.com/office/drawing/2014/main" id="{8352591B-A09C-44C3-B260-FD92E0A1A5D0}"/>
              </a:ext>
            </a:extLst>
          </p:cNvPr>
          <p:cNvGraphicFramePr>
            <a:graphicFrameLocks noGrp="1"/>
          </p:cNvGraphicFramePr>
          <p:nvPr>
            <p:extLst>
              <p:ext uri="{D42A27DB-BD31-4B8C-83A1-F6EECF244321}">
                <p14:modId xmlns:p14="http://schemas.microsoft.com/office/powerpoint/2010/main" val="234611037"/>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حلف الرب لـــداود</a:t>
                      </a:r>
                      <a:r>
                        <a:rPr kumimoji="0" lang="ar-EG" sz="4400" b="1" i="0" u="none" strike="noStrike" cap="none" normalizeH="0" baseline="0" dirty="0">
                          <a:ln>
                            <a:noFill/>
                          </a:ln>
                          <a:solidFill>
                            <a:schemeClr val="bg1"/>
                          </a:solidFill>
                          <a:effectLst/>
                          <a:latin typeface="Times New Roman" pitchFamily="18" charset="0"/>
                          <a:cs typeface="+mj-cs"/>
                        </a:rPr>
                        <a:t>.</a:t>
                      </a:r>
                      <a:r>
                        <a:rPr kumimoji="0" lang="ar-SA" sz="4400" b="1" i="0" u="none" strike="noStrike" cap="none" normalizeH="0" baseline="0" dirty="0">
                          <a:ln>
                            <a:noFill/>
                          </a:ln>
                          <a:solidFill>
                            <a:schemeClr val="bg1"/>
                          </a:solidFill>
                          <a:effectLst/>
                          <a:latin typeface="Times New Roman" pitchFamily="18" charset="0"/>
                          <a:cs typeface="+mj-cs"/>
                        </a:rPr>
                        <a:t> بالحق ولم يــــندم</a:t>
                      </a:r>
                      <a:r>
                        <a:rPr kumimoji="0" lang="ar-EG" sz="4400" b="1" i="0" u="none" strike="noStrike" cap="none" normalizeH="0" baseline="0" dirty="0">
                          <a:ln>
                            <a:noFill/>
                          </a:ln>
                          <a:solidFill>
                            <a:schemeClr val="bg1"/>
                          </a:solidFill>
                          <a:effectLst/>
                          <a:latin typeface="Times New Roman" pitchFamily="18" charset="0"/>
                          <a:cs typeface="+mj-cs"/>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mj-cs"/>
                        </a:rPr>
                        <a:t>و بك تم الموعود</a:t>
                      </a:r>
                      <a:r>
                        <a:rPr lang="ar-EG" sz="4400" b="1" dirty="0">
                          <a:solidFill>
                            <a:schemeClr val="bg1"/>
                          </a:solidFill>
                          <a:latin typeface="+mj-lt"/>
                          <a:cs typeface="+mj-cs"/>
                        </a:rPr>
                        <a:t>. </a:t>
                      </a:r>
                      <a:r>
                        <a:rPr kumimoji="0" lang="ar-SA" sz="4400" b="1" i="0" u="none" strike="noStrike" cap="none" normalizeH="0" baseline="0" dirty="0">
                          <a:ln>
                            <a:noFill/>
                          </a:ln>
                          <a:solidFill>
                            <a:srgbClr val="FFC000"/>
                          </a:solidFill>
                          <a:effectLst/>
                          <a:latin typeface="Times New Roman" pitchFamily="18" charset="0"/>
                          <a:cs typeface="+mj-cs"/>
                        </a:rPr>
                        <a:t>السلام لك يا مريــم</a:t>
                      </a:r>
                      <a:r>
                        <a:rPr lang="ar-EG" sz="4400" b="1" dirty="0">
                          <a:solidFill>
                            <a:srgbClr val="FFC000"/>
                          </a:solidFill>
                          <a:latin typeface="+mj-lt"/>
                          <a:cs typeface="+mj-cs"/>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خلص ابنك آدم وبنيــه</a:t>
                      </a:r>
                      <a:r>
                        <a:rPr lang="ar-EG" sz="4400" b="1" dirty="0">
                          <a:solidFill>
                            <a:schemeClr val="bg1"/>
                          </a:solidFill>
                          <a:latin typeface="+mj-lt"/>
                          <a:cs typeface="+mj-cs"/>
                        </a:rPr>
                        <a:t>. </a:t>
                      </a:r>
                      <a:r>
                        <a:rPr kumimoji="0" lang="ar-SA" sz="4400" b="1" i="0" u="none" strike="noStrike" cap="none" normalizeH="0" baseline="0" dirty="0">
                          <a:ln>
                            <a:noFill/>
                          </a:ln>
                          <a:solidFill>
                            <a:schemeClr val="bg1"/>
                          </a:solidFill>
                          <a:effectLst/>
                          <a:latin typeface="Times New Roman" pitchFamily="18" charset="0"/>
                          <a:cs typeface="+mj-cs"/>
                        </a:rPr>
                        <a:t>من نيران جهـــنم</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ورده إلى نعيم كان فيه</a:t>
                      </a:r>
                      <a:r>
                        <a:rPr lang="ar-EG" sz="4400" b="1" dirty="0">
                          <a:solidFill>
                            <a:schemeClr val="bg1"/>
                          </a:solidFill>
                          <a:latin typeface="+mj-lt"/>
                          <a:cs typeface="+mj-cs"/>
                        </a:rPr>
                        <a:t>. </a:t>
                      </a:r>
                      <a:r>
                        <a:rPr kumimoji="0" lang="ar-SA" sz="4400" b="1" i="0" u="none" strike="noStrike" kern="1200" cap="none" spc="0" normalizeH="0" baseline="0" noProof="0" dirty="0">
                          <a:ln>
                            <a:noFill/>
                          </a:ln>
                          <a:solidFill>
                            <a:srgbClr val="FFC000"/>
                          </a:solidFill>
                          <a:effectLst/>
                          <a:uLnTx/>
                          <a:uFillTx/>
                          <a:latin typeface="Times New Roman" pitchFamily="18" charset="0"/>
                          <a:ea typeface="+mn-ea"/>
                          <a:cs typeface="Times New Roman" panose="02020603050405020304" pitchFamily="18" charset="0"/>
                        </a:rPr>
                        <a:t>السلام لك يا مريــم</a:t>
                      </a:r>
                      <a:r>
                        <a:rPr kumimoji="0" lang="ar-EG" sz="44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256916294"/>
      </p:ext>
    </p:extLst>
  </p:cSld>
  <p:clrMapOvr>
    <a:masterClrMapping/>
  </p:clrMapOvr>
</p:sld>
</file>

<file path=ppt/slides/slide6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CD46F-6621-4A9C-B02F-3D7204D8935F}"/>
              </a:ext>
            </a:extLst>
          </p:cNvPr>
          <p:cNvSpPr>
            <a:spLocks noGrp="1"/>
          </p:cNvSpPr>
          <p:nvPr>
            <p:ph type="title"/>
          </p:nvPr>
        </p:nvSpPr>
        <p:spPr/>
        <p:txBody>
          <a:bodyPr/>
          <a:lstStyle/>
          <a:p>
            <a:pPr algn="r" rtl="1"/>
            <a:endParaRPr lang="en-GB" dirty="0"/>
          </a:p>
        </p:txBody>
      </p:sp>
      <p:graphicFrame>
        <p:nvGraphicFramePr>
          <p:cNvPr id="3" name="Table 14">
            <a:extLst>
              <a:ext uri="{FF2B5EF4-FFF2-40B4-BE49-F238E27FC236}">
                <a16:creationId xmlns:a16="http://schemas.microsoft.com/office/drawing/2014/main" id="{8352591B-A09C-44C3-B260-FD92E0A1A5D0}"/>
              </a:ext>
            </a:extLst>
          </p:cNvPr>
          <p:cNvGraphicFramePr>
            <a:graphicFrameLocks noGrp="1"/>
          </p:cNvGraphicFramePr>
          <p:nvPr>
            <p:extLst>
              <p:ext uri="{D42A27DB-BD31-4B8C-83A1-F6EECF244321}">
                <p14:modId xmlns:p14="http://schemas.microsoft.com/office/powerpoint/2010/main" val="478027394"/>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داود اليوم مسرور</a:t>
                      </a:r>
                      <a:r>
                        <a:rPr kumimoji="0" lang="ar-EG" sz="4400" b="1" i="0" u="none" strike="noStrike" cap="none" normalizeH="0" baseline="0" dirty="0">
                          <a:ln>
                            <a:noFill/>
                          </a:ln>
                          <a:solidFill>
                            <a:schemeClr val="bg1"/>
                          </a:solidFill>
                          <a:effectLst/>
                          <a:latin typeface="Times New Roman" pitchFamily="18" charset="0"/>
                          <a:cs typeface="+mj-cs"/>
                        </a:rPr>
                        <a:t>.</a:t>
                      </a:r>
                      <a:r>
                        <a:rPr kumimoji="0" lang="ar-SA" sz="4400" b="1" i="0" u="none" strike="noStrike" cap="none" normalizeH="0" baseline="0" dirty="0">
                          <a:ln>
                            <a:noFill/>
                          </a:ln>
                          <a:solidFill>
                            <a:schemeClr val="bg1"/>
                          </a:solidFill>
                          <a:effectLst/>
                          <a:latin typeface="Times New Roman" pitchFamily="18" charset="0"/>
                          <a:cs typeface="+mj-cs"/>
                        </a:rPr>
                        <a:t> فرح معنا حين تم</a:t>
                      </a:r>
                      <a:r>
                        <a:rPr kumimoji="0" lang="ar-EG" sz="4400" b="1" i="0" u="none" strike="noStrike" cap="none" normalizeH="0" baseline="0" dirty="0">
                          <a:ln>
                            <a:noFill/>
                          </a:ln>
                          <a:solidFill>
                            <a:schemeClr val="bg1"/>
                          </a:solidFill>
                          <a:effectLst/>
                          <a:latin typeface="Times New Roman" pitchFamily="18" charset="0"/>
                          <a:cs typeface="+mj-cs"/>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mj-cs"/>
                        </a:rPr>
                        <a:t>كلامه في المزمور</a:t>
                      </a:r>
                      <a:r>
                        <a:rPr lang="ar-EG" sz="4400" b="1" dirty="0">
                          <a:solidFill>
                            <a:schemeClr val="bg1"/>
                          </a:solidFill>
                          <a:latin typeface="+mj-lt"/>
                          <a:cs typeface="+mj-cs"/>
                        </a:rPr>
                        <a:t>. </a:t>
                      </a:r>
                      <a:r>
                        <a:rPr kumimoji="0" lang="ar-SA" sz="4400" b="1" i="0" u="none" strike="noStrike" cap="none" normalizeH="0" baseline="0" dirty="0">
                          <a:ln>
                            <a:noFill/>
                          </a:ln>
                          <a:solidFill>
                            <a:srgbClr val="FFC000"/>
                          </a:solidFill>
                          <a:effectLst/>
                          <a:latin typeface="Times New Roman" pitchFamily="18" charset="0"/>
                          <a:cs typeface="+mj-cs"/>
                        </a:rPr>
                        <a:t>السلام لك يا مريــم</a:t>
                      </a:r>
                      <a:r>
                        <a:rPr lang="ar-EG" sz="4400" b="1" dirty="0">
                          <a:solidFill>
                            <a:srgbClr val="FFC000"/>
                          </a:solidFill>
                          <a:latin typeface="+mj-lt"/>
                          <a:cs typeface="+mj-cs"/>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ذاك الحبل المختار</a:t>
                      </a:r>
                      <a:r>
                        <a:rPr lang="ar-EG" sz="4400" b="1" dirty="0">
                          <a:solidFill>
                            <a:schemeClr val="bg1"/>
                          </a:solidFill>
                          <a:latin typeface="+mj-lt"/>
                          <a:cs typeface="+mj-cs"/>
                        </a:rPr>
                        <a:t>. </a:t>
                      </a:r>
                      <a:r>
                        <a:rPr kumimoji="0" lang="ar-SA" sz="4400" b="1" i="0" u="none" strike="noStrike" cap="none" normalizeH="0" baseline="0" dirty="0">
                          <a:ln>
                            <a:noFill/>
                          </a:ln>
                          <a:solidFill>
                            <a:schemeClr val="bg1"/>
                          </a:solidFill>
                          <a:effectLst/>
                          <a:latin typeface="Times New Roman" pitchFamily="18" charset="0"/>
                          <a:cs typeface="+mj-cs"/>
                        </a:rPr>
                        <a:t>أعجوبة لمن يفهم</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كزرع بغير بذار</a:t>
                      </a:r>
                      <a:r>
                        <a:rPr lang="ar-EG" sz="4400" b="1" dirty="0">
                          <a:solidFill>
                            <a:schemeClr val="bg1"/>
                          </a:solidFill>
                          <a:latin typeface="+mj-lt"/>
                          <a:cs typeface="+mj-cs"/>
                        </a:rPr>
                        <a:t>. </a:t>
                      </a:r>
                      <a:r>
                        <a:rPr kumimoji="0" lang="ar-SA" sz="4400" b="1" i="0" u="none" strike="noStrike" kern="1200" cap="none" spc="0" normalizeH="0" baseline="0" noProof="0" dirty="0">
                          <a:ln>
                            <a:noFill/>
                          </a:ln>
                          <a:solidFill>
                            <a:srgbClr val="FFC000"/>
                          </a:solidFill>
                          <a:effectLst/>
                          <a:uLnTx/>
                          <a:uFillTx/>
                          <a:latin typeface="Times New Roman" pitchFamily="18" charset="0"/>
                          <a:ea typeface="+mn-ea"/>
                          <a:cs typeface="Times New Roman" panose="02020603050405020304" pitchFamily="18" charset="0"/>
                        </a:rPr>
                        <a:t>السلام لك يا مريــم</a:t>
                      </a:r>
                      <a:r>
                        <a:rPr kumimoji="0" lang="ar-EG" sz="44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975206549"/>
      </p:ext>
    </p:extLst>
  </p:cSld>
  <p:clrMapOvr>
    <a:masterClrMapping/>
  </p:clrMapOvr>
</p:sld>
</file>

<file path=ppt/slides/slide6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CD46F-6621-4A9C-B02F-3D7204D8935F}"/>
              </a:ext>
            </a:extLst>
          </p:cNvPr>
          <p:cNvSpPr>
            <a:spLocks noGrp="1"/>
          </p:cNvSpPr>
          <p:nvPr>
            <p:ph type="title"/>
          </p:nvPr>
        </p:nvSpPr>
        <p:spPr/>
        <p:txBody>
          <a:bodyPr/>
          <a:lstStyle/>
          <a:p>
            <a:pPr algn="r" rtl="1"/>
            <a:endParaRPr lang="en-GB" dirty="0"/>
          </a:p>
        </p:txBody>
      </p:sp>
      <p:graphicFrame>
        <p:nvGraphicFramePr>
          <p:cNvPr id="3" name="Table 14">
            <a:extLst>
              <a:ext uri="{FF2B5EF4-FFF2-40B4-BE49-F238E27FC236}">
                <a16:creationId xmlns:a16="http://schemas.microsoft.com/office/drawing/2014/main" id="{8352591B-A09C-44C3-B260-FD92E0A1A5D0}"/>
              </a:ext>
            </a:extLst>
          </p:cNvPr>
          <p:cNvGraphicFramePr>
            <a:graphicFrameLocks noGrp="1"/>
          </p:cNvGraphicFramePr>
          <p:nvPr>
            <p:extLst>
              <p:ext uri="{D42A27DB-BD31-4B8C-83A1-F6EECF244321}">
                <p14:modId xmlns:p14="http://schemas.microsoft.com/office/powerpoint/2010/main" val="182272601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رأس الآباء إبراهيم</a:t>
                      </a:r>
                      <a:r>
                        <a:rPr kumimoji="0" lang="ar-EG" sz="4400" b="1" i="0" u="none" strike="noStrike" cap="none" normalizeH="0" baseline="0" dirty="0">
                          <a:ln>
                            <a:noFill/>
                          </a:ln>
                          <a:solidFill>
                            <a:schemeClr val="bg1"/>
                          </a:solidFill>
                          <a:effectLst/>
                          <a:latin typeface="Times New Roman" pitchFamily="18" charset="0"/>
                          <a:cs typeface="+mj-cs"/>
                        </a:rPr>
                        <a:t>.</a:t>
                      </a:r>
                      <a:r>
                        <a:rPr kumimoji="0" lang="ar-SA" sz="4400" b="1" i="0" u="none" strike="noStrike" cap="none" normalizeH="0" baseline="0" dirty="0">
                          <a:ln>
                            <a:noFill/>
                          </a:ln>
                          <a:solidFill>
                            <a:schemeClr val="bg1"/>
                          </a:solidFill>
                          <a:effectLst/>
                          <a:latin typeface="Times New Roman" pitchFamily="18" charset="0"/>
                          <a:cs typeface="+mj-cs"/>
                        </a:rPr>
                        <a:t> يفرح لما عليه اقسم</a:t>
                      </a:r>
                      <a:r>
                        <a:rPr kumimoji="0" lang="ar-EG" sz="4400" b="1" i="0" u="none" strike="noStrike" cap="none" normalizeH="0" baseline="0" dirty="0">
                          <a:ln>
                            <a:noFill/>
                          </a:ln>
                          <a:solidFill>
                            <a:schemeClr val="bg1"/>
                          </a:solidFill>
                          <a:effectLst/>
                          <a:latin typeface="Times New Roman" pitchFamily="18" charset="0"/>
                          <a:cs typeface="+mj-cs"/>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mj-cs"/>
                        </a:rPr>
                        <a:t>الرب الإله العظيم</a:t>
                      </a:r>
                      <a:r>
                        <a:rPr lang="ar-EG" sz="4400" b="1" dirty="0">
                          <a:solidFill>
                            <a:schemeClr val="bg1"/>
                          </a:solidFill>
                          <a:latin typeface="+mj-lt"/>
                          <a:cs typeface="+mj-cs"/>
                        </a:rPr>
                        <a:t>. </a:t>
                      </a:r>
                      <a:r>
                        <a:rPr kumimoji="0" lang="ar-SA" sz="4400" b="1" i="0" u="none" strike="noStrike" cap="none" normalizeH="0" baseline="0" dirty="0">
                          <a:ln>
                            <a:noFill/>
                          </a:ln>
                          <a:solidFill>
                            <a:srgbClr val="FFC000"/>
                          </a:solidFill>
                          <a:effectLst/>
                          <a:latin typeface="Times New Roman" pitchFamily="18" charset="0"/>
                          <a:cs typeface="+mj-cs"/>
                        </a:rPr>
                        <a:t>السلام لك يا مريــم</a:t>
                      </a:r>
                      <a:r>
                        <a:rPr lang="ar-EG" sz="4400" b="1" dirty="0">
                          <a:solidFill>
                            <a:srgbClr val="FFC000"/>
                          </a:solidFill>
                          <a:latin typeface="+mj-lt"/>
                          <a:cs typeface="+mj-cs"/>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زالت اللعنة عنا والعار</a:t>
                      </a:r>
                      <a:r>
                        <a:rPr lang="ar-EG" sz="4400" b="1" dirty="0">
                          <a:solidFill>
                            <a:schemeClr val="bg1"/>
                          </a:solidFill>
                          <a:latin typeface="+mj-lt"/>
                          <a:cs typeface="+mj-cs"/>
                        </a:rPr>
                        <a:t>. </a:t>
                      </a:r>
                      <a:r>
                        <a:rPr kumimoji="0" lang="ar-SA" sz="4400" b="1" i="0" u="none" strike="noStrike" cap="none" normalizeH="0" baseline="0" dirty="0">
                          <a:ln>
                            <a:noFill/>
                          </a:ln>
                          <a:solidFill>
                            <a:schemeClr val="bg1"/>
                          </a:solidFill>
                          <a:effectLst/>
                          <a:latin typeface="Times New Roman" pitchFamily="18" charset="0"/>
                          <a:cs typeface="+mj-cs"/>
                        </a:rPr>
                        <a:t>وعُتقنا من بعد عدم</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بحلوله في ست الأبكار</a:t>
                      </a:r>
                      <a:r>
                        <a:rPr lang="ar-EG" sz="4400" b="1" dirty="0">
                          <a:solidFill>
                            <a:schemeClr val="bg1"/>
                          </a:solidFill>
                          <a:latin typeface="+mj-lt"/>
                          <a:cs typeface="+mj-cs"/>
                        </a:rPr>
                        <a:t>. </a:t>
                      </a:r>
                      <a:r>
                        <a:rPr kumimoji="0" lang="ar-SA" sz="4400" b="1" i="0" u="none" strike="noStrike" kern="1200" cap="none" spc="0" normalizeH="0" baseline="0" noProof="0" dirty="0">
                          <a:ln>
                            <a:noFill/>
                          </a:ln>
                          <a:solidFill>
                            <a:srgbClr val="FFC000"/>
                          </a:solidFill>
                          <a:effectLst/>
                          <a:uLnTx/>
                          <a:uFillTx/>
                          <a:latin typeface="Times New Roman" pitchFamily="18" charset="0"/>
                          <a:ea typeface="+mn-ea"/>
                          <a:cs typeface="Times New Roman" panose="02020603050405020304" pitchFamily="18" charset="0"/>
                        </a:rPr>
                        <a:t>السلام لك يا مريــم</a:t>
                      </a:r>
                      <a:r>
                        <a:rPr kumimoji="0" lang="ar-EG" sz="44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963956979"/>
      </p:ext>
    </p:extLst>
  </p:cSld>
  <p:clrMapOvr>
    <a:masterClrMapping/>
  </p:clrMapOvr>
</p:sld>
</file>

<file path=ppt/slides/slide6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CD46F-6621-4A9C-B02F-3D7204D8935F}"/>
              </a:ext>
            </a:extLst>
          </p:cNvPr>
          <p:cNvSpPr>
            <a:spLocks noGrp="1"/>
          </p:cNvSpPr>
          <p:nvPr>
            <p:ph type="title"/>
          </p:nvPr>
        </p:nvSpPr>
        <p:spPr/>
        <p:txBody>
          <a:bodyPr/>
          <a:lstStyle/>
          <a:p>
            <a:pPr algn="r" rtl="1"/>
            <a:endParaRPr lang="en-GB" dirty="0"/>
          </a:p>
        </p:txBody>
      </p:sp>
      <p:graphicFrame>
        <p:nvGraphicFramePr>
          <p:cNvPr id="3" name="Table 14">
            <a:extLst>
              <a:ext uri="{FF2B5EF4-FFF2-40B4-BE49-F238E27FC236}">
                <a16:creationId xmlns:a16="http://schemas.microsoft.com/office/drawing/2014/main" id="{8352591B-A09C-44C3-B260-FD92E0A1A5D0}"/>
              </a:ext>
            </a:extLst>
          </p:cNvPr>
          <p:cNvGraphicFramePr>
            <a:graphicFrameLocks noGrp="1"/>
          </p:cNvGraphicFramePr>
          <p:nvPr>
            <p:extLst>
              <p:ext uri="{D42A27DB-BD31-4B8C-83A1-F6EECF244321}">
                <p14:modId xmlns:p14="http://schemas.microsoft.com/office/powerpoint/2010/main" val="84516707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سماء أنت ومثال</a:t>
                      </a:r>
                      <a:r>
                        <a:rPr kumimoji="0" lang="ar-EG" sz="4400" b="1" i="0" u="none" strike="noStrike" cap="none" normalizeH="0" baseline="0" dirty="0">
                          <a:ln>
                            <a:noFill/>
                          </a:ln>
                          <a:solidFill>
                            <a:schemeClr val="bg1"/>
                          </a:solidFill>
                          <a:effectLst/>
                          <a:latin typeface="Times New Roman" pitchFamily="18" charset="0"/>
                          <a:cs typeface="+mj-cs"/>
                        </a:rPr>
                        <a:t>.</a:t>
                      </a:r>
                      <a:r>
                        <a:rPr kumimoji="0" lang="ar-SA" sz="4400" b="1" i="0" u="none" strike="noStrike" cap="none" normalizeH="0" baseline="0" dirty="0">
                          <a:ln>
                            <a:noFill/>
                          </a:ln>
                          <a:solidFill>
                            <a:schemeClr val="bg1"/>
                          </a:solidFill>
                          <a:effectLst/>
                          <a:latin typeface="Times New Roman" pitchFamily="18" charset="0"/>
                          <a:cs typeface="+mj-cs"/>
                        </a:rPr>
                        <a:t> لجميع من يتقـــدم</a:t>
                      </a:r>
                      <a:r>
                        <a:rPr kumimoji="0" lang="ar-EG" sz="4400" b="1" i="0" u="none" strike="noStrike" cap="none" normalizeH="0" baseline="0" dirty="0">
                          <a:ln>
                            <a:noFill/>
                          </a:ln>
                          <a:solidFill>
                            <a:schemeClr val="bg1"/>
                          </a:solidFill>
                          <a:effectLst/>
                          <a:latin typeface="Times New Roman" pitchFamily="18" charset="0"/>
                          <a:cs typeface="+mj-cs"/>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mj-cs"/>
                        </a:rPr>
                        <a:t>إلى كل الأجيال</a:t>
                      </a:r>
                      <a:r>
                        <a:rPr lang="ar-EG" sz="4400" b="1" dirty="0">
                          <a:solidFill>
                            <a:schemeClr val="bg1"/>
                          </a:solidFill>
                          <a:latin typeface="+mj-lt"/>
                          <a:cs typeface="+mj-cs"/>
                        </a:rPr>
                        <a:t>. </a:t>
                      </a:r>
                      <a:r>
                        <a:rPr kumimoji="0" lang="ar-SA" sz="4400" b="1" i="0" u="none" strike="noStrike" cap="none" normalizeH="0" baseline="0" dirty="0">
                          <a:ln>
                            <a:noFill/>
                          </a:ln>
                          <a:solidFill>
                            <a:srgbClr val="FFC000"/>
                          </a:solidFill>
                          <a:effectLst/>
                          <a:latin typeface="Times New Roman" pitchFamily="18" charset="0"/>
                          <a:cs typeface="+mj-cs"/>
                        </a:rPr>
                        <a:t>السلام لك يا مريــم</a:t>
                      </a:r>
                      <a:r>
                        <a:rPr lang="ar-EG" sz="4400" b="1" dirty="0">
                          <a:solidFill>
                            <a:srgbClr val="FFC000"/>
                          </a:solidFill>
                          <a:latin typeface="+mj-lt"/>
                          <a:cs typeface="+mj-cs"/>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شاهد أشعياء فى الرؤيا</a:t>
                      </a:r>
                      <a:r>
                        <a:rPr lang="ar-EG" sz="4400" b="1" dirty="0">
                          <a:solidFill>
                            <a:schemeClr val="bg1"/>
                          </a:solidFill>
                          <a:latin typeface="+mj-lt"/>
                          <a:cs typeface="+mj-cs"/>
                        </a:rPr>
                        <a:t>. </a:t>
                      </a:r>
                      <a:r>
                        <a:rPr kumimoji="0" lang="ar-SA" sz="4400" b="1" i="0" u="none" strike="noStrike" cap="none" normalizeH="0" baseline="0" dirty="0">
                          <a:ln>
                            <a:noFill/>
                          </a:ln>
                          <a:solidFill>
                            <a:schemeClr val="bg1"/>
                          </a:solidFill>
                          <a:effectLst/>
                          <a:latin typeface="Times New Roman" pitchFamily="18" charset="0"/>
                          <a:cs typeface="+mj-cs"/>
                        </a:rPr>
                        <a:t>أن الابن سيتجســــم</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يولد منك جسديا</a:t>
                      </a:r>
                      <a:r>
                        <a:rPr lang="ar-EG" sz="4400" b="1" dirty="0">
                          <a:solidFill>
                            <a:schemeClr val="bg1"/>
                          </a:solidFill>
                          <a:latin typeface="+mj-lt"/>
                          <a:cs typeface="+mj-cs"/>
                        </a:rPr>
                        <a:t>. </a:t>
                      </a:r>
                      <a:r>
                        <a:rPr kumimoji="0" lang="ar-SA" sz="4400" b="1" i="0" u="none" strike="noStrike" kern="1200" cap="none" spc="0" normalizeH="0" baseline="0" noProof="0" dirty="0">
                          <a:ln>
                            <a:noFill/>
                          </a:ln>
                          <a:solidFill>
                            <a:srgbClr val="FFC000"/>
                          </a:solidFill>
                          <a:effectLst/>
                          <a:uLnTx/>
                          <a:uFillTx/>
                          <a:latin typeface="Times New Roman" pitchFamily="18" charset="0"/>
                          <a:ea typeface="+mn-ea"/>
                          <a:cs typeface="Times New Roman" panose="02020603050405020304" pitchFamily="18" charset="0"/>
                        </a:rPr>
                        <a:t>السلام لك يا مريــم</a:t>
                      </a:r>
                      <a:r>
                        <a:rPr kumimoji="0" lang="ar-EG" sz="44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337451407"/>
      </p:ext>
    </p:extLst>
  </p:cSld>
  <p:clrMapOvr>
    <a:masterClrMapping/>
  </p:clrMapOvr>
</p:sld>
</file>

<file path=ppt/slides/slide6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CD46F-6621-4A9C-B02F-3D7204D8935F}"/>
              </a:ext>
            </a:extLst>
          </p:cNvPr>
          <p:cNvSpPr>
            <a:spLocks noGrp="1"/>
          </p:cNvSpPr>
          <p:nvPr>
            <p:ph type="title"/>
          </p:nvPr>
        </p:nvSpPr>
        <p:spPr/>
        <p:txBody>
          <a:bodyPr/>
          <a:lstStyle/>
          <a:p>
            <a:pPr algn="r" rtl="1"/>
            <a:endParaRPr lang="en-GB" dirty="0"/>
          </a:p>
        </p:txBody>
      </p:sp>
      <p:graphicFrame>
        <p:nvGraphicFramePr>
          <p:cNvPr id="3" name="Table 14">
            <a:extLst>
              <a:ext uri="{FF2B5EF4-FFF2-40B4-BE49-F238E27FC236}">
                <a16:creationId xmlns:a16="http://schemas.microsoft.com/office/drawing/2014/main" id="{8352591B-A09C-44C3-B260-FD92E0A1A5D0}"/>
              </a:ext>
            </a:extLst>
          </p:cNvPr>
          <p:cNvGraphicFramePr>
            <a:graphicFrameLocks noGrp="1"/>
          </p:cNvGraphicFramePr>
          <p:nvPr>
            <p:extLst>
              <p:ext uri="{D42A27DB-BD31-4B8C-83A1-F6EECF244321}">
                <p14:modId xmlns:p14="http://schemas.microsoft.com/office/powerpoint/2010/main" val="211785292"/>
              </p:ext>
            </p:extLst>
          </p:nvPr>
        </p:nvGraphicFramePr>
        <p:xfrm>
          <a:off x="0" y="3688080"/>
          <a:ext cx="9144000" cy="31546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300" b="1" i="0" u="none" strike="noStrike" cap="none" normalizeH="0" baseline="0" dirty="0">
                          <a:ln>
                            <a:noFill/>
                          </a:ln>
                          <a:solidFill>
                            <a:schemeClr val="bg1"/>
                          </a:solidFill>
                          <a:effectLst/>
                          <a:latin typeface="Times New Roman" pitchFamily="18" charset="0"/>
                          <a:cs typeface="+mj-cs"/>
                        </a:rPr>
                        <a:t>صار الكوكب كالدليل</a:t>
                      </a:r>
                      <a:r>
                        <a:rPr kumimoji="0" lang="ar-EG" sz="4300" b="1" i="0" u="none" strike="noStrike" cap="none" normalizeH="0" baseline="0" dirty="0">
                          <a:ln>
                            <a:noFill/>
                          </a:ln>
                          <a:solidFill>
                            <a:schemeClr val="bg1"/>
                          </a:solidFill>
                          <a:effectLst/>
                          <a:latin typeface="Times New Roman" pitchFamily="18" charset="0"/>
                          <a:cs typeface="+mj-cs"/>
                        </a:rPr>
                        <a:t>.</a:t>
                      </a:r>
                      <a:r>
                        <a:rPr kumimoji="0" lang="ar-SA" sz="4300" b="1" i="0" u="none" strike="noStrike" cap="none" normalizeH="0" baseline="0" dirty="0">
                          <a:ln>
                            <a:noFill/>
                          </a:ln>
                          <a:solidFill>
                            <a:schemeClr val="bg1"/>
                          </a:solidFill>
                          <a:effectLst/>
                          <a:latin typeface="Times New Roman" pitchFamily="18" charset="0"/>
                          <a:cs typeface="+mj-cs"/>
                        </a:rPr>
                        <a:t> للمجوس يرشدهم الى المعظم</a:t>
                      </a:r>
                      <a:r>
                        <a:rPr kumimoji="0" lang="ar-EG" sz="4300" b="1" i="0" u="none" strike="noStrike" cap="none" normalizeH="0" baseline="0" dirty="0">
                          <a:ln>
                            <a:noFill/>
                          </a:ln>
                          <a:solidFill>
                            <a:schemeClr val="bg1"/>
                          </a:solidFill>
                          <a:effectLst/>
                          <a:latin typeface="Times New Roman" pitchFamily="18" charset="0"/>
                          <a:cs typeface="+mj-cs"/>
                        </a:rPr>
                        <a:t>.</a:t>
                      </a:r>
                      <a:endParaRPr lang="ar-EG" sz="43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mj-cs"/>
                        </a:rPr>
                        <a:t>حتى اوقفهم امام عمانوئيل</a:t>
                      </a:r>
                      <a:r>
                        <a:rPr lang="ar-EG" sz="4400" b="1" dirty="0">
                          <a:solidFill>
                            <a:schemeClr val="bg1"/>
                          </a:solidFill>
                          <a:latin typeface="+mj-lt"/>
                          <a:cs typeface="+mj-cs"/>
                        </a:rPr>
                        <a:t>. </a:t>
                      </a:r>
                      <a:r>
                        <a:rPr kumimoji="0" lang="ar-SA" sz="4400" b="1" i="0" u="none" strike="noStrike" cap="none" normalizeH="0" baseline="0" dirty="0">
                          <a:ln>
                            <a:noFill/>
                          </a:ln>
                          <a:solidFill>
                            <a:srgbClr val="FFC000"/>
                          </a:solidFill>
                          <a:effectLst/>
                          <a:latin typeface="Times New Roman" pitchFamily="18" charset="0"/>
                          <a:cs typeface="+mj-cs"/>
                        </a:rPr>
                        <a:t>السلام لك يا مريــم</a:t>
                      </a:r>
                      <a:r>
                        <a:rPr lang="ar-EG" sz="4400" b="1" dirty="0">
                          <a:solidFill>
                            <a:srgbClr val="FFC000"/>
                          </a:solidFill>
                          <a:latin typeface="+mj-lt"/>
                          <a:cs typeface="+mj-cs"/>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ضوء الكوكب نظروه</a:t>
                      </a:r>
                      <a:r>
                        <a:rPr lang="ar-EG" sz="4400" b="1" dirty="0">
                          <a:solidFill>
                            <a:schemeClr val="bg1"/>
                          </a:solidFill>
                          <a:latin typeface="+mj-lt"/>
                          <a:cs typeface="+mj-cs"/>
                        </a:rPr>
                        <a:t>. </a:t>
                      </a:r>
                      <a:r>
                        <a:rPr kumimoji="0" lang="ar-SA" sz="4400" b="1" i="0" u="none" strike="noStrike" cap="none" normalizeH="0" baseline="0" dirty="0">
                          <a:ln>
                            <a:noFill/>
                          </a:ln>
                          <a:solidFill>
                            <a:schemeClr val="bg1"/>
                          </a:solidFill>
                          <a:effectLst/>
                          <a:latin typeface="Times New Roman" pitchFamily="18" charset="0"/>
                          <a:cs typeface="+mj-cs"/>
                        </a:rPr>
                        <a:t>المجوس فاتبعوه عن علم</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ولهيرودس قد حققوه</a:t>
                      </a:r>
                      <a:r>
                        <a:rPr lang="ar-EG" sz="4400" b="1" dirty="0">
                          <a:solidFill>
                            <a:schemeClr val="bg1"/>
                          </a:solidFill>
                          <a:latin typeface="+mj-lt"/>
                          <a:cs typeface="+mj-cs"/>
                        </a:rPr>
                        <a:t>. </a:t>
                      </a:r>
                      <a:r>
                        <a:rPr kumimoji="0" lang="ar-SA" sz="4400" b="1" i="0" u="none" strike="noStrike" kern="1200" cap="none" spc="0" normalizeH="0" baseline="0" noProof="0" dirty="0">
                          <a:ln>
                            <a:noFill/>
                          </a:ln>
                          <a:solidFill>
                            <a:srgbClr val="FFC000"/>
                          </a:solidFill>
                          <a:effectLst/>
                          <a:uLnTx/>
                          <a:uFillTx/>
                          <a:latin typeface="Times New Roman" pitchFamily="18" charset="0"/>
                          <a:ea typeface="+mn-ea"/>
                          <a:cs typeface="Times New Roman" panose="02020603050405020304" pitchFamily="18" charset="0"/>
                        </a:rPr>
                        <a:t>السلام لك يا مريــم</a:t>
                      </a:r>
                      <a:r>
                        <a:rPr kumimoji="0" lang="ar-EG" sz="44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24989073"/>
      </p:ext>
    </p:extLst>
  </p:cSld>
  <p:clrMapOvr>
    <a:masterClrMapping/>
  </p:clrMapOvr>
</p:sld>
</file>

<file path=ppt/slides/slide6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CD46F-6621-4A9C-B02F-3D7204D8935F}"/>
              </a:ext>
            </a:extLst>
          </p:cNvPr>
          <p:cNvSpPr>
            <a:spLocks noGrp="1"/>
          </p:cNvSpPr>
          <p:nvPr>
            <p:ph type="title"/>
          </p:nvPr>
        </p:nvSpPr>
        <p:spPr/>
        <p:txBody>
          <a:bodyPr/>
          <a:lstStyle/>
          <a:p>
            <a:pPr algn="r" rtl="1"/>
            <a:endParaRPr lang="en-GB" dirty="0"/>
          </a:p>
        </p:txBody>
      </p:sp>
      <p:graphicFrame>
        <p:nvGraphicFramePr>
          <p:cNvPr id="3" name="Table 14">
            <a:extLst>
              <a:ext uri="{FF2B5EF4-FFF2-40B4-BE49-F238E27FC236}">
                <a16:creationId xmlns:a16="http://schemas.microsoft.com/office/drawing/2014/main" id="{8352591B-A09C-44C3-B260-FD92E0A1A5D0}"/>
              </a:ext>
            </a:extLst>
          </p:cNvPr>
          <p:cNvGraphicFramePr>
            <a:graphicFrameLocks noGrp="1"/>
          </p:cNvGraphicFramePr>
          <p:nvPr>
            <p:extLst>
              <p:ext uri="{D42A27DB-BD31-4B8C-83A1-F6EECF244321}">
                <p14:modId xmlns:p14="http://schemas.microsoft.com/office/powerpoint/2010/main" val="890435738"/>
              </p:ext>
            </p:extLst>
          </p:nvPr>
        </p:nvGraphicFramePr>
        <p:xfrm>
          <a:off x="0" y="3688080"/>
          <a:ext cx="9144000" cy="31546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300" b="1" i="0" u="none" strike="noStrike" cap="none" normalizeH="0" baseline="0" dirty="0">
                          <a:ln>
                            <a:noFill/>
                          </a:ln>
                          <a:solidFill>
                            <a:schemeClr val="bg1"/>
                          </a:solidFill>
                          <a:effectLst/>
                          <a:latin typeface="Times New Roman" pitchFamily="18" charset="0"/>
                          <a:cs typeface="+mj-cs"/>
                        </a:rPr>
                        <a:t>طلب المكار ورضي</a:t>
                      </a:r>
                      <a:r>
                        <a:rPr kumimoji="0" lang="ar-EG" sz="4300" b="1" i="0" u="none" strike="noStrike" cap="none" normalizeH="0" baseline="0" dirty="0">
                          <a:ln>
                            <a:noFill/>
                          </a:ln>
                          <a:solidFill>
                            <a:schemeClr val="bg1"/>
                          </a:solidFill>
                          <a:effectLst/>
                          <a:latin typeface="Times New Roman" pitchFamily="18" charset="0"/>
                          <a:cs typeface="+mj-cs"/>
                        </a:rPr>
                        <a:t>.</a:t>
                      </a:r>
                      <a:r>
                        <a:rPr kumimoji="0" lang="ar-SA" sz="4300" b="1" i="0" u="none" strike="noStrike" cap="none" normalizeH="0" baseline="0" dirty="0">
                          <a:ln>
                            <a:noFill/>
                          </a:ln>
                          <a:solidFill>
                            <a:schemeClr val="bg1"/>
                          </a:solidFill>
                          <a:effectLst/>
                          <a:latin typeface="Times New Roman" pitchFamily="18" charset="0"/>
                          <a:cs typeface="+mj-cs"/>
                        </a:rPr>
                        <a:t> قتل المولود وزعم</a:t>
                      </a:r>
                      <a:r>
                        <a:rPr kumimoji="0" lang="ar-EG" sz="4300" b="1" i="0" u="none" strike="noStrike" cap="none" normalizeH="0" baseline="0" dirty="0">
                          <a:ln>
                            <a:noFill/>
                          </a:ln>
                          <a:solidFill>
                            <a:schemeClr val="bg1"/>
                          </a:solidFill>
                          <a:effectLst/>
                          <a:latin typeface="Times New Roman" pitchFamily="18" charset="0"/>
                          <a:cs typeface="+mj-cs"/>
                        </a:rPr>
                        <a:t>.</a:t>
                      </a:r>
                      <a:endParaRPr lang="ar-EG" sz="43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mj-cs"/>
                        </a:rPr>
                        <a:t>أنه ملك أرضي</a:t>
                      </a:r>
                      <a:r>
                        <a:rPr lang="ar-EG" sz="4400" b="1" dirty="0">
                          <a:solidFill>
                            <a:schemeClr val="bg1"/>
                          </a:solidFill>
                          <a:latin typeface="+mj-lt"/>
                          <a:cs typeface="+mj-cs"/>
                        </a:rPr>
                        <a:t>. </a:t>
                      </a:r>
                      <a:r>
                        <a:rPr kumimoji="0" lang="ar-SA" sz="4400" b="1" i="0" u="none" strike="noStrike" cap="none" normalizeH="0" baseline="0" dirty="0">
                          <a:ln>
                            <a:noFill/>
                          </a:ln>
                          <a:solidFill>
                            <a:srgbClr val="FFC000"/>
                          </a:solidFill>
                          <a:effectLst/>
                          <a:latin typeface="Times New Roman" pitchFamily="18" charset="0"/>
                          <a:cs typeface="+mj-cs"/>
                        </a:rPr>
                        <a:t>السلام لك يا مريــم</a:t>
                      </a:r>
                      <a:r>
                        <a:rPr lang="ar-EG" sz="4400" b="1" dirty="0">
                          <a:solidFill>
                            <a:srgbClr val="FFC000"/>
                          </a:solidFill>
                          <a:latin typeface="+mj-lt"/>
                          <a:cs typeface="+mj-cs"/>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ظفر به الفرسان</a:t>
                      </a:r>
                      <a:r>
                        <a:rPr lang="ar-EG" sz="4400" b="1" dirty="0">
                          <a:solidFill>
                            <a:schemeClr val="bg1"/>
                          </a:solidFill>
                          <a:latin typeface="+mj-lt"/>
                          <a:cs typeface="+mj-cs"/>
                        </a:rPr>
                        <a:t>. </a:t>
                      </a:r>
                      <a:r>
                        <a:rPr kumimoji="0" lang="ar-SA" sz="4400" b="1" i="0" u="none" strike="noStrike" cap="none" normalizeH="0" baseline="0" dirty="0">
                          <a:ln>
                            <a:noFill/>
                          </a:ln>
                          <a:solidFill>
                            <a:schemeClr val="bg1"/>
                          </a:solidFill>
                          <a:effectLst/>
                          <a:latin typeface="Times New Roman" pitchFamily="18" charset="0"/>
                          <a:cs typeface="+mj-cs"/>
                        </a:rPr>
                        <a:t>كل منهم قــــدم</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مرًا وذهبًا مع لبان</a:t>
                      </a:r>
                      <a:r>
                        <a:rPr lang="ar-EG" sz="4400" b="1" dirty="0">
                          <a:solidFill>
                            <a:schemeClr val="bg1"/>
                          </a:solidFill>
                          <a:latin typeface="+mj-lt"/>
                          <a:cs typeface="+mj-cs"/>
                        </a:rPr>
                        <a:t>. </a:t>
                      </a:r>
                      <a:r>
                        <a:rPr kumimoji="0" lang="ar-SA" sz="4400" b="1" i="0" u="none" strike="noStrike" kern="1200" cap="none" spc="0" normalizeH="0" baseline="0" noProof="0" dirty="0">
                          <a:ln>
                            <a:noFill/>
                          </a:ln>
                          <a:solidFill>
                            <a:srgbClr val="FFC000"/>
                          </a:solidFill>
                          <a:effectLst/>
                          <a:uLnTx/>
                          <a:uFillTx/>
                          <a:latin typeface="Times New Roman" pitchFamily="18" charset="0"/>
                          <a:ea typeface="+mn-ea"/>
                          <a:cs typeface="Times New Roman" panose="02020603050405020304" pitchFamily="18" charset="0"/>
                        </a:rPr>
                        <a:t>السلام لك يا مريــم</a:t>
                      </a:r>
                      <a:r>
                        <a:rPr kumimoji="0" lang="ar-EG" sz="44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2298406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4AB4056-C3C5-43CA-9237-72F36D8F7FDD}"/>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sz="3100" b="1" dirty="0"/>
              <a:t>اووه انتين او ارب ناك اابشوي انتى ذكصولوجيا ات</a:t>
            </a:r>
            <a:r>
              <a:rPr lang="en-US" sz="3100" b="1" dirty="0"/>
              <a:t> </a:t>
            </a:r>
            <a:r>
              <a:rPr lang="ar-EG" sz="3100" b="1" dirty="0"/>
              <a:t>ايربريبي</a:t>
            </a:r>
            <a:r>
              <a:rPr lang="en-US" sz="3100" b="1" dirty="0"/>
              <a:t> </a:t>
            </a:r>
            <a:r>
              <a:rPr lang="ar-EG" sz="3100" b="1" dirty="0"/>
              <a:t>:اووه انتين شاشني اابكو ايڤول انتى نين نوڤي اتوش:ذوكصاصي فيلا نثروبي</a:t>
            </a:r>
          </a:p>
        </p:txBody>
      </p:sp>
      <p:sp>
        <p:nvSpPr>
          <p:cNvPr id="3" name="Text Placeholder 2"/>
          <p:cNvSpPr>
            <a:spLocks noGrp="1"/>
          </p:cNvSpPr>
          <p:nvPr>
            <p:ph type="body" sz="quarter" idx="11"/>
          </p:nvPr>
        </p:nvSpPr>
        <p:spPr/>
        <p:txBody>
          <a:bodyPr/>
          <a:lstStyle/>
          <a:p>
            <a:r>
              <a:rPr lang="ar-EG" sz="3200" b="1" dirty="0"/>
              <a:t>ونرسل لك إلى فوق التمجيد اللائق ونفوز بغفران خطايانا الكثيرة: المجد لك يا محب البشر</a:t>
            </a:r>
          </a:p>
          <a:p>
            <a:endParaRPr lang="en-US" sz="3200" b="1" dirty="0"/>
          </a:p>
        </p:txBody>
      </p:sp>
      <p:sp>
        <p:nvSpPr>
          <p:cNvPr id="4" name="Text Placeholder 3"/>
          <p:cNvSpPr>
            <a:spLocks noGrp="1"/>
          </p:cNvSpPr>
          <p:nvPr>
            <p:ph type="body" sz="quarter" idx="12"/>
          </p:nvPr>
        </p:nvSpPr>
        <p:spPr>
          <a:xfrm>
            <a:off x="0" y="4664765"/>
            <a:ext cx="9144000" cy="1189740"/>
          </a:xfrm>
        </p:spPr>
        <p:txBody>
          <a:bodyPr anchor="ctr"/>
          <a:lstStyle/>
          <a:p>
            <a:pPr>
              <a:spcBef>
                <a:spcPts val="0"/>
              </a:spcBef>
            </a:pPr>
            <a:r>
              <a:rPr lang="en-US" sz="3400" dirty="0" err="1"/>
              <a:t>Ouoh</a:t>
            </a:r>
            <a:r>
              <a:rPr lang="en-US" sz="3400" dirty="0"/>
              <a:t> `</a:t>
            </a:r>
            <a:r>
              <a:rPr lang="en-US" sz="3400" dirty="0" err="1"/>
              <a:t>ntenouwrp</a:t>
            </a:r>
            <a:r>
              <a:rPr lang="en-US" sz="3400" dirty="0"/>
              <a:t> </a:t>
            </a:r>
            <a:r>
              <a:rPr lang="en-US" sz="3400" dirty="0" err="1"/>
              <a:t>nak</a:t>
            </a:r>
            <a:r>
              <a:rPr lang="en-US" sz="3400" dirty="0"/>
              <a:t> `</a:t>
            </a:r>
            <a:r>
              <a:rPr lang="en-US" sz="3400" dirty="0" err="1"/>
              <a:t>e`pswi</a:t>
            </a:r>
            <a:r>
              <a:rPr lang="en-US" sz="3400" dirty="0"/>
              <a:t> `n]</a:t>
            </a:r>
            <a:r>
              <a:rPr lang="en-US" sz="3400" dirty="0" err="1"/>
              <a:t>doxologi`a</a:t>
            </a:r>
            <a:r>
              <a:rPr lang="en-US" sz="3400" dirty="0"/>
              <a:t> </a:t>
            </a:r>
            <a:r>
              <a:rPr lang="en-US" sz="3400" dirty="0" err="1"/>
              <a:t>eter`prepi</a:t>
            </a:r>
            <a:r>
              <a:rPr lang="en-US" sz="3400" dirty="0"/>
              <a:t>@ </a:t>
            </a:r>
            <a:r>
              <a:rPr lang="en-US" sz="3400" dirty="0" err="1"/>
              <a:t>ouoh</a:t>
            </a:r>
            <a:r>
              <a:rPr lang="en-US" sz="3400" dirty="0"/>
              <a:t> `</a:t>
            </a:r>
            <a:r>
              <a:rPr lang="en-US" sz="3400" dirty="0" err="1"/>
              <a:t>ntensasni</a:t>
            </a:r>
            <a:r>
              <a:rPr lang="en-US" sz="3400" dirty="0"/>
              <a:t> `</a:t>
            </a:r>
            <a:r>
              <a:rPr lang="en-US" sz="3400" dirty="0" err="1"/>
              <a:t>e`p,w</a:t>
            </a:r>
            <a:r>
              <a:rPr lang="en-US" sz="3400" dirty="0"/>
              <a:t> `</a:t>
            </a:r>
            <a:r>
              <a:rPr lang="en-US" sz="3400" dirty="0" err="1"/>
              <a:t>ebol</a:t>
            </a:r>
            <a:r>
              <a:rPr lang="en-US" sz="3400" dirty="0"/>
              <a:t> `</a:t>
            </a:r>
            <a:r>
              <a:rPr lang="en-US" sz="3400" dirty="0" err="1"/>
              <a:t>nte</a:t>
            </a:r>
            <a:r>
              <a:rPr lang="en-US" sz="3400" dirty="0"/>
              <a:t> </a:t>
            </a:r>
            <a:r>
              <a:rPr lang="en-US" sz="3400" dirty="0" err="1"/>
              <a:t>nennobi</a:t>
            </a:r>
            <a:r>
              <a:rPr lang="en-US" sz="3400" dirty="0"/>
              <a:t> </a:t>
            </a:r>
            <a:r>
              <a:rPr lang="en-US" sz="3400" dirty="0" err="1"/>
              <a:t>etos</a:t>
            </a:r>
            <a:r>
              <a:rPr lang="en-US" sz="3400" dirty="0"/>
              <a:t>. Doxa ci </a:t>
            </a:r>
            <a:r>
              <a:rPr lang="en-US" sz="3400" dirty="0" err="1"/>
              <a:t>Vilan</a:t>
            </a:r>
            <a:r>
              <a:rPr lang="en-US" sz="3400" dirty="0"/>
              <a:t>`;</a:t>
            </a:r>
            <a:r>
              <a:rPr lang="en-US" sz="3400" dirty="0" err="1"/>
              <a:t>rwpe</a:t>
            </a:r>
            <a:r>
              <a:rPr lang="en-US" sz="3400" dirty="0"/>
              <a:t>.</a:t>
            </a:r>
          </a:p>
        </p:txBody>
      </p:sp>
    </p:spTree>
    <p:extLst>
      <p:ext uri="{BB962C8B-B14F-4D97-AF65-F5344CB8AC3E}">
        <p14:creationId xmlns:p14="http://schemas.microsoft.com/office/powerpoint/2010/main" val="202579790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2803006784"/>
              </p:ext>
            </p:extLst>
          </p:nvPr>
        </p:nvGraphicFramePr>
        <p:xfrm>
          <a:off x="0" y="3723340"/>
          <a:ext cx="9144000" cy="31089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ميخائيــل وغبريــال. روفائـيل وسوريـال.</a:t>
                      </a:r>
                    </a:p>
                  </a:txBody>
                  <a:tcPr anchor="ctr"/>
                </a:tc>
                <a:extLst>
                  <a:ext uri="{0D108BD9-81ED-4DB2-BD59-A6C34878D82A}">
                    <a16:rowId xmlns:a16="http://schemas.microsoft.com/office/drawing/2014/main" val="2109366237"/>
                  </a:ext>
                </a:extLst>
              </a:tr>
              <a:tr h="626932">
                <a:tc>
                  <a:txBody>
                    <a:bodyPr/>
                    <a:lstStyle/>
                    <a:p>
                      <a:pPr algn="l" rtl="1"/>
                      <a:r>
                        <a:rPr lang="ar-EG" sz="4200" b="1" dirty="0">
                          <a:solidFill>
                            <a:schemeClr val="bg1"/>
                          </a:solidFill>
                          <a:latin typeface="+mj-lt"/>
                        </a:rPr>
                        <a:t>يتلون تسابيح وأقوال. آمين الليلويا.</a:t>
                      </a:r>
                    </a:p>
                  </a:txBody>
                  <a:tcPr anchor="ctr"/>
                </a:tc>
                <a:extLst>
                  <a:ext uri="{0D108BD9-81ED-4DB2-BD59-A6C34878D82A}">
                    <a16:rowId xmlns:a16="http://schemas.microsoft.com/office/drawing/2014/main" val="3887772770"/>
                  </a:ext>
                </a:extLst>
              </a:tr>
              <a:tr h="0">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يسبحه الشاروبــيم. و أيضا السارافيم.</a:t>
                      </a:r>
                    </a:p>
                  </a:txBody>
                  <a:tcPr anchor="ctr"/>
                </a:tc>
                <a:extLst>
                  <a:ext uri="{0D108BD9-81ED-4DB2-BD59-A6C34878D82A}">
                    <a16:rowId xmlns:a16="http://schemas.microsoft.com/office/drawing/2014/main" val="3986428576"/>
                  </a:ext>
                </a:extLst>
              </a:tr>
              <a:tr h="626932">
                <a:tc>
                  <a:txBody>
                    <a:bodyPr/>
                    <a:lstStyle/>
                    <a:p>
                      <a:pPr algn="l" rtl="1"/>
                      <a:r>
                        <a:rPr lang="ar-EG" sz="4200" b="1" dirty="0">
                          <a:solidFill>
                            <a:schemeClr val="bg1"/>
                          </a:solidFill>
                          <a:latin typeface="+mj-lt"/>
                        </a:rPr>
                        <a:t>قائلين بصوت عظيم.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607259660"/>
      </p:ext>
    </p:extLst>
  </p:cSld>
  <p:clrMapOvr>
    <a:masterClrMapping/>
  </p:clrMapOvr>
</p:sld>
</file>

<file path=ppt/slides/slide7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CD46F-6621-4A9C-B02F-3D7204D8935F}"/>
              </a:ext>
            </a:extLst>
          </p:cNvPr>
          <p:cNvSpPr>
            <a:spLocks noGrp="1"/>
          </p:cNvSpPr>
          <p:nvPr>
            <p:ph type="title"/>
          </p:nvPr>
        </p:nvSpPr>
        <p:spPr/>
        <p:txBody>
          <a:bodyPr/>
          <a:lstStyle/>
          <a:p>
            <a:pPr algn="r" rtl="1"/>
            <a:endParaRPr lang="en-GB" dirty="0"/>
          </a:p>
        </p:txBody>
      </p:sp>
      <p:graphicFrame>
        <p:nvGraphicFramePr>
          <p:cNvPr id="3" name="Table 14">
            <a:extLst>
              <a:ext uri="{FF2B5EF4-FFF2-40B4-BE49-F238E27FC236}">
                <a16:creationId xmlns:a16="http://schemas.microsoft.com/office/drawing/2014/main" id="{8352591B-A09C-44C3-B260-FD92E0A1A5D0}"/>
              </a:ext>
            </a:extLst>
          </p:cNvPr>
          <p:cNvGraphicFramePr>
            <a:graphicFrameLocks noGrp="1"/>
          </p:cNvGraphicFramePr>
          <p:nvPr>
            <p:extLst>
              <p:ext uri="{D42A27DB-BD31-4B8C-83A1-F6EECF244321}">
                <p14:modId xmlns:p14="http://schemas.microsoft.com/office/powerpoint/2010/main" val="3289809180"/>
              </p:ext>
            </p:extLst>
          </p:nvPr>
        </p:nvGraphicFramePr>
        <p:xfrm>
          <a:off x="0" y="3688080"/>
          <a:ext cx="9144000" cy="31546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300" b="1" i="0" u="none" strike="noStrike" cap="none" normalizeH="0" baseline="0" dirty="0">
                          <a:ln>
                            <a:noFill/>
                          </a:ln>
                          <a:solidFill>
                            <a:schemeClr val="bg1"/>
                          </a:solidFill>
                          <a:effectLst/>
                          <a:latin typeface="Times New Roman" pitchFamily="18" charset="0"/>
                          <a:cs typeface="+mj-cs"/>
                        </a:rPr>
                        <a:t>عقلي فيكِ حيران</a:t>
                      </a:r>
                      <a:r>
                        <a:rPr kumimoji="0" lang="ar-EG" sz="4300" b="1" i="0" u="none" strike="noStrike" cap="none" normalizeH="0" baseline="0" dirty="0">
                          <a:ln>
                            <a:noFill/>
                          </a:ln>
                          <a:solidFill>
                            <a:schemeClr val="bg1"/>
                          </a:solidFill>
                          <a:effectLst/>
                          <a:latin typeface="Times New Roman" pitchFamily="18" charset="0"/>
                          <a:cs typeface="+mj-cs"/>
                        </a:rPr>
                        <a:t>.</a:t>
                      </a:r>
                      <a:r>
                        <a:rPr kumimoji="0" lang="ar-SA" sz="4300" b="1" i="0" u="none" strike="noStrike" cap="none" normalizeH="0" baseline="0" dirty="0">
                          <a:ln>
                            <a:noFill/>
                          </a:ln>
                          <a:solidFill>
                            <a:schemeClr val="bg1"/>
                          </a:solidFill>
                          <a:effectLst/>
                          <a:latin typeface="Times New Roman" pitchFamily="18" charset="0"/>
                          <a:cs typeface="+mj-cs"/>
                        </a:rPr>
                        <a:t> وأنا بالحق أعلــم</a:t>
                      </a:r>
                      <a:r>
                        <a:rPr kumimoji="0" lang="ar-EG" sz="4300" b="1" i="0" u="none" strike="noStrike" cap="none" normalizeH="0" baseline="0" dirty="0">
                          <a:ln>
                            <a:noFill/>
                          </a:ln>
                          <a:solidFill>
                            <a:schemeClr val="bg1"/>
                          </a:solidFill>
                          <a:effectLst/>
                          <a:latin typeface="Times New Roman" pitchFamily="18" charset="0"/>
                          <a:cs typeface="+mj-cs"/>
                        </a:rPr>
                        <a:t>.</a:t>
                      </a:r>
                      <a:endParaRPr lang="ar-EG" sz="43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mj-cs"/>
                        </a:rPr>
                        <a:t>إني عاجز اللسـان</a:t>
                      </a:r>
                      <a:r>
                        <a:rPr lang="ar-EG" sz="4400" b="1" dirty="0">
                          <a:solidFill>
                            <a:schemeClr val="bg1"/>
                          </a:solidFill>
                          <a:latin typeface="+mj-lt"/>
                          <a:cs typeface="+mj-cs"/>
                        </a:rPr>
                        <a:t>. </a:t>
                      </a:r>
                      <a:r>
                        <a:rPr kumimoji="0" lang="ar-SA" sz="4400" b="1" i="0" u="none" strike="noStrike" cap="none" normalizeH="0" baseline="0" dirty="0">
                          <a:ln>
                            <a:noFill/>
                          </a:ln>
                          <a:solidFill>
                            <a:srgbClr val="FFC000"/>
                          </a:solidFill>
                          <a:effectLst/>
                          <a:latin typeface="Times New Roman" pitchFamily="18" charset="0"/>
                          <a:cs typeface="+mj-cs"/>
                        </a:rPr>
                        <a:t>السلام لك يا مريــم</a:t>
                      </a:r>
                      <a:r>
                        <a:rPr lang="ar-EG" sz="4400" b="1" dirty="0">
                          <a:solidFill>
                            <a:srgbClr val="FFC000"/>
                          </a:solidFill>
                          <a:latin typeface="+mj-lt"/>
                          <a:cs typeface="+mj-cs"/>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غــاب عقلــي وهـام</a:t>
                      </a:r>
                      <a:r>
                        <a:rPr lang="ar-EG" sz="4400" b="1" dirty="0">
                          <a:solidFill>
                            <a:schemeClr val="bg1"/>
                          </a:solidFill>
                          <a:latin typeface="+mj-lt"/>
                          <a:cs typeface="+mj-cs"/>
                        </a:rPr>
                        <a:t>. </a:t>
                      </a:r>
                      <a:r>
                        <a:rPr kumimoji="0" lang="ar-SA" sz="4400" b="1" i="0" u="none" strike="noStrike" cap="none" normalizeH="0" baseline="0" dirty="0">
                          <a:ln>
                            <a:noFill/>
                          </a:ln>
                          <a:solidFill>
                            <a:schemeClr val="bg1"/>
                          </a:solidFill>
                          <a:effectLst/>
                          <a:latin typeface="Times New Roman" pitchFamily="18" charset="0"/>
                          <a:cs typeface="+mj-cs"/>
                        </a:rPr>
                        <a:t>في من أحيانا بعد عدم</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كيف هرب لجبل قسقام</a:t>
                      </a:r>
                      <a:r>
                        <a:rPr lang="ar-EG" sz="4400" b="1" dirty="0">
                          <a:solidFill>
                            <a:schemeClr val="bg1"/>
                          </a:solidFill>
                          <a:latin typeface="+mj-lt"/>
                          <a:cs typeface="+mj-cs"/>
                        </a:rPr>
                        <a:t>. </a:t>
                      </a:r>
                      <a:r>
                        <a:rPr kumimoji="0" lang="ar-SA" sz="4400" b="1" i="0" u="none" strike="noStrike" kern="1200" cap="none" spc="0" normalizeH="0" baseline="0" noProof="0" dirty="0">
                          <a:ln>
                            <a:noFill/>
                          </a:ln>
                          <a:solidFill>
                            <a:srgbClr val="FFC000"/>
                          </a:solidFill>
                          <a:effectLst/>
                          <a:uLnTx/>
                          <a:uFillTx/>
                          <a:latin typeface="Times New Roman" pitchFamily="18" charset="0"/>
                          <a:ea typeface="+mn-ea"/>
                          <a:cs typeface="Times New Roman" panose="02020603050405020304" pitchFamily="18" charset="0"/>
                        </a:rPr>
                        <a:t>السلام لك يا مريــم</a:t>
                      </a:r>
                      <a:r>
                        <a:rPr kumimoji="0" lang="ar-EG" sz="44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447269701"/>
      </p:ext>
    </p:extLst>
  </p:cSld>
  <p:clrMapOvr>
    <a:masterClrMapping/>
  </p:clrMapOvr>
</p:sld>
</file>

<file path=ppt/slides/slide7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CD46F-6621-4A9C-B02F-3D7204D8935F}"/>
              </a:ext>
            </a:extLst>
          </p:cNvPr>
          <p:cNvSpPr>
            <a:spLocks noGrp="1"/>
          </p:cNvSpPr>
          <p:nvPr>
            <p:ph type="title"/>
          </p:nvPr>
        </p:nvSpPr>
        <p:spPr/>
        <p:txBody>
          <a:bodyPr/>
          <a:lstStyle/>
          <a:p>
            <a:pPr algn="r" rtl="1"/>
            <a:endParaRPr lang="en-GB" dirty="0"/>
          </a:p>
        </p:txBody>
      </p:sp>
      <p:graphicFrame>
        <p:nvGraphicFramePr>
          <p:cNvPr id="3" name="Table 14">
            <a:extLst>
              <a:ext uri="{FF2B5EF4-FFF2-40B4-BE49-F238E27FC236}">
                <a16:creationId xmlns:a16="http://schemas.microsoft.com/office/drawing/2014/main" id="{8352591B-A09C-44C3-B260-FD92E0A1A5D0}"/>
              </a:ext>
            </a:extLst>
          </p:cNvPr>
          <p:cNvGraphicFramePr>
            <a:graphicFrameLocks noGrp="1"/>
          </p:cNvGraphicFramePr>
          <p:nvPr>
            <p:extLst>
              <p:ext uri="{D42A27DB-BD31-4B8C-83A1-F6EECF244321}">
                <p14:modId xmlns:p14="http://schemas.microsoft.com/office/powerpoint/2010/main" val="476246791"/>
              </p:ext>
            </p:extLst>
          </p:nvPr>
        </p:nvGraphicFramePr>
        <p:xfrm>
          <a:off x="0" y="3688080"/>
          <a:ext cx="9144000" cy="31546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300" b="1" i="0" u="none" strike="noStrike" cap="none" normalizeH="0" baseline="0" dirty="0">
                          <a:ln>
                            <a:noFill/>
                          </a:ln>
                          <a:solidFill>
                            <a:schemeClr val="bg1"/>
                          </a:solidFill>
                          <a:effectLst/>
                          <a:latin typeface="Times New Roman" pitchFamily="18" charset="0"/>
                          <a:cs typeface="+mj-cs"/>
                        </a:rPr>
                        <a:t>في المطرية حموه</a:t>
                      </a:r>
                      <a:r>
                        <a:rPr kumimoji="0" lang="ar-EG" sz="4300" b="1" i="0" u="none" strike="noStrike" cap="none" normalizeH="0" baseline="0" dirty="0">
                          <a:ln>
                            <a:noFill/>
                          </a:ln>
                          <a:solidFill>
                            <a:schemeClr val="bg1"/>
                          </a:solidFill>
                          <a:effectLst/>
                          <a:latin typeface="Times New Roman" pitchFamily="18" charset="0"/>
                          <a:cs typeface="+mj-cs"/>
                        </a:rPr>
                        <a:t>.</a:t>
                      </a:r>
                      <a:r>
                        <a:rPr kumimoji="0" lang="ar-SA" sz="4300" b="1" i="0" u="none" strike="noStrike" cap="none" normalizeH="0" baseline="0" dirty="0">
                          <a:ln>
                            <a:noFill/>
                          </a:ln>
                          <a:solidFill>
                            <a:schemeClr val="bg1"/>
                          </a:solidFill>
                          <a:effectLst/>
                          <a:latin typeface="Times New Roman" pitchFamily="18" charset="0"/>
                          <a:cs typeface="+mj-cs"/>
                        </a:rPr>
                        <a:t> فطلــع شجــر البلسـم</a:t>
                      </a:r>
                      <a:r>
                        <a:rPr kumimoji="0" lang="ar-EG" sz="4300" b="1" i="0" u="none" strike="noStrike" cap="none" normalizeH="0" baseline="0" dirty="0">
                          <a:ln>
                            <a:noFill/>
                          </a:ln>
                          <a:solidFill>
                            <a:schemeClr val="bg1"/>
                          </a:solidFill>
                          <a:effectLst/>
                          <a:latin typeface="Times New Roman" pitchFamily="18" charset="0"/>
                          <a:cs typeface="+mj-cs"/>
                        </a:rPr>
                        <a:t>.</a:t>
                      </a:r>
                      <a:endParaRPr lang="ar-EG" sz="43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mj-cs"/>
                        </a:rPr>
                        <a:t>ومنه الميرون صنعوه</a:t>
                      </a:r>
                      <a:r>
                        <a:rPr lang="ar-EG" sz="4400" b="1" dirty="0">
                          <a:solidFill>
                            <a:schemeClr val="bg1"/>
                          </a:solidFill>
                          <a:latin typeface="+mj-lt"/>
                          <a:cs typeface="+mj-cs"/>
                        </a:rPr>
                        <a:t>. </a:t>
                      </a:r>
                      <a:r>
                        <a:rPr kumimoji="0" lang="ar-SA" sz="4400" b="1" i="0" u="none" strike="noStrike" cap="none" normalizeH="0" baseline="0" dirty="0">
                          <a:ln>
                            <a:noFill/>
                          </a:ln>
                          <a:solidFill>
                            <a:srgbClr val="FFC000"/>
                          </a:solidFill>
                          <a:effectLst/>
                          <a:latin typeface="Times New Roman" pitchFamily="18" charset="0"/>
                          <a:cs typeface="+mj-cs"/>
                        </a:rPr>
                        <a:t>السلام لك يا مريــم</a:t>
                      </a:r>
                      <a:r>
                        <a:rPr lang="ar-EG" sz="4400" b="1" dirty="0">
                          <a:solidFill>
                            <a:srgbClr val="FFC000"/>
                          </a:solidFill>
                          <a:latin typeface="+mj-lt"/>
                          <a:cs typeface="+mj-cs"/>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قالوا الآباء بالــــروح</a:t>
                      </a:r>
                      <a:r>
                        <a:rPr lang="ar-EG" sz="4400" b="1" dirty="0">
                          <a:solidFill>
                            <a:schemeClr val="bg1"/>
                          </a:solidFill>
                          <a:latin typeface="+mj-lt"/>
                          <a:cs typeface="+mj-cs"/>
                        </a:rPr>
                        <a:t>. </a:t>
                      </a:r>
                      <a:r>
                        <a:rPr kumimoji="0" lang="ar-SA" sz="4400" b="1" i="0" u="none" strike="noStrike" cap="none" normalizeH="0" baseline="0" dirty="0">
                          <a:ln>
                            <a:noFill/>
                          </a:ln>
                          <a:solidFill>
                            <a:schemeClr val="bg1"/>
                          </a:solidFill>
                          <a:effectLst/>
                          <a:latin typeface="Times New Roman" pitchFamily="18" charset="0"/>
                          <a:cs typeface="+mj-cs"/>
                        </a:rPr>
                        <a:t>كما أوحى و ألـــهم</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ووضعوا ما هو مشروح</a:t>
                      </a:r>
                      <a:r>
                        <a:rPr lang="ar-EG" sz="4400" b="1" dirty="0">
                          <a:solidFill>
                            <a:schemeClr val="bg1"/>
                          </a:solidFill>
                          <a:latin typeface="+mj-lt"/>
                          <a:cs typeface="+mj-cs"/>
                        </a:rPr>
                        <a:t>. </a:t>
                      </a:r>
                      <a:r>
                        <a:rPr kumimoji="0" lang="ar-SA" sz="4400" b="1" i="0" u="none" strike="noStrike" kern="1200" cap="none" spc="0" normalizeH="0" baseline="0" noProof="0" dirty="0">
                          <a:ln>
                            <a:noFill/>
                          </a:ln>
                          <a:solidFill>
                            <a:srgbClr val="FFC000"/>
                          </a:solidFill>
                          <a:effectLst/>
                          <a:uLnTx/>
                          <a:uFillTx/>
                          <a:latin typeface="Times New Roman" pitchFamily="18" charset="0"/>
                          <a:ea typeface="+mn-ea"/>
                          <a:cs typeface="Times New Roman" panose="02020603050405020304" pitchFamily="18" charset="0"/>
                        </a:rPr>
                        <a:t>السلام لك يا مريــم</a:t>
                      </a:r>
                      <a:r>
                        <a:rPr kumimoji="0" lang="ar-EG" sz="44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615236529"/>
      </p:ext>
    </p:extLst>
  </p:cSld>
  <p:clrMapOvr>
    <a:masterClrMapping/>
  </p:clrMapOvr>
</p:sld>
</file>

<file path=ppt/slides/slide7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CD46F-6621-4A9C-B02F-3D7204D8935F}"/>
              </a:ext>
            </a:extLst>
          </p:cNvPr>
          <p:cNvSpPr>
            <a:spLocks noGrp="1"/>
          </p:cNvSpPr>
          <p:nvPr>
            <p:ph type="title"/>
          </p:nvPr>
        </p:nvSpPr>
        <p:spPr/>
        <p:txBody>
          <a:bodyPr/>
          <a:lstStyle/>
          <a:p>
            <a:pPr algn="r" rtl="1"/>
            <a:endParaRPr lang="en-GB" dirty="0"/>
          </a:p>
        </p:txBody>
      </p:sp>
      <p:graphicFrame>
        <p:nvGraphicFramePr>
          <p:cNvPr id="3" name="Table 14">
            <a:extLst>
              <a:ext uri="{FF2B5EF4-FFF2-40B4-BE49-F238E27FC236}">
                <a16:creationId xmlns:a16="http://schemas.microsoft.com/office/drawing/2014/main" id="{8352591B-A09C-44C3-B260-FD92E0A1A5D0}"/>
              </a:ext>
            </a:extLst>
          </p:cNvPr>
          <p:cNvGraphicFramePr>
            <a:graphicFrameLocks noGrp="1"/>
          </p:cNvGraphicFramePr>
          <p:nvPr>
            <p:extLst>
              <p:ext uri="{D42A27DB-BD31-4B8C-83A1-F6EECF244321}">
                <p14:modId xmlns:p14="http://schemas.microsoft.com/office/powerpoint/2010/main" val="4131181562"/>
              </p:ext>
            </p:extLst>
          </p:nvPr>
        </p:nvGraphicFramePr>
        <p:xfrm>
          <a:off x="0" y="3688080"/>
          <a:ext cx="9144000" cy="31546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300" b="1" i="0" u="none" strike="noStrike" cap="none" normalizeH="0" baseline="0" dirty="0">
                          <a:ln>
                            <a:noFill/>
                          </a:ln>
                          <a:solidFill>
                            <a:schemeClr val="bg1"/>
                          </a:solidFill>
                          <a:effectLst/>
                          <a:latin typeface="Times New Roman" pitchFamily="18" charset="0"/>
                          <a:cs typeface="+mj-cs"/>
                        </a:rPr>
                        <a:t>كم لكِ من أعاجيب</a:t>
                      </a:r>
                      <a:r>
                        <a:rPr kumimoji="0" lang="ar-EG" sz="4300" b="1" i="0" u="none" strike="noStrike" cap="none" normalizeH="0" baseline="0" dirty="0">
                          <a:ln>
                            <a:noFill/>
                          </a:ln>
                          <a:solidFill>
                            <a:schemeClr val="bg1"/>
                          </a:solidFill>
                          <a:effectLst/>
                          <a:latin typeface="Times New Roman" pitchFamily="18" charset="0"/>
                          <a:cs typeface="+mj-cs"/>
                        </a:rPr>
                        <a:t>.</a:t>
                      </a:r>
                      <a:r>
                        <a:rPr kumimoji="0" lang="ar-SA" sz="4300" b="1" i="0" u="none" strike="noStrike" cap="none" normalizeH="0" baseline="0" dirty="0">
                          <a:ln>
                            <a:noFill/>
                          </a:ln>
                          <a:solidFill>
                            <a:schemeClr val="bg1"/>
                          </a:solidFill>
                          <a:effectLst/>
                          <a:latin typeface="Times New Roman" pitchFamily="18" charset="0"/>
                          <a:cs typeface="+mj-cs"/>
                        </a:rPr>
                        <a:t> كم لكِ آيات عظام</a:t>
                      </a:r>
                      <a:r>
                        <a:rPr kumimoji="0" lang="ar-EG" sz="4300" b="1" i="0" u="none" strike="noStrike" cap="none" normalizeH="0" baseline="0" dirty="0">
                          <a:ln>
                            <a:noFill/>
                          </a:ln>
                          <a:solidFill>
                            <a:schemeClr val="bg1"/>
                          </a:solidFill>
                          <a:effectLst/>
                          <a:latin typeface="Times New Roman" pitchFamily="18" charset="0"/>
                          <a:cs typeface="+mj-cs"/>
                        </a:rPr>
                        <a:t>.</a:t>
                      </a:r>
                      <a:endParaRPr lang="ar-EG" sz="43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mj-cs"/>
                        </a:rPr>
                        <a:t>تحير فيك اللبيب</a:t>
                      </a:r>
                      <a:r>
                        <a:rPr lang="ar-EG" sz="4400" b="1" dirty="0">
                          <a:solidFill>
                            <a:schemeClr val="bg1"/>
                          </a:solidFill>
                          <a:latin typeface="+mj-lt"/>
                          <a:cs typeface="+mj-cs"/>
                        </a:rPr>
                        <a:t>. </a:t>
                      </a:r>
                      <a:r>
                        <a:rPr kumimoji="0" lang="ar-SA" sz="4400" b="1" i="0" u="none" strike="noStrike" cap="none" normalizeH="0" baseline="0" dirty="0">
                          <a:ln>
                            <a:noFill/>
                          </a:ln>
                          <a:solidFill>
                            <a:srgbClr val="FFC000"/>
                          </a:solidFill>
                          <a:effectLst/>
                          <a:latin typeface="Times New Roman" pitchFamily="18" charset="0"/>
                          <a:cs typeface="+mj-cs"/>
                        </a:rPr>
                        <a:t>السلام لك يا مريــم</a:t>
                      </a:r>
                      <a:r>
                        <a:rPr lang="ar-EG" sz="4400" b="1" dirty="0">
                          <a:solidFill>
                            <a:srgbClr val="FFC000"/>
                          </a:solidFill>
                          <a:latin typeface="+mj-lt"/>
                          <a:cs typeface="+mj-cs"/>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لولا الرب الإله</a:t>
                      </a:r>
                      <a:r>
                        <a:rPr lang="ar-EG" sz="4400" b="1" dirty="0">
                          <a:solidFill>
                            <a:schemeClr val="bg1"/>
                          </a:solidFill>
                          <a:latin typeface="+mj-lt"/>
                          <a:cs typeface="+mj-cs"/>
                        </a:rPr>
                        <a:t>. </a:t>
                      </a:r>
                      <a:r>
                        <a:rPr kumimoji="0" lang="ar-SA" sz="4400" b="1" i="0" u="none" strike="noStrike" cap="none" normalizeH="0" baseline="0" dirty="0">
                          <a:ln>
                            <a:noFill/>
                          </a:ln>
                          <a:solidFill>
                            <a:schemeClr val="bg1"/>
                          </a:solidFill>
                          <a:effectLst/>
                          <a:latin typeface="Times New Roman" pitchFamily="18" charset="0"/>
                          <a:cs typeface="+mj-cs"/>
                        </a:rPr>
                        <a:t>لخلاص آدم تقدم</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لكنا في رق أعداه</a:t>
                      </a:r>
                      <a:r>
                        <a:rPr lang="ar-EG" sz="4400" b="1" dirty="0">
                          <a:solidFill>
                            <a:schemeClr val="bg1"/>
                          </a:solidFill>
                          <a:latin typeface="+mj-lt"/>
                          <a:cs typeface="+mj-cs"/>
                        </a:rPr>
                        <a:t>. </a:t>
                      </a:r>
                      <a:r>
                        <a:rPr kumimoji="0" lang="ar-SA" sz="4400" b="1" i="0" u="none" strike="noStrike" kern="1200" cap="none" spc="0" normalizeH="0" baseline="0" noProof="0" dirty="0">
                          <a:ln>
                            <a:noFill/>
                          </a:ln>
                          <a:solidFill>
                            <a:srgbClr val="FFC000"/>
                          </a:solidFill>
                          <a:effectLst/>
                          <a:uLnTx/>
                          <a:uFillTx/>
                          <a:latin typeface="Times New Roman" pitchFamily="18" charset="0"/>
                          <a:ea typeface="+mn-ea"/>
                          <a:cs typeface="Times New Roman" panose="02020603050405020304" pitchFamily="18" charset="0"/>
                        </a:rPr>
                        <a:t>السلام لك يا مريــم</a:t>
                      </a:r>
                      <a:r>
                        <a:rPr kumimoji="0" lang="ar-EG" sz="44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4204147881"/>
      </p:ext>
    </p:extLst>
  </p:cSld>
  <p:clrMapOvr>
    <a:masterClrMapping/>
  </p:clrMapOvr>
</p:sld>
</file>

<file path=ppt/slides/slide7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CD46F-6621-4A9C-B02F-3D7204D8935F}"/>
              </a:ext>
            </a:extLst>
          </p:cNvPr>
          <p:cNvSpPr>
            <a:spLocks noGrp="1"/>
          </p:cNvSpPr>
          <p:nvPr>
            <p:ph type="title"/>
          </p:nvPr>
        </p:nvSpPr>
        <p:spPr/>
        <p:txBody>
          <a:bodyPr/>
          <a:lstStyle/>
          <a:p>
            <a:pPr algn="r" rtl="1"/>
            <a:endParaRPr lang="en-GB" dirty="0"/>
          </a:p>
        </p:txBody>
      </p:sp>
      <p:graphicFrame>
        <p:nvGraphicFramePr>
          <p:cNvPr id="3" name="Table 14">
            <a:extLst>
              <a:ext uri="{FF2B5EF4-FFF2-40B4-BE49-F238E27FC236}">
                <a16:creationId xmlns:a16="http://schemas.microsoft.com/office/drawing/2014/main" id="{8352591B-A09C-44C3-B260-FD92E0A1A5D0}"/>
              </a:ext>
            </a:extLst>
          </p:cNvPr>
          <p:cNvGraphicFramePr>
            <a:graphicFrameLocks noGrp="1"/>
          </p:cNvGraphicFramePr>
          <p:nvPr>
            <p:extLst>
              <p:ext uri="{D42A27DB-BD31-4B8C-83A1-F6EECF244321}">
                <p14:modId xmlns:p14="http://schemas.microsoft.com/office/powerpoint/2010/main" val="3069500489"/>
              </p:ext>
            </p:extLst>
          </p:nvPr>
        </p:nvGraphicFramePr>
        <p:xfrm>
          <a:off x="0" y="3688080"/>
          <a:ext cx="9144000" cy="31546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300" b="1" i="0" u="none" strike="noStrike" cap="none" normalizeH="0" baseline="0" dirty="0">
                          <a:ln>
                            <a:noFill/>
                          </a:ln>
                          <a:solidFill>
                            <a:schemeClr val="bg1"/>
                          </a:solidFill>
                          <a:effectLst/>
                          <a:latin typeface="Times New Roman" pitchFamily="18" charset="0"/>
                          <a:cs typeface="+mj-cs"/>
                        </a:rPr>
                        <a:t>موسي في رافيديم</a:t>
                      </a:r>
                      <a:r>
                        <a:rPr kumimoji="0" lang="ar-EG" sz="4300" b="1" i="0" u="none" strike="noStrike" cap="none" normalizeH="0" baseline="0" dirty="0">
                          <a:ln>
                            <a:noFill/>
                          </a:ln>
                          <a:solidFill>
                            <a:schemeClr val="bg1"/>
                          </a:solidFill>
                          <a:effectLst/>
                          <a:latin typeface="Times New Roman" pitchFamily="18" charset="0"/>
                          <a:cs typeface="+mj-cs"/>
                        </a:rPr>
                        <a:t>.</a:t>
                      </a:r>
                      <a:r>
                        <a:rPr kumimoji="0" lang="ar-SA" sz="4300" b="1" i="0" u="none" strike="noStrike" cap="none" normalizeH="0" baseline="0" dirty="0">
                          <a:ln>
                            <a:noFill/>
                          </a:ln>
                          <a:solidFill>
                            <a:schemeClr val="bg1"/>
                          </a:solidFill>
                          <a:effectLst/>
                          <a:latin typeface="Times New Roman" pitchFamily="18" charset="0"/>
                          <a:cs typeface="+mj-cs"/>
                        </a:rPr>
                        <a:t> وجبل بحر القلزم</a:t>
                      </a:r>
                      <a:r>
                        <a:rPr kumimoji="0" lang="ar-EG" sz="4300" b="1" i="0" u="none" strike="noStrike" cap="none" normalizeH="0" baseline="0" dirty="0">
                          <a:ln>
                            <a:noFill/>
                          </a:ln>
                          <a:solidFill>
                            <a:schemeClr val="bg1"/>
                          </a:solidFill>
                          <a:effectLst/>
                          <a:latin typeface="Times New Roman" pitchFamily="18" charset="0"/>
                          <a:cs typeface="+mj-cs"/>
                        </a:rPr>
                        <a:t>.</a:t>
                      </a:r>
                      <a:endParaRPr lang="ar-EG" sz="43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mj-cs"/>
                        </a:rPr>
                        <a:t>أعطاه ربه لوحين</a:t>
                      </a:r>
                      <a:r>
                        <a:rPr lang="ar-EG" sz="4400" b="1" dirty="0">
                          <a:solidFill>
                            <a:schemeClr val="bg1"/>
                          </a:solidFill>
                          <a:latin typeface="+mj-lt"/>
                          <a:cs typeface="+mj-cs"/>
                        </a:rPr>
                        <a:t>. </a:t>
                      </a:r>
                      <a:r>
                        <a:rPr kumimoji="0" lang="ar-SA" sz="4400" b="1" i="0" u="none" strike="noStrike" cap="none" normalizeH="0" baseline="0" dirty="0">
                          <a:ln>
                            <a:noFill/>
                          </a:ln>
                          <a:solidFill>
                            <a:srgbClr val="FFC000"/>
                          </a:solidFill>
                          <a:effectLst/>
                          <a:latin typeface="Times New Roman" pitchFamily="18" charset="0"/>
                          <a:cs typeface="+mj-cs"/>
                        </a:rPr>
                        <a:t>السلام لك يا مريــم</a:t>
                      </a:r>
                      <a:r>
                        <a:rPr lang="ar-EG" sz="4400" b="1" dirty="0">
                          <a:solidFill>
                            <a:srgbClr val="FFC000"/>
                          </a:solidFill>
                          <a:latin typeface="+mj-lt"/>
                          <a:cs typeface="+mj-cs"/>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نظر العشرة كلمات</a:t>
                      </a:r>
                      <a:r>
                        <a:rPr lang="ar-EG" sz="4400" b="1" dirty="0">
                          <a:solidFill>
                            <a:schemeClr val="bg1"/>
                          </a:solidFill>
                          <a:latin typeface="+mj-lt"/>
                          <a:cs typeface="+mj-cs"/>
                        </a:rPr>
                        <a:t>. </a:t>
                      </a:r>
                      <a:r>
                        <a:rPr kumimoji="0" lang="ar-SA" sz="4400" b="1" i="0" u="none" strike="noStrike" cap="none" normalizeH="0" baseline="0" dirty="0">
                          <a:ln>
                            <a:noFill/>
                          </a:ln>
                          <a:solidFill>
                            <a:schemeClr val="bg1"/>
                          </a:solidFill>
                          <a:effectLst/>
                          <a:latin typeface="Times New Roman" pitchFamily="18" charset="0"/>
                          <a:cs typeface="+mj-cs"/>
                        </a:rPr>
                        <a:t>كُتبت بغير قلم</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ورآك عليقة بثبات</a:t>
                      </a:r>
                      <a:r>
                        <a:rPr lang="ar-EG" sz="4400" b="1" dirty="0">
                          <a:solidFill>
                            <a:schemeClr val="bg1"/>
                          </a:solidFill>
                          <a:latin typeface="+mj-lt"/>
                          <a:cs typeface="+mj-cs"/>
                        </a:rPr>
                        <a:t>. </a:t>
                      </a:r>
                      <a:r>
                        <a:rPr kumimoji="0" lang="ar-SA" sz="4400" b="1" i="0" u="none" strike="noStrike" kern="1200" cap="none" spc="0" normalizeH="0" baseline="0" noProof="0" dirty="0">
                          <a:ln>
                            <a:noFill/>
                          </a:ln>
                          <a:solidFill>
                            <a:srgbClr val="FFC000"/>
                          </a:solidFill>
                          <a:effectLst/>
                          <a:uLnTx/>
                          <a:uFillTx/>
                          <a:latin typeface="Times New Roman" pitchFamily="18" charset="0"/>
                          <a:ea typeface="+mn-ea"/>
                          <a:cs typeface="Times New Roman" panose="02020603050405020304" pitchFamily="18" charset="0"/>
                        </a:rPr>
                        <a:t>السلام لك يا مريــم</a:t>
                      </a:r>
                      <a:r>
                        <a:rPr kumimoji="0" lang="ar-EG" sz="44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780930862"/>
      </p:ext>
    </p:extLst>
  </p:cSld>
  <p:clrMapOvr>
    <a:masterClrMapping/>
  </p:clrMapOvr>
</p:sld>
</file>

<file path=ppt/slides/slide7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CD46F-6621-4A9C-B02F-3D7204D8935F}"/>
              </a:ext>
            </a:extLst>
          </p:cNvPr>
          <p:cNvSpPr>
            <a:spLocks noGrp="1"/>
          </p:cNvSpPr>
          <p:nvPr>
            <p:ph type="title"/>
          </p:nvPr>
        </p:nvSpPr>
        <p:spPr/>
        <p:txBody>
          <a:bodyPr/>
          <a:lstStyle/>
          <a:p>
            <a:pPr algn="r" rtl="1"/>
            <a:endParaRPr lang="en-GB" dirty="0"/>
          </a:p>
        </p:txBody>
      </p:sp>
      <p:graphicFrame>
        <p:nvGraphicFramePr>
          <p:cNvPr id="3" name="Table 14">
            <a:extLst>
              <a:ext uri="{FF2B5EF4-FFF2-40B4-BE49-F238E27FC236}">
                <a16:creationId xmlns:a16="http://schemas.microsoft.com/office/drawing/2014/main" id="{8352591B-A09C-44C3-B260-FD92E0A1A5D0}"/>
              </a:ext>
            </a:extLst>
          </p:cNvPr>
          <p:cNvGraphicFramePr>
            <a:graphicFrameLocks noGrp="1"/>
          </p:cNvGraphicFramePr>
          <p:nvPr>
            <p:extLst>
              <p:ext uri="{D42A27DB-BD31-4B8C-83A1-F6EECF244321}">
                <p14:modId xmlns:p14="http://schemas.microsoft.com/office/powerpoint/2010/main" val="97299309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هــوذا قد نجيتي</a:t>
                      </a:r>
                      <a:r>
                        <a:rPr kumimoji="0" lang="ar-EG" sz="4400" b="1" i="0" u="none" strike="noStrike" cap="none" normalizeH="0" baseline="0" dirty="0">
                          <a:ln>
                            <a:noFill/>
                          </a:ln>
                          <a:solidFill>
                            <a:schemeClr val="bg1"/>
                          </a:solidFill>
                          <a:effectLst/>
                          <a:latin typeface="Times New Roman" pitchFamily="18" charset="0"/>
                          <a:cs typeface="+mj-cs"/>
                        </a:rPr>
                        <a:t>.</a:t>
                      </a:r>
                      <a:r>
                        <a:rPr kumimoji="0" lang="ar-SA" sz="4400" b="1" i="0" u="none" strike="noStrike" cap="none" normalizeH="0" baseline="0" dirty="0">
                          <a:ln>
                            <a:noFill/>
                          </a:ln>
                          <a:solidFill>
                            <a:schemeClr val="bg1"/>
                          </a:solidFill>
                          <a:effectLst/>
                          <a:latin typeface="Times New Roman" pitchFamily="18" charset="0"/>
                          <a:cs typeface="+mj-cs"/>
                        </a:rPr>
                        <a:t> اكثر الشعوب والأمم</a:t>
                      </a:r>
                      <a:r>
                        <a:rPr kumimoji="0" lang="ar-EG" sz="4400" b="1" i="0" u="none" strike="noStrike" cap="none" normalizeH="0" baseline="0" dirty="0">
                          <a:ln>
                            <a:noFill/>
                          </a:ln>
                          <a:solidFill>
                            <a:schemeClr val="bg1"/>
                          </a:solidFill>
                          <a:effectLst/>
                          <a:latin typeface="Times New Roman" pitchFamily="18" charset="0"/>
                          <a:cs typeface="+mj-cs"/>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mj-cs"/>
                        </a:rPr>
                        <a:t>وللحق هديتي</a:t>
                      </a:r>
                      <a:r>
                        <a:rPr lang="ar-EG" sz="4400" b="1" dirty="0">
                          <a:solidFill>
                            <a:schemeClr val="bg1"/>
                          </a:solidFill>
                          <a:latin typeface="+mj-lt"/>
                          <a:cs typeface="+mj-cs"/>
                        </a:rPr>
                        <a:t>. </a:t>
                      </a:r>
                      <a:r>
                        <a:rPr kumimoji="0" lang="ar-SA" sz="4400" b="1" i="0" u="none" strike="noStrike" cap="none" normalizeH="0" baseline="0" dirty="0">
                          <a:ln>
                            <a:noFill/>
                          </a:ln>
                          <a:solidFill>
                            <a:srgbClr val="FFC000"/>
                          </a:solidFill>
                          <a:effectLst/>
                          <a:latin typeface="Times New Roman" pitchFamily="18" charset="0"/>
                          <a:cs typeface="+mj-cs"/>
                        </a:rPr>
                        <a:t>السلام لك يا مريــم</a:t>
                      </a:r>
                      <a:r>
                        <a:rPr lang="ar-EG" sz="4400" b="1" dirty="0">
                          <a:solidFill>
                            <a:srgbClr val="FFC000"/>
                          </a:solidFill>
                          <a:latin typeface="+mj-lt"/>
                          <a:cs typeface="+mj-cs"/>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و الرب قد أحيانا</a:t>
                      </a:r>
                      <a:r>
                        <a:rPr lang="ar-EG" sz="4400" b="1" dirty="0">
                          <a:solidFill>
                            <a:schemeClr val="bg1"/>
                          </a:solidFill>
                          <a:latin typeface="+mj-lt"/>
                          <a:cs typeface="+mj-cs"/>
                        </a:rPr>
                        <a:t>. </a:t>
                      </a:r>
                      <a:r>
                        <a:rPr kumimoji="0" lang="ar-SA" sz="4400" b="1" i="0" u="none" strike="noStrike" cap="none" normalizeH="0" baseline="0" dirty="0">
                          <a:ln>
                            <a:noFill/>
                          </a:ln>
                          <a:solidFill>
                            <a:schemeClr val="bg1"/>
                          </a:solidFill>
                          <a:effectLst/>
                          <a:latin typeface="Times New Roman" pitchFamily="18" charset="0"/>
                          <a:cs typeface="+mj-cs"/>
                        </a:rPr>
                        <a:t>حين جانا و تألـــم</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و إلى الحق هدانا</a:t>
                      </a:r>
                      <a:r>
                        <a:rPr lang="ar-EG" sz="4400" b="1" dirty="0">
                          <a:solidFill>
                            <a:schemeClr val="bg1"/>
                          </a:solidFill>
                          <a:latin typeface="+mj-lt"/>
                          <a:cs typeface="+mj-cs"/>
                        </a:rPr>
                        <a:t>. </a:t>
                      </a:r>
                      <a:r>
                        <a:rPr kumimoji="0" lang="ar-SA" sz="4400" b="1" i="0" u="none" strike="noStrike" kern="1200" cap="none" spc="0" normalizeH="0" baseline="0" noProof="0" dirty="0">
                          <a:ln>
                            <a:noFill/>
                          </a:ln>
                          <a:solidFill>
                            <a:srgbClr val="FFC000"/>
                          </a:solidFill>
                          <a:effectLst/>
                          <a:uLnTx/>
                          <a:uFillTx/>
                          <a:latin typeface="Times New Roman" pitchFamily="18" charset="0"/>
                          <a:ea typeface="+mn-ea"/>
                          <a:cs typeface="Times New Roman" panose="02020603050405020304" pitchFamily="18" charset="0"/>
                        </a:rPr>
                        <a:t>السلام لك يا مريــم</a:t>
                      </a:r>
                      <a:r>
                        <a:rPr kumimoji="0" lang="ar-EG" sz="44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743380219"/>
      </p:ext>
    </p:extLst>
  </p:cSld>
  <p:clrMapOvr>
    <a:masterClrMapping/>
  </p:clrMapOvr>
</p:sld>
</file>

<file path=ppt/slides/slide7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CD46F-6621-4A9C-B02F-3D7204D8935F}"/>
              </a:ext>
            </a:extLst>
          </p:cNvPr>
          <p:cNvSpPr>
            <a:spLocks noGrp="1"/>
          </p:cNvSpPr>
          <p:nvPr>
            <p:ph type="title"/>
          </p:nvPr>
        </p:nvSpPr>
        <p:spPr/>
        <p:txBody>
          <a:bodyPr/>
          <a:lstStyle/>
          <a:p>
            <a:pPr algn="r" rtl="1"/>
            <a:endParaRPr lang="en-GB" dirty="0"/>
          </a:p>
        </p:txBody>
      </p:sp>
      <p:graphicFrame>
        <p:nvGraphicFramePr>
          <p:cNvPr id="3" name="Table 14">
            <a:extLst>
              <a:ext uri="{FF2B5EF4-FFF2-40B4-BE49-F238E27FC236}">
                <a16:creationId xmlns:a16="http://schemas.microsoft.com/office/drawing/2014/main" id="{8352591B-A09C-44C3-B260-FD92E0A1A5D0}"/>
              </a:ext>
            </a:extLst>
          </p:cNvPr>
          <p:cNvGraphicFramePr>
            <a:graphicFrameLocks noGrp="1"/>
          </p:cNvGraphicFramePr>
          <p:nvPr>
            <p:extLst>
              <p:ext uri="{D42A27DB-BD31-4B8C-83A1-F6EECF244321}">
                <p14:modId xmlns:p14="http://schemas.microsoft.com/office/powerpoint/2010/main" val="170121675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لا تنســـي بطركنــا</a:t>
                      </a:r>
                      <a:r>
                        <a:rPr kumimoji="0" lang="ar-EG" sz="4400" b="1" i="0" u="none" strike="noStrike" cap="none" normalizeH="0" baseline="0" dirty="0">
                          <a:ln>
                            <a:noFill/>
                          </a:ln>
                          <a:solidFill>
                            <a:schemeClr val="bg1"/>
                          </a:solidFill>
                          <a:effectLst/>
                          <a:latin typeface="Times New Roman" pitchFamily="18" charset="0"/>
                          <a:cs typeface="+mj-cs"/>
                        </a:rPr>
                        <a:t>.</a:t>
                      </a:r>
                      <a:r>
                        <a:rPr kumimoji="0" lang="ar-SA" sz="4400" b="1" i="0" u="none" strike="noStrike" cap="none" normalizeH="0" baseline="0" dirty="0">
                          <a:ln>
                            <a:noFill/>
                          </a:ln>
                          <a:solidFill>
                            <a:schemeClr val="bg1"/>
                          </a:solidFill>
                          <a:effectLst/>
                          <a:latin typeface="Times New Roman" pitchFamily="18" charset="0"/>
                          <a:cs typeface="+mj-cs"/>
                        </a:rPr>
                        <a:t> إمنحيه وافر النعم</a:t>
                      </a:r>
                      <a:r>
                        <a:rPr kumimoji="0" lang="ar-EG" sz="4400" b="1" i="0" u="none" strike="noStrike" cap="none" normalizeH="0" baseline="0" dirty="0">
                          <a:ln>
                            <a:noFill/>
                          </a:ln>
                          <a:solidFill>
                            <a:schemeClr val="bg1"/>
                          </a:solidFill>
                          <a:effectLst/>
                          <a:latin typeface="Times New Roman" pitchFamily="18" charset="0"/>
                          <a:cs typeface="+mj-cs"/>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mj-cs"/>
                        </a:rPr>
                        <a:t>و شريكة مطراننا</a:t>
                      </a:r>
                      <a:r>
                        <a:rPr lang="ar-EG" sz="4400" b="1" dirty="0">
                          <a:solidFill>
                            <a:schemeClr val="bg1"/>
                          </a:solidFill>
                          <a:latin typeface="+mj-lt"/>
                          <a:cs typeface="+mj-cs"/>
                        </a:rPr>
                        <a:t>. </a:t>
                      </a:r>
                      <a:r>
                        <a:rPr kumimoji="0" lang="ar-SA" sz="4400" b="1" i="0" u="none" strike="noStrike" cap="none" normalizeH="0" baseline="0" dirty="0">
                          <a:ln>
                            <a:noFill/>
                          </a:ln>
                          <a:solidFill>
                            <a:srgbClr val="FFC000"/>
                          </a:solidFill>
                          <a:effectLst/>
                          <a:latin typeface="Times New Roman" pitchFamily="18" charset="0"/>
                          <a:cs typeface="+mj-cs"/>
                        </a:rPr>
                        <a:t>السلام لك يا مريــم</a:t>
                      </a:r>
                      <a:r>
                        <a:rPr lang="ar-EG" sz="4400" b="1" dirty="0">
                          <a:solidFill>
                            <a:srgbClr val="FFC000"/>
                          </a:solidFill>
                          <a:latin typeface="+mj-lt"/>
                          <a:cs typeface="+mj-cs"/>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يــارب نجينــا</a:t>
                      </a:r>
                      <a:r>
                        <a:rPr lang="ar-EG" sz="4400" b="1" dirty="0">
                          <a:solidFill>
                            <a:schemeClr val="bg1"/>
                          </a:solidFill>
                          <a:latin typeface="+mj-lt"/>
                          <a:cs typeface="+mj-cs"/>
                        </a:rPr>
                        <a:t>. </a:t>
                      </a:r>
                      <a:r>
                        <a:rPr kumimoji="0" lang="ar-SA" sz="4400" b="1" i="0" u="none" strike="noStrike" cap="none" normalizeH="0" baseline="0" dirty="0">
                          <a:ln>
                            <a:noFill/>
                          </a:ln>
                          <a:solidFill>
                            <a:schemeClr val="bg1"/>
                          </a:solidFill>
                          <a:effectLst/>
                          <a:latin typeface="Times New Roman" pitchFamily="18" charset="0"/>
                          <a:cs typeface="+mj-cs"/>
                        </a:rPr>
                        <a:t>لأننا شعبك وغنم</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رعيتك ارحمنا</a:t>
                      </a:r>
                      <a:r>
                        <a:rPr lang="ar-EG" sz="4400" b="1" dirty="0">
                          <a:solidFill>
                            <a:schemeClr val="bg1"/>
                          </a:solidFill>
                          <a:latin typeface="+mj-lt"/>
                          <a:cs typeface="+mj-cs"/>
                        </a:rPr>
                        <a:t>. </a:t>
                      </a:r>
                      <a:r>
                        <a:rPr kumimoji="0" lang="ar-SA" sz="4400" b="1" i="0" u="none" strike="noStrike" kern="1200" cap="none" spc="0" normalizeH="0" baseline="0" noProof="0" dirty="0">
                          <a:ln>
                            <a:noFill/>
                          </a:ln>
                          <a:solidFill>
                            <a:srgbClr val="FFC000"/>
                          </a:solidFill>
                          <a:effectLst/>
                          <a:uLnTx/>
                          <a:uFillTx/>
                          <a:latin typeface="Times New Roman" pitchFamily="18" charset="0"/>
                          <a:ea typeface="+mn-ea"/>
                          <a:cs typeface="Times New Roman" panose="02020603050405020304" pitchFamily="18" charset="0"/>
                        </a:rPr>
                        <a:t>السلام لك يا مريــم</a:t>
                      </a:r>
                      <a:r>
                        <a:rPr kumimoji="0" lang="ar-EG" sz="44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435356970"/>
      </p:ext>
    </p:extLst>
  </p:cSld>
  <p:clrMapOvr>
    <a:masterClrMapping/>
  </p:clrMapOvr>
</p:sld>
</file>

<file path=ppt/slides/slide7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CD46F-6621-4A9C-B02F-3D7204D8935F}"/>
              </a:ext>
            </a:extLst>
          </p:cNvPr>
          <p:cNvSpPr>
            <a:spLocks noGrp="1"/>
          </p:cNvSpPr>
          <p:nvPr>
            <p:ph type="title"/>
          </p:nvPr>
        </p:nvSpPr>
        <p:spPr/>
        <p:txBody>
          <a:bodyPr/>
          <a:lstStyle/>
          <a:p>
            <a:pPr algn="r" rtl="1"/>
            <a:endParaRPr lang="en-GB" dirty="0"/>
          </a:p>
        </p:txBody>
      </p:sp>
      <p:graphicFrame>
        <p:nvGraphicFramePr>
          <p:cNvPr id="3" name="Table 14">
            <a:extLst>
              <a:ext uri="{FF2B5EF4-FFF2-40B4-BE49-F238E27FC236}">
                <a16:creationId xmlns:a16="http://schemas.microsoft.com/office/drawing/2014/main" id="{8352591B-A09C-44C3-B260-FD92E0A1A5D0}"/>
              </a:ext>
            </a:extLst>
          </p:cNvPr>
          <p:cNvGraphicFramePr>
            <a:graphicFrameLocks noGrp="1"/>
          </p:cNvGraphicFramePr>
          <p:nvPr>
            <p:extLst>
              <p:ext uri="{D42A27DB-BD31-4B8C-83A1-F6EECF244321}">
                <p14:modId xmlns:p14="http://schemas.microsoft.com/office/powerpoint/2010/main" val="418862443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و السلام بغير فتور</a:t>
                      </a:r>
                      <a:r>
                        <a:rPr kumimoji="0" lang="ar-EG" sz="4400" b="1" i="0" u="none" strike="noStrike" cap="none" normalizeH="0" baseline="0" dirty="0">
                          <a:ln>
                            <a:noFill/>
                          </a:ln>
                          <a:solidFill>
                            <a:schemeClr val="bg1"/>
                          </a:solidFill>
                          <a:effectLst/>
                          <a:latin typeface="Times New Roman" pitchFamily="18" charset="0"/>
                          <a:cs typeface="+mj-cs"/>
                        </a:rPr>
                        <a:t>.</a:t>
                      </a:r>
                      <a:r>
                        <a:rPr kumimoji="0" lang="ar-SA" sz="4400" b="1" i="0" u="none" strike="noStrike" cap="none" normalizeH="0" baseline="0" dirty="0">
                          <a:ln>
                            <a:noFill/>
                          </a:ln>
                          <a:solidFill>
                            <a:schemeClr val="bg1"/>
                          </a:solidFill>
                          <a:effectLst/>
                          <a:latin typeface="Times New Roman" pitchFamily="18" charset="0"/>
                          <a:cs typeface="+mj-cs"/>
                        </a:rPr>
                        <a:t> ممن مدح فيكِ و نظم</a:t>
                      </a:r>
                      <a:r>
                        <a:rPr kumimoji="0" lang="ar-EG" sz="4400" b="1" i="0" u="none" strike="noStrike" cap="none" normalizeH="0" baseline="0" dirty="0">
                          <a:ln>
                            <a:noFill/>
                          </a:ln>
                          <a:solidFill>
                            <a:schemeClr val="bg1"/>
                          </a:solidFill>
                          <a:effectLst/>
                          <a:latin typeface="Times New Roman" pitchFamily="18" charset="0"/>
                          <a:cs typeface="+mj-cs"/>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EG" sz="4400" b="1" i="0" u="none" strike="noStrike" cap="none" normalizeH="0" baseline="0" dirty="0">
                          <a:ln>
                            <a:noFill/>
                          </a:ln>
                          <a:solidFill>
                            <a:schemeClr val="bg1"/>
                          </a:solidFill>
                          <a:effectLst/>
                          <a:latin typeface="Times New Roman" pitchFamily="18" charset="0"/>
                          <a:cs typeface="+mj-cs"/>
                        </a:rPr>
                        <a:t>ابو السعد المذكور</a:t>
                      </a:r>
                      <a:r>
                        <a:rPr lang="ar-EG" sz="4400" b="1" dirty="0">
                          <a:solidFill>
                            <a:schemeClr val="bg1"/>
                          </a:solidFill>
                          <a:latin typeface="+mj-lt"/>
                          <a:cs typeface="+mj-cs"/>
                        </a:rPr>
                        <a:t>. </a:t>
                      </a:r>
                      <a:r>
                        <a:rPr kumimoji="0" lang="ar-SA" sz="4400" b="1" i="0" u="none" strike="noStrike" cap="none" normalizeH="0" baseline="0" dirty="0">
                          <a:ln>
                            <a:noFill/>
                          </a:ln>
                          <a:solidFill>
                            <a:srgbClr val="FFC000"/>
                          </a:solidFill>
                          <a:effectLst/>
                          <a:latin typeface="Times New Roman" pitchFamily="18" charset="0"/>
                          <a:cs typeface="+mj-cs"/>
                        </a:rPr>
                        <a:t>السلام لك يا مريــم</a:t>
                      </a:r>
                      <a:r>
                        <a:rPr lang="ar-EG" sz="4400" b="1" dirty="0">
                          <a:solidFill>
                            <a:srgbClr val="FFC000"/>
                          </a:solidFill>
                          <a:latin typeface="+mj-lt"/>
                          <a:cs typeface="+mj-cs"/>
                        </a:rPr>
                        <a:t>.</a:t>
                      </a: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و إلى رب القــــوات</a:t>
                      </a:r>
                      <a:r>
                        <a:rPr lang="ar-EG" sz="4400" b="1" dirty="0">
                          <a:solidFill>
                            <a:schemeClr val="bg1"/>
                          </a:solidFill>
                          <a:latin typeface="+mj-lt"/>
                          <a:cs typeface="+mj-cs"/>
                        </a:rPr>
                        <a:t>. </a:t>
                      </a:r>
                      <a:r>
                        <a:rPr kumimoji="0" lang="ar-SA" sz="4400" b="1" i="0" u="none" strike="noStrike" cap="none" normalizeH="0" baseline="0" dirty="0">
                          <a:ln>
                            <a:noFill/>
                          </a:ln>
                          <a:solidFill>
                            <a:schemeClr val="bg1"/>
                          </a:solidFill>
                          <a:effectLst/>
                          <a:latin typeface="Times New Roman" pitchFamily="18" charset="0"/>
                          <a:cs typeface="+mj-cs"/>
                        </a:rPr>
                        <a:t>نصرخ يارب ارحـــم</a:t>
                      </a:r>
                      <a:r>
                        <a:rPr lang="ar-EG" sz="44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mj-cs"/>
                        </a:rPr>
                        <a:t>ونصيح بأعلي الأصوات</a:t>
                      </a:r>
                      <a:r>
                        <a:rPr lang="ar-EG" sz="4400" b="1" dirty="0">
                          <a:solidFill>
                            <a:schemeClr val="bg1"/>
                          </a:solidFill>
                          <a:latin typeface="+mj-lt"/>
                          <a:cs typeface="+mj-cs"/>
                        </a:rPr>
                        <a:t>. </a:t>
                      </a:r>
                      <a:r>
                        <a:rPr kumimoji="0" lang="ar-SA" sz="4400" b="1" i="0" u="none" strike="noStrike" kern="1200" cap="none" spc="0" normalizeH="0" baseline="0" noProof="0" dirty="0">
                          <a:ln>
                            <a:noFill/>
                          </a:ln>
                          <a:solidFill>
                            <a:srgbClr val="FFC000"/>
                          </a:solidFill>
                          <a:effectLst/>
                          <a:uLnTx/>
                          <a:uFillTx/>
                          <a:latin typeface="Times New Roman" pitchFamily="18" charset="0"/>
                          <a:ea typeface="+mn-ea"/>
                          <a:cs typeface="Times New Roman" panose="02020603050405020304" pitchFamily="18" charset="0"/>
                        </a:rPr>
                        <a:t>السلام لك يا مريــم</a:t>
                      </a:r>
                      <a:r>
                        <a:rPr kumimoji="0" lang="ar-EG" sz="4400" b="1" i="0" u="none" strike="noStrike" kern="1200" cap="none" spc="0" normalizeH="0" baseline="0" noProof="0" dirty="0">
                          <a:ln>
                            <a:noFill/>
                          </a:ln>
                          <a:solidFill>
                            <a:srgbClr val="FFC000"/>
                          </a:solidFill>
                          <a:effectLst/>
                          <a:uLnTx/>
                          <a:uFillTx/>
                          <a:latin typeface="Calibri Light" panose="020F0302020204030204"/>
                          <a:ea typeface="+mn-ea"/>
                          <a:cs typeface="Times New Roman" panose="02020603050405020304"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605867260"/>
      </p:ext>
    </p:extLst>
  </p:cSld>
  <p:clrMapOvr>
    <a:masterClrMapping/>
  </p:clrMapOvr>
</p:sld>
</file>

<file path=ppt/slides/slide7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33246F-7533-4EED-9AAF-CCABCC652780}"/>
              </a:ext>
            </a:extLst>
          </p:cNvPr>
          <p:cNvSpPr>
            <a:spLocks noGrp="1"/>
          </p:cNvSpPr>
          <p:nvPr>
            <p:ph type="title"/>
          </p:nvPr>
        </p:nvSpPr>
        <p:spPr>
          <a:xfrm>
            <a:off x="-1085850" y="0"/>
            <a:ext cx="1085850" cy="715617"/>
          </a:xfrm>
        </p:spPr>
        <p:txBody>
          <a:bodyPr/>
          <a:lstStyle/>
          <a:p>
            <a:pPr algn="r" rtl="1"/>
            <a:r>
              <a:rPr lang="ar-EG" b="1" u="sng" dirty="0">
                <a:solidFill>
                  <a:srgbClr val="FFC000"/>
                </a:solidFill>
              </a:rPr>
              <a:t>ايكوتي</a:t>
            </a:r>
            <a:endParaRPr lang="en-GB" b="1" u="sng" dirty="0">
              <a:solidFill>
                <a:srgbClr val="FFC000"/>
              </a:solidFill>
            </a:endParaRPr>
          </a:p>
        </p:txBody>
      </p:sp>
      <p:sp>
        <p:nvSpPr>
          <p:cNvPr id="3" name="Text Placeholder 2">
            <a:extLst>
              <a:ext uri="{FF2B5EF4-FFF2-40B4-BE49-F238E27FC236}">
                <a16:creationId xmlns:a16="http://schemas.microsoft.com/office/drawing/2014/main" id="{26475563-6AF1-4C41-9AFA-A04DA5C606AC}"/>
              </a:ext>
            </a:extLst>
          </p:cNvPr>
          <p:cNvSpPr>
            <a:spLocks noGrp="1"/>
          </p:cNvSpPr>
          <p:nvPr>
            <p:ph type="body" sz="quarter" idx="10"/>
          </p:nvPr>
        </p:nvSpPr>
        <p:spPr/>
        <p:txBody>
          <a:bodyPr/>
          <a:lstStyle/>
          <a:p>
            <a:r>
              <a:rPr lang="ar-EG" sz="3600" dirty="0"/>
              <a:t>أيكوتى إنسوك: خين إبشوك إمباهيت: باتشويس إيسوس: آرى فو إيثين إيروى.</a:t>
            </a:r>
          </a:p>
        </p:txBody>
      </p:sp>
      <p:sp>
        <p:nvSpPr>
          <p:cNvPr id="4" name="Text Placeholder 3">
            <a:extLst>
              <a:ext uri="{FF2B5EF4-FFF2-40B4-BE49-F238E27FC236}">
                <a16:creationId xmlns:a16="http://schemas.microsoft.com/office/drawing/2014/main" id="{C4C90CD7-EFF7-4B03-A3CB-4D1C630D8024}"/>
              </a:ext>
            </a:extLst>
          </p:cNvPr>
          <p:cNvSpPr>
            <a:spLocks noGrp="1"/>
          </p:cNvSpPr>
          <p:nvPr>
            <p:ph type="body" sz="quarter" idx="11"/>
          </p:nvPr>
        </p:nvSpPr>
        <p:spPr>
          <a:xfrm>
            <a:off x="0" y="3710609"/>
            <a:ext cx="9144000" cy="818529"/>
          </a:xfrm>
        </p:spPr>
        <p:txBody>
          <a:bodyPr/>
          <a:lstStyle/>
          <a:p>
            <a:r>
              <a:rPr lang="ar-EG" sz="4800" dirty="0"/>
              <a:t>طلبتك، من عمق قلبي، يا ربي يسوع، أعنِّي.</a:t>
            </a:r>
          </a:p>
        </p:txBody>
      </p:sp>
      <p:sp>
        <p:nvSpPr>
          <p:cNvPr id="5" name="Text Placeholder 4">
            <a:extLst>
              <a:ext uri="{FF2B5EF4-FFF2-40B4-BE49-F238E27FC236}">
                <a16:creationId xmlns:a16="http://schemas.microsoft.com/office/drawing/2014/main" id="{8C192BD3-B964-413D-8458-57B31D815E65}"/>
              </a:ext>
            </a:extLst>
          </p:cNvPr>
          <p:cNvSpPr>
            <a:spLocks noGrp="1"/>
          </p:cNvSpPr>
          <p:nvPr>
            <p:ph type="body" sz="quarter" idx="12"/>
          </p:nvPr>
        </p:nvSpPr>
        <p:spPr>
          <a:xfrm>
            <a:off x="0" y="4529138"/>
            <a:ext cx="9144000" cy="1189740"/>
          </a:xfrm>
        </p:spPr>
        <p:txBody>
          <a:bodyPr/>
          <a:lstStyle/>
          <a:p>
            <a:r>
              <a:rPr lang="en-GB" dirty="0" err="1"/>
              <a:t>Aikw</a:t>
            </a:r>
            <a:r>
              <a:rPr lang="en-GB" dirty="0"/>
              <a:t>] `</a:t>
            </a:r>
            <a:r>
              <a:rPr lang="en-GB" dirty="0" err="1"/>
              <a:t>ncwk</a:t>
            </a:r>
            <a:r>
              <a:rPr lang="en-GB" dirty="0"/>
              <a:t>@ </a:t>
            </a:r>
            <a:r>
              <a:rPr lang="en-GB" dirty="0" err="1"/>
              <a:t>qen</a:t>
            </a:r>
            <a:r>
              <a:rPr lang="en-GB" dirty="0"/>
              <a:t> `</a:t>
            </a:r>
            <a:r>
              <a:rPr lang="en-GB" dirty="0" err="1"/>
              <a:t>pswk</a:t>
            </a:r>
            <a:r>
              <a:rPr lang="en-GB" dirty="0"/>
              <a:t> `</a:t>
            </a:r>
            <a:r>
              <a:rPr lang="en-GB" dirty="0" err="1"/>
              <a:t>mpahyt</a:t>
            </a:r>
            <a:r>
              <a:rPr lang="en-GB" dirty="0"/>
              <a:t>@ Pa[</a:t>
            </a:r>
            <a:r>
              <a:rPr lang="en-GB" dirty="0" err="1"/>
              <a:t>oic</a:t>
            </a:r>
            <a:r>
              <a:rPr lang="en-GB" dirty="0"/>
              <a:t> </a:t>
            </a:r>
            <a:r>
              <a:rPr lang="en-GB" dirty="0" err="1"/>
              <a:t>Iycouc</a:t>
            </a:r>
            <a:r>
              <a:rPr lang="en-GB" dirty="0"/>
              <a:t>@ `</a:t>
            </a:r>
            <a:r>
              <a:rPr lang="en-GB" dirty="0" err="1"/>
              <a:t>aribo`y;in</a:t>
            </a:r>
            <a:r>
              <a:rPr lang="en-GB" dirty="0"/>
              <a:t> `</a:t>
            </a:r>
            <a:r>
              <a:rPr lang="en-GB" dirty="0" err="1"/>
              <a:t>eroi</a:t>
            </a:r>
            <a:r>
              <a:rPr lang="en-GB" dirty="0"/>
              <a:t>.</a:t>
            </a:r>
          </a:p>
        </p:txBody>
      </p:sp>
      <p:sp>
        <p:nvSpPr>
          <p:cNvPr id="6" name="TextBox 5">
            <a:hlinkClick r:id="rId2" action="ppaction://hlinksldjump"/>
            <a:extLst>
              <a:ext uri="{FF2B5EF4-FFF2-40B4-BE49-F238E27FC236}">
                <a16:creationId xmlns:a16="http://schemas.microsoft.com/office/drawing/2014/main" id="{20599048-4F7C-4FB3-98C4-7467B6474F09}"/>
              </a:ext>
            </a:extLst>
          </p:cNvPr>
          <p:cNvSpPr txBox="1"/>
          <p:nvPr/>
        </p:nvSpPr>
        <p:spPr>
          <a:xfrm>
            <a:off x="7315200" y="3362544"/>
            <a:ext cx="1828800" cy="400110"/>
          </a:xfrm>
          <a:prstGeom prst="rect">
            <a:avLst/>
          </a:prstGeom>
          <a:noFill/>
        </p:spPr>
        <p:txBody>
          <a:bodyPr wrap="square" rtlCol="0">
            <a:spAutoFit/>
          </a:bodyPr>
          <a:lstStyle/>
          <a:p>
            <a:pPr algn="ctr" rtl="1"/>
            <a:r>
              <a:rPr lang="ar-EG" sz="2000" b="1" dirty="0">
                <a:solidFill>
                  <a:srgbClr val="FFC000"/>
                </a:solidFill>
              </a:rPr>
              <a:t>مقدمة الثيؤطوكيات</a:t>
            </a:r>
            <a:endParaRPr lang="en-GB" sz="2000" b="1" dirty="0">
              <a:solidFill>
                <a:srgbClr val="FFC000"/>
              </a:solidFill>
            </a:endParaRPr>
          </a:p>
        </p:txBody>
      </p:sp>
    </p:spTree>
    <p:extLst>
      <p:ext uri="{BB962C8B-B14F-4D97-AF65-F5344CB8AC3E}">
        <p14:creationId xmlns:p14="http://schemas.microsoft.com/office/powerpoint/2010/main" val="1007792486"/>
      </p:ext>
    </p:extLst>
  </p:cSld>
  <p:clrMapOvr>
    <a:masterClrMapping/>
  </p:clrMapOvr>
</p:sld>
</file>

<file path=ppt/slides/slide7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75139-8B6D-4F63-AE90-62572108F8E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BCAF291-AB7C-4E59-94D7-286761F29A33}"/>
              </a:ext>
            </a:extLst>
          </p:cNvPr>
          <p:cNvSpPr>
            <a:spLocks noGrp="1"/>
          </p:cNvSpPr>
          <p:nvPr>
            <p:ph type="body" sz="quarter" idx="10"/>
          </p:nvPr>
        </p:nvSpPr>
        <p:spPr>
          <a:xfrm>
            <a:off x="0" y="5661635"/>
            <a:ext cx="9144000" cy="1189740"/>
          </a:xfrm>
        </p:spPr>
        <p:txBody>
          <a:bodyPr/>
          <a:lstStyle/>
          <a:p>
            <a:r>
              <a:rPr lang="ar-EG" dirty="0"/>
              <a:t>فول ايفول هاروى: إن نى إسنافه إنتى إفنوفى: باتشويس إيسوس بخرستوس: آرى فو إيثين إيروى.</a:t>
            </a:r>
          </a:p>
        </p:txBody>
      </p:sp>
      <p:sp>
        <p:nvSpPr>
          <p:cNvPr id="4" name="Text Placeholder 3">
            <a:extLst>
              <a:ext uri="{FF2B5EF4-FFF2-40B4-BE49-F238E27FC236}">
                <a16:creationId xmlns:a16="http://schemas.microsoft.com/office/drawing/2014/main" id="{71754573-310C-49D0-81BD-8CF6C9B9CABA}"/>
              </a:ext>
            </a:extLst>
          </p:cNvPr>
          <p:cNvSpPr>
            <a:spLocks noGrp="1"/>
          </p:cNvSpPr>
          <p:nvPr>
            <p:ph type="body" sz="quarter" idx="11"/>
          </p:nvPr>
        </p:nvSpPr>
        <p:spPr>
          <a:xfrm>
            <a:off x="0" y="3710609"/>
            <a:ext cx="9144000" cy="715617"/>
          </a:xfrm>
        </p:spPr>
        <p:txBody>
          <a:bodyPr/>
          <a:lstStyle/>
          <a:p>
            <a:r>
              <a:rPr lang="ar-EG" sz="3800" dirty="0"/>
              <a:t>حل عني، رباطات الخطية، يا ربي يسوع المسيح، أعنِّي.</a:t>
            </a:r>
          </a:p>
        </p:txBody>
      </p:sp>
      <p:sp>
        <p:nvSpPr>
          <p:cNvPr id="5" name="Text Placeholder 4">
            <a:extLst>
              <a:ext uri="{FF2B5EF4-FFF2-40B4-BE49-F238E27FC236}">
                <a16:creationId xmlns:a16="http://schemas.microsoft.com/office/drawing/2014/main" id="{8DC62A43-375A-4CC9-B6FE-E2BD80B893DC}"/>
              </a:ext>
            </a:extLst>
          </p:cNvPr>
          <p:cNvSpPr>
            <a:spLocks noGrp="1"/>
          </p:cNvSpPr>
          <p:nvPr>
            <p:ph type="body" sz="quarter" idx="12"/>
          </p:nvPr>
        </p:nvSpPr>
        <p:spPr>
          <a:xfrm>
            <a:off x="0" y="4426226"/>
            <a:ext cx="9144000" cy="1189740"/>
          </a:xfrm>
        </p:spPr>
        <p:txBody>
          <a:bodyPr/>
          <a:lstStyle/>
          <a:p>
            <a:r>
              <a:rPr lang="en-GB" dirty="0" err="1"/>
              <a:t>Bwl</a:t>
            </a:r>
            <a:r>
              <a:rPr lang="en-GB" dirty="0"/>
              <a:t> `</a:t>
            </a:r>
            <a:r>
              <a:rPr lang="en-GB" dirty="0" err="1"/>
              <a:t>ebol</a:t>
            </a:r>
            <a:r>
              <a:rPr lang="en-GB" dirty="0"/>
              <a:t> </a:t>
            </a:r>
            <a:r>
              <a:rPr lang="en-GB" dirty="0" err="1"/>
              <a:t>haroi</a:t>
            </a:r>
            <a:r>
              <a:rPr lang="en-GB" dirty="0"/>
              <a:t>@ `</a:t>
            </a:r>
            <a:r>
              <a:rPr lang="en-GB" dirty="0" err="1"/>
              <a:t>nni`cnauh</a:t>
            </a:r>
            <a:r>
              <a:rPr lang="en-GB" dirty="0"/>
              <a:t> `</a:t>
            </a:r>
            <a:r>
              <a:rPr lang="en-GB" dirty="0" err="1"/>
              <a:t>nte</a:t>
            </a:r>
            <a:r>
              <a:rPr lang="en-GB" dirty="0"/>
              <a:t> `</a:t>
            </a:r>
            <a:r>
              <a:rPr lang="en-GB" dirty="0" err="1"/>
              <a:t>vnobi</a:t>
            </a:r>
            <a:r>
              <a:rPr lang="en-GB" dirty="0"/>
              <a:t>@ Pa[</a:t>
            </a:r>
            <a:r>
              <a:rPr lang="en-GB" dirty="0" err="1"/>
              <a:t>oic</a:t>
            </a:r>
            <a:r>
              <a:rPr lang="en-GB" dirty="0"/>
              <a:t> </a:t>
            </a:r>
            <a:r>
              <a:rPr lang="en-GB" dirty="0" err="1"/>
              <a:t>Iycouc</a:t>
            </a:r>
            <a:r>
              <a:rPr lang="en-GB" dirty="0"/>
              <a:t> Pi`,</a:t>
            </a:r>
            <a:r>
              <a:rPr lang="en-GB" dirty="0" err="1"/>
              <a:t>rictoc</a:t>
            </a:r>
            <a:r>
              <a:rPr lang="en-GB" dirty="0"/>
              <a:t>@ `</a:t>
            </a:r>
            <a:r>
              <a:rPr lang="en-GB" dirty="0" err="1"/>
              <a:t>aribo`y;in</a:t>
            </a:r>
            <a:r>
              <a:rPr lang="en-GB" dirty="0"/>
              <a:t> `</a:t>
            </a:r>
            <a:r>
              <a:rPr lang="en-GB" dirty="0" err="1"/>
              <a:t>eroi</a:t>
            </a:r>
            <a:r>
              <a:rPr lang="en-US" dirty="0"/>
              <a:t>.</a:t>
            </a:r>
            <a:endParaRPr lang="en-GB" dirty="0"/>
          </a:p>
        </p:txBody>
      </p:sp>
    </p:spTree>
    <p:extLst>
      <p:ext uri="{BB962C8B-B14F-4D97-AF65-F5344CB8AC3E}">
        <p14:creationId xmlns:p14="http://schemas.microsoft.com/office/powerpoint/2010/main" val="1855740937"/>
      </p:ext>
    </p:extLst>
  </p:cSld>
  <p:clrMapOvr>
    <a:masterClrMapping/>
  </p:clrMapOvr>
</p:sld>
</file>

<file path=ppt/slides/slide7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3A0E0-BC2A-4C34-AE18-CFC4742C098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30093B8-3E79-4EF0-B800-8E9781C35E80}"/>
              </a:ext>
            </a:extLst>
          </p:cNvPr>
          <p:cNvSpPr>
            <a:spLocks noGrp="1"/>
          </p:cNvSpPr>
          <p:nvPr>
            <p:ph type="body" sz="quarter" idx="10"/>
          </p:nvPr>
        </p:nvSpPr>
        <p:spPr>
          <a:xfrm>
            <a:off x="0" y="5661635"/>
            <a:ext cx="9144000" cy="1189739"/>
          </a:xfrm>
        </p:spPr>
        <p:txBody>
          <a:bodyPr/>
          <a:lstStyle/>
          <a:p>
            <a:r>
              <a:rPr lang="ar-EG" dirty="0"/>
              <a:t>جينتى إمفو إيثوس: إثريك سوتى إمموى: باتشويس إيسوس: آرى فو إيثين إيروى.</a:t>
            </a:r>
          </a:p>
        </p:txBody>
      </p:sp>
      <p:sp>
        <p:nvSpPr>
          <p:cNvPr id="4" name="Text Placeholder 3">
            <a:extLst>
              <a:ext uri="{FF2B5EF4-FFF2-40B4-BE49-F238E27FC236}">
                <a16:creationId xmlns:a16="http://schemas.microsoft.com/office/drawing/2014/main" id="{22ABCC80-79BF-4F6B-9444-D921562B115F}"/>
              </a:ext>
            </a:extLst>
          </p:cNvPr>
          <p:cNvSpPr>
            <a:spLocks noGrp="1"/>
          </p:cNvSpPr>
          <p:nvPr>
            <p:ph type="body" sz="quarter" idx="11"/>
          </p:nvPr>
        </p:nvSpPr>
        <p:spPr>
          <a:xfrm>
            <a:off x="0" y="3710609"/>
            <a:ext cx="9144000" cy="715617"/>
          </a:xfrm>
        </p:spPr>
        <p:txBody>
          <a:bodyPr anchor="ctr"/>
          <a:lstStyle/>
          <a:p>
            <a:r>
              <a:rPr lang="ar-EG" dirty="0"/>
              <a:t>كن لي معيناً، لكي تخلصني، يا ربي يسوع، أعنِّي.</a:t>
            </a:r>
          </a:p>
        </p:txBody>
      </p:sp>
      <p:sp>
        <p:nvSpPr>
          <p:cNvPr id="5" name="Text Placeholder 4">
            <a:extLst>
              <a:ext uri="{FF2B5EF4-FFF2-40B4-BE49-F238E27FC236}">
                <a16:creationId xmlns:a16="http://schemas.microsoft.com/office/drawing/2014/main" id="{15EE9578-8753-4336-A6EF-8BB2751F7F2E}"/>
              </a:ext>
            </a:extLst>
          </p:cNvPr>
          <p:cNvSpPr>
            <a:spLocks noGrp="1"/>
          </p:cNvSpPr>
          <p:nvPr>
            <p:ph type="body" sz="quarter" idx="12"/>
          </p:nvPr>
        </p:nvSpPr>
        <p:spPr>
          <a:xfrm>
            <a:off x="0" y="4426226"/>
            <a:ext cx="9144000" cy="1189740"/>
          </a:xfrm>
        </p:spPr>
        <p:txBody>
          <a:bodyPr/>
          <a:lstStyle/>
          <a:p>
            <a:r>
              <a:rPr lang="en-GB" dirty="0" err="1"/>
              <a:t>Gentyi</a:t>
            </a:r>
            <a:r>
              <a:rPr lang="en-GB" dirty="0"/>
              <a:t> `</a:t>
            </a:r>
            <a:r>
              <a:rPr lang="en-GB" dirty="0" err="1"/>
              <a:t>mbo`y;oc</a:t>
            </a:r>
            <a:r>
              <a:rPr lang="en-GB" dirty="0"/>
              <a:t>@ </a:t>
            </a:r>
            <a:r>
              <a:rPr lang="en-GB" dirty="0" err="1"/>
              <a:t>e;rekcw</a:t>
            </a:r>
            <a:r>
              <a:rPr lang="en-GB" dirty="0"/>
              <a:t>] `</a:t>
            </a:r>
            <a:r>
              <a:rPr lang="en-GB" dirty="0" err="1"/>
              <a:t>mmoi</a:t>
            </a:r>
            <a:r>
              <a:rPr lang="en-GB" dirty="0"/>
              <a:t>@ Pa[</a:t>
            </a:r>
            <a:r>
              <a:rPr lang="en-GB" dirty="0" err="1"/>
              <a:t>oic</a:t>
            </a:r>
            <a:r>
              <a:rPr lang="en-GB" dirty="0"/>
              <a:t> </a:t>
            </a:r>
            <a:r>
              <a:rPr lang="en-GB" dirty="0" err="1"/>
              <a:t>Iycouc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420625905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1120859794"/>
              </p:ext>
            </p:extLst>
          </p:nvPr>
        </p:nvGraphicFramePr>
        <p:xfrm>
          <a:off x="0" y="3723340"/>
          <a:ext cx="9144000" cy="31089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أجنـــاد نـــورانية. وطغــمات روحــانية.</a:t>
                      </a:r>
                    </a:p>
                  </a:txBody>
                  <a:tcPr anchor="ctr"/>
                </a:tc>
                <a:extLst>
                  <a:ext uri="{0D108BD9-81ED-4DB2-BD59-A6C34878D82A}">
                    <a16:rowId xmlns:a16="http://schemas.microsoft.com/office/drawing/2014/main" val="2109366237"/>
                  </a:ext>
                </a:extLst>
              </a:tr>
              <a:tr h="626932">
                <a:tc>
                  <a:txBody>
                    <a:bodyPr/>
                    <a:lstStyle/>
                    <a:p>
                      <a:pPr algn="l" rtl="1"/>
                      <a:r>
                        <a:rPr lang="ar-EG" sz="4200" b="1" dirty="0">
                          <a:solidFill>
                            <a:schemeClr val="bg1"/>
                          </a:solidFill>
                          <a:latin typeface="+mj-lt"/>
                        </a:rPr>
                        <a:t>يصيحون علانية. آمين الليلويا.</a:t>
                      </a:r>
                    </a:p>
                  </a:txBody>
                  <a:tcPr anchor="ctr"/>
                </a:tc>
                <a:extLst>
                  <a:ext uri="{0D108BD9-81ED-4DB2-BD59-A6C34878D82A}">
                    <a16:rowId xmlns:a16="http://schemas.microsoft.com/office/drawing/2014/main" val="3887772770"/>
                  </a:ext>
                </a:extLst>
              </a:tr>
              <a:tr h="0">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ربوات ربوات وألوف. من حول العرش صفوف.</a:t>
                      </a:r>
                    </a:p>
                  </a:txBody>
                  <a:tcPr anchor="ctr"/>
                </a:tc>
                <a:extLst>
                  <a:ext uri="{0D108BD9-81ED-4DB2-BD59-A6C34878D82A}">
                    <a16:rowId xmlns:a16="http://schemas.microsoft.com/office/drawing/2014/main" val="3986428576"/>
                  </a:ext>
                </a:extLst>
              </a:tr>
              <a:tr h="626932">
                <a:tc>
                  <a:txBody>
                    <a:bodyPr/>
                    <a:lstStyle/>
                    <a:p>
                      <a:pPr algn="l" rtl="1"/>
                      <a:r>
                        <a:rPr lang="ar-EG" sz="4200" b="1" dirty="0">
                          <a:solidFill>
                            <a:schemeClr val="bg1"/>
                          </a:solidFill>
                          <a:latin typeface="+mj-lt"/>
                        </a:rPr>
                        <a:t>يقولون وهم وقوف.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942114866"/>
      </p:ext>
    </p:extLst>
  </p:cSld>
  <p:clrMapOvr>
    <a:masterClrMapping/>
  </p:clrMapOvr>
</p:sld>
</file>

<file path=ppt/slides/slide7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8F135-E1F3-42A8-A9BE-92D96D8E4F1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8237F16-EE35-4C9E-BCF6-E1210216FF0F}"/>
              </a:ext>
            </a:extLst>
          </p:cNvPr>
          <p:cNvSpPr>
            <a:spLocks noGrp="1"/>
          </p:cNvSpPr>
          <p:nvPr>
            <p:ph type="body" sz="quarter" idx="10"/>
          </p:nvPr>
        </p:nvSpPr>
        <p:spPr>
          <a:xfrm>
            <a:off x="0" y="5647441"/>
            <a:ext cx="9144000" cy="1203934"/>
          </a:xfrm>
        </p:spPr>
        <p:txBody>
          <a:bodyPr/>
          <a:lstStyle/>
          <a:p>
            <a:r>
              <a:rPr lang="ar-EG" dirty="0"/>
              <a:t>ذيك ميت آغاثوس: ماريس طاهوى إنكوليم: باتشويس إيسوس بخرستوس: آرى فو إيثين إيروى.  </a:t>
            </a:r>
          </a:p>
        </p:txBody>
      </p:sp>
      <p:sp>
        <p:nvSpPr>
          <p:cNvPr id="4" name="Text Placeholder 3">
            <a:extLst>
              <a:ext uri="{FF2B5EF4-FFF2-40B4-BE49-F238E27FC236}">
                <a16:creationId xmlns:a16="http://schemas.microsoft.com/office/drawing/2014/main" id="{FF502DF0-AAF2-4CDE-B201-F9F6DCEFEB2C}"/>
              </a:ext>
            </a:extLst>
          </p:cNvPr>
          <p:cNvSpPr>
            <a:spLocks noGrp="1"/>
          </p:cNvSpPr>
          <p:nvPr>
            <p:ph type="body" sz="quarter" idx="11"/>
          </p:nvPr>
        </p:nvSpPr>
        <p:spPr>
          <a:xfrm>
            <a:off x="0" y="3710609"/>
            <a:ext cx="9144000" cy="747091"/>
          </a:xfrm>
        </p:spPr>
        <p:txBody>
          <a:bodyPr anchor="ctr"/>
          <a:lstStyle/>
          <a:p>
            <a:r>
              <a:rPr lang="ar-EG" sz="3900" dirty="0"/>
              <a:t>صلاحك، فليدركني سريعاً، يا ربي يسوع المسيح، أعنِّي.</a:t>
            </a:r>
          </a:p>
        </p:txBody>
      </p:sp>
      <p:sp>
        <p:nvSpPr>
          <p:cNvPr id="5" name="Text Placeholder 4">
            <a:extLst>
              <a:ext uri="{FF2B5EF4-FFF2-40B4-BE49-F238E27FC236}">
                <a16:creationId xmlns:a16="http://schemas.microsoft.com/office/drawing/2014/main" id="{0B070C9C-E418-4155-9D25-8B571CA4447A}"/>
              </a:ext>
            </a:extLst>
          </p:cNvPr>
          <p:cNvSpPr>
            <a:spLocks noGrp="1"/>
          </p:cNvSpPr>
          <p:nvPr>
            <p:ph type="body" sz="quarter" idx="12"/>
          </p:nvPr>
        </p:nvSpPr>
        <p:spPr>
          <a:xfrm>
            <a:off x="0" y="4457700"/>
            <a:ext cx="9144000" cy="1189740"/>
          </a:xfrm>
        </p:spPr>
        <p:txBody>
          <a:bodyPr/>
          <a:lstStyle/>
          <a:p>
            <a:r>
              <a:rPr lang="en-GB" dirty="0" err="1"/>
              <a:t>Dekmet`aga;oc</a:t>
            </a:r>
            <a:r>
              <a:rPr lang="en-GB" dirty="0"/>
              <a:t>@ </a:t>
            </a:r>
            <a:r>
              <a:rPr lang="en-GB" dirty="0" err="1"/>
              <a:t>marentahoi</a:t>
            </a:r>
            <a:r>
              <a:rPr lang="en-GB" dirty="0"/>
              <a:t> `</a:t>
            </a:r>
            <a:r>
              <a:rPr lang="en-GB" dirty="0" err="1"/>
              <a:t>n,wlem</a:t>
            </a:r>
            <a:r>
              <a:rPr lang="en-GB" dirty="0"/>
              <a:t>@ Pa[</a:t>
            </a:r>
            <a:r>
              <a:rPr lang="en-GB" dirty="0" err="1"/>
              <a:t>oic</a:t>
            </a:r>
            <a:r>
              <a:rPr lang="en-GB" dirty="0"/>
              <a:t> </a:t>
            </a:r>
            <a:r>
              <a:rPr lang="en-GB" dirty="0" err="1"/>
              <a:t>Iycouc</a:t>
            </a:r>
            <a:r>
              <a:rPr lang="en-GB" dirty="0"/>
              <a:t> Pi`,</a:t>
            </a:r>
            <a:r>
              <a:rPr lang="en-GB" dirty="0" err="1"/>
              <a:t>rictoc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3178946372"/>
      </p:ext>
    </p:extLst>
  </p:cSld>
  <p:clrMapOvr>
    <a:masterClrMapping/>
  </p:clrMapOvr>
</p:sld>
</file>

<file path=ppt/slides/slide7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BB31A-D050-494F-A76D-6DD4CA7FA26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C621D9C-1BEA-4239-B620-9F5841C7C3CC}"/>
              </a:ext>
            </a:extLst>
          </p:cNvPr>
          <p:cNvSpPr>
            <a:spLocks noGrp="1"/>
          </p:cNvSpPr>
          <p:nvPr>
            <p:ph type="body" sz="quarter" idx="10"/>
          </p:nvPr>
        </p:nvSpPr>
        <p:spPr>
          <a:xfrm>
            <a:off x="0" y="5661635"/>
            <a:ext cx="9144000" cy="1189740"/>
          </a:xfrm>
        </p:spPr>
        <p:txBody>
          <a:bodyPr/>
          <a:lstStyle/>
          <a:p>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إكئير خيفى إيجوى: خا إتخيفى إنتى نيك تينه: باتشويس إيسوس: آرى فو إيثين إيروى</a:t>
            </a:r>
            <a:r>
              <a:rPr kumimoji="0" lang="ar-EG" sz="4000" b="1" i="0" u="none" strike="noStrike" kern="1200" cap="none" normalizeH="0" baseline="0">
                <a:ln>
                  <a:noFill/>
                </a:ln>
                <a:solidFill>
                  <a:schemeClr val="bg1"/>
                </a:solidFill>
                <a:effectLst/>
                <a:latin typeface="Times New Roman" pitchFamily="18" charset="0"/>
                <a:ea typeface="+mn-ea"/>
                <a:cs typeface="Times New Roman" pitchFamily="18" charset="0"/>
              </a:rPr>
              <a:t>.    </a:t>
            </a:r>
            <a:endParaRPr kumimoji="0" lang="ar-SA" sz="4000" b="1" i="0" u="none" strike="noStrike" kern="1200" cap="none" normalizeH="0" baseline="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BC975EB0-2EAB-47FA-95EA-A7123A75F6C3}"/>
              </a:ext>
            </a:extLst>
          </p:cNvPr>
          <p:cNvSpPr>
            <a:spLocks noGrp="1"/>
          </p:cNvSpPr>
          <p:nvPr>
            <p:ph type="body" sz="quarter" idx="11"/>
          </p:nvPr>
        </p:nvSpPr>
        <p:spPr>
          <a:xfrm>
            <a:off x="0" y="3710609"/>
            <a:ext cx="9144000" cy="715617"/>
          </a:xfrm>
        </p:spPr>
        <p:txBody>
          <a:bodyPr anchor="ctr"/>
          <a:lstStyle/>
          <a:p>
            <a:r>
              <a:rPr lang="ar-EG" sz="4400" dirty="0"/>
              <a:t>ظلِّل عليَّ، بظِل جناحيك، يا ربي يسوع، أعنِّي.</a:t>
            </a:r>
          </a:p>
        </p:txBody>
      </p:sp>
      <p:sp>
        <p:nvSpPr>
          <p:cNvPr id="5" name="Text Placeholder 4">
            <a:extLst>
              <a:ext uri="{FF2B5EF4-FFF2-40B4-BE49-F238E27FC236}">
                <a16:creationId xmlns:a16="http://schemas.microsoft.com/office/drawing/2014/main" id="{96FA3F9E-C73F-43F4-826E-00241709FC0B}"/>
              </a:ext>
            </a:extLst>
          </p:cNvPr>
          <p:cNvSpPr>
            <a:spLocks noGrp="1"/>
          </p:cNvSpPr>
          <p:nvPr>
            <p:ph type="body" sz="quarter" idx="12"/>
          </p:nvPr>
        </p:nvSpPr>
        <p:spPr>
          <a:xfrm>
            <a:off x="0" y="4440514"/>
            <a:ext cx="9144000" cy="1189740"/>
          </a:xfrm>
        </p:spPr>
        <p:txBody>
          <a:bodyPr/>
          <a:lstStyle/>
          <a:p>
            <a:r>
              <a:rPr lang="en-GB" dirty="0" err="1"/>
              <a:t>Ekerqyibi</a:t>
            </a:r>
            <a:r>
              <a:rPr lang="en-GB" dirty="0"/>
              <a:t> `</a:t>
            </a:r>
            <a:r>
              <a:rPr lang="en-GB" dirty="0" err="1"/>
              <a:t>ejwi</a:t>
            </a:r>
            <a:r>
              <a:rPr lang="en-GB" dirty="0"/>
              <a:t>@ </a:t>
            </a:r>
            <a:r>
              <a:rPr lang="en-GB" dirty="0" err="1"/>
              <a:t>qa</a:t>
            </a:r>
            <a:r>
              <a:rPr lang="en-GB" dirty="0"/>
              <a:t> `</a:t>
            </a:r>
            <a:r>
              <a:rPr lang="en-GB" dirty="0" err="1"/>
              <a:t>tqyibi</a:t>
            </a:r>
            <a:r>
              <a:rPr lang="en-GB" dirty="0"/>
              <a:t> `</a:t>
            </a:r>
            <a:r>
              <a:rPr lang="en-GB" dirty="0" err="1"/>
              <a:t>nte</a:t>
            </a:r>
            <a:r>
              <a:rPr lang="en-GB" dirty="0"/>
              <a:t> </a:t>
            </a:r>
            <a:r>
              <a:rPr lang="en-GB" dirty="0" err="1"/>
              <a:t>nektenh</a:t>
            </a:r>
            <a:r>
              <a:rPr lang="en-GB" dirty="0"/>
              <a:t>@ Pa[</a:t>
            </a:r>
            <a:r>
              <a:rPr lang="en-GB" dirty="0" err="1"/>
              <a:t>oic</a:t>
            </a:r>
            <a:r>
              <a:rPr lang="en-GB" dirty="0"/>
              <a:t> </a:t>
            </a:r>
            <a:r>
              <a:rPr lang="en-GB" dirty="0" err="1"/>
              <a:t>Iycouc</a:t>
            </a:r>
            <a:r>
              <a:rPr lang="en-GB" dirty="0"/>
              <a:t>@ `</a:t>
            </a:r>
            <a:r>
              <a:rPr lang="en-GB" dirty="0" err="1"/>
              <a:t>aribo`y;in</a:t>
            </a:r>
            <a:r>
              <a:rPr lang="en-GB" dirty="0"/>
              <a:t> `</a:t>
            </a:r>
            <a:r>
              <a:rPr lang="en-GB" dirty="0" err="1"/>
              <a:t>eroi</a:t>
            </a:r>
            <a:r>
              <a:rPr lang="en-GB" dirty="0"/>
              <a:t>. </a:t>
            </a:r>
          </a:p>
        </p:txBody>
      </p:sp>
    </p:spTree>
    <p:extLst>
      <p:ext uri="{BB962C8B-B14F-4D97-AF65-F5344CB8AC3E}">
        <p14:creationId xmlns:p14="http://schemas.microsoft.com/office/powerpoint/2010/main" val="3121842004"/>
      </p:ext>
    </p:extLst>
  </p:cSld>
  <p:clrMapOvr>
    <a:masterClrMapping/>
  </p:clrMapOvr>
</p:sld>
</file>

<file path=ppt/slides/slide7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BCAD9-2C63-4DA4-B7ED-EEFDDCA1D3E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88B49FD-5E38-428B-AB10-B19A91974F04}"/>
              </a:ext>
            </a:extLst>
          </p:cNvPr>
          <p:cNvSpPr>
            <a:spLocks noGrp="1"/>
          </p:cNvSpPr>
          <p:nvPr>
            <p:ph type="body" sz="quarter" idx="10"/>
          </p:nvPr>
        </p:nvSpPr>
        <p:spPr>
          <a:xfrm>
            <a:off x="0" y="5660693"/>
            <a:ext cx="9144000" cy="1190682"/>
          </a:xfrm>
        </p:spPr>
        <p:txBody>
          <a:bodyPr/>
          <a:lstStyle/>
          <a:p>
            <a:r>
              <a:rPr lang="ar-EG" sz="3800" dirty="0"/>
              <a:t>سو غار إن إيهوأوو: أكثاميو إن تى إكتيسيس تيرس: باتشويس إيسوس بخرستوس: آرى فو إيثين إيروى.    </a:t>
            </a:r>
          </a:p>
        </p:txBody>
      </p:sp>
      <p:sp>
        <p:nvSpPr>
          <p:cNvPr id="4" name="Text Placeholder 3">
            <a:extLst>
              <a:ext uri="{FF2B5EF4-FFF2-40B4-BE49-F238E27FC236}">
                <a16:creationId xmlns:a16="http://schemas.microsoft.com/office/drawing/2014/main" id="{91320F6F-0BE8-4649-BB51-D815CE533CE9}"/>
              </a:ext>
            </a:extLst>
          </p:cNvPr>
          <p:cNvSpPr>
            <a:spLocks noGrp="1"/>
          </p:cNvSpPr>
          <p:nvPr>
            <p:ph type="body" sz="quarter" idx="11"/>
          </p:nvPr>
        </p:nvSpPr>
        <p:spPr>
          <a:xfrm>
            <a:off x="0" y="3710609"/>
            <a:ext cx="9144000" cy="715617"/>
          </a:xfrm>
        </p:spPr>
        <p:txBody>
          <a:bodyPr anchor="ctr"/>
          <a:lstStyle/>
          <a:p>
            <a:r>
              <a:rPr lang="ar-EG" sz="3400" dirty="0"/>
              <a:t>في ستة أيام، صنعت كل الخليقة، يا ربي يسوع المسيح، أعنِّي.</a:t>
            </a:r>
          </a:p>
        </p:txBody>
      </p:sp>
      <p:sp>
        <p:nvSpPr>
          <p:cNvPr id="5" name="Text Placeholder 4">
            <a:extLst>
              <a:ext uri="{FF2B5EF4-FFF2-40B4-BE49-F238E27FC236}">
                <a16:creationId xmlns:a16="http://schemas.microsoft.com/office/drawing/2014/main" id="{9DCBD1D8-0DD0-4DDB-8954-D3AB96CA4B42}"/>
              </a:ext>
            </a:extLst>
          </p:cNvPr>
          <p:cNvSpPr>
            <a:spLocks noGrp="1"/>
          </p:cNvSpPr>
          <p:nvPr>
            <p:ph type="body" sz="quarter" idx="12"/>
          </p:nvPr>
        </p:nvSpPr>
        <p:spPr>
          <a:xfrm>
            <a:off x="0" y="4448589"/>
            <a:ext cx="9144000" cy="1189740"/>
          </a:xfrm>
        </p:spPr>
        <p:txBody>
          <a:bodyPr/>
          <a:lstStyle/>
          <a:p>
            <a:r>
              <a:rPr lang="en-GB" sz="3900" dirty="0" err="1"/>
              <a:t>Coou</a:t>
            </a:r>
            <a:r>
              <a:rPr lang="en-GB" sz="3900" dirty="0"/>
              <a:t> (^) gar `</a:t>
            </a:r>
            <a:r>
              <a:rPr lang="en-GB" sz="3900" dirty="0" err="1"/>
              <a:t>n`ehoou</a:t>
            </a:r>
            <a:r>
              <a:rPr lang="en-GB" sz="3900" dirty="0"/>
              <a:t>@ </a:t>
            </a:r>
            <a:r>
              <a:rPr lang="en-GB" sz="3900" dirty="0" err="1"/>
              <a:t>ak;amio</a:t>
            </a:r>
            <a:r>
              <a:rPr lang="en-GB" sz="3900" dirty="0"/>
              <a:t> `n]`</a:t>
            </a:r>
            <a:r>
              <a:rPr lang="en-GB" sz="3900" dirty="0" err="1"/>
              <a:t>ktycic</a:t>
            </a:r>
            <a:r>
              <a:rPr lang="en-GB" sz="3900" dirty="0"/>
              <a:t> </a:t>
            </a:r>
            <a:r>
              <a:rPr lang="en-GB" sz="3900" dirty="0" err="1"/>
              <a:t>tyrc</a:t>
            </a:r>
            <a:r>
              <a:rPr lang="en-GB" sz="3900" dirty="0"/>
              <a:t>@ Pa[</a:t>
            </a:r>
            <a:r>
              <a:rPr lang="en-GB" sz="3900" dirty="0" err="1"/>
              <a:t>oic</a:t>
            </a:r>
            <a:r>
              <a:rPr lang="en-GB" sz="3900" dirty="0"/>
              <a:t> </a:t>
            </a:r>
            <a:r>
              <a:rPr lang="en-GB" sz="3900" dirty="0" err="1"/>
              <a:t>Iycouc</a:t>
            </a:r>
            <a:r>
              <a:rPr lang="en-GB" sz="3900" dirty="0"/>
              <a:t> Pi`,</a:t>
            </a:r>
            <a:r>
              <a:rPr lang="en-GB" sz="3900" dirty="0" err="1"/>
              <a:t>rictoc</a:t>
            </a:r>
            <a:r>
              <a:rPr lang="en-GB" sz="3900" dirty="0"/>
              <a:t>@ `</a:t>
            </a:r>
            <a:r>
              <a:rPr lang="en-GB" sz="3900" dirty="0" err="1"/>
              <a:t>aribo`y;in</a:t>
            </a:r>
            <a:r>
              <a:rPr lang="en-GB" sz="3900" dirty="0"/>
              <a:t> `</a:t>
            </a:r>
            <a:r>
              <a:rPr lang="en-GB" sz="3900" dirty="0" err="1"/>
              <a:t>eroi</a:t>
            </a:r>
            <a:r>
              <a:rPr lang="en-GB" sz="3900" dirty="0"/>
              <a:t>.</a:t>
            </a:r>
          </a:p>
        </p:txBody>
      </p:sp>
    </p:spTree>
    <p:extLst>
      <p:ext uri="{BB962C8B-B14F-4D97-AF65-F5344CB8AC3E}">
        <p14:creationId xmlns:p14="http://schemas.microsoft.com/office/powerpoint/2010/main" val="4018073907"/>
      </p:ext>
    </p:extLst>
  </p:cSld>
  <p:clrMapOvr>
    <a:masterClrMapping/>
  </p:clrMapOvr>
</p:sld>
</file>

<file path=ppt/slides/slide7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4F74C-CB05-44CA-84CD-BB0BA7D83F9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4070FFF-1F56-4A07-B836-384795070B34}"/>
              </a:ext>
            </a:extLst>
          </p:cNvPr>
          <p:cNvSpPr>
            <a:spLocks noGrp="1"/>
          </p:cNvSpPr>
          <p:nvPr>
            <p:ph type="body" sz="quarter" idx="10"/>
          </p:nvPr>
        </p:nvSpPr>
        <p:spPr>
          <a:xfrm>
            <a:off x="0" y="5661633"/>
            <a:ext cx="9144000" cy="1189741"/>
          </a:xfrm>
        </p:spPr>
        <p:txBody>
          <a:bodyPr/>
          <a:lstStyle/>
          <a:p>
            <a:r>
              <a:rPr lang="ar-EG" dirty="0"/>
              <a:t>شاشف إنسوب إممينى: تى نا إسمو إى بيك ران: باتشويس إيسوس: آرى فو إيثين إيروى.</a:t>
            </a:r>
          </a:p>
        </p:txBody>
      </p:sp>
      <p:sp>
        <p:nvSpPr>
          <p:cNvPr id="4" name="Text Placeholder 3">
            <a:extLst>
              <a:ext uri="{FF2B5EF4-FFF2-40B4-BE49-F238E27FC236}">
                <a16:creationId xmlns:a16="http://schemas.microsoft.com/office/drawing/2014/main" id="{1F91B9F4-49D3-4AA5-B7F3-8B899C803788}"/>
              </a:ext>
            </a:extLst>
          </p:cNvPr>
          <p:cNvSpPr>
            <a:spLocks noGrp="1"/>
          </p:cNvSpPr>
          <p:nvPr>
            <p:ph type="body" sz="quarter" idx="11"/>
          </p:nvPr>
        </p:nvSpPr>
        <p:spPr>
          <a:xfrm>
            <a:off x="0" y="3710609"/>
            <a:ext cx="9144000" cy="715617"/>
          </a:xfrm>
        </p:spPr>
        <p:txBody>
          <a:bodyPr anchor="ctr"/>
          <a:lstStyle/>
          <a:p>
            <a:r>
              <a:rPr lang="ar-EG" sz="3900" dirty="0"/>
              <a:t>سبع مرات في اليوم، أبارك إسمك، يا ربي يسوع، أعنِّي.</a:t>
            </a:r>
          </a:p>
        </p:txBody>
      </p:sp>
      <p:sp>
        <p:nvSpPr>
          <p:cNvPr id="5" name="Text Placeholder 4">
            <a:extLst>
              <a:ext uri="{FF2B5EF4-FFF2-40B4-BE49-F238E27FC236}">
                <a16:creationId xmlns:a16="http://schemas.microsoft.com/office/drawing/2014/main" id="{D6EE55EB-FC65-44F5-9ABE-7085998C6544}"/>
              </a:ext>
            </a:extLst>
          </p:cNvPr>
          <p:cNvSpPr>
            <a:spLocks noGrp="1"/>
          </p:cNvSpPr>
          <p:nvPr>
            <p:ph type="body" sz="quarter" idx="12"/>
          </p:nvPr>
        </p:nvSpPr>
        <p:spPr>
          <a:xfrm>
            <a:off x="0" y="4426226"/>
            <a:ext cx="9144000" cy="1189740"/>
          </a:xfrm>
        </p:spPr>
        <p:txBody>
          <a:bodyPr/>
          <a:lstStyle/>
          <a:p>
            <a:r>
              <a:rPr lang="en-GB" dirty="0" err="1"/>
              <a:t>Sasf</a:t>
            </a:r>
            <a:r>
              <a:rPr lang="en-GB" dirty="0"/>
              <a:t> `</a:t>
            </a:r>
            <a:r>
              <a:rPr lang="en-GB" dirty="0" err="1"/>
              <a:t>ncop</a:t>
            </a:r>
            <a:r>
              <a:rPr lang="en-GB" dirty="0"/>
              <a:t> `</a:t>
            </a:r>
            <a:r>
              <a:rPr lang="en-GB" dirty="0" err="1"/>
              <a:t>mmyni</a:t>
            </a:r>
            <a:r>
              <a:rPr lang="en-GB" dirty="0"/>
              <a:t>@ ]</a:t>
            </a:r>
            <a:r>
              <a:rPr lang="en-GB" dirty="0" err="1"/>
              <a:t>na`cmou</a:t>
            </a:r>
            <a:r>
              <a:rPr lang="en-GB" dirty="0"/>
              <a:t> `</a:t>
            </a:r>
            <a:r>
              <a:rPr lang="en-GB" dirty="0" err="1"/>
              <a:t>epekran</a:t>
            </a:r>
            <a:r>
              <a:rPr lang="en-GB" dirty="0"/>
              <a:t>@ Pa[</a:t>
            </a:r>
            <a:r>
              <a:rPr lang="en-GB" dirty="0" err="1"/>
              <a:t>oic</a:t>
            </a:r>
            <a:r>
              <a:rPr lang="en-GB" dirty="0"/>
              <a:t> </a:t>
            </a:r>
            <a:r>
              <a:rPr lang="en-GB" dirty="0" err="1"/>
              <a:t>Iycouc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2335963673"/>
      </p:ext>
    </p:extLst>
  </p:cSld>
  <p:clrMapOvr>
    <a:masterClrMapping/>
  </p:clrMapOvr>
</p:sld>
</file>

<file path=ppt/slides/slide7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42DCE-3EA9-415A-9950-19CD57397B1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173A0C4-DA64-45FB-96BB-D4CD237B2B9A}"/>
              </a:ext>
            </a:extLst>
          </p:cNvPr>
          <p:cNvSpPr>
            <a:spLocks noGrp="1"/>
          </p:cNvSpPr>
          <p:nvPr>
            <p:ph type="body" sz="quarter" idx="10"/>
          </p:nvPr>
        </p:nvSpPr>
        <p:spPr>
          <a:xfrm>
            <a:off x="0" y="5661635"/>
            <a:ext cx="9144000" cy="1189740"/>
          </a:xfrm>
        </p:spPr>
        <p:txBody>
          <a:bodyPr/>
          <a:lstStyle/>
          <a:p>
            <a:r>
              <a:rPr lang="ar-EG" sz="3900" dirty="0"/>
              <a:t>يس تى إكتيسيس تيرس: سى تى أو أوو إمبيك ران: باتشويس إيسوس بخرستوس: آرى فو إيثين إيروى.    </a:t>
            </a:r>
          </a:p>
        </p:txBody>
      </p:sp>
      <p:sp>
        <p:nvSpPr>
          <p:cNvPr id="4" name="Text Placeholder 3">
            <a:extLst>
              <a:ext uri="{FF2B5EF4-FFF2-40B4-BE49-F238E27FC236}">
                <a16:creationId xmlns:a16="http://schemas.microsoft.com/office/drawing/2014/main" id="{DE45D314-EC15-410C-AC8F-45F324D1352B}"/>
              </a:ext>
            </a:extLst>
          </p:cNvPr>
          <p:cNvSpPr>
            <a:spLocks noGrp="1"/>
          </p:cNvSpPr>
          <p:nvPr>
            <p:ph type="body" sz="quarter" idx="11"/>
          </p:nvPr>
        </p:nvSpPr>
        <p:spPr>
          <a:xfrm>
            <a:off x="0" y="3710609"/>
            <a:ext cx="9144000" cy="715617"/>
          </a:xfrm>
        </p:spPr>
        <p:txBody>
          <a:bodyPr anchor="ctr"/>
          <a:lstStyle/>
          <a:p>
            <a:r>
              <a:rPr lang="ar-EG" sz="3900" dirty="0"/>
              <a:t>ها كل البرية، تمجد إسمك، يا ربي يسوع المسيح، أعنِّي.</a:t>
            </a:r>
          </a:p>
        </p:txBody>
      </p:sp>
      <p:sp>
        <p:nvSpPr>
          <p:cNvPr id="5" name="Text Placeholder 4">
            <a:extLst>
              <a:ext uri="{FF2B5EF4-FFF2-40B4-BE49-F238E27FC236}">
                <a16:creationId xmlns:a16="http://schemas.microsoft.com/office/drawing/2014/main" id="{435332E3-AC03-4446-AF9F-5D5F595432C3}"/>
              </a:ext>
            </a:extLst>
          </p:cNvPr>
          <p:cNvSpPr>
            <a:spLocks noGrp="1"/>
          </p:cNvSpPr>
          <p:nvPr>
            <p:ph type="body" sz="quarter" idx="12"/>
          </p:nvPr>
        </p:nvSpPr>
        <p:spPr>
          <a:xfrm>
            <a:off x="0" y="4435186"/>
            <a:ext cx="9144000" cy="1189740"/>
          </a:xfrm>
        </p:spPr>
        <p:txBody>
          <a:bodyPr/>
          <a:lstStyle/>
          <a:p>
            <a:r>
              <a:rPr lang="en-GB" dirty="0" err="1"/>
              <a:t>Yc</a:t>
            </a:r>
            <a:r>
              <a:rPr lang="en-GB" dirty="0"/>
              <a:t> ]`</a:t>
            </a:r>
            <a:r>
              <a:rPr lang="en-GB" dirty="0" err="1"/>
              <a:t>ktycic</a:t>
            </a:r>
            <a:r>
              <a:rPr lang="en-GB" dirty="0"/>
              <a:t> </a:t>
            </a:r>
            <a:r>
              <a:rPr lang="en-GB" dirty="0" err="1"/>
              <a:t>tyrc</a:t>
            </a:r>
            <a:r>
              <a:rPr lang="en-GB" dirty="0"/>
              <a:t>@ </a:t>
            </a:r>
            <a:r>
              <a:rPr lang="en-GB" dirty="0" err="1"/>
              <a:t>ce</a:t>
            </a:r>
            <a:r>
              <a:rPr lang="en-GB" dirty="0"/>
              <a:t>]`</a:t>
            </a:r>
            <a:r>
              <a:rPr lang="en-GB" dirty="0" err="1"/>
              <a:t>wou</a:t>
            </a:r>
            <a:r>
              <a:rPr lang="en-GB" dirty="0"/>
              <a:t> `</a:t>
            </a:r>
            <a:r>
              <a:rPr lang="en-GB" dirty="0" err="1"/>
              <a:t>mpekran</a:t>
            </a:r>
            <a:r>
              <a:rPr lang="en-GB" dirty="0"/>
              <a:t>@ Pa[</a:t>
            </a:r>
            <a:r>
              <a:rPr lang="en-GB" dirty="0" err="1"/>
              <a:t>oic</a:t>
            </a:r>
            <a:r>
              <a:rPr lang="en-GB" dirty="0"/>
              <a:t> </a:t>
            </a:r>
            <a:r>
              <a:rPr lang="en-GB" dirty="0" err="1"/>
              <a:t>Iycouc</a:t>
            </a:r>
            <a:r>
              <a:rPr lang="en-GB" dirty="0"/>
              <a:t> Pi`,</a:t>
            </a:r>
            <a:r>
              <a:rPr lang="en-GB" dirty="0" err="1"/>
              <a:t>rictoc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443722806"/>
      </p:ext>
    </p:extLst>
  </p:cSld>
  <p:clrMapOvr>
    <a:masterClrMapping/>
  </p:clrMapOvr>
</p:sld>
</file>

<file path=ppt/slides/slide7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6CA86-D8EC-4D2B-A80F-962C072F07A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F54F12D-D656-409A-9664-6280F052AD7A}"/>
              </a:ext>
            </a:extLst>
          </p:cNvPr>
          <p:cNvSpPr>
            <a:spLocks noGrp="1"/>
          </p:cNvSpPr>
          <p:nvPr>
            <p:ph type="body" sz="quarter" idx="10"/>
          </p:nvPr>
        </p:nvSpPr>
        <p:spPr>
          <a:xfrm>
            <a:off x="0" y="5661635"/>
            <a:ext cx="9144000" cy="1189740"/>
          </a:xfrm>
        </p:spPr>
        <p:txBody>
          <a:bodyPr/>
          <a:lstStyle/>
          <a:p>
            <a:r>
              <a:rPr lang="ar-EG" dirty="0"/>
              <a:t>ثوك تى تى ميت شويس: نيم تى إكسوسيا: باتشويس إيسوس: آرى فو إيثين إيروى.</a:t>
            </a:r>
          </a:p>
        </p:txBody>
      </p:sp>
      <p:sp>
        <p:nvSpPr>
          <p:cNvPr id="4" name="Text Placeholder 3">
            <a:extLst>
              <a:ext uri="{FF2B5EF4-FFF2-40B4-BE49-F238E27FC236}">
                <a16:creationId xmlns:a16="http://schemas.microsoft.com/office/drawing/2014/main" id="{BBE9A923-A975-4EC1-8D3D-2A38F179B935}"/>
              </a:ext>
            </a:extLst>
          </p:cNvPr>
          <p:cNvSpPr>
            <a:spLocks noGrp="1"/>
          </p:cNvSpPr>
          <p:nvPr>
            <p:ph type="body" sz="quarter" idx="11"/>
          </p:nvPr>
        </p:nvSpPr>
        <p:spPr>
          <a:xfrm>
            <a:off x="0" y="3710609"/>
            <a:ext cx="9144000" cy="715617"/>
          </a:xfrm>
        </p:spPr>
        <p:txBody>
          <a:bodyPr anchor="ctr"/>
          <a:lstStyle/>
          <a:p>
            <a:r>
              <a:rPr lang="ar-EG" sz="4400" dirty="0"/>
              <a:t>لك الربوبية، والسلطان، يا ربي يسوع، أعنِّي.</a:t>
            </a:r>
          </a:p>
        </p:txBody>
      </p:sp>
      <p:sp>
        <p:nvSpPr>
          <p:cNvPr id="5" name="Text Placeholder 4">
            <a:extLst>
              <a:ext uri="{FF2B5EF4-FFF2-40B4-BE49-F238E27FC236}">
                <a16:creationId xmlns:a16="http://schemas.microsoft.com/office/drawing/2014/main" id="{36687987-48A8-4846-BEFF-44EE13E81B84}"/>
              </a:ext>
            </a:extLst>
          </p:cNvPr>
          <p:cNvSpPr>
            <a:spLocks noGrp="1"/>
          </p:cNvSpPr>
          <p:nvPr>
            <p:ph type="body" sz="quarter" idx="12"/>
          </p:nvPr>
        </p:nvSpPr>
        <p:spPr>
          <a:xfrm>
            <a:off x="0" y="4426226"/>
            <a:ext cx="9144000" cy="1189740"/>
          </a:xfrm>
        </p:spPr>
        <p:txBody>
          <a:bodyPr/>
          <a:lstStyle/>
          <a:p>
            <a:r>
              <a:rPr lang="en-GB" dirty="0"/>
              <a:t>:</a:t>
            </a:r>
            <a:r>
              <a:rPr lang="en-GB" dirty="0" err="1"/>
              <a:t>wk</a:t>
            </a:r>
            <a:r>
              <a:rPr lang="en-GB" dirty="0"/>
              <a:t> </a:t>
            </a:r>
            <a:r>
              <a:rPr lang="en-GB" dirty="0" err="1"/>
              <a:t>te</a:t>
            </a:r>
            <a:r>
              <a:rPr lang="en-GB" dirty="0"/>
              <a:t> ]met[</a:t>
            </a:r>
            <a:r>
              <a:rPr lang="en-GB" dirty="0" err="1"/>
              <a:t>oic</a:t>
            </a:r>
            <a:r>
              <a:rPr lang="en-GB" dirty="0"/>
              <a:t>@ </a:t>
            </a:r>
            <a:r>
              <a:rPr lang="en-GB" dirty="0" err="1"/>
              <a:t>nem</a:t>
            </a:r>
            <a:r>
              <a:rPr lang="en-GB" dirty="0"/>
              <a:t> ]</a:t>
            </a:r>
            <a:r>
              <a:rPr lang="en-GB" dirty="0" err="1"/>
              <a:t>exoucia</a:t>
            </a:r>
            <a:r>
              <a:rPr lang="en-GB" dirty="0"/>
              <a:t>@ Pa[</a:t>
            </a:r>
            <a:r>
              <a:rPr lang="en-GB" dirty="0" err="1"/>
              <a:t>oic</a:t>
            </a:r>
            <a:r>
              <a:rPr lang="en-GB" dirty="0"/>
              <a:t> </a:t>
            </a:r>
            <a:r>
              <a:rPr lang="en-GB" dirty="0" err="1"/>
              <a:t>Iycouc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1942920967"/>
      </p:ext>
    </p:extLst>
  </p:cSld>
  <p:clrMapOvr>
    <a:masterClrMapping/>
  </p:clrMapOvr>
</p:sld>
</file>

<file path=ppt/slides/slide7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C7597-47D6-48CE-8A75-882500102B0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E0D0A67-968B-44FC-8847-C02866BF8DF8}"/>
              </a:ext>
            </a:extLst>
          </p:cNvPr>
          <p:cNvSpPr>
            <a:spLocks noGrp="1"/>
          </p:cNvSpPr>
          <p:nvPr>
            <p:ph type="body" sz="quarter" idx="10"/>
          </p:nvPr>
        </p:nvSpPr>
        <p:spPr>
          <a:xfrm>
            <a:off x="0" y="5650697"/>
            <a:ext cx="9144000" cy="1200678"/>
          </a:xfrm>
        </p:spPr>
        <p:txBody>
          <a:bodyPr/>
          <a:lstStyle/>
          <a:p>
            <a:r>
              <a:rPr lang="ar-EG" dirty="0"/>
              <a:t>يوس إمموك بانوتى: إثريك سوتى إمموى: باتشويس إيسوس بخرستوس: آرى فو إيثين إيروى.</a:t>
            </a:r>
          </a:p>
        </p:txBody>
      </p:sp>
      <p:sp>
        <p:nvSpPr>
          <p:cNvPr id="4" name="Text Placeholder 3">
            <a:extLst>
              <a:ext uri="{FF2B5EF4-FFF2-40B4-BE49-F238E27FC236}">
                <a16:creationId xmlns:a16="http://schemas.microsoft.com/office/drawing/2014/main" id="{2DA1D618-6143-41D0-90B7-8DC59FD1AB76}"/>
              </a:ext>
            </a:extLst>
          </p:cNvPr>
          <p:cNvSpPr>
            <a:spLocks noGrp="1"/>
          </p:cNvSpPr>
          <p:nvPr>
            <p:ph type="body" sz="quarter" idx="11"/>
          </p:nvPr>
        </p:nvSpPr>
        <p:spPr>
          <a:xfrm>
            <a:off x="0" y="3710609"/>
            <a:ext cx="9144000" cy="715617"/>
          </a:xfrm>
        </p:spPr>
        <p:txBody>
          <a:bodyPr/>
          <a:lstStyle/>
          <a:p>
            <a:r>
              <a:rPr kumimoji="0" lang="ar-SA" sz="4000" b="1" i="0" u="none" strike="noStrike" cap="none" normalizeH="0" baseline="0" dirty="0">
                <a:ln>
                  <a:noFill/>
                </a:ln>
                <a:solidFill>
                  <a:schemeClr val="bg1"/>
                </a:solidFill>
                <a:effectLst/>
                <a:latin typeface="Times New Roman" pitchFamily="18" charset="0"/>
                <a:cs typeface="Times New Roman" pitchFamily="18" charset="0"/>
              </a:rPr>
              <a:t>أسرع يا إلهي، لتخلصني، يا ربي يسوع المسيح، أعنِّي.</a:t>
            </a:r>
          </a:p>
        </p:txBody>
      </p:sp>
      <p:sp>
        <p:nvSpPr>
          <p:cNvPr id="5" name="Text Placeholder 4">
            <a:extLst>
              <a:ext uri="{FF2B5EF4-FFF2-40B4-BE49-F238E27FC236}">
                <a16:creationId xmlns:a16="http://schemas.microsoft.com/office/drawing/2014/main" id="{D64CF126-FFD0-42B1-A575-2B785C8C3613}"/>
              </a:ext>
            </a:extLst>
          </p:cNvPr>
          <p:cNvSpPr>
            <a:spLocks noGrp="1"/>
          </p:cNvSpPr>
          <p:nvPr>
            <p:ph type="body" sz="quarter" idx="12"/>
          </p:nvPr>
        </p:nvSpPr>
        <p:spPr>
          <a:xfrm>
            <a:off x="0" y="4460956"/>
            <a:ext cx="9144000" cy="1189740"/>
          </a:xfrm>
        </p:spPr>
        <p:txBody>
          <a:bodyPr/>
          <a:lstStyle/>
          <a:p>
            <a:r>
              <a:rPr lang="en-GB" dirty="0" err="1"/>
              <a:t>Iwc</a:t>
            </a:r>
            <a:r>
              <a:rPr lang="en-GB" dirty="0"/>
              <a:t> `</a:t>
            </a:r>
            <a:r>
              <a:rPr lang="en-GB" dirty="0" err="1"/>
              <a:t>mmok</a:t>
            </a:r>
            <a:r>
              <a:rPr lang="en-GB" dirty="0"/>
              <a:t> </a:t>
            </a:r>
            <a:r>
              <a:rPr lang="en-GB" dirty="0" err="1"/>
              <a:t>Panou</a:t>
            </a:r>
            <a:r>
              <a:rPr lang="en-GB" dirty="0"/>
              <a:t>]@ </a:t>
            </a:r>
            <a:r>
              <a:rPr lang="en-GB" dirty="0" err="1"/>
              <a:t>e;rekcw</a:t>
            </a:r>
            <a:r>
              <a:rPr lang="en-GB" dirty="0"/>
              <a:t>] `</a:t>
            </a:r>
            <a:r>
              <a:rPr lang="en-GB" dirty="0" err="1"/>
              <a:t>mmoi</a:t>
            </a:r>
            <a:r>
              <a:rPr lang="en-GB" dirty="0"/>
              <a:t>@ Pa[</a:t>
            </a:r>
            <a:r>
              <a:rPr lang="en-GB" dirty="0" err="1"/>
              <a:t>oic</a:t>
            </a:r>
            <a:r>
              <a:rPr lang="en-GB" dirty="0"/>
              <a:t> </a:t>
            </a:r>
            <a:r>
              <a:rPr lang="en-GB" dirty="0" err="1"/>
              <a:t>Iycouc</a:t>
            </a:r>
            <a:r>
              <a:rPr lang="en-GB" dirty="0"/>
              <a:t> Pi`,</a:t>
            </a:r>
            <a:r>
              <a:rPr lang="en-GB" dirty="0" err="1"/>
              <a:t>rictoc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3054796811"/>
      </p:ext>
    </p:extLst>
  </p:cSld>
  <p:clrMapOvr>
    <a:masterClrMapping/>
  </p:clrMapOvr>
</p:sld>
</file>

<file path=ppt/slides/slide7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F01D0-5C1E-4726-BA38-ADA0427CB76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BEC0090-E7DB-4C5C-B73A-A83CF1EA7E99}"/>
              </a:ext>
            </a:extLst>
          </p:cNvPr>
          <p:cNvSpPr>
            <a:spLocks noGrp="1"/>
          </p:cNvSpPr>
          <p:nvPr>
            <p:ph type="body" sz="quarter" idx="10"/>
          </p:nvPr>
        </p:nvSpPr>
        <p:spPr>
          <a:xfrm>
            <a:off x="0" y="5673119"/>
            <a:ext cx="9144000" cy="1178256"/>
          </a:xfrm>
        </p:spPr>
        <p:txBody>
          <a:bodyPr/>
          <a:lstStyle/>
          <a:p>
            <a:r>
              <a:rPr lang="ar-EG" dirty="0"/>
              <a:t>كيلى نيفين سى كولج: إمبيك إمثو إيفول: باتشويس إيسوس: آرى فو إيثين إيروى.</a:t>
            </a:r>
          </a:p>
        </p:txBody>
      </p:sp>
      <p:sp>
        <p:nvSpPr>
          <p:cNvPr id="4" name="Text Placeholder 3">
            <a:extLst>
              <a:ext uri="{FF2B5EF4-FFF2-40B4-BE49-F238E27FC236}">
                <a16:creationId xmlns:a16="http://schemas.microsoft.com/office/drawing/2014/main" id="{B690D418-FBC7-461D-83F7-A8C107F0A525}"/>
              </a:ext>
            </a:extLst>
          </p:cNvPr>
          <p:cNvSpPr>
            <a:spLocks noGrp="1"/>
          </p:cNvSpPr>
          <p:nvPr>
            <p:ph type="body" sz="quarter" idx="11"/>
          </p:nvPr>
        </p:nvSpPr>
        <p:spPr>
          <a:xfrm>
            <a:off x="0" y="3710609"/>
            <a:ext cx="9144000" cy="715617"/>
          </a:xfrm>
        </p:spPr>
        <p:txBody>
          <a:bodyPr/>
          <a:lstStyle/>
          <a:p>
            <a:r>
              <a:rPr lang="ar-EG" sz="4800" dirty="0"/>
              <a:t>كل ركبة، تجثو أمامك، يا ربي يسوع، أعنِّي.</a:t>
            </a:r>
          </a:p>
        </p:txBody>
      </p:sp>
      <p:sp>
        <p:nvSpPr>
          <p:cNvPr id="5" name="Text Placeholder 4">
            <a:extLst>
              <a:ext uri="{FF2B5EF4-FFF2-40B4-BE49-F238E27FC236}">
                <a16:creationId xmlns:a16="http://schemas.microsoft.com/office/drawing/2014/main" id="{C9CB5D4C-269B-41C1-AC34-2B5B211FCB47}"/>
              </a:ext>
            </a:extLst>
          </p:cNvPr>
          <p:cNvSpPr>
            <a:spLocks noGrp="1"/>
          </p:cNvSpPr>
          <p:nvPr>
            <p:ph type="body" sz="quarter" idx="12"/>
          </p:nvPr>
        </p:nvSpPr>
        <p:spPr>
          <a:xfrm>
            <a:off x="0" y="4454802"/>
            <a:ext cx="9144000" cy="1189740"/>
          </a:xfrm>
        </p:spPr>
        <p:txBody>
          <a:bodyPr/>
          <a:lstStyle/>
          <a:p>
            <a:r>
              <a:rPr lang="en-GB" dirty="0"/>
              <a:t>Keli </a:t>
            </a:r>
            <a:r>
              <a:rPr lang="en-GB" dirty="0" err="1"/>
              <a:t>niben</a:t>
            </a:r>
            <a:r>
              <a:rPr lang="en-GB" dirty="0"/>
              <a:t> </a:t>
            </a:r>
            <a:r>
              <a:rPr lang="en-GB" dirty="0" err="1"/>
              <a:t>cekwlj</a:t>
            </a:r>
            <a:r>
              <a:rPr lang="en-GB" dirty="0"/>
              <a:t>@ `</a:t>
            </a:r>
            <a:r>
              <a:rPr lang="en-GB" dirty="0" err="1"/>
              <a:t>mpek`m;o</a:t>
            </a:r>
            <a:r>
              <a:rPr lang="en-GB" dirty="0"/>
              <a:t> `</a:t>
            </a:r>
            <a:r>
              <a:rPr lang="en-GB" dirty="0" err="1"/>
              <a:t>ebol</a:t>
            </a:r>
            <a:r>
              <a:rPr lang="en-GB" dirty="0"/>
              <a:t>@ Pa[</a:t>
            </a:r>
            <a:r>
              <a:rPr lang="en-GB" dirty="0" err="1"/>
              <a:t>oic</a:t>
            </a:r>
            <a:r>
              <a:rPr lang="en-GB" dirty="0"/>
              <a:t> </a:t>
            </a:r>
            <a:r>
              <a:rPr lang="en-GB" dirty="0" err="1"/>
              <a:t>Iycouc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342174331"/>
      </p:ext>
    </p:extLst>
  </p:cSld>
  <p:clrMapOvr>
    <a:masterClrMapping/>
  </p:clrMapOvr>
</p:sld>
</file>

<file path=ppt/slides/slide7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D5E4A-0E18-4BE7-8561-7492CE3EA13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30A933B-886C-4FBA-A971-19D30E94692F}"/>
              </a:ext>
            </a:extLst>
          </p:cNvPr>
          <p:cNvSpPr>
            <a:spLocks noGrp="1"/>
          </p:cNvSpPr>
          <p:nvPr>
            <p:ph type="body" sz="quarter" idx="10"/>
          </p:nvPr>
        </p:nvSpPr>
        <p:spPr>
          <a:xfrm>
            <a:off x="0" y="5661635"/>
            <a:ext cx="9144000" cy="1189740"/>
          </a:xfrm>
        </p:spPr>
        <p:txBody>
          <a:bodyPr/>
          <a:lstStyle/>
          <a:p>
            <a:r>
              <a:rPr lang="ar-EG" dirty="0"/>
              <a:t>لاس نيفين إفسوب: سى إزمو إى بيك ران: باتشويس إيسوس بخرستوس: آرى فو إيثين إيروى.</a:t>
            </a:r>
          </a:p>
        </p:txBody>
      </p:sp>
      <p:sp>
        <p:nvSpPr>
          <p:cNvPr id="4" name="Text Placeholder 3">
            <a:extLst>
              <a:ext uri="{FF2B5EF4-FFF2-40B4-BE49-F238E27FC236}">
                <a16:creationId xmlns:a16="http://schemas.microsoft.com/office/drawing/2014/main" id="{798D5423-908A-4EB7-BE91-BDE849D6CDF1}"/>
              </a:ext>
            </a:extLst>
          </p:cNvPr>
          <p:cNvSpPr>
            <a:spLocks noGrp="1"/>
          </p:cNvSpPr>
          <p:nvPr>
            <p:ph type="body" sz="quarter" idx="11"/>
          </p:nvPr>
        </p:nvSpPr>
        <p:spPr>
          <a:xfrm>
            <a:off x="0" y="3710609"/>
            <a:ext cx="9144000" cy="715617"/>
          </a:xfrm>
        </p:spPr>
        <p:txBody>
          <a:bodyPr anchor="ctr"/>
          <a:lstStyle/>
          <a:p>
            <a:r>
              <a:rPr lang="ar-EG" sz="3600" dirty="0"/>
              <a:t>كل الألسنة معاً، تبارك إسمك، يا ربي يسوع المسيح، أعنِّي.</a:t>
            </a:r>
          </a:p>
        </p:txBody>
      </p:sp>
      <p:sp>
        <p:nvSpPr>
          <p:cNvPr id="5" name="Text Placeholder 4">
            <a:extLst>
              <a:ext uri="{FF2B5EF4-FFF2-40B4-BE49-F238E27FC236}">
                <a16:creationId xmlns:a16="http://schemas.microsoft.com/office/drawing/2014/main" id="{A2F993BF-8537-4120-9D77-9B0491335D6D}"/>
              </a:ext>
            </a:extLst>
          </p:cNvPr>
          <p:cNvSpPr>
            <a:spLocks noGrp="1"/>
          </p:cNvSpPr>
          <p:nvPr>
            <p:ph type="body" sz="quarter" idx="12"/>
          </p:nvPr>
        </p:nvSpPr>
        <p:spPr>
          <a:xfrm>
            <a:off x="0" y="4426226"/>
            <a:ext cx="9144000" cy="1189740"/>
          </a:xfrm>
        </p:spPr>
        <p:txBody>
          <a:bodyPr/>
          <a:lstStyle/>
          <a:p>
            <a:r>
              <a:rPr lang="en-GB" dirty="0"/>
              <a:t>Lac </a:t>
            </a:r>
            <a:r>
              <a:rPr lang="en-GB" dirty="0" err="1"/>
              <a:t>niben</a:t>
            </a:r>
            <a:r>
              <a:rPr lang="en-GB" dirty="0"/>
              <a:t> </a:t>
            </a:r>
            <a:r>
              <a:rPr lang="en-GB" dirty="0" err="1"/>
              <a:t>eucop</a:t>
            </a:r>
            <a:r>
              <a:rPr lang="en-GB" dirty="0"/>
              <a:t>@ </a:t>
            </a:r>
            <a:r>
              <a:rPr lang="en-GB" dirty="0" err="1"/>
              <a:t>ce`cmou</a:t>
            </a:r>
            <a:r>
              <a:rPr lang="en-GB" dirty="0"/>
              <a:t> `</a:t>
            </a:r>
            <a:r>
              <a:rPr lang="en-GB" dirty="0" err="1"/>
              <a:t>epekran</a:t>
            </a:r>
            <a:r>
              <a:rPr lang="en-GB" dirty="0"/>
              <a:t>@ Pa[</a:t>
            </a:r>
            <a:r>
              <a:rPr lang="en-GB" dirty="0" err="1"/>
              <a:t>oic</a:t>
            </a:r>
            <a:r>
              <a:rPr lang="en-GB" dirty="0"/>
              <a:t> </a:t>
            </a:r>
            <a:r>
              <a:rPr lang="en-GB" dirty="0" err="1"/>
              <a:t>Iycouc</a:t>
            </a:r>
            <a:r>
              <a:rPr lang="en-GB" dirty="0"/>
              <a:t> Pi`,</a:t>
            </a:r>
            <a:r>
              <a:rPr lang="en-GB" dirty="0" err="1"/>
              <a:t>rictoc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2107939197"/>
      </p:ext>
    </p:extLst>
  </p:cSld>
  <p:clrMapOvr>
    <a:masterClrMapping/>
  </p:clrMapOvr>
</p:sld>
</file>

<file path=ppt/slides/slide7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27CAD-3B4E-4883-9E9B-CE9295456BE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A0C8B5D-8092-460E-87B9-8F555BC7A1B1}"/>
              </a:ext>
            </a:extLst>
          </p:cNvPr>
          <p:cNvSpPr>
            <a:spLocks noGrp="1"/>
          </p:cNvSpPr>
          <p:nvPr>
            <p:ph type="body" sz="quarter" idx="10"/>
          </p:nvPr>
        </p:nvSpPr>
        <p:spPr>
          <a:xfrm>
            <a:off x="0" y="5661635"/>
            <a:ext cx="9144000" cy="1189740"/>
          </a:xfrm>
        </p:spPr>
        <p:txBody>
          <a:bodyPr/>
          <a:lstStyle/>
          <a:p>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ماطاستو إمبيك هو: سافول إن نانوفى: باتشويس إيسوس: آرى فو إيثين إيروى.</a:t>
            </a:r>
            <a:endPar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DDECDB81-C306-4A8C-BA24-AB6099644D70}"/>
              </a:ext>
            </a:extLst>
          </p:cNvPr>
          <p:cNvSpPr>
            <a:spLocks noGrp="1"/>
          </p:cNvSpPr>
          <p:nvPr>
            <p:ph type="body" sz="quarter" idx="11"/>
          </p:nvPr>
        </p:nvSpPr>
        <p:spPr>
          <a:xfrm>
            <a:off x="0" y="3710609"/>
            <a:ext cx="9144000" cy="715617"/>
          </a:xfrm>
        </p:spPr>
        <p:txBody>
          <a:bodyPr anchor="ctr"/>
          <a:lstStyle/>
          <a:p>
            <a:r>
              <a:rPr lang="ar-EG" dirty="0"/>
              <a:t>إصرف وجهك، عن خطاياي، يا ربي يسوع، أعنِّي.</a:t>
            </a:r>
          </a:p>
        </p:txBody>
      </p:sp>
      <p:sp>
        <p:nvSpPr>
          <p:cNvPr id="5" name="Text Placeholder 4">
            <a:extLst>
              <a:ext uri="{FF2B5EF4-FFF2-40B4-BE49-F238E27FC236}">
                <a16:creationId xmlns:a16="http://schemas.microsoft.com/office/drawing/2014/main" id="{6FB2D67D-8EFB-49A2-887E-1F5F67E95280}"/>
              </a:ext>
            </a:extLst>
          </p:cNvPr>
          <p:cNvSpPr>
            <a:spLocks noGrp="1"/>
          </p:cNvSpPr>
          <p:nvPr>
            <p:ph type="body" sz="quarter" idx="12"/>
          </p:nvPr>
        </p:nvSpPr>
        <p:spPr>
          <a:xfrm>
            <a:off x="0" y="4426226"/>
            <a:ext cx="9144000" cy="1189740"/>
          </a:xfrm>
        </p:spPr>
        <p:txBody>
          <a:bodyPr/>
          <a:lstStyle/>
          <a:p>
            <a:r>
              <a:rPr lang="en-GB" dirty="0" err="1"/>
              <a:t>Matac;o</a:t>
            </a:r>
            <a:r>
              <a:rPr lang="en-GB" dirty="0"/>
              <a:t> `</a:t>
            </a:r>
            <a:r>
              <a:rPr lang="en-GB" dirty="0" err="1"/>
              <a:t>mpekho</a:t>
            </a:r>
            <a:r>
              <a:rPr lang="en-GB" dirty="0"/>
              <a:t>@ </a:t>
            </a:r>
            <a:r>
              <a:rPr lang="en-GB" dirty="0" err="1"/>
              <a:t>cabol</a:t>
            </a:r>
            <a:r>
              <a:rPr lang="en-GB" dirty="0"/>
              <a:t> `</a:t>
            </a:r>
            <a:r>
              <a:rPr lang="en-GB" dirty="0" err="1"/>
              <a:t>nnanobi</a:t>
            </a:r>
            <a:r>
              <a:rPr lang="en-GB" dirty="0"/>
              <a:t>@ Pa[</a:t>
            </a:r>
            <a:r>
              <a:rPr lang="en-GB" dirty="0" err="1"/>
              <a:t>oic</a:t>
            </a:r>
            <a:r>
              <a:rPr lang="en-GB" dirty="0"/>
              <a:t> </a:t>
            </a:r>
            <a:r>
              <a:rPr lang="en-GB" dirty="0" err="1"/>
              <a:t>Iycouc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1369992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2760957218"/>
              </p:ext>
            </p:extLst>
          </p:nvPr>
        </p:nvGraphicFramePr>
        <p:xfrm>
          <a:off x="0" y="3723340"/>
          <a:ext cx="9144000" cy="31089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والأربـع مخلوقات. من تحت العـرش ثبـات.</a:t>
                      </a:r>
                    </a:p>
                  </a:txBody>
                  <a:tcPr anchor="ctr"/>
                </a:tc>
                <a:extLst>
                  <a:ext uri="{0D108BD9-81ED-4DB2-BD59-A6C34878D82A}">
                    <a16:rowId xmlns:a16="http://schemas.microsoft.com/office/drawing/2014/main" val="2109366237"/>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rPr>
                        <a:t>يتلون كل الأوقات</a:t>
                      </a:r>
                      <a:r>
                        <a:rPr lang="ar-EG" sz="4200" b="1" dirty="0">
                          <a:solidFill>
                            <a:schemeClr val="bg1"/>
                          </a:solidFill>
                          <a:latin typeface="+mj-lt"/>
                        </a:rPr>
                        <a:t>. آمين الليلويا.</a:t>
                      </a:r>
                    </a:p>
                  </a:txBody>
                  <a:tcPr anchor="ctr"/>
                </a:tc>
                <a:extLst>
                  <a:ext uri="{0D108BD9-81ED-4DB2-BD59-A6C34878D82A}">
                    <a16:rowId xmlns:a16="http://schemas.microsoft.com/office/drawing/2014/main" val="3887772770"/>
                  </a:ext>
                </a:extLst>
              </a:tr>
              <a:tr h="0">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الأول شـبه أســد. منظر من غير جسـد.</a:t>
                      </a:r>
                    </a:p>
                  </a:txBody>
                  <a:tcPr anchor="ctr"/>
                </a:tc>
                <a:extLst>
                  <a:ext uri="{0D108BD9-81ED-4DB2-BD59-A6C34878D82A}">
                    <a16:rowId xmlns:a16="http://schemas.microsoft.com/office/drawing/2014/main" val="3986428576"/>
                  </a:ext>
                </a:extLst>
              </a:tr>
              <a:tr h="626932">
                <a:tc>
                  <a:txBody>
                    <a:bodyPr/>
                    <a:lstStyle/>
                    <a:p>
                      <a:pPr algn="l" rtl="1"/>
                      <a:r>
                        <a:rPr lang="ar-EG" sz="4200" b="1" dirty="0">
                          <a:solidFill>
                            <a:schemeClr val="bg1"/>
                          </a:solidFill>
                          <a:latin typeface="+mj-lt"/>
                        </a:rPr>
                        <a:t>وأعيُن بلا عدد.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989626926"/>
      </p:ext>
    </p:extLst>
  </p:cSld>
  <p:clrMapOvr>
    <a:masterClrMapping/>
  </p:clrMapOvr>
</p:sld>
</file>

<file path=ppt/slides/slide7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D7B4A-709F-4812-B3E1-6C3F9B7B125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30B66F6-04A5-4530-9A3C-4A80E9EC3FEB}"/>
              </a:ext>
            </a:extLst>
          </p:cNvPr>
          <p:cNvSpPr>
            <a:spLocks noGrp="1"/>
          </p:cNvSpPr>
          <p:nvPr>
            <p:ph type="body" sz="quarter" idx="10"/>
          </p:nvPr>
        </p:nvSpPr>
        <p:spPr>
          <a:xfrm>
            <a:off x="0" y="5661635"/>
            <a:ext cx="9144000" cy="1189739"/>
          </a:xfrm>
        </p:spPr>
        <p:txBody>
          <a:bodyPr/>
          <a:lstStyle/>
          <a:p>
            <a:r>
              <a:rPr lang="ar-EG" dirty="0"/>
              <a:t>نا آنوميا تيرو: إفنوتى إك إيسولجو: باتشويس إيسوس بخرستوس: آرى فو إيثين إيروى.</a:t>
            </a:r>
          </a:p>
        </p:txBody>
      </p:sp>
      <p:sp>
        <p:nvSpPr>
          <p:cNvPr id="4" name="Text Placeholder 3">
            <a:extLst>
              <a:ext uri="{FF2B5EF4-FFF2-40B4-BE49-F238E27FC236}">
                <a16:creationId xmlns:a16="http://schemas.microsoft.com/office/drawing/2014/main" id="{FD76A3D7-B57E-46B8-824C-C75366FB9608}"/>
              </a:ext>
            </a:extLst>
          </p:cNvPr>
          <p:cNvSpPr>
            <a:spLocks noGrp="1"/>
          </p:cNvSpPr>
          <p:nvPr>
            <p:ph type="body" sz="quarter" idx="11"/>
          </p:nvPr>
        </p:nvSpPr>
        <p:spPr>
          <a:xfrm>
            <a:off x="0" y="3710609"/>
            <a:ext cx="9144000" cy="715617"/>
          </a:xfrm>
        </p:spPr>
        <p:txBody>
          <a:bodyPr/>
          <a:lstStyle/>
          <a:p>
            <a:r>
              <a:rPr lang="ar-EG" sz="3800" dirty="0"/>
              <a:t>جميع آثامي، يا الله إمحها، يا ربي يسوع المسيح، أعنِّي.</a:t>
            </a:r>
          </a:p>
        </p:txBody>
      </p:sp>
      <p:sp>
        <p:nvSpPr>
          <p:cNvPr id="5" name="Text Placeholder 4">
            <a:extLst>
              <a:ext uri="{FF2B5EF4-FFF2-40B4-BE49-F238E27FC236}">
                <a16:creationId xmlns:a16="http://schemas.microsoft.com/office/drawing/2014/main" id="{99277CEA-9D49-4744-ADBD-72AB2F32713D}"/>
              </a:ext>
            </a:extLst>
          </p:cNvPr>
          <p:cNvSpPr>
            <a:spLocks noGrp="1"/>
          </p:cNvSpPr>
          <p:nvPr>
            <p:ph type="body" sz="quarter" idx="12"/>
          </p:nvPr>
        </p:nvSpPr>
        <p:spPr>
          <a:xfrm>
            <a:off x="0" y="4442434"/>
            <a:ext cx="9144000" cy="1189740"/>
          </a:xfrm>
        </p:spPr>
        <p:txBody>
          <a:bodyPr/>
          <a:lstStyle/>
          <a:p>
            <a:r>
              <a:rPr lang="pt-BR" dirty="0"/>
              <a:t>Na`anomia tyrou@ `Vnou] ek`ecwljou@ Pa[oic Iycouc Pi`,rictoc@ `aribo`y;in `eroi.</a:t>
            </a:r>
          </a:p>
        </p:txBody>
      </p:sp>
    </p:spTree>
    <p:extLst>
      <p:ext uri="{BB962C8B-B14F-4D97-AF65-F5344CB8AC3E}">
        <p14:creationId xmlns:p14="http://schemas.microsoft.com/office/powerpoint/2010/main" val="356757890"/>
      </p:ext>
    </p:extLst>
  </p:cSld>
  <p:clrMapOvr>
    <a:masterClrMapping/>
  </p:clrMapOvr>
</p:sld>
</file>

<file path=ppt/slides/slide7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C8EAF-BE65-4B14-A929-623FFC55336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C8006D3-6A56-4BB3-8DDF-0500E096EF5C}"/>
              </a:ext>
            </a:extLst>
          </p:cNvPr>
          <p:cNvSpPr>
            <a:spLocks noGrp="1"/>
          </p:cNvSpPr>
          <p:nvPr>
            <p:ph type="body" sz="quarter" idx="10"/>
          </p:nvPr>
        </p:nvSpPr>
        <p:spPr>
          <a:xfrm>
            <a:off x="0" y="5661635"/>
            <a:ext cx="9144000" cy="1189739"/>
          </a:xfrm>
        </p:spPr>
        <p:txBody>
          <a:bodyPr/>
          <a:lstStyle/>
          <a:p>
            <a:r>
              <a:rPr lang="ar-EG" dirty="0"/>
              <a:t>إكسوأوون إنا ميفئى: إكخوت خيت إن نا إتشيلوت: باتشويس إيسوس: آرى فو إيثين إيروى.</a:t>
            </a:r>
          </a:p>
        </p:txBody>
      </p:sp>
      <p:sp>
        <p:nvSpPr>
          <p:cNvPr id="4" name="Text Placeholder 3">
            <a:extLst>
              <a:ext uri="{FF2B5EF4-FFF2-40B4-BE49-F238E27FC236}">
                <a16:creationId xmlns:a16="http://schemas.microsoft.com/office/drawing/2014/main" id="{AF91CF85-05B4-4C9F-AD43-3BD57AEEEA49}"/>
              </a:ext>
            </a:extLst>
          </p:cNvPr>
          <p:cNvSpPr>
            <a:spLocks noGrp="1"/>
          </p:cNvSpPr>
          <p:nvPr>
            <p:ph type="body" sz="quarter" idx="11"/>
          </p:nvPr>
        </p:nvSpPr>
        <p:spPr>
          <a:xfrm>
            <a:off x="0" y="3710609"/>
            <a:ext cx="9144000" cy="715617"/>
          </a:xfrm>
        </p:spPr>
        <p:txBody>
          <a:bodyPr anchor="ctr"/>
          <a:lstStyle/>
          <a:p>
            <a:r>
              <a:rPr lang="ar-EG" sz="3800" dirty="0"/>
              <a:t>أنت تعرف أفكاري، وتفحص كليتي، يا ربي يسوع، أعنِّي.</a:t>
            </a:r>
          </a:p>
        </p:txBody>
      </p:sp>
      <p:sp>
        <p:nvSpPr>
          <p:cNvPr id="5" name="Text Placeholder 4">
            <a:extLst>
              <a:ext uri="{FF2B5EF4-FFF2-40B4-BE49-F238E27FC236}">
                <a16:creationId xmlns:a16="http://schemas.microsoft.com/office/drawing/2014/main" id="{FA093F69-C908-4269-AF25-D35915D1277F}"/>
              </a:ext>
            </a:extLst>
          </p:cNvPr>
          <p:cNvSpPr>
            <a:spLocks noGrp="1"/>
          </p:cNvSpPr>
          <p:nvPr>
            <p:ph type="body" sz="quarter" idx="12"/>
          </p:nvPr>
        </p:nvSpPr>
        <p:spPr>
          <a:xfrm>
            <a:off x="0" y="4457313"/>
            <a:ext cx="9144000" cy="1189740"/>
          </a:xfrm>
        </p:spPr>
        <p:txBody>
          <a:bodyPr/>
          <a:lstStyle/>
          <a:p>
            <a:r>
              <a:rPr lang="en-GB" dirty="0"/>
              <a:t>`</a:t>
            </a:r>
            <a:r>
              <a:rPr lang="en-GB" dirty="0" err="1"/>
              <a:t>Xouwn</a:t>
            </a:r>
            <a:r>
              <a:rPr lang="en-GB" dirty="0"/>
              <a:t> `</a:t>
            </a:r>
            <a:r>
              <a:rPr lang="en-GB" dirty="0" err="1"/>
              <a:t>nnameu`i</a:t>
            </a:r>
            <a:r>
              <a:rPr lang="en-GB" dirty="0"/>
              <a:t>@ `</a:t>
            </a:r>
            <a:r>
              <a:rPr lang="en-GB" dirty="0" err="1"/>
              <a:t>kqotqet</a:t>
            </a:r>
            <a:r>
              <a:rPr lang="en-GB" dirty="0"/>
              <a:t> `</a:t>
            </a:r>
            <a:r>
              <a:rPr lang="en-GB" dirty="0" err="1"/>
              <a:t>nna</a:t>
            </a:r>
            <a:r>
              <a:rPr lang="en-GB" dirty="0"/>
              <a:t>[</a:t>
            </a:r>
            <a:r>
              <a:rPr lang="en-GB" dirty="0" err="1"/>
              <a:t>lwt</a:t>
            </a:r>
            <a:r>
              <a:rPr lang="en-GB" dirty="0"/>
              <a:t>@ Pa[</a:t>
            </a:r>
            <a:r>
              <a:rPr lang="en-GB" dirty="0" err="1"/>
              <a:t>oic</a:t>
            </a:r>
            <a:r>
              <a:rPr lang="en-GB" dirty="0"/>
              <a:t> </a:t>
            </a:r>
            <a:r>
              <a:rPr lang="en-GB" dirty="0" err="1"/>
              <a:t>Iycouc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1804584206"/>
      </p:ext>
    </p:extLst>
  </p:cSld>
  <p:clrMapOvr>
    <a:masterClrMapping/>
  </p:clrMapOvr>
</p:sld>
</file>

<file path=ppt/slides/slide7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51F57-BE86-47D1-8FAC-6771DFF6523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09ED186-D5D5-49FC-9885-89B919C384DC}"/>
              </a:ext>
            </a:extLst>
          </p:cNvPr>
          <p:cNvSpPr>
            <a:spLocks noGrp="1"/>
          </p:cNvSpPr>
          <p:nvPr>
            <p:ph type="body" sz="quarter" idx="10"/>
          </p:nvPr>
        </p:nvSpPr>
        <p:spPr>
          <a:xfrm>
            <a:off x="0" y="5673119"/>
            <a:ext cx="9144000" cy="1178256"/>
          </a:xfrm>
        </p:spPr>
        <p:txBody>
          <a:bodyPr/>
          <a:lstStyle/>
          <a:p>
            <a:r>
              <a:rPr lang="ar-EG" dirty="0"/>
              <a:t>أوهيت إفؤاب: إكئى سونتف إنخيت: باتشويس إيسوس بخرستوس: آرى فو إيثين إيروى.</a:t>
            </a:r>
          </a:p>
        </p:txBody>
      </p:sp>
      <p:sp>
        <p:nvSpPr>
          <p:cNvPr id="4" name="Text Placeholder 3">
            <a:extLst>
              <a:ext uri="{FF2B5EF4-FFF2-40B4-BE49-F238E27FC236}">
                <a16:creationId xmlns:a16="http://schemas.microsoft.com/office/drawing/2014/main" id="{9171DA8D-243D-41F2-85BB-DBC27F5B254F}"/>
              </a:ext>
            </a:extLst>
          </p:cNvPr>
          <p:cNvSpPr>
            <a:spLocks noGrp="1"/>
          </p:cNvSpPr>
          <p:nvPr>
            <p:ph type="body" sz="quarter" idx="11"/>
          </p:nvPr>
        </p:nvSpPr>
        <p:spPr>
          <a:xfrm>
            <a:off x="0" y="3710609"/>
            <a:ext cx="9144000" cy="715617"/>
          </a:xfrm>
        </p:spPr>
        <p:txBody>
          <a:bodyPr anchor="ctr"/>
          <a:lstStyle/>
          <a:p>
            <a:r>
              <a:rPr lang="ar-EG" dirty="0"/>
              <a:t>قلباً طاهراً أخلقه فيَّ، يا ربي يسوع المسيح، أعنِّي.</a:t>
            </a:r>
          </a:p>
        </p:txBody>
      </p:sp>
      <p:sp>
        <p:nvSpPr>
          <p:cNvPr id="5" name="Text Placeholder 4">
            <a:extLst>
              <a:ext uri="{FF2B5EF4-FFF2-40B4-BE49-F238E27FC236}">
                <a16:creationId xmlns:a16="http://schemas.microsoft.com/office/drawing/2014/main" id="{A2605E96-A883-4378-A4A3-F941F7146C6B}"/>
              </a:ext>
            </a:extLst>
          </p:cNvPr>
          <p:cNvSpPr>
            <a:spLocks noGrp="1"/>
          </p:cNvSpPr>
          <p:nvPr>
            <p:ph type="body" sz="quarter" idx="12"/>
          </p:nvPr>
        </p:nvSpPr>
        <p:spPr>
          <a:xfrm>
            <a:off x="0" y="4454802"/>
            <a:ext cx="9144000" cy="1189740"/>
          </a:xfrm>
        </p:spPr>
        <p:txBody>
          <a:bodyPr/>
          <a:lstStyle/>
          <a:p>
            <a:r>
              <a:rPr lang="en-GB" dirty="0" err="1"/>
              <a:t>Ouhyt</a:t>
            </a:r>
            <a:r>
              <a:rPr lang="en-GB" dirty="0"/>
              <a:t> </a:t>
            </a:r>
            <a:r>
              <a:rPr lang="en-GB" dirty="0" err="1"/>
              <a:t>efouab</a:t>
            </a:r>
            <a:r>
              <a:rPr lang="en-GB" dirty="0"/>
              <a:t>@ </a:t>
            </a:r>
            <a:r>
              <a:rPr lang="en-GB" dirty="0" err="1"/>
              <a:t>ek`econtf</a:t>
            </a:r>
            <a:r>
              <a:rPr lang="en-GB" dirty="0"/>
              <a:t> `</a:t>
            </a:r>
            <a:r>
              <a:rPr lang="en-GB" dirty="0" err="1"/>
              <a:t>nqyt</a:t>
            </a:r>
            <a:r>
              <a:rPr lang="en-GB" dirty="0"/>
              <a:t>@ Pa[</a:t>
            </a:r>
            <a:r>
              <a:rPr lang="en-GB" dirty="0" err="1"/>
              <a:t>oic</a:t>
            </a:r>
            <a:r>
              <a:rPr lang="en-GB" dirty="0"/>
              <a:t> </a:t>
            </a:r>
            <a:r>
              <a:rPr lang="en-GB" dirty="0" err="1"/>
              <a:t>Iycouc</a:t>
            </a:r>
            <a:r>
              <a:rPr lang="en-GB" dirty="0"/>
              <a:t> Pi`,</a:t>
            </a:r>
            <a:r>
              <a:rPr lang="en-GB" dirty="0" err="1"/>
              <a:t>rictoc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3965909687"/>
      </p:ext>
    </p:extLst>
  </p:cSld>
  <p:clrMapOvr>
    <a:masterClrMapping/>
  </p:clrMapOvr>
</p:sld>
</file>

<file path=ppt/slides/slide7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7E7E6-DEDC-4780-A5CB-4932AAB7DEC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C4BAD5D-A606-4A4F-A6DB-F1B952175971}"/>
              </a:ext>
            </a:extLst>
          </p:cNvPr>
          <p:cNvSpPr>
            <a:spLocks noGrp="1"/>
          </p:cNvSpPr>
          <p:nvPr>
            <p:ph type="body" sz="quarter" idx="10"/>
          </p:nvPr>
        </p:nvSpPr>
        <p:spPr>
          <a:xfrm>
            <a:off x="0" y="5656851"/>
            <a:ext cx="9144000" cy="1194524"/>
          </a:xfrm>
        </p:spPr>
        <p:txBody>
          <a:bodyPr/>
          <a:lstStyle/>
          <a:p>
            <a:r>
              <a:rPr lang="ar-EG" dirty="0"/>
              <a:t>بيك إبنفما إثؤاب: إمبير أولف إيفول هاروى: باتشويس إيسوس: آرى فو إيثين إيروى.</a:t>
            </a:r>
          </a:p>
        </p:txBody>
      </p:sp>
      <p:sp>
        <p:nvSpPr>
          <p:cNvPr id="4" name="Text Placeholder 3">
            <a:extLst>
              <a:ext uri="{FF2B5EF4-FFF2-40B4-BE49-F238E27FC236}">
                <a16:creationId xmlns:a16="http://schemas.microsoft.com/office/drawing/2014/main" id="{36B4839E-FCE2-4E80-A728-402312B6892A}"/>
              </a:ext>
            </a:extLst>
          </p:cNvPr>
          <p:cNvSpPr>
            <a:spLocks noGrp="1"/>
          </p:cNvSpPr>
          <p:nvPr>
            <p:ph type="body" sz="quarter" idx="11"/>
          </p:nvPr>
        </p:nvSpPr>
        <p:spPr>
          <a:xfrm>
            <a:off x="0" y="3710609"/>
            <a:ext cx="9144000" cy="715617"/>
          </a:xfrm>
        </p:spPr>
        <p:txBody>
          <a:bodyPr anchor="ctr"/>
          <a:lstStyle/>
          <a:p>
            <a:r>
              <a:rPr lang="ar-EG" dirty="0"/>
              <a:t>روحك القدوس، لا تنزعه منِّي، يا ربي يسوع، أعنِّي.</a:t>
            </a:r>
          </a:p>
        </p:txBody>
      </p:sp>
      <p:sp>
        <p:nvSpPr>
          <p:cNvPr id="5" name="Text Placeholder 4">
            <a:extLst>
              <a:ext uri="{FF2B5EF4-FFF2-40B4-BE49-F238E27FC236}">
                <a16:creationId xmlns:a16="http://schemas.microsoft.com/office/drawing/2014/main" id="{D271A0A3-2A2E-4B08-904B-1CC0EDBCB54D}"/>
              </a:ext>
            </a:extLst>
          </p:cNvPr>
          <p:cNvSpPr>
            <a:spLocks noGrp="1"/>
          </p:cNvSpPr>
          <p:nvPr>
            <p:ph type="body" sz="quarter" idx="12"/>
          </p:nvPr>
        </p:nvSpPr>
        <p:spPr>
          <a:xfrm>
            <a:off x="0" y="4446668"/>
            <a:ext cx="9144000" cy="1189740"/>
          </a:xfrm>
        </p:spPr>
        <p:txBody>
          <a:bodyPr/>
          <a:lstStyle/>
          <a:p>
            <a:r>
              <a:rPr lang="en-GB" dirty="0" err="1"/>
              <a:t>Pek`pneuma</a:t>
            </a:r>
            <a:r>
              <a:rPr lang="en-GB" dirty="0"/>
              <a:t> </a:t>
            </a:r>
            <a:r>
              <a:rPr lang="en-GB" dirty="0" err="1"/>
              <a:t>e;ouab</a:t>
            </a:r>
            <a:r>
              <a:rPr lang="en-GB" dirty="0"/>
              <a:t>@ `</a:t>
            </a:r>
            <a:r>
              <a:rPr lang="en-GB" dirty="0" err="1"/>
              <a:t>mperolf</a:t>
            </a:r>
            <a:r>
              <a:rPr lang="en-GB" dirty="0"/>
              <a:t> `</a:t>
            </a:r>
            <a:r>
              <a:rPr lang="en-GB" dirty="0" err="1"/>
              <a:t>ebol</a:t>
            </a:r>
            <a:r>
              <a:rPr lang="en-GB" dirty="0"/>
              <a:t> </a:t>
            </a:r>
            <a:r>
              <a:rPr lang="en-GB" dirty="0" err="1"/>
              <a:t>haroi</a:t>
            </a:r>
            <a:r>
              <a:rPr lang="en-GB" dirty="0"/>
              <a:t>@ Pa[</a:t>
            </a:r>
            <a:r>
              <a:rPr lang="en-GB" dirty="0" err="1"/>
              <a:t>oic</a:t>
            </a:r>
            <a:r>
              <a:rPr lang="en-GB" dirty="0"/>
              <a:t> </a:t>
            </a:r>
            <a:r>
              <a:rPr lang="en-GB" dirty="0" err="1"/>
              <a:t>Iycouc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1184482542"/>
      </p:ext>
    </p:extLst>
  </p:cSld>
  <p:clrMapOvr>
    <a:masterClrMapping/>
  </p:clrMapOvr>
</p:sld>
</file>

<file path=ppt/slides/slide7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5B560-E441-4942-B671-E69F54113CC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F209C02-8046-43BE-B66A-DD4C36712AED}"/>
              </a:ext>
            </a:extLst>
          </p:cNvPr>
          <p:cNvSpPr>
            <a:spLocks noGrp="1"/>
          </p:cNvSpPr>
          <p:nvPr>
            <p:ph type="body" sz="quarter" idx="10"/>
          </p:nvPr>
        </p:nvSpPr>
        <p:spPr/>
        <p:txBody>
          <a:bodyPr/>
          <a:lstStyle/>
          <a:p>
            <a:r>
              <a:rPr lang="ar-EG" sz="3600" dirty="0"/>
              <a:t>ريك بيك ماشج إيروى: سوتيم إيروى إنكوليم: باتشويس إيسوس بخرستوس: آرى فو إيثين إيروى.    </a:t>
            </a:r>
          </a:p>
        </p:txBody>
      </p:sp>
      <p:sp>
        <p:nvSpPr>
          <p:cNvPr id="4" name="Text Placeholder 3">
            <a:extLst>
              <a:ext uri="{FF2B5EF4-FFF2-40B4-BE49-F238E27FC236}">
                <a16:creationId xmlns:a16="http://schemas.microsoft.com/office/drawing/2014/main" id="{59393075-F8B7-40A6-B873-E252B6E52E9C}"/>
              </a:ext>
            </a:extLst>
          </p:cNvPr>
          <p:cNvSpPr>
            <a:spLocks noGrp="1"/>
          </p:cNvSpPr>
          <p:nvPr>
            <p:ph type="body" sz="quarter" idx="11"/>
          </p:nvPr>
        </p:nvSpPr>
        <p:spPr/>
        <p:txBody>
          <a:bodyP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أمِّل سمعك إليَّ، وإستجب لي عاجلاً، يا ربي يسوع المسيح، أعنِّي.</a:t>
            </a:r>
          </a:p>
        </p:txBody>
      </p:sp>
      <p:sp>
        <p:nvSpPr>
          <p:cNvPr id="5" name="Text Placeholder 4">
            <a:extLst>
              <a:ext uri="{FF2B5EF4-FFF2-40B4-BE49-F238E27FC236}">
                <a16:creationId xmlns:a16="http://schemas.microsoft.com/office/drawing/2014/main" id="{8A774D91-4BA2-4744-B884-1E2AF57EE6DA}"/>
              </a:ext>
            </a:extLst>
          </p:cNvPr>
          <p:cNvSpPr>
            <a:spLocks noGrp="1"/>
          </p:cNvSpPr>
          <p:nvPr>
            <p:ph type="body" sz="quarter" idx="12"/>
          </p:nvPr>
        </p:nvSpPr>
        <p:spPr/>
        <p:txBody>
          <a:bodyPr/>
          <a:lstStyle/>
          <a:p>
            <a:r>
              <a:rPr lang="en-GB" dirty="0" err="1"/>
              <a:t>Rekpekmasj</a:t>
            </a:r>
            <a:r>
              <a:rPr lang="en-GB" dirty="0"/>
              <a:t> `</a:t>
            </a:r>
            <a:r>
              <a:rPr lang="en-GB" dirty="0" err="1"/>
              <a:t>eroi</a:t>
            </a:r>
            <a:r>
              <a:rPr lang="en-GB" dirty="0"/>
              <a:t>@ </a:t>
            </a:r>
            <a:r>
              <a:rPr lang="en-GB" dirty="0" err="1"/>
              <a:t>cwtem</a:t>
            </a:r>
            <a:r>
              <a:rPr lang="en-GB" dirty="0"/>
              <a:t> `</a:t>
            </a:r>
            <a:r>
              <a:rPr lang="en-GB" dirty="0" err="1"/>
              <a:t>eroi</a:t>
            </a:r>
            <a:r>
              <a:rPr lang="en-GB" dirty="0"/>
              <a:t> `</a:t>
            </a:r>
            <a:r>
              <a:rPr lang="en-GB" dirty="0" err="1"/>
              <a:t>n,wlem</a:t>
            </a:r>
            <a:r>
              <a:rPr lang="en-GB" dirty="0"/>
              <a:t>@ Pa[</a:t>
            </a:r>
            <a:r>
              <a:rPr lang="en-GB" dirty="0" err="1"/>
              <a:t>oic</a:t>
            </a:r>
            <a:r>
              <a:rPr lang="en-GB" dirty="0"/>
              <a:t> </a:t>
            </a:r>
            <a:r>
              <a:rPr lang="en-GB" dirty="0" err="1"/>
              <a:t>Iycouc</a:t>
            </a:r>
            <a:r>
              <a:rPr lang="en-GB" dirty="0"/>
              <a:t> Pi`,</a:t>
            </a:r>
            <a:r>
              <a:rPr lang="en-GB" dirty="0" err="1"/>
              <a:t>rictoc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1851818122"/>
      </p:ext>
    </p:extLst>
  </p:cSld>
  <p:clrMapOvr>
    <a:masterClrMapping/>
  </p:clrMapOvr>
</p:sld>
</file>

<file path=ppt/slides/slide7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F79C7-D9AB-4236-A29C-858986AC906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346F488-77B3-4CF0-A739-35E44F91225C}"/>
              </a:ext>
            </a:extLst>
          </p:cNvPr>
          <p:cNvSpPr>
            <a:spLocks noGrp="1"/>
          </p:cNvSpPr>
          <p:nvPr>
            <p:ph type="body" sz="quarter" idx="10"/>
          </p:nvPr>
        </p:nvSpPr>
        <p:spPr>
          <a:xfrm>
            <a:off x="0" y="5651583"/>
            <a:ext cx="9144000" cy="1199792"/>
          </a:xfrm>
        </p:spPr>
        <p:txBody>
          <a:bodyPr/>
          <a:lstStyle/>
          <a:p>
            <a:r>
              <a:rPr lang="ar-EG" dirty="0"/>
              <a:t>سيمنى نوموس نى: هى إفمويت إنتى تيك ميثمى: باتشويس إيسوس: آرى فو إيثين إيروى.    </a:t>
            </a:r>
          </a:p>
        </p:txBody>
      </p:sp>
      <p:sp>
        <p:nvSpPr>
          <p:cNvPr id="4" name="Text Placeholder 3">
            <a:extLst>
              <a:ext uri="{FF2B5EF4-FFF2-40B4-BE49-F238E27FC236}">
                <a16:creationId xmlns:a16="http://schemas.microsoft.com/office/drawing/2014/main" id="{714659A9-449C-4718-A1AF-DAD50E0BFC32}"/>
              </a:ext>
            </a:extLst>
          </p:cNvPr>
          <p:cNvSpPr>
            <a:spLocks noGrp="1"/>
          </p:cNvSpPr>
          <p:nvPr>
            <p:ph type="body" sz="quarter" idx="11"/>
          </p:nvPr>
        </p:nvSpPr>
        <p:spPr>
          <a:xfrm>
            <a:off x="0" y="3710609"/>
            <a:ext cx="9144000" cy="715617"/>
          </a:xfrm>
        </p:spPr>
        <p:txBody>
          <a:bodyPr anchor="ctr"/>
          <a:lstStyle/>
          <a:p>
            <a:r>
              <a:rPr lang="ar-EG" dirty="0"/>
              <a:t>قرِّر ليَّ ناموساً، في طريق عدلك، يا ربي يسوع، أعنِّي.</a:t>
            </a:r>
          </a:p>
        </p:txBody>
      </p:sp>
      <p:sp>
        <p:nvSpPr>
          <p:cNvPr id="5" name="Text Placeholder 4">
            <a:extLst>
              <a:ext uri="{FF2B5EF4-FFF2-40B4-BE49-F238E27FC236}">
                <a16:creationId xmlns:a16="http://schemas.microsoft.com/office/drawing/2014/main" id="{F229D473-4E4E-48BF-9BC4-4F55BB7DFECF}"/>
              </a:ext>
            </a:extLst>
          </p:cNvPr>
          <p:cNvSpPr>
            <a:spLocks noGrp="1"/>
          </p:cNvSpPr>
          <p:nvPr>
            <p:ph type="body" sz="quarter" idx="12"/>
          </p:nvPr>
        </p:nvSpPr>
        <p:spPr>
          <a:xfrm>
            <a:off x="0" y="4461842"/>
            <a:ext cx="9144000" cy="1189740"/>
          </a:xfrm>
        </p:spPr>
        <p:txBody>
          <a:bodyPr/>
          <a:lstStyle/>
          <a:p>
            <a:r>
              <a:rPr lang="en-GB" dirty="0" err="1"/>
              <a:t>Cemne</a:t>
            </a:r>
            <a:r>
              <a:rPr lang="en-GB" dirty="0"/>
              <a:t> </a:t>
            </a:r>
            <a:r>
              <a:rPr lang="en-GB" dirty="0" err="1"/>
              <a:t>nomoc</a:t>
            </a:r>
            <a:r>
              <a:rPr lang="en-GB" dirty="0"/>
              <a:t> </a:t>
            </a:r>
            <a:r>
              <a:rPr lang="en-GB" dirty="0" err="1"/>
              <a:t>nyi</a:t>
            </a:r>
            <a:r>
              <a:rPr lang="en-GB" dirty="0"/>
              <a:t>@ hi `</a:t>
            </a:r>
            <a:r>
              <a:rPr lang="en-GB" dirty="0" err="1"/>
              <a:t>vmwit</a:t>
            </a:r>
            <a:r>
              <a:rPr lang="en-GB" dirty="0"/>
              <a:t> `</a:t>
            </a:r>
            <a:r>
              <a:rPr lang="en-GB" dirty="0" err="1"/>
              <a:t>nte</a:t>
            </a:r>
            <a:r>
              <a:rPr lang="en-GB" dirty="0"/>
              <a:t> </a:t>
            </a:r>
            <a:r>
              <a:rPr lang="en-GB" dirty="0" err="1"/>
              <a:t>tekme;myi</a:t>
            </a:r>
            <a:r>
              <a:rPr lang="en-GB" dirty="0"/>
              <a:t>@ Pa[</a:t>
            </a:r>
            <a:r>
              <a:rPr lang="en-GB" dirty="0" err="1"/>
              <a:t>oic</a:t>
            </a:r>
            <a:r>
              <a:rPr lang="en-GB" dirty="0"/>
              <a:t> </a:t>
            </a:r>
            <a:r>
              <a:rPr lang="en-GB" dirty="0" err="1"/>
              <a:t>Iycouc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2380952191"/>
      </p:ext>
    </p:extLst>
  </p:cSld>
  <p:clrMapOvr>
    <a:masterClrMapping/>
  </p:clrMapOvr>
</p:sld>
</file>

<file path=ppt/slides/slide7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C2B6C-949C-4034-9E7A-62FD8A0784F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5666B59-B795-4645-B54A-58DD0B8587E9}"/>
              </a:ext>
            </a:extLst>
          </p:cNvPr>
          <p:cNvSpPr>
            <a:spLocks noGrp="1"/>
          </p:cNvSpPr>
          <p:nvPr>
            <p:ph type="body" sz="quarter" idx="10"/>
          </p:nvPr>
        </p:nvSpPr>
        <p:spPr>
          <a:xfrm>
            <a:off x="0" y="5661635"/>
            <a:ext cx="9144000" cy="1189740"/>
          </a:xfrm>
        </p:spPr>
        <p:txBody>
          <a:bodyPr/>
          <a:lstStyle/>
          <a:p>
            <a:r>
              <a:rPr lang="ar-EG" dirty="0"/>
              <a:t>تيك ميت أورو بانوتى: أوميت أورو إن إينيه: باتشويس إيسوس بخرستوس: آرى فو إيثين إيروى.</a:t>
            </a:r>
          </a:p>
        </p:txBody>
      </p:sp>
      <p:sp>
        <p:nvSpPr>
          <p:cNvPr id="4" name="Text Placeholder 3">
            <a:extLst>
              <a:ext uri="{FF2B5EF4-FFF2-40B4-BE49-F238E27FC236}">
                <a16:creationId xmlns:a16="http://schemas.microsoft.com/office/drawing/2014/main" id="{0AB80A2C-8C52-401F-B1E3-8333CB9FB203}"/>
              </a:ext>
            </a:extLst>
          </p:cNvPr>
          <p:cNvSpPr>
            <a:spLocks noGrp="1"/>
          </p:cNvSpPr>
          <p:nvPr>
            <p:ph type="body" sz="quarter" idx="11"/>
          </p:nvPr>
        </p:nvSpPr>
        <p:spPr>
          <a:xfrm>
            <a:off x="0" y="3710609"/>
            <a:ext cx="9144000" cy="715617"/>
          </a:xfrm>
        </p:spPr>
        <p:txBody>
          <a:bodyPr anchor="ctr"/>
          <a:lstStyle/>
          <a:p>
            <a:r>
              <a:rPr lang="ar-EG" sz="3600" dirty="0"/>
              <a:t>ملكوتك يا إلهي، ملكوت أبدي، يا ربي يسوع المسيح، أعنِّي.</a:t>
            </a:r>
          </a:p>
        </p:txBody>
      </p:sp>
      <p:sp>
        <p:nvSpPr>
          <p:cNvPr id="5" name="Text Placeholder 4">
            <a:extLst>
              <a:ext uri="{FF2B5EF4-FFF2-40B4-BE49-F238E27FC236}">
                <a16:creationId xmlns:a16="http://schemas.microsoft.com/office/drawing/2014/main" id="{CB33A5F6-037D-4451-BBC6-7C6D300B0920}"/>
              </a:ext>
            </a:extLst>
          </p:cNvPr>
          <p:cNvSpPr>
            <a:spLocks noGrp="1"/>
          </p:cNvSpPr>
          <p:nvPr>
            <p:ph type="body" sz="quarter" idx="12"/>
          </p:nvPr>
        </p:nvSpPr>
        <p:spPr>
          <a:xfrm>
            <a:off x="0" y="4426226"/>
            <a:ext cx="9144000" cy="1189740"/>
          </a:xfrm>
        </p:spPr>
        <p:txBody>
          <a:bodyPr/>
          <a:lstStyle/>
          <a:p>
            <a:r>
              <a:rPr lang="en-GB" dirty="0" err="1"/>
              <a:t>Tekmetouro</a:t>
            </a:r>
            <a:r>
              <a:rPr lang="en-GB" dirty="0"/>
              <a:t> </a:t>
            </a:r>
            <a:r>
              <a:rPr lang="en-GB" dirty="0" err="1"/>
              <a:t>Panou</a:t>
            </a:r>
            <a:r>
              <a:rPr lang="en-GB" dirty="0"/>
              <a:t>]@ </a:t>
            </a:r>
            <a:r>
              <a:rPr lang="en-GB" dirty="0" err="1"/>
              <a:t>oumetouro</a:t>
            </a:r>
            <a:r>
              <a:rPr lang="en-GB" dirty="0"/>
              <a:t> `</a:t>
            </a:r>
            <a:r>
              <a:rPr lang="en-GB" dirty="0" err="1"/>
              <a:t>n`eneh</a:t>
            </a:r>
            <a:r>
              <a:rPr lang="en-GB" dirty="0"/>
              <a:t>@ Pa[</a:t>
            </a:r>
            <a:r>
              <a:rPr lang="en-GB" dirty="0" err="1"/>
              <a:t>oic</a:t>
            </a:r>
            <a:r>
              <a:rPr lang="en-GB" dirty="0"/>
              <a:t> </a:t>
            </a:r>
            <a:r>
              <a:rPr lang="en-GB" dirty="0" err="1"/>
              <a:t>Iycouc</a:t>
            </a:r>
            <a:r>
              <a:rPr lang="en-GB" dirty="0"/>
              <a:t> Pi`,</a:t>
            </a:r>
            <a:r>
              <a:rPr lang="en-GB" dirty="0" err="1"/>
              <a:t>rictoc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3920315696"/>
      </p:ext>
    </p:extLst>
  </p:cSld>
  <p:clrMapOvr>
    <a:masterClrMapping/>
  </p:clrMapOvr>
</p:sld>
</file>

<file path=ppt/slides/slide7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4967E-117A-4268-9E91-48B60A28100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81848D3-C396-4AC3-ABE4-3F68DFD741A7}"/>
              </a:ext>
            </a:extLst>
          </p:cNvPr>
          <p:cNvSpPr>
            <a:spLocks noGrp="1"/>
          </p:cNvSpPr>
          <p:nvPr>
            <p:ph type="body" sz="quarter" idx="10"/>
          </p:nvPr>
        </p:nvSpPr>
        <p:spPr/>
        <p:txBody>
          <a:bodyPr/>
          <a:lstStyle/>
          <a:p>
            <a:r>
              <a:rPr lang="ar-EG" dirty="0"/>
              <a:t>إيوس ثيؤس إنثوك: أى ناهتى إيروك: باتشويس إيسوس: آرى فو إيثين إيروى.</a:t>
            </a:r>
          </a:p>
        </p:txBody>
      </p:sp>
      <p:sp>
        <p:nvSpPr>
          <p:cNvPr id="4" name="Text Placeholder 3">
            <a:extLst>
              <a:ext uri="{FF2B5EF4-FFF2-40B4-BE49-F238E27FC236}">
                <a16:creationId xmlns:a16="http://schemas.microsoft.com/office/drawing/2014/main" id="{601FC311-057E-4FE8-926A-ED177ADC3BD6}"/>
              </a:ext>
            </a:extLst>
          </p:cNvPr>
          <p:cNvSpPr>
            <a:spLocks noGrp="1"/>
          </p:cNvSpPr>
          <p:nvPr>
            <p:ph type="body" sz="quarter" idx="11"/>
          </p:nvPr>
        </p:nvSpPr>
        <p:spPr>
          <a:xfrm>
            <a:off x="0" y="3710609"/>
            <a:ext cx="9144000" cy="818529"/>
          </a:xfrm>
        </p:spPr>
        <p:txBody>
          <a:bodyPr anchor="ctr"/>
          <a:lstStyle/>
          <a:p>
            <a:r>
              <a:rPr lang="ar-EG" sz="4800" dirty="0"/>
              <a:t>أنت إبن الله، آمنت بك، يا ربي يسوع، أعنِّي.</a:t>
            </a:r>
          </a:p>
        </p:txBody>
      </p:sp>
      <p:sp>
        <p:nvSpPr>
          <p:cNvPr id="5" name="Text Placeholder 4">
            <a:extLst>
              <a:ext uri="{FF2B5EF4-FFF2-40B4-BE49-F238E27FC236}">
                <a16:creationId xmlns:a16="http://schemas.microsoft.com/office/drawing/2014/main" id="{95A0EC6B-712A-4BD0-B8E5-2B3BB535DE8F}"/>
              </a:ext>
            </a:extLst>
          </p:cNvPr>
          <p:cNvSpPr>
            <a:spLocks noGrp="1"/>
          </p:cNvSpPr>
          <p:nvPr>
            <p:ph type="body" sz="quarter" idx="12"/>
          </p:nvPr>
        </p:nvSpPr>
        <p:spPr>
          <a:xfrm>
            <a:off x="0" y="4529138"/>
            <a:ext cx="9144000" cy="1189740"/>
          </a:xfrm>
        </p:spPr>
        <p:txBody>
          <a:bodyPr/>
          <a:lstStyle/>
          <a:p>
            <a:r>
              <a:rPr lang="en-GB" dirty="0"/>
              <a:t>`</a:t>
            </a:r>
            <a:r>
              <a:rPr lang="en-GB" dirty="0" err="1"/>
              <a:t>Uioc:eoc</a:t>
            </a:r>
            <a:r>
              <a:rPr lang="en-GB" dirty="0"/>
              <a:t> `</a:t>
            </a:r>
            <a:r>
              <a:rPr lang="en-GB" dirty="0" err="1"/>
              <a:t>n;ok</a:t>
            </a:r>
            <a:r>
              <a:rPr lang="en-GB" dirty="0"/>
              <a:t>@ </a:t>
            </a:r>
            <a:r>
              <a:rPr lang="en-GB" dirty="0" err="1"/>
              <a:t>ainah</a:t>
            </a:r>
            <a:r>
              <a:rPr lang="en-GB" dirty="0"/>
              <a:t>] `</a:t>
            </a:r>
            <a:r>
              <a:rPr lang="en-GB" dirty="0" err="1"/>
              <a:t>erok</a:t>
            </a:r>
            <a:r>
              <a:rPr lang="en-GB" dirty="0"/>
              <a:t>@ Pa[</a:t>
            </a:r>
            <a:r>
              <a:rPr lang="en-GB" dirty="0" err="1"/>
              <a:t>oic</a:t>
            </a:r>
            <a:r>
              <a:rPr lang="en-GB" dirty="0"/>
              <a:t> </a:t>
            </a:r>
            <a:r>
              <a:rPr lang="en-GB" dirty="0" err="1"/>
              <a:t>Iycouc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87835327"/>
      </p:ext>
    </p:extLst>
  </p:cSld>
  <p:clrMapOvr>
    <a:masterClrMapping/>
  </p:clrMapOvr>
</p:sld>
</file>

<file path=ppt/slides/slide7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FB8E9-99DD-4021-A853-01A0F37AC97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0C1475B-E11D-43A7-A760-01A864464F35}"/>
              </a:ext>
            </a:extLst>
          </p:cNvPr>
          <p:cNvSpPr>
            <a:spLocks noGrp="1"/>
          </p:cNvSpPr>
          <p:nvPr>
            <p:ph type="body" sz="quarter" idx="10"/>
          </p:nvPr>
        </p:nvSpPr>
        <p:spPr>
          <a:xfrm>
            <a:off x="0" y="5661635"/>
            <a:ext cx="9144000" cy="1189740"/>
          </a:xfrm>
        </p:spPr>
        <p:txBody>
          <a:bodyPr/>
          <a:lstStyle/>
          <a:p>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فى إتؤلى إم إفنوفى: إنتى بى كوزموس ناى نى: باتشويس إيسوس بخرستوس: آرى فو إيثين إيروى.</a:t>
            </a:r>
            <a:endPar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BCFE116D-9503-43D4-9C05-1D752E60EAD2}"/>
              </a:ext>
            </a:extLst>
          </p:cNvPr>
          <p:cNvSpPr>
            <a:spLocks noGrp="1"/>
          </p:cNvSpPr>
          <p:nvPr>
            <p:ph type="body" sz="quarter" idx="11"/>
          </p:nvPr>
        </p:nvSpPr>
        <p:spPr>
          <a:xfrm>
            <a:off x="0" y="3710609"/>
            <a:ext cx="9144000" cy="715617"/>
          </a:xfrm>
        </p:spPr>
        <p:txBody>
          <a:bodyPr anchor="ctr"/>
          <a:lstStyle/>
          <a:p>
            <a:r>
              <a:rPr lang="ar-EG" sz="3600" dirty="0"/>
              <a:t>يا حامل خطية، العالم إرحمني، يا ربي يسوع المسيح، أعنِّي.</a:t>
            </a:r>
          </a:p>
        </p:txBody>
      </p:sp>
      <p:sp>
        <p:nvSpPr>
          <p:cNvPr id="5" name="Text Placeholder 4">
            <a:extLst>
              <a:ext uri="{FF2B5EF4-FFF2-40B4-BE49-F238E27FC236}">
                <a16:creationId xmlns:a16="http://schemas.microsoft.com/office/drawing/2014/main" id="{47D669EF-C8A9-49AC-9138-43E9FAD61E8B}"/>
              </a:ext>
            </a:extLst>
          </p:cNvPr>
          <p:cNvSpPr>
            <a:spLocks noGrp="1"/>
          </p:cNvSpPr>
          <p:nvPr>
            <p:ph type="body" sz="quarter" idx="12"/>
          </p:nvPr>
        </p:nvSpPr>
        <p:spPr>
          <a:xfrm>
            <a:off x="0" y="4423327"/>
            <a:ext cx="9144000" cy="1189740"/>
          </a:xfrm>
        </p:spPr>
        <p:txBody>
          <a:bodyPr/>
          <a:lstStyle/>
          <a:p>
            <a:r>
              <a:rPr lang="en-GB" dirty="0" err="1"/>
              <a:t>Vyet`wli</a:t>
            </a:r>
            <a:r>
              <a:rPr lang="en-GB" dirty="0"/>
              <a:t> `</a:t>
            </a:r>
            <a:r>
              <a:rPr lang="en-GB" dirty="0" err="1"/>
              <a:t>m`vnobi</a:t>
            </a:r>
            <a:r>
              <a:rPr lang="en-GB" dirty="0"/>
              <a:t>@ `</a:t>
            </a:r>
            <a:r>
              <a:rPr lang="en-GB" dirty="0" err="1"/>
              <a:t>nte</a:t>
            </a:r>
            <a:r>
              <a:rPr lang="en-GB" dirty="0"/>
              <a:t> </a:t>
            </a:r>
            <a:r>
              <a:rPr lang="en-GB" dirty="0" err="1"/>
              <a:t>pikocmoc</a:t>
            </a:r>
            <a:r>
              <a:rPr lang="en-GB" dirty="0"/>
              <a:t> </a:t>
            </a:r>
            <a:r>
              <a:rPr lang="en-GB" dirty="0" err="1"/>
              <a:t>nai</a:t>
            </a:r>
            <a:r>
              <a:rPr lang="en-GB" dirty="0"/>
              <a:t> </a:t>
            </a:r>
            <a:r>
              <a:rPr lang="en-GB" dirty="0" err="1"/>
              <a:t>nyi</a:t>
            </a:r>
            <a:r>
              <a:rPr lang="en-GB" dirty="0"/>
              <a:t>@ Pa[</a:t>
            </a:r>
            <a:r>
              <a:rPr lang="en-GB" dirty="0" err="1"/>
              <a:t>oic</a:t>
            </a:r>
            <a:r>
              <a:rPr lang="en-GB" dirty="0"/>
              <a:t> </a:t>
            </a:r>
            <a:r>
              <a:rPr lang="en-GB" dirty="0" err="1"/>
              <a:t>Iycouc</a:t>
            </a:r>
            <a:r>
              <a:rPr lang="en-GB" dirty="0"/>
              <a:t> Pi`,</a:t>
            </a:r>
            <a:r>
              <a:rPr lang="en-GB" dirty="0" err="1"/>
              <a:t>rictoc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3164646557"/>
      </p:ext>
    </p:extLst>
  </p:cSld>
  <p:clrMapOvr>
    <a:masterClrMapping/>
  </p:clrMapOvr>
</p:sld>
</file>

<file path=ppt/slides/slide7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CB948-36D3-490E-99FC-FE539234D5C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07108C2-D0EF-4C18-B41D-A4CD4EAB7084}"/>
              </a:ext>
            </a:extLst>
          </p:cNvPr>
          <p:cNvSpPr>
            <a:spLocks noGrp="1"/>
          </p:cNvSpPr>
          <p:nvPr>
            <p:ph type="body" sz="quarter" idx="10"/>
          </p:nvPr>
        </p:nvSpPr>
        <p:spPr>
          <a:xfrm>
            <a:off x="0" y="5660693"/>
            <a:ext cx="9144000" cy="1190682"/>
          </a:xfrm>
        </p:spPr>
        <p:txBody>
          <a:bodyPr/>
          <a:lstStyle/>
          <a:p>
            <a:r>
              <a:rPr lang="ar-EG" dirty="0"/>
              <a:t>كونى إيفول إم إب آشاى إنتى نا آنوميا: باتشويس إيسوس: آرى فو إيثين إيروى.</a:t>
            </a:r>
          </a:p>
        </p:txBody>
      </p:sp>
      <p:sp>
        <p:nvSpPr>
          <p:cNvPr id="4" name="Text Placeholder 3">
            <a:extLst>
              <a:ext uri="{FF2B5EF4-FFF2-40B4-BE49-F238E27FC236}">
                <a16:creationId xmlns:a16="http://schemas.microsoft.com/office/drawing/2014/main" id="{C10B1E9F-F1E2-472D-A069-6D48A3EB9CCA}"/>
              </a:ext>
            </a:extLst>
          </p:cNvPr>
          <p:cNvSpPr>
            <a:spLocks noGrp="1"/>
          </p:cNvSpPr>
          <p:nvPr>
            <p:ph type="body" sz="quarter" idx="11"/>
          </p:nvPr>
        </p:nvSpPr>
        <p:spPr>
          <a:xfrm>
            <a:off x="0" y="3710609"/>
            <a:ext cx="9144000" cy="715617"/>
          </a:xfrm>
        </p:spPr>
        <p:txBody>
          <a:bodyPr anchor="ctr"/>
          <a:lstStyle/>
          <a:p>
            <a:r>
              <a:rPr lang="ar-EG" sz="4800" dirty="0"/>
              <a:t>إغفر ليَّ، كثرة آثامي، يا ربي يسوع، أعنِّي.</a:t>
            </a:r>
          </a:p>
        </p:txBody>
      </p:sp>
      <p:sp>
        <p:nvSpPr>
          <p:cNvPr id="5" name="Text Placeholder 4">
            <a:extLst>
              <a:ext uri="{FF2B5EF4-FFF2-40B4-BE49-F238E27FC236}">
                <a16:creationId xmlns:a16="http://schemas.microsoft.com/office/drawing/2014/main" id="{02EA2AE5-717B-4871-83A6-8BFF1DFCA5D6}"/>
              </a:ext>
            </a:extLst>
          </p:cNvPr>
          <p:cNvSpPr>
            <a:spLocks noGrp="1"/>
          </p:cNvSpPr>
          <p:nvPr>
            <p:ph type="body" sz="quarter" idx="12"/>
          </p:nvPr>
        </p:nvSpPr>
        <p:spPr>
          <a:xfrm>
            <a:off x="0" y="4448589"/>
            <a:ext cx="9144000" cy="1189740"/>
          </a:xfrm>
        </p:spPr>
        <p:txBody>
          <a:bodyPr/>
          <a:lstStyle/>
          <a:p>
            <a:r>
              <a:rPr lang="en-GB" dirty="0"/>
              <a:t>&lt;w </a:t>
            </a:r>
            <a:r>
              <a:rPr lang="en-GB" dirty="0" err="1"/>
              <a:t>nyi</a:t>
            </a:r>
            <a:r>
              <a:rPr lang="en-GB" dirty="0"/>
              <a:t> `</a:t>
            </a:r>
            <a:r>
              <a:rPr lang="en-GB" dirty="0" err="1"/>
              <a:t>ebol</a:t>
            </a:r>
            <a:r>
              <a:rPr lang="en-GB" dirty="0"/>
              <a:t> `</a:t>
            </a:r>
            <a:r>
              <a:rPr lang="en-GB" dirty="0" err="1"/>
              <a:t>m`p`asai</a:t>
            </a:r>
            <a:r>
              <a:rPr lang="en-GB" dirty="0"/>
              <a:t>@ `</a:t>
            </a:r>
            <a:r>
              <a:rPr lang="en-GB" dirty="0" err="1"/>
              <a:t>nte</a:t>
            </a:r>
            <a:r>
              <a:rPr lang="en-GB" dirty="0"/>
              <a:t> </a:t>
            </a:r>
            <a:r>
              <a:rPr lang="en-GB" dirty="0" err="1"/>
              <a:t>na`anomia</a:t>
            </a:r>
            <a:r>
              <a:rPr lang="en-GB" dirty="0"/>
              <a:t>@ Pa[</a:t>
            </a:r>
            <a:r>
              <a:rPr lang="en-GB" dirty="0" err="1"/>
              <a:t>oic</a:t>
            </a:r>
            <a:r>
              <a:rPr lang="en-GB" dirty="0"/>
              <a:t> </a:t>
            </a:r>
            <a:r>
              <a:rPr lang="en-GB" dirty="0" err="1"/>
              <a:t>Iycouc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98483406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59382312"/>
              </p:ext>
            </p:extLst>
          </p:nvPr>
        </p:nvGraphicFramePr>
        <p:xfrm>
          <a:off x="0" y="3723340"/>
          <a:ext cx="9144000" cy="31089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الثاني شـبه الثور. وهو منظر من نور.</a:t>
                      </a:r>
                    </a:p>
                  </a:txBody>
                  <a:tcPr anchor="ctr"/>
                </a:tc>
                <a:extLst>
                  <a:ext uri="{0D108BD9-81ED-4DB2-BD59-A6C34878D82A}">
                    <a16:rowId xmlns:a16="http://schemas.microsoft.com/office/drawing/2014/main" val="2109366237"/>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rPr>
                        <a:t>يصيح بلا فتور</a:t>
                      </a:r>
                      <a:r>
                        <a:rPr lang="ar-EG" sz="4200" b="1" dirty="0">
                          <a:solidFill>
                            <a:schemeClr val="bg1"/>
                          </a:solidFill>
                          <a:latin typeface="+mj-lt"/>
                        </a:rPr>
                        <a:t>. آمين الليلويا.</a:t>
                      </a:r>
                    </a:p>
                  </a:txBody>
                  <a:tcPr anchor="ctr"/>
                </a:tc>
                <a:extLst>
                  <a:ext uri="{0D108BD9-81ED-4DB2-BD59-A6C34878D82A}">
                    <a16:rowId xmlns:a16="http://schemas.microsoft.com/office/drawing/2014/main" val="3887772770"/>
                  </a:ext>
                </a:extLst>
              </a:tr>
              <a:tr h="0">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الـثالـث شـبه عُقاب. </a:t>
                      </a:r>
                      <a:r>
                        <a:rPr lang="ar-EG" sz="4200" b="1" kern="1200" dirty="0">
                          <a:solidFill>
                            <a:schemeClr val="bg1"/>
                          </a:solidFill>
                          <a:latin typeface="+mn-lt"/>
                          <a:ea typeface="+mn-ea"/>
                          <a:cs typeface="+mn-cs"/>
                        </a:rPr>
                        <a:t>يسأل عن الطـير بإيـجاب</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626932">
                <a:tc>
                  <a:txBody>
                    <a:bodyPr/>
                    <a:lstStyle/>
                    <a:p>
                      <a:pPr algn="l" rtl="1"/>
                      <a:r>
                        <a:rPr lang="ar-EG" sz="4200" b="1" dirty="0">
                          <a:solidFill>
                            <a:schemeClr val="bg1"/>
                          </a:solidFill>
                          <a:latin typeface="+mj-lt"/>
                        </a:rPr>
                        <a:t>أمام وحيد الآب.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4277073878"/>
      </p:ext>
    </p:extLst>
  </p:cSld>
  <p:clrMapOvr>
    <a:masterClrMapping/>
  </p:clrMapOvr>
</p:sld>
</file>

<file path=ppt/slides/slide7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735D8-157E-4F29-8072-CC2714C9053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A8E4975-6834-4AF6-83FD-B6E2C7483943}"/>
              </a:ext>
            </a:extLst>
          </p:cNvPr>
          <p:cNvSpPr>
            <a:spLocks noGrp="1"/>
          </p:cNvSpPr>
          <p:nvPr>
            <p:ph type="body" sz="quarter" idx="10"/>
          </p:nvPr>
        </p:nvSpPr>
        <p:spPr>
          <a:xfrm>
            <a:off x="0" y="5717843"/>
            <a:ext cx="9144000" cy="1133532"/>
          </a:xfrm>
        </p:spPr>
        <p:txBody>
          <a:bodyPr/>
          <a:lstStyle/>
          <a:p>
            <a:r>
              <a:rPr lang="ar-EG" dirty="0"/>
              <a:t>إبسيشى نيفين إفسوب: سى إزمو إيبيك ران: باتشويس إيسوس بخرستوس: آرى فو إيثين إيروى.</a:t>
            </a:r>
          </a:p>
        </p:txBody>
      </p:sp>
      <p:sp>
        <p:nvSpPr>
          <p:cNvPr id="4" name="Text Placeholder 3">
            <a:extLst>
              <a:ext uri="{FF2B5EF4-FFF2-40B4-BE49-F238E27FC236}">
                <a16:creationId xmlns:a16="http://schemas.microsoft.com/office/drawing/2014/main" id="{528A6478-6E4D-4C4A-B2DD-3EA8CC300711}"/>
              </a:ext>
            </a:extLst>
          </p:cNvPr>
          <p:cNvSpPr>
            <a:spLocks noGrp="1"/>
          </p:cNvSpPr>
          <p:nvPr>
            <p:ph type="body" sz="quarter" idx="11"/>
          </p:nvPr>
        </p:nvSpPr>
        <p:spPr>
          <a:xfrm>
            <a:off x="0" y="3710609"/>
            <a:ext cx="9144000" cy="715615"/>
          </a:xfrm>
        </p:spPr>
        <p:txBody>
          <a:bodyPr anchor="ctr"/>
          <a:lstStyle/>
          <a:p>
            <a:r>
              <a:rPr lang="ar-EG" sz="3600" dirty="0"/>
              <a:t>كل الأنفس معاً، تبارك إسمك، يا ربي يسوع المسيح، أعنِّي.</a:t>
            </a:r>
          </a:p>
        </p:txBody>
      </p:sp>
      <p:sp>
        <p:nvSpPr>
          <p:cNvPr id="5" name="Text Placeholder 4">
            <a:extLst>
              <a:ext uri="{FF2B5EF4-FFF2-40B4-BE49-F238E27FC236}">
                <a16:creationId xmlns:a16="http://schemas.microsoft.com/office/drawing/2014/main" id="{7CFA12B6-844E-415B-9123-FE114DD2C505}"/>
              </a:ext>
            </a:extLst>
          </p:cNvPr>
          <p:cNvSpPr>
            <a:spLocks noGrp="1"/>
          </p:cNvSpPr>
          <p:nvPr>
            <p:ph type="body" sz="quarter" idx="12"/>
          </p:nvPr>
        </p:nvSpPr>
        <p:spPr>
          <a:xfrm>
            <a:off x="0" y="4477164"/>
            <a:ext cx="9144000" cy="1189740"/>
          </a:xfrm>
        </p:spPr>
        <p:txBody>
          <a:bodyPr/>
          <a:lstStyle/>
          <a:p>
            <a:r>
              <a:rPr lang="en-GB" dirty="0"/>
              <a:t>"</a:t>
            </a:r>
            <a:r>
              <a:rPr lang="en-GB" dirty="0" err="1"/>
              <a:t>u,y</a:t>
            </a:r>
            <a:r>
              <a:rPr lang="en-GB" dirty="0"/>
              <a:t> </a:t>
            </a:r>
            <a:r>
              <a:rPr lang="en-GB" dirty="0" err="1"/>
              <a:t>niben</a:t>
            </a:r>
            <a:r>
              <a:rPr lang="en-GB" dirty="0"/>
              <a:t> </a:t>
            </a:r>
            <a:r>
              <a:rPr lang="en-GB" dirty="0" err="1"/>
              <a:t>eucop</a:t>
            </a:r>
            <a:r>
              <a:rPr lang="en-GB" dirty="0"/>
              <a:t>@ </a:t>
            </a:r>
            <a:r>
              <a:rPr lang="en-GB" dirty="0" err="1"/>
              <a:t>ce`cmou</a:t>
            </a:r>
            <a:r>
              <a:rPr lang="en-GB" dirty="0"/>
              <a:t> `</a:t>
            </a:r>
            <a:r>
              <a:rPr lang="en-GB" dirty="0" err="1"/>
              <a:t>epekran</a:t>
            </a:r>
            <a:r>
              <a:rPr lang="en-GB" dirty="0"/>
              <a:t>@ Pa[</a:t>
            </a:r>
            <a:r>
              <a:rPr lang="en-GB" dirty="0" err="1"/>
              <a:t>oic</a:t>
            </a:r>
            <a:r>
              <a:rPr lang="en-GB" dirty="0"/>
              <a:t> </a:t>
            </a:r>
            <a:r>
              <a:rPr lang="en-GB" dirty="0" err="1"/>
              <a:t>Iycouc</a:t>
            </a:r>
            <a:r>
              <a:rPr lang="en-GB" dirty="0"/>
              <a:t> Pi`,</a:t>
            </a:r>
            <a:r>
              <a:rPr lang="en-GB" dirty="0" err="1"/>
              <a:t>rictoc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13675709"/>
      </p:ext>
    </p:extLst>
  </p:cSld>
  <p:clrMapOvr>
    <a:masterClrMapping/>
  </p:clrMapOvr>
</p:sld>
</file>

<file path=ppt/slides/slide7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CA54E-A5EE-4019-9C64-70643639DFA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43C22AD-B44C-41CE-9533-F0637DE4CED1}"/>
              </a:ext>
            </a:extLst>
          </p:cNvPr>
          <p:cNvSpPr>
            <a:spLocks noGrp="1"/>
          </p:cNvSpPr>
          <p:nvPr>
            <p:ph type="body" sz="quarter" idx="10"/>
          </p:nvPr>
        </p:nvSpPr>
        <p:spPr>
          <a:xfrm>
            <a:off x="0" y="5676959"/>
            <a:ext cx="9144000" cy="1174416"/>
          </a:xfrm>
        </p:spPr>
        <p:txBody>
          <a:bodyPr/>
          <a:lstStyle/>
          <a:p>
            <a:r>
              <a:rPr lang="ar-EG" dirty="0"/>
              <a:t>أوأوونهيت نيمى: إمبير طاكوى إنكوليم: باتشويس إيسوس: آرى فو إيثين إيروى.</a:t>
            </a:r>
          </a:p>
        </p:txBody>
      </p:sp>
      <p:sp>
        <p:nvSpPr>
          <p:cNvPr id="4" name="Text Placeholder 3">
            <a:extLst>
              <a:ext uri="{FF2B5EF4-FFF2-40B4-BE49-F238E27FC236}">
                <a16:creationId xmlns:a16="http://schemas.microsoft.com/office/drawing/2014/main" id="{119825F1-59DD-43C7-8FFA-F5DCB0E36AEC}"/>
              </a:ext>
            </a:extLst>
          </p:cNvPr>
          <p:cNvSpPr>
            <a:spLocks noGrp="1"/>
          </p:cNvSpPr>
          <p:nvPr>
            <p:ph type="body" sz="quarter" idx="11"/>
          </p:nvPr>
        </p:nvSpPr>
        <p:spPr>
          <a:xfrm>
            <a:off x="0" y="3710609"/>
            <a:ext cx="9144000" cy="715617"/>
          </a:xfrm>
        </p:spPr>
        <p:txBody>
          <a:bodyPr anchor="ctr"/>
          <a:lstStyle/>
          <a:p>
            <a:r>
              <a:rPr lang="ar-EG" dirty="0"/>
              <a:t>تأنَّ عليَّ، ولا تهلكني سريعاً، يا ربي يسوع، أعنِّي.</a:t>
            </a:r>
          </a:p>
        </p:txBody>
      </p:sp>
      <p:sp>
        <p:nvSpPr>
          <p:cNvPr id="5" name="Text Placeholder 4">
            <a:extLst>
              <a:ext uri="{FF2B5EF4-FFF2-40B4-BE49-F238E27FC236}">
                <a16:creationId xmlns:a16="http://schemas.microsoft.com/office/drawing/2014/main" id="{4D2282B8-EEAB-47DF-93BC-A6D8EDC2B745}"/>
              </a:ext>
            </a:extLst>
          </p:cNvPr>
          <p:cNvSpPr>
            <a:spLocks noGrp="1"/>
          </p:cNvSpPr>
          <p:nvPr>
            <p:ph type="body" sz="quarter" idx="12"/>
          </p:nvPr>
        </p:nvSpPr>
        <p:spPr>
          <a:xfrm>
            <a:off x="0" y="4456722"/>
            <a:ext cx="9144000" cy="1189740"/>
          </a:xfrm>
        </p:spPr>
        <p:txBody>
          <a:bodyPr/>
          <a:lstStyle/>
          <a:p>
            <a:r>
              <a:rPr lang="en-GB" dirty="0"/>
              <a:t>`</a:t>
            </a:r>
            <a:r>
              <a:rPr lang="en-GB" dirty="0" err="1"/>
              <a:t>Wou`nhyt</a:t>
            </a:r>
            <a:r>
              <a:rPr lang="en-GB" dirty="0"/>
              <a:t> </a:t>
            </a:r>
            <a:r>
              <a:rPr lang="en-GB" dirty="0" err="1"/>
              <a:t>nemyi</a:t>
            </a:r>
            <a:r>
              <a:rPr lang="en-GB" dirty="0"/>
              <a:t>@ `</a:t>
            </a:r>
            <a:r>
              <a:rPr lang="en-GB" dirty="0" err="1"/>
              <a:t>mpertakoi</a:t>
            </a:r>
            <a:r>
              <a:rPr lang="en-GB" dirty="0"/>
              <a:t> `</a:t>
            </a:r>
            <a:r>
              <a:rPr lang="en-GB" dirty="0" err="1"/>
              <a:t>n,wlem</a:t>
            </a:r>
            <a:r>
              <a:rPr lang="en-GB" dirty="0"/>
              <a:t>@ Pa[</a:t>
            </a:r>
            <a:r>
              <a:rPr lang="en-GB" dirty="0" err="1"/>
              <a:t>oic</a:t>
            </a:r>
            <a:r>
              <a:rPr lang="en-GB" dirty="0"/>
              <a:t> </a:t>
            </a:r>
            <a:r>
              <a:rPr lang="en-GB" dirty="0" err="1"/>
              <a:t>Iycouc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2553526845"/>
      </p:ext>
    </p:extLst>
  </p:cSld>
  <p:clrMapOvr>
    <a:masterClrMapping/>
  </p:clrMapOvr>
</p:sld>
</file>

<file path=ppt/slides/slide7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536C4-8B9C-42F9-A917-FE38A454E8D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9C6FB83-5C59-41B0-963B-55E743B50928}"/>
              </a:ext>
            </a:extLst>
          </p:cNvPr>
          <p:cNvSpPr>
            <a:spLocks noGrp="1"/>
          </p:cNvSpPr>
          <p:nvPr>
            <p:ph type="body" sz="quarter" idx="10"/>
          </p:nvPr>
        </p:nvSpPr>
        <p:spPr>
          <a:xfrm>
            <a:off x="0" y="5672139"/>
            <a:ext cx="9144000" cy="1179236"/>
          </a:xfrm>
        </p:spPr>
        <p:txBody>
          <a:bodyPr/>
          <a:lstStyle/>
          <a:p>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شاى تونت إم إفناف إنشورب: إنطا إسمو إى بيك ران: باتشويس إيسوس بخرستوس: آرى فو إيثين إيروى.</a:t>
            </a:r>
            <a:endParaRPr kumimoji="0" lang="ar-SA" sz="40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F9977736-5BA5-4D6A-AD76-F5E829D82ADC}"/>
              </a:ext>
            </a:extLst>
          </p:cNvPr>
          <p:cNvSpPr>
            <a:spLocks noGrp="1"/>
          </p:cNvSpPr>
          <p:nvPr>
            <p:ph type="body" sz="quarter" idx="11"/>
          </p:nvPr>
        </p:nvSpPr>
        <p:spPr>
          <a:xfrm>
            <a:off x="0" y="3710609"/>
            <a:ext cx="9144000" cy="715617"/>
          </a:xfrm>
        </p:spPr>
        <p:txBody>
          <a:bodyPr anchor="ct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أقوم وقت السحر، لأبارك إسمك، يا ربي يسوع المسيح، أعنِّي.</a:t>
            </a:r>
          </a:p>
        </p:txBody>
      </p:sp>
      <p:sp>
        <p:nvSpPr>
          <p:cNvPr id="5" name="Text Placeholder 4">
            <a:extLst>
              <a:ext uri="{FF2B5EF4-FFF2-40B4-BE49-F238E27FC236}">
                <a16:creationId xmlns:a16="http://schemas.microsoft.com/office/drawing/2014/main" id="{FCF3469A-B555-4EB2-8250-9F9A8AC9B266}"/>
              </a:ext>
            </a:extLst>
          </p:cNvPr>
          <p:cNvSpPr>
            <a:spLocks noGrp="1"/>
          </p:cNvSpPr>
          <p:nvPr>
            <p:ph type="body" sz="quarter" idx="12"/>
          </p:nvPr>
        </p:nvSpPr>
        <p:spPr>
          <a:xfrm>
            <a:off x="0" y="4426226"/>
            <a:ext cx="9144000" cy="1245913"/>
          </a:xfrm>
        </p:spPr>
        <p:txBody>
          <a:bodyPr/>
          <a:lstStyle/>
          <a:p>
            <a:r>
              <a:rPr lang="en-GB" dirty="0" err="1"/>
              <a:t>Saitwnt</a:t>
            </a:r>
            <a:r>
              <a:rPr lang="en-GB" dirty="0"/>
              <a:t> `</a:t>
            </a:r>
            <a:r>
              <a:rPr lang="en-GB" dirty="0" err="1"/>
              <a:t>m`vnau</a:t>
            </a:r>
            <a:r>
              <a:rPr lang="en-GB" dirty="0"/>
              <a:t> `</a:t>
            </a:r>
            <a:r>
              <a:rPr lang="en-GB" dirty="0" err="1"/>
              <a:t>nswrp</a:t>
            </a:r>
            <a:r>
              <a:rPr lang="en-GB" dirty="0"/>
              <a:t>@ `</a:t>
            </a:r>
            <a:r>
              <a:rPr lang="en-GB" dirty="0" err="1"/>
              <a:t>nta`cmou</a:t>
            </a:r>
            <a:r>
              <a:rPr lang="en-GB" dirty="0"/>
              <a:t> `</a:t>
            </a:r>
            <a:r>
              <a:rPr lang="en-GB" dirty="0" err="1"/>
              <a:t>epekran</a:t>
            </a:r>
            <a:r>
              <a:rPr lang="en-GB" dirty="0"/>
              <a:t>@ Pa[</a:t>
            </a:r>
            <a:r>
              <a:rPr lang="en-GB" dirty="0" err="1"/>
              <a:t>oic</a:t>
            </a:r>
            <a:r>
              <a:rPr lang="en-GB" dirty="0"/>
              <a:t> </a:t>
            </a:r>
            <a:r>
              <a:rPr lang="en-GB" dirty="0" err="1"/>
              <a:t>Iycouc</a:t>
            </a:r>
            <a:r>
              <a:rPr lang="en-GB" dirty="0"/>
              <a:t> Pi`,</a:t>
            </a:r>
            <a:r>
              <a:rPr lang="en-GB" dirty="0" err="1"/>
              <a:t>rictoc</a:t>
            </a:r>
            <a:r>
              <a:rPr lang="en-GB" dirty="0"/>
              <a:t>@ `</a:t>
            </a:r>
            <a:r>
              <a:rPr lang="en-GB" dirty="0" err="1"/>
              <a:t>aribo`y;in</a:t>
            </a:r>
            <a:r>
              <a:rPr lang="en-GB" dirty="0"/>
              <a:t> `</a:t>
            </a:r>
            <a:r>
              <a:rPr lang="en-GB" dirty="0" err="1"/>
              <a:t>eroi</a:t>
            </a:r>
            <a:r>
              <a:rPr lang="en-GB" dirty="0"/>
              <a:t>.</a:t>
            </a:r>
          </a:p>
          <a:p>
            <a:endParaRPr lang="en-GB" dirty="0"/>
          </a:p>
        </p:txBody>
      </p:sp>
    </p:spTree>
    <p:extLst>
      <p:ext uri="{BB962C8B-B14F-4D97-AF65-F5344CB8AC3E}">
        <p14:creationId xmlns:p14="http://schemas.microsoft.com/office/powerpoint/2010/main" val="2405111855"/>
      </p:ext>
    </p:extLst>
  </p:cSld>
  <p:clrMapOvr>
    <a:masterClrMapping/>
  </p:clrMapOvr>
</p:sld>
</file>

<file path=ppt/slides/slide7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00BD2-948B-46AE-80CA-B3CE8A48CF9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0DF1908-110F-4A6F-8C90-E7731F70FDE4}"/>
              </a:ext>
            </a:extLst>
          </p:cNvPr>
          <p:cNvSpPr>
            <a:spLocks noGrp="1"/>
          </p:cNvSpPr>
          <p:nvPr>
            <p:ph type="body" sz="quarter" idx="10"/>
          </p:nvPr>
        </p:nvSpPr>
        <p:spPr>
          <a:xfrm>
            <a:off x="0" y="5660693"/>
            <a:ext cx="9144000" cy="1190682"/>
          </a:xfrm>
        </p:spPr>
        <p:txBody>
          <a:bodyPr/>
          <a:lstStyle/>
          <a:p>
            <a:r>
              <a:rPr lang="ar-EG" dirty="0"/>
              <a:t>إفهولج انجى بيك ناهفيف: تيكيت فو اسي أوأوو: باتشويس إيسوس: آرى فو إيثين إيروى.</a:t>
            </a:r>
          </a:p>
        </p:txBody>
      </p:sp>
      <p:sp>
        <p:nvSpPr>
          <p:cNvPr id="4" name="Text Placeholder 3">
            <a:extLst>
              <a:ext uri="{FF2B5EF4-FFF2-40B4-BE49-F238E27FC236}">
                <a16:creationId xmlns:a16="http://schemas.microsoft.com/office/drawing/2014/main" id="{3D7D0F53-07F2-4059-9D29-626231646078}"/>
              </a:ext>
            </a:extLst>
          </p:cNvPr>
          <p:cNvSpPr>
            <a:spLocks noGrp="1"/>
          </p:cNvSpPr>
          <p:nvPr>
            <p:ph type="body" sz="quarter" idx="11"/>
          </p:nvPr>
        </p:nvSpPr>
        <p:spPr>
          <a:xfrm>
            <a:off x="0" y="3710609"/>
            <a:ext cx="9144000" cy="715617"/>
          </a:xfrm>
        </p:spPr>
        <p:txBody>
          <a:bodyPr anchor="ctr"/>
          <a:lstStyle/>
          <a:p>
            <a:r>
              <a:rPr lang="ar-EG" dirty="0"/>
              <a:t>حلوٌ هو نيرك، وحملك خفيف، يا ربي يسوع، أعنِّي.</a:t>
            </a:r>
          </a:p>
        </p:txBody>
      </p:sp>
      <p:sp>
        <p:nvSpPr>
          <p:cNvPr id="5" name="Text Placeholder 4">
            <a:extLst>
              <a:ext uri="{FF2B5EF4-FFF2-40B4-BE49-F238E27FC236}">
                <a16:creationId xmlns:a16="http://schemas.microsoft.com/office/drawing/2014/main" id="{EB877B41-0EF1-42FC-A5AC-58667C782D6C}"/>
              </a:ext>
            </a:extLst>
          </p:cNvPr>
          <p:cNvSpPr>
            <a:spLocks noGrp="1"/>
          </p:cNvSpPr>
          <p:nvPr>
            <p:ph type="body" sz="quarter" idx="12"/>
          </p:nvPr>
        </p:nvSpPr>
        <p:spPr>
          <a:xfrm>
            <a:off x="0" y="4448589"/>
            <a:ext cx="9144000" cy="1189740"/>
          </a:xfrm>
        </p:spPr>
        <p:txBody>
          <a:bodyPr/>
          <a:lstStyle/>
          <a:p>
            <a:r>
              <a:rPr lang="en-GB" dirty="0"/>
              <a:t>`</a:t>
            </a:r>
            <a:r>
              <a:rPr lang="en-GB" dirty="0" err="1"/>
              <a:t>Fholj</a:t>
            </a:r>
            <a:r>
              <a:rPr lang="en-GB" dirty="0"/>
              <a:t> `</a:t>
            </a:r>
            <a:r>
              <a:rPr lang="en-GB" dirty="0" err="1"/>
              <a:t>nje</a:t>
            </a:r>
            <a:r>
              <a:rPr lang="en-GB" dirty="0"/>
              <a:t> </a:t>
            </a:r>
            <a:r>
              <a:rPr lang="en-GB" dirty="0" err="1"/>
              <a:t>peknahbef</a:t>
            </a:r>
            <a:r>
              <a:rPr lang="en-GB" dirty="0"/>
              <a:t>@ </a:t>
            </a:r>
            <a:r>
              <a:rPr lang="en-GB" dirty="0" err="1"/>
              <a:t>teketvw</a:t>
            </a:r>
            <a:r>
              <a:rPr lang="en-GB" dirty="0"/>
              <a:t> </a:t>
            </a:r>
            <a:r>
              <a:rPr lang="en-GB" dirty="0" err="1"/>
              <a:t>aici`wou</a:t>
            </a:r>
            <a:r>
              <a:rPr lang="en-GB" dirty="0"/>
              <a:t>@ Pa[</a:t>
            </a:r>
            <a:r>
              <a:rPr lang="en-GB" dirty="0" err="1"/>
              <a:t>oic</a:t>
            </a:r>
            <a:r>
              <a:rPr lang="en-GB" dirty="0"/>
              <a:t> </a:t>
            </a:r>
            <a:r>
              <a:rPr lang="en-GB" dirty="0" err="1"/>
              <a:t>Iycouc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1087917020"/>
      </p:ext>
    </p:extLst>
  </p:cSld>
  <p:clrMapOvr>
    <a:masterClrMapping/>
  </p:clrMapOvr>
</p:sld>
</file>

<file path=ppt/slides/slide7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0ECA2-AFB8-49C7-85EE-20FAEB0C5D8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CAF0E9D-B7DA-4234-A211-91AA688F9A2F}"/>
              </a:ext>
            </a:extLst>
          </p:cNvPr>
          <p:cNvSpPr>
            <a:spLocks noGrp="1"/>
          </p:cNvSpPr>
          <p:nvPr>
            <p:ph type="body" sz="quarter" idx="10"/>
          </p:nvPr>
        </p:nvSpPr>
        <p:spPr>
          <a:xfrm>
            <a:off x="0" y="5685427"/>
            <a:ext cx="9144000" cy="1165948"/>
          </a:xfrm>
        </p:spPr>
        <p:txBody>
          <a:bodyPr/>
          <a:lstStyle/>
          <a:p>
            <a:r>
              <a:rPr lang="ar-EG" dirty="0"/>
              <a:t>خين أوسيو إفشيب: إك أى سوتيم إيروى: باتشويس إيسوس بخرستوس: آرى فو إيثين إيروى.</a:t>
            </a:r>
          </a:p>
        </p:txBody>
      </p:sp>
      <p:sp>
        <p:nvSpPr>
          <p:cNvPr id="4" name="Text Placeholder 3">
            <a:extLst>
              <a:ext uri="{FF2B5EF4-FFF2-40B4-BE49-F238E27FC236}">
                <a16:creationId xmlns:a16="http://schemas.microsoft.com/office/drawing/2014/main" id="{C905A7B3-34BF-4DA5-8A89-543260F7E5BB}"/>
              </a:ext>
            </a:extLst>
          </p:cNvPr>
          <p:cNvSpPr>
            <a:spLocks noGrp="1"/>
          </p:cNvSpPr>
          <p:nvPr>
            <p:ph type="body" sz="quarter" idx="11"/>
          </p:nvPr>
        </p:nvSpPr>
        <p:spPr>
          <a:xfrm>
            <a:off x="0" y="3710609"/>
            <a:ext cx="9144000" cy="715617"/>
          </a:xfrm>
        </p:spPr>
        <p:txBody>
          <a:bodyPr anchor="ctr"/>
          <a:lstStyle/>
          <a:p>
            <a:r>
              <a:rPr lang="ar-EG" sz="3800" dirty="0"/>
              <a:t>في زمن مقبول، إستجب ليَّ، يا ربي يسوع المسيح، أعنِّي.</a:t>
            </a:r>
          </a:p>
        </p:txBody>
      </p:sp>
      <p:sp>
        <p:nvSpPr>
          <p:cNvPr id="5" name="Text Placeholder 4">
            <a:extLst>
              <a:ext uri="{FF2B5EF4-FFF2-40B4-BE49-F238E27FC236}">
                <a16:creationId xmlns:a16="http://schemas.microsoft.com/office/drawing/2014/main" id="{7BCE67CB-507D-4CCB-B3A1-86F8E4607CED}"/>
              </a:ext>
            </a:extLst>
          </p:cNvPr>
          <p:cNvSpPr>
            <a:spLocks noGrp="1"/>
          </p:cNvSpPr>
          <p:nvPr>
            <p:ph type="body" sz="quarter" idx="12"/>
          </p:nvPr>
        </p:nvSpPr>
        <p:spPr>
          <a:xfrm>
            <a:off x="0" y="4460956"/>
            <a:ext cx="9144000" cy="1189740"/>
          </a:xfrm>
        </p:spPr>
        <p:txBody>
          <a:bodyPr/>
          <a:lstStyle/>
          <a:p>
            <a:r>
              <a:rPr lang="en-GB" dirty="0" err="1"/>
              <a:t>Qen</a:t>
            </a:r>
            <a:r>
              <a:rPr lang="en-GB" dirty="0"/>
              <a:t> </a:t>
            </a:r>
            <a:r>
              <a:rPr lang="en-GB" dirty="0" err="1"/>
              <a:t>oucyou</a:t>
            </a:r>
            <a:r>
              <a:rPr lang="en-GB" dirty="0"/>
              <a:t> </a:t>
            </a:r>
            <a:r>
              <a:rPr lang="en-GB" dirty="0" err="1"/>
              <a:t>efsyp</a:t>
            </a:r>
            <a:r>
              <a:rPr lang="en-GB" dirty="0"/>
              <a:t>@ </a:t>
            </a:r>
            <a:r>
              <a:rPr lang="en-GB" dirty="0" err="1"/>
              <a:t>ek`ecwtem</a:t>
            </a:r>
            <a:r>
              <a:rPr lang="en-GB" dirty="0"/>
              <a:t> `</a:t>
            </a:r>
            <a:r>
              <a:rPr lang="en-GB" dirty="0" err="1"/>
              <a:t>eroi</a:t>
            </a:r>
            <a:r>
              <a:rPr lang="en-GB" dirty="0"/>
              <a:t>@ Pa[</a:t>
            </a:r>
            <a:r>
              <a:rPr lang="en-GB" dirty="0" err="1"/>
              <a:t>oic</a:t>
            </a:r>
            <a:r>
              <a:rPr lang="en-GB" dirty="0"/>
              <a:t> </a:t>
            </a:r>
            <a:r>
              <a:rPr lang="en-GB" dirty="0" err="1"/>
              <a:t>Iycouc</a:t>
            </a:r>
            <a:r>
              <a:rPr lang="en-GB" dirty="0"/>
              <a:t> Pi`,</a:t>
            </a:r>
            <a:r>
              <a:rPr lang="en-GB" dirty="0" err="1"/>
              <a:t>rictoc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1229698805"/>
      </p:ext>
    </p:extLst>
  </p:cSld>
  <p:clrMapOvr>
    <a:masterClrMapping/>
  </p:clrMapOvr>
</p:sld>
</file>

<file path=ppt/slides/slide7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4F5BC7-04A3-42EC-B476-AF232B511FE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0A1D126-5F0E-4668-A761-E43DC390AEF8}"/>
              </a:ext>
            </a:extLst>
          </p:cNvPr>
          <p:cNvSpPr>
            <a:spLocks noGrp="1"/>
          </p:cNvSpPr>
          <p:nvPr>
            <p:ph type="body" sz="quarter" idx="10"/>
          </p:nvPr>
        </p:nvSpPr>
        <p:spPr>
          <a:xfrm>
            <a:off x="0" y="5650697"/>
            <a:ext cx="9144000" cy="1200678"/>
          </a:xfrm>
        </p:spPr>
        <p:txBody>
          <a:bodyPr/>
          <a:lstStyle/>
          <a:p>
            <a:r>
              <a:rPr lang="ar-EG" dirty="0"/>
              <a:t>هوس أو شومين ريتف: بى بيك ران اثؤاب: باتشويس إيسوس: آرى فو إيثين إيروى.</a:t>
            </a:r>
          </a:p>
        </p:txBody>
      </p:sp>
      <p:sp>
        <p:nvSpPr>
          <p:cNvPr id="4" name="Text Placeholder 3">
            <a:extLst>
              <a:ext uri="{FF2B5EF4-FFF2-40B4-BE49-F238E27FC236}">
                <a16:creationId xmlns:a16="http://schemas.microsoft.com/office/drawing/2014/main" id="{2BE47740-57C5-4A5A-B812-72A5FF32B8E9}"/>
              </a:ext>
            </a:extLst>
          </p:cNvPr>
          <p:cNvSpPr>
            <a:spLocks noGrp="1"/>
          </p:cNvSpPr>
          <p:nvPr>
            <p:ph type="body" sz="quarter" idx="11"/>
          </p:nvPr>
        </p:nvSpPr>
        <p:spPr>
          <a:xfrm>
            <a:off x="0" y="3710609"/>
            <a:ext cx="9144000" cy="715617"/>
          </a:xfrm>
        </p:spPr>
        <p:txBody>
          <a:bodyPr anchor="ctr"/>
          <a:lstStyle/>
          <a:p>
            <a:r>
              <a:rPr lang="ar-EG" sz="4400" dirty="0"/>
              <a:t>محبوب هو، إسمك القدوس، يا ربي يسوع، أعنِّي.</a:t>
            </a:r>
          </a:p>
        </p:txBody>
      </p:sp>
      <p:sp>
        <p:nvSpPr>
          <p:cNvPr id="5" name="Text Placeholder 4">
            <a:extLst>
              <a:ext uri="{FF2B5EF4-FFF2-40B4-BE49-F238E27FC236}">
                <a16:creationId xmlns:a16="http://schemas.microsoft.com/office/drawing/2014/main" id="{3C558148-F607-4424-BE54-1B89259E43A6}"/>
              </a:ext>
            </a:extLst>
          </p:cNvPr>
          <p:cNvSpPr>
            <a:spLocks noGrp="1"/>
          </p:cNvSpPr>
          <p:nvPr>
            <p:ph type="body" sz="quarter" idx="12"/>
          </p:nvPr>
        </p:nvSpPr>
        <p:spPr>
          <a:xfrm>
            <a:off x="0" y="4460956"/>
            <a:ext cx="9144000" cy="1189740"/>
          </a:xfrm>
        </p:spPr>
        <p:txBody>
          <a:bodyPr/>
          <a:lstStyle/>
          <a:p>
            <a:r>
              <a:rPr lang="en-GB" dirty="0" err="1"/>
              <a:t>Hwc</a:t>
            </a:r>
            <a:r>
              <a:rPr lang="en-GB" dirty="0"/>
              <a:t> </a:t>
            </a:r>
            <a:r>
              <a:rPr lang="en-GB" dirty="0" err="1"/>
              <a:t>ousoumenritf</a:t>
            </a:r>
            <a:r>
              <a:rPr lang="en-GB" dirty="0"/>
              <a:t>@ pe </a:t>
            </a:r>
            <a:r>
              <a:rPr lang="en-GB" dirty="0" err="1"/>
              <a:t>pekran</a:t>
            </a:r>
            <a:r>
              <a:rPr lang="en-GB" dirty="0"/>
              <a:t> </a:t>
            </a:r>
            <a:r>
              <a:rPr lang="en-GB" dirty="0" err="1"/>
              <a:t>e;ouab</a:t>
            </a:r>
            <a:r>
              <a:rPr lang="en-GB" dirty="0"/>
              <a:t>@ Pa[</a:t>
            </a:r>
            <a:r>
              <a:rPr lang="en-GB" dirty="0" err="1"/>
              <a:t>oic</a:t>
            </a:r>
            <a:r>
              <a:rPr lang="en-GB" dirty="0"/>
              <a:t> </a:t>
            </a:r>
            <a:r>
              <a:rPr lang="en-GB" dirty="0" err="1"/>
              <a:t>Iycouc</a:t>
            </a:r>
            <a:r>
              <a:rPr lang="en-GB" dirty="0"/>
              <a:t> Pi`,</a:t>
            </a:r>
            <a:r>
              <a:rPr lang="en-GB" dirty="0" err="1"/>
              <a:t>rictoc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4155159179"/>
      </p:ext>
    </p:extLst>
  </p:cSld>
  <p:clrMapOvr>
    <a:masterClrMapping/>
  </p:clrMapOvr>
</p:sld>
</file>

<file path=ppt/slides/slide7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EA636-8A3B-44E6-90CE-28E56410844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E362B2C-DE79-43AC-B703-3BDF10A111DB}"/>
              </a:ext>
            </a:extLst>
          </p:cNvPr>
          <p:cNvSpPr>
            <a:spLocks noGrp="1"/>
          </p:cNvSpPr>
          <p:nvPr>
            <p:ph type="body" sz="quarter" idx="10"/>
          </p:nvPr>
        </p:nvSpPr>
        <p:spPr>
          <a:xfrm>
            <a:off x="0" y="5695893"/>
            <a:ext cx="9144000" cy="1155482"/>
          </a:xfrm>
        </p:spPr>
        <p:txBody>
          <a:bodyPr/>
          <a:lstStyle/>
          <a:p>
            <a:r>
              <a:rPr lang="ar-EG" dirty="0"/>
              <a:t>جور إيفول هاروى: إنذيافولى نيفين: باتشويس إيسوس بخرستوس: آرى فو إيثين إيروى.</a:t>
            </a:r>
          </a:p>
        </p:txBody>
      </p:sp>
      <p:sp>
        <p:nvSpPr>
          <p:cNvPr id="4" name="Text Placeholder 3">
            <a:extLst>
              <a:ext uri="{FF2B5EF4-FFF2-40B4-BE49-F238E27FC236}">
                <a16:creationId xmlns:a16="http://schemas.microsoft.com/office/drawing/2014/main" id="{740C5147-C6FC-4640-A8C0-5DA146AED44D}"/>
              </a:ext>
            </a:extLst>
          </p:cNvPr>
          <p:cNvSpPr>
            <a:spLocks noGrp="1"/>
          </p:cNvSpPr>
          <p:nvPr>
            <p:ph type="body" sz="quarter" idx="11"/>
          </p:nvPr>
        </p:nvSpPr>
        <p:spPr>
          <a:xfrm>
            <a:off x="0" y="3710609"/>
            <a:ext cx="9144000" cy="715617"/>
          </a:xfrm>
        </p:spPr>
        <p:txBody>
          <a:bodyPr/>
          <a:lstStyle/>
          <a:p>
            <a:r>
              <a:rPr lang="ar-EG" dirty="0"/>
              <a:t>فرِّق عنِّي، كل الأبالسة، يا ربي يسوع المسيح، أعنِّي.</a:t>
            </a:r>
          </a:p>
        </p:txBody>
      </p:sp>
      <p:sp>
        <p:nvSpPr>
          <p:cNvPr id="5" name="Text Placeholder 4">
            <a:extLst>
              <a:ext uri="{FF2B5EF4-FFF2-40B4-BE49-F238E27FC236}">
                <a16:creationId xmlns:a16="http://schemas.microsoft.com/office/drawing/2014/main" id="{6B489B80-B4B1-4A86-808B-4DB2AB2816C2}"/>
              </a:ext>
            </a:extLst>
          </p:cNvPr>
          <p:cNvSpPr>
            <a:spLocks noGrp="1"/>
          </p:cNvSpPr>
          <p:nvPr>
            <p:ph type="body" sz="quarter" idx="12"/>
          </p:nvPr>
        </p:nvSpPr>
        <p:spPr>
          <a:xfrm>
            <a:off x="0" y="4466189"/>
            <a:ext cx="9144000" cy="1189740"/>
          </a:xfrm>
        </p:spPr>
        <p:txBody>
          <a:bodyPr/>
          <a:lstStyle/>
          <a:p>
            <a:r>
              <a:rPr lang="en-GB" dirty="0" err="1"/>
              <a:t>Jwr</a:t>
            </a:r>
            <a:r>
              <a:rPr lang="en-GB" dirty="0"/>
              <a:t> `</a:t>
            </a:r>
            <a:r>
              <a:rPr lang="en-GB" dirty="0" err="1"/>
              <a:t>ebol</a:t>
            </a:r>
            <a:r>
              <a:rPr lang="en-GB" dirty="0"/>
              <a:t> </a:t>
            </a:r>
            <a:r>
              <a:rPr lang="en-GB" dirty="0" err="1"/>
              <a:t>haroi</a:t>
            </a:r>
            <a:r>
              <a:rPr lang="en-GB" dirty="0"/>
              <a:t>@ `</a:t>
            </a:r>
            <a:r>
              <a:rPr lang="en-GB" dirty="0" err="1"/>
              <a:t>ndiaboly</a:t>
            </a:r>
            <a:r>
              <a:rPr lang="en-GB" dirty="0"/>
              <a:t> </a:t>
            </a:r>
            <a:r>
              <a:rPr lang="en-GB" dirty="0" err="1"/>
              <a:t>niben</a:t>
            </a:r>
            <a:r>
              <a:rPr lang="en-GB" dirty="0"/>
              <a:t>@ Pa[</a:t>
            </a:r>
            <a:r>
              <a:rPr lang="en-GB" dirty="0" err="1"/>
              <a:t>oic</a:t>
            </a:r>
            <a:r>
              <a:rPr lang="en-GB" dirty="0"/>
              <a:t> </a:t>
            </a:r>
            <a:r>
              <a:rPr lang="en-GB" dirty="0" err="1"/>
              <a:t>Iycouc</a:t>
            </a:r>
            <a:r>
              <a:rPr lang="en-GB" dirty="0"/>
              <a:t> Pi`,</a:t>
            </a:r>
            <a:r>
              <a:rPr lang="en-GB" dirty="0" err="1"/>
              <a:t>rictoc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3369062924"/>
      </p:ext>
    </p:extLst>
  </p:cSld>
  <p:clrMapOvr>
    <a:masterClrMapping/>
  </p:clrMapOvr>
</p:sld>
</file>

<file path=ppt/slides/slide7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04DBF-3251-4D0A-8468-05CAA3D7C79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30A4821-3465-4F4E-BCE3-275527542213}"/>
              </a:ext>
            </a:extLst>
          </p:cNvPr>
          <p:cNvSpPr>
            <a:spLocks noGrp="1"/>
          </p:cNvSpPr>
          <p:nvPr>
            <p:ph type="body" sz="quarter" idx="10"/>
          </p:nvPr>
        </p:nvSpPr>
        <p:spPr>
          <a:xfrm>
            <a:off x="0" y="5714001"/>
            <a:ext cx="9144000" cy="1137374"/>
          </a:xfrm>
        </p:spPr>
        <p:txBody>
          <a:bodyPr/>
          <a:lstStyle/>
          <a:p>
            <a:r>
              <a:rPr lang="ar-EG" dirty="0"/>
              <a:t>تشو إن إخرى إنخيت: إم أبؤطاه إنتى تيك ميثمي: باتشويس إيسوس: آرى فو إيثين إيروى.</a:t>
            </a:r>
          </a:p>
        </p:txBody>
      </p:sp>
      <p:sp>
        <p:nvSpPr>
          <p:cNvPr id="4" name="Text Placeholder 3">
            <a:extLst>
              <a:ext uri="{FF2B5EF4-FFF2-40B4-BE49-F238E27FC236}">
                <a16:creationId xmlns:a16="http://schemas.microsoft.com/office/drawing/2014/main" id="{18AC6F39-A711-4189-AA05-5CE7F4750116}"/>
              </a:ext>
            </a:extLst>
          </p:cNvPr>
          <p:cNvSpPr>
            <a:spLocks noGrp="1"/>
          </p:cNvSpPr>
          <p:nvPr>
            <p:ph type="body" sz="quarter" idx="11"/>
          </p:nvPr>
        </p:nvSpPr>
        <p:spPr>
          <a:xfrm>
            <a:off x="0" y="3710609"/>
            <a:ext cx="9144000" cy="715617"/>
          </a:xfrm>
        </p:spPr>
        <p:txBody>
          <a:bodyPr anchor="ctr"/>
          <a:lstStyle/>
          <a:p>
            <a:r>
              <a:rPr lang="ar-EG" sz="4400" dirty="0"/>
              <a:t>إغرس فيَّ، ثمرة بِرَك، يا ربي يسوع، أعنِّي.</a:t>
            </a:r>
          </a:p>
        </p:txBody>
      </p:sp>
      <p:sp>
        <p:nvSpPr>
          <p:cNvPr id="5" name="Text Placeholder 4">
            <a:extLst>
              <a:ext uri="{FF2B5EF4-FFF2-40B4-BE49-F238E27FC236}">
                <a16:creationId xmlns:a16="http://schemas.microsoft.com/office/drawing/2014/main" id="{F2339D72-F5F7-408F-B0BA-C226BD244796}"/>
              </a:ext>
            </a:extLst>
          </p:cNvPr>
          <p:cNvSpPr>
            <a:spLocks noGrp="1"/>
          </p:cNvSpPr>
          <p:nvPr>
            <p:ph type="body" sz="quarter" idx="12"/>
          </p:nvPr>
        </p:nvSpPr>
        <p:spPr>
          <a:xfrm>
            <a:off x="0" y="4475243"/>
            <a:ext cx="9144000" cy="1189740"/>
          </a:xfrm>
        </p:spPr>
        <p:txBody>
          <a:bodyPr/>
          <a:lstStyle/>
          <a:p>
            <a:r>
              <a:rPr lang="en-GB" dirty="0"/>
              <a:t>{o `</a:t>
            </a:r>
            <a:r>
              <a:rPr lang="en-GB" dirty="0" err="1"/>
              <a:t>n`qryi</a:t>
            </a:r>
            <a:r>
              <a:rPr lang="en-GB" dirty="0"/>
              <a:t> `</a:t>
            </a:r>
            <a:r>
              <a:rPr lang="en-GB" dirty="0" err="1"/>
              <a:t>nqyt</a:t>
            </a:r>
            <a:r>
              <a:rPr lang="en-GB" dirty="0"/>
              <a:t>@ `</a:t>
            </a:r>
            <a:r>
              <a:rPr lang="en-GB" dirty="0" err="1"/>
              <a:t>m`poutah</a:t>
            </a:r>
            <a:r>
              <a:rPr lang="en-GB" dirty="0"/>
              <a:t> `</a:t>
            </a:r>
            <a:r>
              <a:rPr lang="en-GB" dirty="0" err="1"/>
              <a:t>nte</a:t>
            </a:r>
            <a:r>
              <a:rPr lang="en-GB" dirty="0"/>
              <a:t> </a:t>
            </a:r>
            <a:r>
              <a:rPr lang="en-GB" dirty="0" err="1"/>
              <a:t>tekme;myi</a:t>
            </a:r>
            <a:r>
              <a:rPr lang="en-GB" dirty="0"/>
              <a:t>@ Pa[</a:t>
            </a:r>
            <a:r>
              <a:rPr lang="en-GB" dirty="0" err="1"/>
              <a:t>oic</a:t>
            </a:r>
            <a:r>
              <a:rPr lang="en-GB" dirty="0"/>
              <a:t> </a:t>
            </a:r>
            <a:r>
              <a:rPr lang="en-GB" dirty="0" err="1"/>
              <a:t>Iycouc</a:t>
            </a:r>
            <a:r>
              <a:rPr lang="en-GB" dirty="0"/>
              <a:t>@ `</a:t>
            </a:r>
            <a:r>
              <a:rPr lang="en-GB" dirty="0" err="1"/>
              <a:t>aribo`y;in</a:t>
            </a:r>
            <a:r>
              <a:rPr lang="en-GB" dirty="0"/>
              <a:t> `</a:t>
            </a:r>
            <a:r>
              <a:rPr lang="en-GB" dirty="0" err="1"/>
              <a:t>eroi</a:t>
            </a:r>
            <a:r>
              <a:rPr lang="en-GB" dirty="0"/>
              <a:t>.</a:t>
            </a:r>
          </a:p>
        </p:txBody>
      </p:sp>
    </p:spTree>
    <p:extLst>
      <p:ext uri="{BB962C8B-B14F-4D97-AF65-F5344CB8AC3E}">
        <p14:creationId xmlns:p14="http://schemas.microsoft.com/office/powerpoint/2010/main" val="2898531843"/>
      </p:ext>
    </p:extLst>
  </p:cSld>
  <p:clrMapOvr>
    <a:masterClrMapping/>
  </p:clrMapOvr>
</p:sld>
</file>

<file path=ppt/slides/slide7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C7799-6CAE-4067-B202-FA630E9F469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950258E-0868-440E-9246-31A5C30B23C8}"/>
              </a:ext>
            </a:extLst>
          </p:cNvPr>
          <p:cNvSpPr>
            <a:spLocks noGrp="1"/>
          </p:cNvSpPr>
          <p:nvPr>
            <p:ph type="body" sz="quarter" idx="10"/>
          </p:nvPr>
        </p:nvSpPr>
        <p:spPr>
          <a:xfrm>
            <a:off x="0" y="5702579"/>
            <a:ext cx="9144000" cy="1148796"/>
          </a:xfrm>
        </p:spPr>
        <p:txBody>
          <a:bodyPr/>
          <a:lstStyle/>
          <a:p>
            <a:r>
              <a:rPr lang="ar-EG" sz="3600" dirty="0"/>
              <a:t>تى نان انتيك هيرينى اممى: كانين نوفى نان ايفول: باتشويس ايسوس بخرستوس: آرى فو إيثين ايروى.</a:t>
            </a:r>
          </a:p>
        </p:txBody>
      </p:sp>
      <p:sp>
        <p:nvSpPr>
          <p:cNvPr id="4" name="Text Placeholder 3">
            <a:extLst>
              <a:ext uri="{FF2B5EF4-FFF2-40B4-BE49-F238E27FC236}">
                <a16:creationId xmlns:a16="http://schemas.microsoft.com/office/drawing/2014/main" id="{3B056914-EEEF-40F3-856D-89BA019F93E2}"/>
              </a:ext>
            </a:extLst>
          </p:cNvPr>
          <p:cNvSpPr>
            <a:spLocks noGrp="1"/>
          </p:cNvSpPr>
          <p:nvPr>
            <p:ph type="body" sz="quarter" idx="11"/>
          </p:nvPr>
        </p:nvSpPr>
        <p:spPr>
          <a:xfrm>
            <a:off x="0" y="3710609"/>
            <a:ext cx="9144000" cy="987702"/>
          </a:xfrm>
        </p:spPr>
        <p:txBody>
          <a:bodyPr/>
          <a:lstStyle/>
          <a:p>
            <a:r>
              <a:rPr lang="ar-EG" sz="3600" dirty="0"/>
              <a:t>أعطنا سلامك الحقيقي، وإغفر لنا خطايانا، يا ربي يسوع المسيح، أعنِّي.</a:t>
            </a:r>
          </a:p>
        </p:txBody>
      </p:sp>
      <p:sp>
        <p:nvSpPr>
          <p:cNvPr id="5" name="Text Placeholder 4">
            <a:extLst>
              <a:ext uri="{FF2B5EF4-FFF2-40B4-BE49-F238E27FC236}">
                <a16:creationId xmlns:a16="http://schemas.microsoft.com/office/drawing/2014/main" id="{F49E08CE-CE5E-4BA4-9E0B-7D3FBAF643AA}"/>
              </a:ext>
            </a:extLst>
          </p:cNvPr>
          <p:cNvSpPr>
            <a:spLocks noGrp="1"/>
          </p:cNvSpPr>
          <p:nvPr>
            <p:ph type="body" sz="quarter" idx="12"/>
          </p:nvPr>
        </p:nvSpPr>
        <p:spPr>
          <a:xfrm>
            <a:off x="0" y="4686300"/>
            <a:ext cx="9144000" cy="987702"/>
          </a:xfrm>
        </p:spPr>
        <p:txBody>
          <a:bodyPr/>
          <a:lstStyle/>
          <a:p>
            <a:r>
              <a:rPr lang="en-GB" sz="3600" dirty="0"/>
              <a:t>}nan `</a:t>
            </a:r>
            <a:r>
              <a:rPr lang="en-GB" sz="3600" dirty="0" err="1"/>
              <a:t>ntekhiryny</a:t>
            </a:r>
            <a:r>
              <a:rPr lang="en-GB" sz="3600" dirty="0"/>
              <a:t> `</a:t>
            </a:r>
            <a:r>
              <a:rPr lang="en-GB" sz="3600" dirty="0" err="1"/>
              <a:t>mmyi</a:t>
            </a:r>
            <a:r>
              <a:rPr lang="en-GB" sz="3600" dirty="0"/>
              <a:t>@ ,a </a:t>
            </a:r>
            <a:r>
              <a:rPr lang="en-GB" sz="3600" dirty="0" err="1"/>
              <a:t>nennobi</a:t>
            </a:r>
            <a:r>
              <a:rPr lang="en-GB" sz="3600" dirty="0"/>
              <a:t> nan `</a:t>
            </a:r>
            <a:r>
              <a:rPr lang="en-GB" sz="3600" dirty="0" err="1"/>
              <a:t>ebol</a:t>
            </a:r>
            <a:r>
              <a:rPr lang="en-GB" sz="3600" dirty="0"/>
              <a:t>@ Pa[</a:t>
            </a:r>
            <a:r>
              <a:rPr lang="en-GB" sz="3600" dirty="0" err="1"/>
              <a:t>oic</a:t>
            </a:r>
            <a:r>
              <a:rPr lang="en-GB" sz="3600" dirty="0"/>
              <a:t> </a:t>
            </a:r>
            <a:r>
              <a:rPr lang="en-GB" sz="3600" dirty="0" err="1"/>
              <a:t>Iycouc</a:t>
            </a:r>
            <a:r>
              <a:rPr lang="en-GB" sz="3600" dirty="0"/>
              <a:t> Pi`,</a:t>
            </a:r>
            <a:r>
              <a:rPr lang="en-GB" sz="3600" dirty="0" err="1"/>
              <a:t>rictoc</a:t>
            </a:r>
            <a:r>
              <a:rPr lang="en-GB" sz="3600" dirty="0"/>
              <a:t>@ `</a:t>
            </a:r>
            <a:r>
              <a:rPr lang="en-GB" sz="3600" dirty="0" err="1"/>
              <a:t>aribo`y;in</a:t>
            </a:r>
            <a:r>
              <a:rPr lang="en-GB" sz="3600" dirty="0"/>
              <a:t> `</a:t>
            </a:r>
            <a:r>
              <a:rPr lang="en-GB" sz="3600" dirty="0" err="1"/>
              <a:t>eroi</a:t>
            </a:r>
            <a:r>
              <a:rPr lang="en-GB" sz="3600" dirty="0"/>
              <a:t>.</a:t>
            </a:r>
          </a:p>
        </p:txBody>
      </p:sp>
      <p:sp>
        <p:nvSpPr>
          <p:cNvPr id="6" name="TextBox 5">
            <a:hlinkClick r:id="rId2" action="ppaction://hlinksldjump"/>
            <a:extLst>
              <a:ext uri="{FF2B5EF4-FFF2-40B4-BE49-F238E27FC236}">
                <a16:creationId xmlns:a16="http://schemas.microsoft.com/office/drawing/2014/main" id="{8495405C-B0A8-43CB-A103-46A93D70AAAF}"/>
              </a:ext>
            </a:extLst>
          </p:cNvPr>
          <p:cNvSpPr txBox="1"/>
          <p:nvPr/>
        </p:nvSpPr>
        <p:spPr>
          <a:xfrm>
            <a:off x="7315200" y="3362544"/>
            <a:ext cx="1828800" cy="400110"/>
          </a:xfrm>
          <a:prstGeom prst="rect">
            <a:avLst/>
          </a:prstGeom>
          <a:noFill/>
        </p:spPr>
        <p:txBody>
          <a:bodyPr wrap="square" rtlCol="0">
            <a:spAutoFit/>
          </a:bodyPr>
          <a:lstStyle/>
          <a:p>
            <a:pPr algn="ctr" rtl="1"/>
            <a:r>
              <a:rPr lang="ar-EG" sz="2000" b="1" dirty="0">
                <a:solidFill>
                  <a:srgbClr val="FFC000"/>
                </a:solidFill>
              </a:rPr>
              <a:t>مقدمة الثيؤطوكيات</a:t>
            </a:r>
            <a:endParaRPr lang="en-GB" sz="2000" b="1" dirty="0">
              <a:solidFill>
                <a:srgbClr val="FFC000"/>
              </a:solidFill>
            </a:endParaRPr>
          </a:p>
        </p:txBody>
      </p:sp>
    </p:spTree>
    <p:extLst>
      <p:ext uri="{BB962C8B-B14F-4D97-AF65-F5344CB8AC3E}">
        <p14:creationId xmlns:p14="http://schemas.microsoft.com/office/powerpoint/2010/main" val="2598380381"/>
      </p:ext>
    </p:extLst>
  </p:cSld>
  <p:clrMapOvr>
    <a:masterClrMapping/>
  </p:clrMapOvr>
</p:sld>
</file>

<file path=ppt/slides/slide7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a:xfrm>
            <a:off x="-1948070" y="0"/>
            <a:ext cx="1948070" cy="1089212"/>
          </a:xfrm>
        </p:spPr>
        <p:txBody>
          <a:bodyPr/>
          <a:lstStyle/>
          <a:p>
            <a:pPr algn="r" rtl="1"/>
            <a:r>
              <a:rPr lang="ar-EG" b="1" dirty="0">
                <a:solidFill>
                  <a:srgbClr val="FFC000"/>
                </a:solidFill>
              </a:rPr>
              <a:t>افتح فاي بالتسابيح</a:t>
            </a:r>
            <a:endParaRPr lang="en-GB" b="1" dirty="0">
              <a:solidFill>
                <a:srgbClr val="FFC000"/>
              </a:solidFill>
            </a:endParaRPr>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96075700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أفتح فاى بالتس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ا</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بيح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وأقول بقلب جريح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أعطنى لسان فصيح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لكى أسبح أسمك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وأشكر فضل انعامك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علمنى أحكامك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
        <p:nvSpPr>
          <p:cNvPr id="4" name="TextBox 3">
            <a:hlinkClick r:id="rId2" action="ppaction://hlinksldjump"/>
            <a:extLst>
              <a:ext uri="{FF2B5EF4-FFF2-40B4-BE49-F238E27FC236}">
                <a16:creationId xmlns:a16="http://schemas.microsoft.com/office/drawing/2014/main" id="{3B92F96E-83AA-4482-864F-BAAB81EE2068}"/>
              </a:ext>
            </a:extLst>
          </p:cNvPr>
          <p:cNvSpPr txBox="1"/>
          <p:nvPr/>
        </p:nvSpPr>
        <p:spPr>
          <a:xfrm>
            <a:off x="7315200" y="3362544"/>
            <a:ext cx="1828800" cy="400110"/>
          </a:xfrm>
          <a:prstGeom prst="rect">
            <a:avLst/>
          </a:prstGeom>
          <a:noFill/>
        </p:spPr>
        <p:txBody>
          <a:bodyPr wrap="square" rtlCol="0">
            <a:spAutoFit/>
          </a:bodyPr>
          <a:lstStyle/>
          <a:p>
            <a:pPr algn="ctr" rtl="1"/>
            <a:r>
              <a:rPr lang="ar-EG" sz="2000" b="1" dirty="0">
                <a:solidFill>
                  <a:srgbClr val="FFC000"/>
                </a:solidFill>
              </a:rPr>
              <a:t>مقدمة الثيؤطوكيات</a:t>
            </a:r>
            <a:endParaRPr lang="en-GB" sz="2000" b="1" dirty="0">
              <a:solidFill>
                <a:srgbClr val="FFC000"/>
              </a:solidFill>
            </a:endParaRPr>
          </a:p>
        </p:txBody>
      </p:sp>
    </p:spTree>
    <p:extLst>
      <p:ext uri="{BB962C8B-B14F-4D97-AF65-F5344CB8AC3E}">
        <p14:creationId xmlns:p14="http://schemas.microsoft.com/office/powerpoint/2010/main" val="107417901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3021956250"/>
              </p:ext>
            </p:extLst>
          </p:nvPr>
        </p:nvGraphicFramePr>
        <p:xfrm>
          <a:off x="0" y="3723340"/>
          <a:ext cx="9144000" cy="31089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الــرابع شبه إنسان. يسأل عنّــا الغفـران.</a:t>
                      </a:r>
                    </a:p>
                  </a:txBody>
                  <a:tcPr anchor="ctr"/>
                </a:tc>
                <a:extLst>
                  <a:ext uri="{0D108BD9-81ED-4DB2-BD59-A6C34878D82A}">
                    <a16:rowId xmlns:a16="http://schemas.microsoft.com/office/drawing/2014/main" val="2109366237"/>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rPr>
                        <a:t>أمام الله الديان</a:t>
                      </a:r>
                      <a:r>
                        <a:rPr lang="ar-EG" sz="4200" b="1" dirty="0">
                          <a:solidFill>
                            <a:schemeClr val="bg1"/>
                          </a:solidFill>
                          <a:latin typeface="+mj-lt"/>
                        </a:rPr>
                        <a:t>. آمين الليلويا.</a:t>
                      </a:r>
                    </a:p>
                  </a:txBody>
                  <a:tcPr anchor="ctr"/>
                </a:tc>
                <a:extLst>
                  <a:ext uri="{0D108BD9-81ED-4DB2-BD59-A6C34878D82A}">
                    <a16:rowId xmlns:a16="http://schemas.microsoft.com/office/drawing/2014/main" val="3887772770"/>
                  </a:ext>
                </a:extLst>
              </a:tr>
              <a:tr h="0">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منـظر بالنور مكـسي. </a:t>
                      </a:r>
                      <a:r>
                        <a:rPr lang="ar-EG" sz="4200" b="1" kern="1200" dirty="0">
                          <a:solidFill>
                            <a:schemeClr val="bg1"/>
                          </a:solidFill>
                          <a:latin typeface="+mn-lt"/>
                          <a:ea typeface="+mn-ea"/>
                          <a:cs typeface="+mn-cs"/>
                        </a:rPr>
                        <a:t>يسبـحون فِيَّ اتهيمسي</a:t>
                      </a:r>
                      <a:r>
                        <a:rPr lang="ar-EG" sz="4200" b="1" kern="1200" dirty="0">
                          <a:solidFill>
                            <a:srgbClr val="FFC000"/>
                          </a:solidFill>
                          <a:latin typeface="+mn-lt"/>
                          <a:ea typeface="+mn-ea"/>
                          <a:cs typeface="+mn-cs"/>
                        </a:rPr>
                        <a:t>*</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626932">
                <a:tc>
                  <a:txBody>
                    <a:bodyPr/>
                    <a:lstStyle/>
                    <a:p>
                      <a:pPr algn="l" rtl="1"/>
                      <a:r>
                        <a:rPr lang="ar-EG" sz="4200" b="1" dirty="0">
                          <a:solidFill>
                            <a:schemeClr val="bg1"/>
                          </a:solidFill>
                          <a:latin typeface="+mj-lt"/>
                        </a:rPr>
                        <a:t>فوق أعلى الكرسي. آمين الليلويا.</a:t>
                      </a:r>
                    </a:p>
                  </a:txBody>
                  <a:tcPr anchor="ctr"/>
                </a:tc>
                <a:extLst>
                  <a:ext uri="{0D108BD9-81ED-4DB2-BD59-A6C34878D82A}">
                    <a16:rowId xmlns:a16="http://schemas.microsoft.com/office/drawing/2014/main" val="3462753071"/>
                  </a:ext>
                </a:extLst>
              </a:tr>
            </a:tbl>
          </a:graphicData>
        </a:graphic>
      </p:graphicFrame>
      <p:sp>
        <p:nvSpPr>
          <p:cNvPr id="8" name="TextBox 7">
            <a:extLst>
              <a:ext uri="{FF2B5EF4-FFF2-40B4-BE49-F238E27FC236}">
                <a16:creationId xmlns:a16="http://schemas.microsoft.com/office/drawing/2014/main" id="{72DA9FC5-4B18-4845-9AEE-F05AE58E77EC}"/>
              </a:ext>
            </a:extLst>
          </p:cNvPr>
          <p:cNvSpPr txBox="1"/>
          <p:nvPr/>
        </p:nvSpPr>
        <p:spPr>
          <a:xfrm>
            <a:off x="7516906" y="3242236"/>
            <a:ext cx="1627095" cy="584775"/>
          </a:xfrm>
          <a:prstGeom prst="rect">
            <a:avLst/>
          </a:prstGeom>
          <a:noFill/>
        </p:spPr>
        <p:txBody>
          <a:bodyPr wrap="square">
            <a:spAutoFit/>
          </a:bodyPr>
          <a:lstStyle/>
          <a:p>
            <a:pPr algn="r" rtl="1"/>
            <a:r>
              <a:rPr kumimoji="0" lang="ar-EG" sz="32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*(الجالس)</a:t>
            </a:r>
            <a:endParaRPr lang="en-GB" sz="1400" dirty="0"/>
          </a:p>
        </p:txBody>
      </p:sp>
    </p:spTree>
    <p:extLst>
      <p:ext uri="{BB962C8B-B14F-4D97-AF65-F5344CB8AC3E}">
        <p14:creationId xmlns:p14="http://schemas.microsoft.com/office/powerpoint/2010/main" val="899422754"/>
      </p:ext>
    </p:extLst>
  </p:cSld>
  <p:clrMapOvr>
    <a:masterClrMapping/>
  </p:clrMapOvr>
</p:sld>
</file>

<file path=ppt/slides/slide7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3138237335"/>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قدوس أسمك وعجيب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وممجد فى قديسيك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ارحم صنعة يديك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مستحق ومستوجب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التسابيح والتماجيد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تسبيحك حلو ولذيذ</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826682354"/>
      </p:ext>
    </p:extLst>
  </p:cSld>
  <p:clrMapOvr>
    <a:masterClrMapping/>
  </p:clrMapOvr>
</p:sld>
</file>

<file path=ppt/slides/slide7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2838614034"/>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صرخت بطول النهار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مًديت نحوك يدى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أسمك حلو عندى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جعلت اتكالى عليك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يارب لا تهملنى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تتخل عنى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943956382"/>
      </p:ext>
    </p:extLst>
  </p:cSld>
  <p:clrMapOvr>
    <a:masterClrMapping/>
  </p:clrMapOvr>
</p:sld>
</file>

<file path=ppt/slides/slide7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379899218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روحك القدوس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لا تنزعه منى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بمعونتك أشملنى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جرحنى العدو بسهام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وجرحه فى حاق</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أعطنى جسدك مرهم</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ودمك لى ترياق</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040151884"/>
      </p:ext>
    </p:extLst>
  </p:cSld>
  <p:clrMapOvr>
    <a:masterClrMapping/>
  </p:clrMapOvr>
</p:sld>
</file>

<file path=ppt/slides/slide7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2611522144"/>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سبع مرات كل يوم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كل يوم أبارك أسمك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اجعلنى من قسمك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اشتاقت نفسى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إ</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ليك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كالأرض العطشانة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رحمتك 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م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تنسانا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939648302"/>
      </p:ext>
    </p:extLst>
  </p:cSld>
  <p:clrMapOvr>
    <a:masterClrMapping/>
  </p:clrMapOvr>
</p:sld>
</file>

<file path=ppt/slides/slide7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1934146465"/>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لا تنسى بيعتنا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إملأها من خيراتك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ثبتها بشهاداتك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شهاداتك حلوة فى حلقى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كالشهد داخل فمى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اغسلنى من أثمى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4059279360"/>
      </p:ext>
    </p:extLst>
  </p:cSld>
  <p:clrMapOvr>
    <a:masterClrMapping/>
  </p:clrMapOvr>
</p:sld>
</file>

<file path=ppt/slides/slide7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264133341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نشكر صانع الخيرات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نسجد للرب يسوع</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المسيح رب القوات</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فلنركع له بخشوع</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رتب فينا أحكامك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وبقولك ثبتنا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ارفع شأن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بيعتنا.</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4254805591"/>
      </p:ext>
    </p:extLst>
  </p:cSld>
  <p:clrMapOvr>
    <a:masterClrMapping/>
  </p:clrMapOvr>
</p:sld>
</file>

<file path=ppt/slides/slide7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3471206628"/>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ارفع شأن المسيحيين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بأقطار المسكونة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إشملهم بمعونة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وان كنا فقراء من المال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اسمك هو يكفينا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وصلاحك ٌيغنينا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049540944"/>
      </p:ext>
    </p:extLst>
  </p:cSld>
  <p:clrMapOvr>
    <a:masterClrMapping/>
  </p:clrMapOvr>
</p:sld>
</file>

<file path=ppt/slides/slide7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4254975763"/>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يجب لك التسبيح</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ينبغى لك البركات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ينبوع كل الخيرات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يارب خل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ص شعبك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وبارك ميراثك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ارفع شأنهم باسمك</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وورًثهم ملكوتك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4132615539"/>
      </p:ext>
    </p:extLst>
  </p:cSld>
  <p:clrMapOvr>
    <a:masterClrMapping/>
  </p:clrMapOvr>
</p:sld>
</file>

<file path=ppt/slides/slide7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798044075"/>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ملكوتك يا إلهى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ملكوت أبدية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وسيادتك يا ملكى</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سيادة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قوية.</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قوية</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 مرتفعة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وعجيبة هى أفعالك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سيد كل ممالك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122689064"/>
      </p:ext>
    </p:extLst>
  </p:cSld>
  <p:clrMapOvr>
    <a:masterClrMapping/>
  </p:clrMapOvr>
</p:sld>
</file>

<file path=ppt/slides/slide7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3990067007"/>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ممالك الدنيا تزول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والمال كله فانى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مُ</a:t>
                      </a:r>
                      <a:r>
                        <a:rPr kumimoji="0" lang="ar-SA" sz="4400" b="1" i="0" u="none" strike="noStrike" cap="none" normalizeH="0" baseline="0" dirty="0">
                          <a:ln>
                            <a:noFill/>
                          </a:ln>
                          <a:solidFill>
                            <a:srgbClr val="FFFFFF"/>
                          </a:solidFill>
                          <a:effectLst/>
                          <a:latin typeface="Times New Roman" pitchFamily="18" charset="0"/>
                          <a:cs typeface="Times New Roman" pitchFamily="18" charset="0"/>
                        </a:rPr>
                        <a:t>لكك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غير متناهى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تتناهى كل ممالك.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تفنى كنوز الأمراء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أنت كنز الفقراء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34058576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1849021381"/>
              </p:ext>
            </p:extLst>
          </p:nvPr>
        </p:nvGraphicFramePr>
        <p:xfrm>
          <a:off x="0" y="3723340"/>
          <a:ext cx="9144000" cy="31603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منظر بأنواع شــتَّى. سارافيــم بأجنحة سـتة.</a:t>
                      </a:r>
                    </a:p>
                  </a:txBody>
                  <a:tcPr anchor="ctr"/>
                </a:tc>
                <a:extLst>
                  <a:ext uri="{0D108BD9-81ED-4DB2-BD59-A6C34878D82A}">
                    <a16:rowId xmlns:a16="http://schemas.microsoft.com/office/drawing/2014/main" val="2109366237"/>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rPr>
                        <a:t>يصيحون بغير سكتة</a:t>
                      </a:r>
                      <a:r>
                        <a:rPr lang="ar-EG" sz="4200" b="1" dirty="0">
                          <a:solidFill>
                            <a:schemeClr val="bg1"/>
                          </a:solidFill>
                          <a:latin typeface="+mj-lt"/>
                        </a:rPr>
                        <a:t>. آمين الليلويا.</a:t>
                      </a:r>
                    </a:p>
                  </a:txBody>
                  <a:tcPr anchor="ctr"/>
                </a:tc>
                <a:extLst>
                  <a:ext uri="{0D108BD9-81ED-4DB2-BD59-A6C34878D82A}">
                    <a16:rowId xmlns:a16="http://schemas.microsoft.com/office/drawing/2014/main" val="3887772770"/>
                  </a:ext>
                </a:extLst>
              </a:tr>
              <a:tr h="234280">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و الأربعة و العشرون قسِّيس. </a:t>
                      </a:r>
                      <a:r>
                        <a:rPr lang="ar-EG" sz="4200" b="1" kern="1200" dirty="0">
                          <a:solidFill>
                            <a:schemeClr val="bg1"/>
                          </a:solidFill>
                          <a:latin typeface="+mn-lt"/>
                          <a:ea typeface="+mn-ea"/>
                          <a:cs typeface="+mn-cs"/>
                        </a:rPr>
                        <a:t>كهنـة بمقام نفيـس</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626932">
                <a:tc>
                  <a:txBody>
                    <a:bodyPr/>
                    <a:lstStyle/>
                    <a:p>
                      <a:pPr algn="l" rtl="1"/>
                      <a:r>
                        <a:rPr lang="ar-EG" sz="4200" b="1" dirty="0">
                          <a:solidFill>
                            <a:schemeClr val="bg1"/>
                          </a:solidFill>
                          <a:latin typeface="+mj-lt"/>
                        </a:rPr>
                        <a:t>يصيحون بالتقديس.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12561405"/>
      </p:ext>
    </p:extLst>
  </p:cSld>
  <p:clrMapOvr>
    <a:masterClrMapping/>
  </p:clrMapOvr>
</p:sld>
</file>

<file path=ppt/slides/slide7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104441716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فقراء شعبك اغنيهم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والمرضى أشفيهم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والايتام ربيهم</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من فضلك أغنيهم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أغنيهم من فضلك.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أوفِ عن المديونين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أنت غنى المحتاجين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649255536"/>
      </p:ext>
    </p:extLst>
  </p:cSld>
  <p:clrMapOvr>
    <a:masterClrMapping/>
  </p:clrMapOvr>
</p:sld>
</file>

<file path=ppt/slides/slide7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2582361987"/>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ان كنا محتاجين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فلنا درة ثمينة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لنا الحجر الكريم</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يسوع غالى القيمة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غال القيمة وكريم.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أغلى من الدنيا تمام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إسمه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الغافر كل آثام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200686769"/>
      </p:ext>
    </p:extLst>
  </p:cSld>
  <p:clrMapOvr>
    <a:masterClrMapping/>
  </p:clrMapOvr>
</p:sld>
</file>

<file path=ppt/slides/slide7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255042161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غافر كل الذنوب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سامع لمن يدعوه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تعترف له كل الشعوب</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الملوك يسبحوه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EG" sz="4400" b="1" i="0" u="none" strike="noStrike" cap="none" normalizeH="0" baseline="0" dirty="0">
                          <a:ln>
                            <a:noFill/>
                          </a:ln>
                          <a:solidFill>
                            <a:schemeClr val="bg1"/>
                          </a:solidFill>
                          <a:effectLst/>
                          <a:latin typeface="Times New Roman" pitchFamily="18" charset="0"/>
                          <a:cs typeface="Times New Roman" pitchFamily="18" charset="0"/>
                        </a:rPr>
                        <a:t>سبحوه يا كل الامم.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مجدوه يا كل الشعوب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تبلغنا المطلوب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501878932"/>
      </p:ext>
    </p:extLst>
  </p:cSld>
  <p:clrMapOvr>
    <a:masterClrMapping/>
  </p:clrMapOvr>
</p:sld>
</file>

<file path=ppt/slides/slide7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49798440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مطلوبنا ملكوتك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ومراحمك موجوده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يامن طبعه الجوده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صاحب جوده وكريم</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وليس لك قَط نظير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أنت على الكل بصير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108815949"/>
      </p:ext>
    </p:extLst>
  </p:cSld>
  <p:clrMapOvr>
    <a:masterClrMapping/>
  </p:clrMapOvr>
</p:sld>
</file>

<file path=ppt/slides/slide7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200510009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بصير ومتطلع</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علينا بتدابيرك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لا تحوجنا لغيرك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لا نعرف غيرك إله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بإنجيلك صدقنا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أنت هو إبن اللـه</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فى ايمانك ثبتنا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709960529"/>
      </p:ext>
    </p:extLst>
  </p:cSld>
  <p:clrMapOvr>
    <a:masterClrMapping/>
  </p:clrMapOvr>
</p:sld>
</file>

<file path=ppt/slides/slide7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1038010510"/>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ثبتنا على الأيمان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وانهضنا من كل ملل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باسمك نتهلل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نتهلل بالالحان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ونرتل بالمزمور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تسبيحك بهجة وسرور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952099459"/>
      </p:ext>
    </p:extLst>
  </p:cSld>
  <p:clrMapOvr>
    <a:masterClrMapping/>
  </p:clrMapOvr>
</p:sld>
</file>

<file path=ppt/slides/slide7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128794047"/>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سرورنا تسابيحك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بهجتنا هى مجدك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العظمة لك وحدك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لك وحدك أنا اخطيت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وصنعت الشر أمامك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لتصدق فى أقوالك</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وتغلب فى أحكامك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731642014"/>
      </p:ext>
    </p:extLst>
  </p:cSld>
  <p:clrMapOvr>
    <a:masterClrMapping/>
  </p:clrMapOvr>
</p:sld>
</file>

<file path=ppt/slides/slide7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21355186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أحكامك حق وعدل</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ومراحمك متسعة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إ</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رحم نفسى المتضعة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اتضعت أمام مجدك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وإتكلت على أقوالك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لا تطرحنى على شمالك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658320663"/>
      </p:ext>
    </p:extLst>
  </p:cSld>
  <p:clrMapOvr>
    <a:masterClrMapping/>
  </p:clrMapOvr>
</p:sld>
</file>

<file path=ppt/slides/slide7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3419359909"/>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على شمالك لا توقفنى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مع القوم الاشرار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اسألك تقبلنى</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كما قبلت العشار.</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أصرخ بصوت العشار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وأنا بوجه مطاطى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اللّهُم أغفر لى الاوزار</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فإنى عبدك خاطئ</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734423528"/>
      </p:ext>
    </p:extLst>
  </p:cSld>
  <p:clrMapOvr>
    <a:masterClrMapping/>
  </p:clrMapOvr>
</p:sld>
</file>

<file path=ppt/slides/slide7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6450225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الخطية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هى</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طبعى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وانت طبعك الإحسان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ليس عبد بلا خطية</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ولا سيد بلا غفران.</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الغفران من عندك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والرحمة هى من قبلك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إهدينى إلى سبلك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11172880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2803436679"/>
              </p:ext>
            </p:extLst>
          </p:nvPr>
        </p:nvGraphicFramePr>
        <p:xfrm>
          <a:off x="0" y="3723340"/>
          <a:ext cx="9144000" cy="31603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و الأفلاك سائرات. تمجد رب القوات.</a:t>
                      </a:r>
                    </a:p>
                  </a:txBody>
                  <a:tcPr anchor="ctr"/>
                </a:tc>
                <a:extLst>
                  <a:ext uri="{0D108BD9-81ED-4DB2-BD59-A6C34878D82A}">
                    <a16:rowId xmlns:a16="http://schemas.microsoft.com/office/drawing/2014/main" val="2109366237"/>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rPr>
                        <a:t>مجده ملء السموات</a:t>
                      </a:r>
                      <a:r>
                        <a:rPr lang="ar-EG" sz="4200" b="1" dirty="0">
                          <a:solidFill>
                            <a:schemeClr val="bg1"/>
                          </a:solidFill>
                          <a:latin typeface="+mj-lt"/>
                        </a:rPr>
                        <a:t>. آمين الليلويا.</a:t>
                      </a:r>
                    </a:p>
                  </a:txBody>
                  <a:tcPr anchor="ctr"/>
                </a:tc>
                <a:extLst>
                  <a:ext uri="{0D108BD9-81ED-4DB2-BD59-A6C34878D82A}">
                    <a16:rowId xmlns:a16="http://schemas.microsoft.com/office/drawing/2014/main" val="3887772770"/>
                  </a:ext>
                </a:extLst>
              </a:tr>
              <a:tr h="234280">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ساطانائيل قد صـار. </a:t>
                      </a:r>
                      <a:r>
                        <a:rPr lang="ar-EG" sz="4200" b="1" kern="1200" dirty="0">
                          <a:solidFill>
                            <a:schemeClr val="bg1"/>
                          </a:solidFill>
                          <a:latin typeface="+mn-lt"/>
                          <a:ea typeface="+mn-ea"/>
                          <a:cs typeface="+mn-cs"/>
                        </a:rPr>
                        <a:t>شيـطاناً بالاسـتكبار</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626932">
                <a:tc>
                  <a:txBody>
                    <a:bodyPr/>
                    <a:lstStyle/>
                    <a:p>
                      <a:pPr algn="l" rtl="1"/>
                      <a:r>
                        <a:rPr lang="ar-EG" sz="4200" b="1" dirty="0">
                          <a:solidFill>
                            <a:schemeClr val="bg1"/>
                          </a:solidFill>
                          <a:latin typeface="+mj-lt"/>
                        </a:rPr>
                        <a:t>لما بطُل ذا التذكار.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882235135"/>
      </p:ext>
    </p:extLst>
  </p:cSld>
  <p:clrMapOvr>
    <a:masterClrMapping/>
  </p:clrMapOvr>
</p:sld>
</file>

<file path=ppt/slides/slide7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196461541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سبلك تاهت عنى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والعمر فرغ منى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أسألك تقبلنى</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بالتوبة إرزقنى.</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إرزقنى توبة وغفران</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ونقاء من كل عيوب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اغفر لى كل ذنوب</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23652463"/>
      </p:ext>
    </p:extLst>
  </p:cSld>
  <p:clrMapOvr>
    <a:masterClrMapping/>
  </p:clrMapOvr>
</p:sld>
</file>

<file path=ppt/slides/slide7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4241731056"/>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ذنوبى ثقلت فوق راسى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كحمل ثقيل قاسى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ياربى يسوع المسيح</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اشف كل حواسى.</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مراحمك يا الهى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هى كثيرة جدا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مراحمك يا الهى</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لا يحصى لها عددا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411430835"/>
      </p:ext>
    </p:extLst>
  </p:cSld>
  <p:clrMapOvr>
    <a:masterClrMapping/>
  </p:clrMapOvr>
</p:sld>
</file>

<file path=ppt/slides/slide7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90899321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مراحمك يا الهى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أكثر من نبات الارض</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مراحمك يا الهى</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قد فاقت كل عدد.</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مراحمك يا الهى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كقطرات الامطار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مراحمك يا الهى</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أكثر من رمل البحار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992959446"/>
      </p:ext>
    </p:extLst>
  </p:cSld>
  <p:clrMapOvr>
    <a:masterClrMapping/>
  </p:clrMapOvr>
</p:sld>
</file>

<file path=ppt/slides/slide7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791597523"/>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مراحمك يا الهى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كينابيع المياه</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مراحمك يا الهى</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كالأنهار الجارية.</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يارب ارحم نفسى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يارب خلصنى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يارب امح اثمى</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بصلاحك اذكرنى</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701342214"/>
      </p:ext>
    </p:extLst>
  </p:cSld>
  <p:clrMapOvr>
    <a:masterClrMapping/>
  </p:clrMapOvr>
</p:sld>
</file>

<file path=ppt/slides/slide7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5C9D-18AD-4CDC-A170-7A9E22CEE018}"/>
              </a:ext>
            </a:extLst>
          </p:cNvPr>
          <p:cNvSpPr>
            <a:spLocks noGrp="1"/>
          </p:cNvSpPr>
          <p:nvPr>
            <p:ph type="title"/>
          </p:nvPr>
        </p:nvSpPr>
        <p:spPr/>
        <p:txBody>
          <a:bodyPr/>
          <a:lstStyle/>
          <a:p>
            <a:endParaRPr lang="en-GB"/>
          </a:p>
        </p:txBody>
      </p:sp>
      <p:graphicFrame>
        <p:nvGraphicFramePr>
          <p:cNvPr id="3" name="Table 14">
            <a:extLst>
              <a:ext uri="{FF2B5EF4-FFF2-40B4-BE49-F238E27FC236}">
                <a16:creationId xmlns:a16="http://schemas.microsoft.com/office/drawing/2014/main" id="{A0DD6475-235E-469D-A0A8-97B0FE713BDF}"/>
              </a:ext>
            </a:extLst>
          </p:cNvPr>
          <p:cNvGraphicFramePr>
            <a:graphicFrameLocks noGrp="1"/>
          </p:cNvGraphicFramePr>
          <p:nvPr>
            <p:extLst>
              <p:ext uri="{D42A27DB-BD31-4B8C-83A1-F6EECF244321}">
                <p14:modId xmlns:p14="http://schemas.microsoft.com/office/powerpoint/2010/main" val="585312601"/>
              </p:ext>
            </p:extLst>
          </p:nvPr>
        </p:nvGraphicFramePr>
        <p:xfrm>
          <a:off x="0" y="3688080"/>
          <a:ext cx="9144000" cy="316992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قدوس قدوس قدوس</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رب الصاباؤوت</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2109366237"/>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الخالق كل نفوس</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ورازقهم بالقوت.</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887772770"/>
                  </a:ext>
                </a:extLst>
              </a:tr>
              <a:tr h="0">
                <a:tc>
                  <a:txBody>
                    <a:bodyPr/>
                    <a:lstStyle/>
                    <a:p>
                      <a:pPr algn="ctr" rtl="1"/>
                      <a:endParaRPr lang="en-GB" sz="2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725150">
                <a:tc>
                  <a:txBody>
                    <a:bodyPr/>
                    <a:lstStyle/>
                    <a:p>
                      <a:pPr algn="ctr" rtl="1"/>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نسألك ياملكنا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أد</a:t>
                      </a:r>
                      <a:r>
                        <a:rPr kumimoji="0" lang="ar-SA" sz="4400" b="1" i="0" u="none" strike="noStrike" cap="none" normalizeH="0" baseline="0" dirty="0">
                          <a:ln>
                            <a:noFill/>
                          </a:ln>
                          <a:solidFill>
                            <a:srgbClr val="FFFFFF"/>
                          </a:solidFill>
                          <a:effectLst/>
                          <a:latin typeface="Times New Roman" pitchFamily="18" charset="0"/>
                          <a:cs typeface="Times New Roman" pitchFamily="18" charset="0"/>
                        </a:rPr>
                        <a:t>م رئاسة بطركنا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chemeClr val="bg1"/>
                        </a:solidFill>
                        <a:latin typeface="+mj-lt"/>
                        <a:cs typeface="+mj-cs"/>
                      </a:endParaRPr>
                    </a:p>
                  </a:txBody>
                  <a:tcPr anchor="ctr"/>
                </a:tc>
                <a:extLst>
                  <a:ext uri="{0D108BD9-81ED-4DB2-BD59-A6C34878D82A}">
                    <a16:rowId xmlns:a16="http://schemas.microsoft.com/office/drawing/2014/main" val="3986428576"/>
                  </a:ext>
                </a:extLst>
              </a:tr>
              <a:tr h="725150">
                <a:tc>
                  <a:txBody>
                    <a:bodyPr/>
                    <a:lstStyle/>
                    <a:p>
                      <a:pPr marL="0" marR="0" lvl="0" indent="0" algn="ctr" defTabSz="685783" rtl="1" eaLnBrk="1" fontAlgn="auto" latinLnBrk="0" hangingPunct="1">
                        <a:lnSpc>
                          <a:spcPct val="100000"/>
                        </a:lnSpc>
                        <a:spcBef>
                          <a:spcPts val="0"/>
                        </a:spcBef>
                        <a:spcAft>
                          <a:spcPts val="0"/>
                        </a:spcAft>
                        <a:buClrTx/>
                        <a:buSzTx/>
                        <a:buFontTx/>
                        <a:buNone/>
                        <a:tabLst/>
                        <a:defRPr/>
                      </a:pP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وشر</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ي</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ك</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ه</a:t>
                      </a:r>
                      <a:r>
                        <a:rPr kumimoji="0" lang="ar-SA" sz="4400" b="1" i="0" u="none" strike="noStrike" cap="none" normalizeH="0" baseline="0" dirty="0">
                          <a:ln>
                            <a:noFill/>
                          </a:ln>
                          <a:solidFill>
                            <a:srgbClr val="FFC000"/>
                          </a:solidFill>
                          <a:effectLst/>
                          <a:latin typeface="Times New Roman" pitchFamily="18" charset="0"/>
                          <a:cs typeface="Times New Roman" pitchFamily="18" charset="0"/>
                        </a:rPr>
                        <a:t> </a:t>
                      </a:r>
                      <a:r>
                        <a:rPr kumimoji="0" lang="ar-EG" sz="4400" b="1" i="0" u="none" strike="noStrike" cap="none" normalizeH="0" baseline="0" dirty="0">
                          <a:ln>
                            <a:noFill/>
                          </a:ln>
                          <a:solidFill>
                            <a:srgbClr val="FFC000"/>
                          </a:solidFill>
                          <a:effectLst/>
                          <a:latin typeface="Times New Roman" pitchFamily="18" charset="0"/>
                          <a:cs typeface="Times New Roman" pitchFamily="18" charset="0"/>
                        </a:rPr>
                        <a:t>مطراننا.</a:t>
                      </a:r>
                      <a:r>
                        <a:rPr kumimoji="0" lang="ar-EG" sz="4400" b="1" i="0" u="none" strike="noStrike" cap="none" normalizeH="0" baseline="0" dirty="0">
                          <a:ln>
                            <a:noFill/>
                          </a:ln>
                          <a:solidFill>
                            <a:srgbClr val="FFFFFF"/>
                          </a:solidFill>
                          <a:effectLst/>
                          <a:latin typeface="Times New Roman" pitchFamily="18" charset="0"/>
                          <a:cs typeface="Times New Roman" pitchFamily="18" charset="0"/>
                        </a:rPr>
                        <a:t> </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امـين اللـيلويا</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lang="ar-EG" sz="4400" b="1" dirty="0">
                        <a:solidFill>
                          <a:srgbClr val="FFC000"/>
                        </a:solidFill>
                        <a:latin typeface="+mj-lt"/>
                        <a:cs typeface="+mj-cs"/>
                      </a:endParaRP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422015151"/>
      </p:ext>
    </p:extLst>
  </p:cSld>
  <p:clrMapOvr>
    <a:masterClrMapping/>
  </p:clrMapOvr>
</p:sld>
</file>

<file path=ppt/slides/slide7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pPr algn="r" rtl="1"/>
            <a:r>
              <a:rPr lang="ar-EG" b="1" dirty="0">
                <a:solidFill>
                  <a:srgbClr val="FFC000"/>
                </a:solidFill>
              </a:rPr>
              <a:t>ابصالية الاثنين كيهك</a:t>
            </a:r>
            <a:endParaRPr lang="en-GB" b="1" dirty="0">
              <a:solidFill>
                <a:srgbClr val="FFC000"/>
              </a:solidFill>
            </a:endParaRPr>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804841"/>
            <a:ext cx="9144000" cy="1046533"/>
          </a:xfrm>
        </p:spPr>
        <p:txBody>
          <a:bodyPr anchor="ctr"/>
          <a:lstStyle/>
          <a:p>
            <a:r>
              <a:rPr kumimoji="0" lang="ar-EG" sz="3800" b="1" i="0" u="none" strike="noStrike" kern="1200" cap="none" normalizeH="0" baseline="0" dirty="0">
                <a:ln>
                  <a:noFill/>
                </a:ln>
                <a:solidFill>
                  <a:schemeClr val="bg1"/>
                </a:solidFill>
                <a:effectLst/>
                <a:latin typeface="Times New Roman" pitchFamily="18" charset="0"/>
                <a:ea typeface="+mn-ea"/>
                <a:cs typeface="Times New Roman" pitchFamily="18" charset="0"/>
              </a:rPr>
              <a:t>أمويني تيرو إم فوؤو</a:t>
            </a:r>
            <a:r>
              <a:rPr kumimoji="0" lang="en-US" sz="3800" b="1" i="0" u="none" strike="noStrike" kern="1200" cap="none" normalizeH="0" baseline="0" dirty="0">
                <a:ln>
                  <a:noFill/>
                </a:ln>
                <a:solidFill>
                  <a:schemeClr val="bg1"/>
                </a:solidFill>
                <a:effectLst/>
                <a:latin typeface="Times New Roman" pitchFamily="18" charset="0"/>
                <a:ea typeface="+mn-ea"/>
                <a:cs typeface="Times New Roman" pitchFamily="18" charset="0"/>
              </a:rPr>
              <a:t>:</a:t>
            </a:r>
            <a:r>
              <a:rPr kumimoji="0" lang="ar-EG" sz="3800" b="1" i="0" u="none" strike="noStrike" kern="1200" cap="none" normalizeH="0" baseline="0" dirty="0">
                <a:ln>
                  <a:noFill/>
                </a:ln>
                <a:solidFill>
                  <a:schemeClr val="bg1"/>
                </a:solidFill>
                <a:effectLst/>
                <a:latin typeface="Times New Roman" pitchFamily="18" charset="0"/>
                <a:ea typeface="+mn-ea"/>
                <a:cs typeface="Times New Roman" pitchFamily="18" charset="0"/>
              </a:rPr>
              <a:t> أوني أورثوذوكسوس: هينا إنتين تي أوؤو: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94131" y="3710608"/>
            <a:ext cx="9305365" cy="821051"/>
          </a:xfrm>
        </p:spPr>
        <p:txBody>
          <a:bodyPr anchor="ctr"/>
          <a:lstStyle/>
          <a:p>
            <a:r>
              <a:rPr kumimoji="0" lang="ar-SA" sz="3500" b="1" i="0" u="none" strike="noStrike" cap="none" normalizeH="0" baseline="0" dirty="0">
                <a:ln>
                  <a:noFill/>
                </a:ln>
                <a:solidFill>
                  <a:schemeClr val="bg1"/>
                </a:solidFill>
                <a:effectLst/>
                <a:latin typeface="Times New Roman" pitchFamily="18" charset="0"/>
                <a:cs typeface="Times New Roman" pitchFamily="18" charset="0"/>
              </a:rPr>
              <a:t>تعالوا جميعًا اليوم</a:t>
            </a:r>
            <a:r>
              <a:rPr kumimoji="0" lang="ar-EG" sz="35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500" b="1" i="0" u="none" strike="noStrike" cap="none" normalizeH="0" baseline="0" dirty="0">
                <a:ln>
                  <a:noFill/>
                </a:ln>
                <a:solidFill>
                  <a:schemeClr val="bg1"/>
                </a:solidFill>
                <a:effectLst/>
                <a:latin typeface="Times New Roman" pitchFamily="18" charset="0"/>
                <a:cs typeface="Times New Roman" pitchFamily="18" charset="0"/>
              </a:rPr>
              <a:t> أيها الأرثوذكسيين</a:t>
            </a:r>
            <a:r>
              <a:rPr kumimoji="0" lang="ar-EG" sz="35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500" b="1" i="0" u="none" strike="noStrike" cap="none" normalizeH="0" baseline="0" dirty="0">
                <a:ln>
                  <a:noFill/>
                </a:ln>
                <a:solidFill>
                  <a:schemeClr val="bg1"/>
                </a:solidFill>
                <a:effectLst/>
                <a:latin typeface="Times New Roman" pitchFamily="18" charset="0"/>
                <a:cs typeface="Times New Roman" pitchFamily="18" charset="0"/>
              </a:rPr>
              <a:t> لكي نمجد</a:t>
            </a:r>
            <a:r>
              <a:rPr kumimoji="0" lang="ar-EG" sz="35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500" b="1" i="0" u="none" strike="noStrike" cap="none" normalizeH="0" baseline="0" dirty="0">
                <a:ln>
                  <a:noFill/>
                </a:ln>
                <a:solidFill>
                  <a:schemeClr val="bg1"/>
                </a:solidFill>
                <a:effectLst/>
                <a:latin typeface="Times New Roman" pitchFamily="18" charset="0"/>
                <a:cs typeface="Times New Roman" pitchFamily="18" charset="0"/>
              </a:rPr>
              <a:t> 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531659"/>
            <a:ext cx="9144000" cy="1130723"/>
          </a:xfrm>
        </p:spPr>
        <p:txBody>
          <a:bodyPr anchor="ctr"/>
          <a:lstStyle/>
          <a:p>
            <a:r>
              <a:rPr lang="pl-PL" dirty="0"/>
              <a:t>Amwini tyrou `mvoou@ w nior;odoxoc@ hina `nten]wou@ Maria ]par;enoc.</a:t>
            </a:r>
          </a:p>
        </p:txBody>
      </p:sp>
      <p:sp>
        <p:nvSpPr>
          <p:cNvPr id="6" name="TextBox 5">
            <a:hlinkClick r:id="rId2" action="ppaction://hlinksldjump"/>
            <a:extLst>
              <a:ext uri="{FF2B5EF4-FFF2-40B4-BE49-F238E27FC236}">
                <a16:creationId xmlns:a16="http://schemas.microsoft.com/office/drawing/2014/main" id="{11F5ABD6-DE4D-403F-8DDE-8860E8E3BEA9}"/>
              </a:ext>
            </a:extLst>
          </p:cNvPr>
          <p:cNvSpPr txBox="1"/>
          <p:nvPr/>
        </p:nvSpPr>
        <p:spPr>
          <a:xfrm>
            <a:off x="7315200" y="3310499"/>
            <a:ext cx="1828800" cy="400110"/>
          </a:xfrm>
          <a:prstGeom prst="rect">
            <a:avLst/>
          </a:prstGeom>
          <a:noFill/>
        </p:spPr>
        <p:txBody>
          <a:bodyPr wrap="square" rtlCol="0">
            <a:spAutoFit/>
          </a:bodyPr>
          <a:lstStyle/>
          <a:p>
            <a:pPr algn="ctr" rtl="1"/>
            <a:r>
              <a:rPr lang="ar-EG" sz="2000" b="1" dirty="0">
                <a:solidFill>
                  <a:srgbClr val="FFC000"/>
                </a:solidFill>
              </a:rPr>
              <a:t>مقدمة الثيؤطوكيات</a:t>
            </a:r>
            <a:endParaRPr lang="en-GB" sz="2000" b="1" dirty="0">
              <a:solidFill>
                <a:srgbClr val="FFC000"/>
              </a:solidFill>
            </a:endParaRPr>
          </a:p>
        </p:txBody>
      </p:sp>
      <p:sp>
        <p:nvSpPr>
          <p:cNvPr id="7" name="TextBox 6">
            <a:hlinkClick r:id="rId3" action="ppaction://hlinksldjump"/>
            <a:extLst>
              <a:ext uri="{FF2B5EF4-FFF2-40B4-BE49-F238E27FC236}">
                <a16:creationId xmlns:a16="http://schemas.microsoft.com/office/drawing/2014/main" id="{841725D8-A753-4D8B-A969-02C76DAD7334}"/>
              </a:ext>
            </a:extLst>
          </p:cNvPr>
          <p:cNvSpPr txBox="1"/>
          <p:nvPr/>
        </p:nvSpPr>
        <p:spPr>
          <a:xfrm>
            <a:off x="2918012" y="3310499"/>
            <a:ext cx="4262717" cy="400110"/>
          </a:xfrm>
          <a:prstGeom prst="rect">
            <a:avLst/>
          </a:prstGeom>
          <a:noFill/>
        </p:spPr>
        <p:txBody>
          <a:bodyPr wrap="square">
            <a:spAutoFit/>
          </a:bodyPr>
          <a:lstStyle/>
          <a:p>
            <a:pPr algn="r" rtl="1"/>
            <a:r>
              <a:rPr lang="ar-EG" sz="2000" b="1" dirty="0">
                <a:solidFill>
                  <a:srgbClr val="FFC000"/>
                </a:solidFill>
              </a:rPr>
              <a:t>ابصالية الاثنين سنوي</a:t>
            </a:r>
            <a:r>
              <a:rPr lang="en-US" sz="2000" b="1" dirty="0">
                <a:solidFill>
                  <a:srgbClr val="FFC000"/>
                </a:solidFill>
              </a:rPr>
              <a:t> </a:t>
            </a:r>
            <a:r>
              <a:rPr lang="ar-EG" sz="2000" b="1" dirty="0">
                <a:solidFill>
                  <a:srgbClr val="FFFFFF"/>
                </a:solidFill>
              </a:rPr>
              <a:t>(</a:t>
            </a:r>
            <a:r>
              <a:rPr kumimoji="0" lang="ar-EG" sz="2000" b="1" i="0" u="none" strike="noStrike" kern="1200" cap="none" normalizeH="0" baseline="0" dirty="0">
                <a:ln>
                  <a:noFill/>
                </a:ln>
                <a:solidFill>
                  <a:schemeClr val="bg1"/>
                </a:solidFill>
                <a:effectLst/>
                <a:latin typeface="Times New Roman" pitchFamily="18" charset="0"/>
                <a:ea typeface="+mn-ea"/>
                <a:cs typeface="Times New Roman" pitchFamily="18" charset="0"/>
              </a:rPr>
              <a:t>آني أنا أنشو/ ألوفٌ ألوفٍ</a:t>
            </a:r>
            <a:r>
              <a:rPr lang="ar-EG" sz="2000" b="1" dirty="0">
                <a:solidFill>
                  <a:srgbClr val="FFFFFF"/>
                </a:solidFill>
              </a:rPr>
              <a:t>)</a:t>
            </a:r>
            <a:endParaRPr lang="en-GB" sz="2000" b="1" dirty="0">
              <a:solidFill>
                <a:srgbClr val="FFC000"/>
              </a:solidFill>
            </a:endParaRPr>
          </a:p>
        </p:txBody>
      </p:sp>
    </p:spTree>
    <p:extLst>
      <p:ext uri="{BB962C8B-B14F-4D97-AF65-F5344CB8AC3E}">
        <p14:creationId xmlns:p14="http://schemas.microsoft.com/office/powerpoint/2010/main" val="4214945087"/>
      </p:ext>
    </p:extLst>
  </p:cSld>
  <p:clrMapOvr>
    <a:masterClrMapping/>
  </p:clrMapOvr>
</p:sld>
</file>

<file path=ppt/slides/slide7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662383"/>
            <a:ext cx="9144000" cy="1188992"/>
          </a:xfrm>
        </p:spPr>
        <p:txBody>
          <a:bodyPr anchor="ctr"/>
          <a:lstStyle/>
          <a:p>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ڤون نيڤين سيه طايو: إن تي كاثاروس: ثي إثميه إن أوؤو: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0" y="3710608"/>
            <a:ext cx="9144000" cy="821051"/>
          </a:xfrm>
        </p:spPr>
        <p:txBody>
          <a:bodyPr anchor="ctr"/>
          <a:lstStyle/>
          <a:p>
            <a:r>
              <a:rPr kumimoji="0" lang="ar-SA" b="1" i="0" u="none" strike="noStrike" cap="none" normalizeH="0" baseline="0" dirty="0">
                <a:ln>
                  <a:noFill/>
                </a:ln>
                <a:solidFill>
                  <a:schemeClr val="bg1"/>
                </a:solidFill>
                <a:effectLst/>
                <a:latin typeface="Times New Roman" pitchFamily="18" charset="0"/>
                <a:cs typeface="Times New Roman" pitchFamily="18" charset="0"/>
              </a:rPr>
              <a:t>كل أحد يكرم، الطاهرة، المملؤة مجدًا، 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531659"/>
            <a:ext cx="9144000" cy="1130723"/>
          </a:xfrm>
        </p:spPr>
        <p:txBody>
          <a:bodyPr anchor="ctr"/>
          <a:lstStyle/>
          <a:p>
            <a:r>
              <a:rPr lang="pl-PL" sz="4400" dirty="0"/>
              <a:t>Bon niben cetaio@ `n]ka;aroc@ ;ye;meh `nwou@ Maria ]par;enoc.</a:t>
            </a:r>
          </a:p>
        </p:txBody>
      </p:sp>
    </p:spTree>
    <p:extLst>
      <p:ext uri="{BB962C8B-B14F-4D97-AF65-F5344CB8AC3E}">
        <p14:creationId xmlns:p14="http://schemas.microsoft.com/office/powerpoint/2010/main" val="1363075832"/>
      </p:ext>
    </p:extLst>
  </p:cSld>
  <p:clrMapOvr>
    <a:masterClrMapping/>
  </p:clrMapOvr>
</p:sld>
</file>

<file path=ppt/slides/slide7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662383"/>
            <a:ext cx="9144000" cy="1188992"/>
          </a:xfrm>
        </p:spPr>
        <p:txBody>
          <a:bodyPr anchor="ctr"/>
          <a:lstStyle/>
          <a:p>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جيه غار إنثوس أس تشيسي: إيهوتيه ني أنجيلوس: نيم ني طاغما إنتيه إبتشيسي: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0" y="3710608"/>
            <a:ext cx="9144000" cy="821051"/>
          </a:xfrm>
        </p:spPr>
        <p:txBody>
          <a:bodyPr anchor="ctr"/>
          <a:lstStyle/>
          <a:p>
            <a:r>
              <a:rPr kumimoji="0" lang="ar-SA" sz="3500" b="1" i="0" u="none" strike="noStrike" cap="none" normalizeH="0" baseline="0" dirty="0">
                <a:ln>
                  <a:noFill/>
                </a:ln>
                <a:solidFill>
                  <a:schemeClr val="bg1"/>
                </a:solidFill>
                <a:effectLst/>
                <a:latin typeface="Times New Roman" pitchFamily="18" charset="0"/>
                <a:cs typeface="Times New Roman" pitchFamily="18" charset="0"/>
              </a:rPr>
              <a:t>لأنها تعالت، أكثر من الملائكة، والطغمات العلوية، 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531659"/>
            <a:ext cx="9144000" cy="1130723"/>
          </a:xfrm>
        </p:spPr>
        <p:txBody>
          <a:bodyPr anchor="ctr"/>
          <a:lstStyle/>
          <a:p>
            <a:r>
              <a:rPr lang="pl-PL" dirty="0"/>
              <a:t>Ge gar `n;oc ac[ici@ ehote niaggeloc@ nem nitagma `nte `p[ici@ Maria ]par;enoc.</a:t>
            </a:r>
          </a:p>
        </p:txBody>
      </p:sp>
    </p:spTree>
    <p:extLst>
      <p:ext uri="{BB962C8B-B14F-4D97-AF65-F5344CB8AC3E}">
        <p14:creationId xmlns:p14="http://schemas.microsoft.com/office/powerpoint/2010/main" val="2076993055"/>
      </p:ext>
    </p:extLst>
  </p:cSld>
  <p:clrMapOvr>
    <a:masterClrMapping/>
  </p:clrMapOvr>
</p:sld>
</file>

<file path=ppt/slides/slide7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662383"/>
            <a:ext cx="9144000" cy="1188992"/>
          </a:xfrm>
        </p:spPr>
        <p:txBody>
          <a:bodyPr anchor="ctr"/>
          <a:lstStyle/>
          <a:p>
            <a:pPr>
              <a:spcBef>
                <a:spcPts val="0"/>
              </a:spcBef>
            </a:pP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داڤيد بي هيمنوذوس: إفجو إم إبطايو كالوس: </a:t>
            </a:r>
          </a:p>
          <a:p>
            <a:pPr>
              <a:spcBef>
                <a:spcPts val="0"/>
              </a:spcBef>
            </a:pP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تي إتشرومبي إثنيسوس: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53789" y="3710608"/>
            <a:ext cx="9278471" cy="821051"/>
          </a:xfrm>
        </p:spPr>
        <p:txBody>
          <a:bodyPr anchor="ctr"/>
          <a:lstStyle/>
          <a:p>
            <a:r>
              <a:rPr kumimoji="0" lang="ar-SA" sz="3500" b="1" i="0" u="none" strike="noStrike" cap="none" normalizeH="0" baseline="0" dirty="0">
                <a:ln>
                  <a:noFill/>
                </a:ln>
                <a:solidFill>
                  <a:schemeClr val="bg1"/>
                </a:solidFill>
                <a:effectLst/>
                <a:latin typeface="Times New Roman" pitchFamily="18" charset="0"/>
                <a:cs typeface="Times New Roman" pitchFamily="18" charset="0"/>
              </a:rPr>
              <a:t>داود المرتل، ينطق جيدًا بكرامة، الحمامة الحسنة، 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531659"/>
            <a:ext cx="9144000" cy="1130723"/>
          </a:xfrm>
        </p:spPr>
        <p:txBody>
          <a:bodyPr anchor="ctr"/>
          <a:lstStyle/>
          <a:p>
            <a:r>
              <a:rPr lang="pl-PL" dirty="0"/>
              <a:t>Dauid pihumnodoc@ efjw `m`patio kalwc@ ][rompi e;necwc@ Maria ]par;enoc.</a:t>
            </a:r>
          </a:p>
        </p:txBody>
      </p:sp>
    </p:spTree>
    <p:extLst>
      <p:ext uri="{BB962C8B-B14F-4D97-AF65-F5344CB8AC3E}">
        <p14:creationId xmlns:p14="http://schemas.microsoft.com/office/powerpoint/2010/main" val="1682801559"/>
      </p:ext>
    </p:extLst>
  </p:cSld>
  <p:clrMapOvr>
    <a:masterClrMapping/>
  </p:clrMapOvr>
</p:sld>
</file>

<file path=ppt/slides/slide7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720651"/>
            <a:ext cx="9144000" cy="1130723"/>
          </a:xfrm>
        </p:spPr>
        <p:txBody>
          <a:bodyPr anchor="ctr"/>
          <a:lstStyle/>
          <a:p>
            <a:pPr>
              <a:spcBef>
                <a:spcPts val="0"/>
              </a:spcBef>
            </a:pPr>
            <a:r>
              <a:rPr kumimoji="0" lang="ar-EG" sz="3800" b="1" i="0" u="none" strike="noStrike" kern="1200" cap="none" normalizeH="0" baseline="0" dirty="0">
                <a:ln>
                  <a:noFill/>
                </a:ln>
                <a:solidFill>
                  <a:schemeClr val="bg1"/>
                </a:solidFill>
                <a:effectLst/>
                <a:latin typeface="Times New Roman" pitchFamily="18" charset="0"/>
                <a:ea typeface="+mn-ea"/>
                <a:cs typeface="Times New Roman" pitchFamily="18" charset="0"/>
              </a:rPr>
              <a:t>إثڤيه تي ثيؤطوكوس: كو نان أو بين نيب بخريستوس: إثڤيه تي كاثاروس: ماريا تي بارثينوس</a:t>
            </a:r>
            <a:r>
              <a:rPr kumimoji="0" lang="en-US" sz="3800" b="1" i="0" u="none" strike="noStrike" kern="1200" cap="none" normalizeH="0" baseline="0" dirty="0">
                <a:ln>
                  <a:noFill/>
                </a:ln>
                <a:solidFill>
                  <a:schemeClr val="bg1"/>
                </a:solidFill>
                <a:effectLst/>
                <a:latin typeface="Times New Roman" pitchFamily="18" charset="0"/>
                <a:ea typeface="+mn-ea"/>
                <a:cs typeface="Times New Roman" pitchFamily="18" charset="0"/>
              </a:rPr>
              <a:t>.</a:t>
            </a:r>
            <a:endParaRPr kumimoji="0" lang="ar-EG" sz="38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53789" y="3710608"/>
            <a:ext cx="9197789" cy="955521"/>
          </a:xfrm>
        </p:spPr>
        <p:txBody>
          <a:bodyPr anchor="t"/>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من أجل والدة الإله، اغفر لنا يا سيدنا المسيح، من أجل النقية، 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666129"/>
            <a:ext cx="9144000" cy="996253"/>
          </a:xfrm>
        </p:spPr>
        <p:txBody>
          <a:bodyPr anchor="ctr"/>
          <a:lstStyle/>
          <a:p>
            <a:r>
              <a:rPr lang="pl-PL" dirty="0"/>
              <a:t>E;be ];eotokoc@ ,w nan w Pennyb P=,=c@ e;be ]Ka;aroc@ Maria ]par;enoc.</a:t>
            </a:r>
          </a:p>
        </p:txBody>
      </p:sp>
    </p:spTree>
    <p:extLst>
      <p:ext uri="{BB962C8B-B14F-4D97-AF65-F5344CB8AC3E}">
        <p14:creationId xmlns:p14="http://schemas.microsoft.com/office/powerpoint/2010/main" val="204566824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3203343958"/>
              </p:ext>
            </p:extLst>
          </p:nvPr>
        </p:nvGraphicFramePr>
        <p:xfrm>
          <a:off x="0" y="3723340"/>
          <a:ext cx="9144000" cy="31089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طوبى لمن يسـمعها. في حضـرة من يقرأها.</a:t>
                      </a:r>
                    </a:p>
                  </a:txBody>
                  <a:tcPr anchor="ctr"/>
                </a:tc>
                <a:extLst>
                  <a:ext uri="{0D108BD9-81ED-4DB2-BD59-A6C34878D82A}">
                    <a16:rowId xmlns:a16="http://schemas.microsoft.com/office/drawing/2014/main" val="2109366237"/>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rPr>
                        <a:t>و يتلو معها</a:t>
                      </a:r>
                      <a:r>
                        <a:rPr lang="ar-EG" sz="4200" b="1" dirty="0">
                          <a:solidFill>
                            <a:schemeClr val="bg1"/>
                          </a:solidFill>
                          <a:latin typeface="+mj-lt"/>
                        </a:rPr>
                        <a:t>. آمين الليلويا.</a:t>
                      </a:r>
                    </a:p>
                  </a:txBody>
                  <a:tcPr anchor="ctr"/>
                </a:tc>
                <a:extLst>
                  <a:ext uri="{0D108BD9-81ED-4DB2-BD59-A6C34878D82A}">
                    <a16:rowId xmlns:a16="http://schemas.microsoft.com/office/drawing/2014/main" val="3887772770"/>
                  </a:ext>
                </a:extLst>
              </a:tr>
              <a:tr h="152102">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الليلويـا تسبــيح. </a:t>
                      </a:r>
                      <a:r>
                        <a:rPr lang="ar-EG" sz="4200" b="1" kern="1200" dirty="0">
                          <a:solidFill>
                            <a:schemeClr val="bg1"/>
                          </a:solidFill>
                          <a:latin typeface="+mn-lt"/>
                          <a:ea typeface="+mn-ea"/>
                          <a:cs typeface="+mn-cs"/>
                        </a:rPr>
                        <a:t>وترتيـل ومديـح</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626932">
                <a:tc>
                  <a:txBody>
                    <a:bodyPr/>
                    <a:lstStyle/>
                    <a:p>
                      <a:pPr algn="l" rtl="1"/>
                      <a:r>
                        <a:rPr lang="ar-EG" sz="4200" b="1" dirty="0">
                          <a:solidFill>
                            <a:schemeClr val="bg1"/>
                          </a:solidFill>
                          <a:latin typeface="+mj-lt"/>
                        </a:rPr>
                        <a:t>بها نصرخ ونصيح.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665273170"/>
      </p:ext>
    </p:extLst>
  </p:cSld>
  <p:clrMapOvr>
    <a:masterClrMapping/>
  </p:clrMapOvr>
</p:sld>
</file>

<file path=ppt/slides/slide7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778920"/>
            <a:ext cx="9144000" cy="1072454"/>
          </a:xfrm>
        </p:spPr>
        <p:txBody>
          <a:bodyPr anchor="ctr"/>
          <a:lstStyle/>
          <a:p>
            <a:pPr>
              <a:spcBef>
                <a:spcPts val="0"/>
              </a:spcBef>
            </a:pP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شاشف إن طاغما إن أنجيلوس نيم ني جوم نيم ني إثرونوس: إڤتي أوؤو خين هان هيمنوس: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0" y="3710608"/>
            <a:ext cx="9144000" cy="955521"/>
          </a:xfrm>
        </p:spPr>
        <p:txBody>
          <a:bodyPr anchor="t"/>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سبع طغمات الملائكة، والقوات والكراسي، يمجدون بتراتيل، 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765130"/>
            <a:ext cx="9144000" cy="996253"/>
          </a:xfrm>
        </p:spPr>
        <p:txBody>
          <a:bodyPr anchor="ctr"/>
          <a:lstStyle/>
          <a:p>
            <a:r>
              <a:rPr lang="pt-BR" sz="3800" dirty="0"/>
              <a:t>=Z `ntagma `naggeloc@ nem nijom nem ni`;ronoc@ eu]wou qen hanhumnoc@ Maria ]par;enoc.</a:t>
            </a:r>
          </a:p>
        </p:txBody>
      </p:sp>
    </p:spTree>
    <p:extLst>
      <p:ext uri="{BB962C8B-B14F-4D97-AF65-F5344CB8AC3E}">
        <p14:creationId xmlns:p14="http://schemas.microsoft.com/office/powerpoint/2010/main" val="1298099595"/>
      </p:ext>
    </p:extLst>
  </p:cSld>
  <p:clrMapOvr>
    <a:masterClrMapping/>
  </p:clrMapOvr>
</p:sld>
</file>

<file path=ppt/slides/slide7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778920"/>
            <a:ext cx="9144000" cy="1072454"/>
          </a:xfrm>
        </p:spPr>
        <p:txBody>
          <a:bodyPr anchor="ctr"/>
          <a:lstStyle/>
          <a:p>
            <a:pPr>
              <a:spcBef>
                <a:spcPts val="0"/>
              </a:spcBef>
            </a:pP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إذيؤس أسميسي: إم بين تشويس إيسوس بخريستوس: إنثو بيه تي فيه إم ڤيري: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0" y="3710608"/>
            <a:ext cx="9144000" cy="955521"/>
          </a:xfrm>
        </p:spPr>
        <p:txBody>
          <a:bodyPr anchor="t"/>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لأنها حقا ولدت، ربنا يسوع المسيح، أنت السماء الجديدة، 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765130"/>
            <a:ext cx="9144000" cy="996253"/>
          </a:xfrm>
        </p:spPr>
        <p:txBody>
          <a:bodyPr anchor="ctr"/>
          <a:lstStyle/>
          <a:p>
            <a:r>
              <a:rPr lang="pt-BR" sz="3800" dirty="0"/>
              <a:t>Ydeoc acmici@ `mPen[oic Iycouc Pi,rictoc@</a:t>
            </a:r>
            <a:br>
              <a:rPr lang="pt-BR" sz="3800" dirty="0"/>
            </a:br>
            <a:r>
              <a:rPr lang="pt-BR" sz="3800" dirty="0"/>
              <a:t> `n;o pe ]ve `mberi@ Maria ]par;enoc.</a:t>
            </a:r>
          </a:p>
        </p:txBody>
      </p:sp>
    </p:spTree>
    <p:extLst>
      <p:ext uri="{BB962C8B-B14F-4D97-AF65-F5344CB8AC3E}">
        <p14:creationId xmlns:p14="http://schemas.microsoft.com/office/powerpoint/2010/main" val="2059145928"/>
      </p:ext>
    </p:extLst>
  </p:cSld>
  <p:clrMapOvr>
    <a:masterClrMapping/>
  </p:clrMapOvr>
</p:sld>
</file>

<file path=ppt/slides/slide7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667640"/>
            <a:ext cx="9144000" cy="1183734"/>
          </a:xfrm>
        </p:spPr>
        <p:txBody>
          <a:bodyPr anchor="b"/>
          <a:lstStyle/>
          <a:p>
            <a:pPr>
              <a:lnSpc>
                <a:spcPct val="100000"/>
              </a:lnSpc>
              <a:spcBef>
                <a:spcPts val="0"/>
              </a:spcBef>
            </a:pP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ثوك تيه تي جوم نيم بي أوأوو: إيوس ثيئوس: </a:t>
            </a:r>
          </a:p>
          <a:p>
            <a:pPr>
              <a:lnSpc>
                <a:spcPct val="100000"/>
              </a:lnSpc>
              <a:spcBef>
                <a:spcPts val="0"/>
              </a:spcBef>
            </a:pP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ناهمين إثڤيه تي أوورو: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0" y="3710609"/>
            <a:ext cx="9144000" cy="753816"/>
          </a:xfrm>
        </p:spPr>
        <p:txBody>
          <a:bodyPr anchor="ctr"/>
          <a:lstStyle/>
          <a:p>
            <a:r>
              <a:rPr kumimoji="0" lang="ar-SA" sz="3500" b="1" i="0" u="none" strike="noStrike" cap="none" normalizeH="0" baseline="0" dirty="0">
                <a:ln>
                  <a:noFill/>
                </a:ln>
                <a:solidFill>
                  <a:schemeClr val="bg1"/>
                </a:solidFill>
                <a:effectLst/>
                <a:latin typeface="Times New Roman" pitchFamily="18" charset="0"/>
                <a:cs typeface="Times New Roman" pitchFamily="18" charset="0"/>
              </a:rPr>
              <a:t>لك القوة والمجد، يا ابن الله، نجنا من أجل الملكة، 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464425"/>
            <a:ext cx="9144000" cy="1203215"/>
          </a:xfrm>
        </p:spPr>
        <p:txBody>
          <a:bodyPr anchor="t"/>
          <a:lstStyle/>
          <a:p>
            <a:pPr>
              <a:spcBef>
                <a:spcPts val="0"/>
              </a:spcBef>
            </a:pPr>
            <a:r>
              <a:rPr lang="pt-BR" dirty="0"/>
              <a:t>:wk te ]jom nem piwou@ Uioc :eoc@ </a:t>
            </a:r>
            <a:endParaRPr lang="ar-EG" dirty="0"/>
          </a:p>
          <a:p>
            <a:pPr>
              <a:spcBef>
                <a:spcPts val="0"/>
              </a:spcBef>
            </a:pPr>
            <a:r>
              <a:rPr lang="pt-BR" dirty="0"/>
              <a:t>nahmen e;be ]ourw@ Maria ]par;enoc.</a:t>
            </a:r>
          </a:p>
        </p:txBody>
      </p:sp>
    </p:spTree>
    <p:extLst>
      <p:ext uri="{BB962C8B-B14F-4D97-AF65-F5344CB8AC3E}">
        <p14:creationId xmlns:p14="http://schemas.microsoft.com/office/powerpoint/2010/main" val="1982187079"/>
      </p:ext>
    </p:extLst>
  </p:cSld>
  <p:clrMapOvr>
    <a:masterClrMapping/>
  </p:clrMapOvr>
</p:sld>
</file>

<file path=ppt/slides/slide7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593080"/>
            <a:ext cx="9144000" cy="1258294"/>
          </a:xfrm>
        </p:spPr>
        <p:txBody>
          <a:bodyPr anchor="ctr"/>
          <a:lstStyle/>
          <a:p>
            <a:pPr>
              <a:lnSpc>
                <a:spcPct val="100000"/>
              </a:lnSpc>
              <a:spcBef>
                <a:spcPts val="0"/>
              </a:spcBef>
            </a:pP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إيسوس بخريستوس بين نوتي: آفشاي سوماتيكوس: إيڤول خين تي ماسنوتي: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67236" y="3710608"/>
            <a:ext cx="9278471" cy="876631"/>
          </a:xfrm>
        </p:spPr>
        <p:txBody>
          <a:bodyPr anchor="ctr"/>
          <a:lstStyle/>
          <a:p>
            <a:r>
              <a:rPr kumimoji="0" lang="ar-SA" sz="3400" b="1" i="0" u="none" strike="noStrike" cap="none" normalizeH="0" baseline="0" dirty="0">
                <a:ln>
                  <a:noFill/>
                </a:ln>
                <a:solidFill>
                  <a:schemeClr val="bg1"/>
                </a:solidFill>
                <a:effectLst/>
                <a:latin typeface="Times New Roman" pitchFamily="18" charset="0"/>
                <a:cs typeface="Times New Roman" pitchFamily="18" charset="0"/>
              </a:rPr>
              <a:t>يسوع المسيح إلهنا، أشرق متجسدًا، من والدة الإله، 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587240"/>
            <a:ext cx="9144000" cy="975782"/>
          </a:xfrm>
        </p:spPr>
        <p:txBody>
          <a:bodyPr anchor="ctr"/>
          <a:lstStyle/>
          <a:p>
            <a:pPr>
              <a:spcBef>
                <a:spcPts val="0"/>
              </a:spcBef>
            </a:pPr>
            <a:r>
              <a:rPr lang="pt-BR" sz="3800" dirty="0"/>
              <a:t>Iycouc Pi,rictoc Pennou]@ afsai cwmatikoc@ ebolqen ]macnou]@ Maria ]par;enoc.</a:t>
            </a:r>
          </a:p>
        </p:txBody>
      </p:sp>
    </p:spTree>
    <p:extLst>
      <p:ext uri="{BB962C8B-B14F-4D97-AF65-F5344CB8AC3E}">
        <p14:creationId xmlns:p14="http://schemas.microsoft.com/office/powerpoint/2010/main" val="1220455872"/>
      </p:ext>
    </p:extLst>
  </p:cSld>
  <p:clrMapOvr>
    <a:masterClrMapping/>
  </p:clrMapOvr>
</p:sld>
</file>

<file path=ppt/slides/slide7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728446"/>
            <a:ext cx="9144000" cy="1122927"/>
          </a:xfrm>
        </p:spPr>
        <p:txBody>
          <a:bodyPr anchor="ctr"/>
          <a:lstStyle/>
          <a:p>
            <a:pPr>
              <a:lnSpc>
                <a:spcPct val="100000"/>
              </a:lnSpc>
              <a:spcBef>
                <a:spcPts val="0"/>
              </a:spcBef>
            </a:pP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كاطا نيك ميت شينهيت: ناي نان أو بي أغاثوس: إثڤيه تيك ماڤ إن شيليت: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1" y="3710608"/>
            <a:ext cx="9144000" cy="1008528"/>
          </a:xfrm>
        </p:spPr>
        <p:txBody>
          <a:bodyPr anchor="ctr"/>
          <a:lstStyle/>
          <a:p>
            <a:pPr>
              <a:spcBef>
                <a:spcPts val="0"/>
              </a:spcBef>
            </a:pPr>
            <a:r>
              <a:rPr kumimoji="0" lang="ar-SA" sz="3400" b="1" i="0" u="none" strike="noStrike" cap="none" normalizeH="0" baseline="0" dirty="0">
                <a:ln>
                  <a:noFill/>
                </a:ln>
                <a:solidFill>
                  <a:schemeClr val="bg1"/>
                </a:solidFill>
                <a:effectLst/>
                <a:latin typeface="Times New Roman" pitchFamily="18" charset="0"/>
                <a:cs typeface="Times New Roman" pitchFamily="18" charset="0"/>
              </a:rPr>
              <a:t>كمثل عظمتك، إرحمنا أيها الصالح، لأجل والدتك العروس، </a:t>
            </a:r>
            <a:endParaRPr kumimoji="0" lang="ar-EG" sz="3400" b="1" i="0" u="none" strike="noStrike" cap="none" normalizeH="0" baseline="0" dirty="0">
              <a:ln>
                <a:noFill/>
              </a:ln>
              <a:solidFill>
                <a:schemeClr val="bg1"/>
              </a:solidFill>
              <a:effectLst/>
              <a:latin typeface="Times New Roman" pitchFamily="18" charset="0"/>
              <a:cs typeface="Times New Roman" pitchFamily="18" charset="0"/>
            </a:endParaRPr>
          </a:p>
          <a:p>
            <a:pPr>
              <a:spcBef>
                <a:spcPts val="0"/>
              </a:spcBef>
            </a:pPr>
            <a:r>
              <a:rPr kumimoji="0" lang="ar-SA" sz="3400" b="1" i="0" u="none" strike="noStrike" cap="none" normalizeH="0" baseline="0" dirty="0">
                <a:ln>
                  <a:noFill/>
                </a:ln>
                <a:solidFill>
                  <a:schemeClr val="bg1"/>
                </a:solidFill>
                <a:effectLst/>
                <a:latin typeface="Times New Roman" pitchFamily="18" charset="0"/>
                <a:cs typeface="Times New Roman" pitchFamily="18" charset="0"/>
              </a:rPr>
              <a:t>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719918"/>
            <a:ext cx="9144000" cy="1008528"/>
          </a:xfrm>
        </p:spPr>
        <p:txBody>
          <a:bodyPr anchor="ctr"/>
          <a:lstStyle/>
          <a:p>
            <a:pPr>
              <a:spcBef>
                <a:spcPts val="0"/>
              </a:spcBef>
            </a:pPr>
            <a:r>
              <a:rPr lang="pt-BR" dirty="0"/>
              <a:t>Kata nekmetsenhyt@ nai nan w piaga;oc@ e;be tekmau `nselet@ Maria ]par;enoc.</a:t>
            </a:r>
          </a:p>
        </p:txBody>
      </p:sp>
    </p:spTree>
    <p:extLst>
      <p:ext uri="{BB962C8B-B14F-4D97-AF65-F5344CB8AC3E}">
        <p14:creationId xmlns:p14="http://schemas.microsoft.com/office/powerpoint/2010/main" val="1460986983"/>
      </p:ext>
    </p:extLst>
  </p:cSld>
  <p:clrMapOvr>
    <a:masterClrMapping/>
  </p:clrMapOvr>
</p:sld>
</file>

<file path=ppt/slides/slide7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728446"/>
            <a:ext cx="9144000" cy="1122927"/>
          </a:xfrm>
        </p:spPr>
        <p:txBody>
          <a:bodyPr anchor="ctr"/>
          <a:lstStyle/>
          <a:p>
            <a:pPr>
              <a:lnSpc>
                <a:spcPct val="100000"/>
              </a:lnSpc>
              <a:spcBef>
                <a:spcPts val="0"/>
              </a:spcBef>
            </a:pP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لاؤس إن ني بيستوس: إڤجو إن هان هيمنوس: إثڤيه تي شوري إنكاثاروس: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1" y="3710608"/>
            <a:ext cx="9144000" cy="1008528"/>
          </a:xfrm>
        </p:spPr>
        <p:txBody>
          <a:bodyPr anchor="ctr"/>
          <a:lstStyle/>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شعب المؤمنين، يقولون بتراتيل، من أجل المجمرة النقية، 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719918"/>
            <a:ext cx="9144000" cy="1008528"/>
          </a:xfrm>
        </p:spPr>
        <p:txBody>
          <a:bodyPr anchor="ctr"/>
          <a:lstStyle/>
          <a:p>
            <a:pPr>
              <a:spcBef>
                <a:spcPts val="0"/>
              </a:spcBef>
            </a:pPr>
            <a:r>
              <a:rPr lang="en-US" dirty="0" err="1"/>
              <a:t>Laoc</a:t>
            </a:r>
            <a:r>
              <a:rPr lang="en-US" dirty="0"/>
              <a:t> `</a:t>
            </a:r>
            <a:r>
              <a:rPr lang="en-US" dirty="0" err="1"/>
              <a:t>nnipictoc</a:t>
            </a:r>
            <a:r>
              <a:rPr lang="en-US" dirty="0"/>
              <a:t>@ </a:t>
            </a:r>
            <a:r>
              <a:rPr lang="en-US" dirty="0" err="1"/>
              <a:t>eujw</a:t>
            </a:r>
            <a:r>
              <a:rPr lang="en-US" dirty="0"/>
              <a:t> `</a:t>
            </a:r>
            <a:r>
              <a:rPr lang="en-US" dirty="0" err="1"/>
              <a:t>nhanhumnoc</a:t>
            </a:r>
            <a:r>
              <a:rPr lang="en-US" dirty="0"/>
              <a:t>@ </a:t>
            </a:r>
            <a:r>
              <a:rPr lang="en-US" dirty="0" err="1"/>
              <a:t>e;be</a:t>
            </a:r>
            <a:r>
              <a:rPr lang="en-US" dirty="0"/>
              <a:t> ]</a:t>
            </a:r>
            <a:r>
              <a:rPr lang="en-US" dirty="0" err="1"/>
              <a:t>soury</a:t>
            </a:r>
            <a:r>
              <a:rPr lang="en-US" dirty="0"/>
              <a:t> `</a:t>
            </a:r>
            <a:r>
              <a:rPr lang="en-US" dirty="0" err="1"/>
              <a:t>nka;aroc</a:t>
            </a:r>
            <a:r>
              <a:rPr lang="en-US" dirty="0"/>
              <a:t>@ Maria ]</a:t>
            </a:r>
            <a:r>
              <a:rPr lang="en-US" dirty="0" err="1"/>
              <a:t>par;enoc</a:t>
            </a:r>
            <a:r>
              <a:rPr lang="en-US" dirty="0"/>
              <a:t>.</a:t>
            </a:r>
          </a:p>
        </p:txBody>
      </p:sp>
    </p:spTree>
    <p:extLst>
      <p:ext uri="{BB962C8B-B14F-4D97-AF65-F5344CB8AC3E}">
        <p14:creationId xmlns:p14="http://schemas.microsoft.com/office/powerpoint/2010/main" val="2415153289"/>
      </p:ext>
    </p:extLst>
  </p:cSld>
  <p:clrMapOvr>
    <a:masterClrMapping/>
  </p:clrMapOvr>
</p:sld>
</file>

<file path=ppt/slides/slide7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728446"/>
            <a:ext cx="9144000" cy="1122927"/>
          </a:xfrm>
        </p:spPr>
        <p:txBody>
          <a:bodyPr anchor="b"/>
          <a:lstStyle/>
          <a:p>
            <a:pPr>
              <a:lnSpc>
                <a:spcPct val="100000"/>
              </a:lnSpc>
              <a:spcBef>
                <a:spcPts val="0"/>
              </a:spcBef>
            </a:pPr>
            <a:r>
              <a:rPr kumimoji="0" lang="ar-EG" sz="3800" b="1" i="0" u="none" strike="noStrike" kern="1200" cap="none" normalizeH="0" baseline="0" dirty="0">
                <a:ln>
                  <a:noFill/>
                </a:ln>
                <a:solidFill>
                  <a:schemeClr val="bg1"/>
                </a:solidFill>
                <a:effectLst/>
                <a:latin typeface="Times New Roman" pitchFamily="18" charset="0"/>
                <a:ea typeface="+mn-ea"/>
                <a:cs typeface="Times New Roman" pitchFamily="18" charset="0"/>
              </a:rPr>
              <a:t>موي نان إنتيك هيريني: ناهمين خين ني بي رازموس: ماطالتشون إثڤيه تي إهريري: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1" y="3710608"/>
            <a:ext cx="9144000" cy="1008528"/>
          </a:xfrm>
        </p:spPr>
        <p:txBody>
          <a:bodyPr anchor="t"/>
          <a:lstStyle/>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أعطنا سلامك، وخلصنا من التجارب، اشف أمراضنا من أجل الزهرة، 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719918"/>
            <a:ext cx="9144000" cy="1008528"/>
          </a:xfrm>
        </p:spPr>
        <p:txBody>
          <a:bodyPr anchor="ctr"/>
          <a:lstStyle/>
          <a:p>
            <a:pPr>
              <a:spcBef>
                <a:spcPts val="0"/>
              </a:spcBef>
            </a:pPr>
            <a:r>
              <a:rPr lang="en-US" dirty="0"/>
              <a:t>Moi nan `</a:t>
            </a:r>
            <a:r>
              <a:rPr lang="en-US" dirty="0" err="1"/>
              <a:t>ntekhiryny</a:t>
            </a:r>
            <a:r>
              <a:rPr lang="en-US" dirty="0"/>
              <a:t>@ </a:t>
            </a:r>
            <a:r>
              <a:rPr lang="en-US" dirty="0" err="1"/>
              <a:t>nahmen</a:t>
            </a:r>
            <a:r>
              <a:rPr lang="en-US" dirty="0"/>
              <a:t> </a:t>
            </a:r>
            <a:r>
              <a:rPr lang="en-US" dirty="0" err="1"/>
              <a:t>qen</a:t>
            </a:r>
            <a:r>
              <a:rPr lang="en-US" dirty="0"/>
              <a:t> </a:t>
            </a:r>
            <a:r>
              <a:rPr lang="en-US" dirty="0" err="1"/>
              <a:t>nipiracmoc</a:t>
            </a:r>
            <a:r>
              <a:rPr lang="en-US" dirty="0"/>
              <a:t>@ </a:t>
            </a:r>
            <a:r>
              <a:rPr lang="en-US" dirty="0" err="1"/>
              <a:t>matal</a:t>
            </a:r>
            <a:r>
              <a:rPr lang="en-US" dirty="0"/>
              <a:t>[on </a:t>
            </a:r>
            <a:r>
              <a:rPr lang="en-US" dirty="0" err="1"/>
              <a:t>e;be</a:t>
            </a:r>
            <a:r>
              <a:rPr lang="en-US" dirty="0"/>
              <a:t> ]`</a:t>
            </a:r>
            <a:r>
              <a:rPr lang="en-US" dirty="0" err="1"/>
              <a:t>hryri</a:t>
            </a:r>
            <a:r>
              <a:rPr lang="en-US" dirty="0"/>
              <a:t>@ Maria ]</a:t>
            </a:r>
            <a:r>
              <a:rPr lang="en-US" dirty="0" err="1"/>
              <a:t>par;enoc</a:t>
            </a:r>
            <a:r>
              <a:rPr lang="en-US" dirty="0"/>
              <a:t>.</a:t>
            </a:r>
          </a:p>
        </p:txBody>
      </p:sp>
    </p:spTree>
    <p:extLst>
      <p:ext uri="{BB962C8B-B14F-4D97-AF65-F5344CB8AC3E}">
        <p14:creationId xmlns:p14="http://schemas.microsoft.com/office/powerpoint/2010/main" val="3667889550"/>
      </p:ext>
    </p:extLst>
  </p:cSld>
  <p:clrMapOvr>
    <a:masterClrMapping/>
  </p:clrMapOvr>
</p:sld>
</file>

<file path=ppt/slides/slide7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728446"/>
            <a:ext cx="9144000" cy="1122927"/>
          </a:xfrm>
        </p:spPr>
        <p:txBody>
          <a:bodyPr anchor="ctr"/>
          <a:lstStyle/>
          <a:p>
            <a:pPr>
              <a:lnSpc>
                <a:spcPct val="100000"/>
              </a:lnSpc>
              <a:spcBef>
                <a:spcPts val="0"/>
              </a:spcBef>
            </a:pPr>
            <a:r>
              <a:rPr kumimoji="0" lang="ar-EG" sz="3800" b="1" i="0" u="none" strike="noStrike" kern="1200" cap="none" normalizeH="0" baseline="0" dirty="0">
                <a:ln>
                  <a:noFill/>
                </a:ln>
                <a:solidFill>
                  <a:schemeClr val="bg1"/>
                </a:solidFill>
                <a:effectLst/>
                <a:latin typeface="Times New Roman" pitchFamily="18" charset="0"/>
                <a:ea typeface="+mn-ea"/>
                <a:cs typeface="Times New Roman" pitchFamily="18" charset="0"/>
              </a:rPr>
              <a:t>ناي نان أولي إم بيك جونت: إيڤول هارون أو إيوس ثيؤس: إثڤيه ثي إت إسماروؤوت: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1" y="3710608"/>
            <a:ext cx="9144000" cy="1008528"/>
          </a:xfrm>
        </p:spPr>
        <p:txBody>
          <a:bodyPr anchor="t"/>
          <a:lstStyle/>
          <a:p>
            <a:pPr>
              <a:spcBef>
                <a:spcPts val="0"/>
              </a:spcBef>
            </a:pPr>
            <a:r>
              <a:rPr kumimoji="0" lang="ar-SA" sz="3500" b="1" i="0" u="none" strike="noStrike" cap="none" normalizeH="0" baseline="0" dirty="0">
                <a:ln>
                  <a:noFill/>
                </a:ln>
                <a:solidFill>
                  <a:schemeClr val="bg1"/>
                </a:solidFill>
                <a:effectLst/>
                <a:latin typeface="Times New Roman" pitchFamily="18" charset="0"/>
                <a:cs typeface="Times New Roman" pitchFamily="18" charset="0"/>
              </a:rPr>
              <a:t>إرحمنا وأرفع غضبك عنا، يا ابن الله، لأجل المباركة، </a:t>
            </a:r>
            <a:endParaRPr kumimoji="0" lang="ar-EG" sz="3500" b="1" i="0" u="none" strike="noStrike" cap="none" normalizeH="0" baseline="0" dirty="0">
              <a:ln>
                <a:noFill/>
              </a:ln>
              <a:solidFill>
                <a:schemeClr val="bg1"/>
              </a:solidFill>
              <a:effectLst/>
              <a:latin typeface="Times New Roman" pitchFamily="18" charset="0"/>
              <a:cs typeface="Times New Roman" pitchFamily="18" charset="0"/>
            </a:endParaRPr>
          </a:p>
          <a:p>
            <a:pPr>
              <a:spcBef>
                <a:spcPts val="0"/>
              </a:spcBef>
            </a:pPr>
            <a:r>
              <a:rPr kumimoji="0" lang="ar-SA" sz="3500" b="1" i="0" u="none" strike="noStrike" cap="none" normalizeH="0" baseline="0" dirty="0">
                <a:ln>
                  <a:noFill/>
                </a:ln>
                <a:solidFill>
                  <a:schemeClr val="bg1"/>
                </a:solidFill>
                <a:effectLst/>
                <a:latin typeface="Times New Roman" pitchFamily="18" charset="0"/>
                <a:cs typeface="Times New Roman" pitchFamily="18" charset="0"/>
              </a:rPr>
              <a:t>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719918"/>
            <a:ext cx="9144000" cy="1008528"/>
          </a:xfrm>
        </p:spPr>
        <p:txBody>
          <a:bodyPr anchor="ctr"/>
          <a:lstStyle/>
          <a:p>
            <a:pPr>
              <a:spcBef>
                <a:spcPts val="0"/>
              </a:spcBef>
            </a:pPr>
            <a:r>
              <a:rPr lang="en-US" sz="3600" dirty="0" err="1"/>
              <a:t>Nai</a:t>
            </a:r>
            <a:r>
              <a:rPr lang="en-US" sz="3600" dirty="0"/>
              <a:t> nan </a:t>
            </a:r>
            <a:r>
              <a:rPr lang="en-US" sz="3600" dirty="0" err="1"/>
              <a:t>wli</a:t>
            </a:r>
            <a:r>
              <a:rPr lang="en-US" sz="3600" dirty="0"/>
              <a:t> `</a:t>
            </a:r>
            <a:r>
              <a:rPr lang="en-US" sz="3600" dirty="0" err="1"/>
              <a:t>mpekjwnt</a:t>
            </a:r>
            <a:r>
              <a:rPr lang="en-US" sz="3600" dirty="0"/>
              <a:t>@ </a:t>
            </a:r>
            <a:r>
              <a:rPr lang="en-US" sz="3600" dirty="0" err="1"/>
              <a:t>ebol</a:t>
            </a:r>
            <a:r>
              <a:rPr lang="en-US" sz="3600" dirty="0"/>
              <a:t> </a:t>
            </a:r>
            <a:r>
              <a:rPr lang="en-US" sz="3600" dirty="0" err="1"/>
              <a:t>haron</a:t>
            </a:r>
            <a:r>
              <a:rPr lang="en-US" sz="3600" dirty="0"/>
              <a:t> w </a:t>
            </a:r>
            <a:r>
              <a:rPr lang="en-US" sz="3600" dirty="0" err="1"/>
              <a:t>Uioc</a:t>
            </a:r>
            <a:r>
              <a:rPr lang="en-US" sz="3600" dirty="0"/>
              <a:t> :</a:t>
            </a:r>
            <a:r>
              <a:rPr lang="en-US" sz="3600" dirty="0" err="1"/>
              <a:t>eoc</a:t>
            </a:r>
            <a:r>
              <a:rPr lang="en-US" sz="3600" dirty="0"/>
              <a:t>@ </a:t>
            </a:r>
            <a:r>
              <a:rPr lang="en-US" sz="3600" dirty="0" err="1"/>
              <a:t>e;be</a:t>
            </a:r>
            <a:r>
              <a:rPr lang="en-US" sz="3600" dirty="0"/>
              <a:t> ;</a:t>
            </a:r>
            <a:r>
              <a:rPr lang="en-US" sz="3600" dirty="0" err="1"/>
              <a:t>yet`cmarwout</a:t>
            </a:r>
            <a:r>
              <a:rPr lang="en-US" sz="3600" dirty="0"/>
              <a:t>@ Maria ]</a:t>
            </a:r>
            <a:r>
              <a:rPr lang="en-US" sz="3600" dirty="0" err="1"/>
              <a:t>par;enoc</a:t>
            </a:r>
            <a:r>
              <a:rPr lang="en-US" sz="3600" dirty="0"/>
              <a:t>.</a:t>
            </a:r>
          </a:p>
        </p:txBody>
      </p:sp>
    </p:spTree>
    <p:extLst>
      <p:ext uri="{BB962C8B-B14F-4D97-AF65-F5344CB8AC3E}">
        <p14:creationId xmlns:p14="http://schemas.microsoft.com/office/powerpoint/2010/main" val="969176701"/>
      </p:ext>
    </p:extLst>
  </p:cSld>
  <p:clrMapOvr>
    <a:masterClrMapping/>
  </p:clrMapOvr>
</p:sld>
</file>

<file path=ppt/slides/slide7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728446"/>
            <a:ext cx="9144000" cy="1122927"/>
          </a:xfrm>
        </p:spPr>
        <p:txBody>
          <a:bodyPr anchor="ctr"/>
          <a:lstStyle/>
          <a:p>
            <a:pPr>
              <a:lnSpc>
                <a:spcPct val="100000"/>
              </a:lnSpc>
              <a:spcBef>
                <a:spcPts val="0"/>
              </a:spcBef>
            </a:pP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إك إسمارؤوت أريه إيرون: إيڤول خين ني بي رازموس: إثڤيه نيس تي هو إيجون: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1" y="3710608"/>
            <a:ext cx="9144000" cy="1008528"/>
          </a:xfrm>
        </p:spPr>
        <p:txBody>
          <a:bodyPr anchor="t"/>
          <a:lstStyle/>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تباركت إحفظنا، من التجارب، من أجل طلباتها عنا، 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719918"/>
            <a:ext cx="9144000" cy="1008528"/>
          </a:xfrm>
        </p:spPr>
        <p:txBody>
          <a:bodyPr anchor="ctr"/>
          <a:lstStyle/>
          <a:p>
            <a:pPr>
              <a:spcBef>
                <a:spcPts val="0"/>
              </a:spcBef>
            </a:pPr>
            <a:r>
              <a:rPr lang="en-US" sz="3600" dirty="0" err="1"/>
              <a:t>Xcmarwout</a:t>
            </a:r>
            <a:r>
              <a:rPr lang="en-US" sz="3600" dirty="0"/>
              <a:t> </a:t>
            </a:r>
            <a:r>
              <a:rPr lang="en-US" sz="3600" dirty="0" err="1"/>
              <a:t>areh</a:t>
            </a:r>
            <a:r>
              <a:rPr lang="en-US" sz="3600" dirty="0"/>
              <a:t> </a:t>
            </a:r>
            <a:r>
              <a:rPr lang="en-US" sz="3600" dirty="0" err="1"/>
              <a:t>eron</a:t>
            </a:r>
            <a:r>
              <a:rPr lang="en-US" sz="3600" dirty="0"/>
              <a:t>@ </a:t>
            </a:r>
            <a:r>
              <a:rPr lang="en-US" sz="3600" dirty="0" err="1"/>
              <a:t>ebolqen</a:t>
            </a:r>
            <a:r>
              <a:rPr lang="en-US" sz="3600" dirty="0"/>
              <a:t> </a:t>
            </a:r>
            <a:r>
              <a:rPr lang="en-US" sz="3600" dirty="0" err="1"/>
              <a:t>nipiracmoc</a:t>
            </a:r>
            <a:r>
              <a:rPr lang="en-US" sz="3600" dirty="0"/>
              <a:t>@ </a:t>
            </a:r>
            <a:r>
              <a:rPr lang="en-US" sz="3600" dirty="0" err="1"/>
              <a:t>e;be</a:t>
            </a:r>
            <a:r>
              <a:rPr lang="en-US" sz="3600" dirty="0"/>
              <a:t> </a:t>
            </a:r>
            <a:r>
              <a:rPr lang="en-US" sz="3600" dirty="0" err="1"/>
              <a:t>nec</a:t>
            </a:r>
            <a:r>
              <a:rPr lang="en-US" sz="3600" dirty="0"/>
              <a:t>]ho </a:t>
            </a:r>
            <a:r>
              <a:rPr lang="en-US" sz="3600" dirty="0" err="1"/>
              <a:t>ejwn</a:t>
            </a:r>
            <a:r>
              <a:rPr lang="en-US" sz="3600" dirty="0"/>
              <a:t>@ Maria ]</a:t>
            </a:r>
            <a:r>
              <a:rPr lang="en-US" sz="3600" dirty="0" err="1"/>
              <a:t>par;enoc</a:t>
            </a:r>
            <a:r>
              <a:rPr lang="en-US" sz="3600" dirty="0"/>
              <a:t>.</a:t>
            </a:r>
          </a:p>
        </p:txBody>
      </p:sp>
    </p:spTree>
    <p:extLst>
      <p:ext uri="{BB962C8B-B14F-4D97-AF65-F5344CB8AC3E}">
        <p14:creationId xmlns:p14="http://schemas.microsoft.com/office/powerpoint/2010/main" val="304127656"/>
      </p:ext>
    </p:extLst>
  </p:cSld>
  <p:clrMapOvr>
    <a:masterClrMapping/>
  </p:clrMapOvr>
</p:sld>
</file>

<file path=ppt/slides/slide7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728446"/>
            <a:ext cx="9144000" cy="1122927"/>
          </a:xfrm>
        </p:spPr>
        <p:txBody>
          <a:bodyPr anchor="ctr"/>
          <a:lstStyle/>
          <a:p>
            <a:pPr>
              <a:lnSpc>
                <a:spcPct val="100000"/>
              </a:lnSpc>
              <a:spcBef>
                <a:spcPts val="0"/>
              </a:spcBef>
            </a:pPr>
            <a:r>
              <a:rPr kumimoji="0" lang="ar-EG" sz="3800" b="1" i="0" u="none" strike="noStrike" kern="1200" cap="none" normalizeH="0" baseline="0" dirty="0">
                <a:ln>
                  <a:noFill/>
                </a:ln>
                <a:solidFill>
                  <a:schemeClr val="bg1"/>
                </a:solidFill>
                <a:effectLst/>
                <a:latin typeface="Times New Roman" pitchFamily="18" charset="0"/>
                <a:ea typeface="+mn-ea"/>
                <a:cs typeface="Times New Roman" pitchFamily="18" charset="0"/>
              </a:rPr>
              <a:t>أونيشني بيه بيس طايو: إهوتيه ني أنجيلوس: إتشيري إن داڤيد إبؤرو: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1" y="3710608"/>
            <a:ext cx="9144000" cy="1008528"/>
          </a:xfrm>
        </p:spPr>
        <p:txBody>
          <a:bodyPr anchor="t"/>
          <a:lstStyle/>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عظيمة هي كرامتها، أكثر من الملائكة، يا أبنة الملك داود، 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719918"/>
            <a:ext cx="9144000" cy="1008528"/>
          </a:xfrm>
        </p:spPr>
        <p:txBody>
          <a:bodyPr anchor="ctr"/>
          <a:lstStyle/>
          <a:p>
            <a:pPr>
              <a:spcBef>
                <a:spcPts val="0"/>
              </a:spcBef>
            </a:pPr>
            <a:r>
              <a:rPr lang="en-US" dirty="0" err="1"/>
              <a:t>Ounis</a:t>
            </a:r>
            <a:r>
              <a:rPr lang="en-US" dirty="0"/>
              <a:t>] pe </a:t>
            </a:r>
            <a:r>
              <a:rPr lang="en-US" dirty="0" err="1"/>
              <a:t>pectaio</a:t>
            </a:r>
            <a:r>
              <a:rPr lang="en-US" dirty="0"/>
              <a:t>@ </a:t>
            </a:r>
            <a:r>
              <a:rPr lang="en-US" dirty="0" err="1"/>
              <a:t>ehote</a:t>
            </a:r>
            <a:r>
              <a:rPr lang="en-US" dirty="0"/>
              <a:t> </a:t>
            </a:r>
            <a:r>
              <a:rPr lang="en-US" dirty="0" err="1"/>
              <a:t>niaggeloc</a:t>
            </a:r>
            <a:r>
              <a:rPr lang="en-US" dirty="0"/>
              <a:t>@</a:t>
            </a:r>
            <a:br>
              <a:rPr lang="en-US" dirty="0"/>
            </a:br>
            <a:r>
              <a:rPr lang="en-US" dirty="0"/>
              <a:t> `</a:t>
            </a:r>
            <a:r>
              <a:rPr lang="en-US" dirty="0" err="1"/>
              <a:t>tseri</a:t>
            </a:r>
            <a:r>
              <a:rPr lang="en-US" dirty="0"/>
              <a:t> `</a:t>
            </a:r>
            <a:r>
              <a:rPr lang="en-US" dirty="0" err="1"/>
              <a:t>nDauid</a:t>
            </a:r>
            <a:r>
              <a:rPr lang="en-US" dirty="0"/>
              <a:t> `</a:t>
            </a:r>
            <a:r>
              <a:rPr lang="en-US" dirty="0" err="1"/>
              <a:t>pouro</a:t>
            </a:r>
            <a:r>
              <a:rPr lang="en-US" dirty="0"/>
              <a:t>@ Maria ]</a:t>
            </a:r>
            <a:r>
              <a:rPr lang="en-US" dirty="0" err="1"/>
              <a:t>par;enoc</a:t>
            </a:r>
            <a:r>
              <a:rPr lang="en-US" dirty="0"/>
              <a:t>.</a:t>
            </a:r>
          </a:p>
        </p:txBody>
      </p:sp>
    </p:spTree>
    <p:extLst>
      <p:ext uri="{BB962C8B-B14F-4D97-AF65-F5344CB8AC3E}">
        <p14:creationId xmlns:p14="http://schemas.microsoft.com/office/powerpoint/2010/main" val="254308754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3350954718"/>
              </p:ext>
            </p:extLst>
          </p:nvPr>
        </p:nvGraphicFramePr>
        <p:xfrm>
          <a:off x="0" y="3723340"/>
          <a:ext cx="9144000" cy="31089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الليلـويا تمجــيد. لإله عظـيـم مجيـد.</a:t>
                      </a:r>
                    </a:p>
                  </a:txBody>
                  <a:tcPr anchor="ctr"/>
                </a:tc>
                <a:extLst>
                  <a:ext uri="{0D108BD9-81ED-4DB2-BD59-A6C34878D82A}">
                    <a16:rowId xmlns:a16="http://schemas.microsoft.com/office/drawing/2014/main" val="2109366237"/>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rPr>
                        <a:t>يليق به النشيد</a:t>
                      </a:r>
                      <a:r>
                        <a:rPr lang="ar-EG" sz="4200" b="1" dirty="0">
                          <a:solidFill>
                            <a:schemeClr val="bg1"/>
                          </a:solidFill>
                          <a:latin typeface="+mj-lt"/>
                        </a:rPr>
                        <a:t>. آمين الليلويا.</a:t>
                      </a:r>
                    </a:p>
                  </a:txBody>
                  <a:tcPr anchor="ctr"/>
                </a:tc>
                <a:extLst>
                  <a:ext uri="{0D108BD9-81ED-4DB2-BD59-A6C34878D82A}">
                    <a16:rowId xmlns:a16="http://schemas.microsoft.com/office/drawing/2014/main" val="3887772770"/>
                  </a:ext>
                </a:extLst>
              </a:tr>
              <a:tr h="152102">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الليـلويا تنزيه. </a:t>
                      </a:r>
                      <a:r>
                        <a:rPr lang="ar-EG" sz="4200" b="1" kern="1200" dirty="0">
                          <a:solidFill>
                            <a:schemeClr val="bg1"/>
                          </a:solidFill>
                          <a:latin typeface="+mn-lt"/>
                          <a:ea typeface="+mn-ea"/>
                          <a:cs typeface="+mn-cs"/>
                        </a:rPr>
                        <a:t>وقائلــها يكفـيه</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626932">
                <a:tc>
                  <a:txBody>
                    <a:bodyPr/>
                    <a:lstStyle/>
                    <a:p>
                      <a:pPr algn="l" rtl="1"/>
                      <a:r>
                        <a:rPr lang="ar-EG" sz="4200" b="1" dirty="0">
                          <a:solidFill>
                            <a:schemeClr val="bg1"/>
                          </a:solidFill>
                          <a:latin typeface="+mj-lt"/>
                        </a:rPr>
                        <a:t>أن يلهج دائماً فيه.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468021826"/>
      </p:ext>
    </p:extLst>
  </p:cSld>
  <p:clrMapOvr>
    <a:masterClrMapping/>
  </p:clrMapOvr>
</p:sld>
</file>

<file path=ppt/slides/slide7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728446"/>
            <a:ext cx="9144000" cy="1122927"/>
          </a:xfrm>
        </p:spPr>
        <p:txBody>
          <a:bodyPr anchor="ctr"/>
          <a:lstStyle/>
          <a:p>
            <a:pPr>
              <a:lnSpc>
                <a:spcPct val="100000"/>
              </a:lnSpc>
              <a:spcBef>
                <a:spcPts val="0"/>
              </a:spcBef>
            </a:pPr>
            <a:r>
              <a:rPr kumimoji="0" lang="ar-EG" sz="3800" b="1" i="0" u="none" strike="noStrike" kern="1200" cap="none" normalizeH="0" baseline="0" dirty="0">
                <a:ln>
                  <a:noFill/>
                </a:ln>
                <a:solidFill>
                  <a:schemeClr val="bg1"/>
                </a:solidFill>
                <a:effectLst/>
                <a:latin typeface="Times New Roman" pitchFamily="18" charset="0"/>
                <a:ea typeface="+mn-ea"/>
                <a:cs typeface="Times New Roman" pitchFamily="18" charset="0"/>
              </a:rPr>
              <a:t>بي إكلوم إنتيه بين شوشو: أنون خا ني بيستوس: </a:t>
            </a:r>
          </a:p>
          <a:p>
            <a:pPr>
              <a:lnSpc>
                <a:spcPct val="100000"/>
              </a:lnSpc>
              <a:spcBef>
                <a:spcPts val="0"/>
              </a:spcBef>
            </a:pPr>
            <a:r>
              <a:rPr kumimoji="0" lang="ar-EG" sz="3800" b="1" i="0" u="none" strike="noStrike" kern="1200" cap="none" normalizeH="0" baseline="0" dirty="0">
                <a:ln>
                  <a:noFill/>
                </a:ln>
                <a:solidFill>
                  <a:schemeClr val="bg1"/>
                </a:solidFill>
                <a:effectLst/>
                <a:latin typeface="Times New Roman" pitchFamily="18" charset="0"/>
                <a:ea typeface="+mn-ea"/>
                <a:cs typeface="Times New Roman" pitchFamily="18" charset="0"/>
              </a:rPr>
              <a:t>بيه إثماڤ إن ني إت أونخ تيرو: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1" y="3710608"/>
            <a:ext cx="9144000" cy="1008528"/>
          </a:xfrm>
        </p:spPr>
        <p:txBody>
          <a:bodyPr anchor="t"/>
          <a:lstStyle/>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أكليل فخرنا، نحن المؤمنين، هي أم جميع الأحياء، </a:t>
            </a:r>
            <a:endParaRPr kumimoji="0" lang="ar-EG" sz="3600" b="1" i="0" u="none" strike="noStrike" cap="none" normalizeH="0" baseline="0" dirty="0">
              <a:ln>
                <a:noFill/>
              </a:ln>
              <a:solidFill>
                <a:schemeClr val="bg1"/>
              </a:solidFill>
              <a:effectLst/>
              <a:latin typeface="Times New Roman" pitchFamily="18" charset="0"/>
              <a:cs typeface="Times New Roman" pitchFamily="18" charset="0"/>
            </a:endParaRPr>
          </a:p>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719918"/>
            <a:ext cx="9144000" cy="1008528"/>
          </a:xfrm>
        </p:spPr>
        <p:txBody>
          <a:bodyPr anchor="ctr"/>
          <a:lstStyle/>
          <a:p>
            <a:pPr>
              <a:spcBef>
                <a:spcPts val="0"/>
              </a:spcBef>
            </a:pPr>
            <a:r>
              <a:rPr lang="en-US" dirty="0"/>
              <a:t>Pi`,</a:t>
            </a:r>
            <a:r>
              <a:rPr lang="en-US" dirty="0" err="1"/>
              <a:t>lom</a:t>
            </a:r>
            <a:r>
              <a:rPr lang="en-US" dirty="0"/>
              <a:t> `</a:t>
            </a:r>
            <a:r>
              <a:rPr lang="en-US" dirty="0" err="1"/>
              <a:t>nte</a:t>
            </a:r>
            <a:r>
              <a:rPr lang="en-US" dirty="0"/>
              <a:t> </a:t>
            </a:r>
            <a:r>
              <a:rPr lang="en-US" dirty="0" err="1"/>
              <a:t>pensousou</a:t>
            </a:r>
            <a:r>
              <a:rPr lang="en-US" dirty="0"/>
              <a:t>@ anon </a:t>
            </a:r>
            <a:r>
              <a:rPr lang="en-US" dirty="0" err="1"/>
              <a:t>qa</a:t>
            </a:r>
            <a:r>
              <a:rPr lang="en-US" dirty="0"/>
              <a:t> </a:t>
            </a:r>
            <a:r>
              <a:rPr lang="en-US" dirty="0" err="1"/>
              <a:t>nipictoc</a:t>
            </a:r>
            <a:r>
              <a:rPr lang="en-US" dirty="0"/>
              <a:t>@ pe `;</a:t>
            </a:r>
            <a:r>
              <a:rPr lang="en-US" dirty="0" err="1"/>
              <a:t>mau</a:t>
            </a:r>
            <a:r>
              <a:rPr lang="en-US" dirty="0"/>
              <a:t> `</a:t>
            </a:r>
            <a:r>
              <a:rPr lang="en-US" dirty="0" err="1"/>
              <a:t>nnyetwnq</a:t>
            </a:r>
            <a:r>
              <a:rPr lang="en-US" dirty="0"/>
              <a:t> </a:t>
            </a:r>
            <a:r>
              <a:rPr lang="en-US" dirty="0" err="1"/>
              <a:t>tyrou</a:t>
            </a:r>
            <a:r>
              <a:rPr lang="en-US" dirty="0"/>
              <a:t>@ Maria ]</a:t>
            </a:r>
            <a:r>
              <a:rPr lang="en-US" dirty="0" err="1"/>
              <a:t>par;enoc</a:t>
            </a:r>
            <a:r>
              <a:rPr lang="en-US" dirty="0"/>
              <a:t>.</a:t>
            </a:r>
          </a:p>
        </p:txBody>
      </p:sp>
    </p:spTree>
    <p:extLst>
      <p:ext uri="{BB962C8B-B14F-4D97-AF65-F5344CB8AC3E}">
        <p14:creationId xmlns:p14="http://schemas.microsoft.com/office/powerpoint/2010/main" val="1787382413"/>
      </p:ext>
    </p:extLst>
  </p:cSld>
  <p:clrMapOvr>
    <a:masterClrMapping/>
  </p:clrMapOvr>
</p:sld>
</file>

<file path=ppt/slides/slide7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728446"/>
            <a:ext cx="9144000" cy="1122927"/>
          </a:xfrm>
        </p:spPr>
        <p:txBody>
          <a:bodyPr anchor="ctr"/>
          <a:lstStyle/>
          <a:p>
            <a:pPr>
              <a:lnSpc>
                <a:spcPct val="100000"/>
              </a:lnSpc>
              <a:spcBef>
                <a:spcPts val="0"/>
              </a:spcBef>
            </a:pP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راشي أو ني بيستوس: أووه ثيليل خين إبتشويس: إثڤيه تي ثيؤطوكوس: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1" y="3710608"/>
            <a:ext cx="9144000" cy="1008528"/>
          </a:xfrm>
        </p:spPr>
        <p:txBody>
          <a:bodyPr anchor="t"/>
          <a:lstStyle/>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إفرحوا أيها المؤمنون، وتهللوا بالرب، لأجل والدة الإله، </a:t>
            </a:r>
            <a:endParaRPr kumimoji="0" lang="ar-EG" sz="3600" b="1" i="0" u="none" strike="noStrike" cap="none" normalizeH="0" baseline="0" dirty="0">
              <a:ln>
                <a:noFill/>
              </a:ln>
              <a:solidFill>
                <a:schemeClr val="bg1"/>
              </a:solidFill>
              <a:effectLst/>
              <a:latin typeface="Times New Roman" pitchFamily="18" charset="0"/>
              <a:cs typeface="Times New Roman" pitchFamily="18" charset="0"/>
            </a:endParaRPr>
          </a:p>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719918"/>
            <a:ext cx="9144000" cy="1008528"/>
          </a:xfrm>
        </p:spPr>
        <p:txBody>
          <a:bodyPr anchor="ctr"/>
          <a:lstStyle/>
          <a:p>
            <a:pPr>
              <a:spcBef>
                <a:spcPts val="0"/>
              </a:spcBef>
            </a:pPr>
            <a:r>
              <a:rPr lang="en-US" dirty="0" err="1"/>
              <a:t>Rasi</a:t>
            </a:r>
            <a:r>
              <a:rPr lang="en-US" dirty="0"/>
              <a:t> w </a:t>
            </a:r>
            <a:r>
              <a:rPr lang="en-US" dirty="0" err="1"/>
              <a:t>nipictoc</a:t>
            </a:r>
            <a:r>
              <a:rPr lang="en-US" dirty="0"/>
              <a:t>@ </a:t>
            </a:r>
            <a:r>
              <a:rPr lang="en-US" dirty="0" err="1"/>
              <a:t>ouoh</a:t>
            </a:r>
            <a:r>
              <a:rPr lang="en-US" dirty="0"/>
              <a:t> ;</a:t>
            </a:r>
            <a:r>
              <a:rPr lang="en-US" dirty="0" err="1"/>
              <a:t>elyl</a:t>
            </a:r>
            <a:r>
              <a:rPr lang="en-US" dirty="0"/>
              <a:t> </a:t>
            </a:r>
            <a:r>
              <a:rPr lang="en-US" dirty="0" err="1"/>
              <a:t>qen</a:t>
            </a:r>
            <a:r>
              <a:rPr lang="en-US" dirty="0"/>
              <a:t> `P[</a:t>
            </a:r>
            <a:r>
              <a:rPr lang="en-US" dirty="0" err="1"/>
              <a:t>oic</a:t>
            </a:r>
            <a:r>
              <a:rPr lang="en-US" dirty="0"/>
              <a:t>@ </a:t>
            </a:r>
            <a:r>
              <a:rPr lang="en-US" dirty="0" err="1"/>
              <a:t>e;be</a:t>
            </a:r>
            <a:r>
              <a:rPr lang="en-US" dirty="0"/>
              <a:t> ];</a:t>
            </a:r>
            <a:r>
              <a:rPr lang="en-US" dirty="0" err="1"/>
              <a:t>eotokoc</a:t>
            </a:r>
            <a:r>
              <a:rPr lang="en-US" dirty="0"/>
              <a:t>@ Maria ]</a:t>
            </a:r>
            <a:r>
              <a:rPr lang="en-US" dirty="0" err="1"/>
              <a:t>par;enoc</a:t>
            </a:r>
            <a:r>
              <a:rPr lang="en-US" dirty="0"/>
              <a:t>.</a:t>
            </a:r>
          </a:p>
        </p:txBody>
      </p:sp>
    </p:spTree>
    <p:extLst>
      <p:ext uri="{BB962C8B-B14F-4D97-AF65-F5344CB8AC3E}">
        <p14:creationId xmlns:p14="http://schemas.microsoft.com/office/powerpoint/2010/main" val="1691802637"/>
      </p:ext>
    </p:extLst>
  </p:cSld>
  <p:clrMapOvr>
    <a:masterClrMapping/>
  </p:clrMapOvr>
</p:sld>
</file>

<file path=ppt/slides/slide7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728446"/>
            <a:ext cx="9144000" cy="1122927"/>
          </a:xfrm>
        </p:spPr>
        <p:txBody>
          <a:bodyPr anchor="ctr"/>
          <a:lstStyle/>
          <a:p>
            <a:pPr>
              <a:lnSpc>
                <a:spcPct val="100000"/>
              </a:lnSpc>
              <a:spcBef>
                <a:spcPts val="0"/>
              </a:spcBef>
            </a:pP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إسمو إبتشويس بين نوتي: جي نانيه أو إبسالموس: خين إبشاي إن تي ماسنوتي: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1" y="3710608"/>
            <a:ext cx="9144000" cy="1008528"/>
          </a:xfrm>
        </p:spPr>
        <p:txBody>
          <a:bodyPr anchor="t"/>
          <a:lstStyle/>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سبحوا الرب إلهنا، لأنه يلذ له الترتيل، في عيد والدة الإله، 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719918"/>
            <a:ext cx="9144000" cy="1008528"/>
          </a:xfrm>
        </p:spPr>
        <p:txBody>
          <a:bodyPr anchor="ctr"/>
          <a:lstStyle/>
          <a:p>
            <a:pPr>
              <a:spcBef>
                <a:spcPts val="0"/>
              </a:spcBef>
            </a:pPr>
            <a:r>
              <a:rPr lang="en-US" dirty="0" err="1"/>
              <a:t>Cmou</a:t>
            </a:r>
            <a:r>
              <a:rPr lang="en-US" dirty="0"/>
              <a:t> </a:t>
            </a:r>
            <a:r>
              <a:rPr lang="en-US" dirty="0" err="1"/>
              <a:t>eP</a:t>
            </a:r>
            <a:r>
              <a:rPr lang="en-US" dirty="0"/>
              <a:t>[</a:t>
            </a:r>
            <a:r>
              <a:rPr lang="en-US" dirty="0" err="1"/>
              <a:t>oic</a:t>
            </a:r>
            <a:r>
              <a:rPr lang="en-US" dirty="0"/>
              <a:t> </a:t>
            </a:r>
            <a:r>
              <a:rPr lang="en-US" dirty="0" err="1"/>
              <a:t>Pennou</a:t>
            </a:r>
            <a:r>
              <a:rPr lang="en-US" dirty="0"/>
              <a:t>]@ je </a:t>
            </a:r>
            <a:r>
              <a:rPr lang="en-US" dirty="0" err="1"/>
              <a:t>nane</a:t>
            </a:r>
            <a:r>
              <a:rPr lang="en-US" dirty="0"/>
              <a:t> </a:t>
            </a:r>
            <a:r>
              <a:rPr lang="en-US" dirty="0" err="1"/>
              <a:t>ou'almoc</a:t>
            </a:r>
            <a:r>
              <a:rPr lang="en-US" dirty="0"/>
              <a:t>@ </a:t>
            </a:r>
            <a:r>
              <a:rPr lang="en-US" dirty="0" err="1"/>
              <a:t>qen</a:t>
            </a:r>
            <a:r>
              <a:rPr lang="en-US" dirty="0"/>
              <a:t> `</a:t>
            </a:r>
            <a:r>
              <a:rPr lang="en-US" dirty="0" err="1"/>
              <a:t>psai</a:t>
            </a:r>
            <a:r>
              <a:rPr lang="en-US" dirty="0"/>
              <a:t> `n]</a:t>
            </a:r>
            <a:r>
              <a:rPr lang="en-US" dirty="0" err="1"/>
              <a:t>macnou</a:t>
            </a:r>
            <a:r>
              <a:rPr lang="en-US" dirty="0"/>
              <a:t>]@ Maria ]</a:t>
            </a:r>
            <a:r>
              <a:rPr lang="en-US" dirty="0" err="1"/>
              <a:t>par;enoc</a:t>
            </a:r>
            <a:r>
              <a:rPr lang="en-US" dirty="0"/>
              <a:t>.</a:t>
            </a:r>
          </a:p>
        </p:txBody>
      </p:sp>
    </p:spTree>
    <p:extLst>
      <p:ext uri="{BB962C8B-B14F-4D97-AF65-F5344CB8AC3E}">
        <p14:creationId xmlns:p14="http://schemas.microsoft.com/office/powerpoint/2010/main" val="2480070290"/>
      </p:ext>
    </p:extLst>
  </p:cSld>
  <p:clrMapOvr>
    <a:masterClrMapping/>
  </p:clrMapOvr>
</p:sld>
</file>

<file path=ppt/slides/slide7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728446"/>
            <a:ext cx="9144000" cy="1122927"/>
          </a:xfrm>
        </p:spPr>
        <p:txBody>
          <a:bodyPr anchor="ctr"/>
          <a:lstStyle/>
          <a:p>
            <a:pPr>
              <a:lnSpc>
                <a:spcPct val="100000"/>
              </a:lnSpc>
              <a:spcBef>
                <a:spcPts val="0"/>
              </a:spcBef>
            </a:pP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تيه إتشوسي إيماشو: إهوتيه ني أسوماطوس: إثماڤ إم إبؤرو إنتيه إب أوؤ: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1" y="3710608"/>
            <a:ext cx="9144000" cy="1008528"/>
          </a:xfrm>
        </p:spPr>
        <p:txBody>
          <a:bodyPr anchor="t"/>
          <a:lstStyle/>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ارتفعتِ جدًا، أكثر من غير المتجسدين، يا أم ملك المجد، </a:t>
            </a:r>
            <a:endParaRPr kumimoji="0" lang="ar-EG" sz="3600" b="1" i="0" u="none" strike="noStrike" cap="none" normalizeH="0" baseline="0" dirty="0">
              <a:ln>
                <a:noFill/>
              </a:ln>
              <a:solidFill>
                <a:schemeClr val="bg1"/>
              </a:solidFill>
              <a:effectLst/>
              <a:latin typeface="Times New Roman" pitchFamily="18" charset="0"/>
              <a:cs typeface="Times New Roman" pitchFamily="18" charset="0"/>
            </a:endParaRPr>
          </a:p>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719918"/>
            <a:ext cx="9144000" cy="1008528"/>
          </a:xfrm>
        </p:spPr>
        <p:txBody>
          <a:bodyPr anchor="ctr"/>
          <a:lstStyle/>
          <a:p>
            <a:pPr>
              <a:spcBef>
                <a:spcPts val="0"/>
              </a:spcBef>
            </a:pPr>
            <a:r>
              <a:rPr lang="pt-BR" dirty="0"/>
              <a:t>Te[oci emasw@ ehote niacwmatoc@</a:t>
            </a:r>
            <a:br>
              <a:rPr lang="pt-BR" dirty="0"/>
            </a:br>
            <a:r>
              <a:rPr lang="pt-BR" dirty="0"/>
              <a:t> `;mau `m`pouro `nte `pwou@ Maria ]par;enoc.</a:t>
            </a:r>
          </a:p>
        </p:txBody>
      </p:sp>
    </p:spTree>
    <p:extLst>
      <p:ext uri="{BB962C8B-B14F-4D97-AF65-F5344CB8AC3E}">
        <p14:creationId xmlns:p14="http://schemas.microsoft.com/office/powerpoint/2010/main" val="2904616930"/>
      </p:ext>
    </p:extLst>
  </p:cSld>
  <p:clrMapOvr>
    <a:masterClrMapping/>
  </p:clrMapOvr>
</p:sld>
</file>

<file path=ppt/slides/slide7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728446"/>
            <a:ext cx="9144000" cy="1122927"/>
          </a:xfrm>
        </p:spPr>
        <p:txBody>
          <a:bodyPr anchor="ctr"/>
          <a:lstStyle/>
          <a:p>
            <a:pPr>
              <a:lnSpc>
                <a:spcPct val="100000"/>
              </a:lnSpc>
              <a:spcBef>
                <a:spcPts val="0"/>
              </a:spcBef>
            </a:pP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إيوس ثيئوس موي نان: إم بين جوك إن ني إخريستيانوس: أووه ناهمين إثڤيه إفران: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1" y="3710608"/>
            <a:ext cx="9144000" cy="1008528"/>
          </a:xfrm>
        </p:spPr>
        <p:txBody>
          <a:bodyPr anchor="t"/>
          <a:lstStyle/>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يا أبن الله، هب لنا كمالنا المسيحي، وخلصنا من أجل اسم، 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719918"/>
            <a:ext cx="9144000" cy="1008528"/>
          </a:xfrm>
        </p:spPr>
        <p:txBody>
          <a:bodyPr anchor="ctr"/>
          <a:lstStyle/>
          <a:p>
            <a:pPr>
              <a:spcBef>
                <a:spcPts val="0"/>
              </a:spcBef>
            </a:pPr>
            <a:r>
              <a:rPr lang="pt-BR" dirty="0"/>
              <a:t>Uioc :eoc moi nan@ `mpenjwk `nni`,rictianoc@ ouoh nahmen e;be `vran@ Maria ]par;enoc.</a:t>
            </a:r>
          </a:p>
        </p:txBody>
      </p:sp>
    </p:spTree>
    <p:extLst>
      <p:ext uri="{BB962C8B-B14F-4D97-AF65-F5344CB8AC3E}">
        <p14:creationId xmlns:p14="http://schemas.microsoft.com/office/powerpoint/2010/main" val="71794719"/>
      </p:ext>
    </p:extLst>
  </p:cSld>
  <p:clrMapOvr>
    <a:masterClrMapping/>
  </p:clrMapOvr>
</p:sld>
</file>

<file path=ppt/slides/slide7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728446"/>
            <a:ext cx="9144000" cy="1122927"/>
          </a:xfrm>
        </p:spPr>
        <p:txBody>
          <a:bodyPr anchor="ctr"/>
          <a:lstStyle/>
          <a:p>
            <a:pPr>
              <a:lnSpc>
                <a:spcPct val="100000"/>
              </a:lnSpc>
              <a:spcBef>
                <a:spcPts val="0"/>
              </a:spcBef>
            </a:pPr>
            <a:r>
              <a:rPr kumimoji="0" lang="ar-EG" sz="3800" b="1" i="0" u="none" strike="noStrike" kern="1200" cap="none" normalizeH="0" baseline="0" dirty="0">
                <a:ln>
                  <a:noFill/>
                </a:ln>
                <a:solidFill>
                  <a:schemeClr val="bg1"/>
                </a:solidFill>
                <a:effectLst/>
                <a:latin typeface="Times New Roman" pitchFamily="18" charset="0"/>
                <a:ea typeface="+mn-ea"/>
                <a:cs typeface="Times New Roman" pitchFamily="18" charset="0"/>
              </a:rPr>
              <a:t>إفنوتي تشيسي إم إبطاب إن ني إخريستيانوس: </a:t>
            </a:r>
          </a:p>
          <a:p>
            <a:pPr>
              <a:lnSpc>
                <a:spcPct val="100000"/>
              </a:lnSpc>
              <a:spcBef>
                <a:spcPts val="0"/>
              </a:spcBef>
            </a:pPr>
            <a:r>
              <a:rPr kumimoji="0" lang="ar-EG" sz="3800" b="1" i="0" u="none" strike="noStrike" kern="1200" cap="none" normalizeH="0" baseline="0" dirty="0">
                <a:ln>
                  <a:noFill/>
                </a:ln>
                <a:solidFill>
                  <a:schemeClr val="bg1"/>
                </a:solidFill>
                <a:effectLst/>
                <a:latin typeface="Times New Roman" pitchFamily="18" charset="0"/>
                <a:ea typeface="+mn-ea"/>
                <a:cs typeface="Times New Roman" pitchFamily="18" charset="0"/>
              </a:rPr>
              <a:t>إثڤيه تين تشويس إن نيب: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1" y="3710608"/>
            <a:ext cx="9144000" cy="1008528"/>
          </a:xfrm>
        </p:spPr>
        <p:txBody>
          <a:bodyPr anchor="t"/>
          <a:lstStyle/>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يا الله ارفع، قرن المسيحيين، لأجل سيدتنا وملكتنا، </a:t>
            </a:r>
            <a:endParaRPr kumimoji="0" lang="ar-EG" sz="3600" b="1" i="0" u="none" strike="noStrike" cap="none" normalizeH="0" baseline="0" dirty="0">
              <a:ln>
                <a:noFill/>
              </a:ln>
              <a:solidFill>
                <a:schemeClr val="bg1"/>
              </a:solidFill>
              <a:effectLst/>
              <a:latin typeface="Times New Roman" pitchFamily="18" charset="0"/>
              <a:cs typeface="Times New Roman" pitchFamily="18" charset="0"/>
            </a:endParaRPr>
          </a:p>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719918"/>
            <a:ext cx="9144000" cy="1008528"/>
          </a:xfrm>
        </p:spPr>
        <p:txBody>
          <a:bodyPr anchor="ctr"/>
          <a:lstStyle/>
          <a:p>
            <a:pPr>
              <a:spcBef>
                <a:spcPts val="0"/>
              </a:spcBef>
            </a:pPr>
            <a:r>
              <a:rPr lang="pt-BR" dirty="0"/>
              <a:t>Vnou] [ici `m`ptap@ `nni`,rictianoc@ </a:t>
            </a:r>
            <a:endParaRPr lang="ar-EG" dirty="0"/>
          </a:p>
          <a:p>
            <a:pPr>
              <a:spcBef>
                <a:spcPts val="0"/>
              </a:spcBef>
            </a:pPr>
            <a:r>
              <a:rPr lang="pt-BR" dirty="0"/>
              <a:t>e;be ten[oic `nnyb@ Maria ]par;enoc.</a:t>
            </a:r>
          </a:p>
        </p:txBody>
      </p:sp>
    </p:spTree>
    <p:extLst>
      <p:ext uri="{BB962C8B-B14F-4D97-AF65-F5344CB8AC3E}">
        <p14:creationId xmlns:p14="http://schemas.microsoft.com/office/powerpoint/2010/main" val="262606097"/>
      </p:ext>
    </p:extLst>
  </p:cSld>
  <p:clrMapOvr>
    <a:masterClrMapping/>
  </p:clrMapOvr>
</p:sld>
</file>

<file path=ppt/slides/slide7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728446"/>
            <a:ext cx="9144000" cy="1122927"/>
          </a:xfrm>
        </p:spPr>
        <p:txBody>
          <a:bodyPr anchor="ctr"/>
          <a:lstStyle/>
          <a:p>
            <a:pPr>
              <a:lnSpc>
                <a:spcPct val="100000"/>
              </a:lnSpc>
              <a:spcBef>
                <a:spcPts val="0"/>
              </a:spcBef>
            </a:pPr>
            <a:r>
              <a:rPr kumimoji="0" lang="ar-EG" sz="3800" b="1" i="0" u="none" strike="noStrike" kern="1200" cap="none" normalizeH="0" baseline="0" dirty="0">
                <a:ln>
                  <a:noFill/>
                </a:ln>
                <a:solidFill>
                  <a:schemeClr val="bg1"/>
                </a:solidFill>
                <a:effectLst/>
                <a:latin typeface="Times New Roman" pitchFamily="18" charset="0"/>
                <a:ea typeface="+mn-ea"/>
                <a:cs typeface="Times New Roman" pitchFamily="18" charset="0"/>
              </a:rPr>
              <a:t>شيريه بي إثرونوس: إنتيه إيسوس بخريستوس: شيريه بي باراذيسوس: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1" y="3710608"/>
            <a:ext cx="9144000" cy="1008528"/>
          </a:xfrm>
        </p:spPr>
        <p:txBody>
          <a:bodyPr anchor="t"/>
          <a:lstStyle/>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السلام للعرش، الذي لربنا يسوع المسيح، السلام للفردوس، 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719918"/>
            <a:ext cx="9144000" cy="1008528"/>
          </a:xfrm>
        </p:spPr>
        <p:txBody>
          <a:bodyPr anchor="ctr"/>
          <a:lstStyle/>
          <a:p>
            <a:pPr>
              <a:spcBef>
                <a:spcPts val="0"/>
              </a:spcBef>
            </a:pPr>
            <a:r>
              <a:rPr lang="pt-BR" dirty="0"/>
              <a:t>&lt;ere pi`;ronoc@ `nte Iycouc Pi,rictoc@ ,ere piparadicoc@ Maria ]par;enoc.</a:t>
            </a:r>
          </a:p>
        </p:txBody>
      </p:sp>
    </p:spTree>
    <p:extLst>
      <p:ext uri="{BB962C8B-B14F-4D97-AF65-F5344CB8AC3E}">
        <p14:creationId xmlns:p14="http://schemas.microsoft.com/office/powerpoint/2010/main" val="2696296145"/>
      </p:ext>
    </p:extLst>
  </p:cSld>
  <p:clrMapOvr>
    <a:masterClrMapping/>
  </p:clrMapOvr>
</p:sld>
</file>

<file path=ppt/slides/slide7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600798"/>
            <a:ext cx="9144000" cy="1250575"/>
          </a:xfrm>
        </p:spPr>
        <p:txBody>
          <a:bodyPr anchor="ctr"/>
          <a:lstStyle/>
          <a:p>
            <a:pPr>
              <a:lnSpc>
                <a:spcPct val="100000"/>
              </a:lnSpc>
              <a:spcBef>
                <a:spcPts val="0"/>
              </a:spcBef>
            </a:pP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إبسيشي ما إمطون نوؤو: نيم ني ذيكيئوس: إثڤيه تي أورو: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1" y="3710608"/>
            <a:ext cx="9144000" cy="767263"/>
          </a:xfrm>
        </p:spPr>
        <p:txBody>
          <a:bodyPr anchor="ctr"/>
          <a:lstStyle/>
          <a:p>
            <a:pPr>
              <a:spcBef>
                <a:spcPts val="0"/>
              </a:spcBef>
            </a:pPr>
            <a:r>
              <a:rPr kumimoji="0" lang="ar-SA" sz="3900" b="1" i="0" u="none" strike="noStrike" cap="none" normalizeH="0" baseline="0" dirty="0">
                <a:ln>
                  <a:noFill/>
                </a:ln>
                <a:solidFill>
                  <a:schemeClr val="bg1"/>
                </a:solidFill>
                <a:effectLst/>
                <a:latin typeface="Times New Roman" pitchFamily="18" charset="0"/>
                <a:cs typeface="Times New Roman" pitchFamily="18" charset="0"/>
              </a:rPr>
              <a:t>الأنفس نيحهم، مع الصديقين، لأجل الملكة، 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477871"/>
            <a:ext cx="9144000" cy="1122927"/>
          </a:xfrm>
        </p:spPr>
        <p:txBody>
          <a:bodyPr anchor="ctr"/>
          <a:lstStyle/>
          <a:p>
            <a:pPr>
              <a:spcBef>
                <a:spcPts val="0"/>
              </a:spcBef>
            </a:pPr>
            <a:r>
              <a:rPr lang="pt-BR" dirty="0"/>
              <a:t>"u,y ma`mton nwou@ nem nidikeoc@ e;be ]ourw@ Maria ]par;enoc.</a:t>
            </a:r>
          </a:p>
        </p:txBody>
      </p:sp>
    </p:spTree>
    <p:extLst>
      <p:ext uri="{BB962C8B-B14F-4D97-AF65-F5344CB8AC3E}">
        <p14:creationId xmlns:p14="http://schemas.microsoft.com/office/powerpoint/2010/main" val="4206754479"/>
      </p:ext>
    </p:extLst>
  </p:cSld>
  <p:clrMapOvr>
    <a:masterClrMapping/>
  </p:clrMapOvr>
</p:sld>
</file>

<file path=ppt/slides/slide7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41EFD-4A58-4342-8C0C-64FE78A6794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B7A7AB-39AC-449A-B137-0828B540E64A}"/>
              </a:ext>
            </a:extLst>
          </p:cNvPr>
          <p:cNvSpPr>
            <a:spLocks noGrp="1"/>
          </p:cNvSpPr>
          <p:nvPr>
            <p:ph type="body" sz="quarter" idx="10"/>
          </p:nvPr>
        </p:nvSpPr>
        <p:spPr>
          <a:xfrm>
            <a:off x="0" y="5782821"/>
            <a:ext cx="9144000" cy="1068552"/>
          </a:xfrm>
        </p:spPr>
        <p:txBody>
          <a:bodyPr anchor="ctr"/>
          <a:lstStyle/>
          <a:p>
            <a:pPr>
              <a:lnSpc>
                <a:spcPct val="100000"/>
              </a:lnSpc>
              <a:spcBef>
                <a:spcPts val="0"/>
              </a:spcBef>
            </a:pP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أو بين نيب أري إفميڤئي: إم بيك ڤوك نيكوديموس: إثڤيه تي فيه إمڤيري: ماريا تي بارثينوس.</a:t>
            </a:r>
          </a:p>
        </p:txBody>
      </p:sp>
      <p:sp>
        <p:nvSpPr>
          <p:cNvPr id="4" name="Text Placeholder 3">
            <a:extLst>
              <a:ext uri="{FF2B5EF4-FFF2-40B4-BE49-F238E27FC236}">
                <a16:creationId xmlns:a16="http://schemas.microsoft.com/office/drawing/2014/main" id="{7ED6D431-8541-4C27-A80F-3194430C8366}"/>
              </a:ext>
            </a:extLst>
          </p:cNvPr>
          <p:cNvSpPr>
            <a:spLocks noGrp="1"/>
          </p:cNvSpPr>
          <p:nvPr>
            <p:ph type="body" sz="quarter" idx="11"/>
          </p:nvPr>
        </p:nvSpPr>
        <p:spPr>
          <a:xfrm>
            <a:off x="1" y="3710608"/>
            <a:ext cx="9144000" cy="1003659"/>
          </a:xfrm>
        </p:spPr>
        <p:txBody>
          <a:bodyPr anchor="t"/>
          <a:lstStyle/>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يا سيدنا أذكر، عبدك نيقوديموس، من أجل السماء الجديدة، مريم العذراء.</a:t>
            </a:r>
          </a:p>
        </p:txBody>
      </p:sp>
      <p:sp>
        <p:nvSpPr>
          <p:cNvPr id="5" name="Text Placeholder 4">
            <a:extLst>
              <a:ext uri="{FF2B5EF4-FFF2-40B4-BE49-F238E27FC236}">
                <a16:creationId xmlns:a16="http://schemas.microsoft.com/office/drawing/2014/main" id="{537CB529-E86E-4E32-9C18-E524BCD7BD95}"/>
              </a:ext>
            </a:extLst>
          </p:cNvPr>
          <p:cNvSpPr>
            <a:spLocks noGrp="1"/>
          </p:cNvSpPr>
          <p:nvPr>
            <p:ph type="body" sz="quarter" idx="12"/>
          </p:nvPr>
        </p:nvSpPr>
        <p:spPr>
          <a:xfrm>
            <a:off x="0" y="4714268"/>
            <a:ext cx="9144000" cy="1068552"/>
          </a:xfrm>
        </p:spPr>
        <p:txBody>
          <a:bodyPr anchor="ctr"/>
          <a:lstStyle/>
          <a:p>
            <a:pPr>
              <a:spcBef>
                <a:spcPts val="0"/>
              </a:spcBef>
            </a:pPr>
            <a:r>
              <a:rPr lang="pt-BR" dirty="0"/>
              <a:t>W pennyb ari`vmeu`i@ `mpekbwk Nikodimoc@ e;be ]ve `mberi@ Maria ]par;enoc.</a:t>
            </a:r>
          </a:p>
        </p:txBody>
      </p:sp>
    </p:spTree>
    <p:extLst>
      <p:ext uri="{BB962C8B-B14F-4D97-AF65-F5344CB8AC3E}">
        <p14:creationId xmlns:p14="http://schemas.microsoft.com/office/powerpoint/2010/main" val="3753702162"/>
      </p:ext>
    </p:extLst>
  </p:cSld>
  <p:clrMapOvr>
    <a:masterClrMapping/>
  </p:clrMapOvr>
</p:sld>
</file>

<file path=ppt/slides/slide7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80707-885A-437F-AC3D-C7577F953129}"/>
              </a:ext>
            </a:extLst>
          </p:cNvPr>
          <p:cNvSpPr>
            <a:spLocks noGrp="1"/>
          </p:cNvSpPr>
          <p:nvPr>
            <p:ph type="title"/>
          </p:nvPr>
        </p:nvSpPr>
        <p:spPr>
          <a:xfrm>
            <a:off x="-2245659" y="1"/>
            <a:ext cx="2245659" cy="578224"/>
          </a:xfrm>
        </p:spPr>
        <p:txBody>
          <a:bodyPr/>
          <a:lstStyle/>
          <a:p>
            <a:pPr algn="r" rtl="1"/>
            <a:r>
              <a:rPr lang="ar-EG" b="1" dirty="0">
                <a:solidFill>
                  <a:srgbClr val="FFC000"/>
                </a:solidFill>
              </a:rPr>
              <a:t>ابصالية الاثنين</a:t>
            </a:r>
            <a:endParaRPr lang="en-GB" b="1" dirty="0">
              <a:solidFill>
                <a:srgbClr val="FFC000"/>
              </a:solidFill>
            </a:endParaRPr>
          </a:p>
        </p:txBody>
      </p:sp>
      <p:sp>
        <p:nvSpPr>
          <p:cNvPr id="3" name="Text Placeholder 2">
            <a:extLst>
              <a:ext uri="{FF2B5EF4-FFF2-40B4-BE49-F238E27FC236}">
                <a16:creationId xmlns:a16="http://schemas.microsoft.com/office/drawing/2014/main" id="{BF296882-EF56-4DB0-8869-E36F1E481660}"/>
              </a:ext>
            </a:extLst>
          </p:cNvPr>
          <p:cNvSpPr>
            <a:spLocks noGrp="1"/>
          </p:cNvSpPr>
          <p:nvPr>
            <p:ph type="body" sz="quarter" idx="10"/>
          </p:nvPr>
        </p:nvSpPr>
        <p:spPr/>
        <p:txBody>
          <a:bodyPr/>
          <a:lstStyle/>
          <a:p>
            <a:r>
              <a:rPr lang="ar-EG" dirty="0"/>
              <a:t>آني أنا أنشو: نيم ني أنا إن إثڤا إن إثڤا: سيه هوس سيه تي أو أوو إمباتشويس إيسوس.</a:t>
            </a:r>
            <a:endParaRPr lang="en-GB" dirty="0"/>
          </a:p>
        </p:txBody>
      </p:sp>
      <p:sp>
        <p:nvSpPr>
          <p:cNvPr id="4" name="Text Placeholder 3">
            <a:extLst>
              <a:ext uri="{FF2B5EF4-FFF2-40B4-BE49-F238E27FC236}">
                <a16:creationId xmlns:a16="http://schemas.microsoft.com/office/drawing/2014/main" id="{00219885-902F-4CA0-ACBA-46A4411F6BFE}"/>
              </a:ext>
            </a:extLst>
          </p:cNvPr>
          <p:cNvSpPr>
            <a:spLocks noGrp="1"/>
          </p:cNvSpPr>
          <p:nvPr>
            <p:ph type="body" sz="quarter" idx="11"/>
          </p:nvPr>
        </p:nvSpPr>
        <p:spPr>
          <a:xfrm>
            <a:off x="0" y="3710609"/>
            <a:ext cx="9144000" cy="715617"/>
          </a:xfrm>
        </p:spPr>
        <p:txBody>
          <a:bodyPr anchor="ctr"/>
          <a:lstStyle/>
          <a:p>
            <a:r>
              <a:rPr lang="ar-EG" sz="3400" dirty="0"/>
              <a:t>ألوفٌ ألوفٍ، و ربوات ربوات، يسبحون و يمجدون، ربى يسوع.</a:t>
            </a:r>
          </a:p>
        </p:txBody>
      </p:sp>
      <p:sp>
        <p:nvSpPr>
          <p:cNvPr id="5" name="Text Placeholder 4">
            <a:extLst>
              <a:ext uri="{FF2B5EF4-FFF2-40B4-BE49-F238E27FC236}">
                <a16:creationId xmlns:a16="http://schemas.microsoft.com/office/drawing/2014/main" id="{E253071D-334B-4C5B-968A-EDB4AAD25CD5}"/>
              </a:ext>
            </a:extLst>
          </p:cNvPr>
          <p:cNvSpPr>
            <a:spLocks noGrp="1"/>
          </p:cNvSpPr>
          <p:nvPr>
            <p:ph type="body" sz="quarter" idx="12"/>
          </p:nvPr>
        </p:nvSpPr>
        <p:spPr>
          <a:xfrm>
            <a:off x="0" y="4418093"/>
            <a:ext cx="9144000" cy="1189740"/>
          </a:xfrm>
        </p:spPr>
        <p:txBody>
          <a:bodyPr/>
          <a:lstStyle/>
          <a:p>
            <a:r>
              <a:rPr lang="en-GB" dirty="0" err="1"/>
              <a:t>Ani`ana</a:t>
            </a:r>
            <a:r>
              <a:rPr lang="en-GB" dirty="0"/>
              <a:t> `</a:t>
            </a:r>
            <a:r>
              <a:rPr lang="en-GB" dirty="0" err="1"/>
              <a:t>nso</a:t>
            </a:r>
            <a:r>
              <a:rPr lang="en-GB" dirty="0"/>
              <a:t> `</a:t>
            </a:r>
            <a:r>
              <a:rPr lang="en-GB" dirty="0" err="1"/>
              <a:t>nso</a:t>
            </a:r>
            <a:r>
              <a:rPr lang="en-GB" dirty="0"/>
              <a:t>@ </a:t>
            </a:r>
            <a:r>
              <a:rPr lang="en-GB" dirty="0" err="1"/>
              <a:t>nem</a:t>
            </a:r>
            <a:r>
              <a:rPr lang="en-GB" dirty="0"/>
              <a:t> </a:t>
            </a:r>
            <a:r>
              <a:rPr lang="en-GB" dirty="0" err="1"/>
              <a:t>ni`ana`n;ba</a:t>
            </a:r>
            <a:r>
              <a:rPr lang="en-GB" dirty="0"/>
              <a:t> `</a:t>
            </a:r>
            <a:r>
              <a:rPr lang="en-GB" dirty="0" err="1"/>
              <a:t>n;ba</a:t>
            </a:r>
            <a:r>
              <a:rPr lang="en-GB" dirty="0"/>
              <a:t>@ </a:t>
            </a:r>
            <a:r>
              <a:rPr lang="en-GB" dirty="0" err="1"/>
              <a:t>cehwc</a:t>
            </a:r>
            <a:r>
              <a:rPr lang="en-GB" dirty="0"/>
              <a:t> </a:t>
            </a:r>
            <a:r>
              <a:rPr lang="en-GB" dirty="0" err="1"/>
              <a:t>ce</a:t>
            </a:r>
            <a:r>
              <a:rPr lang="en-GB" dirty="0"/>
              <a:t>]`</a:t>
            </a:r>
            <a:r>
              <a:rPr lang="en-GB" dirty="0" err="1"/>
              <a:t>wou</a:t>
            </a:r>
            <a:r>
              <a:rPr lang="en-GB" dirty="0"/>
              <a:t>@ `</a:t>
            </a:r>
            <a:r>
              <a:rPr lang="en-GB" dirty="0" err="1"/>
              <a:t>mpa</a:t>
            </a:r>
            <a:r>
              <a:rPr lang="en-GB" dirty="0"/>
              <a:t>=o=c I=y=c.</a:t>
            </a:r>
          </a:p>
        </p:txBody>
      </p:sp>
      <p:sp>
        <p:nvSpPr>
          <p:cNvPr id="6" name="TextBox 5">
            <a:hlinkClick r:id="rId2" action="ppaction://hlinksldjump"/>
            <a:extLst>
              <a:ext uri="{FF2B5EF4-FFF2-40B4-BE49-F238E27FC236}">
                <a16:creationId xmlns:a16="http://schemas.microsoft.com/office/drawing/2014/main" id="{C481C25B-4098-47C6-9BD5-0E31D7733138}"/>
              </a:ext>
            </a:extLst>
          </p:cNvPr>
          <p:cNvSpPr txBox="1"/>
          <p:nvPr/>
        </p:nvSpPr>
        <p:spPr>
          <a:xfrm>
            <a:off x="7315200" y="3310499"/>
            <a:ext cx="1828800" cy="400110"/>
          </a:xfrm>
          <a:prstGeom prst="rect">
            <a:avLst/>
          </a:prstGeom>
          <a:noFill/>
        </p:spPr>
        <p:txBody>
          <a:bodyPr wrap="square" rtlCol="0">
            <a:spAutoFit/>
          </a:bodyPr>
          <a:lstStyle/>
          <a:p>
            <a:pPr algn="ctr" rtl="1"/>
            <a:r>
              <a:rPr lang="ar-EG" sz="2000" b="1" dirty="0">
                <a:solidFill>
                  <a:srgbClr val="FFC000"/>
                </a:solidFill>
              </a:rPr>
              <a:t>مقدمة الثيؤطوكيات</a:t>
            </a:r>
            <a:endParaRPr lang="en-GB" sz="2000" b="1" dirty="0">
              <a:solidFill>
                <a:srgbClr val="FFC000"/>
              </a:solidFill>
            </a:endParaRPr>
          </a:p>
        </p:txBody>
      </p:sp>
    </p:spTree>
    <p:extLst>
      <p:ext uri="{BB962C8B-B14F-4D97-AF65-F5344CB8AC3E}">
        <p14:creationId xmlns:p14="http://schemas.microsoft.com/office/powerpoint/2010/main" val="116863453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2390187348"/>
              </p:ext>
            </p:extLst>
          </p:nvPr>
        </p:nvGraphicFramePr>
        <p:xfrm>
          <a:off x="0" y="3723340"/>
          <a:ext cx="9144000" cy="31089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الليلـويا بهــجة. وهي أحـلى لهــجة.</a:t>
                      </a:r>
                    </a:p>
                  </a:txBody>
                  <a:tcPr anchor="ctr"/>
                </a:tc>
                <a:extLst>
                  <a:ext uri="{0D108BD9-81ED-4DB2-BD59-A6C34878D82A}">
                    <a16:rowId xmlns:a16="http://schemas.microsoft.com/office/drawing/2014/main" val="2109366237"/>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rPr>
                        <a:t>و قائلها ينجى</a:t>
                      </a:r>
                      <a:r>
                        <a:rPr lang="ar-EG" sz="4200" b="1" dirty="0">
                          <a:solidFill>
                            <a:schemeClr val="bg1"/>
                          </a:solidFill>
                          <a:latin typeface="+mj-lt"/>
                        </a:rPr>
                        <a:t>. آمين الليلويا.</a:t>
                      </a:r>
                    </a:p>
                  </a:txBody>
                  <a:tcPr anchor="ctr"/>
                </a:tc>
                <a:extLst>
                  <a:ext uri="{0D108BD9-81ED-4DB2-BD59-A6C34878D82A}">
                    <a16:rowId xmlns:a16="http://schemas.microsoft.com/office/drawing/2014/main" val="3887772770"/>
                  </a:ext>
                </a:extLst>
              </a:tr>
              <a:tr h="152102">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الليلـويا تعظـيم. </a:t>
                      </a:r>
                      <a:r>
                        <a:rPr lang="ar-EG" sz="4200" b="1" kern="1200" dirty="0">
                          <a:solidFill>
                            <a:schemeClr val="bg1"/>
                          </a:solidFill>
                          <a:latin typeface="+mn-lt"/>
                          <a:ea typeface="+mn-ea"/>
                          <a:cs typeface="+mn-cs"/>
                        </a:rPr>
                        <a:t>لإلـه رؤوف رحيـم</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626932">
                <a:tc>
                  <a:txBody>
                    <a:bodyPr/>
                    <a:lstStyle/>
                    <a:p>
                      <a:pPr algn="l" rtl="1"/>
                      <a:r>
                        <a:rPr lang="ar-EG" sz="4200" b="1" dirty="0">
                          <a:solidFill>
                            <a:schemeClr val="bg1"/>
                          </a:solidFill>
                          <a:latin typeface="+mj-lt"/>
                        </a:rPr>
                        <a:t>كثير الألطاف كريم.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809205021"/>
      </p:ext>
    </p:extLst>
  </p:cSld>
  <p:clrMapOvr>
    <a:masterClrMapping/>
  </p:clrMapOvr>
</p:sld>
</file>

<file path=ppt/slides/slide7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BDF070-0096-422D-8C4D-5521FDA04A0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DC212FD-2823-45A8-91FC-71C318EB70F4}"/>
              </a:ext>
            </a:extLst>
          </p:cNvPr>
          <p:cNvSpPr>
            <a:spLocks noGrp="1"/>
          </p:cNvSpPr>
          <p:nvPr>
            <p:ph type="body" sz="quarter" idx="10"/>
          </p:nvPr>
        </p:nvSpPr>
        <p:spPr>
          <a:xfrm>
            <a:off x="0" y="5661635"/>
            <a:ext cx="9144000" cy="1189739"/>
          </a:xfrm>
        </p:spPr>
        <p:txBody>
          <a:bodyPr/>
          <a:lstStyle/>
          <a:p>
            <a:r>
              <a:rPr lang="ar-EG" dirty="0"/>
              <a:t>ڤون نيڤين إثناجوس: چيه باتشويس إيسوس: أوؤن أو سيفي ان طوتف: إسروخت إمبي جاچي.</a:t>
            </a:r>
          </a:p>
        </p:txBody>
      </p:sp>
      <p:sp>
        <p:nvSpPr>
          <p:cNvPr id="4" name="Text Placeholder 3">
            <a:extLst>
              <a:ext uri="{FF2B5EF4-FFF2-40B4-BE49-F238E27FC236}">
                <a16:creationId xmlns:a16="http://schemas.microsoft.com/office/drawing/2014/main" id="{1708AA8C-B959-42C3-B007-3F475D662713}"/>
              </a:ext>
            </a:extLst>
          </p:cNvPr>
          <p:cNvSpPr>
            <a:spLocks noGrp="1"/>
          </p:cNvSpPr>
          <p:nvPr>
            <p:ph type="body" sz="quarter" idx="11"/>
          </p:nvPr>
        </p:nvSpPr>
        <p:spPr>
          <a:xfrm>
            <a:off x="0" y="3710609"/>
            <a:ext cx="9144000" cy="715617"/>
          </a:xfrm>
        </p:spPr>
        <p:txBody>
          <a:bodyPr anchor="ctr"/>
          <a:lstStyle/>
          <a:p>
            <a:r>
              <a:rPr lang="ar-EG" sz="3600" dirty="0"/>
              <a:t> كل من يقول، ياربى يسوع، كمن بيده سيف، يصرع العدو.</a:t>
            </a:r>
          </a:p>
        </p:txBody>
      </p:sp>
      <p:sp>
        <p:nvSpPr>
          <p:cNvPr id="5" name="Text Placeholder 4">
            <a:extLst>
              <a:ext uri="{FF2B5EF4-FFF2-40B4-BE49-F238E27FC236}">
                <a16:creationId xmlns:a16="http://schemas.microsoft.com/office/drawing/2014/main" id="{730C426F-46C3-4C33-ABF5-3CEB67322626}"/>
              </a:ext>
            </a:extLst>
          </p:cNvPr>
          <p:cNvSpPr>
            <a:spLocks noGrp="1"/>
          </p:cNvSpPr>
          <p:nvPr>
            <p:ph type="body" sz="quarter" idx="12"/>
          </p:nvPr>
        </p:nvSpPr>
        <p:spPr>
          <a:xfrm>
            <a:off x="0" y="4454802"/>
            <a:ext cx="9144000" cy="1189740"/>
          </a:xfrm>
        </p:spPr>
        <p:txBody>
          <a:bodyPr/>
          <a:lstStyle/>
          <a:p>
            <a:r>
              <a:rPr lang="en-GB" dirty="0"/>
              <a:t>Bon </a:t>
            </a:r>
            <a:r>
              <a:rPr lang="en-GB" dirty="0" err="1"/>
              <a:t>niben</a:t>
            </a:r>
            <a:r>
              <a:rPr lang="en-GB" dirty="0"/>
              <a:t> </a:t>
            </a:r>
            <a:r>
              <a:rPr lang="en-GB" dirty="0" err="1"/>
              <a:t>e;najoc</a:t>
            </a:r>
            <a:r>
              <a:rPr lang="en-GB" dirty="0"/>
              <a:t>@ je pa=o=c I=y=c@ </a:t>
            </a:r>
            <a:r>
              <a:rPr lang="en-GB" dirty="0" err="1"/>
              <a:t>ouon</a:t>
            </a:r>
            <a:r>
              <a:rPr lang="en-GB" dirty="0"/>
              <a:t> </a:t>
            </a:r>
            <a:r>
              <a:rPr lang="en-GB" dirty="0" err="1"/>
              <a:t>oucyfi</a:t>
            </a:r>
            <a:r>
              <a:rPr lang="en-GB" dirty="0"/>
              <a:t> `</a:t>
            </a:r>
            <a:r>
              <a:rPr lang="en-GB" dirty="0" err="1"/>
              <a:t>ntotf</a:t>
            </a:r>
            <a:r>
              <a:rPr lang="en-GB" dirty="0"/>
              <a:t>@ </a:t>
            </a:r>
            <a:r>
              <a:rPr lang="en-GB" dirty="0" err="1"/>
              <a:t>ecrwqt</a:t>
            </a:r>
            <a:r>
              <a:rPr lang="en-GB" dirty="0"/>
              <a:t> `</a:t>
            </a:r>
            <a:r>
              <a:rPr lang="en-GB" dirty="0" err="1"/>
              <a:t>mpijaji</a:t>
            </a:r>
            <a:r>
              <a:rPr lang="en-GB" dirty="0"/>
              <a:t>.</a:t>
            </a:r>
          </a:p>
        </p:txBody>
      </p:sp>
    </p:spTree>
    <p:extLst>
      <p:ext uri="{BB962C8B-B14F-4D97-AF65-F5344CB8AC3E}">
        <p14:creationId xmlns:p14="http://schemas.microsoft.com/office/powerpoint/2010/main" val="212388949"/>
      </p:ext>
    </p:extLst>
  </p:cSld>
  <p:clrMapOvr>
    <a:masterClrMapping/>
  </p:clrMapOvr>
</p:sld>
</file>

<file path=ppt/slides/slide7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3319D-CA13-4703-B76E-3679974A211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0CFDD1C-F347-431E-84C0-0530E43907F6}"/>
              </a:ext>
            </a:extLst>
          </p:cNvPr>
          <p:cNvSpPr>
            <a:spLocks noGrp="1"/>
          </p:cNvSpPr>
          <p:nvPr>
            <p:ph type="body" sz="quarter" idx="10"/>
          </p:nvPr>
        </p:nvSpPr>
        <p:spPr/>
        <p:txBody>
          <a:bodyPr/>
          <a:lstStyle/>
          <a:p>
            <a:r>
              <a:rPr lang="ar-EG" dirty="0"/>
              <a:t>چيه غار آليثوس: أكتشيسي إيماشو: إن إهري خين ني فيؤيي: نيم هيچين بي كاهي.</a:t>
            </a:r>
            <a:endParaRPr lang="en-GB" dirty="0"/>
          </a:p>
        </p:txBody>
      </p:sp>
      <p:sp>
        <p:nvSpPr>
          <p:cNvPr id="4" name="Text Placeholder 3">
            <a:extLst>
              <a:ext uri="{FF2B5EF4-FFF2-40B4-BE49-F238E27FC236}">
                <a16:creationId xmlns:a16="http://schemas.microsoft.com/office/drawing/2014/main" id="{826BEC0E-D6A6-41D5-9DAE-8C505FB73C6F}"/>
              </a:ext>
            </a:extLst>
          </p:cNvPr>
          <p:cNvSpPr>
            <a:spLocks noGrp="1"/>
          </p:cNvSpPr>
          <p:nvPr>
            <p:ph type="body" sz="quarter" idx="11"/>
          </p:nvPr>
        </p:nvSpPr>
        <p:spPr/>
        <p:txBody>
          <a:bodyPr anchor="ctr"/>
          <a:lstStyle/>
          <a:p>
            <a:r>
              <a:rPr lang="ar-EG" sz="3600" dirty="0"/>
              <a:t>لأنك بالحقيقة، قد تعاليت جداً، فى السماوات، و على الأرض.</a:t>
            </a:r>
          </a:p>
        </p:txBody>
      </p:sp>
      <p:sp>
        <p:nvSpPr>
          <p:cNvPr id="5" name="Text Placeholder 4">
            <a:extLst>
              <a:ext uri="{FF2B5EF4-FFF2-40B4-BE49-F238E27FC236}">
                <a16:creationId xmlns:a16="http://schemas.microsoft.com/office/drawing/2014/main" id="{15EB7D4A-0191-4439-ACFF-79FABABDBFDC}"/>
              </a:ext>
            </a:extLst>
          </p:cNvPr>
          <p:cNvSpPr>
            <a:spLocks noGrp="1"/>
          </p:cNvSpPr>
          <p:nvPr>
            <p:ph type="body" sz="quarter" idx="12"/>
          </p:nvPr>
        </p:nvSpPr>
        <p:spPr/>
        <p:txBody>
          <a:bodyPr/>
          <a:lstStyle/>
          <a:p>
            <a:r>
              <a:rPr lang="en-GB" dirty="0"/>
              <a:t>Ge gar `</a:t>
            </a:r>
            <a:r>
              <a:rPr lang="en-GB" dirty="0" err="1"/>
              <a:t>aly;wc</a:t>
            </a:r>
            <a:r>
              <a:rPr lang="en-GB" dirty="0"/>
              <a:t>@ </a:t>
            </a:r>
            <a:r>
              <a:rPr lang="en-GB" dirty="0" err="1"/>
              <a:t>ak</a:t>
            </a:r>
            <a:r>
              <a:rPr lang="en-GB" dirty="0"/>
              <a:t>[</a:t>
            </a:r>
            <a:r>
              <a:rPr lang="en-GB" dirty="0" err="1"/>
              <a:t>ici</a:t>
            </a:r>
            <a:r>
              <a:rPr lang="en-GB" dirty="0"/>
              <a:t> `</a:t>
            </a:r>
            <a:r>
              <a:rPr lang="en-GB" dirty="0" err="1"/>
              <a:t>emasw</a:t>
            </a:r>
            <a:r>
              <a:rPr lang="en-GB" dirty="0"/>
              <a:t>@ `</a:t>
            </a:r>
            <a:r>
              <a:rPr lang="en-GB" dirty="0" err="1"/>
              <a:t>n`hryi</a:t>
            </a:r>
            <a:r>
              <a:rPr lang="en-GB" dirty="0"/>
              <a:t> </a:t>
            </a:r>
            <a:r>
              <a:rPr lang="en-GB" dirty="0" err="1"/>
              <a:t>qen</a:t>
            </a:r>
            <a:r>
              <a:rPr lang="en-GB" dirty="0"/>
              <a:t> </a:t>
            </a:r>
            <a:r>
              <a:rPr lang="en-GB" dirty="0" err="1"/>
              <a:t>nivyou`i</a:t>
            </a:r>
            <a:r>
              <a:rPr lang="en-GB" dirty="0"/>
              <a:t>@ </a:t>
            </a:r>
            <a:r>
              <a:rPr lang="en-GB" dirty="0" err="1"/>
              <a:t>nem</a:t>
            </a:r>
            <a:r>
              <a:rPr lang="en-GB" dirty="0"/>
              <a:t> </a:t>
            </a:r>
            <a:r>
              <a:rPr lang="en-GB" dirty="0" err="1"/>
              <a:t>hijen</a:t>
            </a:r>
            <a:r>
              <a:rPr lang="en-GB" dirty="0"/>
              <a:t> </a:t>
            </a:r>
            <a:r>
              <a:rPr lang="en-GB" dirty="0" err="1"/>
              <a:t>pikahi</a:t>
            </a:r>
            <a:r>
              <a:rPr lang="en-GB" dirty="0"/>
              <a:t>.</a:t>
            </a:r>
          </a:p>
        </p:txBody>
      </p:sp>
    </p:spTree>
    <p:extLst>
      <p:ext uri="{BB962C8B-B14F-4D97-AF65-F5344CB8AC3E}">
        <p14:creationId xmlns:p14="http://schemas.microsoft.com/office/powerpoint/2010/main" val="96817148"/>
      </p:ext>
    </p:extLst>
  </p:cSld>
  <p:clrMapOvr>
    <a:masterClrMapping/>
  </p:clrMapOvr>
</p:sld>
</file>

<file path=ppt/slides/slide7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DC206-03B2-4093-8EFF-7CE558D5775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912A80F-0BAC-44B5-8975-B3D4F9D6603D}"/>
              </a:ext>
            </a:extLst>
          </p:cNvPr>
          <p:cNvSpPr>
            <a:spLocks noGrp="1"/>
          </p:cNvSpPr>
          <p:nvPr>
            <p:ph type="body" sz="quarter" idx="10"/>
          </p:nvPr>
        </p:nvSpPr>
        <p:spPr/>
        <p:txBody>
          <a:bodyPr/>
          <a:lstStyle/>
          <a:p>
            <a:r>
              <a:rPr lang="ar-EG" dirty="0"/>
              <a:t>ذيكيؤس غار نيڤين: إيطاڤ راناف إمفنوتي: سيه إرميه ليه طان: خين بي نوموس تيرف.</a:t>
            </a:r>
          </a:p>
        </p:txBody>
      </p:sp>
      <p:sp>
        <p:nvSpPr>
          <p:cNvPr id="4" name="Text Placeholder 3">
            <a:extLst>
              <a:ext uri="{FF2B5EF4-FFF2-40B4-BE49-F238E27FC236}">
                <a16:creationId xmlns:a16="http://schemas.microsoft.com/office/drawing/2014/main" id="{F929A83E-6A29-4B35-8225-04CB1B648DC6}"/>
              </a:ext>
            </a:extLst>
          </p:cNvPr>
          <p:cNvSpPr>
            <a:spLocks noGrp="1"/>
          </p:cNvSpPr>
          <p:nvPr>
            <p:ph type="body" sz="quarter" idx="11"/>
          </p:nvPr>
        </p:nvSpPr>
        <p:spPr/>
        <p:txBody>
          <a:bodyPr anchor="ctr"/>
          <a:lstStyle/>
          <a:p>
            <a:r>
              <a:rPr lang="ar-EG" sz="3800" dirty="0"/>
              <a:t>كل الصديقين، الذين أرضوا اللـه، يدرسون، الناموس كله.</a:t>
            </a:r>
          </a:p>
        </p:txBody>
      </p:sp>
      <p:sp>
        <p:nvSpPr>
          <p:cNvPr id="5" name="Text Placeholder 4">
            <a:extLst>
              <a:ext uri="{FF2B5EF4-FFF2-40B4-BE49-F238E27FC236}">
                <a16:creationId xmlns:a16="http://schemas.microsoft.com/office/drawing/2014/main" id="{25CD1C6C-AA9B-40C8-BADC-5F45F0E59F94}"/>
              </a:ext>
            </a:extLst>
          </p:cNvPr>
          <p:cNvSpPr>
            <a:spLocks noGrp="1"/>
          </p:cNvSpPr>
          <p:nvPr>
            <p:ph type="body" sz="quarter" idx="12"/>
          </p:nvPr>
        </p:nvSpPr>
        <p:spPr/>
        <p:txBody>
          <a:bodyPr/>
          <a:lstStyle/>
          <a:p>
            <a:r>
              <a:rPr lang="en-GB" dirty="0" err="1"/>
              <a:t>Dikeoc</a:t>
            </a:r>
            <a:r>
              <a:rPr lang="en-GB" dirty="0"/>
              <a:t> gar </a:t>
            </a:r>
            <a:r>
              <a:rPr lang="en-GB" dirty="0" err="1"/>
              <a:t>niben</a:t>
            </a:r>
            <a:r>
              <a:rPr lang="en-GB" dirty="0"/>
              <a:t>@ `</a:t>
            </a:r>
            <a:r>
              <a:rPr lang="en-GB" dirty="0" err="1"/>
              <a:t>etauranaf</a:t>
            </a:r>
            <a:r>
              <a:rPr lang="en-GB" dirty="0"/>
              <a:t> `mV]@ </a:t>
            </a:r>
            <a:r>
              <a:rPr lang="en-GB" dirty="0" err="1"/>
              <a:t>ce`ermeletan</a:t>
            </a:r>
            <a:r>
              <a:rPr lang="en-GB" dirty="0"/>
              <a:t>@ </a:t>
            </a:r>
            <a:r>
              <a:rPr lang="en-GB" dirty="0" err="1"/>
              <a:t>qen</a:t>
            </a:r>
            <a:r>
              <a:rPr lang="en-GB" dirty="0"/>
              <a:t> </a:t>
            </a:r>
            <a:r>
              <a:rPr lang="en-GB" dirty="0" err="1"/>
              <a:t>pinomoc</a:t>
            </a:r>
            <a:r>
              <a:rPr lang="en-GB" dirty="0"/>
              <a:t> </a:t>
            </a:r>
            <a:r>
              <a:rPr lang="en-GB" dirty="0" err="1"/>
              <a:t>tyrf</a:t>
            </a:r>
            <a:r>
              <a:rPr lang="en-GB" dirty="0"/>
              <a:t>.</a:t>
            </a:r>
          </a:p>
        </p:txBody>
      </p:sp>
    </p:spTree>
    <p:extLst>
      <p:ext uri="{BB962C8B-B14F-4D97-AF65-F5344CB8AC3E}">
        <p14:creationId xmlns:p14="http://schemas.microsoft.com/office/powerpoint/2010/main" val="1349868320"/>
      </p:ext>
    </p:extLst>
  </p:cSld>
  <p:clrMapOvr>
    <a:masterClrMapping/>
  </p:clrMapOvr>
</p:sld>
</file>

<file path=ppt/slides/slide7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5C0EE-783B-477E-A6E8-4F5AEA6164D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5D4004F-4F1A-4EAC-AA05-4C85482033CF}"/>
              </a:ext>
            </a:extLst>
          </p:cNvPr>
          <p:cNvSpPr>
            <a:spLocks noGrp="1"/>
          </p:cNvSpPr>
          <p:nvPr>
            <p:ph type="body" sz="quarter" idx="10"/>
          </p:nvPr>
        </p:nvSpPr>
        <p:spPr/>
        <p:txBody>
          <a:bodyPr/>
          <a:lstStyle/>
          <a:p>
            <a:r>
              <a:rPr lang="ar-EG" dirty="0"/>
              <a:t> إريه إفنوتي كي: إمبو إمثو إيـڤول: إريه بيف ران إثؤاب: خين رو أوو إنسيو نيڤين.</a:t>
            </a:r>
            <a:endParaRPr lang="en-GB" dirty="0"/>
          </a:p>
        </p:txBody>
      </p:sp>
      <p:sp>
        <p:nvSpPr>
          <p:cNvPr id="4" name="Text Placeholder 3">
            <a:extLst>
              <a:ext uri="{FF2B5EF4-FFF2-40B4-BE49-F238E27FC236}">
                <a16:creationId xmlns:a16="http://schemas.microsoft.com/office/drawing/2014/main" id="{CA6C792C-C3E4-4164-A3F5-4CAE9ED2D14B}"/>
              </a:ext>
            </a:extLst>
          </p:cNvPr>
          <p:cNvSpPr>
            <a:spLocks noGrp="1"/>
          </p:cNvSpPr>
          <p:nvPr>
            <p:ph type="body" sz="quarter" idx="11"/>
          </p:nvPr>
        </p:nvSpPr>
        <p:spPr/>
        <p:txBody>
          <a:bodyPr anchor="ctr"/>
          <a:lstStyle/>
          <a:p>
            <a:r>
              <a:rPr lang="ar-EG" sz="3600" dirty="0"/>
              <a:t> واللـه كائن، أمامهم، و اسمه القدوس، فى أفواههم كل حين.</a:t>
            </a:r>
          </a:p>
        </p:txBody>
      </p:sp>
      <p:sp>
        <p:nvSpPr>
          <p:cNvPr id="5" name="Text Placeholder 4">
            <a:extLst>
              <a:ext uri="{FF2B5EF4-FFF2-40B4-BE49-F238E27FC236}">
                <a16:creationId xmlns:a16="http://schemas.microsoft.com/office/drawing/2014/main" id="{036B5BB6-C08A-452C-84B2-C0B2C36E4F0D}"/>
              </a:ext>
            </a:extLst>
          </p:cNvPr>
          <p:cNvSpPr>
            <a:spLocks noGrp="1"/>
          </p:cNvSpPr>
          <p:nvPr>
            <p:ph type="body" sz="quarter" idx="12"/>
          </p:nvPr>
        </p:nvSpPr>
        <p:spPr/>
        <p:txBody>
          <a:bodyPr/>
          <a:lstStyle/>
          <a:p>
            <a:r>
              <a:rPr lang="en-GB" dirty="0"/>
              <a:t>`Ere V] ,y@ `</a:t>
            </a:r>
            <a:r>
              <a:rPr lang="en-GB" dirty="0" err="1"/>
              <a:t>mpou`m;o</a:t>
            </a:r>
            <a:r>
              <a:rPr lang="en-GB" dirty="0"/>
              <a:t> `</a:t>
            </a:r>
            <a:r>
              <a:rPr lang="en-GB" dirty="0" err="1"/>
              <a:t>ebol</a:t>
            </a:r>
            <a:r>
              <a:rPr lang="en-GB" dirty="0"/>
              <a:t>@ `ere </a:t>
            </a:r>
            <a:r>
              <a:rPr lang="en-GB" dirty="0" err="1"/>
              <a:t>pefran</a:t>
            </a:r>
            <a:r>
              <a:rPr lang="en-GB" dirty="0"/>
              <a:t> =e=;=u@ </a:t>
            </a:r>
            <a:r>
              <a:rPr lang="en-GB" dirty="0" err="1"/>
              <a:t>qen</a:t>
            </a:r>
            <a:r>
              <a:rPr lang="en-GB" dirty="0"/>
              <a:t> </a:t>
            </a:r>
            <a:r>
              <a:rPr lang="en-GB" dirty="0" err="1"/>
              <a:t>rwou</a:t>
            </a:r>
            <a:r>
              <a:rPr lang="en-GB" dirty="0"/>
              <a:t> `</a:t>
            </a:r>
            <a:r>
              <a:rPr lang="en-GB" dirty="0" err="1"/>
              <a:t>ncyou</a:t>
            </a:r>
            <a:r>
              <a:rPr lang="en-GB" dirty="0"/>
              <a:t> </a:t>
            </a:r>
            <a:r>
              <a:rPr lang="en-GB" dirty="0" err="1"/>
              <a:t>niben</a:t>
            </a:r>
            <a:r>
              <a:rPr lang="en-GB" dirty="0"/>
              <a:t>.</a:t>
            </a:r>
          </a:p>
        </p:txBody>
      </p:sp>
    </p:spTree>
    <p:extLst>
      <p:ext uri="{BB962C8B-B14F-4D97-AF65-F5344CB8AC3E}">
        <p14:creationId xmlns:p14="http://schemas.microsoft.com/office/powerpoint/2010/main" val="1429033768"/>
      </p:ext>
    </p:extLst>
  </p:cSld>
  <p:clrMapOvr>
    <a:masterClrMapping/>
  </p:clrMapOvr>
</p:sld>
</file>

<file path=ppt/slides/slide7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890EB-D94D-40FA-B719-CA7900AAA31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A9269E1-23B7-4EFA-BAF4-1A728F2E4B80}"/>
              </a:ext>
            </a:extLst>
          </p:cNvPr>
          <p:cNvSpPr>
            <a:spLocks noGrp="1"/>
          </p:cNvSpPr>
          <p:nvPr>
            <p:ph type="body" sz="quarter" idx="10"/>
          </p:nvPr>
        </p:nvSpPr>
        <p:spPr/>
        <p:txBody>
          <a:bodyPr/>
          <a:lstStyle/>
          <a:p>
            <a:r>
              <a:rPr lang="ar-EG" dirty="0"/>
              <a:t>زيه أوش إيماشو: إنچيه نيك ميت شينهيت: بي ريفتي هاب إممي: أو باتشويس إيسوس.</a:t>
            </a:r>
            <a:endParaRPr lang="en-GB" dirty="0"/>
          </a:p>
        </p:txBody>
      </p:sp>
      <p:sp>
        <p:nvSpPr>
          <p:cNvPr id="4" name="Text Placeholder 3">
            <a:extLst>
              <a:ext uri="{FF2B5EF4-FFF2-40B4-BE49-F238E27FC236}">
                <a16:creationId xmlns:a16="http://schemas.microsoft.com/office/drawing/2014/main" id="{FAA820C3-4B53-4532-930C-EDC051896AA0}"/>
              </a:ext>
            </a:extLst>
          </p:cNvPr>
          <p:cNvSpPr>
            <a:spLocks noGrp="1"/>
          </p:cNvSpPr>
          <p:nvPr>
            <p:ph type="body" sz="quarter" idx="11"/>
          </p:nvPr>
        </p:nvSpPr>
        <p:spPr/>
        <p:txBody>
          <a:bodyPr anchor="ctr"/>
          <a:lstStyle/>
          <a:p>
            <a:r>
              <a:rPr lang="ar-EG" sz="3800" dirty="0"/>
              <a:t>كثيرة جداً، هى رأفتك، أيها الحاكم العادل، يا ربى يسوع.</a:t>
            </a:r>
          </a:p>
        </p:txBody>
      </p:sp>
      <p:sp>
        <p:nvSpPr>
          <p:cNvPr id="5" name="Text Placeholder 4">
            <a:extLst>
              <a:ext uri="{FF2B5EF4-FFF2-40B4-BE49-F238E27FC236}">
                <a16:creationId xmlns:a16="http://schemas.microsoft.com/office/drawing/2014/main" id="{2EE15105-B486-405B-90C7-ECB8DB3628AB}"/>
              </a:ext>
            </a:extLst>
          </p:cNvPr>
          <p:cNvSpPr>
            <a:spLocks noGrp="1"/>
          </p:cNvSpPr>
          <p:nvPr>
            <p:ph type="body" sz="quarter" idx="12"/>
          </p:nvPr>
        </p:nvSpPr>
        <p:spPr/>
        <p:txBody>
          <a:bodyPr/>
          <a:lstStyle/>
          <a:p>
            <a:r>
              <a:rPr lang="pl-PL" dirty="0"/>
              <a:t>Ze`os `emasw@ `nje nekmetsenhyt@ piref]hap `mmyi@ `w pa=o=c I=y=c.</a:t>
            </a:r>
          </a:p>
        </p:txBody>
      </p:sp>
    </p:spTree>
    <p:extLst>
      <p:ext uri="{BB962C8B-B14F-4D97-AF65-F5344CB8AC3E}">
        <p14:creationId xmlns:p14="http://schemas.microsoft.com/office/powerpoint/2010/main" val="3620028690"/>
      </p:ext>
    </p:extLst>
  </p:cSld>
  <p:clrMapOvr>
    <a:masterClrMapping/>
  </p:clrMapOvr>
</p:sld>
</file>

<file path=ppt/slides/slide7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7AD9B-CB4F-4036-ADA7-ECDB470F74C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8F8FEFBC-EC1D-4B09-8159-7FCEFC7BBC09}"/>
              </a:ext>
            </a:extLst>
          </p:cNvPr>
          <p:cNvSpPr>
            <a:spLocks noGrp="1"/>
          </p:cNvSpPr>
          <p:nvPr>
            <p:ph type="body" sz="quarter" idx="10"/>
          </p:nvPr>
        </p:nvSpPr>
        <p:spPr/>
        <p:txBody>
          <a:bodyPr/>
          <a:lstStyle/>
          <a:p>
            <a:r>
              <a:rPr lang="ar-EG" dirty="0"/>
              <a:t> إيل بيه إممانوئيل: تي إتروفي إممي: بي إش شين إنتيه إبؤنخ: فا تي ميت أثمو. </a:t>
            </a:r>
          </a:p>
        </p:txBody>
      </p:sp>
      <p:sp>
        <p:nvSpPr>
          <p:cNvPr id="4" name="Text Placeholder 3">
            <a:extLst>
              <a:ext uri="{FF2B5EF4-FFF2-40B4-BE49-F238E27FC236}">
                <a16:creationId xmlns:a16="http://schemas.microsoft.com/office/drawing/2014/main" id="{4DB81E55-2205-4CD2-9AF8-2ED1EA178F3F}"/>
              </a:ext>
            </a:extLst>
          </p:cNvPr>
          <p:cNvSpPr>
            <a:spLocks noGrp="1"/>
          </p:cNvSpPr>
          <p:nvPr>
            <p:ph type="body" sz="quarter" idx="11"/>
          </p:nvPr>
        </p:nvSpPr>
        <p:spPr/>
        <p:txBody>
          <a:bodyPr anchor="ctr"/>
          <a:lstStyle/>
          <a:p>
            <a:r>
              <a:rPr lang="ar-EG" sz="3300" dirty="0"/>
              <a:t> الله هو عمانوئيل، الطعام الحقيقى، شجرة الحياة، العديمة الموت.</a:t>
            </a:r>
          </a:p>
        </p:txBody>
      </p:sp>
      <p:sp>
        <p:nvSpPr>
          <p:cNvPr id="5" name="Text Placeholder 4">
            <a:extLst>
              <a:ext uri="{FF2B5EF4-FFF2-40B4-BE49-F238E27FC236}">
                <a16:creationId xmlns:a16="http://schemas.microsoft.com/office/drawing/2014/main" id="{44C516DC-780B-478E-A09B-7334584CED08}"/>
              </a:ext>
            </a:extLst>
          </p:cNvPr>
          <p:cNvSpPr>
            <a:spLocks noGrp="1"/>
          </p:cNvSpPr>
          <p:nvPr>
            <p:ph type="body" sz="quarter" idx="12"/>
          </p:nvPr>
        </p:nvSpPr>
        <p:spPr/>
        <p:txBody>
          <a:bodyPr/>
          <a:lstStyle/>
          <a:p>
            <a:r>
              <a:rPr lang="it-IT" dirty="0"/>
              <a:t>Yl pe Emmanouyl@ ]`trovy `mmyi@ pi`ssyn `nte `pwnq@ va ]met`a;mou.</a:t>
            </a:r>
          </a:p>
        </p:txBody>
      </p:sp>
    </p:spTree>
    <p:extLst>
      <p:ext uri="{BB962C8B-B14F-4D97-AF65-F5344CB8AC3E}">
        <p14:creationId xmlns:p14="http://schemas.microsoft.com/office/powerpoint/2010/main" val="3005501300"/>
      </p:ext>
    </p:extLst>
  </p:cSld>
  <p:clrMapOvr>
    <a:masterClrMapping/>
  </p:clrMapOvr>
</p:sld>
</file>

<file path=ppt/slides/slide7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53D0C-F47D-4EB1-9508-33C7AC4C3AF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6A0F86B-24FF-450A-A9AA-5A1B4A3B3545}"/>
              </a:ext>
            </a:extLst>
          </p:cNvPr>
          <p:cNvSpPr>
            <a:spLocks noGrp="1"/>
          </p:cNvSpPr>
          <p:nvPr>
            <p:ph type="body" sz="quarter" idx="10"/>
          </p:nvPr>
        </p:nvSpPr>
        <p:spPr/>
        <p:txBody>
          <a:bodyPr/>
          <a:lstStyle/>
          <a:p>
            <a:r>
              <a:rPr lang="ar-EG" dirty="0"/>
              <a:t>ثو أووتي إيخون هاروي: نالوجيسموس تيرو: إنطاهوس إنطاتي أو أوو: إمباتشويس إيسوس. </a:t>
            </a:r>
          </a:p>
        </p:txBody>
      </p:sp>
      <p:sp>
        <p:nvSpPr>
          <p:cNvPr id="4" name="Text Placeholder 3">
            <a:extLst>
              <a:ext uri="{FF2B5EF4-FFF2-40B4-BE49-F238E27FC236}">
                <a16:creationId xmlns:a16="http://schemas.microsoft.com/office/drawing/2014/main" id="{11A296AA-C25E-48FE-AF10-0DBE119EBE93}"/>
              </a:ext>
            </a:extLst>
          </p:cNvPr>
          <p:cNvSpPr>
            <a:spLocks noGrp="1"/>
          </p:cNvSpPr>
          <p:nvPr>
            <p:ph type="body" sz="quarter" idx="11"/>
          </p:nvPr>
        </p:nvSpPr>
        <p:spPr/>
        <p:txBody>
          <a:bodyPr anchor="ctr"/>
          <a:lstStyle/>
          <a:p>
            <a:r>
              <a:rPr lang="ar-EG" dirty="0"/>
              <a:t>تجمّعى فىَّ، يا كل حواسى، لأسبح و أمجد، ربى يسوع. </a:t>
            </a:r>
          </a:p>
        </p:txBody>
      </p:sp>
      <p:sp>
        <p:nvSpPr>
          <p:cNvPr id="5" name="Text Placeholder 4">
            <a:extLst>
              <a:ext uri="{FF2B5EF4-FFF2-40B4-BE49-F238E27FC236}">
                <a16:creationId xmlns:a16="http://schemas.microsoft.com/office/drawing/2014/main" id="{B7C2134A-A1A9-4E29-9194-ABD14B54F21D}"/>
              </a:ext>
            </a:extLst>
          </p:cNvPr>
          <p:cNvSpPr>
            <a:spLocks noGrp="1"/>
          </p:cNvSpPr>
          <p:nvPr>
            <p:ph type="body" sz="quarter" idx="12"/>
          </p:nvPr>
        </p:nvSpPr>
        <p:spPr/>
        <p:txBody>
          <a:bodyPr/>
          <a:lstStyle/>
          <a:p>
            <a:r>
              <a:rPr lang="en-US" dirty="0"/>
              <a:t>:</a:t>
            </a:r>
            <a:r>
              <a:rPr lang="en-GB" dirty="0" err="1"/>
              <a:t>wou</a:t>
            </a:r>
            <a:r>
              <a:rPr lang="en-GB" dirty="0"/>
              <a:t>] `</a:t>
            </a:r>
            <a:r>
              <a:rPr lang="en-GB" dirty="0" err="1"/>
              <a:t>eqoun</a:t>
            </a:r>
            <a:r>
              <a:rPr lang="en-GB" dirty="0"/>
              <a:t> </a:t>
            </a:r>
            <a:r>
              <a:rPr lang="en-GB" dirty="0" err="1"/>
              <a:t>haroi</a:t>
            </a:r>
            <a:r>
              <a:rPr lang="en-GB" dirty="0"/>
              <a:t>@ </a:t>
            </a:r>
            <a:r>
              <a:rPr lang="en-GB" dirty="0" err="1"/>
              <a:t>nalogicmoc</a:t>
            </a:r>
            <a:r>
              <a:rPr lang="en-GB" dirty="0"/>
              <a:t> </a:t>
            </a:r>
            <a:r>
              <a:rPr lang="en-GB" dirty="0" err="1"/>
              <a:t>tyrou</a:t>
            </a:r>
            <a:r>
              <a:rPr lang="en-GB" dirty="0"/>
              <a:t>@ `</a:t>
            </a:r>
            <a:r>
              <a:rPr lang="en-GB" dirty="0" err="1"/>
              <a:t>ntahwc</a:t>
            </a:r>
            <a:r>
              <a:rPr lang="en-GB" dirty="0"/>
              <a:t> `</a:t>
            </a:r>
            <a:r>
              <a:rPr lang="en-GB" dirty="0" err="1"/>
              <a:t>nta</a:t>
            </a:r>
            <a:r>
              <a:rPr lang="en-GB" dirty="0"/>
              <a:t>]`</a:t>
            </a:r>
            <a:r>
              <a:rPr lang="en-GB" dirty="0" err="1"/>
              <a:t>wou</a:t>
            </a:r>
            <a:r>
              <a:rPr lang="en-GB" dirty="0"/>
              <a:t>@ `</a:t>
            </a:r>
            <a:r>
              <a:rPr lang="en-GB" dirty="0" err="1"/>
              <a:t>mpa</a:t>
            </a:r>
            <a:r>
              <a:rPr lang="en-GB" dirty="0"/>
              <a:t>=o=c I=y=c.</a:t>
            </a:r>
          </a:p>
        </p:txBody>
      </p:sp>
    </p:spTree>
    <p:extLst>
      <p:ext uri="{BB962C8B-B14F-4D97-AF65-F5344CB8AC3E}">
        <p14:creationId xmlns:p14="http://schemas.microsoft.com/office/powerpoint/2010/main" val="1306941672"/>
      </p:ext>
    </p:extLst>
  </p:cSld>
  <p:clrMapOvr>
    <a:masterClrMapping/>
  </p:clrMapOvr>
</p:sld>
</file>

<file path=ppt/slides/slide7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FDA1E-6DCE-4A1A-BEA4-5A9460CD068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D17A793-570E-4169-85C4-047715DEA1D9}"/>
              </a:ext>
            </a:extLst>
          </p:cNvPr>
          <p:cNvSpPr>
            <a:spLocks noGrp="1"/>
          </p:cNvSpPr>
          <p:nvPr>
            <p:ph type="body" sz="quarter" idx="10"/>
          </p:nvPr>
        </p:nvSpPr>
        <p:spPr/>
        <p:txBody>
          <a:bodyPr/>
          <a:lstStyle/>
          <a:p>
            <a:r>
              <a:rPr lang="ar-EG" dirty="0"/>
              <a:t> إيسوس بي باتشويس: إيسوس بي بانوتي: إيسوس بيه إتهلبيس: إنني إخرستيانوس.</a:t>
            </a:r>
            <a:endParaRPr lang="en-GB" dirty="0"/>
          </a:p>
        </p:txBody>
      </p:sp>
      <p:sp>
        <p:nvSpPr>
          <p:cNvPr id="4" name="Text Placeholder 3">
            <a:extLst>
              <a:ext uri="{FF2B5EF4-FFF2-40B4-BE49-F238E27FC236}">
                <a16:creationId xmlns:a16="http://schemas.microsoft.com/office/drawing/2014/main" id="{EAE6CD39-20E3-4E52-8E23-6AE7A0D70124}"/>
              </a:ext>
            </a:extLst>
          </p:cNvPr>
          <p:cNvSpPr>
            <a:spLocks noGrp="1"/>
          </p:cNvSpPr>
          <p:nvPr>
            <p:ph type="body" sz="quarter" idx="11"/>
          </p:nvPr>
        </p:nvSpPr>
        <p:spPr/>
        <p:txBody>
          <a:bodyPr anchor="ctr"/>
          <a:lstStyle/>
          <a:p>
            <a:r>
              <a:rPr lang="ar-EG" sz="3400" dirty="0"/>
              <a:t> يسوع هو ربى، يسوع هو إلهى، يسوع هو رجاء، المسيحيين.</a:t>
            </a:r>
          </a:p>
        </p:txBody>
      </p:sp>
      <p:sp>
        <p:nvSpPr>
          <p:cNvPr id="5" name="Text Placeholder 4">
            <a:extLst>
              <a:ext uri="{FF2B5EF4-FFF2-40B4-BE49-F238E27FC236}">
                <a16:creationId xmlns:a16="http://schemas.microsoft.com/office/drawing/2014/main" id="{C9CCDBCB-8B45-4CBA-A628-0BAD0C6F0181}"/>
              </a:ext>
            </a:extLst>
          </p:cNvPr>
          <p:cNvSpPr>
            <a:spLocks noGrp="1"/>
          </p:cNvSpPr>
          <p:nvPr>
            <p:ph type="body" sz="quarter" idx="12"/>
          </p:nvPr>
        </p:nvSpPr>
        <p:spPr/>
        <p:txBody>
          <a:bodyPr/>
          <a:lstStyle/>
          <a:p>
            <a:r>
              <a:rPr lang="es-ES" sz="4400" dirty="0"/>
              <a:t>I=y=c pe </a:t>
            </a:r>
            <a:r>
              <a:rPr lang="es-ES" sz="4400" dirty="0" err="1"/>
              <a:t>pa</a:t>
            </a:r>
            <a:r>
              <a:rPr lang="es-ES" sz="4400" dirty="0"/>
              <a:t>=o=c@ I=y=c pe </a:t>
            </a:r>
            <a:r>
              <a:rPr lang="es-ES" sz="4400" dirty="0" err="1"/>
              <a:t>paNou</a:t>
            </a:r>
            <a:r>
              <a:rPr lang="es-ES" sz="4400" dirty="0"/>
              <a:t>]@ I=y=c pe `</a:t>
            </a:r>
            <a:r>
              <a:rPr lang="es-ES" sz="4400" dirty="0" err="1"/>
              <a:t>thelpic</a:t>
            </a:r>
            <a:r>
              <a:rPr lang="es-ES" sz="4400" dirty="0"/>
              <a:t>@ `</a:t>
            </a:r>
            <a:r>
              <a:rPr lang="es-ES" sz="4400" dirty="0" err="1"/>
              <a:t>nni</a:t>
            </a:r>
            <a:r>
              <a:rPr lang="es-ES" sz="4400" dirty="0"/>
              <a:t>`,</a:t>
            </a:r>
            <a:r>
              <a:rPr lang="es-ES" sz="4400" dirty="0" err="1"/>
              <a:t>ricti`anoc</a:t>
            </a:r>
            <a:r>
              <a:rPr lang="es-ES" sz="4400" dirty="0"/>
              <a:t>.</a:t>
            </a:r>
          </a:p>
        </p:txBody>
      </p:sp>
    </p:spTree>
    <p:extLst>
      <p:ext uri="{BB962C8B-B14F-4D97-AF65-F5344CB8AC3E}">
        <p14:creationId xmlns:p14="http://schemas.microsoft.com/office/powerpoint/2010/main" val="3176369320"/>
      </p:ext>
    </p:extLst>
  </p:cSld>
  <p:clrMapOvr>
    <a:masterClrMapping/>
  </p:clrMapOvr>
</p:sld>
</file>

<file path=ppt/slides/slide7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4993B-16C6-4CEA-B09A-9969E8427A3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A2CBE44-2D57-4B52-BE05-E6FFD10B1409}"/>
              </a:ext>
            </a:extLst>
          </p:cNvPr>
          <p:cNvSpPr>
            <a:spLocks noGrp="1"/>
          </p:cNvSpPr>
          <p:nvPr>
            <p:ph type="body" sz="quarter" idx="10"/>
          </p:nvPr>
        </p:nvSpPr>
        <p:spPr/>
        <p:txBody>
          <a:bodyPr/>
          <a:lstStyle/>
          <a:p>
            <a:r>
              <a:rPr lang="ar-EG" dirty="0"/>
              <a:t>كاطا كووچي كووچي: تين إيري إمبيك ميڤئي: تين تي أو أوو إمبيك ران: أوبا تشويس إيسوس.</a:t>
            </a:r>
            <a:endParaRPr lang="en-GB" dirty="0"/>
          </a:p>
        </p:txBody>
      </p:sp>
      <p:sp>
        <p:nvSpPr>
          <p:cNvPr id="4" name="Text Placeholder 3">
            <a:extLst>
              <a:ext uri="{FF2B5EF4-FFF2-40B4-BE49-F238E27FC236}">
                <a16:creationId xmlns:a16="http://schemas.microsoft.com/office/drawing/2014/main" id="{D7081B1B-D122-4CC3-BEF8-43CF2F55DCBD}"/>
              </a:ext>
            </a:extLst>
          </p:cNvPr>
          <p:cNvSpPr>
            <a:spLocks noGrp="1"/>
          </p:cNvSpPr>
          <p:nvPr>
            <p:ph type="body" sz="quarter" idx="11"/>
          </p:nvPr>
        </p:nvSpPr>
        <p:spPr/>
        <p:txBody>
          <a:bodyPr/>
          <a:lstStyle/>
          <a:p>
            <a:r>
              <a:rPr lang="ar-EG" dirty="0"/>
              <a:t>فى القليل القليل، نذكرك، و نمجد اسمك، يا ربى يسوع. </a:t>
            </a:r>
          </a:p>
        </p:txBody>
      </p:sp>
      <p:sp>
        <p:nvSpPr>
          <p:cNvPr id="5" name="Text Placeholder 4">
            <a:extLst>
              <a:ext uri="{FF2B5EF4-FFF2-40B4-BE49-F238E27FC236}">
                <a16:creationId xmlns:a16="http://schemas.microsoft.com/office/drawing/2014/main" id="{7BD2F872-3552-447F-AEA1-CD6AF4551F66}"/>
              </a:ext>
            </a:extLst>
          </p:cNvPr>
          <p:cNvSpPr>
            <a:spLocks noGrp="1"/>
          </p:cNvSpPr>
          <p:nvPr>
            <p:ph type="body" sz="quarter" idx="12"/>
          </p:nvPr>
        </p:nvSpPr>
        <p:spPr/>
        <p:txBody>
          <a:bodyPr/>
          <a:lstStyle/>
          <a:p>
            <a:r>
              <a:rPr lang="pl-PL" dirty="0"/>
              <a:t>Kata kouji kouji@ ten`iri `mpekmeu`i@ ten]`wou `mpekran@ `w pa=o=c I=y=c.</a:t>
            </a:r>
          </a:p>
        </p:txBody>
      </p:sp>
    </p:spTree>
    <p:extLst>
      <p:ext uri="{BB962C8B-B14F-4D97-AF65-F5344CB8AC3E}">
        <p14:creationId xmlns:p14="http://schemas.microsoft.com/office/powerpoint/2010/main" val="2086903972"/>
      </p:ext>
    </p:extLst>
  </p:cSld>
  <p:clrMapOvr>
    <a:masterClrMapping/>
  </p:clrMapOvr>
</p:sld>
</file>

<file path=ppt/slides/slide7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866272-159D-472E-BF72-7AB7FE39E58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86F460CE-70DC-4DD0-B67D-B02E628C895C}"/>
              </a:ext>
            </a:extLst>
          </p:cNvPr>
          <p:cNvSpPr>
            <a:spLocks noGrp="1"/>
          </p:cNvSpPr>
          <p:nvPr>
            <p:ph type="body" sz="quarter" idx="10"/>
          </p:nvPr>
        </p:nvSpPr>
        <p:spPr/>
        <p:txBody>
          <a:bodyPr/>
          <a:lstStyle/>
          <a:p>
            <a:r>
              <a:rPr lang="ar-EG" dirty="0"/>
              <a:t>لويچي نيڤين إتهو أوو: مارين كاڤ إنسون: مارين طوڤو إن نين هيت: إيخون إيه إفران إمبشويس.</a:t>
            </a:r>
            <a:endParaRPr lang="en-GB" dirty="0"/>
          </a:p>
        </p:txBody>
      </p:sp>
      <p:sp>
        <p:nvSpPr>
          <p:cNvPr id="4" name="Text Placeholder 3">
            <a:extLst>
              <a:ext uri="{FF2B5EF4-FFF2-40B4-BE49-F238E27FC236}">
                <a16:creationId xmlns:a16="http://schemas.microsoft.com/office/drawing/2014/main" id="{79BBE82C-D4D1-4D82-9ECD-9661033D1DB5}"/>
              </a:ext>
            </a:extLst>
          </p:cNvPr>
          <p:cNvSpPr>
            <a:spLocks noGrp="1"/>
          </p:cNvSpPr>
          <p:nvPr>
            <p:ph type="body" sz="quarter" idx="11"/>
          </p:nvPr>
        </p:nvSpPr>
        <p:spPr/>
        <p:txBody>
          <a:bodyPr anchor="b"/>
          <a:lstStyle/>
          <a:p>
            <a:r>
              <a:rPr lang="ar-EG" sz="3600" dirty="0"/>
              <a:t>كل العلل الرديئة، فلنتكرها عنـّا، و لنطهر قلوبنا، باسم الرب.</a:t>
            </a:r>
          </a:p>
        </p:txBody>
      </p:sp>
      <p:sp>
        <p:nvSpPr>
          <p:cNvPr id="5" name="Text Placeholder 4">
            <a:extLst>
              <a:ext uri="{FF2B5EF4-FFF2-40B4-BE49-F238E27FC236}">
                <a16:creationId xmlns:a16="http://schemas.microsoft.com/office/drawing/2014/main" id="{36EB08F0-273A-47E7-96D6-1F0E898566AD}"/>
              </a:ext>
            </a:extLst>
          </p:cNvPr>
          <p:cNvSpPr>
            <a:spLocks noGrp="1"/>
          </p:cNvSpPr>
          <p:nvPr>
            <p:ph type="body" sz="quarter" idx="12"/>
          </p:nvPr>
        </p:nvSpPr>
        <p:spPr/>
        <p:txBody>
          <a:bodyPr/>
          <a:lstStyle/>
          <a:p>
            <a:r>
              <a:rPr lang="de-DE" dirty="0"/>
              <a:t> Lwiji niben ethwou@ maren,au `ncwn@ marentoubo `nnenhyt@ `eqoun `e`vran `mP=o=c.</a:t>
            </a:r>
          </a:p>
        </p:txBody>
      </p:sp>
    </p:spTree>
    <p:extLst>
      <p:ext uri="{BB962C8B-B14F-4D97-AF65-F5344CB8AC3E}">
        <p14:creationId xmlns:p14="http://schemas.microsoft.com/office/powerpoint/2010/main" val="39859532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9515062-AB33-4524-84F4-268697046AB0}"/>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sz="3600" dirty="0"/>
              <a:t>هيبى ذي اسمو ابشويس ني ايڤيئيك انتى ابشويس: ذوكصاصي فيلا نثروبي</a:t>
            </a:r>
          </a:p>
        </p:txBody>
      </p:sp>
      <p:sp>
        <p:nvSpPr>
          <p:cNvPr id="3" name="Text Placeholder 2"/>
          <p:cNvSpPr>
            <a:spLocks noGrp="1"/>
          </p:cNvSpPr>
          <p:nvPr>
            <p:ph type="body" sz="quarter" idx="11"/>
          </p:nvPr>
        </p:nvSpPr>
        <p:spPr/>
        <p:txBody>
          <a:bodyPr/>
          <a:lstStyle/>
          <a:p>
            <a:r>
              <a:rPr lang="ar-EG" dirty="0"/>
              <a:t>ها باركوا الرب يا عبيد الرب:المجد لك يا مُحب البشر</a:t>
            </a:r>
          </a:p>
          <a:p>
            <a:endParaRPr lang="en-US" dirty="0"/>
          </a:p>
        </p:txBody>
      </p:sp>
      <p:sp>
        <p:nvSpPr>
          <p:cNvPr id="4" name="Text Placeholder 3"/>
          <p:cNvSpPr>
            <a:spLocks noGrp="1"/>
          </p:cNvSpPr>
          <p:nvPr>
            <p:ph type="body" sz="quarter" idx="12"/>
          </p:nvPr>
        </p:nvSpPr>
        <p:spPr>
          <a:xfrm>
            <a:off x="0" y="4489954"/>
            <a:ext cx="9144000" cy="1189740"/>
          </a:xfrm>
        </p:spPr>
        <p:txBody>
          <a:bodyPr/>
          <a:lstStyle/>
          <a:p>
            <a:r>
              <a:rPr lang="fr-FR" dirty="0" err="1"/>
              <a:t>Hyppe</a:t>
            </a:r>
            <a:r>
              <a:rPr lang="fr-FR" dirty="0"/>
              <a:t> de `</a:t>
            </a:r>
            <a:r>
              <a:rPr lang="fr-FR" dirty="0" err="1"/>
              <a:t>cmou</a:t>
            </a:r>
            <a:r>
              <a:rPr lang="fr-FR" dirty="0"/>
              <a:t> `</a:t>
            </a:r>
            <a:r>
              <a:rPr lang="fr-FR" dirty="0" err="1"/>
              <a:t>e`P</a:t>
            </a:r>
            <a:r>
              <a:rPr lang="fr-FR" dirty="0"/>
              <a:t>[</a:t>
            </a:r>
            <a:r>
              <a:rPr lang="fr-FR" dirty="0" err="1"/>
              <a:t>oic</a:t>
            </a:r>
            <a:r>
              <a:rPr lang="fr-FR" dirty="0"/>
              <a:t> </a:t>
            </a:r>
            <a:r>
              <a:rPr lang="fr-FR" dirty="0" err="1"/>
              <a:t>ni`ebiaik</a:t>
            </a:r>
            <a:r>
              <a:rPr lang="fr-FR" dirty="0"/>
              <a:t> `</a:t>
            </a:r>
            <a:r>
              <a:rPr lang="fr-FR" dirty="0" err="1"/>
              <a:t>nte</a:t>
            </a:r>
            <a:r>
              <a:rPr lang="fr-FR" dirty="0"/>
              <a:t> `P[</a:t>
            </a:r>
            <a:r>
              <a:rPr lang="fr-FR" dirty="0" err="1"/>
              <a:t>oic</a:t>
            </a:r>
            <a:r>
              <a:rPr lang="fr-FR" dirty="0"/>
              <a:t>. Doxa ci </a:t>
            </a:r>
            <a:r>
              <a:rPr lang="fr-FR" dirty="0" err="1"/>
              <a:t>Vilan</a:t>
            </a:r>
            <a:r>
              <a:rPr lang="fr-FR" dirty="0"/>
              <a:t>`;</a:t>
            </a:r>
            <a:r>
              <a:rPr lang="fr-FR" dirty="0" err="1"/>
              <a:t>rwpe</a:t>
            </a:r>
            <a:r>
              <a:rPr lang="fr-FR" dirty="0"/>
              <a:t>.</a:t>
            </a:r>
          </a:p>
        </p:txBody>
      </p:sp>
    </p:spTree>
    <p:extLst>
      <p:ext uri="{BB962C8B-B14F-4D97-AF65-F5344CB8AC3E}">
        <p14:creationId xmlns:p14="http://schemas.microsoft.com/office/powerpoint/2010/main" val="221021538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4127346326"/>
              </p:ext>
            </p:extLst>
          </p:nvPr>
        </p:nvGraphicFramePr>
        <p:xfrm>
          <a:off x="0" y="3723340"/>
          <a:ext cx="9144000" cy="31089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اللـيلويا تذكـار. لإله عـظيم سـتَّار.</a:t>
                      </a:r>
                    </a:p>
                  </a:txBody>
                  <a:tcPr anchor="ctr"/>
                </a:tc>
                <a:extLst>
                  <a:ext uri="{0D108BD9-81ED-4DB2-BD59-A6C34878D82A}">
                    <a16:rowId xmlns:a16="http://schemas.microsoft.com/office/drawing/2014/main" val="2109366237"/>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rPr>
                        <a:t>يجب له التذكار</a:t>
                      </a:r>
                      <a:r>
                        <a:rPr lang="ar-EG" sz="4200" b="1" dirty="0">
                          <a:solidFill>
                            <a:schemeClr val="bg1"/>
                          </a:solidFill>
                          <a:latin typeface="+mj-lt"/>
                        </a:rPr>
                        <a:t>. آمين الليلويا.</a:t>
                      </a:r>
                    </a:p>
                  </a:txBody>
                  <a:tcPr anchor="ctr"/>
                </a:tc>
                <a:extLst>
                  <a:ext uri="{0D108BD9-81ED-4DB2-BD59-A6C34878D82A}">
                    <a16:rowId xmlns:a16="http://schemas.microsoft.com/office/drawing/2014/main" val="3887772770"/>
                  </a:ext>
                </a:extLst>
              </a:tr>
              <a:tr h="152102">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الليـلويا ترتيــل. </a:t>
                      </a:r>
                      <a:r>
                        <a:rPr lang="ar-EG" sz="4200" b="1" kern="1200" dirty="0">
                          <a:solidFill>
                            <a:schemeClr val="bg1"/>
                          </a:solidFill>
                          <a:latin typeface="+mn-lt"/>
                          <a:ea typeface="+mn-ea"/>
                          <a:cs typeface="+mn-cs"/>
                        </a:rPr>
                        <a:t>وتســبيح وتهليل</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626932">
                <a:tc>
                  <a:txBody>
                    <a:bodyPr/>
                    <a:lstStyle/>
                    <a:p>
                      <a:pPr algn="l" rtl="1"/>
                      <a:r>
                        <a:rPr lang="ar-EG" sz="4200" b="1" dirty="0">
                          <a:solidFill>
                            <a:schemeClr val="bg1"/>
                          </a:solidFill>
                          <a:latin typeface="+mj-lt"/>
                        </a:rPr>
                        <a:t>ساعات النهار و الليل.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4127129286"/>
      </p:ext>
    </p:extLst>
  </p:cSld>
  <p:clrMapOvr>
    <a:masterClrMapping/>
  </p:clrMapOvr>
</p:sld>
</file>

<file path=ppt/slides/slide8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5B600E-A6D3-4317-B708-6837D384DB6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73D86C0-CB91-4725-B209-E8F72890B142}"/>
              </a:ext>
            </a:extLst>
          </p:cNvPr>
          <p:cNvSpPr>
            <a:spLocks noGrp="1"/>
          </p:cNvSpPr>
          <p:nvPr>
            <p:ph type="body" sz="quarter" idx="10"/>
          </p:nvPr>
        </p:nvSpPr>
        <p:spPr/>
        <p:txBody>
          <a:bodyPr/>
          <a:lstStyle/>
          <a:p>
            <a:r>
              <a:rPr lang="ar-EG" sz="3800" dirty="0"/>
              <a:t>ماريه إفران إمبتشويس: شوبي إن إخري إنخيتين: إنتيف إير أوو أويني إيرون: خين بين رومي إتصاخون.</a:t>
            </a:r>
          </a:p>
        </p:txBody>
      </p:sp>
      <p:sp>
        <p:nvSpPr>
          <p:cNvPr id="4" name="Text Placeholder 3">
            <a:extLst>
              <a:ext uri="{FF2B5EF4-FFF2-40B4-BE49-F238E27FC236}">
                <a16:creationId xmlns:a16="http://schemas.microsoft.com/office/drawing/2014/main" id="{6BAC69A3-0BC3-495C-ACD2-C08140F1BB49}"/>
              </a:ext>
            </a:extLst>
          </p:cNvPr>
          <p:cNvSpPr>
            <a:spLocks noGrp="1"/>
          </p:cNvSpPr>
          <p:nvPr>
            <p:ph type="body" sz="quarter" idx="11"/>
          </p:nvPr>
        </p:nvSpPr>
        <p:spPr/>
        <p:txBody>
          <a:bodyPr/>
          <a:lstStyle/>
          <a:p>
            <a:r>
              <a:rPr lang="ar-EG" dirty="0"/>
              <a:t>فليكن، اسم الرب فينا، ليضئ علينا فى انساننا الداخلى. </a:t>
            </a:r>
          </a:p>
        </p:txBody>
      </p:sp>
      <p:sp>
        <p:nvSpPr>
          <p:cNvPr id="5" name="Text Placeholder 4">
            <a:extLst>
              <a:ext uri="{FF2B5EF4-FFF2-40B4-BE49-F238E27FC236}">
                <a16:creationId xmlns:a16="http://schemas.microsoft.com/office/drawing/2014/main" id="{909DB6F9-4891-4F5B-BBE2-C2C87250DFBF}"/>
              </a:ext>
            </a:extLst>
          </p:cNvPr>
          <p:cNvSpPr>
            <a:spLocks noGrp="1"/>
          </p:cNvSpPr>
          <p:nvPr>
            <p:ph type="body" sz="quarter" idx="12"/>
          </p:nvPr>
        </p:nvSpPr>
        <p:spPr/>
        <p:txBody>
          <a:bodyPr/>
          <a:lstStyle/>
          <a:p>
            <a:r>
              <a:rPr lang="en-GB" dirty="0"/>
              <a:t>Mare `</a:t>
            </a:r>
            <a:r>
              <a:rPr lang="en-GB" dirty="0" err="1"/>
              <a:t>vran</a:t>
            </a:r>
            <a:r>
              <a:rPr lang="en-GB" dirty="0"/>
              <a:t> `</a:t>
            </a:r>
            <a:r>
              <a:rPr lang="en-GB" dirty="0" err="1"/>
              <a:t>mP</a:t>
            </a:r>
            <a:r>
              <a:rPr lang="en-GB" dirty="0"/>
              <a:t>=o=c@ </a:t>
            </a:r>
            <a:r>
              <a:rPr lang="en-GB" dirty="0" err="1"/>
              <a:t>swpi</a:t>
            </a:r>
            <a:r>
              <a:rPr lang="en-GB" dirty="0"/>
              <a:t> `</a:t>
            </a:r>
            <a:r>
              <a:rPr lang="en-GB" dirty="0" err="1"/>
              <a:t>n`qryi</a:t>
            </a:r>
            <a:r>
              <a:rPr lang="en-GB" dirty="0"/>
              <a:t> `</a:t>
            </a:r>
            <a:r>
              <a:rPr lang="en-GB" dirty="0" err="1"/>
              <a:t>nqyten</a:t>
            </a:r>
            <a:r>
              <a:rPr lang="en-GB" dirty="0"/>
              <a:t> @ `</a:t>
            </a:r>
            <a:r>
              <a:rPr lang="en-GB" dirty="0" err="1"/>
              <a:t>ntef`erouwini</a:t>
            </a:r>
            <a:r>
              <a:rPr lang="en-GB" dirty="0"/>
              <a:t> `</a:t>
            </a:r>
            <a:r>
              <a:rPr lang="en-GB" dirty="0" err="1"/>
              <a:t>eron</a:t>
            </a:r>
            <a:r>
              <a:rPr lang="en-GB" dirty="0"/>
              <a:t> @ </a:t>
            </a:r>
            <a:r>
              <a:rPr lang="en-GB" dirty="0" err="1"/>
              <a:t>qen</a:t>
            </a:r>
            <a:r>
              <a:rPr lang="en-GB" dirty="0"/>
              <a:t> </a:t>
            </a:r>
            <a:r>
              <a:rPr lang="en-GB" dirty="0" err="1"/>
              <a:t>penrwmi</a:t>
            </a:r>
            <a:r>
              <a:rPr lang="en-GB" dirty="0"/>
              <a:t> </a:t>
            </a:r>
            <a:r>
              <a:rPr lang="en-GB" dirty="0" err="1"/>
              <a:t>etcaqoun</a:t>
            </a:r>
            <a:r>
              <a:rPr lang="en-GB" dirty="0"/>
              <a:t>.</a:t>
            </a:r>
          </a:p>
        </p:txBody>
      </p:sp>
    </p:spTree>
    <p:extLst>
      <p:ext uri="{BB962C8B-B14F-4D97-AF65-F5344CB8AC3E}">
        <p14:creationId xmlns:p14="http://schemas.microsoft.com/office/powerpoint/2010/main" val="876714900"/>
      </p:ext>
    </p:extLst>
  </p:cSld>
  <p:clrMapOvr>
    <a:masterClrMapping/>
  </p:clrMapOvr>
</p:sld>
</file>

<file path=ppt/slides/slide8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EDDCC-BF47-4710-802B-AB85769ECDD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786125E-10CA-466A-A740-7B58B5732000}"/>
              </a:ext>
            </a:extLst>
          </p:cNvPr>
          <p:cNvSpPr>
            <a:spLocks noGrp="1"/>
          </p:cNvSpPr>
          <p:nvPr>
            <p:ph type="body" sz="quarter" idx="10"/>
          </p:nvPr>
        </p:nvSpPr>
        <p:spPr/>
        <p:txBody>
          <a:bodyPr/>
          <a:lstStyle/>
          <a:p>
            <a:r>
              <a:rPr lang="ar-EG" dirty="0"/>
              <a:t> نيم غار خين ني نوتي: إت أوني إمموك إبتشويس: إنثوك بيه إفنوتي إممي: إت إري إن ها إشفيري.</a:t>
            </a:r>
          </a:p>
        </p:txBody>
      </p:sp>
      <p:sp>
        <p:nvSpPr>
          <p:cNvPr id="4" name="Text Placeholder 3">
            <a:extLst>
              <a:ext uri="{FF2B5EF4-FFF2-40B4-BE49-F238E27FC236}">
                <a16:creationId xmlns:a16="http://schemas.microsoft.com/office/drawing/2014/main" id="{4E0B5A2E-69AB-4986-A0D0-A1AECF01A315}"/>
              </a:ext>
            </a:extLst>
          </p:cNvPr>
          <p:cNvSpPr>
            <a:spLocks noGrp="1"/>
          </p:cNvSpPr>
          <p:nvPr>
            <p:ph type="body" sz="quarter" idx="11"/>
          </p:nvPr>
        </p:nvSpPr>
        <p:spPr/>
        <p:txBody>
          <a:bodyPr anchor="ctr"/>
          <a:lstStyle/>
          <a:p>
            <a:r>
              <a:rPr lang="ar-EG" sz="3300" dirty="0"/>
              <a:t> مَنْ فى الإلهةِ، يُشبهك يارب، أنت الإله الحقيقي، الصانع العجائب.</a:t>
            </a:r>
          </a:p>
        </p:txBody>
      </p:sp>
      <p:sp>
        <p:nvSpPr>
          <p:cNvPr id="5" name="Text Placeholder 4">
            <a:extLst>
              <a:ext uri="{FF2B5EF4-FFF2-40B4-BE49-F238E27FC236}">
                <a16:creationId xmlns:a16="http://schemas.microsoft.com/office/drawing/2014/main" id="{709E3A52-F667-4E0A-80AD-3230A75C023F}"/>
              </a:ext>
            </a:extLst>
          </p:cNvPr>
          <p:cNvSpPr>
            <a:spLocks noGrp="1"/>
          </p:cNvSpPr>
          <p:nvPr>
            <p:ph type="body" sz="quarter" idx="12"/>
          </p:nvPr>
        </p:nvSpPr>
        <p:spPr/>
        <p:txBody>
          <a:bodyPr/>
          <a:lstStyle/>
          <a:p>
            <a:r>
              <a:rPr lang="en-GB" dirty="0" err="1"/>
              <a:t>Nim</a:t>
            </a:r>
            <a:r>
              <a:rPr lang="en-GB" dirty="0"/>
              <a:t> gar </a:t>
            </a:r>
            <a:r>
              <a:rPr lang="en-GB" dirty="0" err="1"/>
              <a:t>qen</a:t>
            </a:r>
            <a:r>
              <a:rPr lang="en-GB" dirty="0"/>
              <a:t> </a:t>
            </a:r>
            <a:r>
              <a:rPr lang="en-GB" dirty="0" err="1"/>
              <a:t>niNou</a:t>
            </a:r>
            <a:r>
              <a:rPr lang="en-GB" dirty="0"/>
              <a:t>]@ </a:t>
            </a:r>
            <a:r>
              <a:rPr lang="en-GB" dirty="0" err="1"/>
              <a:t>et`oni</a:t>
            </a:r>
            <a:r>
              <a:rPr lang="en-GB" dirty="0"/>
              <a:t> `</a:t>
            </a:r>
            <a:r>
              <a:rPr lang="en-GB" dirty="0" err="1"/>
              <a:t>mmok</a:t>
            </a:r>
            <a:r>
              <a:rPr lang="en-GB" dirty="0"/>
              <a:t> P=o=c@ `</a:t>
            </a:r>
            <a:r>
              <a:rPr lang="en-GB" dirty="0" err="1"/>
              <a:t>n;ok</a:t>
            </a:r>
            <a:r>
              <a:rPr lang="en-GB" dirty="0"/>
              <a:t> pe V] `</a:t>
            </a:r>
            <a:r>
              <a:rPr lang="en-GB" dirty="0" err="1"/>
              <a:t>mmyi</a:t>
            </a:r>
            <a:r>
              <a:rPr lang="en-GB" dirty="0"/>
              <a:t>@ </a:t>
            </a:r>
            <a:r>
              <a:rPr lang="en-GB" dirty="0" err="1"/>
              <a:t>et`iri</a:t>
            </a:r>
            <a:r>
              <a:rPr lang="en-GB" dirty="0"/>
              <a:t> `</a:t>
            </a:r>
            <a:r>
              <a:rPr lang="en-GB" dirty="0" err="1"/>
              <a:t>nhan`svyri</a:t>
            </a:r>
            <a:r>
              <a:rPr lang="en-GB" dirty="0"/>
              <a:t>.</a:t>
            </a:r>
          </a:p>
        </p:txBody>
      </p:sp>
    </p:spTree>
    <p:extLst>
      <p:ext uri="{BB962C8B-B14F-4D97-AF65-F5344CB8AC3E}">
        <p14:creationId xmlns:p14="http://schemas.microsoft.com/office/powerpoint/2010/main" val="2375758456"/>
      </p:ext>
    </p:extLst>
  </p:cSld>
  <p:clrMapOvr>
    <a:masterClrMapping/>
  </p:clrMapOvr>
</p:sld>
</file>

<file path=ppt/slides/slide8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8F9FE-1E63-443C-8D6A-0B8D21ACC0A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8D73A687-2974-4895-8B19-5BDD51D72EC7}"/>
              </a:ext>
            </a:extLst>
          </p:cNvPr>
          <p:cNvSpPr>
            <a:spLocks noGrp="1"/>
          </p:cNvSpPr>
          <p:nvPr>
            <p:ph type="body" sz="quarter" idx="10"/>
          </p:nvPr>
        </p:nvSpPr>
        <p:spPr>
          <a:xfrm>
            <a:off x="0" y="5615967"/>
            <a:ext cx="9144000" cy="1235408"/>
          </a:xfrm>
        </p:spPr>
        <p:txBody>
          <a:bodyPr/>
          <a:lstStyle/>
          <a:p>
            <a:r>
              <a:rPr lang="ar-EG" dirty="0"/>
              <a:t>إكسماروؤت آليثيوس: أو باتشويس إيسوس: نيم بيك يوت إن آغاثوس: نيم بي إبنڤما إثؤاب. </a:t>
            </a:r>
            <a:endParaRPr lang="en-GB" dirty="0"/>
          </a:p>
        </p:txBody>
      </p:sp>
      <p:sp>
        <p:nvSpPr>
          <p:cNvPr id="4" name="Text Placeholder 3">
            <a:extLst>
              <a:ext uri="{FF2B5EF4-FFF2-40B4-BE49-F238E27FC236}">
                <a16:creationId xmlns:a16="http://schemas.microsoft.com/office/drawing/2014/main" id="{F71E44FD-7164-46AB-ACA7-A283335D7A1E}"/>
              </a:ext>
            </a:extLst>
          </p:cNvPr>
          <p:cNvSpPr>
            <a:spLocks noGrp="1"/>
          </p:cNvSpPr>
          <p:nvPr>
            <p:ph type="body" sz="quarter" idx="11"/>
          </p:nvPr>
        </p:nvSpPr>
        <p:spPr/>
        <p:txBody>
          <a:bodyPr anchor="ctr"/>
          <a:lstStyle/>
          <a:p>
            <a:r>
              <a:rPr lang="ar-EG" sz="3150" dirty="0"/>
              <a:t> مُبارك أنتَ بالحقيقة، ياربى يسوع، مع أبيك الصالح، والروح القدس.</a:t>
            </a:r>
          </a:p>
        </p:txBody>
      </p:sp>
      <p:sp>
        <p:nvSpPr>
          <p:cNvPr id="5" name="Text Placeholder 4">
            <a:extLst>
              <a:ext uri="{FF2B5EF4-FFF2-40B4-BE49-F238E27FC236}">
                <a16:creationId xmlns:a16="http://schemas.microsoft.com/office/drawing/2014/main" id="{4A7F73F4-C93A-4570-A28B-8DF2739D0888}"/>
              </a:ext>
            </a:extLst>
          </p:cNvPr>
          <p:cNvSpPr>
            <a:spLocks noGrp="1"/>
          </p:cNvSpPr>
          <p:nvPr>
            <p:ph type="body" sz="quarter" idx="12"/>
          </p:nvPr>
        </p:nvSpPr>
        <p:spPr>
          <a:xfrm>
            <a:off x="0" y="4426226"/>
            <a:ext cx="9144000" cy="1189740"/>
          </a:xfrm>
        </p:spPr>
        <p:txBody>
          <a:bodyPr/>
          <a:lstStyle/>
          <a:p>
            <a:r>
              <a:rPr lang="pt-BR" dirty="0"/>
              <a:t>`Xmarwout `aly;wc@ `w pa=o=c I=y=c@ nem Pekiwt `n`aga;oc@ nem pi`Pneuma =e=;=u.</a:t>
            </a:r>
          </a:p>
        </p:txBody>
      </p:sp>
    </p:spTree>
    <p:extLst>
      <p:ext uri="{BB962C8B-B14F-4D97-AF65-F5344CB8AC3E}">
        <p14:creationId xmlns:p14="http://schemas.microsoft.com/office/powerpoint/2010/main" val="283475504"/>
      </p:ext>
    </p:extLst>
  </p:cSld>
  <p:clrMapOvr>
    <a:masterClrMapping/>
  </p:clrMapOvr>
</p:sld>
</file>

<file path=ppt/slides/slide8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3062A-84E4-44DF-A2CB-33C1832FFD1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F8D2FC5-4EC3-41F0-8F2B-678A94E81610}"/>
              </a:ext>
            </a:extLst>
          </p:cNvPr>
          <p:cNvSpPr>
            <a:spLocks noGrp="1"/>
          </p:cNvSpPr>
          <p:nvPr>
            <p:ph type="body" sz="quarter" idx="10"/>
          </p:nvPr>
        </p:nvSpPr>
        <p:spPr/>
        <p:txBody>
          <a:bodyPr/>
          <a:lstStyle/>
          <a:p>
            <a:r>
              <a:rPr lang="ar-EG" dirty="0"/>
              <a:t> أو آروماطا: إينا شين سو إنف: بيه بيكران إثؤاب: أو باتشويس إيسوس.</a:t>
            </a:r>
          </a:p>
        </p:txBody>
      </p:sp>
      <p:sp>
        <p:nvSpPr>
          <p:cNvPr id="4" name="Text Placeholder 3">
            <a:extLst>
              <a:ext uri="{FF2B5EF4-FFF2-40B4-BE49-F238E27FC236}">
                <a16:creationId xmlns:a16="http://schemas.microsoft.com/office/drawing/2014/main" id="{A739CEE5-FE64-469A-8405-60DE22F283B0}"/>
              </a:ext>
            </a:extLst>
          </p:cNvPr>
          <p:cNvSpPr>
            <a:spLocks noGrp="1"/>
          </p:cNvSpPr>
          <p:nvPr>
            <p:ph type="body" sz="quarter" idx="11"/>
          </p:nvPr>
        </p:nvSpPr>
        <p:spPr/>
        <p:txBody>
          <a:bodyPr/>
          <a:lstStyle/>
          <a:p>
            <a:r>
              <a:rPr lang="ar-EG" dirty="0"/>
              <a:t> عنبر كثير الثمن، هو، اسمك القدوس، يا ربى يسوع.</a:t>
            </a:r>
          </a:p>
        </p:txBody>
      </p:sp>
      <p:sp>
        <p:nvSpPr>
          <p:cNvPr id="5" name="Text Placeholder 4">
            <a:extLst>
              <a:ext uri="{FF2B5EF4-FFF2-40B4-BE49-F238E27FC236}">
                <a16:creationId xmlns:a16="http://schemas.microsoft.com/office/drawing/2014/main" id="{BF138DC3-ECD4-4FAE-B649-56580193F659}"/>
              </a:ext>
            </a:extLst>
          </p:cNvPr>
          <p:cNvSpPr>
            <a:spLocks noGrp="1"/>
          </p:cNvSpPr>
          <p:nvPr>
            <p:ph type="body" sz="quarter" idx="12"/>
          </p:nvPr>
        </p:nvSpPr>
        <p:spPr/>
        <p:txBody>
          <a:bodyPr/>
          <a:lstStyle/>
          <a:p>
            <a:r>
              <a:rPr lang="pl-PL" dirty="0"/>
              <a:t>Ou`arwmata@ `en`asencouenf@ pe Pekran =e=;=u@ `w pa=o=c I=y=c.</a:t>
            </a:r>
          </a:p>
        </p:txBody>
      </p:sp>
    </p:spTree>
    <p:extLst>
      <p:ext uri="{BB962C8B-B14F-4D97-AF65-F5344CB8AC3E}">
        <p14:creationId xmlns:p14="http://schemas.microsoft.com/office/powerpoint/2010/main" val="598853937"/>
      </p:ext>
    </p:extLst>
  </p:cSld>
  <p:clrMapOvr>
    <a:masterClrMapping/>
  </p:clrMapOvr>
</p:sld>
</file>

<file path=ppt/slides/slide8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925FE-9911-465C-8A5E-328E91B3050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B54F768-9DD6-4885-8AE3-E6BA5DCB5552}"/>
              </a:ext>
            </a:extLst>
          </p:cNvPr>
          <p:cNvSpPr>
            <a:spLocks noGrp="1"/>
          </p:cNvSpPr>
          <p:nvPr>
            <p:ph type="body" sz="quarter" idx="10"/>
          </p:nvPr>
        </p:nvSpPr>
        <p:spPr/>
        <p:txBody>
          <a:bodyPr/>
          <a:lstStyle/>
          <a:p>
            <a:r>
              <a:rPr lang="ar-EG" dirty="0"/>
              <a:t> بي هيب إممي: إنتيه إفنوتي إفيوت: آري أو ناي نيه مان: خين تيك ميت أوورو.</a:t>
            </a:r>
            <a:endParaRPr lang="en-GB" dirty="0"/>
          </a:p>
        </p:txBody>
      </p:sp>
      <p:sp>
        <p:nvSpPr>
          <p:cNvPr id="4" name="Text Placeholder 3">
            <a:extLst>
              <a:ext uri="{FF2B5EF4-FFF2-40B4-BE49-F238E27FC236}">
                <a16:creationId xmlns:a16="http://schemas.microsoft.com/office/drawing/2014/main" id="{0B48E782-D811-4AF5-894B-DBE83458E3B2}"/>
              </a:ext>
            </a:extLst>
          </p:cNvPr>
          <p:cNvSpPr>
            <a:spLocks noGrp="1"/>
          </p:cNvSpPr>
          <p:nvPr>
            <p:ph type="body" sz="quarter" idx="11"/>
          </p:nvPr>
        </p:nvSpPr>
        <p:spPr/>
        <p:txBody>
          <a:bodyPr anchor="ctr"/>
          <a:lstStyle/>
          <a:p>
            <a:r>
              <a:rPr lang="ar-EG" sz="3200" dirty="0"/>
              <a:t> أيها الحَمَل الحقيقى، الذى للـه الآب، أصنع معنا رحمة، فى ملكوتك.</a:t>
            </a:r>
          </a:p>
        </p:txBody>
      </p:sp>
      <p:sp>
        <p:nvSpPr>
          <p:cNvPr id="5" name="Text Placeholder 4">
            <a:extLst>
              <a:ext uri="{FF2B5EF4-FFF2-40B4-BE49-F238E27FC236}">
                <a16:creationId xmlns:a16="http://schemas.microsoft.com/office/drawing/2014/main" id="{B57937DD-31A3-4C92-979B-C3ED30EF5E8B}"/>
              </a:ext>
            </a:extLst>
          </p:cNvPr>
          <p:cNvSpPr>
            <a:spLocks noGrp="1"/>
          </p:cNvSpPr>
          <p:nvPr>
            <p:ph type="body" sz="quarter" idx="12"/>
          </p:nvPr>
        </p:nvSpPr>
        <p:spPr/>
        <p:txBody>
          <a:bodyPr/>
          <a:lstStyle/>
          <a:p>
            <a:r>
              <a:rPr lang="en-GB" dirty="0"/>
              <a:t> </a:t>
            </a:r>
            <a:r>
              <a:rPr lang="en-GB" dirty="0" err="1"/>
              <a:t>PiHiyb</a:t>
            </a:r>
            <a:r>
              <a:rPr lang="en-GB" dirty="0"/>
              <a:t> `</a:t>
            </a:r>
            <a:r>
              <a:rPr lang="en-GB" dirty="0" err="1"/>
              <a:t>mmyi</a:t>
            </a:r>
            <a:r>
              <a:rPr lang="en-GB" dirty="0"/>
              <a:t>@ `</a:t>
            </a:r>
            <a:r>
              <a:rPr lang="en-GB" dirty="0" err="1"/>
              <a:t>nte</a:t>
            </a:r>
            <a:r>
              <a:rPr lang="en-GB" dirty="0"/>
              <a:t> V] `</a:t>
            </a:r>
            <a:r>
              <a:rPr lang="en-GB" dirty="0" err="1"/>
              <a:t>Viwt</a:t>
            </a:r>
            <a:r>
              <a:rPr lang="en-GB" dirty="0"/>
              <a:t>@ `</a:t>
            </a:r>
            <a:r>
              <a:rPr lang="en-GB" dirty="0" err="1"/>
              <a:t>ari</a:t>
            </a:r>
            <a:r>
              <a:rPr lang="en-GB" dirty="0"/>
              <a:t> </a:t>
            </a:r>
            <a:r>
              <a:rPr lang="en-GB" dirty="0" err="1"/>
              <a:t>ounai</a:t>
            </a:r>
            <a:r>
              <a:rPr lang="en-GB" dirty="0"/>
              <a:t> </a:t>
            </a:r>
            <a:r>
              <a:rPr lang="en-GB" dirty="0" err="1"/>
              <a:t>neman</a:t>
            </a:r>
            <a:r>
              <a:rPr lang="en-GB" dirty="0"/>
              <a:t>@ </a:t>
            </a:r>
            <a:r>
              <a:rPr lang="en-GB" dirty="0" err="1"/>
              <a:t>qen</a:t>
            </a:r>
            <a:r>
              <a:rPr lang="en-GB" dirty="0"/>
              <a:t> </a:t>
            </a:r>
            <a:r>
              <a:rPr lang="en-GB" dirty="0" err="1"/>
              <a:t>tekmetouro</a:t>
            </a:r>
            <a:r>
              <a:rPr lang="en-GB" dirty="0"/>
              <a:t>.</a:t>
            </a:r>
          </a:p>
        </p:txBody>
      </p:sp>
    </p:spTree>
    <p:extLst>
      <p:ext uri="{BB962C8B-B14F-4D97-AF65-F5344CB8AC3E}">
        <p14:creationId xmlns:p14="http://schemas.microsoft.com/office/powerpoint/2010/main" val="3849530590"/>
      </p:ext>
    </p:extLst>
  </p:cSld>
  <p:clrMapOvr>
    <a:masterClrMapping/>
  </p:clrMapOvr>
</p:sld>
</file>

<file path=ppt/slides/slide8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63AF9-C163-4CD4-8E1D-B22056F055B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43BD439-AD03-4F34-987D-5EAABFE38263}"/>
              </a:ext>
            </a:extLst>
          </p:cNvPr>
          <p:cNvSpPr>
            <a:spLocks noGrp="1"/>
          </p:cNvSpPr>
          <p:nvPr>
            <p:ph type="body" sz="quarter" idx="10"/>
          </p:nvPr>
        </p:nvSpPr>
        <p:spPr/>
        <p:txBody>
          <a:bodyPr/>
          <a:lstStyle/>
          <a:p>
            <a:r>
              <a:rPr lang="ar-EG" dirty="0"/>
              <a:t> روف غار إمبيك يوت: إتؤي إممثري خاروك: چيه إنثوك بيه باشيري: آنوك آي إجفوك إمفوؤ.</a:t>
            </a:r>
          </a:p>
        </p:txBody>
      </p:sp>
      <p:sp>
        <p:nvSpPr>
          <p:cNvPr id="4" name="Text Placeholder 3">
            <a:extLst>
              <a:ext uri="{FF2B5EF4-FFF2-40B4-BE49-F238E27FC236}">
                <a16:creationId xmlns:a16="http://schemas.microsoft.com/office/drawing/2014/main" id="{BC50B940-FEFF-4BC4-8EAB-706B69B7385C}"/>
              </a:ext>
            </a:extLst>
          </p:cNvPr>
          <p:cNvSpPr>
            <a:spLocks noGrp="1"/>
          </p:cNvSpPr>
          <p:nvPr>
            <p:ph type="body" sz="quarter" idx="11"/>
          </p:nvPr>
        </p:nvSpPr>
        <p:spPr/>
        <p:txBody>
          <a:bodyPr anchor="ctr"/>
          <a:lstStyle/>
          <a:p>
            <a:r>
              <a:rPr lang="ar-EG" sz="3600" dirty="0"/>
              <a:t> لأن فم أبيكَ، يشهد لكَ، أنكَ أنتَ هو ابنى، و أنا اليوم ولدتك.</a:t>
            </a:r>
          </a:p>
        </p:txBody>
      </p:sp>
      <p:sp>
        <p:nvSpPr>
          <p:cNvPr id="5" name="Text Placeholder 4">
            <a:extLst>
              <a:ext uri="{FF2B5EF4-FFF2-40B4-BE49-F238E27FC236}">
                <a16:creationId xmlns:a16="http://schemas.microsoft.com/office/drawing/2014/main" id="{69054AF7-B054-43CC-8E7C-34484559F743}"/>
              </a:ext>
            </a:extLst>
          </p:cNvPr>
          <p:cNvSpPr>
            <a:spLocks noGrp="1"/>
          </p:cNvSpPr>
          <p:nvPr>
            <p:ph type="body" sz="quarter" idx="12"/>
          </p:nvPr>
        </p:nvSpPr>
        <p:spPr/>
        <p:txBody>
          <a:bodyPr/>
          <a:lstStyle/>
          <a:p>
            <a:r>
              <a:rPr lang="en-GB" dirty="0" err="1"/>
              <a:t>Rwf</a:t>
            </a:r>
            <a:r>
              <a:rPr lang="en-GB" dirty="0"/>
              <a:t> gar `</a:t>
            </a:r>
            <a:r>
              <a:rPr lang="en-GB" dirty="0" err="1"/>
              <a:t>mPekiwt</a:t>
            </a:r>
            <a:r>
              <a:rPr lang="en-GB" dirty="0"/>
              <a:t>@ </a:t>
            </a:r>
            <a:r>
              <a:rPr lang="en-GB" dirty="0" err="1"/>
              <a:t>etoi</a:t>
            </a:r>
            <a:r>
              <a:rPr lang="en-GB" dirty="0"/>
              <a:t> `</a:t>
            </a:r>
            <a:r>
              <a:rPr lang="en-GB" dirty="0" err="1"/>
              <a:t>mme;re</a:t>
            </a:r>
            <a:r>
              <a:rPr lang="en-GB" dirty="0"/>
              <a:t> </a:t>
            </a:r>
            <a:r>
              <a:rPr lang="en-GB" dirty="0" err="1"/>
              <a:t>qarok</a:t>
            </a:r>
            <a:r>
              <a:rPr lang="en-GB" dirty="0"/>
              <a:t>@ je `</a:t>
            </a:r>
            <a:r>
              <a:rPr lang="en-GB" dirty="0" err="1"/>
              <a:t>n;ok</a:t>
            </a:r>
            <a:r>
              <a:rPr lang="en-GB" dirty="0"/>
              <a:t> pe </a:t>
            </a:r>
            <a:r>
              <a:rPr lang="en-GB" dirty="0" err="1"/>
              <a:t>Pasyri</a:t>
            </a:r>
            <a:r>
              <a:rPr lang="en-GB" dirty="0"/>
              <a:t>@ `</a:t>
            </a:r>
            <a:r>
              <a:rPr lang="en-GB" dirty="0" err="1"/>
              <a:t>anok</a:t>
            </a:r>
            <a:r>
              <a:rPr lang="en-GB" dirty="0"/>
              <a:t> </a:t>
            </a:r>
            <a:r>
              <a:rPr lang="en-GB" dirty="0" err="1"/>
              <a:t>ai`jvok</a:t>
            </a:r>
            <a:r>
              <a:rPr lang="en-GB" dirty="0"/>
              <a:t> `</a:t>
            </a:r>
            <a:r>
              <a:rPr lang="en-GB" dirty="0" err="1"/>
              <a:t>mvoou</a:t>
            </a:r>
            <a:r>
              <a:rPr lang="en-GB" dirty="0"/>
              <a:t>.</a:t>
            </a:r>
          </a:p>
        </p:txBody>
      </p:sp>
    </p:spTree>
    <p:extLst>
      <p:ext uri="{BB962C8B-B14F-4D97-AF65-F5344CB8AC3E}">
        <p14:creationId xmlns:p14="http://schemas.microsoft.com/office/powerpoint/2010/main" val="3000436196"/>
      </p:ext>
    </p:extLst>
  </p:cSld>
  <p:clrMapOvr>
    <a:masterClrMapping/>
  </p:clrMapOvr>
</p:sld>
</file>

<file path=ppt/slides/slide8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A415B-FE2B-4E6D-9ADC-9E478C3B206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CB14535-DB50-4EDD-BCAF-EA1471D6179A}"/>
              </a:ext>
            </a:extLst>
          </p:cNvPr>
          <p:cNvSpPr>
            <a:spLocks noGrp="1"/>
          </p:cNvSpPr>
          <p:nvPr>
            <p:ph type="body" sz="quarter" idx="10"/>
          </p:nvPr>
        </p:nvSpPr>
        <p:spPr/>
        <p:txBody>
          <a:bodyPr/>
          <a:lstStyle/>
          <a:p>
            <a:r>
              <a:rPr lang="ar-EG" dirty="0"/>
              <a:t>سيه طو أوونو هاروك: إنچيه ني شيروبيم:</a:t>
            </a:r>
            <a:br>
              <a:rPr lang="ar-EG" dirty="0"/>
            </a:br>
            <a:r>
              <a:rPr lang="ar-EG" dirty="0"/>
              <a:t>نيم ني سيرافيم: سيه إشناڤ إيروك آن.</a:t>
            </a:r>
          </a:p>
        </p:txBody>
      </p:sp>
      <p:sp>
        <p:nvSpPr>
          <p:cNvPr id="4" name="Text Placeholder 3">
            <a:extLst>
              <a:ext uri="{FF2B5EF4-FFF2-40B4-BE49-F238E27FC236}">
                <a16:creationId xmlns:a16="http://schemas.microsoft.com/office/drawing/2014/main" id="{79C74758-380E-4A67-9530-8ABCB688F84E}"/>
              </a:ext>
            </a:extLst>
          </p:cNvPr>
          <p:cNvSpPr>
            <a:spLocks noGrp="1"/>
          </p:cNvSpPr>
          <p:nvPr>
            <p:ph type="body" sz="quarter" idx="11"/>
          </p:nvPr>
        </p:nvSpPr>
        <p:spPr/>
        <p:txBody>
          <a:bodyPr anchor="ctr"/>
          <a:lstStyle/>
          <a:p>
            <a:r>
              <a:rPr lang="ar-EG" sz="3400" dirty="0"/>
              <a:t>يقوم حولكَ، الشاروبيم، و السيرافيم، لا يستطيعون أن ينظروك.</a:t>
            </a:r>
          </a:p>
        </p:txBody>
      </p:sp>
      <p:sp>
        <p:nvSpPr>
          <p:cNvPr id="5" name="Text Placeholder 4">
            <a:extLst>
              <a:ext uri="{FF2B5EF4-FFF2-40B4-BE49-F238E27FC236}">
                <a16:creationId xmlns:a16="http://schemas.microsoft.com/office/drawing/2014/main" id="{FC7325D1-5853-47E4-9AF8-1D4FBA2E5236}"/>
              </a:ext>
            </a:extLst>
          </p:cNvPr>
          <p:cNvSpPr>
            <a:spLocks noGrp="1"/>
          </p:cNvSpPr>
          <p:nvPr>
            <p:ph type="body" sz="quarter" idx="12"/>
          </p:nvPr>
        </p:nvSpPr>
        <p:spPr/>
        <p:txBody>
          <a:bodyPr/>
          <a:lstStyle/>
          <a:p>
            <a:r>
              <a:rPr lang="pt-BR" dirty="0"/>
              <a:t>Cetwounou harok@ `nje ni&lt;eroubim@ nem niCeravim@ ce`snau `erok an.</a:t>
            </a:r>
          </a:p>
        </p:txBody>
      </p:sp>
    </p:spTree>
    <p:extLst>
      <p:ext uri="{BB962C8B-B14F-4D97-AF65-F5344CB8AC3E}">
        <p14:creationId xmlns:p14="http://schemas.microsoft.com/office/powerpoint/2010/main" val="2089442898"/>
      </p:ext>
    </p:extLst>
  </p:cSld>
  <p:clrMapOvr>
    <a:masterClrMapping/>
  </p:clrMapOvr>
</p:sld>
</file>

<file path=ppt/slides/slide8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DEE59-54E7-499A-B018-F40321E518D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653CBD6-86F3-47D3-972C-E75167627D56}"/>
              </a:ext>
            </a:extLst>
          </p:cNvPr>
          <p:cNvSpPr>
            <a:spLocks noGrp="1"/>
          </p:cNvSpPr>
          <p:nvPr>
            <p:ph type="body" sz="quarter" idx="10"/>
          </p:nvPr>
        </p:nvSpPr>
        <p:spPr>
          <a:xfrm>
            <a:off x="0" y="5800725"/>
            <a:ext cx="9144000" cy="1050650"/>
          </a:xfrm>
        </p:spPr>
        <p:txBody>
          <a:bodyPr/>
          <a:lstStyle/>
          <a:p>
            <a:r>
              <a:rPr lang="ar-EG" sz="3600" dirty="0"/>
              <a:t>تين ناڤ إيروك إمميني: هيچين بي ما إن ارشوأووشي: تين تشي إيڤول خين بيك سوما: نيم بيك إسنوف إت طايوت.</a:t>
            </a:r>
            <a:endParaRPr lang="en-GB" sz="3600" dirty="0"/>
          </a:p>
        </p:txBody>
      </p:sp>
      <p:sp>
        <p:nvSpPr>
          <p:cNvPr id="4" name="Text Placeholder 3">
            <a:extLst>
              <a:ext uri="{FF2B5EF4-FFF2-40B4-BE49-F238E27FC236}">
                <a16:creationId xmlns:a16="http://schemas.microsoft.com/office/drawing/2014/main" id="{8F85EE38-7C8B-4127-8287-7E17C08972EA}"/>
              </a:ext>
            </a:extLst>
          </p:cNvPr>
          <p:cNvSpPr>
            <a:spLocks noGrp="1"/>
          </p:cNvSpPr>
          <p:nvPr>
            <p:ph type="body" sz="quarter" idx="11"/>
          </p:nvPr>
        </p:nvSpPr>
        <p:spPr>
          <a:xfrm>
            <a:off x="0" y="3710608"/>
            <a:ext cx="9144000" cy="1050649"/>
          </a:xfrm>
        </p:spPr>
        <p:txBody>
          <a:bodyPr/>
          <a:lstStyle/>
          <a:p>
            <a:r>
              <a:rPr lang="ar-EG" sz="3600" dirty="0"/>
              <a:t>ونحن ننظرك كل يوم، على المذبح، ونتناول من جسدك، ودمك الكريمين.</a:t>
            </a:r>
          </a:p>
        </p:txBody>
      </p:sp>
      <p:sp>
        <p:nvSpPr>
          <p:cNvPr id="5" name="Text Placeholder 4">
            <a:extLst>
              <a:ext uri="{FF2B5EF4-FFF2-40B4-BE49-F238E27FC236}">
                <a16:creationId xmlns:a16="http://schemas.microsoft.com/office/drawing/2014/main" id="{F201C895-B4DE-4CB1-B312-715A3BA38C34}"/>
              </a:ext>
            </a:extLst>
          </p:cNvPr>
          <p:cNvSpPr>
            <a:spLocks noGrp="1"/>
          </p:cNvSpPr>
          <p:nvPr>
            <p:ph type="body" sz="quarter" idx="12"/>
          </p:nvPr>
        </p:nvSpPr>
        <p:spPr>
          <a:xfrm>
            <a:off x="0" y="4610985"/>
            <a:ext cx="9144000" cy="1189740"/>
          </a:xfrm>
        </p:spPr>
        <p:txBody>
          <a:bodyPr anchor="b"/>
          <a:lstStyle/>
          <a:p>
            <a:r>
              <a:rPr lang="en-GB" sz="3500" dirty="0"/>
              <a:t> </a:t>
            </a:r>
            <a:r>
              <a:rPr lang="en-GB" sz="3500" dirty="0" err="1"/>
              <a:t>Tennau</a:t>
            </a:r>
            <a:r>
              <a:rPr lang="en-GB" sz="3500" dirty="0"/>
              <a:t> `</a:t>
            </a:r>
            <a:r>
              <a:rPr lang="en-GB" sz="3500" dirty="0" err="1"/>
              <a:t>erok</a:t>
            </a:r>
            <a:r>
              <a:rPr lang="en-GB" sz="3500" dirty="0"/>
              <a:t> `</a:t>
            </a:r>
            <a:r>
              <a:rPr lang="en-GB" sz="3500" dirty="0" err="1"/>
              <a:t>mmyni</a:t>
            </a:r>
            <a:r>
              <a:rPr lang="en-GB" sz="3500" dirty="0"/>
              <a:t>@ </a:t>
            </a:r>
            <a:r>
              <a:rPr lang="en-GB" sz="3500" dirty="0" err="1"/>
              <a:t>hijen</a:t>
            </a:r>
            <a:r>
              <a:rPr lang="en-GB" sz="3500" dirty="0"/>
              <a:t> </a:t>
            </a:r>
            <a:r>
              <a:rPr lang="en-GB" sz="3500" dirty="0" err="1"/>
              <a:t>pima`n`erswousi</a:t>
            </a:r>
            <a:r>
              <a:rPr lang="en-GB" sz="3500" dirty="0"/>
              <a:t>@ ten[</a:t>
            </a:r>
            <a:r>
              <a:rPr lang="en-GB" sz="3500" dirty="0" err="1"/>
              <a:t>ici</a:t>
            </a:r>
            <a:r>
              <a:rPr lang="en-GB" sz="3500" dirty="0"/>
              <a:t> `</a:t>
            </a:r>
            <a:r>
              <a:rPr lang="en-GB" sz="3500" dirty="0" err="1"/>
              <a:t>ebolqen</a:t>
            </a:r>
            <a:r>
              <a:rPr lang="en-GB" sz="3500" dirty="0"/>
              <a:t> </a:t>
            </a:r>
            <a:r>
              <a:rPr lang="en-GB" sz="3500" dirty="0" err="1"/>
              <a:t>pekcwma</a:t>
            </a:r>
            <a:r>
              <a:rPr lang="en-GB" sz="3500" dirty="0"/>
              <a:t>@ </a:t>
            </a:r>
            <a:r>
              <a:rPr lang="en-GB" sz="3500" dirty="0" err="1"/>
              <a:t>nem</a:t>
            </a:r>
            <a:r>
              <a:rPr lang="en-GB" sz="3500" dirty="0"/>
              <a:t> </a:t>
            </a:r>
            <a:r>
              <a:rPr lang="en-GB" sz="3500" dirty="0" err="1"/>
              <a:t>pek`cnof</a:t>
            </a:r>
            <a:r>
              <a:rPr lang="en-GB" sz="3500" dirty="0"/>
              <a:t> </a:t>
            </a:r>
            <a:r>
              <a:rPr lang="en-GB" sz="3500" dirty="0" err="1"/>
              <a:t>ettaiyout</a:t>
            </a:r>
            <a:r>
              <a:rPr lang="en-GB" sz="3500" dirty="0"/>
              <a:t>.</a:t>
            </a:r>
          </a:p>
        </p:txBody>
      </p:sp>
    </p:spTree>
    <p:extLst>
      <p:ext uri="{BB962C8B-B14F-4D97-AF65-F5344CB8AC3E}">
        <p14:creationId xmlns:p14="http://schemas.microsoft.com/office/powerpoint/2010/main" val="492258087"/>
      </p:ext>
    </p:extLst>
  </p:cSld>
  <p:clrMapOvr>
    <a:masterClrMapping/>
  </p:clrMapOvr>
</p:sld>
</file>

<file path=ppt/slides/slide8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5665F-1133-493E-AF66-4C766BE3C66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4EAB4EB-C7AD-47BF-B02B-F9FE913EE77D}"/>
              </a:ext>
            </a:extLst>
          </p:cNvPr>
          <p:cNvSpPr>
            <a:spLocks noGrp="1"/>
          </p:cNvSpPr>
          <p:nvPr>
            <p:ph type="body" sz="quarter" idx="10"/>
          </p:nvPr>
        </p:nvSpPr>
        <p:spPr/>
        <p:txBody>
          <a:bodyPr/>
          <a:lstStyle/>
          <a:p>
            <a:r>
              <a:rPr lang="ar-EG" dirty="0"/>
              <a:t>إيمنولوجيا نيڤين: إتخين بي نوموس تيرف: إممون إهلي إنخيتو: إفتين ثونت إيروك.</a:t>
            </a:r>
          </a:p>
        </p:txBody>
      </p:sp>
      <p:sp>
        <p:nvSpPr>
          <p:cNvPr id="4" name="Text Placeholder 3">
            <a:extLst>
              <a:ext uri="{FF2B5EF4-FFF2-40B4-BE49-F238E27FC236}">
                <a16:creationId xmlns:a16="http://schemas.microsoft.com/office/drawing/2014/main" id="{D4A9912E-02C2-435C-897C-B0FC370FAB6F}"/>
              </a:ext>
            </a:extLst>
          </p:cNvPr>
          <p:cNvSpPr>
            <a:spLocks noGrp="1"/>
          </p:cNvSpPr>
          <p:nvPr>
            <p:ph type="body" sz="quarter" idx="11"/>
          </p:nvPr>
        </p:nvSpPr>
        <p:spPr/>
        <p:txBody>
          <a:bodyPr/>
          <a:lstStyle/>
          <a:p>
            <a:r>
              <a:rPr lang="ar-EG" dirty="0"/>
              <a:t>بركات، الناموس، ليس فيها شيء، يُشبهكَ.</a:t>
            </a:r>
          </a:p>
        </p:txBody>
      </p:sp>
      <p:sp>
        <p:nvSpPr>
          <p:cNvPr id="5" name="Text Placeholder 4">
            <a:extLst>
              <a:ext uri="{FF2B5EF4-FFF2-40B4-BE49-F238E27FC236}">
                <a16:creationId xmlns:a16="http://schemas.microsoft.com/office/drawing/2014/main" id="{23F15F3E-4C31-4039-B04D-639642B2955A}"/>
              </a:ext>
            </a:extLst>
          </p:cNvPr>
          <p:cNvSpPr>
            <a:spLocks noGrp="1"/>
          </p:cNvSpPr>
          <p:nvPr>
            <p:ph type="body" sz="quarter" idx="12"/>
          </p:nvPr>
        </p:nvSpPr>
        <p:spPr/>
        <p:txBody>
          <a:bodyPr/>
          <a:lstStyle/>
          <a:p>
            <a:r>
              <a:rPr lang="en-GB" dirty="0" err="1"/>
              <a:t>Umnologi`a</a:t>
            </a:r>
            <a:r>
              <a:rPr lang="en-GB" dirty="0"/>
              <a:t> </a:t>
            </a:r>
            <a:r>
              <a:rPr lang="en-GB" dirty="0" err="1"/>
              <a:t>niben</a:t>
            </a:r>
            <a:r>
              <a:rPr lang="en-GB" dirty="0"/>
              <a:t>@ et </a:t>
            </a:r>
            <a:r>
              <a:rPr lang="en-GB" dirty="0" err="1"/>
              <a:t>qen</a:t>
            </a:r>
            <a:r>
              <a:rPr lang="en-GB" dirty="0"/>
              <a:t> </a:t>
            </a:r>
            <a:r>
              <a:rPr lang="en-GB" dirty="0" err="1"/>
              <a:t>pinomoc</a:t>
            </a:r>
            <a:r>
              <a:rPr lang="en-GB" dirty="0"/>
              <a:t> </a:t>
            </a:r>
            <a:r>
              <a:rPr lang="en-GB" dirty="0" err="1"/>
              <a:t>tyrf</a:t>
            </a:r>
            <a:r>
              <a:rPr lang="en-GB" dirty="0"/>
              <a:t>@ `</a:t>
            </a:r>
            <a:r>
              <a:rPr lang="en-GB" dirty="0" err="1"/>
              <a:t>mmon</a:t>
            </a:r>
            <a:r>
              <a:rPr lang="en-GB" dirty="0"/>
              <a:t> `</a:t>
            </a:r>
            <a:r>
              <a:rPr lang="en-GB" dirty="0" err="1"/>
              <a:t>hli</a:t>
            </a:r>
            <a:r>
              <a:rPr lang="en-GB" dirty="0"/>
              <a:t> `</a:t>
            </a:r>
            <a:r>
              <a:rPr lang="en-GB" dirty="0" err="1"/>
              <a:t>nqytou</a:t>
            </a:r>
            <a:r>
              <a:rPr lang="en-GB" dirty="0"/>
              <a:t>@ `</a:t>
            </a:r>
            <a:r>
              <a:rPr lang="en-GB" dirty="0" err="1"/>
              <a:t>ften;wnt</a:t>
            </a:r>
            <a:r>
              <a:rPr lang="en-GB" dirty="0"/>
              <a:t> `</a:t>
            </a:r>
            <a:r>
              <a:rPr lang="en-GB" dirty="0" err="1"/>
              <a:t>erok</a:t>
            </a:r>
            <a:r>
              <a:rPr lang="en-GB" dirty="0"/>
              <a:t>.</a:t>
            </a:r>
          </a:p>
        </p:txBody>
      </p:sp>
    </p:spTree>
    <p:extLst>
      <p:ext uri="{BB962C8B-B14F-4D97-AF65-F5344CB8AC3E}">
        <p14:creationId xmlns:p14="http://schemas.microsoft.com/office/powerpoint/2010/main" val="2418356930"/>
      </p:ext>
    </p:extLst>
  </p:cSld>
  <p:clrMapOvr>
    <a:masterClrMapping/>
  </p:clrMapOvr>
</p:sld>
</file>

<file path=ppt/slides/slide8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3F24F-BE38-4D5B-9B6A-BAFFCAB89BE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83769A62-7AE7-4190-BBFA-0D6B5CDFD42A}"/>
              </a:ext>
            </a:extLst>
          </p:cNvPr>
          <p:cNvSpPr>
            <a:spLocks noGrp="1"/>
          </p:cNvSpPr>
          <p:nvPr>
            <p:ph type="body" sz="quarter" idx="10"/>
          </p:nvPr>
        </p:nvSpPr>
        <p:spPr>
          <a:xfrm>
            <a:off x="0" y="5772149"/>
            <a:ext cx="9144000" cy="1079225"/>
          </a:xfrm>
        </p:spPr>
        <p:txBody>
          <a:bodyPr/>
          <a:lstStyle/>
          <a:p>
            <a:r>
              <a:rPr lang="ar-EG" sz="3600" dirty="0"/>
              <a:t>فاي بيه بي أوني إممي: إثنا شين ثو إنف: إيطا بي رومي إن إيه شوت: تي إمبيه تيه إنطاف إفشوبف.</a:t>
            </a:r>
          </a:p>
        </p:txBody>
      </p:sp>
      <p:sp>
        <p:nvSpPr>
          <p:cNvPr id="4" name="Text Placeholder 3">
            <a:extLst>
              <a:ext uri="{FF2B5EF4-FFF2-40B4-BE49-F238E27FC236}">
                <a16:creationId xmlns:a16="http://schemas.microsoft.com/office/drawing/2014/main" id="{AEEA2CBE-8012-408C-9145-EB8788F1D6F1}"/>
              </a:ext>
            </a:extLst>
          </p:cNvPr>
          <p:cNvSpPr>
            <a:spLocks noGrp="1"/>
          </p:cNvSpPr>
          <p:nvPr>
            <p:ph type="body" sz="quarter" idx="11"/>
          </p:nvPr>
        </p:nvSpPr>
        <p:spPr/>
        <p:txBody>
          <a:bodyPr/>
          <a:lstStyle/>
          <a:p>
            <a:r>
              <a:rPr lang="ar-EG" sz="3500" dirty="0"/>
              <a:t>هذا هو الحجر الحقيقي، الكثير الثمن، الذى باع الرجل التاجر، كل ماله و أشتراه.</a:t>
            </a:r>
          </a:p>
        </p:txBody>
      </p:sp>
      <p:sp>
        <p:nvSpPr>
          <p:cNvPr id="5" name="Text Placeholder 4">
            <a:extLst>
              <a:ext uri="{FF2B5EF4-FFF2-40B4-BE49-F238E27FC236}">
                <a16:creationId xmlns:a16="http://schemas.microsoft.com/office/drawing/2014/main" id="{800090E4-E539-4BDB-A060-83F039E4FC96}"/>
              </a:ext>
            </a:extLst>
          </p:cNvPr>
          <p:cNvSpPr>
            <a:spLocks noGrp="1"/>
          </p:cNvSpPr>
          <p:nvPr>
            <p:ph type="body" sz="quarter" idx="12"/>
          </p:nvPr>
        </p:nvSpPr>
        <p:spPr>
          <a:xfrm>
            <a:off x="0" y="4673695"/>
            <a:ext cx="9144000" cy="1079225"/>
          </a:xfrm>
        </p:spPr>
        <p:txBody>
          <a:bodyPr anchor="ctr"/>
          <a:lstStyle/>
          <a:p>
            <a:r>
              <a:rPr lang="it-IT" dirty="0"/>
              <a:t>Vai pe pi`wni `mmyi@ e;nasencou`enf@ `eta pirwmi `n`eswt@ ]`mpete`ntaf afsopf.</a:t>
            </a:r>
          </a:p>
        </p:txBody>
      </p:sp>
    </p:spTree>
    <p:extLst>
      <p:ext uri="{BB962C8B-B14F-4D97-AF65-F5344CB8AC3E}">
        <p14:creationId xmlns:p14="http://schemas.microsoft.com/office/powerpoint/2010/main" val="381829219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1560474991"/>
              </p:ext>
            </p:extLst>
          </p:nvPr>
        </p:nvGraphicFramePr>
        <p:xfrm>
          <a:off x="0" y="3723340"/>
          <a:ext cx="9144000" cy="31089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سبـحانه مُكوِّن مـا كان. كائـن قبل الأكـوان.</a:t>
                      </a:r>
                    </a:p>
                  </a:txBody>
                  <a:tcPr anchor="ctr"/>
                </a:tc>
                <a:extLst>
                  <a:ext uri="{0D108BD9-81ED-4DB2-BD59-A6C34878D82A}">
                    <a16:rowId xmlns:a16="http://schemas.microsoft.com/office/drawing/2014/main" val="2109366237"/>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rPr>
                        <a:t>لا يخلو منه مكان</a:t>
                      </a:r>
                      <a:r>
                        <a:rPr lang="ar-EG" sz="4200" b="1" dirty="0">
                          <a:solidFill>
                            <a:schemeClr val="bg1"/>
                          </a:solidFill>
                          <a:latin typeface="+mj-lt"/>
                        </a:rPr>
                        <a:t>. آمين الليلويا.</a:t>
                      </a:r>
                    </a:p>
                  </a:txBody>
                  <a:tcPr anchor="ctr"/>
                </a:tc>
                <a:extLst>
                  <a:ext uri="{0D108BD9-81ED-4DB2-BD59-A6C34878D82A}">
                    <a16:rowId xmlns:a16="http://schemas.microsoft.com/office/drawing/2014/main" val="3887772770"/>
                  </a:ext>
                </a:extLst>
              </a:tr>
              <a:tr h="152102">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سبـحانه جلَّ ثناه. </a:t>
                      </a:r>
                      <a:r>
                        <a:rPr lang="ar-EG" sz="4200" b="1" kern="1200" dirty="0">
                          <a:solidFill>
                            <a:schemeClr val="bg1"/>
                          </a:solidFill>
                          <a:latin typeface="+mn-lt"/>
                          <a:ea typeface="+mn-ea"/>
                          <a:cs typeface="+mn-cs"/>
                        </a:rPr>
                        <a:t>خفي لا عين تراه</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626932">
                <a:tc>
                  <a:txBody>
                    <a:bodyPr/>
                    <a:lstStyle/>
                    <a:p>
                      <a:pPr algn="l" rtl="1"/>
                      <a:r>
                        <a:rPr lang="ar-EG" sz="4200" b="1" dirty="0">
                          <a:solidFill>
                            <a:schemeClr val="bg1"/>
                          </a:solidFill>
                          <a:latin typeface="+mj-lt"/>
                        </a:rPr>
                        <a:t>ولا معبود سواه.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556544095"/>
      </p:ext>
    </p:extLst>
  </p:cSld>
  <p:clrMapOvr>
    <a:masterClrMapping/>
  </p:clrMapOvr>
</p:sld>
</file>

<file path=ppt/slides/slide8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17C99-DEA2-4450-90C0-E3356F9DF8E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E6F5B7C-7C95-400A-B8BB-1355E203052D}"/>
              </a:ext>
            </a:extLst>
          </p:cNvPr>
          <p:cNvSpPr>
            <a:spLocks noGrp="1"/>
          </p:cNvSpPr>
          <p:nvPr>
            <p:ph type="body" sz="quarter" idx="10"/>
          </p:nvPr>
        </p:nvSpPr>
        <p:spPr>
          <a:xfrm>
            <a:off x="0" y="5800725"/>
            <a:ext cx="9144000" cy="1050650"/>
          </a:xfrm>
        </p:spPr>
        <p:txBody>
          <a:bodyPr/>
          <a:lstStyle/>
          <a:p>
            <a:r>
              <a:rPr lang="ar-EG" sz="3600" dirty="0"/>
              <a:t> كونان هون تينو: إمباي أوني فاي: إنتيف إير أوو أويني إيرون: خين بين رومي إتصاخون.</a:t>
            </a:r>
          </a:p>
        </p:txBody>
      </p:sp>
      <p:sp>
        <p:nvSpPr>
          <p:cNvPr id="4" name="Text Placeholder 3">
            <a:extLst>
              <a:ext uri="{FF2B5EF4-FFF2-40B4-BE49-F238E27FC236}">
                <a16:creationId xmlns:a16="http://schemas.microsoft.com/office/drawing/2014/main" id="{49BB100E-844C-4CAC-A7E0-1DE2189D9D22}"/>
              </a:ext>
            </a:extLst>
          </p:cNvPr>
          <p:cNvSpPr>
            <a:spLocks noGrp="1"/>
          </p:cNvSpPr>
          <p:nvPr>
            <p:ph type="body" sz="quarter" idx="11"/>
          </p:nvPr>
        </p:nvSpPr>
        <p:spPr>
          <a:xfrm>
            <a:off x="0" y="3710609"/>
            <a:ext cx="9144000" cy="1004266"/>
          </a:xfrm>
        </p:spPr>
        <p:txBody>
          <a:bodyPr/>
          <a:lstStyle/>
          <a:p>
            <a:r>
              <a:rPr lang="ar-EG" sz="3600" dirty="0"/>
              <a:t> أترك لنا نحن أيضا ً، الآن هذا الحجر، ليضىء علينا، فى إنساننا الداخلى.</a:t>
            </a:r>
          </a:p>
        </p:txBody>
      </p:sp>
      <p:sp>
        <p:nvSpPr>
          <p:cNvPr id="5" name="Text Placeholder 4">
            <a:extLst>
              <a:ext uri="{FF2B5EF4-FFF2-40B4-BE49-F238E27FC236}">
                <a16:creationId xmlns:a16="http://schemas.microsoft.com/office/drawing/2014/main" id="{BAFD05EE-8495-41D2-8300-589AC8E57758}"/>
              </a:ext>
            </a:extLst>
          </p:cNvPr>
          <p:cNvSpPr>
            <a:spLocks noGrp="1"/>
          </p:cNvSpPr>
          <p:nvPr>
            <p:ph type="body" sz="quarter" idx="12"/>
          </p:nvPr>
        </p:nvSpPr>
        <p:spPr>
          <a:xfrm>
            <a:off x="0" y="4702269"/>
            <a:ext cx="9144000" cy="1050651"/>
          </a:xfrm>
        </p:spPr>
        <p:txBody>
          <a:bodyPr anchor="b"/>
          <a:lstStyle/>
          <a:p>
            <a:r>
              <a:rPr lang="en-GB" sz="3800" dirty="0"/>
              <a:t>&lt;w nan </a:t>
            </a:r>
            <a:r>
              <a:rPr lang="en-GB" sz="3800" dirty="0" err="1"/>
              <a:t>hwn</a:t>
            </a:r>
            <a:r>
              <a:rPr lang="en-GB" sz="3800" dirty="0"/>
              <a:t> ]</a:t>
            </a:r>
            <a:r>
              <a:rPr lang="en-GB" sz="3800" dirty="0" err="1"/>
              <a:t>nou</a:t>
            </a:r>
            <a:r>
              <a:rPr lang="en-GB" sz="3800" dirty="0"/>
              <a:t> @ `</a:t>
            </a:r>
            <a:r>
              <a:rPr lang="en-GB" sz="3800" dirty="0" err="1"/>
              <a:t>mpai`wni</a:t>
            </a:r>
            <a:r>
              <a:rPr lang="en-GB" sz="3800" dirty="0"/>
              <a:t> </a:t>
            </a:r>
            <a:r>
              <a:rPr lang="en-GB" sz="3800" dirty="0" err="1"/>
              <a:t>vai</a:t>
            </a:r>
            <a:r>
              <a:rPr lang="en-GB" sz="3800" dirty="0"/>
              <a:t> @ `</a:t>
            </a:r>
            <a:r>
              <a:rPr lang="en-GB" sz="3800" dirty="0" err="1"/>
              <a:t>ntef`erou`wini</a:t>
            </a:r>
            <a:r>
              <a:rPr lang="en-GB" sz="3800" dirty="0"/>
              <a:t> `</a:t>
            </a:r>
            <a:r>
              <a:rPr lang="en-GB" sz="3800" dirty="0" err="1"/>
              <a:t>eron</a:t>
            </a:r>
            <a:r>
              <a:rPr lang="en-GB" sz="3800" dirty="0"/>
              <a:t> @ </a:t>
            </a:r>
            <a:r>
              <a:rPr lang="en-GB" sz="3800" dirty="0" err="1"/>
              <a:t>qen</a:t>
            </a:r>
            <a:r>
              <a:rPr lang="en-GB" sz="3800" dirty="0"/>
              <a:t> </a:t>
            </a:r>
            <a:r>
              <a:rPr lang="en-GB" sz="3800" dirty="0" err="1"/>
              <a:t>penrwmi</a:t>
            </a:r>
            <a:r>
              <a:rPr lang="en-GB" sz="3800" dirty="0"/>
              <a:t> </a:t>
            </a:r>
            <a:r>
              <a:rPr lang="en-GB" sz="3800" dirty="0" err="1"/>
              <a:t>etcaqoun</a:t>
            </a:r>
            <a:r>
              <a:rPr lang="en-GB" sz="3800" dirty="0"/>
              <a:t>.</a:t>
            </a:r>
          </a:p>
        </p:txBody>
      </p:sp>
    </p:spTree>
    <p:extLst>
      <p:ext uri="{BB962C8B-B14F-4D97-AF65-F5344CB8AC3E}">
        <p14:creationId xmlns:p14="http://schemas.microsoft.com/office/powerpoint/2010/main" val="2214648797"/>
      </p:ext>
    </p:extLst>
  </p:cSld>
  <p:clrMapOvr>
    <a:masterClrMapping/>
  </p:clrMapOvr>
</p:sld>
</file>

<file path=ppt/slides/slide8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2EA97-E91E-4700-BEF8-57D8E2EE3FD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FAB0784-CC8F-4034-8079-D497F749DD77}"/>
              </a:ext>
            </a:extLst>
          </p:cNvPr>
          <p:cNvSpPr>
            <a:spLocks noGrp="1"/>
          </p:cNvSpPr>
          <p:nvPr>
            <p:ph type="body" sz="quarter" idx="10"/>
          </p:nvPr>
        </p:nvSpPr>
        <p:spPr/>
        <p:txBody>
          <a:bodyPr/>
          <a:lstStyle/>
          <a:p>
            <a:r>
              <a:rPr lang="ar-EG" dirty="0"/>
              <a:t>إبسول سيل إن نين إبسيشي: إب إير أوو أوت إن نين هيت: بيه بيكران إثؤاب: أو باتشويس إيسوس.</a:t>
            </a:r>
          </a:p>
        </p:txBody>
      </p:sp>
      <p:sp>
        <p:nvSpPr>
          <p:cNvPr id="4" name="Text Placeholder 3">
            <a:extLst>
              <a:ext uri="{FF2B5EF4-FFF2-40B4-BE49-F238E27FC236}">
                <a16:creationId xmlns:a16="http://schemas.microsoft.com/office/drawing/2014/main" id="{B0F7EAD7-4B0D-4BD1-A728-4F849E4317D5}"/>
              </a:ext>
            </a:extLst>
          </p:cNvPr>
          <p:cNvSpPr>
            <a:spLocks noGrp="1"/>
          </p:cNvSpPr>
          <p:nvPr>
            <p:ph type="body" sz="quarter" idx="11"/>
          </p:nvPr>
        </p:nvSpPr>
        <p:spPr/>
        <p:txBody>
          <a:bodyPr anchor="ctr"/>
          <a:lstStyle/>
          <a:p>
            <a:r>
              <a:rPr lang="ar-EG" sz="3500" dirty="0"/>
              <a:t>زينة نفوسنا، و فرح قلوبنا، هو اسمك القدوس، يا ربى يسوع.</a:t>
            </a:r>
          </a:p>
        </p:txBody>
      </p:sp>
      <p:sp>
        <p:nvSpPr>
          <p:cNvPr id="5" name="Text Placeholder 4">
            <a:extLst>
              <a:ext uri="{FF2B5EF4-FFF2-40B4-BE49-F238E27FC236}">
                <a16:creationId xmlns:a16="http://schemas.microsoft.com/office/drawing/2014/main" id="{8022099D-B31A-4870-AA21-8FD18DD02701}"/>
              </a:ext>
            </a:extLst>
          </p:cNvPr>
          <p:cNvSpPr>
            <a:spLocks noGrp="1"/>
          </p:cNvSpPr>
          <p:nvPr>
            <p:ph type="body" sz="quarter" idx="12"/>
          </p:nvPr>
        </p:nvSpPr>
        <p:spPr/>
        <p:txBody>
          <a:bodyPr/>
          <a:lstStyle/>
          <a:p>
            <a:r>
              <a:rPr lang="pl-PL" dirty="0"/>
              <a:t>`"olcel `nnen'u</a:t>
            </a:r>
            <a:r>
              <a:rPr lang="en-US" dirty="0"/>
              <a:t>,</a:t>
            </a:r>
            <a:r>
              <a:rPr lang="pl-PL" dirty="0"/>
              <a:t>y@ perou`wt `nnenhyt@ pe Pekran =e=;=u@ `w pa=o=c I=y=c.</a:t>
            </a:r>
          </a:p>
        </p:txBody>
      </p:sp>
    </p:spTree>
    <p:extLst>
      <p:ext uri="{BB962C8B-B14F-4D97-AF65-F5344CB8AC3E}">
        <p14:creationId xmlns:p14="http://schemas.microsoft.com/office/powerpoint/2010/main" val="2035167288"/>
      </p:ext>
    </p:extLst>
  </p:cSld>
  <p:clrMapOvr>
    <a:masterClrMapping/>
  </p:clrMapOvr>
</p:sld>
</file>

<file path=ppt/slides/slide8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69D6A-284A-4DBE-8AEF-12E2784F14A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6C584C5-0B87-4C06-9758-9E0EE6F18068}"/>
              </a:ext>
            </a:extLst>
          </p:cNvPr>
          <p:cNvSpPr>
            <a:spLocks noGrp="1"/>
          </p:cNvSpPr>
          <p:nvPr>
            <p:ph type="body" sz="quarter" idx="10"/>
          </p:nvPr>
        </p:nvSpPr>
        <p:spPr/>
        <p:txBody>
          <a:bodyPr/>
          <a:lstStyle/>
          <a:p>
            <a:r>
              <a:rPr lang="ar-EG" dirty="0"/>
              <a:t>أوبي شان إهثيف: أووه</a:t>
            </a:r>
            <a:r>
              <a:rPr lang="en-US" dirty="0"/>
              <a:t> </a:t>
            </a:r>
            <a:r>
              <a:rPr lang="ar-EG" dirty="0"/>
              <a:t>إن نا إيت: فابي ميش إن ناي: أو باتشويس إيسوس.</a:t>
            </a:r>
          </a:p>
        </p:txBody>
      </p:sp>
      <p:sp>
        <p:nvSpPr>
          <p:cNvPr id="4" name="Text Placeholder 3">
            <a:extLst>
              <a:ext uri="{FF2B5EF4-FFF2-40B4-BE49-F238E27FC236}">
                <a16:creationId xmlns:a16="http://schemas.microsoft.com/office/drawing/2014/main" id="{A85C125F-38CA-4C6B-BB33-D00668BEFE7D}"/>
              </a:ext>
            </a:extLst>
          </p:cNvPr>
          <p:cNvSpPr>
            <a:spLocks noGrp="1"/>
          </p:cNvSpPr>
          <p:nvPr>
            <p:ph type="body" sz="quarter" idx="11"/>
          </p:nvPr>
        </p:nvSpPr>
        <p:spPr/>
        <p:txBody>
          <a:bodyPr/>
          <a:lstStyle/>
          <a:p>
            <a:r>
              <a:rPr lang="ar-EG" dirty="0"/>
              <a:t>أيها المتحنن، الرؤوف، الكثير الرحمة، يا ربى يسوع.</a:t>
            </a:r>
          </a:p>
        </p:txBody>
      </p:sp>
      <p:sp>
        <p:nvSpPr>
          <p:cNvPr id="5" name="Text Placeholder 4">
            <a:extLst>
              <a:ext uri="{FF2B5EF4-FFF2-40B4-BE49-F238E27FC236}">
                <a16:creationId xmlns:a16="http://schemas.microsoft.com/office/drawing/2014/main" id="{C754A403-44BB-40C0-ABF9-58BAE28F2294}"/>
              </a:ext>
            </a:extLst>
          </p:cNvPr>
          <p:cNvSpPr>
            <a:spLocks noGrp="1"/>
          </p:cNvSpPr>
          <p:nvPr>
            <p:ph type="body" sz="quarter" idx="12"/>
          </p:nvPr>
        </p:nvSpPr>
        <p:spPr/>
        <p:txBody>
          <a:bodyPr/>
          <a:lstStyle/>
          <a:p>
            <a:r>
              <a:rPr lang="pl-PL" dirty="0"/>
              <a:t>W pisan`h;yf@ ouoh `nnayt@ va pimys `nnai@ `w pa=o=c I=y=c.</a:t>
            </a:r>
          </a:p>
        </p:txBody>
      </p:sp>
    </p:spTree>
    <p:extLst>
      <p:ext uri="{BB962C8B-B14F-4D97-AF65-F5344CB8AC3E}">
        <p14:creationId xmlns:p14="http://schemas.microsoft.com/office/powerpoint/2010/main" val="3242494669"/>
      </p:ext>
    </p:extLst>
  </p:cSld>
  <p:clrMapOvr>
    <a:masterClrMapping/>
  </p:clrMapOvr>
</p:sld>
</file>

<file path=ppt/slides/slide8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188C8F-7166-42EF-BB92-C98DE726DB6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AD5B9A8-7917-4043-88C2-5CE392773BBF}"/>
              </a:ext>
            </a:extLst>
          </p:cNvPr>
          <p:cNvSpPr>
            <a:spLocks noGrp="1"/>
          </p:cNvSpPr>
          <p:nvPr>
            <p:ph type="body" sz="quarter" idx="10"/>
          </p:nvPr>
        </p:nvSpPr>
        <p:spPr/>
        <p:txBody>
          <a:bodyPr/>
          <a:lstStyle/>
          <a:p>
            <a:r>
              <a:rPr lang="ar-EG" dirty="0"/>
              <a:t>شاڤ إتشيك إن نوتيه: إنچيه ني شيروبيم: شاڤ هوس شاڤ تي أو أوو: إمباتشويس إيسوس.</a:t>
            </a:r>
          </a:p>
        </p:txBody>
      </p:sp>
      <p:sp>
        <p:nvSpPr>
          <p:cNvPr id="4" name="Text Placeholder 3">
            <a:extLst>
              <a:ext uri="{FF2B5EF4-FFF2-40B4-BE49-F238E27FC236}">
                <a16:creationId xmlns:a16="http://schemas.microsoft.com/office/drawing/2014/main" id="{A231081C-8DF1-4952-9679-F521B268A9F8}"/>
              </a:ext>
            </a:extLst>
          </p:cNvPr>
          <p:cNvSpPr>
            <a:spLocks noGrp="1"/>
          </p:cNvSpPr>
          <p:nvPr>
            <p:ph type="body" sz="quarter" idx="11"/>
          </p:nvPr>
        </p:nvSpPr>
        <p:spPr/>
        <p:txBody>
          <a:bodyPr anchor="ctr"/>
          <a:lstStyle/>
          <a:p>
            <a:r>
              <a:rPr lang="ar-EG" sz="3300" dirty="0"/>
              <a:t>الشاروبيم، يصفقون بأجنحتهم، و يُسبحون و يُمجدون، ربى يسوع.</a:t>
            </a:r>
          </a:p>
        </p:txBody>
      </p:sp>
      <p:sp>
        <p:nvSpPr>
          <p:cNvPr id="5" name="Text Placeholder 4">
            <a:extLst>
              <a:ext uri="{FF2B5EF4-FFF2-40B4-BE49-F238E27FC236}">
                <a16:creationId xmlns:a16="http://schemas.microsoft.com/office/drawing/2014/main" id="{D91C59B0-6CE6-4FFA-BDDB-28ACE1E56F88}"/>
              </a:ext>
            </a:extLst>
          </p:cNvPr>
          <p:cNvSpPr>
            <a:spLocks noGrp="1"/>
          </p:cNvSpPr>
          <p:nvPr>
            <p:ph type="body" sz="quarter" idx="12"/>
          </p:nvPr>
        </p:nvSpPr>
        <p:spPr/>
        <p:txBody>
          <a:bodyPr/>
          <a:lstStyle/>
          <a:p>
            <a:r>
              <a:rPr lang="en-GB" dirty="0"/>
              <a:t>Sau[</a:t>
            </a:r>
            <a:r>
              <a:rPr lang="en-GB" dirty="0" err="1"/>
              <a:t>ak</a:t>
            </a:r>
            <a:r>
              <a:rPr lang="en-GB" dirty="0"/>
              <a:t> `</a:t>
            </a:r>
            <a:r>
              <a:rPr lang="en-GB" dirty="0" err="1"/>
              <a:t>nnoutenh</a:t>
            </a:r>
            <a:r>
              <a:rPr lang="en-GB" dirty="0"/>
              <a:t>@ `</a:t>
            </a:r>
            <a:r>
              <a:rPr lang="en-GB" dirty="0" err="1"/>
              <a:t>nje</a:t>
            </a:r>
            <a:r>
              <a:rPr lang="en-GB" dirty="0"/>
              <a:t> </a:t>
            </a:r>
            <a:r>
              <a:rPr lang="en-GB" dirty="0" err="1"/>
              <a:t>ni</a:t>
            </a:r>
            <a:r>
              <a:rPr lang="en-GB" dirty="0"/>
              <a:t>&lt;</a:t>
            </a:r>
            <a:r>
              <a:rPr lang="en-GB" dirty="0" err="1"/>
              <a:t>eroubim</a:t>
            </a:r>
            <a:r>
              <a:rPr lang="en-GB" dirty="0"/>
              <a:t>@ </a:t>
            </a:r>
            <a:r>
              <a:rPr lang="en-GB" dirty="0" err="1"/>
              <a:t>sauhwc</a:t>
            </a:r>
            <a:r>
              <a:rPr lang="en-GB" dirty="0"/>
              <a:t> </a:t>
            </a:r>
            <a:r>
              <a:rPr lang="en-GB" dirty="0" err="1"/>
              <a:t>sau</a:t>
            </a:r>
            <a:r>
              <a:rPr lang="en-GB" dirty="0"/>
              <a:t>]`</a:t>
            </a:r>
            <a:r>
              <a:rPr lang="en-GB" dirty="0" err="1"/>
              <a:t>wou</a:t>
            </a:r>
            <a:r>
              <a:rPr lang="en-GB" dirty="0"/>
              <a:t>@ `</a:t>
            </a:r>
            <a:r>
              <a:rPr lang="en-GB" dirty="0" err="1"/>
              <a:t>mpa</a:t>
            </a:r>
            <a:r>
              <a:rPr lang="en-GB" dirty="0"/>
              <a:t>=o=c I=y=c.</a:t>
            </a:r>
          </a:p>
        </p:txBody>
      </p:sp>
    </p:spTree>
    <p:extLst>
      <p:ext uri="{BB962C8B-B14F-4D97-AF65-F5344CB8AC3E}">
        <p14:creationId xmlns:p14="http://schemas.microsoft.com/office/powerpoint/2010/main" val="429290966"/>
      </p:ext>
    </p:extLst>
  </p:cSld>
  <p:clrMapOvr>
    <a:masterClrMapping/>
  </p:clrMapOvr>
</p:sld>
</file>

<file path=ppt/slides/slide8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24116-D8BC-47C7-A519-AD6C2FE6E34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A2AB2FD-5355-4D7D-85E6-9FAC09FA6B82}"/>
              </a:ext>
            </a:extLst>
          </p:cNvPr>
          <p:cNvSpPr>
            <a:spLocks noGrp="1"/>
          </p:cNvSpPr>
          <p:nvPr>
            <p:ph type="body" sz="quarter" idx="10"/>
          </p:nvPr>
        </p:nvSpPr>
        <p:spPr/>
        <p:txBody>
          <a:bodyPr/>
          <a:lstStyle/>
          <a:p>
            <a:r>
              <a:rPr lang="ar-EG" dirty="0"/>
              <a:t> إفناهوتب إنچيه إفري: نيم بيوه خين بوسيو: إنثوك ذيه إنثوك بيه نيك رومبي إمباڤ مونك.</a:t>
            </a:r>
          </a:p>
        </p:txBody>
      </p:sp>
      <p:sp>
        <p:nvSpPr>
          <p:cNvPr id="4" name="Text Placeholder 3">
            <a:extLst>
              <a:ext uri="{FF2B5EF4-FFF2-40B4-BE49-F238E27FC236}">
                <a16:creationId xmlns:a16="http://schemas.microsoft.com/office/drawing/2014/main" id="{280CF11D-EA8F-4332-B190-125CC5B0169A}"/>
              </a:ext>
            </a:extLst>
          </p:cNvPr>
          <p:cNvSpPr>
            <a:spLocks noGrp="1"/>
          </p:cNvSpPr>
          <p:nvPr>
            <p:ph type="body" sz="quarter" idx="11"/>
          </p:nvPr>
        </p:nvSpPr>
        <p:spPr/>
        <p:txBody>
          <a:bodyPr anchor="ctr"/>
          <a:lstStyle/>
          <a:p>
            <a:r>
              <a:rPr lang="ar-EG" sz="3100" dirty="0"/>
              <a:t> تغيب الشمس، و القمر فى زمانها، و أنتَ هو أنتَ، و سنوك لن تفنى.</a:t>
            </a:r>
          </a:p>
        </p:txBody>
      </p:sp>
      <p:sp>
        <p:nvSpPr>
          <p:cNvPr id="5" name="Text Placeholder 4">
            <a:extLst>
              <a:ext uri="{FF2B5EF4-FFF2-40B4-BE49-F238E27FC236}">
                <a16:creationId xmlns:a16="http://schemas.microsoft.com/office/drawing/2014/main" id="{CB8F6C97-BE43-4734-851D-D93641B2D9CF}"/>
              </a:ext>
            </a:extLst>
          </p:cNvPr>
          <p:cNvSpPr>
            <a:spLocks noGrp="1"/>
          </p:cNvSpPr>
          <p:nvPr>
            <p:ph type="body" sz="quarter" idx="12"/>
          </p:nvPr>
        </p:nvSpPr>
        <p:spPr/>
        <p:txBody>
          <a:bodyPr/>
          <a:lstStyle/>
          <a:p>
            <a:r>
              <a:rPr lang="en-GB" dirty="0"/>
              <a:t>`</a:t>
            </a:r>
            <a:r>
              <a:rPr lang="en-GB" dirty="0" err="1"/>
              <a:t>Fnahwtp</a:t>
            </a:r>
            <a:r>
              <a:rPr lang="en-GB" dirty="0"/>
              <a:t> `</a:t>
            </a:r>
            <a:r>
              <a:rPr lang="en-GB" dirty="0" err="1"/>
              <a:t>nje</a:t>
            </a:r>
            <a:r>
              <a:rPr lang="en-GB" dirty="0"/>
              <a:t> `</a:t>
            </a:r>
            <a:r>
              <a:rPr lang="en-GB" dirty="0" err="1"/>
              <a:t>vry</a:t>
            </a:r>
            <a:r>
              <a:rPr lang="en-GB" dirty="0"/>
              <a:t> @ </a:t>
            </a:r>
            <a:r>
              <a:rPr lang="en-GB" dirty="0" err="1"/>
              <a:t>nem</a:t>
            </a:r>
            <a:r>
              <a:rPr lang="en-GB" dirty="0"/>
              <a:t> </a:t>
            </a:r>
            <a:r>
              <a:rPr lang="en-GB" dirty="0" err="1"/>
              <a:t>piioh</a:t>
            </a:r>
            <a:r>
              <a:rPr lang="en-GB" dirty="0"/>
              <a:t> </a:t>
            </a:r>
            <a:r>
              <a:rPr lang="en-GB" dirty="0" err="1"/>
              <a:t>qen</a:t>
            </a:r>
            <a:r>
              <a:rPr lang="en-GB" dirty="0"/>
              <a:t> </a:t>
            </a:r>
            <a:r>
              <a:rPr lang="en-GB" dirty="0" err="1"/>
              <a:t>poucyou</a:t>
            </a:r>
            <a:r>
              <a:rPr lang="en-GB" dirty="0"/>
              <a:t> @ `</a:t>
            </a:r>
            <a:r>
              <a:rPr lang="en-GB" dirty="0" err="1"/>
              <a:t>n;ok</a:t>
            </a:r>
            <a:r>
              <a:rPr lang="en-GB" dirty="0"/>
              <a:t> je `</a:t>
            </a:r>
            <a:r>
              <a:rPr lang="en-GB" dirty="0" err="1"/>
              <a:t>n;ok</a:t>
            </a:r>
            <a:r>
              <a:rPr lang="en-GB" dirty="0"/>
              <a:t> pe @ </a:t>
            </a:r>
            <a:r>
              <a:rPr lang="en-GB" dirty="0" err="1"/>
              <a:t>nekrompi</a:t>
            </a:r>
            <a:r>
              <a:rPr lang="en-GB" dirty="0"/>
              <a:t> `</a:t>
            </a:r>
            <a:r>
              <a:rPr lang="en-GB" dirty="0" err="1"/>
              <a:t>mpaumounk</a:t>
            </a:r>
            <a:r>
              <a:rPr lang="en-GB" dirty="0"/>
              <a:t>.</a:t>
            </a:r>
          </a:p>
        </p:txBody>
      </p:sp>
    </p:spTree>
    <p:extLst>
      <p:ext uri="{BB962C8B-B14F-4D97-AF65-F5344CB8AC3E}">
        <p14:creationId xmlns:p14="http://schemas.microsoft.com/office/powerpoint/2010/main" val="1501892315"/>
      </p:ext>
    </p:extLst>
  </p:cSld>
  <p:clrMapOvr>
    <a:masterClrMapping/>
  </p:clrMapOvr>
</p:sld>
</file>

<file path=ppt/slides/slide8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B4C4C-2D9E-4008-8E34-8A2A8D487CF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8CF2D51-07A6-4587-A2B0-CFA370B20C24}"/>
              </a:ext>
            </a:extLst>
          </p:cNvPr>
          <p:cNvSpPr>
            <a:spLocks noGrp="1"/>
          </p:cNvSpPr>
          <p:nvPr>
            <p:ph type="body" sz="quarter" idx="10"/>
          </p:nvPr>
        </p:nvSpPr>
        <p:spPr/>
        <p:txBody>
          <a:bodyPr/>
          <a:lstStyle/>
          <a:p>
            <a:r>
              <a:rPr lang="ar-EG" dirty="0"/>
              <a:t> خين أوميت فاي رو أوش: إنتيه تيك ميت آغاثوس: أكريكي إن ني فيؤيي: أكئي إيه بيه سيت شارون. </a:t>
            </a:r>
          </a:p>
        </p:txBody>
      </p:sp>
      <p:sp>
        <p:nvSpPr>
          <p:cNvPr id="4" name="Text Placeholder 3">
            <a:extLst>
              <a:ext uri="{FF2B5EF4-FFF2-40B4-BE49-F238E27FC236}">
                <a16:creationId xmlns:a16="http://schemas.microsoft.com/office/drawing/2014/main" id="{AFB36453-1C18-47BC-AF58-8E242C43FA58}"/>
              </a:ext>
            </a:extLst>
          </p:cNvPr>
          <p:cNvSpPr>
            <a:spLocks noGrp="1"/>
          </p:cNvSpPr>
          <p:nvPr>
            <p:ph type="body" sz="quarter" idx="11"/>
          </p:nvPr>
        </p:nvSpPr>
        <p:spPr/>
        <p:txBody>
          <a:bodyPr/>
          <a:lstStyle/>
          <a:p>
            <a:r>
              <a:rPr lang="ar-EG" dirty="0"/>
              <a:t> بإهتمام، صلاحك، طأطأت السموات، و نزلت إلينا.</a:t>
            </a:r>
          </a:p>
        </p:txBody>
      </p:sp>
      <p:sp>
        <p:nvSpPr>
          <p:cNvPr id="5" name="Text Placeholder 4">
            <a:extLst>
              <a:ext uri="{FF2B5EF4-FFF2-40B4-BE49-F238E27FC236}">
                <a16:creationId xmlns:a16="http://schemas.microsoft.com/office/drawing/2014/main" id="{332343C9-CF61-495F-B66B-247F0D99259A}"/>
              </a:ext>
            </a:extLst>
          </p:cNvPr>
          <p:cNvSpPr>
            <a:spLocks noGrp="1"/>
          </p:cNvSpPr>
          <p:nvPr>
            <p:ph type="body" sz="quarter" idx="12"/>
          </p:nvPr>
        </p:nvSpPr>
        <p:spPr/>
        <p:txBody>
          <a:bodyPr/>
          <a:lstStyle/>
          <a:p>
            <a:r>
              <a:rPr lang="en-GB" dirty="0"/>
              <a:t> </a:t>
            </a:r>
            <a:r>
              <a:rPr lang="en-GB" dirty="0" err="1"/>
              <a:t>Qen</a:t>
            </a:r>
            <a:r>
              <a:rPr lang="en-GB" dirty="0"/>
              <a:t> </a:t>
            </a:r>
            <a:r>
              <a:rPr lang="en-GB" dirty="0" err="1"/>
              <a:t>oumetfairw`ous</a:t>
            </a:r>
            <a:r>
              <a:rPr lang="en-GB" dirty="0"/>
              <a:t>@ `</a:t>
            </a:r>
            <a:r>
              <a:rPr lang="en-GB" dirty="0" err="1"/>
              <a:t>nte</a:t>
            </a:r>
            <a:r>
              <a:rPr lang="en-GB" dirty="0"/>
              <a:t> </a:t>
            </a:r>
            <a:r>
              <a:rPr lang="en-GB" dirty="0" err="1"/>
              <a:t>tekmet`aga;oc</a:t>
            </a:r>
            <a:r>
              <a:rPr lang="en-GB" dirty="0"/>
              <a:t>@ </a:t>
            </a:r>
            <a:r>
              <a:rPr lang="en-GB" dirty="0" err="1"/>
              <a:t>akriki</a:t>
            </a:r>
            <a:r>
              <a:rPr lang="en-GB" dirty="0"/>
              <a:t> `</a:t>
            </a:r>
            <a:r>
              <a:rPr lang="en-GB" dirty="0" err="1"/>
              <a:t>nnivyou`i</a:t>
            </a:r>
            <a:r>
              <a:rPr lang="en-GB" dirty="0"/>
              <a:t>@ </a:t>
            </a:r>
            <a:r>
              <a:rPr lang="en-GB" dirty="0" err="1"/>
              <a:t>aktwnk</a:t>
            </a:r>
            <a:r>
              <a:rPr lang="en-GB" dirty="0"/>
              <a:t> `</a:t>
            </a:r>
            <a:r>
              <a:rPr lang="en-GB" dirty="0" err="1"/>
              <a:t>epecyt</a:t>
            </a:r>
            <a:r>
              <a:rPr lang="en-GB" dirty="0"/>
              <a:t> </a:t>
            </a:r>
            <a:r>
              <a:rPr lang="en-GB" dirty="0" err="1"/>
              <a:t>saron</a:t>
            </a:r>
            <a:r>
              <a:rPr lang="en-GB" dirty="0"/>
              <a:t>.</a:t>
            </a:r>
          </a:p>
        </p:txBody>
      </p:sp>
    </p:spTree>
    <p:extLst>
      <p:ext uri="{BB962C8B-B14F-4D97-AF65-F5344CB8AC3E}">
        <p14:creationId xmlns:p14="http://schemas.microsoft.com/office/powerpoint/2010/main" val="2302325621"/>
      </p:ext>
    </p:extLst>
  </p:cSld>
  <p:clrMapOvr>
    <a:masterClrMapping/>
  </p:clrMapOvr>
</p:sld>
</file>

<file path=ppt/slides/slide8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E998D-4C82-4919-88D9-EDCBACC7A8C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8B30E796-5E91-4888-910D-C6F71991283C}"/>
              </a:ext>
            </a:extLst>
          </p:cNvPr>
          <p:cNvSpPr>
            <a:spLocks noGrp="1"/>
          </p:cNvSpPr>
          <p:nvPr>
            <p:ph type="body" sz="quarter" idx="10"/>
          </p:nvPr>
        </p:nvSpPr>
        <p:spPr/>
        <p:txBody>
          <a:bodyPr/>
          <a:lstStyle/>
          <a:p>
            <a:r>
              <a:rPr lang="ar-EG" dirty="0"/>
              <a:t> هوس سيني إممي: أووه إنريفتي فاخري: أك إيرثيرا بين ڤين: إن نين تشوني تيرو.</a:t>
            </a:r>
          </a:p>
        </p:txBody>
      </p:sp>
      <p:sp>
        <p:nvSpPr>
          <p:cNvPr id="4" name="Text Placeholder 3">
            <a:extLst>
              <a:ext uri="{FF2B5EF4-FFF2-40B4-BE49-F238E27FC236}">
                <a16:creationId xmlns:a16="http://schemas.microsoft.com/office/drawing/2014/main" id="{02683AE6-9574-464D-8379-7AF0E7E7F35A}"/>
              </a:ext>
            </a:extLst>
          </p:cNvPr>
          <p:cNvSpPr>
            <a:spLocks noGrp="1"/>
          </p:cNvSpPr>
          <p:nvPr>
            <p:ph type="body" sz="quarter" idx="11"/>
          </p:nvPr>
        </p:nvSpPr>
        <p:spPr/>
        <p:txBody>
          <a:bodyPr/>
          <a:lstStyle/>
          <a:p>
            <a:r>
              <a:rPr lang="ar-EG" dirty="0"/>
              <a:t> كمثل طبيب حقيقى، و مُشفِ، داويت، جميع أمراضنا.</a:t>
            </a:r>
          </a:p>
        </p:txBody>
      </p:sp>
      <p:sp>
        <p:nvSpPr>
          <p:cNvPr id="5" name="Text Placeholder 4">
            <a:extLst>
              <a:ext uri="{FF2B5EF4-FFF2-40B4-BE49-F238E27FC236}">
                <a16:creationId xmlns:a16="http://schemas.microsoft.com/office/drawing/2014/main" id="{B6E4311B-5DD5-4C5C-A505-772C55860851}"/>
              </a:ext>
            </a:extLst>
          </p:cNvPr>
          <p:cNvSpPr>
            <a:spLocks noGrp="1"/>
          </p:cNvSpPr>
          <p:nvPr>
            <p:ph type="body" sz="quarter" idx="12"/>
          </p:nvPr>
        </p:nvSpPr>
        <p:spPr/>
        <p:txBody>
          <a:bodyPr/>
          <a:lstStyle/>
          <a:p>
            <a:r>
              <a:rPr lang="fi-FI" dirty="0"/>
              <a:t>Hwc cyini `mmyi@ ouoh niref]vaqri@ aker;erapeuin@ `nnenswni tyrou.</a:t>
            </a:r>
          </a:p>
        </p:txBody>
      </p:sp>
    </p:spTree>
    <p:extLst>
      <p:ext uri="{BB962C8B-B14F-4D97-AF65-F5344CB8AC3E}">
        <p14:creationId xmlns:p14="http://schemas.microsoft.com/office/powerpoint/2010/main" val="648760494"/>
      </p:ext>
    </p:extLst>
  </p:cSld>
  <p:clrMapOvr>
    <a:masterClrMapping/>
  </p:clrMapOvr>
</p:sld>
</file>

<file path=ppt/slides/slide8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F5087-AE73-4FC2-8172-9971B5BF0B6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8C49FC1-49DD-44E5-89E6-352720926D62}"/>
              </a:ext>
            </a:extLst>
          </p:cNvPr>
          <p:cNvSpPr>
            <a:spLocks noGrp="1"/>
          </p:cNvSpPr>
          <p:nvPr>
            <p:ph type="body" sz="quarter" idx="10"/>
          </p:nvPr>
        </p:nvSpPr>
        <p:spPr/>
        <p:txBody>
          <a:bodyPr/>
          <a:lstStyle/>
          <a:p>
            <a:r>
              <a:rPr lang="ar-EG" dirty="0"/>
              <a:t> جوشت إيه إخري إيجون: أو باتشويس إيسوس: خين أوڤال إن نا إيت: إنتيه تيك ميت آغاثوس.</a:t>
            </a:r>
          </a:p>
        </p:txBody>
      </p:sp>
      <p:sp>
        <p:nvSpPr>
          <p:cNvPr id="4" name="Text Placeholder 3">
            <a:extLst>
              <a:ext uri="{FF2B5EF4-FFF2-40B4-BE49-F238E27FC236}">
                <a16:creationId xmlns:a16="http://schemas.microsoft.com/office/drawing/2014/main" id="{5C0E0BD6-DBD7-4948-8E3E-6783146444C4}"/>
              </a:ext>
            </a:extLst>
          </p:cNvPr>
          <p:cNvSpPr>
            <a:spLocks noGrp="1"/>
          </p:cNvSpPr>
          <p:nvPr>
            <p:ph type="body" sz="quarter" idx="11"/>
          </p:nvPr>
        </p:nvSpPr>
        <p:spPr/>
        <p:txBody>
          <a:bodyPr anchor="ctr"/>
          <a:lstStyle/>
          <a:p>
            <a:r>
              <a:rPr lang="ar-EG" dirty="0"/>
              <a:t> أنظر إلينا، يا ربى يسوع، بعين التحنن، التى لصلاحك.</a:t>
            </a:r>
          </a:p>
        </p:txBody>
      </p:sp>
      <p:sp>
        <p:nvSpPr>
          <p:cNvPr id="5" name="Text Placeholder 4">
            <a:extLst>
              <a:ext uri="{FF2B5EF4-FFF2-40B4-BE49-F238E27FC236}">
                <a16:creationId xmlns:a16="http://schemas.microsoft.com/office/drawing/2014/main" id="{37BEEE8C-EBBB-4CDA-BE4E-D4D576B40489}"/>
              </a:ext>
            </a:extLst>
          </p:cNvPr>
          <p:cNvSpPr>
            <a:spLocks noGrp="1"/>
          </p:cNvSpPr>
          <p:nvPr>
            <p:ph type="body" sz="quarter" idx="12"/>
          </p:nvPr>
        </p:nvSpPr>
        <p:spPr/>
        <p:txBody>
          <a:bodyPr/>
          <a:lstStyle/>
          <a:p>
            <a:r>
              <a:rPr lang="en-GB" dirty="0"/>
              <a:t>Joust `</a:t>
            </a:r>
            <a:r>
              <a:rPr lang="en-GB" dirty="0" err="1"/>
              <a:t>e`qryi</a:t>
            </a:r>
            <a:r>
              <a:rPr lang="en-GB" dirty="0"/>
              <a:t> `</a:t>
            </a:r>
            <a:r>
              <a:rPr lang="en-GB" dirty="0" err="1"/>
              <a:t>ejwn</a:t>
            </a:r>
            <a:r>
              <a:rPr lang="en-GB" dirty="0"/>
              <a:t>@ `w pa=o=c I=y=c@ </a:t>
            </a:r>
            <a:r>
              <a:rPr lang="en-GB" dirty="0" err="1"/>
              <a:t>qen</a:t>
            </a:r>
            <a:r>
              <a:rPr lang="en-GB" dirty="0"/>
              <a:t> </a:t>
            </a:r>
            <a:r>
              <a:rPr lang="en-GB" dirty="0" err="1"/>
              <a:t>oubal</a:t>
            </a:r>
            <a:r>
              <a:rPr lang="en-GB" dirty="0"/>
              <a:t> `</a:t>
            </a:r>
            <a:r>
              <a:rPr lang="en-GB" dirty="0" err="1"/>
              <a:t>nnayt</a:t>
            </a:r>
            <a:r>
              <a:rPr lang="en-GB" dirty="0"/>
              <a:t>@ `</a:t>
            </a:r>
            <a:r>
              <a:rPr lang="en-GB" dirty="0" err="1"/>
              <a:t>nte</a:t>
            </a:r>
            <a:r>
              <a:rPr lang="en-GB" dirty="0"/>
              <a:t> </a:t>
            </a:r>
            <a:r>
              <a:rPr lang="en-GB" dirty="0" err="1"/>
              <a:t>tekmet`aga;oc</a:t>
            </a:r>
            <a:r>
              <a:rPr lang="en-GB" dirty="0"/>
              <a:t>.</a:t>
            </a:r>
          </a:p>
        </p:txBody>
      </p:sp>
    </p:spTree>
    <p:extLst>
      <p:ext uri="{BB962C8B-B14F-4D97-AF65-F5344CB8AC3E}">
        <p14:creationId xmlns:p14="http://schemas.microsoft.com/office/powerpoint/2010/main" val="4254421425"/>
      </p:ext>
    </p:extLst>
  </p:cSld>
  <p:clrMapOvr>
    <a:masterClrMapping/>
  </p:clrMapOvr>
</p:sld>
</file>

<file path=ppt/slides/slide8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341A9-23B3-4624-89E2-7333947705F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E0592DA-7519-4204-B57E-82B1ED9F6DA2}"/>
              </a:ext>
            </a:extLst>
          </p:cNvPr>
          <p:cNvSpPr>
            <a:spLocks noGrp="1"/>
          </p:cNvSpPr>
          <p:nvPr>
            <p:ph type="body" sz="quarter" idx="10"/>
          </p:nvPr>
        </p:nvSpPr>
        <p:spPr/>
        <p:txBody>
          <a:bodyPr/>
          <a:lstStyle/>
          <a:p>
            <a:r>
              <a:rPr lang="ar-EG" dirty="0"/>
              <a:t> تشو إن إخري إنخيتن: إن أوهيت إفسوتون: إثرين إسمو إيروك: أو باتشويس إيسوس.</a:t>
            </a:r>
          </a:p>
        </p:txBody>
      </p:sp>
      <p:sp>
        <p:nvSpPr>
          <p:cNvPr id="4" name="Text Placeholder 3">
            <a:extLst>
              <a:ext uri="{FF2B5EF4-FFF2-40B4-BE49-F238E27FC236}">
                <a16:creationId xmlns:a16="http://schemas.microsoft.com/office/drawing/2014/main" id="{35554B18-63DD-4555-B585-B72F0A3DE2AD}"/>
              </a:ext>
            </a:extLst>
          </p:cNvPr>
          <p:cNvSpPr>
            <a:spLocks noGrp="1"/>
          </p:cNvSpPr>
          <p:nvPr>
            <p:ph type="body" sz="quarter" idx="11"/>
          </p:nvPr>
        </p:nvSpPr>
        <p:spPr/>
        <p:txBody>
          <a:bodyPr anchor="ctr"/>
          <a:lstStyle/>
          <a:p>
            <a:r>
              <a:rPr lang="ar-EG" sz="3800" dirty="0"/>
              <a:t>و أغرس فينا، قلباً مستقيماً، لكى نـُبارك، يا ربى يسوع. </a:t>
            </a:r>
          </a:p>
        </p:txBody>
      </p:sp>
      <p:sp>
        <p:nvSpPr>
          <p:cNvPr id="5" name="Text Placeholder 4">
            <a:extLst>
              <a:ext uri="{FF2B5EF4-FFF2-40B4-BE49-F238E27FC236}">
                <a16:creationId xmlns:a16="http://schemas.microsoft.com/office/drawing/2014/main" id="{13D86C37-C9DA-4384-B1A9-DEDCF95DEF80}"/>
              </a:ext>
            </a:extLst>
          </p:cNvPr>
          <p:cNvSpPr>
            <a:spLocks noGrp="1"/>
          </p:cNvSpPr>
          <p:nvPr>
            <p:ph type="body" sz="quarter" idx="12"/>
          </p:nvPr>
        </p:nvSpPr>
        <p:spPr/>
        <p:txBody>
          <a:bodyPr/>
          <a:lstStyle/>
          <a:p>
            <a:r>
              <a:rPr lang="en-GB" dirty="0"/>
              <a:t>{o `</a:t>
            </a:r>
            <a:r>
              <a:rPr lang="en-GB" dirty="0" err="1"/>
              <a:t>nqryi</a:t>
            </a:r>
            <a:r>
              <a:rPr lang="en-GB" dirty="0"/>
              <a:t> `</a:t>
            </a:r>
            <a:r>
              <a:rPr lang="en-GB" dirty="0" err="1"/>
              <a:t>nqyten</a:t>
            </a:r>
            <a:r>
              <a:rPr lang="en-GB" dirty="0"/>
              <a:t>@ `</a:t>
            </a:r>
            <a:r>
              <a:rPr lang="en-GB" dirty="0" err="1"/>
              <a:t>nouhyt</a:t>
            </a:r>
            <a:r>
              <a:rPr lang="en-GB" dirty="0"/>
              <a:t> </a:t>
            </a:r>
            <a:r>
              <a:rPr lang="en-GB" dirty="0" err="1"/>
              <a:t>efcoutwn</a:t>
            </a:r>
            <a:r>
              <a:rPr lang="en-GB" dirty="0"/>
              <a:t>@ </a:t>
            </a:r>
            <a:r>
              <a:rPr lang="en-GB" dirty="0" err="1"/>
              <a:t>e;ren`cmou</a:t>
            </a:r>
            <a:r>
              <a:rPr lang="en-GB" dirty="0"/>
              <a:t> `</a:t>
            </a:r>
            <a:r>
              <a:rPr lang="en-GB" dirty="0" err="1"/>
              <a:t>erok</a:t>
            </a:r>
            <a:r>
              <a:rPr lang="en-GB" dirty="0"/>
              <a:t>@ `w pa=o=c I=y=c.</a:t>
            </a:r>
          </a:p>
        </p:txBody>
      </p:sp>
    </p:spTree>
    <p:extLst>
      <p:ext uri="{BB962C8B-B14F-4D97-AF65-F5344CB8AC3E}">
        <p14:creationId xmlns:p14="http://schemas.microsoft.com/office/powerpoint/2010/main" val="3392613909"/>
      </p:ext>
    </p:extLst>
  </p:cSld>
  <p:clrMapOvr>
    <a:masterClrMapping/>
  </p:clrMapOvr>
</p:sld>
</file>

<file path=ppt/slides/slide8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20DC5-C240-4F73-9874-B0AB7B27215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1D56191-A464-473B-AA13-DCF8C1AE21E5}"/>
              </a:ext>
            </a:extLst>
          </p:cNvPr>
          <p:cNvSpPr>
            <a:spLocks noGrp="1"/>
          </p:cNvSpPr>
          <p:nvPr>
            <p:ph type="body" sz="quarter" idx="10"/>
          </p:nvPr>
        </p:nvSpPr>
        <p:spPr/>
        <p:txBody>
          <a:bodyPr/>
          <a:lstStyle/>
          <a:p>
            <a:r>
              <a:rPr lang="ar-EG" dirty="0"/>
              <a:t> تي تي هو إيروك: أو باتشويس إيسوس: آري أو ناي نيه مان: خين تيك ميت أورو. </a:t>
            </a:r>
          </a:p>
        </p:txBody>
      </p:sp>
      <p:sp>
        <p:nvSpPr>
          <p:cNvPr id="4" name="Text Placeholder 3">
            <a:extLst>
              <a:ext uri="{FF2B5EF4-FFF2-40B4-BE49-F238E27FC236}">
                <a16:creationId xmlns:a16="http://schemas.microsoft.com/office/drawing/2014/main" id="{9EE8FD48-9FC0-496F-8B7A-FC83716007D0}"/>
              </a:ext>
            </a:extLst>
          </p:cNvPr>
          <p:cNvSpPr>
            <a:spLocks noGrp="1"/>
          </p:cNvSpPr>
          <p:nvPr>
            <p:ph type="body" sz="quarter" idx="11"/>
          </p:nvPr>
        </p:nvSpPr>
        <p:spPr/>
        <p:txBody>
          <a:bodyPr anchor="ctr"/>
          <a:lstStyle/>
          <a:p>
            <a:r>
              <a:rPr lang="ar-EG" dirty="0"/>
              <a:t> أبتهل إليك، يا ربى يسوع، أن ترحمنا، فى ملكوتك.</a:t>
            </a:r>
          </a:p>
        </p:txBody>
      </p:sp>
      <p:sp>
        <p:nvSpPr>
          <p:cNvPr id="5" name="Text Placeholder 4">
            <a:extLst>
              <a:ext uri="{FF2B5EF4-FFF2-40B4-BE49-F238E27FC236}">
                <a16:creationId xmlns:a16="http://schemas.microsoft.com/office/drawing/2014/main" id="{695125D6-E271-485E-8BE4-1557747E4189}"/>
              </a:ext>
            </a:extLst>
          </p:cNvPr>
          <p:cNvSpPr>
            <a:spLocks noGrp="1"/>
          </p:cNvSpPr>
          <p:nvPr>
            <p:ph type="body" sz="quarter" idx="12"/>
          </p:nvPr>
        </p:nvSpPr>
        <p:spPr/>
        <p:txBody>
          <a:bodyPr anchor="ctr"/>
          <a:lstStyle/>
          <a:p>
            <a:r>
              <a:rPr lang="en-GB" dirty="0"/>
              <a:t>}]</a:t>
            </a:r>
            <a:r>
              <a:rPr lang="en-GB" dirty="0" err="1"/>
              <a:t>ho</a:t>
            </a:r>
            <a:r>
              <a:rPr lang="en-GB" dirty="0"/>
              <a:t> `</a:t>
            </a:r>
            <a:r>
              <a:rPr lang="en-GB" dirty="0" err="1"/>
              <a:t>erok</a:t>
            </a:r>
            <a:r>
              <a:rPr lang="en-GB" dirty="0"/>
              <a:t>@ `w pa=o=c I=y=c@ `</a:t>
            </a:r>
            <a:r>
              <a:rPr lang="en-GB" dirty="0" err="1"/>
              <a:t>ari</a:t>
            </a:r>
            <a:r>
              <a:rPr lang="en-GB" dirty="0"/>
              <a:t> </a:t>
            </a:r>
            <a:r>
              <a:rPr lang="en-GB" dirty="0" err="1"/>
              <a:t>ounai</a:t>
            </a:r>
            <a:r>
              <a:rPr lang="en-GB" dirty="0"/>
              <a:t> </a:t>
            </a:r>
            <a:r>
              <a:rPr lang="en-GB" dirty="0" err="1"/>
              <a:t>neman</a:t>
            </a:r>
            <a:r>
              <a:rPr lang="en-GB" dirty="0"/>
              <a:t>@ </a:t>
            </a:r>
            <a:r>
              <a:rPr lang="en-GB" dirty="0" err="1"/>
              <a:t>qen</a:t>
            </a:r>
            <a:r>
              <a:rPr lang="en-GB" dirty="0"/>
              <a:t> </a:t>
            </a:r>
            <a:r>
              <a:rPr lang="en-GB" dirty="0" err="1"/>
              <a:t>tekmetouro</a:t>
            </a:r>
            <a:r>
              <a:rPr lang="en-GB" dirty="0"/>
              <a:t>.</a:t>
            </a:r>
          </a:p>
        </p:txBody>
      </p:sp>
    </p:spTree>
    <p:extLst>
      <p:ext uri="{BB962C8B-B14F-4D97-AF65-F5344CB8AC3E}">
        <p14:creationId xmlns:p14="http://schemas.microsoft.com/office/powerpoint/2010/main" val="1035827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2252096501"/>
              </p:ext>
            </p:extLst>
          </p:nvPr>
        </p:nvGraphicFramePr>
        <p:xfrm>
          <a:off x="0" y="3723340"/>
          <a:ext cx="9144000" cy="31089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سبحانه خـلق من العدم. ناراً و أرضـاً صمَّـاء.</a:t>
                      </a:r>
                    </a:p>
                  </a:txBody>
                  <a:tcPr anchor="ctr"/>
                </a:tc>
                <a:extLst>
                  <a:ext uri="{0D108BD9-81ED-4DB2-BD59-A6C34878D82A}">
                    <a16:rowId xmlns:a16="http://schemas.microsoft.com/office/drawing/2014/main" val="2109366237"/>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rPr>
                        <a:t>أوجدهما مع الهواء</a:t>
                      </a:r>
                      <a:r>
                        <a:rPr lang="ar-EG" sz="4200" b="1" dirty="0">
                          <a:solidFill>
                            <a:schemeClr val="bg1"/>
                          </a:solidFill>
                          <a:latin typeface="+mj-lt"/>
                        </a:rPr>
                        <a:t>. آمين الليلويا.</a:t>
                      </a:r>
                    </a:p>
                  </a:txBody>
                  <a:tcPr anchor="ctr"/>
                </a:tc>
                <a:extLst>
                  <a:ext uri="{0D108BD9-81ED-4DB2-BD59-A6C34878D82A}">
                    <a16:rowId xmlns:a16="http://schemas.microsoft.com/office/drawing/2014/main" val="3887772770"/>
                  </a:ext>
                </a:extLst>
              </a:tr>
              <a:tr h="152102">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سبـحانه رب غيـور. </a:t>
                      </a:r>
                      <a:r>
                        <a:rPr lang="ar-EG" sz="4200" b="1" kern="1200" dirty="0">
                          <a:solidFill>
                            <a:schemeClr val="bg1"/>
                          </a:solidFill>
                          <a:latin typeface="+mn-lt"/>
                          <a:ea typeface="+mn-ea"/>
                          <a:cs typeface="+mn-cs"/>
                        </a:rPr>
                        <a:t>رؤوف رحـيم غفـور</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626932">
                <a:tc>
                  <a:txBody>
                    <a:bodyPr/>
                    <a:lstStyle/>
                    <a:p>
                      <a:pPr algn="l" rtl="1"/>
                      <a:r>
                        <a:rPr lang="ar-EG" sz="4200" b="1" dirty="0">
                          <a:solidFill>
                            <a:schemeClr val="bg1"/>
                          </a:solidFill>
                          <a:latin typeface="+mj-lt"/>
                        </a:rPr>
                        <a:t>منزه عن الشرور.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152816087"/>
      </p:ext>
    </p:extLst>
  </p:cSld>
  <p:clrMapOvr>
    <a:masterClrMapping/>
  </p:clrMapOvr>
</p:sld>
</file>

<file path=ppt/slides/slide8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4B445A-EA36-49A6-934F-8FE568EA23CB}"/>
              </a:ext>
            </a:extLst>
          </p:cNvPr>
          <p:cNvSpPr>
            <a:spLocks noGrp="1"/>
          </p:cNvSpPr>
          <p:nvPr>
            <p:ph type="title"/>
          </p:nvPr>
        </p:nvSpPr>
        <p:spPr/>
        <p:txBody>
          <a:bodyPr/>
          <a:lstStyle/>
          <a:p>
            <a:pPr algn="r" rtl="1"/>
            <a:r>
              <a:rPr lang="ar-EG" b="1" dirty="0">
                <a:solidFill>
                  <a:srgbClr val="FFC000"/>
                </a:solidFill>
              </a:rPr>
              <a:t>ابصالية الثلاثاء كيهك</a:t>
            </a:r>
            <a:endParaRPr lang="en-GB" b="1" dirty="0">
              <a:solidFill>
                <a:srgbClr val="FFC000"/>
              </a:solidFill>
            </a:endParaRPr>
          </a:p>
        </p:txBody>
      </p:sp>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0" y="5667235"/>
            <a:ext cx="9144000" cy="1184139"/>
          </a:xfrm>
        </p:spPr>
        <p:txBody>
          <a:bodyPr/>
          <a:lstStyle/>
          <a:p>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آريه إيروي بانوتي: تي ني إنؤ ميطانيا: مارين جوس إمباي ريتي: چيه شيريه نيه ماريا.</a:t>
            </a:r>
            <a:endPar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p:txBody>
          <a:bodyPr anchor="ctr"/>
          <a:lstStyle/>
          <a:p>
            <a:r>
              <a:rPr kumimoji="0" lang="ar-SA" sz="3500" b="1" i="0" u="none" strike="noStrike" cap="none" normalizeH="0" baseline="0" dirty="0">
                <a:ln>
                  <a:noFill/>
                </a:ln>
                <a:solidFill>
                  <a:schemeClr val="bg1"/>
                </a:solidFill>
                <a:effectLst/>
                <a:latin typeface="Times New Roman" pitchFamily="18" charset="0"/>
                <a:cs typeface="Times New Roman" pitchFamily="18" charset="0"/>
              </a:rPr>
              <a:t>احفظني يا إلهي</a:t>
            </a:r>
            <a:r>
              <a:rPr kumimoji="0" lang="ar-EG" sz="35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500" b="1" i="0" u="none" strike="noStrike" cap="none" normalizeH="0" baseline="0" dirty="0">
                <a:ln>
                  <a:noFill/>
                </a:ln>
                <a:solidFill>
                  <a:schemeClr val="bg1"/>
                </a:solidFill>
                <a:effectLst/>
                <a:latin typeface="Times New Roman" pitchFamily="18" charset="0"/>
                <a:cs typeface="Times New Roman" pitchFamily="18" charset="0"/>
              </a:rPr>
              <a:t> و</a:t>
            </a:r>
            <a:r>
              <a:rPr kumimoji="0" lang="ar-EG" sz="3500" b="1" i="0" u="none" strike="noStrike" cap="none" normalizeH="0" baseline="0" dirty="0">
                <a:ln>
                  <a:noFill/>
                </a:ln>
                <a:solidFill>
                  <a:schemeClr val="bg1"/>
                </a:solidFill>
                <a:effectLst/>
                <a:latin typeface="Times New Roman" pitchFamily="18" charset="0"/>
                <a:cs typeface="Times New Roman" pitchFamily="18" charset="0"/>
              </a:rPr>
              <a:t>ا</a:t>
            </a:r>
            <a:r>
              <a:rPr kumimoji="0" lang="ar-SA" sz="3500" b="1" i="0" u="none" strike="noStrike" cap="none" normalizeH="0" baseline="0" dirty="0">
                <a:ln>
                  <a:noFill/>
                </a:ln>
                <a:solidFill>
                  <a:schemeClr val="bg1"/>
                </a:solidFill>
                <a:effectLst/>
                <a:latin typeface="Times New Roman" pitchFamily="18" charset="0"/>
                <a:cs typeface="Times New Roman" pitchFamily="18" charset="0"/>
              </a:rPr>
              <a:t>عطني توبة</a:t>
            </a:r>
            <a:r>
              <a:rPr kumimoji="0" lang="ar-EG" sz="35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500" b="1" i="0" u="none" strike="noStrike" cap="none" normalizeH="0" baseline="0" dirty="0">
                <a:ln>
                  <a:noFill/>
                </a:ln>
                <a:solidFill>
                  <a:schemeClr val="bg1"/>
                </a:solidFill>
                <a:effectLst/>
                <a:latin typeface="Times New Roman" pitchFamily="18" charset="0"/>
                <a:cs typeface="Times New Roman" pitchFamily="18" charset="0"/>
              </a:rPr>
              <a:t> فلنقل هكذا</a:t>
            </a:r>
            <a:r>
              <a:rPr kumimoji="0" lang="ar-EG" sz="35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500" b="1" i="0" u="none" strike="noStrike" cap="none" normalizeH="0" baseline="0" dirty="0">
                <a:ln>
                  <a:noFill/>
                </a:ln>
                <a:solidFill>
                  <a:schemeClr val="bg1"/>
                </a:solidFill>
                <a:effectLst/>
                <a:latin typeface="Times New Roman" pitchFamily="18" charset="0"/>
                <a:cs typeface="Times New Roman" pitchFamily="18" charset="0"/>
              </a:rPr>
              <a:t> السلام لك يا مريم.</a:t>
            </a: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0" y="4426226"/>
            <a:ext cx="9144000" cy="1184139"/>
          </a:xfrm>
        </p:spPr>
        <p:txBody>
          <a:bodyPr/>
          <a:lstStyle/>
          <a:p>
            <a:r>
              <a:rPr lang="en-GB" sz="4400" dirty="0" err="1"/>
              <a:t>Areh</a:t>
            </a:r>
            <a:r>
              <a:rPr lang="en-GB" sz="4400" dirty="0"/>
              <a:t> </a:t>
            </a:r>
            <a:r>
              <a:rPr lang="en-GB" sz="4400" dirty="0" err="1"/>
              <a:t>eroi</a:t>
            </a:r>
            <a:r>
              <a:rPr lang="en-GB" sz="4400" dirty="0"/>
              <a:t> </a:t>
            </a:r>
            <a:r>
              <a:rPr lang="en-GB" sz="4400" dirty="0" err="1"/>
              <a:t>Panou</a:t>
            </a:r>
            <a:r>
              <a:rPr lang="en-GB" sz="4400" dirty="0"/>
              <a:t>]@ ]</a:t>
            </a:r>
            <a:r>
              <a:rPr lang="en-GB" sz="4400" dirty="0" err="1"/>
              <a:t>nyi</a:t>
            </a:r>
            <a:r>
              <a:rPr lang="en-GB" sz="4400" dirty="0"/>
              <a:t> `</a:t>
            </a:r>
            <a:r>
              <a:rPr lang="en-GB" sz="4400" dirty="0" err="1"/>
              <a:t>noumetanoia</a:t>
            </a:r>
            <a:r>
              <a:rPr lang="en-GB" sz="4400" dirty="0"/>
              <a:t>@ </a:t>
            </a:r>
            <a:r>
              <a:rPr lang="en-GB" sz="4400" dirty="0" err="1"/>
              <a:t>marenjoc</a:t>
            </a:r>
            <a:r>
              <a:rPr lang="en-GB" sz="4400" dirty="0"/>
              <a:t> `</a:t>
            </a:r>
            <a:r>
              <a:rPr lang="en-GB" sz="4400" dirty="0" err="1"/>
              <a:t>mpairy</a:t>
            </a:r>
            <a:r>
              <a:rPr lang="en-GB" sz="4400" dirty="0"/>
              <a:t>]@ je ,ere ne Maria.</a:t>
            </a:r>
          </a:p>
        </p:txBody>
      </p:sp>
      <p:sp>
        <p:nvSpPr>
          <p:cNvPr id="6" name="TextBox 5">
            <a:hlinkClick r:id="rId2" action="ppaction://hlinksldjump"/>
            <a:extLst>
              <a:ext uri="{FF2B5EF4-FFF2-40B4-BE49-F238E27FC236}">
                <a16:creationId xmlns:a16="http://schemas.microsoft.com/office/drawing/2014/main" id="{252A6811-4CDD-4058-9D2F-9771ADA09736}"/>
              </a:ext>
            </a:extLst>
          </p:cNvPr>
          <p:cNvSpPr txBox="1"/>
          <p:nvPr/>
        </p:nvSpPr>
        <p:spPr>
          <a:xfrm>
            <a:off x="7315200" y="3310499"/>
            <a:ext cx="1828800" cy="400110"/>
          </a:xfrm>
          <a:prstGeom prst="rect">
            <a:avLst/>
          </a:prstGeom>
          <a:noFill/>
        </p:spPr>
        <p:txBody>
          <a:bodyPr wrap="square" rtlCol="0">
            <a:spAutoFit/>
          </a:bodyPr>
          <a:lstStyle/>
          <a:p>
            <a:pPr algn="ctr" rtl="1"/>
            <a:r>
              <a:rPr lang="ar-EG" sz="2000" b="1" dirty="0">
                <a:solidFill>
                  <a:srgbClr val="FFC000"/>
                </a:solidFill>
              </a:rPr>
              <a:t>مقدمة الثيؤطوكيات</a:t>
            </a:r>
            <a:endParaRPr lang="en-GB" sz="2000" b="1" dirty="0">
              <a:solidFill>
                <a:srgbClr val="FFC000"/>
              </a:solidFill>
            </a:endParaRPr>
          </a:p>
        </p:txBody>
      </p:sp>
      <p:sp>
        <p:nvSpPr>
          <p:cNvPr id="7" name="TextBox 6">
            <a:hlinkClick r:id="rId3" action="ppaction://hlinksldjump"/>
            <a:extLst>
              <a:ext uri="{FF2B5EF4-FFF2-40B4-BE49-F238E27FC236}">
                <a16:creationId xmlns:a16="http://schemas.microsoft.com/office/drawing/2014/main" id="{F553B36E-4372-4C1F-97F3-F312E33362F6}"/>
              </a:ext>
            </a:extLst>
          </p:cNvPr>
          <p:cNvSpPr txBox="1"/>
          <p:nvPr/>
        </p:nvSpPr>
        <p:spPr>
          <a:xfrm>
            <a:off x="1842248" y="3310499"/>
            <a:ext cx="5338482" cy="400110"/>
          </a:xfrm>
          <a:prstGeom prst="rect">
            <a:avLst/>
          </a:prstGeom>
          <a:noFill/>
        </p:spPr>
        <p:txBody>
          <a:bodyPr wrap="square">
            <a:spAutoFit/>
          </a:bodyPr>
          <a:lstStyle/>
          <a:p>
            <a:pPr algn="r" rtl="1"/>
            <a:r>
              <a:rPr lang="ar-EG" sz="2000" b="1" dirty="0">
                <a:solidFill>
                  <a:srgbClr val="FFC000"/>
                </a:solidFill>
              </a:rPr>
              <a:t>ابصالية الثلاثاء سنوي</a:t>
            </a:r>
            <a:r>
              <a:rPr lang="en-US" sz="2000" b="1" dirty="0">
                <a:solidFill>
                  <a:srgbClr val="FFC000"/>
                </a:solidFill>
              </a:rPr>
              <a:t> </a:t>
            </a:r>
            <a:r>
              <a:rPr lang="ar-EG" sz="2000" b="1" dirty="0">
                <a:solidFill>
                  <a:srgbClr val="FFFFFF"/>
                </a:solidFill>
              </a:rPr>
              <a:t>(</a:t>
            </a:r>
            <a:r>
              <a:rPr kumimoji="0" lang="ar-EG" sz="2000" b="1" i="0" u="none" strike="noStrike" kern="1200" cap="none" normalizeH="0" baseline="0" dirty="0">
                <a:ln>
                  <a:noFill/>
                </a:ln>
                <a:solidFill>
                  <a:schemeClr val="bg1"/>
                </a:solidFill>
                <a:effectLst/>
                <a:latin typeface="Times New Roman" pitchFamily="18" charset="0"/>
                <a:ea typeface="+mn-ea"/>
                <a:cs typeface="Times New Roman" pitchFamily="18" charset="0"/>
              </a:rPr>
              <a:t>آمو شارون إمفو أوو/ تعال إلينا اليوم</a:t>
            </a:r>
            <a:r>
              <a:rPr lang="ar-EG" sz="2000" b="1" dirty="0">
                <a:solidFill>
                  <a:srgbClr val="FFFFFF"/>
                </a:solidFill>
              </a:rPr>
              <a:t>)</a:t>
            </a:r>
            <a:endParaRPr lang="en-GB" sz="2000" b="1" dirty="0">
              <a:solidFill>
                <a:srgbClr val="FFC000"/>
              </a:solidFill>
            </a:endParaRPr>
          </a:p>
        </p:txBody>
      </p:sp>
    </p:spTree>
    <p:extLst>
      <p:ext uri="{BB962C8B-B14F-4D97-AF65-F5344CB8AC3E}">
        <p14:creationId xmlns:p14="http://schemas.microsoft.com/office/powerpoint/2010/main" val="714623232"/>
      </p:ext>
    </p:extLst>
  </p:cSld>
  <p:clrMapOvr>
    <a:masterClrMapping/>
  </p:clrMapOvr>
</p:sld>
</file>

<file path=ppt/slides/slide8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0" y="5772668"/>
            <a:ext cx="9144000" cy="1078706"/>
          </a:xfrm>
        </p:spPr>
        <p:txBody>
          <a:bodyPr/>
          <a:lstStyle/>
          <a:p>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ڤويثين إيرون بين تشويس: كو نان إننين بارابطوما: إثڤيه تي ثيؤطوكوس: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0" y="3710609"/>
            <a:ext cx="9144000" cy="983353"/>
          </a:xfrm>
        </p:spPr>
        <p:txBody>
          <a:bodyPr anchor="t"/>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أعنا يا رب، وأغفر لنا زلاتنا، لأجل والدة الإله، السلام لك يا مريم.</a:t>
            </a: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0" y="4693962"/>
            <a:ext cx="9144000" cy="1078706"/>
          </a:xfrm>
        </p:spPr>
        <p:txBody>
          <a:bodyPr/>
          <a:lstStyle/>
          <a:p>
            <a:r>
              <a:rPr lang="en-GB" sz="3800" dirty="0" err="1"/>
              <a:t>Boy;in</a:t>
            </a:r>
            <a:r>
              <a:rPr lang="en-GB" sz="3800" dirty="0"/>
              <a:t> </a:t>
            </a:r>
            <a:r>
              <a:rPr lang="en-GB" sz="3800" dirty="0" err="1"/>
              <a:t>eron</a:t>
            </a:r>
            <a:r>
              <a:rPr lang="en-GB" sz="3800" dirty="0"/>
              <a:t> Pen[</a:t>
            </a:r>
            <a:r>
              <a:rPr lang="en-GB" sz="3800" dirty="0" err="1"/>
              <a:t>oic</a:t>
            </a:r>
            <a:r>
              <a:rPr lang="en-GB" sz="3800" dirty="0"/>
              <a:t>@ ,w nan `</a:t>
            </a:r>
            <a:r>
              <a:rPr lang="en-GB" sz="3800" dirty="0" err="1"/>
              <a:t>nnenparaptwma</a:t>
            </a:r>
            <a:r>
              <a:rPr lang="en-GB" sz="3800" dirty="0"/>
              <a:t>@ </a:t>
            </a:r>
            <a:r>
              <a:rPr lang="en-GB" dirty="0" err="1"/>
              <a:t>e;be</a:t>
            </a:r>
            <a:r>
              <a:rPr lang="en-GB" dirty="0"/>
              <a:t> ];</a:t>
            </a:r>
            <a:r>
              <a:rPr lang="en-GB" dirty="0" err="1"/>
              <a:t>eotokoc</a:t>
            </a:r>
            <a:r>
              <a:rPr lang="en-GB" dirty="0"/>
              <a:t>@ je ,ere ne Maria.</a:t>
            </a:r>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169912722"/>
      </p:ext>
    </p:extLst>
  </p:cSld>
  <p:clrMapOvr>
    <a:masterClrMapping/>
  </p:clrMapOvr>
</p:sld>
</file>

<file path=ppt/slides/slide8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0" y="5772668"/>
            <a:ext cx="9144000" cy="1078706"/>
          </a:xfrm>
        </p:spPr>
        <p:txBody>
          <a:bodyPr anchor="ctr"/>
          <a:lstStyle/>
          <a:p>
            <a:r>
              <a:rPr kumimoji="0" lang="ar-EG" sz="3800" b="1" i="0" u="none" strike="noStrike" kern="1200" cap="none" normalizeH="0" baseline="0" dirty="0">
                <a:ln>
                  <a:noFill/>
                </a:ln>
                <a:solidFill>
                  <a:schemeClr val="bg1"/>
                </a:solidFill>
                <a:effectLst/>
                <a:latin typeface="Times New Roman" pitchFamily="18" charset="0"/>
                <a:ea typeface="+mn-ea"/>
                <a:cs typeface="Times New Roman" pitchFamily="18" charset="0"/>
              </a:rPr>
              <a:t>جيه غار إنثوس أستشيسي: إيهوتيه ني ستراتيا: نيم ني طاغما إنتيه إبتشيسي: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0" y="3710609"/>
            <a:ext cx="9144000" cy="983353"/>
          </a:xfrm>
        </p:spPr>
        <p:txBody>
          <a:bodyPr anchor="t"/>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لأنها ارتفعت، أكثر من العساكر، والطغمات العلوية، السلام لك يا مريم.</a:t>
            </a: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0" y="4693962"/>
            <a:ext cx="9144000" cy="1078706"/>
          </a:xfrm>
        </p:spPr>
        <p:txBody>
          <a:bodyPr/>
          <a:lstStyle/>
          <a:p>
            <a:r>
              <a:rPr lang="en-GB" dirty="0"/>
              <a:t>Ge gar `</a:t>
            </a:r>
            <a:r>
              <a:rPr lang="en-GB" dirty="0" err="1"/>
              <a:t>n;oc</a:t>
            </a:r>
            <a:r>
              <a:rPr lang="en-GB" dirty="0"/>
              <a:t> ac[</a:t>
            </a:r>
            <a:r>
              <a:rPr lang="en-GB" dirty="0" err="1"/>
              <a:t>ici</a:t>
            </a:r>
            <a:r>
              <a:rPr lang="en-GB" dirty="0"/>
              <a:t>@ </a:t>
            </a:r>
            <a:r>
              <a:rPr lang="en-GB" dirty="0" err="1"/>
              <a:t>ehote</a:t>
            </a:r>
            <a:r>
              <a:rPr lang="en-GB" dirty="0"/>
              <a:t> </a:t>
            </a:r>
            <a:r>
              <a:rPr lang="en-GB" dirty="0" err="1"/>
              <a:t>nictratia</a:t>
            </a:r>
            <a:r>
              <a:rPr lang="en-GB" dirty="0"/>
              <a:t>@ </a:t>
            </a:r>
            <a:r>
              <a:rPr lang="en-GB" dirty="0" err="1"/>
              <a:t>nem</a:t>
            </a:r>
            <a:r>
              <a:rPr lang="en-GB" dirty="0"/>
              <a:t> </a:t>
            </a:r>
            <a:r>
              <a:rPr lang="en-GB" dirty="0" err="1"/>
              <a:t>nitagma</a:t>
            </a:r>
            <a:r>
              <a:rPr lang="en-GB" dirty="0"/>
              <a:t> `</a:t>
            </a:r>
            <a:r>
              <a:rPr lang="en-GB" dirty="0" err="1"/>
              <a:t>nte</a:t>
            </a:r>
            <a:r>
              <a:rPr lang="en-GB" dirty="0"/>
              <a:t> `p[</a:t>
            </a:r>
            <a:r>
              <a:rPr lang="en-GB" dirty="0" err="1"/>
              <a:t>ici</a:t>
            </a:r>
            <a:r>
              <a:rPr lang="en-GB" dirty="0"/>
              <a:t>@ je ,ere ne Maria.</a:t>
            </a:r>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963264669"/>
      </p:ext>
    </p:extLst>
  </p:cSld>
  <p:clrMapOvr>
    <a:masterClrMapping/>
  </p:clrMapOvr>
</p:sld>
</file>

<file path=ppt/slides/slide8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0" y="5674659"/>
            <a:ext cx="9144000" cy="1176715"/>
          </a:xfrm>
        </p:spPr>
        <p:txBody>
          <a:bodyPr anchor="ctr"/>
          <a:lstStyle/>
          <a:p>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ذيكيؤس أسميسي: إمبيخريستوس بي أيذيا: تين تي أوأوو ناس تين تشيسي: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0" y="3710610"/>
            <a:ext cx="9144000" cy="726920"/>
          </a:xfrm>
        </p:spPr>
        <p:txBody>
          <a:bodyPr anchor="ctr"/>
          <a:lstStyle/>
          <a:p>
            <a:r>
              <a:rPr kumimoji="0" lang="ar-SA" sz="3500" b="1" i="0" u="none" strike="noStrike" cap="none" normalizeH="0" baseline="0" dirty="0">
                <a:ln>
                  <a:noFill/>
                </a:ln>
                <a:solidFill>
                  <a:schemeClr val="bg1"/>
                </a:solidFill>
                <a:effectLst/>
                <a:latin typeface="Times New Roman" pitchFamily="18" charset="0"/>
                <a:cs typeface="Times New Roman" pitchFamily="18" charset="0"/>
              </a:rPr>
              <a:t>حقًا ولدت، المسيح الأزلي، نمجدها ونعظمها، السلام لك يا مريم.</a:t>
            </a: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0" y="4437530"/>
            <a:ext cx="9144000" cy="1176715"/>
          </a:xfrm>
        </p:spPr>
        <p:txBody>
          <a:bodyPr/>
          <a:lstStyle/>
          <a:p>
            <a:r>
              <a:rPr lang="nl-NL" sz="4400" dirty="0"/>
              <a:t>Dikeoc acmici@ `mPi,rictoc piaidia@ ten]wou nac ten[ici@ je ,ere ne Maria.</a:t>
            </a:r>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963952682"/>
      </p:ext>
    </p:extLst>
  </p:cSld>
  <p:clrMapOvr>
    <a:masterClrMapping/>
  </p:clrMapOvr>
</p:sld>
</file>

<file path=ppt/slides/slide8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0" y="5674659"/>
            <a:ext cx="9144000" cy="1176715"/>
          </a:xfrm>
        </p:spPr>
        <p:txBody>
          <a:bodyPr anchor="ctr"/>
          <a:lstStyle/>
          <a:p>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إليسون إيماس: هيتين ني إبريسڤيا: إنتيه تيك ماڤ ماريا: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0" y="3710610"/>
            <a:ext cx="9144000" cy="726920"/>
          </a:xfrm>
        </p:spPr>
        <p:txBody>
          <a:bodyPr anchor="ctr"/>
          <a:lstStyle/>
          <a:p>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ارحمنا، بشفاعة، أمك مريم، السلام لك يا مريم.</a:t>
            </a: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0" y="4437530"/>
            <a:ext cx="9144000" cy="1176715"/>
          </a:xfrm>
        </p:spPr>
        <p:txBody>
          <a:bodyPr/>
          <a:lstStyle/>
          <a:p>
            <a:r>
              <a:rPr lang="nl-NL" sz="4400" dirty="0"/>
              <a:t>Eleycon ymac@ hiten ni`precbia@ `nte tekmau Maria@ je ,ere ne Maria.</a:t>
            </a:r>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15884411"/>
      </p:ext>
    </p:extLst>
  </p:cSld>
  <p:clrMapOvr>
    <a:masterClrMapping/>
  </p:clrMapOvr>
</p:sld>
</file>

<file path=ppt/slides/slide8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0" y="5674659"/>
            <a:ext cx="9144000" cy="1176715"/>
          </a:xfrm>
        </p:spPr>
        <p:txBody>
          <a:bodyPr anchor="ctr"/>
          <a:lstStyle/>
          <a:p>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ذيؤش إيماشو: إنچيه نيه إڤ فوميا: إثماڤ إم إبؤورو إنتيه إب أوأوو: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0" y="3710610"/>
            <a:ext cx="9144000" cy="726920"/>
          </a:xfrm>
        </p:spPr>
        <p:txBody>
          <a:bodyPr anchor="ctr"/>
          <a:lstStyle/>
          <a:p>
            <a:r>
              <a:rPr kumimoji="0" lang="ar-SA" sz="3700" b="1" i="0" u="none" strike="noStrike" cap="none" normalizeH="0" baseline="0" dirty="0">
                <a:ln>
                  <a:noFill/>
                </a:ln>
                <a:solidFill>
                  <a:schemeClr val="bg1"/>
                </a:solidFill>
                <a:effectLst/>
                <a:latin typeface="Times New Roman" pitchFamily="18" charset="0"/>
                <a:cs typeface="Times New Roman" pitchFamily="18" charset="0"/>
              </a:rPr>
              <a:t>كثيرة جدًا، هي مدائحك، يا أم ملك المجد، السلام لك يا مريم.</a:t>
            </a: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0" y="4437530"/>
            <a:ext cx="9144000" cy="1176715"/>
          </a:xfrm>
        </p:spPr>
        <p:txBody>
          <a:bodyPr/>
          <a:lstStyle/>
          <a:p>
            <a:pPr>
              <a:spcBef>
                <a:spcPts val="0"/>
              </a:spcBef>
            </a:pPr>
            <a:r>
              <a:rPr lang="nl-NL" sz="4200" dirty="0"/>
              <a:t>Zeos emasw@ `nje neeuvomia@</a:t>
            </a:r>
            <a:endParaRPr lang="ar-EG" sz="4200" dirty="0"/>
          </a:p>
          <a:p>
            <a:pPr>
              <a:spcBef>
                <a:spcPts val="0"/>
              </a:spcBef>
            </a:pPr>
            <a:r>
              <a:rPr lang="nl-NL" sz="4200" dirty="0"/>
              <a:t>`;mau `m`pouro `nte `pwou@ je ,ere ne Maria.</a:t>
            </a:r>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466928705"/>
      </p:ext>
    </p:extLst>
  </p:cSld>
  <p:clrMapOvr>
    <a:masterClrMapping/>
  </p:clrMapOvr>
</p:sld>
</file>

<file path=ppt/slides/slide8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0" y="5674659"/>
            <a:ext cx="9144000" cy="1176715"/>
          </a:xfrm>
        </p:spPr>
        <p:txBody>
          <a:bodyPr anchor="ctr"/>
          <a:lstStyle/>
          <a:p>
            <a:r>
              <a:rPr kumimoji="0" lang="ar-EG" sz="4200" b="1" i="0" u="none" strike="noStrike" kern="1200" cap="none" normalizeH="0" baseline="0" dirty="0">
                <a:ln>
                  <a:noFill/>
                </a:ln>
                <a:solidFill>
                  <a:schemeClr val="bg1"/>
                </a:solidFill>
                <a:effectLst/>
                <a:latin typeface="Times New Roman" pitchFamily="18" charset="0"/>
                <a:ea typeface="+mn-ea"/>
                <a:cs typeface="Times New Roman" pitchFamily="18" charset="0"/>
              </a:rPr>
              <a:t>إيببيه آنون ني بيستوس: خين هان ذوكسولوجيا: تينتي أوأوو نيه كالوس: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0" y="3710610"/>
            <a:ext cx="9144000" cy="726920"/>
          </a:xfrm>
        </p:spPr>
        <p:txBody>
          <a:bodyPr anchor="ctr"/>
          <a:lstStyle/>
          <a:p>
            <a:r>
              <a:rPr kumimoji="0" lang="ar-SA" sz="3500" b="1" i="0" u="none" strike="noStrike" cap="none" normalizeH="0" baseline="0" dirty="0">
                <a:ln>
                  <a:noFill/>
                </a:ln>
                <a:solidFill>
                  <a:schemeClr val="bg1"/>
                </a:solidFill>
                <a:effectLst/>
                <a:latin typeface="Times New Roman" pitchFamily="18" charset="0"/>
                <a:cs typeface="Times New Roman" pitchFamily="18" charset="0"/>
              </a:rPr>
              <a:t>هوذا نحن المؤمنين، بتماجيد، نمجدك حسنًا، السلام لك يا مريم.</a:t>
            </a: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0" y="4437530"/>
            <a:ext cx="9144000" cy="1176715"/>
          </a:xfrm>
        </p:spPr>
        <p:txBody>
          <a:bodyPr/>
          <a:lstStyle/>
          <a:p>
            <a:pPr>
              <a:spcBef>
                <a:spcPts val="0"/>
              </a:spcBef>
            </a:pPr>
            <a:r>
              <a:rPr lang="fr-FR" sz="4200" dirty="0" err="1"/>
              <a:t>Yppe</a:t>
            </a:r>
            <a:r>
              <a:rPr lang="fr-FR" sz="4200" dirty="0"/>
              <a:t> `</a:t>
            </a:r>
            <a:r>
              <a:rPr lang="fr-FR" sz="4200" dirty="0" err="1"/>
              <a:t>anon</a:t>
            </a:r>
            <a:r>
              <a:rPr lang="fr-FR" sz="4200" dirty="0"/>
              <a:t> </a:t>
            </a:r>
            <a:r>
              <a:rPr lang="fr-FR" sz="4200" dirty="0" err="1"/>
              <a:t>nipictoc</a:t>
            </a:r>
            <a:r>
              <a:rPr lang="fr-FR" sz="4200" dirty="0"/>
              <a:t>@ </a:t>
            </a:r>
            <a:r>
              <a:rPr lang="fr-FR" sz="4200" dirty="0" err="1"/>
              <a:t>qen</a:t>
            </a:r>
            <a:r>
              <a:rPr lang="fr-FR" sz="4200" dirty="0"/>
              <a:t> </a:t>
            </a:r>
            <a:r>
              <a:rPr lang="fr-FR" sz="4200" dirty="0" err="1"/>
              <a:t>handoxologia</a:t>
            </a:r>
            <a:r>
              <a:rPr lang="fr-FR" sz="4200" dirty="0"/>
              <a:t>@ </a:t>
            </a:r>
            <a:r>
              <a:rPr lang="fr-FR" sz="4200" dirty="0" err="1"/>
              <a:t>ten</a:t>
            </a:r>
            <a:r>
              <a:rPr lang="fr-FR" sz="4200" dirty="0"/>
              <a:t>]</a:t>
            </a:r>
            <a:r>
              <a:rPr lang="fr-FR" sz="4200" dirty="0" err="1"/>
              <a:t>wou</a:t>
            </a:r>
            <a:r>
              <a:rPr lang="fr-FR" sz="4200" dirty="0"/>
              <a:t> ne </a:t>
            </a:r>
            <a:r>
              <a:rPr lang="fr-FR" sz="4200" dirty="0" err="1"/>
              <a:t>kalwc</a:t>
            </a:r>
            <a:r>
              <a:rPr lang="fr-FR" sz="4200" dirty="0"/>
              <a:t>@ je ,</a:t>
            </a:r>
            <a:r>
              <a:rPr lang="fr-FR" sz="4200" dirty="0" err="1"/>
              <a:t>ere</a:t>
            </a:r>
            <a:r>
              <a:rPr lang="fr-FR" sz="4200" dirty="0"/>
              <a:t> ne Maria</a:t>
            </a:r>
            <a:r>
              <a:rPr lang="en-US" sz="4200" dirty="0"/>
              <a:t>.</a:t>
            </a:r>
            <a:endParaRPr lang="nl-NL" sz="4200" dirty="0"/>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508928494"/>
      </p:ext>
    </p:extLst>
  </p:cSld>
  <p:clrMapOvr>
    <a:masterClrMapping/>
  </p:clrMapOvr>
</p:sld>
</file>

<file path=ppt/slides/slide8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0" y="5795682"/>
            <a:ext cx="9144000" cy="1055692"/>
          </a:xfrm>
        </p:spPr>
        <p:txBody>
          <a:bodyPr anchor="ctr"/>
          <a:lstStyle/>
          <a:p>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ثوك تيه تي جوم نيم بي إسمو: شاتي سين تيليا: أو بي أوورو إنتيه إب أوأوو: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0" y="3710610"/>
            <a:ext cx="9144000" cy="1029380"/>
          </a:xfrm>
        </p:spPr>
        <p:txBody>
          <a:bodyPr anchor="t"/>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لك القوة والبركة، إلى الانقضاء، يا ملك المجد، السلام لك يا مريم.</a:t>
            </a: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0" y="4739990"/>
            <a:ext cx="9144000" cy="1055692"/>
          </a:xfrm>
        </p:spPr>
        <p:txBody>
          <a:bodyPr/>
          <a:lstStyle/>
          <a:p>
            <a:pPr>
              <a:spcBef>
                <a:spcPts val="0"/>
              </a:spcBef>
            </a:pPr>
            <a:r>
              <a:rPr lang="pt-BR" sz="4200" dirty="0"/>
              <a:t>:wk te ]jom nem pi`cmou@ sa ]cuntelia@ w piouro `nte `pwou@ je ,ere ne Maria.</a:t>
            </a:r>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620142722"/>
      </p:ext>
    </p:extLst>
  </p:cSld>
  <p:clrMapOvr>
    <a:masterClrMapping/>
  </p:clrMapOvr>
</p:sld>
</file>

<file path=ppt/slides/slide8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0" y="5688105"/>
            <a:ext cx="9144000" cy="1163269"/>
          </a:xfrm>
        </p:spPr>
        <p:txBody>
          <a:bodyPr anchor="ctr"/>
          <a:lstStyle/>
          <a:p>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إيسوس بي خريستوس بين نوتي: فا تي إكسوسيا: أسميسي إمموف هوس نوتي: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1" y="3710610"/>
            <a:ext cx="9144001" cy="794155"/>
          </a:xfrm>
        </p:spPr>
        <p:txBody>
          <a:bodyPr anchor="ctr"/>
          <a:lstStyle/>
          <a:p>
            <a:r>
              <a:rPr kumimoji="0" lang="ar-SA" sz="3500" b="1" i="0" u="none" strike="noStrike" cap="none" normalizeH="0" baseline="0" dirty="0">
                <a:ln>
                  <a:noFill/>
                </a:ln>
                <a:solidFill>
                  <a:schemeClr val="bg1"/>
                </a:solidFill>
                <a:effectLst/>
                <a:latin typeface="Times New Roman" pitchFamily="18" charset="0"/>
                <a:cs typeface="Times New Roman" pitchFamily="18" charset="0"/>
              </a:rPr>
              <a:t>يسوع المسيح الهنا، ذو السلطة، ولدته كإله، السلام لك يا مريم.</a:t>
            </a: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1" y="4504764"/>
            <a:ext cx="9144000" cy="1183341"/>
          </a:xfrm>
        </p:spPr>
        <p:txBody>
          <a:bodyPr/>
          <a:lstStyle/>
          <a:p>
            <a:pPr>
              <a:spcBef>
                <a:spcPts val="0"/>
              </a:spcBef>
            </a:pPr>
            <a:r>
              <a:rPr lang="pt-BR" sz="4200" dirty="0"/>
              <a:t>I=y=c P=,=c Pennou]@ va ]exoucia@ acmici `mmof hwc nou]@ je ,ere ne Maria.</a:t>
            </a:r>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888931307"/>
      </p:ext>
    </p:extLst>
  </p:cSld>
  <p:clrMapOvr>
    <a:masterClrMapping/>
  </p:clrMapOvr>
</p:sld>
</file>

<file path=ppt/slides/slide8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0" y="5688105"/>
            <a:ext cx="9144000" cy="1163269"/>
          </a:xfrm>
        </p:spPr>
        <p:txBody>
          <a:bodyPr anchor="ctr"/>
          <a:lstStyle/>
          <a:p>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كاطا تيك ميت نيشتي: طاستو إنني إخمالوسيا: أو بي لوغوس إنتيه إفنوتي: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1" y="3710610"/>
            <a:ext cx="9144001" cy="794155"/>
          </a:xfrm>
        </p:spPr>
        <p:txBody>
          <a:bodyPr anchor="ctr"/>
          <a:lstStyle/>
          <a:p>
            <a:r>
              <a:rPr kumimoji="0" lang="ar-SA" b="1" i="0" u="none" strike="noStrike" cap="none" normalizeH="0" baseline="0" dirty="0">
                <a:ln>
                  <a:noFill/>
                </a:ln>
                <a:solidFill>
                  <a:schemeClr val="bg1"/>
                </a:solidFill>
                <a:effectLst/>
                <a:latin typeface="Times New Roman" pitchFamily="18" charset="0"/>
                <a:cs typeface="Times New Roman" pitchFamily="18" charset="0"/>
              </a:rPr>
              <a:t>كعظمتك، رُد المسبيين، يا كلمة الله، السلام لك يا مريم.</a:t>
            </a: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1" y="4504764"/>
            <a:ext cx="9144000" cy="1183341"/>
          </a:xfrm>
        </p:spPr>
        <p:txBody>
          <a:bodyPr/>
          <a:lstStyle/>
          <a:p>
            <a:pPr>
              <a:spcBef>
                <a:spcPts val="0"/>
              </a:spcBef>
            </a:pPr>
            <a:r>
              <a:rPr lang="pl-PL" sz="4200" dirty="0"/>
              <a:t>Kata tekmetnis]@ tac;o `nnie,malwcia@ w pilogoc `nte V]@ je ,ere ne Maria.</a:t>
            </a:r>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64063670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128534329"/>
              </p:ext>
            </p:extLst>
          </p:nvPr>
        </p:nvGraphicFramePr>
        <p:xfrm>
          <a:off x="0" y="3723340"/>
          <a:ext cx="9144000" cy="31089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سبـحانه منشئ الاكوان. بتدبيره قد كان.</a:t>
                      </a:r>
                    </a:p>
                  </a:txBody>
                  <a:tcPr anchor="ctr"/>
                </a:tc>
                <a:extLst>
                  <a:ext uri="{0D108BD9-81ED-4DB2-BD59-A6C34878D82A}">
                    <a16:rowId xmlns:a16="http://schemas.microsoft.com/office/drawing/2014/main" val="2109366237"/>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rPr>
                        <a:t>اذ قال للشىء كن فكان</a:t>
                      </a:r>
                      <a:r>
                        <a:rPr lang="ar-EG" sz="4200" b="1" dirty="0">
                          <a:solidFill>
                            <a:schemeClr val="bg1"/>
                          </a:solidFill>
                          <a:latin typeface="+mj-lt"/>
                        </a:rPr>
                        <a:t>. آمين الليلويا.</a:t>
                      </a:r>
                    </a:p>
                  </a:txBody>
                  <a:tcPr anchor="ctr"/>
                </a:tc>
                <a:extLst>
                  <a:ext uri="{0D108BD9-81ED-4DB2-BD59-A6C34878D82A}">
                    <a16:rowId xmlns:a16="http://schemas.microsoft.com/office/drawing/2014/main" val="3887772770"/>
                  </a:ext>
                </a:extLst>
              </a:tr>
              <a:tr h="152102">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باللـيلويا قد صـار. </a:t>
                      </a:r>
                      <a:r>
                        <a:rPr lang="ar-EG" sz="4200" b="1" kern="1200" dirty="0">
                          <a:solidFill>
                            <a:schemeClr val="bg1"/>
                          </a:solidFill>
                          <a:latin typeface="+mn-lt"/>
                          <a:ea typeface="+mn-ea"/>
                          <a:cs typeface="+mn-cs"/>
                        </a:rPr>
                        <a:t>تحقـيق برّ الأبـرار</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626932">
                <a:tc>
                  <a:txBody>
                    <a:bodyPr/>
                    <a:lstStyle/>
                    <a:p>
                      <a:pPr algn="l" rtl="1"/>
                      <a:r>
                        <a:rPr lang="ar-EG" sz="4200" b="1" dirty="0">
                          <a:solidFill>
                            <a:schemeClr val="bg1"/>
                          </a:solidFill>
                          <a:latin typeface="+mj-lt"/>
                        </a:rPr>
                        <a:t>قولوا يا كل الحُضار.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1216555258"/>
      </p:ext>
    </p:extLst>
  </p:cSld>
  <p:clrMapOvr>
    <a:masterClrMapping/>
  </p:clrMapOvr>
</p:sld>
</file>

<file path=ppt/slides/slide8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0" y="5688105"/>
            <a:ext cx="9144000" cy="1163269"/>
          </a:xfrm>
        </p:spPr>
        <p:txBody>
          <a:bodyPr anchor="ctr"/>
          <a:lstStyle/>
          <a:p>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لاؤس نيڤين سيه هوس: إيروك خين هان بساليا: أو بي ذيمي أورغوس: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1" y="3710611"/>
            <a:ext cx="9144001" cy="794154"/>
          </a:xfrm>
        </p:spPr>
        <p:txBody>
          <a:bodyPr anchor="ctr"/>
          <a:lstStyle/>
          <a:p>
            <a:r>
              <a:rPr kumimoji="0" lang="ar-SA" sz="3400" b="1" i="0" u="none" strike="noStrike" cap="none" normalizeH="0" baseline="0" dirty="0">
                <a:ln>
                  <a:noFill/>
                </a:ln>
                <a:solidFill>
                  <a:schemeClr val="bg1"/>
                </a:solidFill>
                <a:effectLst/>
                <a:latin typeface="Times New Roman" pitchFamily="18" charset="0"/>
                <a:cs typeface="Times New Roman" pitchFamily="18" charset="0"/>
              </a:rPr>
              <a:t>كل الشعوب، يسبحون لكَ بتراتيل، أيها الخالق، السلام لك يا مريم.</a:t>
            </a: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1" y="4504764"/>
            <a:ext cx="9144000" cy="1183341"/>
          </a:xfrm>
        </p:spPr>
        <p:txBody>
          <a:bodyPr/>
          <a:lstStyle/>
          <a:p>
            <a:pPr>
              <a:spcBef>
                <a:spcPts val="0"/>
              </a:spcBef>
            </a:pPr>
            <a:r>
              <a:rPr lang="pl-PL" sz="4200" dirty="0"/>
              <a:t>Laoc niben cehwc@ erok qen han'alia@ </a:t>
            </a:r>
            <a:endParaRPr lang="ar-EG" sz="4200" dirty="0"/>
          </a:p>
          <a:p>
            <a:pPr>
              <a:spcBef>
                <a:spcPts val="0"/>
              </a:spcBef>
            </a:pPr>
            <a:r>
              <a:rPr lang="pl-PL" sz="4200" dirty="0"/>
              <a:t>w pidumiorgoc@ je ,ere ne Maria.</a:t>
            </a:r>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556721767"/>
      </p:ext>
    </p:extLst>
  </p:cSld>
  <p:clrMapOvr>
    <a:masterClrMapping/>
  </p:clrMapOvr>
</p:sld>
</file>

<file path=ppt/slides/slide8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0" y="5688105"/>
            <a:ext cx="9144000" cy="1163269"/>
          </a:xfrm>
        </p:spPr>
        <p:txBody>
          <a:bodyPr anchor="ctr"/>
          <a:lstStyle/>
          <a:p>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موي نان إنتيك هيريني: نيم أوو إكليرونوميا: نيم إثماڤ إمبي أووأويني: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1" y="3710610"/>
            <a:ext cx="9144001" cy="794155"/>
          </a:xfrm>
        </p:spPr>
        <p:txBody>
          <a:bodyPr anchor="ctr"/>
          <a:lstStyle/>
          <a:p>
            <a:r>
              <a:rPr kumimoji="0" lang="ar-SA" b="1" i="0" u="none" strike="noStrike" cap="none" normalizeH="0" baseline="0" dirty="0">
                <a:ln>
                  <a:noFill/>
                </a:ln>
                <a:solidFill>
                  <a:schemeClr val="bg1"/>
                </a:solidFill>
                <a:effectLst/>
                <a:latin typeface="Times New Roman" pitchFamily="18" charset="0"/>
                <a:cs typeface="Times New Roman" pitchFamily="18" charset="0"/>
              </a:rPr>
              <a:t>إعطنا سلامك، وميراثًا، مع أم النور، السلام لك يا مريم.</a:t>
            </a: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1" y="4504764"/>
            <a:ext cx="9144000" cy="1183341"/>
          </a:xfrm>
        </p:spPr>
        <p:txBody>
          <a:bodyPr/>
          <a:lstStyle/>
          <a:p>
            <a:pPr>
              <a:spcBef>
                <a:spcPts val="0"/>
              </a:spcBef>
            </a:pPr>
            <a:r>
              <a:rPr lang="pt-BR" sz="4200" dirty="0"/>
              <a:t>Moi nan `ntekhiryny@ nem ou`klyronomia@ nem `;mau `mpiouwini@ je ,ere ne Maria.</a:t>
            </a:r>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581910660"/>
      </p:ext>
    </p:extLst>
  </p:cSld>
  <p:clrMapOvr>
    <a:masterClrMapping/>
  </p:clrMapOvr>
</p:sld>
</file>

<file path=ppt/slides/slide8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0" y="5688105"/>
            <a:ext cx="9144000" cy="1163269"/>
          </a:xfrm>
        </p:spPr>
        <p:txBody>
          <a:bodyPr anchor="ctr"/>
          <a:lstStyle/>
          <a:p>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ناي نان أووه ناهمين: إيڤول خين ني كاكيا: نيم ني إهڤون إيڤول هارون: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1" y="3710610"/>
            <a:ext cx="9144001" cy="794155"/>
          </a:xfrm>
        </p:spPr>
        <p:txBody>
          <a:bodyPr anchor="ct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ارحمنا وخلصنا، من الشرور، وارفع عنا الغلاء، السلام لك </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36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1" y="4504764"/>
            <a:ext cx="9144000" cy="1183341"/>
          </a:xfrm>
        </p:spPr>
        <p:txBody>
          <a:bodyPr/>
          <a:lstStyle/>
          <a:p>
            <a:pPr>
              <a:spcBef>
                <a:spcPts val="0"/>
              </a:spcBef>
            </a:pPr>
            <a:r>
              <a:rPr lang="pt-BR" sz="4200" dirty="0"/>
              <a:t>Nai nan ouoh nahmen@ ebolqen nikakia@ nem ni`hbwn ebol haron@ je ,ere ne Maria.</a:t>
            </a:r>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447097137"/>
      </p:ext>
    </p:extLst>
  </p:cSld>
  <p:clrMapOvr>
    <a:masterClrMapping/>
  </p:clrMapOvr>
</p:sld>
</file>

<file path=ppt/slides/slide8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0" y="5836024"/>
            <a:ext cx="9144000" cy="1015350"/>
          </a:xfrm>
        </p:spPr>
        <p:txBody>
          <a:bodyPr anchor="ctr"/>
          <a:lstStyle/>
          <a:p>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كسماروؤوت أو بخريستوس: ماهتين خين تيك صوفيا: إثڤيه تي ثيؤطوكوس: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1" y="3710610"/>
            <a:ext cx="9144001" cy="794155"/>
          </a:xfrm>
        </p:spPr>
        <p:txBody>
          <a:bodyPr anchor="t"/>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تباركت أيها المسيح، املأنا من حكمتك، لأجل والدة الإله،</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السلام لك </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يا مريم.</a:t>
            </a:r>
            <a:endParaRPr kumimoji="0" lang="ar-SA" sz="36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0" y="4820674"/>
            <a:ext cx="9144000" cy="1015350"/>
          </a:xfrm>
        </p:spPr>
        <p:txBody>
          <a:bodyPr/>
          <a:lstStyle/>
          <a:p>
            <a:pPr>
              <a:spcBef>
                <a:spcPts val="0"/>
              </a:spcBef>
            </a:pPr>
            <a:r>
              <a:rPr lang="pt-BR" dirty="0"/>
              <a:t>Xcmarwout w P=,=c@ mahten qen tekcovia@ e;be ];eotokoc@ je ,ere ne Maria.</a:t>
            </a:r>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506645917"/>
      </p:ext>
    </p:extLst>
  </p:cSld>
  <p:clrMapOvr>
    <a:masterClrMapping/>
  </p:clrMapOvr>
</p:sld>
</file>

<file path=ppt/slides/slide8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0" y="5836024"/>
            <a:ext cx="9144000" cy="1015350"/>
          </a:xfrm>
        </p:spPr>
        <p:txBody>
          <a:bodyPr anchor="ctr"/>
          <a:lstStyle/>
          <a:p>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كسماروؤوت أو بخريستوس: ماهتين خين تيك صوفيا: إثڤيه تي ثيؤطوكوس: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1" y="3710610"/>
            <a:ext cx="9144001" cy="794155"/>
          </a:xfrm>
        </p:spPr>
        <p:txBody>
          <a:bodyPr anchor="t"/>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تباركت أيها المسيح، املأنا من حكمتك، لأجل والدة الإله،</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السلام لك </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يا مريم.</a:t>
            </a:r>
            <a:endParaRPr kumimoji="0" lang="ar-SA" sz="36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0" y="4820674"/>
            <a:ext cx="9144000" cy="1015350"/>
          </a:xfrm>
        </p:spPr>
        <p:txBody>
          <a:bodyPr/>
          <a:lstStyle/>
          <a:p>
            <a:pPr>
              <a:spcBef>
                <a:spcPts val="0"/>
              </a:spcBef>
            </a:pPr>
            <a:r>
              <a:rPr lang="pt-BR" dirty="0"/>
              <a:t>Ouwou nak V]@ sa ]cuntelia@ ten]wou `n]macnou]@ je ,ere ne Maria.</a:t>
            </a:r>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530097475"/>
      </p:ext>
    </p:extLst>
  </p:cSld>
  <p:clrMapOvr>
    <a:masterClrMapping/>
  </p:clrMapOvr>
</p:sld>
</file>

<file path=ppt/slides/slide8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0" y="5688105"/>
            <a:ext cx="9144000" cy="1163269"/>
          </a:xfrm>
        </p:spPr>
        <p:txBody>
          <a:bodyPr anchor="ctr"/>
          <a:lstStyle/>
          <a:p>
            <a:pPr>
              <a:spcBef>
                <a:spcPts val="0"/>
              </a:spcBef>
            </a:pP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بين نيب جور إيڤول إنني جاچي: إنتيه تي إككليسيا: </a:t>
            </a:r>
          </a:p>
          <a:p>
            <a:pPr>
              <a:spcBef>
                <a:spcPts val="0"/>
              </a:spcBef>
            </a:pP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خيم خومو نيم بوصوتشني: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1" y="3710610"/>
            <a:ext cx="9144001" cy="794155"/>
          </a:xfrm>
        </p:spPr>
        <p:txBody>
          <a:bodyPr anchor="ct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يا ملكنا فرّق، أعداء الكنيسة، أبدهم مع مشورتهم، السلام لك</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36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0" y="4504765"/>
            <a:ext cx="9144000" cy="1183341"/>
          </a:xfrm>
        </p:spPr>
        <p:txBody>
          <a:bodyPr/>
          <a:lstStyle/>
          <a:p>
            <a:pPr>
              <a:spcBef>
                <a:spcPts val="0"/>
              </a:spcBef>
            </a:pPr>
            <a:r>
              <a:rPr lang="pt-BR" dirty="0"/>
              <a:t>Pennyb jwr ebol `nnijaji@ `nte ]ekklycia@ qemqwmou nem pouco[ni@ je ,ere ne Maria.</a:t>
            </a:r>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245369370"/>
      </p:ext>
    </p:extLst>
  </p:cSld>
  <p:clrMapOvr>
    <a:masterClrMapping/>
  </p:clrMapOvr>
</p:sld>
</file>

<file path=ppt/slides/slide8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0" y="5688105"/>
            <a:ext cx="9144000" cy="1163269"/>
          </a:xfrm>
        </p:spPr>
        <p:txBody>
          <a:bodyPr anchor="ctr"/>
          <a:lstStyle/>
          <a:p>
            <a:pPr>
              <a:spcBef>
                <a:spcPts val="0"/>
              </a:spcBef>
            </a:pP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رويس إيرون أو بيخريستوس: ناهمين خين ني إبلاتيا: نيم ني إكروف نيم ني إفثونوس: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1" y="3710610"/>
            <a:ext cx="9144001" cy="940904"/>
          </a:xfrm>
        </p:spPr>
        <p:txBody>
          <a:bodyPr anchor="t"/>
          <a:lstStyle/>
          <a:p>
            <a:r>
              <a:rPr kumimoji="0" lang="ar-SA" sz="3500" b="1" i="0" u="none" strike="noStrike" cap="none" normalizeH="0" baseline="0" dirty="0">
                <a:ln>
                  <a:noFill/>
                </a:ln>
                <a:solidFill>
                  <a:schemeClr val="bg1"/>
                </a:solidFill>
                <a:effectLst/>
                <a:latin typeface="Times New Roman" pitchFamily="18" charset="0"/>
                <a:cs typeface="Times New Roman" pitchFamily="18" charset="0"/>
              </a:rPr>
              <a:t>احرسنا أيها المسيح، وخلصنا من الفناء، والغش والحسد، السلام لك يا مريم.</a:t>
            </a: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0" y="4746812"/>
            <a:ext cx="9144000" cy="941294"/>
          </a:xfrm>
        </p:spPr>
        <p:txBody>
          <a:bodyPr/>
          <a:lstStyle/>
          <a:p>
            <a:pPr>
              <a:spcBef>
                <a:spcPts val="0"/>
              </a:spcBef>
            </a:pPr>
            <a:r>
              <a:rPr lang="pt-BR" sz="3900" dirty="0"/>
              <a:t>Rwic eron w Pi,rictoc@ nahmen qen ni`platia@ nem ni`,rof nem ni`v;onoc@ je ,ere ne Maria.</a:t>
            </a:r>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144507390"/>
      </p:ext>
    </p:extLst>
  </p:cSld>
  <p:clrMapOvr>
    <a:masterClrMapping/>
  </p:clrMapOvr>
</p:sld>
</file>

<file path=ppt/slides/slide8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0" y="5587351"/>
            <a:ext cx="9144000" cy="1264024"/>
          </a:xfrm>
        </p:spPr>
        <p:txBody>
          <a:bodyPr anchor="ctr"/>
          <a:lstStyle/>
          <a:p>
            <a:pPr>
              <a:spcBef>
                <a:spcPts val="0"/>
              </a:spcBef>
            </a:pP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صوتيم إيرون خين نين إثليبسيس: كو نان إننين أنوميا: إثڤيه تي إبروس طاتيس: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1" y="3710610"/>
            <a:ext cx="9144001" cy="713472"/>
          </a:xfrm>
        </p:spPr>
        <p:txBody>
          <a:bodyPr anchor="ctr"/>
          <a:lstStyle/>
          <a:p>
            <a:r>
              <a:rPr kumimoji="0" lang="ar-SA" sz="3500" b="1" i="0" u="none" strike="noStrike" cap="none" normalizeH="0" baseline="0" dirty="0">
                <a:ln>
                  <a:noFill/>
                </a:ln>
                <a:solidFill>
                  <a:schemeClr val="bg1"/>
                </a:solidFill>
                <a:effectLst/>
                <a:latin typeface="Times New Roman" pitchFamily="18" charset="0"/>
                <a:cs typeface="Times New Roman" pitchFamily="18" charset="0"/>
              </a:rPr>
              <a:t>اسمعنا في شدائدنا، واغفر لنا آثامنا، لأجل الشفيعة، السلام لك</a:t>
            </a:r>
            <a:r>
              <a:rPr kumimoji="0" lang="ar-EG" sz="35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35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1" y="4424081"/>
            <a:ext cx="9144000" cy="1163269"/>
          </a:xfrm>
        </p:spPr>
        <p:txBody>
          <a:bodyPr/>
          <a:lstStyle/>
          <a:p>
            <a:pPr>
              <a:spcBef>
                <a:spcPts val="0"/>
              </a:spcBef>
            </a:pPr>
            <a:r>
              <a:rPr lang="pt-BR" sz="3700" dirty="0"/>
              <a:t>Cwtem eron qen nen`;lu'ic@ ,w nan `nnenanomia@ </a:t>
            </a:r>
            <a:r>
              <a:rPr lang="pt-BR" dirty="0"/>
              <a:t>e;be ]`proctatyc@ je ,ere ne Maria.</a:t>
            </a:r>
            <a:endParaRPr lang="pt-BR" sz="3700" dirty="0"/>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069886621"/>
      </p:ext>
    </p:extLst>
  </p:cSld>
  <p:clrMapOvr>
    <a:masterClrMapping/>
  </p:clrMapOvr>
</p:sld>
</file>

<file path=ppt/slides/slide8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0" y="5688105"/>
            <a:ext cx="9144000" cy="1163269"/>
          </a:xfrm>
        </p:spPr>
        <p:txBody>
          <a:bodyPr anchor="ctr"/>
          <a:lstStyle/>
          <a:p>
            <a:pPr>
              <a:spcBef>
                <a:spcPts val="0"/>
              </a:spcBef>
            </a:pP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تين هوس تين أووأوشت إمموك: خين هان بساليا: </a:t>
            </a:r>
          </a:p>
          <a:p>
            <a:pPr>
              <a:spcBef>
                <a:spcPts val="0"/>
              </a:spcBef>
            </a:pP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بي أت أرشي بي أتجوك: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1" y="3710609"/>
            <a:ext cx="9144001" cy="1008529"/>
          </a:xfrm>
        </p:spPr>
        <p:txBody>
          <a:bodyPr anchor="ctr"/>
          <a:lstStyle/>
          <a:p>
            <a:r>
              <a:rPr kumimoji="0" lang="ar-SA" sz="3500" b="1" i="0" u="none" strike="noStrike" cap="none" normalizeH="0" baseline="0" dirty="0">
                <a:ln>
                  <a:noFill/>
                </a:ln>
                <a:solidFill>
                  <a:schemeClr val="bg1"/>
                </a:solidFill>
                <a:effectLst/>
                <a:latin typeface="Times New Roman" pitchFamily="18" charset="0"/>
                <a:cs typeface="Times New Roman" pitchFamily="18" charset="0"/>
              </a:rPr>
              <a:t>نسبح ونسجد لك، بتراتيل، أيها الغير المبتدئ، وغير المنتهي، السلام لك يا مريم.</a:t>
            </a: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1" y="4679576"/>
            <a:ext cx="9144000" cy="1008529"/>
          </a:xfrm>
        </p:spPr>
        <p:txBody>
          <a:bodyPr/>
          <a:lstStyle/>
          <a:p>
            <a:pPr>
              <a:spcBef>
                <a:spcPts val="0"/>
              </a:spcBef>
            </a:pPr>
            <a:r>
              <a:rPr lang="pt-BR" dirty="0"/>
              <a:t>Tenhwc tenouwst `mmok@ qen han'alia@ piatar,y piatjwk@ je ,ere ne Maria.</a:t>
            </a:r>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847128800"/>
      </p:ext>
    </p:extLst>
  </p:cSld>
  <p:clrMapOvr>
    <a:masterClrMapping/>
  </p:clrMapOvr>
</p:sld>
</file>

<file path=ppt/slides/slide8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0" y="5600799"/>
            <a:ext cx="9144000" cy="1250575"/>
          </a:xfrm>
        </p:spPr>
        <p:txBody>
          <a:bodyPr anchor="ctr"/>
          <a:lstStyle/>
          <a:p>
            <a:pPr>
              <a:spcBef>
                <a:spcPts val="0"/>
              </a:spcBef>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إيوس ثيؤس إسمو: إيتيك إكليرونوميا: </a:t>
            </a:r>
          </a:p>
          <a:p>
            <a:pPr>
              <a:spcBef>
                <a:spcPts val="0"/>
              </a:spcBef>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أووه أموني إمموؤو: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1" y="3710610"/>
            <a:ext cx="9144001" cy="726920"/>
          </a:xfrm>
        </p:spPr>
        <p:txBody>
          <a:bodyPr anchor="ctr"/>
          <a:lstStyle/>
          <a:p>
            <a:r>
              <a:rPr kumimoji="0" lang="ar-SA" b="1" i="0" u="none" strike="noStrike" cap="none" normalizeH="0" baseline="0" dirty="0">
                <a:ln>
                  <a:noFill/>
                </a:ln>
                <a:solidFill>
                  <a:schemeClr val="bg1"/>
                </a:solidFill>
                <a:effectLst/>
                <a:latin typeface="Times New Roman" pitchFamily="18" charset="0"/>
                <a:cs typeface="Times New Roman" pitchFamily="18" charset="0"/>
              </a:rPr>
              <a:t>يا ابن الله بارك، ميراثك، وارعاهم، السلام لك يا مريم.</a:t>
            </a: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1" y="4437530"/>
            <a:ext cx="9144000" cy="1163269"/>
          </a:xfrm>
        </p:spPr>
        <p:txBody>
          <a:bodyPr/>
          <a:lstStyle/>
          <a:p>
            <a:pPr>
              <a:spcBef>
                <a:spcPts val="0"/>
              </a:spcBef>
            </a:pPr>
            <a:r>
              <a:rPr lang="pt-BR" sz="4400" dirty="0"/>
              <a:t>`Uioc :eoc `cmou@ etek`klyronomia@ </a:t>
            </a:r>
            <a:endParaRPr lang="ar-EG" sz="4400" dirty="0"/>
          </a:p>
          <a:p>
            <a:pPr>
              <a:spcBef>
                <a:spcPts val="0"/>
              </a:spcBef>
            </a:pPr>
            <a:r>
              <a:rPr lang="pt-BR" sz="4400" dirty="0"/>
              <a:t>ouoh amoni `mmwou@ je ,ere ne Maria.</a:t>
            </a:r>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224701038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2213389921"/>
              </p:ext>
            </p:extLst>
          </p:nvPr>
        </p:nvGraphicFramePr>
        <p:xfrm>
          <a:off x="0" y="3723340"/>
          <a:ext cx="9144000" cy="30784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داود بـها تـنبأ. وبفـضلها أنبـأ.</a:t>
                      </a:r>
                    </a:p>
                  </a:txBody>
                  <a:tcPr anchor="ctr"/>
                </a:tc>
                <a:extLst>
                  <a:ext uri="{0D108BD9-81ED-4DB2-BD59-A6C34878D82A}">
                    <a16:rowId xmlns:a16="http://schemas.microsoft.com/office/drawing/2014/main" val="2109366237"/>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rPr>
                        <a:t>بأقوال تتلألأ</a:t>
                      </a:r>
                      <a:r>
                        <a:rPr lang="ar-EG" sz="4200" b="1" dirty="0">
                          <a:solidFill>
                            <a:schemeClr val="bg1"/>
                          </a:solidFill>
                          <a:latin typeface="+mj-lt"/>
                        </a:rPr>
                        <a:t>. آمين الليلويا.</a:t>
                      </a:r>
                    </a:p>
                  </a:txBody>
                  <a:tcPr anchor="ctr"/>
                </a:tc>
                <a:extLst>
                  <a:ext uri="{0D108BD9-81ED-4DB2-BD59-A6C34878D82A}">
                    <a16:rowId xmlns:a16="http://schemas.microsoft.com/office/drawing/2014/main" val="3887772770"/>
                  </a:ext>
                </a:extLst>
              </a:tr>
              <a:tr h="152102">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000" b="1" dirty="0">
                          <a:solidFill>
                            <a:schemeClr val="bg1"/>
                          </a:solidFill>
                          <a:latin typeface="+mj-lt"/>
                        </a:rPr>
                        <a:t>بأقوال كتاب المزامير. </a:t>
                      </a:r>
                      <a:r>
                        <a:rPr lang="ar-EG" sz="4000" b="1" kern="1200" dirty="0">
                          <a:solidFill>
                            <a:schemeClr val="bg1"/>
                          </a:solidFill>
                          <a:latin typeface="+mn-lt"/>
                          <a:ea typeface="+mn-ea"/>
                          <a:cs typeface="+mn-cs"/>
                        </a:rPr>
                        <a:t>المائة واحد والخمسين مزمور</a:t>
                      </a:r>
                      <a:r>
                        <a:rPr lang="ar-EG" sz="4000" b="1" dirty="0">
                          <a:solidFill>
                            <a:schemeClr val="bg1"/>
                          </a:solidFill>
                          <a:latin typeface="+mj-lt"/>
                        </a:rPr>
                        <a:t>.</a:t>
                      </a:r>
                    </a:p>
                  </a:txBody>
                  <a:tcPr anchor="ctr"/>
                </a:tc>
                <a:extLst>
                  <a:ext uri="{0D108BD9-81ED-4DB2-BD59-A6C34878D82A}">
                    <a16:rowId xmlns:a16="http://schemas.microsoft.com/office/drawing/2014/main" val="3986428576"/>
                  </a:ext>
                </a:extLst>
              </a:tr>
              <a:tr h="626932">
                <a:tc>
                  <a:txBody>
                    <a:bodyPr/>
                    <a:lstStyle/>
                    <a:p>
                      <a:pPr algn="l" rtl="1"/>
                      <a:r>
                        <a:rPr lang="ar-EG" sz="4200" b="1" dirty="0">
                          <a:solidFill>
                            <a:schemeClr val="bg1"/>
                          </a:solidFill>
                          <a:latin typeface="+mj-lt"/>
                        </a:rPr>
                        <a:t>و في آخر كل مزمور.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4219687538"/>
      </p:ext>
    </p:extLst>
  </p:cSld>
  <p:clrMapOvr>
    <a:masterClrMapping/>
  </p:clrMapOvr>
</p:sld>
</file>

<file path=ppt/slides/slide8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2" y="5600799"/>
            <a:ext cx="9144000" cy="1250575"/>
          </a:xfrm>
        </p:spPr>
        <p:txBody>
          <a:bodyPr anchor="ctr"/>
          <a:lstStyle/>
          <a:p>
            <a:pPr>
              <a:spcBef>
                <a:spcPts val="0"/>
              </a:spcBef>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فوك بيه بي أماهي: نيم تي إڤخاريستيا: أو بخريستوس بي ماي رومي: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1" y="3710610"/>
            <a:ext cx="9144001" cy="726920"/>
          </a:xfrm>
        </p:spPr>
        <p:txBody>
          <a:bodyPr anchor="ctr"/>
          <a:lstStyle/>
          <a:p>
            <a:r>
              <a:rPr kumimoji="0" lang="ar-SA" sz="3800" b="1" i="0" u="none" strike="noStrike" cap="none" normalizeH="0" baseline="0" dirty="0">
                <a:ln>
                  <a:noFill/>
                </a:ln>
                <a:solidFill>
                  <a:schemeClr val="bg1"/>
                </a:solidFill>
                <a:effectLst/>
                <a:latin typeface="Times New Roman" pitchFamily="18" charset="0"/>
                <a:cs typeface="Times New Roman" pitchFamily="18" charset="0"/>
              </a:rPr>
              <a:t>لك العزة، والشكر، أيها المسيح محب البشر، السلام لك </a:t>
            </a:r>
            <a:r>
              <a:rPr kumimoji="0" lang="ar-EG" sz="38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38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1" y="4437530"/>
            <a:ext cx="9144000" cy="1163269"/>
          </a:xfrm>
        </p:spPr>
        <p:txBody>
          <a:bodyPr/>
          <a:lstStyle/>
          <a:p>
            <a:pPr>
              <a:spcBef>
                <a:spcPts val="0"/>
              </a:spcBef>
            </a:pPr>
            <a:r>
              <a:rPr lang="pt-BR" sz="4400" dirty="0"/>
              <a:t>Vwk pe piamahi@ nem ]eu,arictia@ </a:t>
            </a:r>
            <a:endParaRPr lang="ar-EG" sz="4400" dirty="0"/>
          </a:p>
          <a:p>
            <a:pPr>
              <a:spcBef>
                <a:spcPts val="0"/>
              </a:spcBef>
            </a:pPr>
            <a:r>
              <a:rPr lang="pt-BR" sz="4400" dirty="0"/>
              <a:t>w P=,=c pimairwmi@ je ,ere ne Maria.</a:t>
            </a:r>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1126244384"/>
      </p:ext>
    </p:extLst>
  </p:cSld>
  <p:clrMapOvr>
    <a:masterClrMapping/>
  </p:clrMapOvr>
</p:sld>
</file>

<file path=ppt/slides/slide8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2" y="5600799"/>
            <a:ext cx="9144000" cy="1250575"/>
          </a:xfrm>
        </p:spPr>
        <p:txBody>
          <a:bodyPr anchor="t"/>
          <a:lstStyle/>
          <a:p>
            <a:pPr>
              <a:spcBef>
                <a:spcPts val="0"/>
              </a:spcBef>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شيريه تي بارثينوس: شيريه تي أغنيا: شيريه تي كاثاروس: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1" y="3710610"/>
            <a:ext cx="9144001" cy="726920"/>
          </a:xfrm>
        </p:spPr>
        <p:txBody>
          <a:bodyPr anchor="ctr"/>
          <a:lstStyle/>
          <a:p>
            <a:r>
              <a:rPr kumimoji="0" lang="ar-SA" sz="3800" b="1" i="0" u="none" strike="noStrike" cap="none" normalizeH="0" baseline="0" dirty="0">
                <a:ln>
                  <a:noFill/>
                </a:ln>
                <a:solidFill>
                  <a:schemeClr val="bg1"/>
                </a:solidFill>
                <a:effectLst/>
                <a:latin typeface="Times New Roman" pitchFamily="18" charset="0"/>
                <a:cs typeface="Times New Roman" pitchFamily="18" charset="0"/>
              </a:rPr>
              <a:t>السلام للعذراء، السلام للعفيفة، السلام للنقية، السلام لك </a:t>
            </a:r>
            <a:r>
              <a:rPr kumimoji="0" lang="ar-EG" sz="38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38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1" y="4437530"/>
            <a:ext cx="9144000" cy="1163269"/>
          </a:xfrm>
        </p:spPr>
        <p:txBody>
          <a:bodyPr/>
          <a:lstStyle/>
          <a:p>
            <a:pPr>
              <a:spcBef>
                <a:spcPts val="0"/>
              </a:spcBef>
            </a:pPr>
            <a:r>
              <a:rPr lang="de-DE" sz="4400" dirty="0"/>
              <a:t>&lt;ere ]par;enoc@ ,ere ]agnia@ </a:t>
            </a:r>
            <a:endParaRPr lang="ar-EG" sz="4400" dirty="0"/>
          </a:p>
          <a:p>
            <a:pPr>
              <a:spcBef>
                <a:spcPts val="0"/>
              </a:spcBef>
            </a:pPr>
            <a:r>
              <a:rPr lang="de-DE" sz="4400" dirty="0"/>
              <a:t>,ere ]ka;aroc@ je ,ere ne Maria.</a:t>
            </a:r>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136000389"/>
      </p:ext>
    </p:extLst>
  </p:cSld>
  <p:clrMapOvr>
    <a:masterClrMapping/>
  </p:clrMapOvr>
</p:sld>
</file>

<file path=ppt/slides/slide8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2" y="5600799"/>
            <a:ext cx="9144000" cy="1250575"/>
          </a:xfrm>
        </p:spPr>
        <p:txBody>
          <a:bodyPr anchor="t"/>
          <a:lstStyle/>
          <a:p>
            <a:pPr>
              <a:spcBef>
                <a:spcPts val="0"/>
              </a:spcBef>
            </a:pPr>
            <a:r>
              <a:rPr kumimoji="0" lang="ar-EG" sz="4400" b="1" i="0" u="none" strike="noStrike" kern="1200" cap="none" normalizeH="0" baseline="0" dirty="0">
                <a:ln>
                  <a:noFill/>
                </a:ln>
                <a:solidFill>
                  <a:schemeClr val="bg1"/>
                </a:solidFill>
                <a:effectLst/>
                <a:latin typeface="Times New Roman" pitchFamily="18" charset="0"/>
                <a:ea typeface="+mn-ea"/>
                <a:cs typeface="Times New Roman" pitchFamily="18" charset="0"/>
              </a:rPr>
              <a:t>بسيشي ما إمتون نوؤو: موي نوؤو إنؤ صوتيريا: خين تيك ميت أوورو: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1" y="3710610"/>
            <a:ext cx="9144001" cy="726920"/>
          </a:xfrm>
        </p:spPr>
        <p:txBody>
          <a:bodyPr anchor="ctr"/>
          <a:lstStyle/>
          <a:p>
            <a:r>
              <a:rPr kumimoji="0" lang="ar-SA" sz="3800" b="1" i="0" u="none" strike="noStrike" cap="none" normalizeH="0" baseline="0" dirty="0">
                <a:ln>
                  <a:noFill/>
                </a:ln>
                <a:solidFill>
                  <a:schemeClr val="bg1"/>
                </a:solidFill>
                <a:effectLst/>
                <a:latin typeface="Times New Roman" pitchFamily="18" charset="0"/>
                <a:cs typeface="Times New Roman" pitchFamily="18" charset="0"/>
              </a:rPr>
              <a:t>الأنفس نيحهم، واعطهم خلاصًا، في ملكوتك، السلام لك </a:t>
            </a:r>
            <a:r>
              <a:rPr kumimoji="0" lang="ar-EG" sz="38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38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1" y="4437530"/>
            <a:ext cx="9144000" cy="1163269"/>
          </a:xfrm>
        </p:spPr>
        <p:txBody>
          <a:bodyPr/>
          <a:lstStyle/>
          <a:p>
            <a:pPr>
              <a:spcBef>
                <a:spcPts val="0"/>
              </a:spcBef>
            </a:pPr>
            <a:r>
              <a:rPr lang="fr-FR" sz="3900" dirty="0"/>
              <a:t>"</a:t>
            </a:r>
            <a:r>
              <a:rPr lang="fr-FR" sz="3900" dirty="0" err="1"/>
              <a:t>u,y</a:t>
            </a:r>
            <a:r>
              <a:rPr lang="fr-FR" sz="3900" dirty="0"/>
              <a:t> </a:t>
            </a:r>
            <a:r>
              <a:rPr lang="fr-FR" sz="3900" dirty="0" err="1"/>
              <a:t>maemton</a:t>
            </a:r>
            <a:r>
              <a:rPr lang="fr-FR" sz="3900" dirty="0"/>
              <a:t> </a:t>
            </a:r>
            <a:r>
              <a:rPr lang="fr-FR" sz="3900" dirty="0" err="1"/>
              <a:t>nwou</a:t>
            </a:r>
            <a:r>
              <a:rPr lang="fr-FR" sz="3900" dirty="0"/>
              <a:t>@ moi </a:t>
            </a:r>
            <a:r>
              <a:rPr lang="fr-FR" sz="3900" dirty="0" err="1"/>
              <a:t>nwou</a:t>
            </a:r>
            <a:r>
              <a:rPr lang="fr-FR" sz="3900" dirty="0"/>
              <a:t> `</a:t>
            </a:r>
            <a:r>
              <a:rPr lang="fr-FR" sz="3900" dirty="0" err="1"/>
              <a:t>noucwtyria</a:t>
            </a:r>
            <a:r>
              <a:rPr lang="fr-FR" sz="3900" dirty="0"/>
              <a:t>@</a:t>
            </a:r>
            <a:endParaRPr lang="ar-EG" sz="3900" dirty="0"/>
          </a:p>
          <a:p>
            <a:pPr>
              <a:spcBef>
                <a:spcPts val="0"/>
              </a:spcBef>
            </a:pPr>
            <a:r>
              <a:rPr lang="fr-FR" sz="3900" dirty="0" err="1"/>
              <a:t>qen</a:t>
            </a:r>
            <a:r>
              <a:rPr lang="fr-FR" sz="3900" dirty="0"/>
              <a:t> </a:t>
            </a:r>
            <a:r>
              <a:rPr lang="fr-FR" sz="3900" dirty="0" err="1"/>
              <a:t>tekmetouro</a:t>
            </a:r>
            <a:r>
              <a:rPr lang="fr-FR" sz="3900" dirty="0"/>
              <a:t>@ je ,</a:t>
            </a:r>
            <a:r>
              <a:rPr lang="fr-FR" sz="3900" dirty="0" err="1"/>
              <a:t>ere</a:t>
            </a:r>
            <a:r>
              <a:rPr lang="fr-FR" sz="3900" dirty="0"/>
              <a:t> ne Maria.</a:t>
            </a:r>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689368884"/>
      </p:ext>
    </p:extLst>
  </p:cSld>
  <p:clrMapOvr>
    <a:masterClrMapping/>
  </p:clrMapOvr>
</p:sld>
</file>

<file path=ppt/slides/slide8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666D9-067D-4181-BF9C-9D10A11A33C3}"/>
              </a:ext>
            </a:extLst>
          </p:cNvPr>
          <p:cNvSpPr>
            <a:spLocks noGrp="1"/>
          </p:cNvSpPr>
          <p:nvPr>
            <p:ph type="body" sz="quarter" idx="10"/>
          </p:nvPr>
        </p:nvSpPr>
        <p:spPr>
          <a:xfrm>
            <a:off x="-2" y="5688105"/>
            <a:ext cx="9144000" cy="1163269"/>
          </a:xfrm>
        </p:spPr>
        <p:txBody>
          <a:bodyPr anchor="t"/>
          <a:lstStyle/>
          <a:p>
            <a:pPr>
              <a:spcBef>
                <a:spcPts val="0"/>
              </a:spcBef>
            </a:pP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أو بين نيب بيخريستوس: موي ني إنؤ صوتيريا: </a:t>
            </a:r>
          </a:p>
          <a:p>
            <a:pPr>
              <a:spcBef>
                <a:spcPts val="0"/>
              </a:spcBef>
            </a:pP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أنوك بيك ڤوك نيقوديموس: چيه شيريه نيه ماريا.</a:t>
            </a:r>
          </a:p>
        </p:txBody>
      </p:sp>
      <p:sp>
        <p:nvSpPr>
          <p:cNvPr id="4" name="Text Placeholder 3">
            <a:extLst>
              <a:ext uri="{FF2B5EF4-FFF2-40B4-BE49-F238E27FC236}">
                <a16:creationId xmlns:a16="http://schemas.microsoft.com/office/drawing/2014/main" id="{DE9268A4-3E92-4FB1-8DA7-F12C0CA3BC63}"/>
              </a:ext>
            </a:extLst>
          </p:cNvPr>
          <p:cNvSpPr>
            <a:spLocks noGrp="1"/>
          </p:cNvSpPr>
          <p:nvPr>
            <p:ph type="body" sz="quarter" idx="11"/>
          </p:nvPr>
        </p:nvSpPr>
        <p:spPr>
          <a:xfrm>
            <a:off x="-1" y="3710610"/>
            <a:ext cx="9144001" cy="940904"/>
          </a:xfrm>
        </p:spPr>
        <p:txBody>
          <a:bodyPr anchor="t"/>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أيها المسيح ملكنا، أعطني خلاصًا، أنا عبدك نيقوديموس،</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 </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السلام لك يا مريم.</a:t>
            </a:r>
          </a:p>
        </p:txBody>
      </p:sp>
      <p:sp>
        <p:nvSpPr>
          <p:cNvPr id="5" name="Text Placeholder 4">
            <a:extLst>
              <a:ext uri="{FF2B5EF4-FFF2-40B4-BE49-F238E27FC236}">
                <a16:creationId xmlns:a16="http://schemas.microsoft.com/office/drawing/2014/main" id="{60014BF3-25DD-43B6-8383-2F3DE978C68E}"/>
              </a:ext>
            </a:extLst>
          </p:cNvPr>
          <p:cNvSpPr>
            <a:spLocks noGrp="1"/>
          </p:cNvSpPr>
          <p:nvPr>
            <p:ph type="body" sz="quarter" idx="12"/>
          </p:nvPr>
        </p:nvSpPr>
        <p:spPr>
          <a:xfrm>
            <a:off x="-2" y="4767471"/>
            <a:ext cx="9144000" cy="940904"/>
          </a:xfrm>
        </p:spPr>
        <p:txBody>
          <a:bodyPr/>
          <a:lstStyle/>
          <a:p>
            <a:pPr>
              <a:spcBef>
                <a:spcPts val="0"/>
              </a:spcBef>
            </a:pPr>
            <a:r>
              <a:rPr lang="pl-PL" sz="3900" dirty="0"/>
              <a:t>W pennyb Pi,rictoc@ moi nyi `noucwtyria@ anok pekbwk Nikoudymoc@ je ,ere ne Maria.</a:t>
            </a:r>
          </a:p>
        </p:txBody>
      </p:sp>
      <p:sp>
        <p:nvSpPr>
          <p:cNvPr id="7" name="Title 6">
            <a:extLst>
              <a:ext uri="{FF2B5EF4-FFF2-40B4-BE49-F238E27FC236}">
                <a16:creationId xmlns:a16="http://schemas.microsoft.com/office/drawing/2014/main" id="{2EE35F64-801F-4812-8F7B-44FA06E71F37}"/>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458271625"/>
      </p:ext>
    </p:extLst>
  </p:cSld>
  <p:clrMapOvr>
    <a:masterClrMapping/>
  </p:clrMapOvr>
</p:sld>
</file>

<file path=ppt/slides/slide8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EE632-0A1C-4991-8AEC-CF47A41FC213}"/>
              </a:ext>
            </a:extLst>
          </p:cNvPr>
          <p:cNvSpPr>
            <a:spLocks noGrp="1"/>
          </p:cNvSpPr>
          <p:nvPr>
            <p:ph type="title"/>
          </p:nvPr>
        </p:nvSpPr>
        <p:spPr>
          <a:xfrm>
            <a:off x="-2272553" y="0"/>
            <a:ext cx="2272553" cy="715617"/>
          </a:xfrm>
        </p:spPr>
        <p:txBody>
          <a:bodyPr/>
          <a:lstStyle/>
          <a:p>
            <a:pPr algn="r" rtl="1"/>
            <a:r>
              <a:rPr lang="ar-EG" b="1" dirty="0">
                <a:solidFill>
                  <a:srgbClr val="FFC000"/>
                </a:solidFill>
              </a:rPr>
              <a:t>ابصالية الثلاثاء</a:t>
            </a:r>
            <a:endParaRPr lang="en-GB" b="1" dirty="0">
              <a:solidFill>
                <a:srgbClr val="FFC000"/>
              </a:solidFill>
            </a:endParaRPr>
          </a:p>
        </p:txBody>
      </p:sp>
      <p:sp>
        <p:nvSpPr>
          <p:cNvPr id="3" name="Text Placeholder 2">
            <a:extLst>
              <a:ext uri="{FF2B5EF4-FFF2-40B4-BE49-F238E27FC236}">
                <a16:creationId xmlns:a16="http://schemas.microsoft.com/office/drawing/2014/main" id="{3B929336-B9FE-4F4B-B7AB-7456F97ECCF0}"/>
              </a:ext>
            </a:extLst>
          </p:cNvPr>
          <p:cNvSpPr>
            <a:spLocks noGrp="1"/>
          </p:cNvSpPr>
          <p:nvPr>
            <p:ph type="body" sz="quarter" idx="10"/>
          </p:nvPr>
        </p:nvSpPr>
        <p:spPr/>
        <p:txBody>
          <a:bodyPr/>
          <a:lstStyle/>
          <a:p>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آمو شارون إمفو أوو: أو بين نيب بخرستوس: آري أوو أويني إيرون: خين تيك ميثنوتي إت تشوسي.</a:t>
            </a:r>
          </a:p>
        </p:txBody>
      </p:sp>
      <p:sp>
        <p:nvSpPr>
          <p:cNvPr id="4" name="Text Placeholder 3">
            <a:extLst>
              <a:ext uri="{FF2B5EF4-FFF2-40B4-BE49-F238E27FC236}">
                <a16:creationId xmlns:a16="http://schemas.microsoft.com/office/drawing/2014/main" id="{CDAE2114-0D09-42B9-A2BF-1CAC75C6C9C2}"/>
              </a:ext>
            </a:extLst>
          </p:cNvPr>
          <p:cNvSpPr>
            <a:spLocks noGrp="1"/>
          </p:cNvSpPr>
          <p:nvPr>
            <p:ph type="body" sz="quarter" idx="11"/>
          </p:nvPr>
        </p:nvSpPr>
        <p:spPr/>
        <p:txBody>
          <a:bodyPr anchor="ctr"/>
          <a:lstStyle/>
          <a:p>
            <a:r>
              <a:rPr kumimoji="0" lang="ar-SA" sz="3300" b="1" i="0" u="none" strike="noStrike" cap="none" normalizeH="0" baseline="0" dirty="0">
                <a:ln>
                  <a:noFill/>
                </a:ln>
                <a:solidFill>
                  <a:schemeClr val="bg1"/>
                </a:solidFill>
                <a:effectLst/>
                <a:latin typeface="Times New Roman" pitchFamily="18" charset="0"/>
                <a:cs typeface="Times New Roman" pitchFamily="18" charset="0"/>
              </a:rPr>
              <a:t> تعال إلينا اليوم، يا سيدنا المسيح، و أضيء علينا، بلاهوتك العالى.</a:t>
            </a:r>
          </a:p>
        </p:txBody>
      </p:sp>
      <p:sp>
        <p:nvSpPr>
          <p:cNvPr id="5" name="Text Placeholder 4">
            <a:extLst>
              <a:ext uri="{FF2B5EF4-FFF2-40B4-BE49-F238E27FC236}">
                <a16:creationId xmlns:a16="http://schemas.microsoft.com/office/drawing/2014/main" id="{9F04B58D-6A37-4A3F-AAB0-A05BC19CBCEF}"/>
              </a:ext>
            </a:extLst>
          </p:cNvPr>
          <p:cNvSpPr>
            <a:spLocks noGrp="1"/>
          </p:cNvSpPr>
          <p:nvPr>
            <p:ph type="body" sz="quarter" idx="12"/>
          </p:nvPr>
        </p:nvSpPr>
        <p:spPr/>
        <p:txBody>
          <a:bodyPr anchor="ctr"/>
          <a:lstStyle/>
          <a:p>
            <a:pPr marL="0" marR="0" lvl="0" indent="0" algn="ctr" defTabSz="914400" rtl="0" eaLnBrk="1" fontAlgn="base" latinLnBrk="0" hangingPunct="1">
              <a:lnSpc>
                <a:spcPct val="100000"/>
              </a:lnSpc>
              <a:spcBef>
                <a:spcPts val="0"/>
              </a:spcBef>
              <a:spcAft>
                <a:spcPct val="0"/>
              </a:spcAft>
              <a:buClrTx/>
              <a:buSzTx/>
              <a:buFontTx/>
              <a:buNone/>
              <a:tabLst/>
              <a:defRPr/>
            </a:pPr>
            <a:r>
              <a:rPr kumimoji="0" lang="pt-BR"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Amou saron `mvoou@ `w penyb P=,=c@ </a:t>
            </a:r>
            <a:r>
              <a:rPr kumimoji="0" lang="ar-EG"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 </a:t>
            </a:r>
            <a:r>
              <a:rPr kumimoji="0" lang="pt-BR"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`ariouwini `eron@ qen tekme;nou] et[oci.</a:t>
            </a:r>
          </a:p>
        </p:txBody>
      </p:sp>
      <p:sp>
        <p:nvSpPr>
          <p:cNvPr id="6" name="TextBox 5">
            <a:hlinkClick r:id="rId2" action="ppaction://hlinksldjump"/>
            <a:extLst>
              <a:ext uri="{FF2B5EF4-FFF2-40B4-BE49-F238E27FC236}">
                <a16:creationId xmlns:a16="http://schemas.microsoft.com/office/drawing/2014/main" id="{54A16718-2332-4009-9764-E2F6A461489C}"/>
              </a:ext>
            </a:extLst>
          </p:cNvPr>
          <p:cNvSpPr txBox="1"/>
          <p:nvPr/>
        </p:nvSpPr>
        <p:spPr>
          <a:xfrm>
            <a:off x="7315200" y="3310499"/>
            <a:ext cx="1828800" cy="400110"/>
          </a:xfrm>
          <a:prstGeom prst="rect">
            <a:avLst/>
          </a:prstGeom>
          <a:noFill/>
        </p:spPr>
        <p:txBody>
          <a:bodyPr wrap="square" rtlCol="0">
            <a:spAutoFit/>
          </a:bodyPr>
          <a:lstStyle/>
          <a:p>
            <a:pPr algn="ctr" rtl="1"/>
            <a:r>
              <a:rPr lang="ar-EG" sz="2000" b="1" dirty="0">
                <a:solidFill>
                  <a:srgbClr val="FFC000"/>
                </a:solidFill>
              </a:rPr>
              <a:t>مقدمة الثيؤطوكيات</a:t>
            </a:r>
            <a:endParaRPr lang="en-GB" sz="2000" b="1" dirty="0">
              <a:solidFill>
                <a:srgbClr val="FFC000"/>
              </a:solidFill>
            </a:endParaRPr>
          </a:p>
        </p:txBody>
      </p:sp>
    </p:spTree>
    <p:extLst>
      <p:ext uri="{BB962C8B-B14F-4D97-AF65-F5344CB8AC3E}">
        <p14:creationId xmlns:p14="http://schemas.microsoft.com/office/powerpoint/2010/main" val="2201114548"/>
      </p:ext>
    </p:extLst>
  </p:cSld>
  <p:clrMapOvr>
    <a:masterClrMapping/>
  </p:clrMapOvr>
</p:sld>
</file>

<file path=ppt/slides/slide8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ED63D-18B5-4277-86D8-1D1F8D8E796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2C7E06E-CD27-410B-9F0D-906AEBB85CF4}"/>
              </a:ext>
            </a:extLst>
          </p:cNvPr>
          <p:cNvSpPr>
            <a:spLocks noGrp="1"/>
          </p:cNvSpPr>
          <p:nvPr>
            <p:ph type="body" sz="quarter" idx="10"/>
          </p:nvPr>
        </p:nvSpPr>
        <p:spPr/>
        <p:txBody>
          <a:bodyPr/>
          <a:lstStyle/>
          <a:p>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أوو أورب إيه إخري إيجون: إمباي نيشتي إن إهموت: إنتيه بيك إبنڤما إثؤاب: أووه إت إسمارؤت.</a:t>
            </a:r>
          </a:p>
        </p:txBody>
      </p:sp>
      <p:sp>
        <p:nvSpPr>
          <p:cNvPr id="4" name="Text Placeholder 3">
            <a:extLst>
              <a:ext uri="{FF2B5EF4-FFF2-40B4-BE49-F238E27FC236}">
                <a16:creationId xmlns:a16="http://schemas.microsoft.com/office/drawing/2014/main" id="{46F6051E-B967-4F53-8B8C-E8569750E4B9}"/>
              </a:ext>
            </a:extLst>
          </p:cNvPr>
          <p:cNvSpPr>
            <a:spLocks noGrp="1"/>
          </p:cNvSpPr>
          <p:nvPr>
            <p:ph type="body" sz="quarter" idx="11"/>
          </p:nvPr>
        </p:nvSpPr>
        <p:spPr/>
        <p:txBody>
          <a:bodyPr anchor="ctr"/>
          <a:lstStyle/>
          <a:p>
            <a:r>
              <a:rPr lang="ar-EG" sz="3500" dirty="0"/>
              <a:t> أرسل لنا، هذه النعمة العظيمة، التى لروحك القدوس، المعزى.</a:t>
            </a:r>
          </a:p>
        </p:txBody>
      </p:sp>
      <p:sp>
        <p:nvSpPr>
          <p:cNvPr id="5" name="Text Placeholder 4">
            <a:extLst>
              <a:ext uri="{FF2B5EF4-FFF2-40B4-BE49-F238E27FC236}">
                <a16:creationId xmlns:a16="http://schemas.microsoft.com/office/drawing/2014/main" id="{FD45422D-2502-4DC7-8E97-02BA6689411F}"/>
              </a:ext>
            </a:extLst>
          </p:cNvPr>
          <p:cNvSpPr>
            <a:spLocks noGrp="1"/>
          </p:cNvSpPr>
          <p:nvPr>
            <p:ph type="body" sz="quarter" idx="12"/>
          </p:nvPr>
        </p:nvSpPr>
        <p:spPr/>
        <p:txBody>
          <a:bodyPr/>
          <a:lstStyle/>
          <a:p>
            <a:r>
              <a:rPr lang="en-GB" dirty="0" err="1"/>
              <a:t>Ouwrp</a:t>
            </a:r>
            <a:r>
              <a:rPr lang="en-GB" dirty="0"/>
              <a:t> `</a:t>
            </a:r>
            <a:r>
              <a:rPr lang="en-GB" dirty="0" err="1"/>
              <a:t>e`qryi</a:t>
            </a:r>
            <a:r>
              <a:rPr lang="en-GB" dirty="0"/>
              <a:t> `</a:t>
            </a:r>
            <a:r>
              <a:rPr lang="en-GB" dirty="0" err="1"/>
              <a:t>ejwn</a:t>
            </a:r>
            <a:r>
              <a:rPr lang="en-GB" dirty="0"/>
              <a:t>@ `</a:t>
            </a:r>
            <a:r>
              <a:rPr lang="en-GB" dirty="0" err="1"/>
              <a:t>mpainis</a:t>
            </a:r>
            <a:r>
              <a:rPr lang="en-GB" dirty="0"/>
              <a:t>] `</a:t>
            </a:r>
            <a:r>
              <a:rPr lang="en-GB" dirty="0" err="1"/>
              <a:t>n`hmot</a:t>
            </a:r>
            <a:r>
              <a:rPr lang="en-GB" dirty="0"/>
              <a:t>@ `</a:t>
            </a:r>
            <a:r>
              <a:rPr lang="en-GB" dirty="0" err="1"/>
              <a:t>nte</a:t>
            </a:r>
            <a:r>
              <a:rPr lang="en-GB" dirty="0"/>
              <a:t> </a:t>
            </a:r>
            <a:r>
              <a:rPr lang="en-GB" dirty="0" err="1"/>
              <a:t>Pek`Pneuma</a:t>
            </a:r>
            <a:r>
              <a:rPr lang="en-GB" dirty="0"/>
              <a:t> =e=;=u@ `</a:t>
            </a:r>
            <a:r>
              <a:rPr lang="en-GB" dirty="0" err="1"/>
              <a:t>mParaklyton</a:t>
            </a:r>
            <a:r>
              <a:rPr lang="en-GB" dirty="0"/>
              <a:t>.</a:t>
            </a:r>
          </a:p>
        </p:txBody>
      </p:sp>
    </p:spTree>
    <p:extLst>
      <p:ext uri="{BB962C8B-B14F-4D97-AF65-F5344CB8AC3E}">
        <p14:creationId xmlns:p14="http://schemas.microsoft.com/office/powerpoint/2010/main" val="615954198"/>
      </p:ext>
    </p:extLst>
  </p:cSld>
  <p:clrMapOvr>
    <a:masterClrMapping/>
  </p:clrMapOvr>
</p:sld>
</file>

<file path=ppt/slides/slide8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91E201-8D19-4886-8801-DDDD7240FF0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F9ED81E-C913-44F4-87A3-7CD8175BAA61}"/>
              </a:ext>
            </a:extLst>
          </p:cNvPr>
          <p:cNvSpPr>
            <a:spLocks noGrp="1"/>
          </p:cNvSpPr>
          <p:nvPr>
            <p:ph type="body" sz="quarter" idx="10"/>
          </p:nvPr>
        </p:nvSpPr>
        <p:spPr/>
        <p:txBody>
          <a:bodyPr/>
          <a:lstStyle/>
          <a:p>
            <a:r>
              <a:rPr lang="ar-EG" dirty="0"/>
              <a:t>هينا إنطاساچي: إن هان كوچي إنطايو: إثڤيه بيك ران إثؤاب: أووه إت إسمارؤت.</a:t>
            </a:r>
          </a:p>
        </p:txBody>
      </p:sp>
      <p:sp>
        <p:nvSpPr>
          <p:cNvPr id="4" name="Text Placeholder 3">
            <a:extLst>
              <a:ext uri="{FF2B5EF4-FFF2-40B4-BE49-F238E27FC236}">
                <a16:creationId xmlns:a16="http://schemas.microsoft.com/office/drawing/2014/main" id="{B3A4A49B-39B2-43C6-BE94-9EEA60D60D94}"/>
              </a:ext>
            </a:extLst>
          </p:cNvPr>
          <p:cNvSpPr>
            <a:spLocks noGrp="1"/>
          </p:cNvSpPr>
          <p:nvPr>
            <p:ph type="body" sz="quarter" idx="11"/>
          </p:nvPr>
        </p:nvSpPr>
        <p:spPr/>
        <p:txBody>
          <a:bodyPr anchor="ctr"/>
          <a:lstStyle/>
          <a:p>
            <a:r>
              <a:rPr lang="ar-EG" sz="3600" dirty="0"/>
              <a:t> لكى أنطق، بكرامة يسيرة، من أجل اسمك، القدوس المُبارك.</a:t>
            </a:r>
          </a:p>
        </p:txBody>
      </p:sp>
      <p:sp>
        <p:nvSpPr>
          <p:cNvPr id="5" name="Text Placeholder 4">
            <a:extLst>
              <a:ext uri="{FF2B5EF4-FFF2-40B4-BE49-F238E27FC236}">
                <a16:creationId xmlns:a16="http://schemas.microsoft.com/office/drawing/2014/main" id="{E35F8906-C038-40B3-A4AA-1649C984BFE1}"/>
              </a:ext>
            </a:extLst>
          </p:cNvPr>
          <p:cNvSpPr>
            <a:spLocks noGrp="1"/>
          </p:cNvSpPr>
          <p:nvPr>
            <p:ph type="body" sz="quarter" idx="12"/>
          </p:nvPr>
        </p:nvSpPr>
        <p:spPr/>
        <p:txBody>
          <a:bodyPr/>
          <a:lstStyle/>
          <a:p>
            <a:r>
              <a:rPr lang="en-GB" dirty="0" err="1"/>
              <a:t>Hina</a:t>
            </a:r>
            <a:r>
              <a:rPr lang="en-GB" dirty="0"/>
              <a:t> `</a:t>
            </a:r>
            <a:r>
              <a:rPr lang="en-GB" dirty="0" err="1"/>
              <a:t>ntacaji</a:t>
            </a:r>
            <a:r>
              <a:rPr lang="en-GB" dirty="0"/>
              <a:t>@ `</a:t>
            </a:r>
            <a:r>
              <a:rPr lang="en-GB" dirty="0" err="1"/>
              <a:t>nhankouji</a:t>
            </a:r>
            <a:r>
              <a:rPr lang="en-GB" dirty="0"/>
              <a:t> `</a:t>
            </a:r>
            <a:r>
              <a:rPr lang="en-GB" dirty="0" err="1"/>
              <a:t>ntai`o</a:t>
            </a:r>
            <a:r>
              <a:rPr lang="en-GB" dirty="0"/>
              <a:t>@ </a:t>
            </a:r>
            <a:r>
              <a:rPr lang="en-GB" dirty="0" err="1"/>
              <a:t>e;be</a:t>
            </a:r>
            <a:r>
              <a:rPr lang="en-GB" dirty="0"/>
              <a:t> </a:t>
            </a:r>
            <a:r>
              <a:rPr lang="en-GB" dirty="0" err="1"/>
              <a:t>pekran</a:t>
            </a:r>
            <a:r>
              <a:rPr lang="en-GB" dirty="0"/>
              <a:t> =e=;=u@ </a:t>
            </a:r>
            <a:r>
              <a:rPr lang="en-GB" dirty="0" err="1"/>
              <a:t>ouoh</a:t>
            </a:r>
            <a:r>
              <a:rPr lang="en-GB" dirty="0"/>
              <a:t> `</a:t>
            </a:r>
            <a:r>
              <a:rPr lang="en-GB" dirty="0" err="1"/>
              <a:t>et`cmarwout</a:t>
            </a:r>
            <a:r>
              <a:rPr lang="en-GB" dirty="0"/>
              <a:t>.</a:t>
            </a:r>
          </a:p>
        </p:txBody>
      </p:sp>
    </p:spTree>
    <p:extLst>
      <p:ext uri="{BB962C8B-B14F-4D97-AF65-F5344CB8AC3E}">
        <p14:creationId xmlns:p14="http://schemas.microsoft.com/office/powerpoint/2010/main" val="2432376649"/>
      </p:ext>
    </p:extLst>
  </p:cSld>
  <p:clrMapOvr>
    <a:masterClrMapping/>
  </p:clrMapOvr>
</p:sld>
</file>

<file path=ppt/slides/slide8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DF8C2-8DB3-4A84-978A-6A191B2A288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05B8804-0377-49D9-8A2E-DB061370C0BF}"/>
              </a:ext>
            </a:extLst>
          </p:cNvPr>
          <p:cNvSpPr>
            <a:spLocks noGrp="1"/>
          </p:cNvSpPr>
          <p:nvPr>
            <p:ph type="body" sz="quarter" idx="10"/>
          </p:nvPr>
        </p:nvSpPr>
        <p:spPr/>
        <p:txBody>
          <a:bodyPr/>
          <a:lstStyle/>
          <a:p>
            <a:r>
              <a:rPr lang="ar-EG" dirty="0"/>
              <a:t>فاي إيطافتشي أو أوو: خين رو أوو إن ني إثمي: ني إؤاب إنطاك: إتشوب هيچين بي كاهي.</a:t>
            </a:r>
          </a:p>
        </p:txBody>
      </p:sp>
      <p:sp>
        <p:nvSpPr>
          <p:cNvPr id="4" name="Text Placeholder 3">
            <a:extLst>
              <a:ext uri="{FF2B5EF4-FFF2-40B4-BE49-F238E27FC236}">
                <a16:creationId xmlns:a16="http://schemas.microsoft.com/office/drawing/2014/main" id="{24749D18-A67F-4E35-A96A-6716DA4EEA3A}"/>
              </a:ext>
            </a:extLst>
          </p:cNvPr>
          <p:cNvSpPr>
            <a:spLocks noGrp="1"/>
          </p:cNvSpPr>
          <p:nvPr>
            <p:ph type="body" sz="quarter" idx="11"/>
          </p:nvPr>
        </p:nvSpPr>
        <p:spPr/>
        <p:txBody>
          <a:bodyPr anchor="ctr"/>
          <a:lstStyle/>
          <a:p>
            <a:r>
              <a:rPr lang="ar-EG" sz="3800" dirty="0"/>
              <a:t>هذا الذى تمجد، فى أفواه قديسيك، الأبرار، سكان الأرض.</a:t>
            </a:r>
          </a:p>
        </p:txBody>
      </p:sp>
      <p:sp>
        <p:nvSpPr>
          <p:cNvPr id="5" name="Text Placeholder 4">
            <a:extLst>
              <a:ext uri="{FF2B5EF4-FFF2-40B4-BE49-F238E27FC236}">
                <a16:creationId xmlns:a16="http://schemas.microsoft.com/office/drawing/2014/main" id="{560C5991-23F4-4BB4-A5E5-DC62C85B884B}"/>
              </a:ext>
            </a:extLst>
          </p:cNvPr>
          <p:cNvSpPr>
            <a:spLocks noGrp="1"/>
          </p:cNvSpPr>
          <p:nvPr>
            <p:ph type="body" sz="quarter" idx="12"/>
          </p:nvPr>
        </p:nvSpPr>
        <p:spPr/>
        <p:txBody>
          <a:bodyPr/>
          <a:lstStyle/>
          <a:p>
            <a:r>
              <a:rPr lang="en-GB" dirty="0" err="1"/>
              <a:t>Vai</a:t>
            </a:r>
            <a:r>
              <a:rPr lang="en-GB" dirty="0"/>
              <a:t> `</a:t>
            </a:r>
            <a:r>
              <a:rPr lang="en-GB" dirty="0" err="1"/>
              <a:t>etaf</a:t>
            </a:r>
            <a:r>
              <a:rPr lang="en-GB" dirty="0"/>
              <a:t>[</a:t>
            </a:r>
            <a:r>
              <a:rPr lang="en-GB" dirty="0" err="1"/>
              <a:t>i`wou</a:t>
            </a:r>
            <a:r>
              <a:rPr lang="en-GB" dirty="0"/>
              <a:t>@ </a:t>
            </a:r>
            <a:r>
              <a:rPr lang="en-GB" dirty="0" err="1"/>
              <a:t>qen</a:t>
            </a:r>
            <a:r>
              <a:rPr lang="en-GB" dirty="0"/>
              <a:t> </a:t>
            </a:r>
            <a:r>
              <a:rPr lang="en-GB" dirty="0" err="1"/>
              <a:t>rwou</a:t>
            </a:r>
            <a:r>
              <a:rPr lang="en-GB" dirty="0"/>
              <a:t> `</a:t>
            </a:r>
            <a:r>
              <a:rPr lang="en-GB" dirty="0" err="1"/>
              <a:t>nni</a:t>
            </a:r>
            <a:r>
              <a:rPr lang="en-GB" dirty="0"/>
              <a:t>`;</a:t>
            </a:r>
            <a:r>
              <a:rPr lang="en-GB" dirty="0" err="1"/>
              <a:t>myi</a:t>
            </a:r>
            <a:r>
              <a:rPr lang="en-GB" dirty="0"/>
              <a:t>@ </a:t>
            </a:r>
            <a:r>
              <a:rPr lang="en-GB" dirty="0" err="1"/>
              <a:t>ny</a:t>
            </a:r>
            <a:r>
              <a:rPr lang="en-GB" dirty="0"/>
              <a:t>=e=;=u `</a:t>
            </a:r>
            <a:r>
              <a:rPr lang="en-GB" dirty="0" err="1"/>
              <a:t>ntak</a:t>
            </a:r>
            <a:r>
              <a:rPr lang="en-GB" dirty="0"/>
              <a:t> `</a:t>
            </a:r>
            <a:r>
              <a:rPr lang="en-GB" dirty="0" err="1"/>
              <a:t>etsop</a:t>
            </a:r>
            <a:r>
              <a:rPr lang="en-GB" dirty="0"/>
              <a:t> </a:t>
            </a:r>
            <a:r>
              <a:rPr lang="en-GB" dirty="0" err="1"/>
              <a:t>hijen</a:t>
            </a:r>
            <a:r>
              <a:rPr lang="en-GB" dirty="0"/>
              <a:t> </a:t>
            </a:r>
            <a:r>
              <a:rPr lang="en-GB" dirty="0" err="1"/>
              <a:t>pikahi</a:t>
            </a:r>
            <a:r>
              <a:rPr lang="en-GB" dirty="0"/>
              <a:t>.</a:t>
            </a:r>
          </a:p>
        </p:txBody>
      </p:sp>
    </p:spTree>
    <p:extLst>
      <p:ext uri="{BB962C8B-B14F-4D97-AF65-F5344CB8AC3E}">
        <p14:creationId xmlns:p14="http://schemas.microsoft.com/office/powerpoint/2010/main" val="1170270040"/>
      </p:ext>
    </p:extLst>
  </p:cSld>
  <p:clrMapOvr>
    <a:masterClrMapping/>
  </p:clrMapOvr>
</p:sld>
</file>

<file path=ppt/slides/slide8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28535-6CCE-44BE-860E-482EB967374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2FE0857-D7CF-41BE-8335-F60604D54A4C}"/>
              </a:ext>
            </a:extLst>
          </p:cNvPr>
          <p:cNvSpPr>
            <a:spLocks noGrp="1"/>
          </p:cNvSpPr>
          <p:nvPr>
            <p:ph type="body" sz="quarter" idx="10"/>
          </p:nvPr>
        </p:nvSpPr>
        <p:spPr/>
        <p:txBody>
          <a:bodyPr/>
          <a:lstStyle/>
          <a:p>
            <a:r>
              <a:rPr lang="ar-EG" dirty="0"/>
              <a:t>ناي إتصوريم إيڤول: خين ني طو أوو إنشافه: خين أو إهكو نيم أوو إيڤي: خين أوو جاف نيم أوو أوچيب.</a:t>
            </a:r>
            <a:endParaRPr lang="en-GB" dirty="0"/>
          </a:p>
        </p:txBody>
      </p:sp>
      <p:sp>
        <p:nvSpPr>
          <p:cNvPr id="4" name="Text Placeholder 3">
            <a:extLst>
              <a:ext uri="{FF2B5EF4-FFF2-40B4-BE49-F238E27FC236}">
                <a16:creationId xmlns:a16="http://schemas.microsoft.com/office/drawing/2014/main" id="{815CC955-6992-4B2C-9063-7F2C3D7C0534}"/>
              </a:ext>
            </a:extLst>
          </p:cNvPr>
          <p:cNvSpPr>
            <a:spLocks noGrp="1"/>
          </p:cNvSpPr>
          <p:nvPr>
            <p:ph type="body" sz="quarter" idx="11"/>
          </p:nvPr>
        </p:nvSpPr>
        <p:spPr/>
        <p:txBody>
          <a:bodyPr anchor="ctr"/>
          <a:lstStyle/>
          <a:p>
            <a:r>
              <a:rPr lang="ar-EG" sz="3100" dirty="0"/>
              <a:t>هؤلاء التائهين، فى الجبال المقفرة، بالجوع والعطش، والبرد والصقيع.</a:t>
            </a:r>
          </a:p>
        </p:txBody>
      </p:sp>
      <p:sp>
        <p:nvSpPr>
          <p:cNvPr id="5" name="Text Placeholder 4">
            <a:extLst>
              <a:ext uri="{FF2B5EF4-FFF2-40B4-BE49-F238E27FC236}">
                <a16:creationId xmlns:a16="http://schemas.microsoft.com/office/drawing/2014/main" id="{4CCFB097-6EFA-482D-86A9-AA12E4441C56}"/>
              </a:ext>
            </a:extLst>
          </p:cNvPr>
          <p:cNvSpPr>
            <a:spLocks noGrp="1"/>
          </p:cNvSpPr>
          <p:nvPr>
            <p:ph type="body" sz="quarter" idx="12"/>
          </p:nvPr>
        </p:nvSpPr>
        <p:spPr/>
        <p:txBody>
          <a:bodyPr/>
          <a:lstStyle/>
          <a:p>
            <a:r>
              <a:rPr lang="en-GB" dirty="0" err="1"/>
              <a:t>Nai</a:t>
            </a:r>
            <a:r>
              <a:rPr lang="en-GB" dirty="0"/>
              <a:t> </a:t>
            </a:r>
            <a:r>
              <a:rPr lang="en-GB" dirty="0" err="1"/>
              <a:t>etcwrem</a:t>
            </a:r>
            <a:r>
              <a:rPr lang="en-GB" dirty="0"/>
              <a:t> `</a:t>
            </a:r>
            <a:r>
              <a:rPr lang="en-GB" dirty="0" err="1"/>
              <a:t>ebol</a:t>
            </a:r>
            <a:r>
              <a:rPr lang="en-GB" dirty="0"/>
              <a:t>@ </a:t>
            </a:r>
            <a:r>
              <a:rPr lang="en-GB" dirty="0" err="1"/>
              <a:t>qen</a:t>
            </a:r>
            <a:r>
              <a:rPr lang="en-GB" dirty="0"/>
              <a:t> </a:t>
            </a:r>
            <a:r>
              <a:rPr lang="en-GB" dirty="0" err="1"/>
              <a:t>nitwou</a:t>
            </a:r>
            <a:r>
              <a:rPr lang="en-GB" dirty="0"/>
              <a:t> `</a:t>
            </a:r>
            <a:r>
              <a:rPr lang="en-GB" dirty="0" err="1"/>
              <a:t>nsafe</a:t>
            </a:r>
            <a:r>
              <a:rPr lang="en-GB" dirty="0"/>
              <a:t>@ </a:t>
            </a:r>
            <a:r>
              <a:rPr lang="en-GB" dirty="0" err="1"/>
              <a:t>qen</a:t>
            </a:r>
            <a:r>
              <a:rPr lang="en-GB" dirty="0"/>
              <a:t> </a:t>
            </a:r>
            <a:r>
              <a:rPr lang="en-GB" dirty="0" err="1"/>
              <a:t>ou`hko</a:t>
            </a:r>
            <a:r>
              <a:rPr lang="en-GB" dirty="0"/>
              <a:t> </a:t>
            </a:r>
            <a:r>
              <a:rPr lang="en-GB" dirty="0" err="1"/>
              <a:t>nem</a:t>
            </a:r>
            <a:r>
              <a:rPr lang="en-GB" dirty="0"/>
              <a:t> </a:t>
            </a:r>
            <a:r>
              <a:rPr lang="en-GB" dirty="0" err="1"/>
              <a:t>ou`ibi</a:t>
            </a:r>
            <a:r>
              <a:rPr lang="en-GB" dirty="0"/>
              <a:t>@ </a:t>
            </a:r>
            <a:r>
              <a:rPr lang="en-GB" dirty="0" err="1"/>
              <a:t>qen</a:t>
            </a:r>
            <a:r>
              <a:rPr lang="en-GB" dirty="0"/>
              <a:t> </a:t>
            </a:r>
            <a:r>
              <a:rPr lang="en-GB" dirty="0" err="1"/>
              <a:t>oujaf</a:t>
            </a:r>
            <a:r>
              <a:rPr lang="en-GB" dirty="0"/>
              <a:t> </a:t>
            </a:r>
            <a:r>
              <a:rPr lang="en-GB" dirty="0" err="1"/>
              <a:t>nem</a:t>
            </a:r>
            <a:r>
              <a:rPr lang="en-GB" dirty="0"/>
              <a:t> </a:t>
            </a:r>
            <a:r>
              <a:rPr lang="en-GB" dirty="0" err="1"/>
              <a:t>ou`wjeb</a:t>
            </a:r>
            <a:r>
              <a:rPr lang="en-GB" dirty="0"/>
              <a:t>.</a:t>
            </a:r>
          </a:p>
        </p:txBody>
      </p:sp>
    </p:spTree>
    <p:extLst>
      <p:ext uri="{BB962C8B-B14F-4D97-AF65-F5344CB8AC3E}">
        <p14:creationId xmlns:p14="http://schemas.microsoft.com/office/powerpoint/2010/main" val="3884622546"/>
      </p:ext>
    </p:extLst>
  </p:cSld>
  <p:clrMapOvr>
    <a:masterClrMapping/>
  </p:clrMapOvr>
</p:sld>
</file>

<file path=ppt/slides/slide8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932F8-DB68-4457-AF2B-11CF515AAF1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D0FB252-6B72-4875-B022-A78379EA8157}"/>
              </a:ext>
            </a:extLst>
          </p:cNvPr>
          <p:cNvSpPr>
            <a:spLocks noGrp="1"/>
          </p:cNvSpPr>
          <p:nvPr>
            <p:ph type="body" sz="quarter" idx="10"/>
          </p:nvPr>
        </p:nvSpPr>
        <p:spPr/>
        <p:txBody>
          <a:bodyPr/>
          <a:lstStyle/>
          <a:p>
            <a:r>
              <a:rPr lang="ar-EG" dirty="0"/>
              <a:t>إڤ إيرخا إيه إڤهيج هوج: أووه إفتشي إمكاه: كاطا إبصاچي إمباڤلوس: بي أبوسطولوس.</a:t>
            </a:r>
            <a:endParaRPr lang="en-GB" dirty="0"/>
          </a:p>
        </p:txBody>
      </p:sp>
      <p:sp>
        <p:nvSpPr>
          <p:cNvPr id="4" name="Text Placeholder 3">
            <a:extLst>
              <a:ext uri="{FF2B5EF4-FFF2-40B4-BE49-F238E27FC236}">
                <a16:creationId xmlns:a16="http://schemas.microsoft.com/office/drawing/2014/main" id="{1D19E089-19CE-47DB-A552-08A2561A663C}"/>
              </a:ext>
            </a:extLst>
          </p:cNvPr>
          <p:cNvSpPr>
            <a:spLocks noGrp="1"/>
          </p:cNvSpPr>
          <p:nvPr>
            <p:ph type="body" sz="quarter" idx="11"/>
          </p:nvPr>
        </p:nvSpPr>
        <p:spPr/>
        <p:txBody>
          <a:bodyPr anchor="ctr"/>
          <a:lstStyle/>
          <a:p>
            <a:r>
              <a:rPr lang="ar-EG" dirty="0"/>
              <a:t>معوزين، متضايقين، متألمين، كقول بولس الرسول.</a:t>
            </a:r>
            <a:endParaRPr lang="en-GB" dirty="0"/>
          </a:p>
        </p:txBody>
      </p:sp>
      <p:sp>
        <p:nvSpPr>
          <p:cNvPr id="5" name="Text Placeholder 4">
            <a:extLst>
              <a:ext uri="{FF2B5EF4-FFF2-40B4-BE49-F238E27FC236}">
                <a16:creationId xmlns:a16="http://schemas.microsoft.com/office/drawing/2014/main" id="{FF9ECC26-9FF6-43E1-8703-ECEA88C09EBE}"/>
              </a:ext>
            </a:extLst>
          </p:cNvPr>
          <p:cNvSpPr>
            <a:spLocks noGrp="1"/>
          </p:cNvSpPr>
          <p:nvPr>
            <p:ph type="body" sz="quarter" idx="12"/>
          </p:nvPr>
        </p:nvSpPr>
        <p:spPr/>
        <p:txBody>
          <a:bodyPr/>
          <a:lstStyle/>
          <a:p>
            <a:r>
              <a:rPr lang="pt-BR" dirty="0"/>
              <a:t>Eu`erqa`e euhejhwj@ ouoh eu[i`mkah@ kata `pcaji `mPauloc@ pi`apoctoloc.</a:t>
            </a:r>
          </a:p>
        </p:txBody>
      </p:sp>
    </p:spTree>
    <p:extLst>
      <p:ext uri="{BB962C8B-B14F-4D97-AF65-F5344CB8AC3E}">
        <p14:creationId xmlns:p14="http://schemas.microsoft.com/office/powerpoint/2010/main" val="218811769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791666450"/>
              </p:ext>
            </p:extLst>
          </p:nvPr>
        </p:nvGraphicFramePr>
        <p:xfrm>
          <a:off x="0" y="3723340"/>
          <a:ext cx="9144000" cy="31089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تُقرأ سائر الأوقات. إلى خالق السموات.</a:t>
                      </a:r>
                    </a:p>
                  </a:txBody>
                  <a:tcPr anchor="ctr"/>
                </a:tc>
                <a:extLst>
                  <a:ext uri="{0D108BD9-81ED-4DB2-BD59-A6C34878D82A}">
                    <a16:rowId xmlns:a16="http://schemas.microsoft.com/office/drawing/2014/main" val="2109366237"/>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rPr>
                        <a:t>وفي شرح الهوسات</a:t>
                      </a:r>
                      <a:r>
                        <a:rPr lang="ar-EG" sz="4200" b="1" dirty="0">
                          <a:solidFill>
                            <a:schemeClr val="bg1"/>
                          </a:solidFill>
                          <a:latin typeface="+mj-lt"/>
                        </a:rPr>
                        <a:t>. آمين الليلويا.</a:t>
                      </a:r>
                    </a:p>
                  </a:txBody>
                  <a:tcPr anchor="ctr"/>
                </a:tc>
                <a:extLst>
                  <a:ext uri="{0D108BD9-81ED-4DB2-BD59-A6C34878D82A}">
                    <a16:rowId xmlns:a16="http://schemas.microsoft.com/office/drawing/2014/main" val="3887772770"/>
                  </a:ext>
                </a:extLst>
              </a:tr>
              <a:tr h="152102">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قـسمة للقـربان. </a:t>
                      </a:r>
                      <a:r>
                        <a:rPr lang="ar-EG" sz="4200" b="1" kern="1200" dirty="0">
                          <a:solidFill>
                            <a:schemeClr val="bg1"/>
                          </a:solidFill>
                          <a:latin typeface="+mn-lt"/>
                          <a:ea typeface="+mn-ea"/>
                          <a:cs typeface="+mn-cs"/>
                        </a:rPr>
                        <a:t>هيـبّى إفكي نيـمان</a:t>
                      </a:r>
                      <a:r>
                        <a:rPr lang="ar-EG" sz="4200" b="1" kern="1200" dirty="0">
                          <a:solidFill>
                            <a:srgbClr val="FFC000"/>
                          </a:solidFill>
                          <a:latin typeface="+mn-lt"/>
                          <a:ea typeface="+mn-ea"/>
                          <a:cs typeface="+mn-cs"/>
                        </a:rPr>
                        <a:t>*</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626932">
                <a:tc>
                  <a:txBody>
                    <a:bodyPr/>
                    <a:lstStyle/>
                    <a:p>
                      <a:pPr algn="l" rtl="1"/>
                      <a:r>
                        <a:rPr lang="ar-EG" sz="4200" b="1" dirty="0">
                          <a:solidFill>
                            <a:schemeClr val="bg1"/>
                          </a:solidFill>
                          <a:latin typeface="+mj-lt"/>
                        </a:rPr>
                        <a:t>وفيها شرح الإيمان. آمين الليلويا.</a:t>
                      </a:r>
                    </a:p>
                  </a:txBody>
                  <a:tcPr anchor="ctr"/>
                </a:tc>
                <a:extLst>
                  <a:ext uri="{0D108BD9-81ED-4DB2-BD59-A6C34878D82A}">
                    <a16:rowId xmlns:a16="http://schemas.microsoft.com/office/drawing/2014/main" val="3462753071"/>
                  </a:ext>
                </a:extLst>
              </a:tr>
            </a:tbl>
          </a:graphicData>
        </a:graphic>
      </p:graphicFrame>
      <p:sp>
        <p:nvSpPr>
          <p:cNvPr id="8" name="TextBox 7">
            <a:extLst>
              <a:ext uri="{FF2B5EF4-FFF2-40B4-BE49-F238E27FC236}">
                <a16:creationId xmlns:a16="http://schemas.microsoft.com/office/drawing/2014/main" id="{7DAB0349-33FC-402F-84F6-1031E4551CD8}"/>
              </a:ext>
            </a:extLst>
          </p:cNvPr>
          <p:cNvSpPr txBox="1"/>
          <p:nvPr/>
        </p:nvSpPr>
        <p:spPr>
          <a:xfrm>
            <a:off x="6565527" y="3138565"/>
            <a:ext cx="2578473" cy="584775"/>
          </a:xfrm>
          <a:prstGeom prst="rect">
            <a:avLst/>
          </a:prstGeom>
          <a:noFill/>
        </p:spPr>
        <p:txBody>
          <a:bodyPr wrap="square">
            <a:spAutoFit/>
          </a:bodyPr>
          <a:lstStyle/>
          <a:p>
            <a:pPr algn="r" rtl="1"/>
            <a:r>
              <a:rPr kumimoji="0" lang="ar-EG" sz="3200" b="1" i="0" u="none" strike="noStrike" kern="1200" cap="none" spc="0" normalizeH="0" baseline="0" noProof="0" dirty="0">
                <a:ln>
                  <a:noFill/>
                </a:ln>
                <a:solidFill>
                  <a:srgbClr val="FFC000"/>
                </a:solidFill>
                <a:effectLst/>
                <a:uLnTx/>
                <a:uFillTx/>
                <a:latin typeface="Times New Roman" pitchFamily="18" charset="0"/>
                <a:ea typeface="+mn-ea"/>
                <a:cs typeface="Times New Roman" pitchFamily="18" charset="0"/>
              </a:rPr>
              <a:t>*(هوذا كائن معنا)</a:t>
            </a:r>
            <a:endParaRPr lang="en-GB" sz="1400" dirty="0"/>
          </a:p>
        </p:txBody>
      </p:sp>
    </p:spTree>
    <p:extLst>
      <p:ext uri="{BB962C8B-B14F-4D97-AF65-F5344CB8AC3E}">
        <p14:creationId xmlns:p14="http://schemas.microsoft.com/office/powerpoint/2010/main" val="2831087143"/>
      </p:ext>
    </p:extLst>
  </p:cSld>
  <p:clrMapOvr>
    <a:masterClrMapping/>
  </p:clrMapOvr>
</p:sld>
</file>

<file path=ppt/slides/slide8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CFC715-0D02-4C8A-94B9-8683D4342E7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43BBCFD-3781-4175-A489-B20A75DAAE9C}"/>
              </a:ext>
            </a:extLst>
          </p:cNvPr>
          <p:cNvSpPr>
            <a:spLocks noGrp="1"/>
          </p:cNvSpPr>
          <p:nvPr>
            <p:ph type="body" sz="quarter" idx="10"/>
          </p:nvPr>
        </p:nvSpPr>
        <p:spPr>
          <a:xfrm>
            <a:off x="0" y="5657758"/>
            <a:ext cx="9144000" cy="1189739"/>
          </a:xfrm>
        </p:spPr>
        <p:txBody>
          <a:bodyPr/>
          <a:lstStyle/>
          <a:p>
            <a:r>
              <a:rPr lang="ar-EG" sz="3600" dirty="0"/>
              <a:t>آللا بيك ران إثؤاب: أو باتشويس إيسوس: إتشوب نو أوو إن ناشتي: خين نو أو هوج هيج تيرو.</a:t>
            </a:r>
            <a:endParaRPr lang="en-GB" sz="3600" dirty="0"/>
          </a:p>
        </p:txBody>
      </p:sp>
      <p:sp>
        <p:nvSpPr>
          <p:cNvPr id="4" name="Text Placeholder 3">
            <a:extLst>
              <a:ext uri="{FF2B5EF4-FFF2-40B4-BE49-F238E27FC236}">
                <a16:creationId xmlns:a16="http://schemas.microsoft.com/office/drawing/2014/main" id="{C914A5EB-FFB5-4E1F-B9E6-4B40C253B19B}"/>
              </a:ext>
            </a:extLst>
          </p:cNvPr>
          <p:cNvSpPr>
            <a:spLocks noGrp="1"/>
          </p:cNvSpPr>
          <p:nvPr>
            <p:ph type="body" sz="quarter" idx="11"/>
          </p:nvPr>
        </p:nvSpPr>
        <p:spPr/>
        <p:txBody>
          <a:bodyPr anchor="ctr"/>
          <a:lstStyle/>
          <a:p>
            <a:r>
              <a:rPr lang="ar-EG" sz="3000" dirty="0"/>
              <a:t>لكن اسمك القدوس، يا ربى يسوع، يكون لهم ناصرا ً، في جميع ضيقاتهم.</a:t>
            </a:r>
            <a:endParaRPr lang="en-GB" sz="3000" dirty="0"/>
          </a:p>
        </p:txBody>
      </p:sp>
      <p:sp>
        <p:nvSpPr>
          <p:cNvPr id="5" name="Text Placeholder 4">
            <a:extLst>
              <a:ext uri="{FF2B5EF4-FFF2-40B4-BE49-F238E27FC236}">
                <a16:creationId xmlns:a16="http://schemas.microsoft.com/office/drawing/2014/main" id="{A521D4A8-5AA9-49E2-8063-FC8EB6ED426C}"/>
              </a:ext>
            </a:extLst>
          </p:cNvPr>
          <p:cNvSpPr>
            <a:spLocks noGrp="1"/>
          </p:cNvSpPr>
          <p:nvPr>
            <p:ph type="body" sz="quarter" idx="12"/>
          </p:nvPr>
        </p:nvSpPr>
        <p:spPr>
          <a:xfrm>
            <a:off x="0" y="4489892"/>
            <a:ext cx="9144000" cy="1189739"/>
          </a:xfrm>
        </p:spPr>
        <p:txBody>
          <a:bodyPr anchor="ctr"/>
          <a:lstStyle/>
          <a:p>
            <a:r>
              <a:rPr lang="en-GB" dirty="0" err="1"/>
              <a:t>Alla</a:t>
            </a:r>
            <a:r>
              <a:rPr lang="en-GB" dirty="0"/>
              <a:t> </a:t>
            </a:r>
            <a:r>
              <a:rPr lang="en-GB" dirty="0" err="1"/>
              <a:t>pekran</a:t>
            </a:r>
            <a:r>
              <a:rPr lang="en-GB" dirty="0"/>
              <a:t> =e=;=u@ `w pa=o=c I=y=c@ </a:t>
            </a:r>
            <a:r>
              <a:rPr lang="en-GB" dirty="0" err="1"/>
              <a:t>etsop</a:t>
            </a:r>
            <a:r>
              <a:rPr lang="en-GB" dirty="0"/>
              <a:t> </a:t>
            </a:r>
            <a:r>
              <a:rPr lang="en-GB" dirty="0" err="1"/>
              <a:t>nwou</a:t>
            </a:r>
            <a:r>
              <a:rPr lang="en-GB" dirty="0"/>
              <a:t> `</a:t>
            </a:r>
            <a:r>
              <a:rPr lang="en-GB" dirty="0" err="1"/>
              <a:t>nnas</a:t>
            </a:r>
            <a:r>
              <a:rPr lang="en-GB" dirty="0"/>
              <a:t>]@ </a:t>
            </a:r>
            <a:r>
              <a:rPr lang="en-GB" dirty="0" err="1"/>
              <a:t>qen</a:t>
            </a:r>
            <a:r>
              <a:rPr lang="en-GB" dirty="0"/>
              <a:t> </a:t>
            </a:r>
            <a:r>
              <a:rPr lang="en-GB" dirty="0" err="1"/>
              <a:t>nouhojhej</a:t>
            </a:r>
            <a:r>
              <a:rPr lang="en-GB" dirty="0"/>
              <a:t> </a:t>
            </a:r>
            <a:r>
              <a:rPr lang="en-GB" dirty="0" err="1"/>
              <a:t>tyrou</a:t>
            </a:r>
            <a:r>
              <a:rPr lang="en-GB" dirty="0"/>
              <a:t>.</a:t>
            </a:r>
          </a:p>
        </p:txBody>
      </p:sp>
    </p:spTree>
    <p:extLst>
      <p:ext uri="{BB962C8B-B14F-4D97-AF65-F5344CB8AC3E}">
        <p14:creationId xmlns:p14="http://schemas.microsoft.com/office/powerpoint/2010/main" val="3196348261"/>
      </p:ext>
    </p:extLst>
  </p:cSld>
  <p:clrMapOvr>
    <a:masterClrMapping/>
  </p:clrMapOvr>
</p:sld>
</file>

<file path=ppt/slides/slide8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30185-CCD7-4927-8AE4-D0EF6155FF0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1DC9A28-5DCF-4391-BA55-2F062557D1E6}"/>
              </a:ext>
            </a:extLst>
          </p:cNvPr>
          <p:cNvSpPr>
            <a:spLocks noGrp="1"/>
          </p:cNvSpPr>
          <p:nvPr>
            <p:ph type="body" sz="quarter" idx="10"/>
          </p:nvPr>
        </p:nvSpPr>
        <p:spPr/>
        <p:txBody>
          <a:bodyPr/>
          <a:lstStyle/>
          <a:p>
            <a:r>
              <a:rPr lang="ar-EG" dirty="0"/>
              <a:t>بيك ران إثؤاب: أو باتشويس إيسوس: إثنوهيم إممو أوو: خين نو إثلبسيس تيرو.</a:t>
            </a:r>
          </a:p>
        </p:txBody>
      </p:sp>
      <p:sp>
        <p:nvSpPr>
          <p:cNvPr id="4" name="Text Placeholder 3">
            <a:extLst>
              <a:ext uri="{FF2B5EF4-FFF2-40B4-BE49-F238E27FC236}">
                <a16:creationId xmlns:a16="http://schemas.microsoft.com/office/drawing/2014/main" id="{12199204-E223-4D7B-ACA8-426236567595}"/>
              </a:ext>
            </a:extLst>
          </p:cNvPr>
          <p:cNvSpPr>
            <a:spLocks noGrp="1"/>
          </p:cNvSpPr>
          <p:nvPr>
            <p:ph type="body" sz="quarter" idx="11"/>
          </p:nvPr>
        </p:nvSpPr>
        <p:spPr/>
        <p:txBody>
          <a:bodyPr anchor="ctr"/>
          <a:lstStyle/>
          <a:p>
            <a:r>
              <a:rPr lang="ar-EG" sz="3500" dirty="0"/>
              <a:t>اسمك القدوس، يا ربى يسوع، هو ينجيهم، من جميع شدائدهم.</a:t>
            </a:r>
          </a:p>
        </p:txBody>
      </p:sp>
      <p:sp>
        <p:nvSpPr>
          <p:cNvPr id="5" name="Text Placeholder 4">
            <a:extLst>
              <a:ext uri="{FF2B5EF4-FFF2-40B4-BE49-F238E27FC236}">
                <a16:creationId xmlns:a16="http://schemas.microsoft.com/office/drawing/2014/main" id="{6646B4BD-9F26-4A1D-9845-319EA1D99EA7}"/>
              </a:ext>
            </a:extLst>
          </p:cNvPr>
          <p:cNvSpPr>
            <a:spLocks noGrp="1"/>
          </p:cNvSpPr>
          <p:nvPr>
            <p:ph type="body" sz="quarter" idx="12"/>
          </p:nvPr>
        </p:nvSpPr>
        <p:spPr/>
        <p:txBody>
          <a:bodyPr/>
          <a:lstStyle/>
          <a:p>
            <a:r>
              <a:rPr lang="en-GB" dirty="0" err="1"/>
              <a:t>Pekran</a:t>
            </a:r>
            <a:r>
              <a:rPr lang="en-GB" dirty="0"/>
              <a:t> =e=;=u@ `w pa=o=c I=y=c@ </a:t>
            </a:r>
            <a:r>
              <a:rPr lang="en-GB" dirty="0" err="1"/>
              <a:t>e;nohem</a:t>
            </a:r>
            <a:r>
              <a:rPr lang="en-GB" dirty="0"/>
              <a:t> `</a:t>
            </a:r>
            <a:r>
              <a:rPr lang="en-GB" dirty="0" err="1"/>
              <a:t>mmwou</a:t>
            </a:r>
            <a:r>
              <a:rPr lang="en-GB" dirty="0"/>
              <a:t>@ </a:t>
            </a:r>
            <a:r>
              <a:rPr lang="en-GB" dirty="0" err="1"/>
              <a:t>qen</a:t>
            </a:r>
            <a:r>
              <a:rPr lang="en-GB" dirty="0"/>
              <a:t> </a:t>
            </a:r>
            <a:r>
              <a:rPr lang="en-GB" dirty="0" err="1"/>
              <a:t>nou</a:t>
            </a:r>
            <a:r>
              <a:rPr lang="en-GB" dirty="0"/>
              <a:t>`;</a:t>
            </a:r>
            <a:r>
              <a:rPr lang="en-GB" dirty="0" err="1"/>
              <a:t>li'ic</a:t>
            </a:r>
            <a:r>
              <a:rPr lang="en-GB" dirty="0"/>
              <a:t> </a:t>
            </a:r>
            <a:r>
              <a:rPr lang="en-GB" dirty="0" err="1"/>
              <a:t>tyrou</a:t>
            </a:r>
            <a:r>
              <a:rPr lang="en-GB" dirty="0"/>
              <a:t>.</a:t>
            </a:r>
          </a:p>
        </p:txBody>
      </p:sp>
    </p:spTree>
    <p:extLst>
      <p:ext uri="{BB962C8B-B14F-4D97-AF65-F5344CB8AC3E}">
        <p14:creationId xmlns:p14="http://schemas.microsoft.com/office/powerpoint/2010/main" val="1341916246"/>
      </p:ext>
    </p:extLst>
  </p:cSld>
  <p:clrMapOvr>
    <a:masterClrMapping/>
  </p:clrMapOvr>
</p:sld>
</file>

<file path=ppt/slides/slide8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E85A1-FEBC-4BCD-96E9-72C4CEBC3E5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3284BEE-3134-4E42-97F8-959E8361D35F}"/>
              </a:ext>
            </a:extLst>
          </p:cNvPr>
          <p:cNvSpPr>
            <a:spLocks noGrp="1"/>
          </p:cNvSpPr>
          <p:nvPr>
            <p:ph type="body" sz="quarter" idx="10"/>
          </p:nvPr>
        </p:nvSpPr>
        <p:spPr/>
        <p:txBody>
          <a:bodyPr/>
          <a:lstStyle/>
          <a:p>
            <a:r>
              <a:rPr lang="ar-EG" dirty="0"/>
              <a:t>إنثوف إتشوب نو أوو: إن أو إتروفي إن أونخ: إس شانش إن نوو إبسيشي: نيم نو صوما إفسوب.</a:t>
            </a:r>
          </a:p>
        </p:txBody>
      </p:sp>
      <p:sp>
        <p:nvSpPr>
          <p:cNvPr id="4" name="Text Placeholder 3">
            <a:extLst>
              <a:ext uri="{FF2B5EF4-FFF2-40B4-BE49-F238E27FC236}">
                <a16:creationId xmlns:a16="http://schemas.microsoft.com/office/drawing/2014/main" id="{51524C7B-A5A8-4F63-AD24-4684C4C96A79}"/>
              </a:ext>
            </a:extLst>
          </p:cNvPr>
          <p:cNvSpPr>
            <a:spLocks noGrp="1"/>
          </p:cNvSpPr>
          <p:nvPr>
            <p:ph type="body" sz="quarter" idx="11"/>
          </p:nvPr>
        </p:nvSpPr>
        <p:spPr/>
        <p:txBody>
          <a:bodyPr anchor="ctr"/>
          <a:lstStyle/>
          <a:p>
            <a:r>
              <a:rPr lang="ar-EG" sz="3600" dirty="0"/>
              <a:t>هو يكون لهم، طعام حياة، تقتات به نفوسهم، و أجسادهم معاً.</a:t>
            </a:r>
            <a:endParaRPr lang="en-GB" sz="3600" dirty="0"/>
          </a:p>
        </p:txBody>
      </p:sp>
      <p:sp>
        <p:nvSpPr>
          <p:cNvPr id="5" name="Text Placeholder 4">
            <a:extLst>
              <a:ext uri="{FF2B5EF4-FFF2-40B4-BE49-F238E27FC236}">
                <a16:creationId xmlns:a16="http://schemas.microsoft.com/office/drawing/2014/main" id="{69E0BB0F-BA0A-4A65-80C8-E1472CA580A9}"/>
              </a:ext>
            </a:extLst>
          </p:cNvPr>
          <p:cNvSpPr>
            <a:spLocks noGrp="1"/>
          </p:cNvSpPr>
          <p:nvPr>
            <p:ph type="body" sz="quarter" idx="12"/>
          </p:nvPr>
        </p:nvSpPr>
        <p:spPr/>
        <p:txBody>
          <a:bodyPr/>
          <a:lstStyle/>
          <a:p>
            <a:r>
              <a:rPr lang="en-GB" dirty="0"/>
              <a:t>`</a:t>
            </a:r>
            <a:r>
              <a:rPr lang="en-GB" dirty="0" err="1"/>
              <a:t>N;of</a:t>
            </a:r>
            <a:r>
              <a:rPr lang="en-GB" dirty="0"/>
              <a:t> </a:t>
            </a:r>
            <a:r>
              <a:rPr lang="en-GB" dirty="0" err="1"/>
              <a:t>etsop</a:t>
            </a:r>
            <a:r>
              <a:rPr lang="en-GB" dirty="0"/>
              <a:t> </a:t>
            </a:r>
            <a:r>
              <a:rPr lang="en-GB" dirty="0" err="1"/>
              <a:t>nwou</a:t>
            </a:r>
            <a:r>
              <a:rPr lang="en-GB" dirty="0"/>
              <a:t>@ `</a:t>
            </a:r>
            <a:r>
              <a:rPr lang="en-GB" dirty="0" err="1"/>
              <a:t>nou`trovy</a:t>
            </a:r>
            <a:r>
              <a:rPr lang="en-GB" dirty="0"/>
              <a:t> `</a:t>
            </a:r>
            <a:r>
              <a:rPr lang="en-GB" dirty="0" err="1"/>
              <a:t>nwnq</a:t>
            </a:r>
            <a:r>
              <a:rPr lang="en-GB" dirty="0"/>
              <a:t>@ </a:t>
            </a:r>
            <a:r>
              <a:rPr lang="en-GB" dirty="0" err="1"/>
              <a:t>ecsans</a:t>
            </a:r>
            <a:r>
              <a:rPr lang="en-GB" dirty="0"/>
              <a:t> `</a:t>
            </a:r>
            <a:r>
              <a:rPr lang="en-GB" dirty="0" err="1"/>
              <a:t>nnou'u,y</a:t>
            </a:r>
            <a:r>
              <a:rPr lang="en-GB" dirty="0"/>
              <a:t>@ </a:t>
            </a:r>
            <a:r>
              <a:rPr lang="en-GB" dirty="0" err="1"/>
              <a:t>nem</a:t>
            </a:r>
            <a:r>
              <a:rPr lang="en-GB" dirty="0"/>
              <a:t> </a:t>
            </a:r>
            <a:r>
              <a:rPr lang="en-GB" dirty="0" err="1"/>
              <a:t>noucwma</a:t>
            </a:r>
            <a:r>
              <a:rPr lang="en-GB" dirty="0"/>
              <a:t> </a:t>
            </a:r>
            <a:r>
              <a:rPr lang="en-GB" dirty="0" err="1"/>
              <a:t>eucop</a:t>
            </a:r>
            <a:r>
              <a:rPr lang="en-GB" dirty="0"/>
              <a:t>.</a:t>
            </a:r>
          </a:p>
        </p:txBody>
      </p:sp>
    </p:spTree>
    <p:extLst>
      <p:ext uri="{BB962C8B-B14F-4D97-AF65-F5344CB8AC3E}">
        <p14:creationId xmlns:p14="http://schemas.microsoft.com/office/powerpoint/2010/main" val="1299556791"/>
      </p:ext>
    </p:extLst>
  </p:cSld>
  <p:clrMapOvr>
    <a:masterClrMapping/>
  </p:clrMapOvr>
</p:sld>
</file>

<file path=ppt/slides/slide8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96F4B-8F91-4981-8E09-90C718F15ED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D10FC31-971D-46F2-86D9-598C24EFB4BD}"/>
              </a:ext>
            </a:extLst>
          </p:cNvPr>
          <p:cNvSpPr>
            <a:spLocks noGrp="1"/>
          </p:cNvSpPr>
          <p:nvPr>
            <p:ph type="body" sz="quarter" idx="10"/>
          </p:nvPr>
        </p:nvSpPr>
        <p:spPr/>
        <p:txBody>
          <a:bodyPr/>
          <a:lstStyle/>
          <a:p>
            <a:r>
              <a:rPr lang="ar-EG" dirty="0"/>
              <a:t>إنثوف إتشوب نو أوو: إن أوو مومي إممو أو إن أونخ: إس هولج خين تو إشڤوڤي: إيهو تيه بي إيه ڤيو. </a:t>
            </a:r>
          </a:p>
        </p:txBody>
      </p:sp>
      <p:sp>
        <p:nvSpPr>
          <p:cNvPr id="4" name="Text Placeholder 3">
            <a:extLst>
              <a:ext uri="{FF2B5EF4-FFF2-40B4-BE49-F238E27FC236}">
                <a16:creationId xmlns:a16="http://schemas.microsoft.com/office/drawing/2014/main" id="{86212E80-AE3B-4856-87A4-EB08756B069A}"/>
              </a:ext>
            </a:extLst>
          </p:cNvPr>
          <p:cNvSpPr>
            <a:spLocks noGrp="1"/>
          </p:cNvSpPr>
          <p:nvPr>
            <p:ph type="body" sz="quarter" idx="11"/>
          </p:nvPr>
        </p:nvSpPr>
        <p:spPr/>
        <p:txBody>
          <a:bodyPr anchor="ctr"/>
          <a:lstStyle/>
          <a:p>
            <a:r>
              <a:rPr lang="ar-EG" sz="3300" dirty="0"/>
              <a:t>هو يكون لهم، ينبوع ماء حياة، حلواً فى حناجرهم، أكثر من العسل.</a:t>
            </a:r>
          </a:p>
        </p:txBody>
      </p:sp>
      <p:sp>
        <p:nvSpPr>
          <p:cNvPr id="5" name="Text Placeholder 4">
            <a:extLst>
              <a:ext uri="{FF2B5EF4-FFF2-40B4-BE49-F238E27FC236}">
                <a16:creationId xmlns:a16="http://schemas.microsoft.com/office/drawing/2014/main" id="{9783D2D7-37A5-49C0-9618-5A1EA031E64B}"/>
              </a:ext>
            </a:extLst>
          </p:cNvPr>
          <p:cNvSpPr>
            <a:spLocks noGrp="1"/>
          </p:cNvSpPr>
          <p:nvPr>
            <p:ph type="body" sz="quarter" idx="12"/>
          </p:nvPr>
        </p:nvSpPr>
        <p:spPr/>
        <p:txBody>
          <a:bodyPr/>
          <a:lstStyle/>
          <a:p>
            <a:r>
              <a:rPr lang="en-GB" dirty="0"/>
              <a:t>`</a:t>
            </a:r>
            <a:r>
              <a:rPr lang="en-GB" dirty="0" err="1"/>
              <a:t>N;of</a:t>
            </a:r>
            <a:r>
              <a:rPr lang="en-GB" dirty="0"/>
              <a:t> </a:t>
            </a:r>
            <a:r>
              <a:rPr lang="en-GB" dirty="0" err="1"/>
              <a:t>etsop</a:t>
            </a:r>
            <a:r>
              <a:rPr lang="en-GB" dirty="0"/>
              <a:t> </a:t>
            </a:r>
            <a:r>
              <a:rPr lang="en-GB" dirty="0" err="1"/>
              <a:t>nwou</a:t>
            </a:r>
            <a:r>
              <a:rPr lang="en-GB" dirty="0"/>
              <a:t>@ `</a:t>
            </a:r>
            <a:r>
              <a:rPr lang="en-GB" dirty="0" err="1"/>
              <a:t>noumoumi</a:t>
            </a:r>
            <a:r>
              <a:rPr lang="en-GB" dirty="0"/>
              <a:t> `</a:t>
            </a:r>
            <a:r>
              <a:rPr lang="en-GB" dirty="0" err="1"/>
              <a:t>mmwou</a:t>
            </a:r>
            <a:r>
              <a:rPr lang="en-GB" dirty="0"/>
              <a:t> `</a:t>
            </a:r>
            <a:r>
              <a:rPr lang="en-GB" dirty="0" err="1"/>
              <a:t>nwnq</a:t>
            </a:r>
            <a:r>
              <a:rPr lang="en-GB" dirty="0"/>
              <a:t>@ </a:t>
            </a:r>
            <a:r>
              <a:rPr lang="en-GB" dirty="0" err="1"/>
              <a:t>echolj</a:t>
            </a:r>
            <a:r>
              <a:rPr lang="en-GB" dirty="0"/>
              <a:t> </a:t>
            </a:r>
            <a:r>
              <a:rPr lang="en-GB" dirty="0" err="1"/>
              <a:t>qen</a:t>
            </a:r>
            <a:r>
              <a:rPr lang="en-GB" dirty="0"/>
              <a:t> </a:t>
            </a:r>
            <a:r>
              <a:rPr lang="en-GB" dirty="0" err="1"/>
              <a:t>tou`sbwbi</a:t>
            </a:r>
            <a:r>
              <a:rPr lang="en-GB" dirty="0"/>
              <a:t>@ `</a:t>
            </a:r>
            <a:r>
              <a:rPr lang="en-GB" dirty="0" err="1"/>
              <a:t>ehote</a:t>
            </a:r>
            <a:r>
              <a:rPr lang="en-GB" dirty="0"/>
              <a:t> </a:t>
            </a:r>
            <a:r>
              <a:rPr lang="en-GB" dirty="0" err="1"/>
              <a:t>pi`ebi`w</a:t>
            </a:r>
            <a:r>
              <a:rPr lang="en-GB" dirty="0"/>
              <a:t>.</a:t>
            </a:r>
          </a:p>
        </p:txBody>
      </p:sp>
    </p:spTree>
    <p:extLst>
      <p:ext uri="{BB962C8B-B14F-4D97-AF65-F5344CB8AC3E}">
        <p14:creationId xmlns:p14="http://schemas.microsoft.com/office/powerpoint/2010/main" val="523275401"/>
      </p:ext>
    </p:extLst>
  </p:cSld>
  <p:clrMapOvr>
    <a:masterClrMapping/>
  </p:clrMapOvr>
</p:sld>
</file>

<file path=ppt/slides/slide8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96900-25FC-4F8E-964C-8A62DC271C7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35EFAD1-70FB-4596-AE42-CAB73129A9A9}"/>
              </a:ext>
            </a:extLst>
          </p:cNvPr>
          <p:cNvSpPr>
            <a:spLocks noGrp="1"/>
          </p:cNvSpPr>
          <p:nvPr>
            <p:ph type="body" sz="quarter" idx="10"/>
          </p:nvPr>
        </p:nvSpPr>
        <p:spPr/>
        <p:txBody>
          <a:bodyPr/>
          <a:lstStyle/>
          <a:p>
            <a:r>
              <a:rPr lang="ar-EG" dirty="0"/>
              <a:t>أڤ شان فيري إيروف: شاريه بوهيت أو نوف: إنتيس فيري إيڤول: إنچيه تووكيه ساركس.</a:t>
            </a:r>
          </a:p>
        </p:txBody>
      </p:sp>
      <p:sp>
        <p:nvSpPr>
          <p:cNvPr id="4" name="Text Placeholder 3">
            <a:extLst>
              <a:ext uri="{FF2B5EF4-FFF2-40B4-BE49-F238E27FC236}">
                <a16:creationId xmlns:a16="http://schemas.microsoft.com/office/drawing/2014/main" id="{25FAC009-A7FB-4C85-87C7-E2D199CF40C0}"/>
              </a:ext>
            </a:extLst>
          </p:cNvPr>
          <p:cNvSpPr>
            <a:spLocks noGrp="1"/>
          </p:cNvSpPr>
          <p:nvPr>
            <p:ph type="body" sz="quarter" idx="11"/>
          </p:nvPr>
        </p:nvSpPr>
        <p:spPr/>
        <p:txBody>
          <a:bodyPr anchor="ctr"/>
          <a:lstStyle/>
          <a:p>
            <a:r>
              <a:rPr lang="ar-EG" sz="4400" dirty="0"/>
              <a:t>إذا أخبروا به، تفرح قلوبهم، و تزهر أجسادهم.</a:t>
            </a:r>
          </a:p>
        </p:txBody>
      </p:sp>
      <p:sp>
        <p:nvSpPr>
          <p:cNvPr id="5" name="Text Placeholder 4">
            <a:extLst>
              <a:ext uri="{FF2B5EF4-FFF2-40B4-BE49-F238E27FC236}">
                <a16:creationId xmlns:a16="http://schemas.microsoft.com/office/drawing/2014/main" id="{E1130C0F-680E-4FCE-89A1-898A245ADBB3}"/>
              </a:ext>
            </a:extLst>
          </p:cNvPr>
          <p:cNvSpPr>
            <a:spLocks noGrp="1"/>
          </p:cNvSpPr>
          <p:nvPr>
            <p:ph type="body" sz="quarter" idx="12"/>
          </p:nvPr>
        </p:nvSpPr>
        <p:spPr/>
        <p:txBody>
          <a:bodyPr/>
          <a:lstStyle/>
          <a:p>
            <a:r>
              <a:rPr lang="en-GB" sz="4400" dirty="0" err="1"/>
              <a:t>Ausanviri</a:t>
            </a:r>
            <a:r>
              <a:rPr lang="en-GB" sz="4400" dirty="0"/>
              <a:t> `</a:t>
            </a:r>
            <a:r>
              <a:rPr lang="en-GB" sz="4400" dirty="0" err="1"/>
              <a:t>erof</a:t>
            </a:r>
            <a:r>
              <a:rPr lang="en-GB" sz="4400" dirty="0"/>
              <a:t>@ </a:t>
            </a:r>
            <a:r>
              <a:rPr lang="en-GB" sz="4400" dirty="0" err="1"/>
              <a:t>sare</a:t>
            </a:r>
            <a:r>
              <a:rPr lang="en-GB" sz="4400" dirty="0"/>
              <a:t> </a:t>
            </a:r>
            <a:r>
              <a:rPr lang="en-GB" sz="4400" dirty="0" err="1"/>
              <a:t>pouhyt</a:t>
            </a:r>
            <a:r>
              <a:rPr lang="en-GB" sz="4400" dirty="0"/>
              <a:t> </a:t>
            </a:r>
            <a:r>
              <a:rPr lang="en-GB" sz="4400" dirty="0" err="1"/>
              <a:t>ounof</a:t>
            </a:r>
            <a:r>
              <a:rPr lang="ar-EG" sz="4400" dirty="0"/>
              <a:t> </a:t>
            </a:r>
            <a:r>
              <a:rPr lang="en-GB" sz="4400" dirty="0"/>
              <a:t>@ `</a:t>
            </a:r>
            <a:r>
              <a:rPr lang="en-GB" sz="4400" dirty="0" err="1"/>
              <a:t>ntecviri</a:t>
            </a:r>
            <a:r>
              <a:rPr lang="en-GB" sz="4400" dirty="0"/>
              <a:t> `</a:t>
            </a:r>
            <a:r>
              <a:rPr lang="en-GB" sz="4400" dirty="0" err="1"/>
              <a:t>ebol</a:t>
            </a:r>
            <a:r>
              <a:rPr lang="en-GB" sz="4400" dirty="0"/>
              <a:t>@ `</a:t>
            </a:r>
            <a:r>
              <a:rPr lang="en-GB" sz="4400" dirty="0" err="1"/>
              <a:t>nje</a:t>
            </a:r>
            <a:r>
              <a:rPr lang="en-GB" sz="4400" dirty="0"/>
              <a:t> </a:t>
            </a:r>
            <a:r>
              <a:rPr lang="en-GB" sz="4400" dirty="0" err="1"/>
              <a:t>toukercarx</a:t>
            </a:r>
            <a:r>
              <a:rPr lang="en-GB" sz="4400" dirty="0"/>
              <a:t>.</a:t>
            </a:r>
          </a:p>
        </p:txBody>
      </p:sp>
    </p:spTree>
    <p:extLst>
      <p:ext uri="{BB962C8B-B14F-4D97-AF65-F5344CB8AC3E}">
        <p14:creationId xmlns:p14="http://schemas.microsoft.com/office/powerpoint/2010/main" val="1805257911"/>
      </p:ext>
    </p:extLst>
  </p:cSld>
  <p:clrMapOvr>
    <a:masterClrMapping/>
  </p:clrMapOvr>
</p:sld>
</file>

<file path=ppt/slides/slide8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4A96A-0830-46CE-A3C9-F053ABFEDA2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851CFB8-4C26-4304-BF1B-05E29A909814}"/>
              </a:ext>
            </a:extLst>
          </p:cNvPr>
          <p:cNvSpPr>
            <a:spLocks noGrp="1"/>
          </p:cNvSpPr>
          <p:nvPr>
            <p:ph type="body" sz="quarter" idx="10"/>
          </p:nvPr>
        </p:nvSpPr>
        <p:spPr/>
        <p:txBody>
          <a:bodyPr/>
          <a:lstStyle/>
          <a:p>
            <a:r>
              <a:rPr lang="ar-EG" sz="3800" dirty="0"/>
              <a:t>أڤ شان صاچي إيروف: شاريه بونوس تشي أوو أويني: إنتيف شيه ناف إيه إبتسيشي: إنچيه بوكيه هيت.</a:t>
            </a:r>
          </a:p>
        </p:txBody>
      </p:sp>
      <p:sp>
        <p:nvSpPr>
          <p:cNvPr id="4" name="Text Placeholder 3">
            <a:extLst>
              <a:ext uri="{FF2B5EF4-FFF2-40B4-BE49-F238E27FC236}">
                <a16:creationId xmlns:a16="http://schemas.microsoft.com/office/drawing/2014/main" id="{9E7A9B38-B59A-44D3-AE52-161AE25D9969}"/>
              </a:ext>
            </a:extLst>
          </p:cNvPr>
          <p:cNvSpPr>
            <a:spLocks noGrp="1"/>
          </p:cNvSpPr>
          <p:nvPr>
            <p:ph type="body" sz="quarter" idx="11"/>
          </p:nvPr>
        </p:nvSpPr>
        <p:spPr/>
        <p:txBody>
          <a:bodyPr anchor="ctr"/>
          <a:lstStyle/>
          <a:p>
            <a:r>
              <a:rPr lang="ar-EG" sz="3600" dirty="0"/>
              <a:t>إذا نطقوا به، تستنير عقولهم، و ترتفع إلى العلاء، قلوبهم.</a:t>
            </a:r>
          </a:p>
        </p:txBody>
      </p:sp>
      <p:sp>
        <p:nvSpPr>
          <p:cNvPr id="5" name="Text Placeholder 4">
            <a:extLst>
              <a:ext uri="{FF2B5EF4-FFF2-40B4-BE49-F238E27FC236}">
                <a16:creationId xmlns:a16="http://schemas.microsoft.com/office/drawing/2014/main" id="{65E104F2-AC58-4035-A094-38A8909ED74B}"/>
              </a:ext>
            </a:extLst>
          </p:cNvPr>
          <p:cNvSpPr>
            <a:spLocks noGrp="1"/>
          </p:cNvSpPr>
          <p:nvPr>
            <p:ph type="body" sz="quarter" idx="12"/>
          </p:nvPr>
        </p:nvSpPr>
        <p:spPr/>
        <p:txBody>
          <a:bodyPr/>
          <a:lstStyle/>
          <a:p>
            <a:r>
              <a:rPr lang="fr-FR" dirty="0" err="1"/>
              <a:t>Ausancaji</a:t>
            </a:r>
            <a:r>
              <a:rPr lang="fr-FR" dirty="0"/>
              <a:t> `</a:t>
            </a:r>
            <a:r>
              <a:rPr lang="fr-FR" dirty="0" err="1"/>
              <a:t>erof</a:t>
            </a:r>
            <a:r>
              <a:rPr lang="fr-FR" dirty="0"/>
              <a:t>@ </a:t>
            </a:r>
            <a:r>
              <a:rPr lang="fr-FR" dirty="0" err="1"/>
              <a:t>sare</a:t>
            </a:r>
            <a:r>
              <a:rPr lang="fr-FR" dirty="0"/>
              <a:t> </a:t>
            </a:r>
            <a:r>
              <a:rPr lang="fr-FR" dirty="0" err="1"/>
              <a:t>pounouc</a:t>
            </a:r>
            <a:r>
              <a:rPr lang="fr-FR" dirty="0"/>
              <a:t> [</a:t>
            </a:r>
            <a:r>
              <a:rPr lang="fr-FR" dirty="0" err="1"/>
              <a:t>iouwini</a:t>
            </a:r>
            <a:r>
              <a:rPr lang="ar-EG" dirty="0"/>
              <a:t> </a:t>
            </a:r>
            <a:r>
              <a:rPr lang="fr-FR" dirty="0"/>
              <a:t>@ `</a:t>
            </a:r>
            <a:r>
              <a:rPr lang="fr-FR" dirty="0" err="1"/>
              <a:t>ntefsenaf</a:t>
            </a:r>
            <a:r>
              <a:rPr lang="fr-FR" dirty="0"/>
              <a:t> `</a:t>
            </a:r>
            <a:r>
              <a:rPr lang="fr-FR" dirty="0" err="1"/>
              <a:t>e`p</a:t>
            </a:r>
            <a:r>
              <a:rPr lang="fr-FR" dirty="0"/>
              <a:t>[ici@ `</a:t>
            </a:r>
            <a:r>
              <a:rPr lang="fr-FR" dirty="0" err="1"/>
              <a:t>nje</a:t>
            </a:r>
            <a:r>
              <a:rPr lang="fr-FR" dirty="0"/>
              <a:t> </a:t>
            </a:r>
            <a:r>
              <a:rPr lang="fr-FR" dirty="0" err="1"/>
              <a:t>poukehyt</a:t>
            </a:r>
            <a:r>
              <a:rPr lang="fr-FR" dirty="0"/>
              <a:t>.</a:t>
            </a:r>
          </a:p>
        </p:txBody>
      </p:sp>
    </p:spTree>
    <p:extLst>
      <p:ext uri="{BB962C8B-B14F-4D97-AF65-F5344CB8AC3E}">
        <p14:creationId xmlns:p14="http://schemas.microsoft.com/office/powerpoint/2010/main" val="1504364701"/>
      </p:ext>
    </p:extLst>
  </p:cSld>
  <p:clrMapOvr>
    <a:masterClrMapping/>
  </p:clrMapOvr>
</p:sld>
</file>

<file path=ppt/slides/slide8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B90EF-F6B9-4DEB-8F80-69B8B6772979}"/>
              </a:ext>
            </a:extLst>
          </p:cNvPr>
          <p:cNvSpPr>
            <a:spLocks noGrp="1"/>
          </p:cNvSpPr>
          <p:nvPr>
            <p:ph type="title"/>
          </p:nvPr>
        </p:nvSpPr>
        <p:spPr>
          <a:xfrm>
            <a:off x="-2043953" y="0"/>
            <a:ext cx="2043953" cy="940904"/>
          </a:xfrm>
        </p:spPr>
        <p:txBody>
          <a:bodyPr/>
          <a:lstStyle/>
          <a:p>
            <a:pPr algn="r" rtl="1"/>
            <a:r>
              <a:rPr lang="ar-EG" b="1">
                <a:solidFill>
                  <a:srgbClr val="FFC000"/>
                </a:solidFill>
              </a:rPr>
              <a:t>ابصالية الأربعاء كيهك</a:t>
            </a:r>
            <a:endParaRPr lang="en-GB" b="1">
              <a:solidFill>
                <a:srgbClr val="FFC000"/>
              </a:solidFill>
            </a:endParaRPr>
          </a:p>
        </p:txBody>
      </p:sp>
      <p:sp>
        <p:nvSpPr>
          <p:cNvPr id="3" name="Text Placeholder 2">
            <a:extLst>
              <a:ext uri="{FF2B5EF4-FFF2-40B4-BE49-F238E27FC236}">
                <a16:creationId xmlns:a16="http://schemas.microsoft.com/office/drawing/2014/main" id="{0489B35C-6988-4CEC-A5B9-BB30CC2E76D0}"/>
              </a:ext>
            </a:extLst>
          </p:cNvPr>
          <p:cNvSpPr>
            <a:spLocks noGrp="1"/>
          </p:cNvSpPr>
          <p:nvPr>
            <p:ph type="body" sz="quarter" idx="10"/>
          </p:nvPr>
        </p:nvSpPr>
        <p:spPr/>
        <p:txBody>
          <a:bodyPr/>
          <a:lstStyle/>
          <a:p>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أي إيرهيلبيس إيروك بانوتي: كوني إيڤول أو باتشويس إيسوس:</a:t>
            </a:r>
            <a:endPar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FDC05629-276F-44C3-8B6B-5DD915B94901}"/>
              </a:ext>
            </a:extLst>
          </p:cNvPr>
          <p:cNvSpPr>
            <a:spLocks noGrp="1"/>
          </p:cNvSpPr>
          <p:nvPr>
            <p:ph type="body" sz="quarter" idx="11"/>
          </p:nvPr>
        </p:nvSpPr>
        <p:spPr/>
        <p:txBody>
          <a:bodyPr anchor="ctr"/>
          <a:lstStyle/>
          <a:p>
            <a:r>
              <a:rPr kumimoji="0" lang="ar-SA" sz="4000" b="1" i="0" u="none" strike="noStrike" cap="none" normalizeH="0" baseline="0" dirty="0">
                <a:ln>
                  <a:noFill/>
                </a:ln>
                <a:solidFill>
                  <a:schemeClr val="bg1"/>
                </a:solidFill>
                <a:effectLst/>
                <a:latin typeface="Times New Roman" pitchFamily="18" charset="0"/>
                <a:cs typeface="Times New Roman" pitchFamily="18" charset="0"/>
              </a:rPr>
              <a:t>توكلت عليك يا إلهي</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 اغفر لي يا ربي يسوع</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 </a:t>
            </a:r>
          </a:p>
        </p:txBody>
      </p:sp>
      <p:sp>
        <p:nvSpPr>
          <p:cNvPr id="5" name="Text Placeholder 4">
            <a:extLst>
              <a:ext uri="{FF2B5EF4-FFF2-40B4-BE49-F238E27FC236}">
                <a16:creationId xmlns:a16="http://schemas.microsoft.com/office/drawing/2014/main" id="{56D7CBFA-5D3E-4A6A-9F28-65FF8FAA00E8}"/>
              </a:ext>
            </a:extLst>
          </p:cNvPr>
          <p:cNvSpPr>
            <a:spLocks noGrp="1"/>
          </p:cNvSpPr>
          <p:nvPr>
            <p:ph type="body" sz="quarter" idx="12"/>
          </p:nvPr>
        </p:nvSpPr>
        <p:spPr/>
        <p:txBody>
          <a:bodyPr/>
          <a:lstStyle/>
          <a:p>
            <a:r>
              <a:rPr lang="en-GB" dirty="0" err="1"/>
              <a:t>Aierhelpic</a:t>
            </a:r>
            <a:r>
              <a:rPr lang="en-GB" dirty="0"/>
              <a:t> `</a:t>
            </a:r>
            <a:r>
              <a:rPr lang="en-GB" dirty="0" err="1"/>
              <a:t>erok</a:t>
            </a:r>
            <a:r>
              <a:rPr lang="en-GB" dirty="0"/>
              <a:t> </a:t>
            </a:r>
            <a:r>
              <a:rPr lang="en-GB" dirty="0" err="1"/>
              <a:t>Panou</a:t>
            </a:r>
            <a:r>
              <a:rPr lang="en-GB" dirty="0"/>
              <a:t>]@ ,w </a:t>
            </a:r>
            <a:r>
              <a:rPr lang="en-GB" dirty="0" err="1"/>
              <a:t>nyi</a:t>
            </a:r>
            <a:r>
              <a:rPr lang="en-GB" dirty="0"/>
              <a:t> `</a:t>
            </a:r>
            <a:r>
              <a:rPr lang="en-GB" dirty="0" err="1"/>
              <a:t>ebol</a:t>
            </a:r>
            <a:r>
              <a:rPr lang="en-GB" dirty="0"/>
              <a:t> `w Pa¡ I=y=c@</a:t>
            </a:r>
          </a:p>
        </p:txBody>
      </p:sp>
      <p:sp>
        <p:nvSpPr>
          <p:cNvPr id="6" name="TextBox 5">
            <a:hlinkClick r:id="rId2" action="ppaction://hlinksldjump"/>
            <a:extLst>
              <a:ext uri="{FF2B5EF4-FFF2-40B4-BE49-F238E27FC236}">
                <a16:creationId xmlns:a16="http://schemas.microsoft.com/office/drawing/2014/main" id="{05545F94-FB72-4B0F-A000-4BD9C8967165}"/>
              </a:ext>
            </a:extLst>
          </p:cNvPr>
          <p:cNvSpPr txBox="1"/>
          <p:nvPr/>
        </p:nvSpPr>
        <p:spPr>
          <a:xfrm>
            <a:off x="7315200" y="3310499"/>
            <a:ext cx="1828800" cy="400110"/>
          </a:xfrm>
          <a:prstGeom prst="rect">
            <a:avLst/>
          </a:prstGeom>
          <a:noFill/>
        </p:spPr>
        <p:txBody>
          <a:bodyPr wrap="square" rtlCol="0">
            <a:spAutoFit/>
          </a:bodyPr>
          <a:lstStyle/>
          <a:p>
            <a:pPr algn="ctr" rtl="1"/>
            <a:r>
              <a:rPr lang="ar-EG" sz="2000" b="1" dirty="0">
                <a:solidFill>
                  <a:srgbClr val="FFC000"/>
                </a:solidFill>
              </a:rPr>
              <a:t>مقدمة الثيؤطوكيات</a:t>
            </a:r>
            <a:endParaRPr lang="en-GB" sz="2000" b="1" dirty="0">
              <a:solidFill>
                <a:srgbClr val="FFC000"/>
              </a:solidFill>
            </a:endParaRPr>
          </a:p>
        </p:txBody>
      </p:sp>
      <p:sp>
        <p:nvSpPr>
          <p:cNvPr id="7" name="TextBox 6">
            <a:hlinkClick r:id="rId3" action="ppaction://hlinksldjump"/>
            <a:extLst>
              <a:ext uri="{FF2B5EF4-FFF2-40B4-BE49-F238E27FC236}">
                <a16:creationId xmlns:a16="http://schemas.microsoft.com/office/drawing/2014/main" id="{D8E6E3D2-BC4A-47A8-AC40-93FCB6F6B6DF}"/>
              </a:ext>
            </a:extLst>
          </p:cNvPr>
          <p:cNvSpPr txBox="1"/>
          <p:nvPr/>
        </p:nvSpPr>
        <p:spPr>
          <a:xfrm>
            <a:off x="1640541" y="3310499"/>
            <a:ext cx="5540189" cy="400110"/>
          </a:xfrm>
          <a:prstGeom prst="rect">
            <a:avLst/>
          </a:prstGeom>
          <a:noFill/>
        </p:spPr>
        <p:txBody>
          <a:bodyPr wrap="square">
            <a:spAutoFit/>
          </a:bodyPr>
          <a:lstStyle/>
          <a:p>
            <a:pPr algn="r" rtl="1"/>
            <a:r>
              <a:rPr lang="ar-EG" sz="2000" b="1" dirty="0">
                <a:solidFill>
                  <a:srgbClr val="FFC000"/>
                </a:solidFill>
              </a:rPr>
              <a:t>ابصالية الاربعاء سنوي</a:t>
            </a:r>
            <a:r>
              <a:rPr lang="en-US" sz="2000" b="1" dirty="0">
                <a:solidFill>
                  <a:srgbClr val="FFC000"/>
                </a:solidFill>
              </a:rPr>
              <a:t> </a:t>
            </a:r>
            <a:r>
              <a:rPr lang="ar-EG" sz="2000" b="1" dirty="0">
                <a:solidFill>
                  <a:srgbClr val="FFFFFF"/>
                </a:solidFill>
              </a:rPr>
              <a:t>(مارو أونوف إنتو ثيليل </a:t>
            </a:r>
            <a:r>
              <a:rPr lang="ar-EG" sz="2000" b="1" dirty="0">
                <a:solidFill>
                  <a:schemeClr val="bg1"/>
                </a:solidFill>
                <a:latin typeface="Times New Roman" pitchFamily="18" charset="0"/>
                <a:cs typeface="Times New Roman" pitchFamily="18" charset="0"/>
              </a:rPr>
              <a:t>/ فليفرح ويتهلل</a:t>
            </a:r>
            <a:r>
              <a:rPr lang="ar-EG" sz="2000" b="1" dirty="0">
                <a:solidFill>
                  <a:srgbClr val="FFFFFF"/>
                </a:solidFill>
              </a:rPr>
              <a:t>)</a:t>
            </a:r>
            <a:endParaRPr lang="en-GB" sz="2000" b="1" dirty="0">
              <a:solidFill>
                <a:srgbClr val="FFC000"/>
              </a:solidFill>
            </a:endParaRPr>
          </a:p>
        </p:txBody>
      </p:sp>
    </p:spTree>
    <p:extLst>
      <p:ext uri="{BB962C8B-B14F-4D97-AF65-F5344CB8AC3E}">
        <p14:creationId xmlns:p14="http://schemas.microsoft.com/office/powerpoint/2010/main" val="3845785352"/>
      </p:ext>
    </p:extLst>
  </p:cSld>
  <p:clrMapOvr>
    <a:masterClrMapping/>
  </p:clrMapOvr>
</p:sld>
</file>

<file path=ppt/slides/slide8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B90EF-F6B9-4DEB-8F80-69B8B677297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489B35C-6988-4CEC-A5B9-BB30CC2E76D0}"/>
              </a:ext>
            </a:extLst>
          </p:cNvPr>
          <p:cNvSpPr>
            <a:spLocks noGrp="1"/>
          </p:cNvSpPr>
          <p:nvPr>
            <p:ph type="body" sz="quarter" idx="10"/>
          </p:nvPr>
        </p:nvSpPr>
        <p:spPr>
          <a:xfrm>
            <a:off x="0" y="5661635"/>
            <a:ext cx="9144000" cy="1189740"/>
          </a:xfrm>
        </p:spPr>
        <p:txBody>
          <a:bodyPr/>
          <a:lstStyle/>
          <a:p>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هيتين ني إبريسڤيا إنتي ماسنوتي: ماريا تي إتشرومبي إثنيصوس.</a:t>
            </a:r>
            <a:endPar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FDC05629-276F-44C3-8B6B-5DD915B94901}"/>
              </a:ext>
            </a:extLst>
          </p:cNvPr>
          <p:cNvSpPr>
            <a:spLocks noGrp="1"/>
          </p:cNvSpPr>
          <p:nvPr>
            <p:ph type="body" sz="quarter" idx="11"/>
          </p:nvPr>
        </p:nvSpPr>
        <p:spPr/>
        <p:txBody>
          <a:bodyPr anchor="ctr"/>
          <a:lstStyle/>
          <a:p>
            <a:r>
              <a:rPr kumimoji="0" lang="ar-SA" sz="4000" b="1" i="0" u="none" strike="noStrike" cap="none" normalizeH="0" baseline="0" dirty="0">
                <a:ln>
                  <a:noFill/>
                </a:ln>
                <a:solidFill>
                  <a:schemeClr val="bg1"/>
                </a:solidFill>
                <a:effectLst/>
                <a:latin typeface="Times New Roman" pitchFamily="18" charset="0"/>
                <a:cs typeface="Times New Roman" pitchFamily="18" charset="0"/>
              </a:rPr>
              <a:t>بشفاعة والدة الإله</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 مريم الحمامة الحسنة.</a:t>
            </a:r>
          </a:p>
        </p:txBody>
      </p:sp>
      <p:sp>
        <p:nvSpPr>
          <p:cNvPr id="5" name="Text Placeholder 4">
            <a:extLst>
              <a:ext uri="{FF2B5EF4-FFF2-40B4-BE49-F238E27FC236}">
                <a16:creationId xmlns:a16="http://schemas.microsoft.com/office/drawing/2014/main" id="{56D7CBFA-5D3E-4A6A-9F28-65FF8FAA00E8}"/>
              </a:ext>
            </a:extLst>
          </p:cNvPr>
          <p:cNvSpPr>
            <a:spLocks noGrp="1"/>
          </p:cNvSpPr>
          <p:nvPr>
            <p:ph type="body" sz="quarter" idx="12"/>
          </p:nvPr>
        </p:nvSpPr>
        <p:spPr/>
        <p:txBody>
          <a:bodyPr/>
          <a:lstStyle/>
          <a:p>
            <a:r>
              <a:rPr lang="en-GB" dirty="0" err="1"/>
              <a:t>hiten</a:t>
            </a:r>
            <a:r>
              <a:rPr lang="en-GB" dirty="0"/>
              <a:t> </a:t>
            </a:r>
            <a:r>
              <a:rPr lang="en-GB" dirty="0" err="1"/>
              <a:t>ni`precbu`a</a:t>
            </a:r>
            <a:r>
              <a:rPr lang="en-GB" dirty="0"/>
              <a:t> `n]</a:t>
            </a:r>
            <a:r>
              <a:rPr lang="en-GB" dirty="0" err="1"/>
              <a:t>macnou</a:t>
            </a:r>
            <a:r>
              <a:rPr lang="en-GB" dirty="0"/>
              <a:t>]@ </a:t>
            </a:r>
            <a:r>
              <a:rPr lang="en-GB" dirty="0" err="1"/>
              <a:t>Mari`a</a:t>
            </a:r>
            <a:r>
              <a:rPr lang="en-GB" dirty="0"/>
              <a:t> ]`[</a:t>
            </a:r>
            <a:r>
              <a:rPr lang="en-GB" dirty="0" err="1"/>
              <a:t>rompi</a:t>
            </a:r>
            <a:r>
              <a:rPr lang="en-GB" dirty="0"/>
              <a:t> </a:t>
            </a:r>
            <a:r>
              <a:rPr lang="en-GB" dirty="0" err="1"/>
              <a:t>e;necwc</a:t>
            </a:r>
            <a:r>
              <a:rPr lang="en-GB" dirty="0"/>
              <a:t>.</a:t>
            </a:r>
          </a:p>
        </p:txBody>
      </p:sp>
    </p:spTree>
    <p:extLst>
      <p:ext uri="{BB962C8B-B14F-4D97-AF65-F5344CB8AC3E}">
        <p14:creationId xmlns:p14="http://schemas.microsoft.com/office/powerpoint/2010/main" val="497876700"/>
      </p:ext>
    </p:extLst>
  </p:cSld>
  <p:clrMapOvr>
    <a:masterClrMapping/>
  </p:clrMapOvr>
</p:sld>
</file>

<file path=ppt/slides/slide8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4B19A-B700-48D8-8C92-B2A7EE1EB80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B159275-9036-4180-863A-AB900D5CE337}"/>
              </a:ext>
            </a:extLst>
          </p:cNvPr>
          <p:cNvSpPr>
            <a:spLocks noGrp="1"/>
          </p:cNvSpPr>
          <p:nvPr>
            <p:ph type="body" sz="quarter" idx="10"/>
          </p:nvPr>
        </p:nvSpPr>
        <p:spPr>
          <a:xfrm>
            <a:off x="-67236" y="5782235"/>
            <a:ext cx="9265024" cy="1069140"/>
          </a:xfrm>
        </p:spPr>
        <p:txBody>
          <a:bodyPr/>
          <a:lstStyle/>
          <a:p>
            <a:r>
              <a:rPr kumimoji="0" lang="ar-EG" sz="3500" b="1" i="0" u="none" strike="noStrike" kern="1200" cap="none" normalizeH="0" baseline="0" dirty="0">
                <a:ln>
                  <a:noFill/>
                </a:ln>
                <a:solidFill>
                  <a:schemeClr val="bg1"/>
                </a:solidFill>
                <a:effectLst/>
                <a:latin typeface="Times New Roman" pitchFamily="18" charset="0"/>
                <a:ea typeface="+mn-ea"/>
                <a:cs typeface="Times New Roman" pitchFamily="18" charset="0"/>
              </a:rPr>
              <a:t>ڤون نيڤين إت هيچين بي كاهي: إڤتي أوأوو إنتي كاثاروس: چيه ني طاغما تيرو إنتيه ني فيؤوي: سيه جو إننيه ماكاريزموس.</a:t>
            </a:r>
            <a:endParaRPr kumimoji="0" lang="ar-SA" sz="35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7B4D3DB4-E459-494B-A7EF-9568C6752131}"/>
              </a:ext>
            </a:extLst>
          </p:cNvPr>
          <p:cNvSpPr>
            <a:spLocks noGrp="1"/>
          </p:cNvSpPr>
          <p:nvPr>
            <p:ph type="body" sz="quarter" idx="11"/>
          </p:nvPr>
        </p:nvSpPr>
        <p:spPr>
          <a:xfrm>
            <a:off x="0" y="3710609"/>
            <a:ext cx="9144000" cy="1069140"/>
          </a:xfrm>
        </p:spPr>
        <p:txBody>
          <a:bodyP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كل أحد على الأرض</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يمجدون النقية</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وجميع الطغمات السمائية</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ينشدون طوبانيتك.</a:t>
            </a:r>
          </a:p>
        </p:txBody>
      </p:sp>
      <p:sp>
        <p:nvSpPr>
          <p:cNvPr id="5" name="Text Placeholder 4">
            <a:extLst>
              <a:ext uri="{FF2B5EF4-FFF2-40B4-BE49-F238E27FC236}">
                <a16:creationId xmlns:a16="http://schemas.microsoft.com/office/drawing/2014/main" id="{84443B54-CDEA-4B10-ABCD-2F42C4631602}"/>
              </a:ext>
            </a:extLst>
          </p:cNvPr>
          <p:cNvSpPr>
            <a:spLocks noGrp="1"/>
          </p:cNvSpPr>
          <p:nvPr>
            <p:ph type="body" sz="quarter" idx="12"/>
          </p:nvPr>
        </p:nvSpPr>
        <p:spPr>
          <a:xfrm>
            <a:off x="0" y="4713095"/>
            <a:ext cx="9144000" cy="1069140"/>
          </a:xfrm>
        </p:spPr>
        <p:txBody>
          <a:bodyPr anchor="b"/>
          <a:lstStyle/>
          <a:p>
            <a:pPr>
              <a:spcBef>
                <a:spcPts val="0"/>
              </a:spcBef>
            </a:pPr>
            <a:r>
              <a:rPr lang="en-GB" sz="3600" dirty="0"/>
              <a:t>Bon </a:t>
            </a:r>
            <a:r>
              <a:rPr lang="en-GB" sz="3600" dirty="0" err="1"/>
              <a:t>niben</a:t>
            </a:r>
            <a:r>
              <a:rPr lang="en-GB" sz="3600" dirty="0"/>
              <a:t> et </a:t>
            </a:r>
            <a:r>
              <a:rPr lang="en-GB" sz="3600" dirty="0" err="1"/>
              <a:t>hijen</a:t>
            </a:r>
            <a:r>
              <a:rPr lang="en-GB" sz="3600" dirty="0"/>
              <a:t> </a:t>
            </a:r>
            <a:r>
              <a:rPr lang="en-GB" sz="3600" dirty="0" err="1"/>
              <a:t>pikahi</a:t>
            </a:r>
            <a:r>
              <a:rPr lang="en-GB" sz="3600" dirty="0"/>
              <a:t>@ </a:t>
            </a:r>
            <a:r>
              <a:rPr lang="en-GB" sz="3600" dirty="0" err="1"/>
              <a:t>eu</a:t>
            </a:r>
            <a:r>
              <a:rPr lang="en-GB" sz="3600" dirty="0"/>
              <a:t>]`</a:t>
            </a:r>
            <a:r>
              <a:rPr lang="en-GB" sz="3600" dirty="0" err="1"/>
              <a:t>wou</a:t>
            </a:r>
            <a:r>
              <a:rPr lang="en-GB" sz="3600" dirty="0"/>
              <a:t> `n]</a:t>
            </a:r>
            <a:r>
              <a:rPr lang="en-GB" sz="3600" dirty="0" err="1"/>
              <a:t>ka;aroc</a:t>
            </a:r>
            <a:r>
              <a:rPr lang="en-GB" sz="3600" dirty="0"/>
              <a:t>@</a:t>
            </a:r>
            <a:endParaRPr lang="ar-EG" sz="3600" dirty="0"/>
          </a:p>
          <a:p>
            <a:pPr>
              <a:spcBef>
                <a:spcPts val="0"/>
              </a:spcBef>
            </a:pPr>
            <a:r>
              <a:rPr lang="en-GB" sz="3300" dirty="0"/>
              <a:t>je </a:t>
            </a:r>
            <a:r>
              <a:rPr lang="en-GB" sz="3300" dirty="0" err="1"/>
              <a:t>nitagma</a:t>
            </a:r>
            <a:r>
              <a:rPr lang="en-GB" sz="3300" dirty="0"/>
              <a:t> </a:t>
            </a:r>
            <a:r>
              <a:rPr lang="en-GB" sz="3300" dirty="0" err="1"/>
              <a:t>tyrou</a:t>
            </a:r>
            <a:r>
              <a:rPr lang="en-GB" sz="3300" dirty="0"/>
              <a:t> `</a:t>
            </a:r>
            <a:r>
              <a:rPr lang="en-GB" sz="3300" dirty="0" err="1"/>
              <a:t>nte</a:t>
            </a:r>
            <a:r>
              <a:rPr lang="en-GB" sz="3300" dirty="0"/>
              <a:t> </a:t>
            </a:r>
            <a:r>
              <a:rPr lang="en-GB" sz="3300" dirty="0" err="1"/>
              <a:t>nivyou`i</a:t>
            </a:r>
            <a:r>
              <a:rPr lang="en-GB" sz="3300" dirty="0"/>
              <a:t>@ </a:t>
            </a:r>
            <a:r>
              <a:rPr lang="en-GB" sz="3300" dirty="0" err="1"/>
              <a:t>cejw</a:t>
            </a:r>
            <a:r>
              <a:rPr lang="en-GB" sz="3300" dirty="0"/>
              <a:t> `</a:t>
            </a:r>
            <a:r>
              <a:rPr lang="en-GB" sz="3300" dirty="0" err="1"/>
              <a:t>nnemakaricmoc</a:t>
            </a:r>
            <a:r>
              <a:rPr lang="en-GB" sz="3300" dirty="0"/>
              <a:t>.</a:t>
            </a:r>
          </a:p>
        </p:txBody>
      </p:sp>
    </p:spTree>
    <p:extLst>
      <p:ext uri="{BB962C8B-B14F-4D97-AF65-F5344CB8AC3E}">
        <p14:creationId xmlns:p14="http://schemas.microsoft.com/office/powerpoint/2010/main" val="740507504"/>
      </p:ext>
    </p:extLst>
  </p:cSld>
  <p:clrMapOvr>
    <a:masterClrMapping/>
  </p:clrMapOvr>
</p:sld>
</file>

<file path=ppt/slides/slide8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4B19A-B700-48D8-8C92-B2A7EE1EB80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B159275-9036-4180-863A-AB900D5CE337}"/>
              </a:ext>
            </a:extLst>
          </p:cNvPr>
          <p:cNvSpPr>
            <a:spLocks noGrp="1"/>
          </p:cNvSpPr>
          <p:nvPr>
            <p:ph type="body" sz="quarter" idx="10"/>
          </p:nvPr>
        </p:nvSpPr>
        <p:spPr>
          <a:xfrm>
            <a:off x="0" y="5782235"/>
            <a:ext cx="9144000" cy="1069140"/>
          </a:xfrm>
        </p:spPr>
        <p:txBody>
          <a:bodyPr/>
          <a:lstStyle/>
          <a:p>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جيه غار إنثو بيه تي ماسنوتي: نيم تي بيلي إنتيه ني مانشاي: نيم تي إسكيني إمماه إسنوتي: إثماڤ إم بخريستوس أدوناي.</a:t>
            </a:r>
          </a:p>
        </p:txBody>
      </p:sp>
      <p:sp>
        <p:nvSpPr>
          <p:cNvPr id="4" name="Text Placeholder 3">
            <a:extLst>
              <a:ext uri="{FF2B5EF4-FFF2-40B4-BE49-F238E27FC236}">
                <a16:creationId xmlns:a16="http://schemas.microsoft.com/office/drawing/2014/main" id="{7B4D3DB4-E459-494B-A7EF-9568C6752131}"/>
              </a:ext>
            </a:extLst>
          </p:cNvPr>
          <p:cNvSpPr>
            <a:spLocks noGrp="1"/>
          </p:cNvSpPr>
          <p:nvPr>
            <p:ph type="body" sz="quarter" idx="11"/>
          </p:nvPr>
        </p:nvSpPr>
        <p:spPr>
          <a:xfrm>
            <a:off x="0" y="3710609"/>
            <a:ext cx="9144000" cy="1069140"/>
          </a:xfrm>
        </p:spPr>
        <p:txBody>
          <a:bodyPr anchor="t"/>
          <a:lstStyle/>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لأنك أنت هي والدة الإله، وباب المشرق، والقبة الثانية، </a:t>
            </a:r>
            <a:endParaRPr kumimoji="0" lang="ar-EG" sz="3600" b="1" i="0" u="none" strike="noStrike" cap="none" normalizeH="0" baseline="0" dirty="0">
              <a:ln>
                <a:noFill/>
              </a:ln>
              <a:solidFill>
                <a:schemeClr val="bg1"/>
              </a:solidFill>
              <a:effectLst/>
              <a:latin typeface="Times New Roman" pitchFamily="18" charset="0"/>
              <a:cs typeface="Times New Roman" pitchFamily="18" charset="0"/>
            </a:endParaRPr>
          </a:p>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أم المسيح أدوناي.</a:t>
            </a:r>
          </a:p>
        </p:txBody>
      </p:sp>
      <p:sp>
        <p:nvSpPr>
          <p:cNvPr id="5" name="Text Placeholder 4">
            <a:extLst>
              <a:ext uri="{FF2B5EF4-FFF2-40B4-BE49-F238E27FC236}">
                <a16:creationId xmlns:a16="http://schemas.microsoft.com/office/drawing/2014/main" id="{84443B54-CDEA-4B10-ABCD-2F42C4631602}"/>
              </a:ext>
            </a:extLst>
          </p:cNvPr>
          <p:cNvSpPr>
            <a:spLocks noGrp="1"/>
          </p:cNvSpPr>
          <p:nvPr>
            <p:ph type="body" sz="quarter" idx="12"/>
          </p:nvPr>
        </p:nvSpPr>
        <p:spPr>
          <a:xfrm>
            <a:off x="-80682" y="4713095"/>
            <a:ext cx="9265024" cy="1069140"/>
          </a:xfrm>
        </p:spPr>
        <p:txBody>
          <a:bodyPr anchor="b"/>
          <a:lstStyle/>
          <a:p>
            <a:pPr>
              <a:spcBef>
                <a:spcPts val="0"/>
              </a:spcBef>
            </a:pPr>
            <a:r>
              <a:rPr lang="en-GB" sz="3500" dirty="0"/>
              <a:t>Ge gar `</a:t>
            </a:r>
            <a:r>
              <a:rPr lang="en-GB" sz="3500" dirty="0" err="1"/>
              <a:t>n;o</a:t>
            </a:r>
            <a:r>
              <a:rPr lang="en-GB" sz="3500" dirty="0"/>
              <a:t> pe ]</a:t>
            </a:r>
            <a:r>
              <a:rPr lang="en-GB" sz="3500" dirty="0" err="1"/>
              <a:t>macnou</a:t>
            </a:r>
            <a:r>
              <a:rPr lang="en-GB" sz="3500" dirty="0"/>
              <a:t>]@ </a:t>
            </a:r>
            <a:r>
              <a:rPr lang="en-GB" sz="3500" dirty="0" err="1"/>
              <a:t>nem</a:t>
            </a:r>
            <a:r>
              <a:rPr lang="en-GB" sz="3500" dirty="0"/>
              <a:t> ]</a:t>
            </a:r>
            <a:r>
              <a:rPr lang="en-GB" sz="3500" dirty="0" err="1"/>
              <a:t>puly</a:t>
            </a:r>
            <a:r>
              <a:rPr lang="en-GB" sz="3500" dirty="0"/>
              <a:t> `</a:t>
            </a:r>
            <a:r>
              <a:rPr lang="en-GB" sz="3500" dirty="0" err="1"/>
              <a:t>nte</a:t>
            </a:r>
            <a:r>
              <a:rPr lang="ar-EG" sz="3500" dirty="0"/>
              <a:t> </a:t>
            </a:r>
            <a:r>
              <a:rPr lang="en-GB" sz="3500" dirty="0" err="1"/>
              <a:t>nimansai</a:t>
            </a:r>
            <a:r>
              <a:rPr lang="en-GB" sz="3500" dirty="0"/>
              <a:t>@</a:t>
            </a:r>
            <a:endParaRPr lang="ar-EG" sz="3500" dirty="0"/>
          </a:p>
          <a:p>
            <a:pPr>
              <a:spcBef>
                <a:spcPts val="0"/>
              </a:spcBef>
            </a:pPr>
            <a:r>
              <a:rPr lang="en-GB" sz="3600" dirty="0"/>
              <a:t> </a:t>
            </a:r>
            <a:r>
              <a:rPr lang="en-GB" sz="3600" dirty="0" err="1"/>
              <a:t>nem</a:t>
            </a:r>
            <a:r>
              <a:rPr lang="en-GB" sz="3600" dirty="0"/>
              <a:t> ]`</a:t>
            </a:r>
            <a:r>
              <a:rPr lang="en-GB" sz="3600" dirty="0" err="1"/>
              <a:t>ckuny</a:t>
            </a:r>
            <a:r>
              <a:rPr lang="en-GB" sz="3600" dirty="0"/>
              <a:t> `</a:t>
            </a:r>
            <a:r>
              <a:rPr lang="en-GB" sz="3600" dirty="0" err="1"/>
              <a:t>mmah</a:t>
            </a:r>
            <a:r>
              <a:rPr lang="en-GB" sz="3600" dirty="0"/>
              <a:t>=b]@ `;</a:t>
            </a:r>
            <a:r>
              <a:rPr lang="en-GB" sz="3600" dirty="0" err="1"/>
              <a:t>mau</a:t>
            </a:r>
            <a:r>
              <a:rPr lang="en-GB" sz="3600" dirty="0"/>
              <a:t> `</a:t>
            </a:r>
            <a:r>
              <a:rPr lang="en-GB" sz="3600" dirty="0" err="1"/>
              <a:t>mP</a:t>
            </a:r>
            <a:r>
              <a:rPr lang="en-GB" sz="3600" dirty="0"/>
              <a:t>=,=c `</a:t>
            </a:r>
            <a:r>
              <a:rPr lang="en-GB" sz="3600" dirty="0" err="1"/>
              <a:t>Adwnai</a:t>
            </a:r>
            <a:r>
              <a:rPr lang="en-GB" sz="3600" dirty="0"/>
              <a:t>.</a:t>
            </a:r>
          </a:p>
        </p:txBody>
      </p:sp>
    </p:spTree>
    <p:extLst>
      <p:ext uri="{BB962C8B-B14F-4D97-AF65-F5344CB8AC3E}">
        <p14:creationId xmlns:p14="http://schemas.microsoft.com/office/powerpoint/2010/main" val="67223304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801218536"/>
              </p:ext>
            </p:extLst>
          </p:nvPr>
        </p:nvGraphicFramePr>
        <p:xfrm>
          <a:off x="0" y="3723340"/>
          <a:ext cx="9144000" cy="31089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مدح داود البار. مريم ست الأبكار.</a:t>
                      </a:r>
                    </a:p>
                  </a:txBody>
                  <a:tcPr anchor="ctr"/>
                </a:tc>
                <a:extLst>
                  <a:ext uri="{0D108BD9-81ED-4DB2-BD59-A6C34878D82A}">
                    <a16:rowId xmlns:a16="http://schemas.microsoft.com/office/drawing/2014/main" val="2109366237"/>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rPr>
                        <a:t>على العشرة أوتار</a:t>
                      </a:r>
                      <a:r>
                        <a:rPr lang="ar-EG" sz="4200" b="1" dirty="0">
                          <a:solidFill>
                            <a:schemeClr val="bg1"/>
                          </a:solidFill>
                          <a:latin typeface="+mj-lt"/>
                        </a:rPr>
                        <a:t>. آمين الليلويا.</a:t>
                      </a:r>
                    </a:p>
                  </a:txBody>
                  <a:tcPr anchor="ctr"/>
                </a:tc>
                <a:extLst>
                  <a:ext uri="{0D108BD9-81ED-4DB2-BD59-A6C34878D82A}">
                    <a16:rowId xmlns:a16="http://schemas.microsoft.com/office/drawing/2014/main" val="3887772770"/>
                  </a:ext>
                </a:extLst>
              </a:tr>
              <a:tr h="152102">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بالأرغن والقيثار. </a:t>
                      </a:r>
                      <a:r>
                        <a:rPr lang="ar-EG" sz="4200" b="1" kern="1200" dirty="0">
                          <a:solidFill>
                            <a:schemeClr val="bg1"/>
                          </a:solidFill>
                          <a:latin typeface="+mn-lt"/>
                          <a:ea typeface="+mn-ea"/>
                          <a:cs typeface="+mn-cs"/>
                        </a:rPr>
                        <a:t>الصنوج مع الأوتار</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626932">
                <a:tc>
                  <a:txBody>
                    <a:bodyPr/>
                    <a:lstStyle/>
                    <a:p>
                      <a:pPr algn="l" rtl="1"/>
                      <a:r>
                        <a:rPr lang="ar-EG" sz="4200" b="1" dirty="0">
                          <a:solidFill>
                            <a:schemeClr val="bg1"/>
                          </a:solidFill>
                          <a:latin typeface="+mj-lt"/>
                        </a:rPr>
                        <a:t>والدُف مع المزمار.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632507454"/>
      </p:ext>
    </p:extLst>
  </p:cSld>
  <p:clrMapOvr>
    <a:masterClrMapping/>
  </p:clrMapOvr>
</p:sld>
</file>

<file path=ppt/slides/slide8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4B19A-B700-48D8-8C92-B2A7EE1EB80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B159275-9036-4180-863A-AB900D5CE337}"/>
              </a:ext>
            </a:extLst>
          </p:cNvPr>
          <p:cNvSpPr>
            <a:spLocks noGrp="1"/>
          </p:cNvSpPr>
          <p:nvPr>
            <p:ph type="body" sz="quarter" idx="10"/>
          </p:nvPr>
        </p:nvSpPr>
        <p:spPr>
          <a:xfrm>
            <a:off x="0" y="5782235"/>
            <a:ext cx="9144000" cy="1069140"/>
          </a:xfrm>
        </p:spPr>
        <p:txBody>
          <a:bodyPr/>
          <a:lstStyle/>
          <a:p>
            <a:r>
              <a:rPr kumimoji="0" lang="ar-EG" sz="3500" b="1" i="0" u="none" strike="noStrike" kern="1200" cap="none" normalizeH="0" baseline="0" dirty="0">
                <a:ln>
                  <a:noFill/>
                </a:ln>
                <a:solidFill>
                  <a:schemeClr val="bg1"/>
                </a:solidFill>
                <a:effectLst/>
                <a:latin typeface="Times New Roman" pitchFamily="18" charset="0"/>
                <a:ea typeface="+mn-ea"/>
                <a:cs typeface="Times New Roman" pitchFamily="18" charset="0"/>
              </a:rPr>
              <a:t>داڤيد أفطامون إمباي ريتي: چيه أڤ صاچي إنهان طايو إثڤيتي: أو تي ڤاكي إنتيه إفنوتي: ثي إيطا بخريستوس شاي نان إنخيتي.</a:t>
            </a:r>
          </a:p>
        </p:txBody>
      </p:sp>
      <p:sp>
        <p:nvSpPr>
          <p:cNvPr id="4" name="Text Placeholder 3">
            <a:extLst>
              <a:ext uri="{FF2B5EF4-FFF2-40B4-BE49-F238E27FC236}">
                <a16:creationId xmlns:a16="http://schemas.microsoft.com/office/drawing/2014/main" id="{7B4D3DB4-E459-494B-A7EF-9568C6752131}"/>
              </a:ext>
            </a:extLst>
          </p:cNvPr>
          <p:cNvSpPr>
            <a:spLocks noGrp="1"/>
          </p:cNvSpPr>
          <p:nvPr>
            <p:ph type="body" sz="quarter" idx="11"/>
          </p:nvPr>
        </p:nvSpPr>
        <p:spPr>
          <a:xfrm>
            <a:off x="0" y="3710609"/>
            <a:ext cx="9144000" cy="1069140"/>
          </a:xfrm>
        </p:spPr>
        <p:txBody>
          <a:bodyPr anchor="t"/>
          <a:lstStyle/>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داود أعلمنا هكذا قائلاً، أنهم تكلموا من أجلك، بكرامات يا مدينة الله، الذي منك أشرق لنا المسيح.</a:t>
            </a:r>
          </a:p>
        </p:txBody>
      </p:sp>
      <p:sp>
        <p:nvSpPr>
          <p:cNvPr id="5" name="Text Placeholder 4">
            <a:extLst>
              <a:ext uri="{FF2B5EF4-FFF2-40B4-BE49-F238E27FC236}">
                <a16:creationId xmlns:a16="http://schemas.microsoft.com/office/drawing/2014/main" id="{84443B54-CDEA-4B10-ABCD-2F42C4631602}"/>
              </a:ext>
            </a:extLst>
          </p:cNvPr>
          <p:cNvSpPr>
            <a:spLocks noGrp="1"/>
          </p:cNvSpPr>
          <p:nvPr>
            <p:ph type="body" sz="quarter" idx="12"/>
          </p:nvPr>
        </p:nvSpPr>
        <p:spPr>
          <a:xfrm>
            <a:off x="0" y="4713095"/>
            <a:ext cx="9144000" cy="1069140"/>
          </a:xfrm>
        </p:spPr>
        <p:txBody>
          <a:bodyPr anchor="b"/>
          <a:lstStyle/>
          <a:p>
            <a:pPr>
              <a:spcBef>
                <a:spcPts val="0"/>
              </a:spcBef>
            </a:pPr>
            <a:r>
              <a:rPr lang="en-GB" sz="3500" dirty="0" err="1"/>
              <a:t>Dauid</a:t>
            </a:r>
            <a:r>
              <a:rPr lang="en-GB" sz="3500" dirty="0"/>
              <a:t> </a:t>
            </a:r>
            <a:r>
              <a:rPr lang="en-GB" sz="3500" dirty="0" err="1"/>
              <a:t>aftamon</a:t>
            </a:r>
            <a:r>
              <a:rPr lang="en-GB" sz="3500" dirty="0"/>
              <a:t> `</a:t>
            </a:r>
            <a:r>
              <a:rPr lang="en-GB" sz="3500" dirty="0" err="1"/>
              <a:t>mpairy</a:t>
            </a:r>
            <a:r>
              <a:rPr lang="en-GB" sz="3500" dirty="0"/>
              <a:t>]@ je </a:t>
            </a:r>
            <a:r>
              <a:rPr lang="en-GB" sz="3500" dirty="0" err="1"/>
              <a:t>aucaji</a:t>
            </a:r>
            <a:r>
              <a:rPr lang="en-GB" sz="3500" dirty="0"/>
              <a:t> `</a:t>
            </a:r>
            <a:r>
              <a:rPr lang="en-GB" sz="3500" dirty="0" err="1"/>
              <a:t>nhantai`o</a:t>
            </a:r>
            <a:r>
              <a:rPr lang="en-GB" sz="3500" dirty="0"/>
              <a:t> </a:t>
            </a:r>
            <a:r>
              <a:rPr lang="en-GB" sz="3500" dirty="0" err="1"/>
              <a:t>e;by</a:t>
            </a:r>
            <a:r>
              <a:rPr lang="en-GB" sz="3500" dirty="0"/>
              <a:t>]@ `w ]</a:t>
            </a:r>
            <a:r>
              <a:rPr lang="en-GB" sz="3500" dirty="0" err="1"/>
              <a:t>baki</a:t>
            </a:r>
            <a:r>
              <a:rPr lang="en-GB" sz="3500" dirty="0"/>
              <a:t> `</a:t>
            </a:r>
            <a:r>
              <a:rPr lang="en-GB" sz="3500" dirty="0" err="1"/>
              <a:t>nte</a:t>
            </a:r>
            <a:r>
              <a:rPr lang="en-GB" sz="3500" dirty="0"/>
              <a:t> V]@ ;</a:t>
            </a:r>
            <a:r>
              <a:rPr lang="en-GB" sz="3500" dirty="0" err="1"/>
              <a:t>y`eta</a:t>
            </a:r>
            <a:r>
              <a:rPr lang="en-GB" sz="3500" dirty="0"/>
              <a:t> P=,=c </a:t>
            </a:r>
            <a:r>
              <a:rPr lang="en-GB" sz="3500" dirty="0" err="1"/>
              <a:t>sai</a:t>
            </a:r>
            <a:r>
              <a:rPr lang="en-GB" sz="3500" dirty="0"/>
              <a:t> nan `</a:t>
            </a:r>
            <a:r>
              <a:rPr lang="en-GB" sz="3500" dirty="0" err="1"/>
              <a:t>nqy</a:t>
            </a:r>
            <a:r>
              <a:rPr lang="en-GB" sz="3500" dirty="0"/>
              <a:t>].</a:t>
            </a:r>
          </a:p>
        </p:txBody>
      </p:sp>
    </p:spTree>
    <p:extLst>
      <p:ext uri="{BB962C8B-B14F-4D97-AF65-F5344CB8AC3E}">
        <p14:creationId xmlns:p14="http://schemas.microsoft.com/office/powerpoint/2010/main" val="1492786330"/>
      </p:ext>
    </p:extLst>
  </p:cSld>
  <p:clrMapOvr>
    <a:masterClrMapping/>
  </p:clrMapOvr>
</p:sld>
</file>

<file path=ppt/slides/slide8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4B19A-B700-48D8-8C92-B2A7EE1EB80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B159275-9036-4180-863A-AB900D5CE337}"/>
              </a:ext>
            </a:extLst>
          </p:cNvPr>
          <p:cNvSpPr>
            <a:spLocks noGrp="1"/>
          </p:cNvSpPr>
          <p:nvPr>
            <p:ph type="body" sz="quarter" idx="10"/>
          </p:nvPr>
        </p:nvSpPr>
        <p:spPr>
          <a:xfrm>
            <a:off x="0" y="5782235"/>
            <a:ext cx="9144000" cy="1069140"/>
          </a:xfrm>
        </p:spPr>
        <p:txBody>
          <a:bodyPr/>
          <a:lstStyle/>
          <a:p>
            <a:r>
              <a:rPr kumimoji="0" lang="ar-EG" sz="3900" b="1" i="0" u="none" strike="noStrike" kern="1200" cap="none" normalizeH="0" baseline="0" dirty="0">
                <a:ln>
                  <a:noFill/>
                </a:ln>
                <a:solidFill>
                  <a:schemeClr val="bg1"/>
                </a:solidFill>
                <a:effectLst/>
                <a:latin typeface="Times New Roman" pitchFamily="18" charset="0"/>
                <a:ea typeface="+mn-ea"/>
                <a:cs typeface="Times New Roman" pitchFamily="18" charset="0"/>
              </a:rPr>
              <a:t>إثڤيه ماريا تي بارثينوس: أڤطاستو إيبي باراذيسوس: آدام نيم إيڤا نيم ني ذيكيؤس: نيم نين يوتي إن أرشيؤس.</a:t>
            </a:r>
          </a:p>
        </p:txBody>
      </p:sp>
      <p:sp>
        <p:nvSpPr>
          <p:cNvPr id="4" name="Text Placeholder 3">
            <a:extLst>
              <a:ext uri="{FF2B5EF4-FFF2-40B4-BE49-F238E27FC236}">
                <a16:creationId xmlns:a16="http://schemas.microsoft.com/office/drawing/2014/main" id="{7B4D3DB4-E459-494B-A7EF-9568C6752131}"/>
              </a:ext>
            </a:extLst>
          </p:cNvPr>
          <p:cNvSpPr>
            <a:spLocks noGrp="1"/>
          </p:cNvSpPr>
          <p:nvPr>
            <p:ph type="body" sz="quarter" idx="11"/>
          </p:nvPr>
        </p:nvSpPr>
        <p:spPr>
          <a:xfrm>
            <a:off x="0" y="3710609"/>
            <a:ext cx="9144000" cy="1069140"/>
          </a:xfrm>
        </p:spPr>
        <p:txBody>
          <a:bodyPr anchor="t"/>
          <a:lstStyle/>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من قبل مريم العذراء، رجع إلى الفردوس، أدم وحواء والصديقون، وآباؤنا الأولون.</a:t>
            </a:r>
          </a:p>
        </p:txBody>
      </p:sp>
      <p:sp>
        <p:nvSpPr>
          <p:cNvPr id="5" name="Text Placeholder 4">
            <a:extLst>
              <a:ext uri="{FF2B5EF4-FFF2-40B4-BE49-F238E27FC236}">
                <a16:creationId xmlns:a16="http://schemas.microsoft.com/office/drawing/2014/main" id="{84443B54-CDEA-4B10-ABCD-2F42C4631602}"/>
              </a:ext>
            </a:extLst>
          </p:cNvPr>
          <p:cNvSpPr>
            <a:spLocks noGrp="1"/>
          </p:cNvSpPr>
          <p:nvPr>
            <p:ph type="body" sz="quarter" idx="12"/>
          </p:nvPr>
        </p:nvSpPr>
        <p:spPr>
          <a:xfrm>
            <a:off x="0" y="4713095"/>
            <a:ext cx="9144000" cy="1069140"/>
          </a:xfrm>
        </p:spPr>
        <p:txBody>
          <a:bodyPr anchor="b"/>
          <a:lstStyle/>
          <a:p>
            <a:pPr>
              <a:spcBef>
                <a:spcPts val="0"/>
              </a:spcBef>
            </a:pPr>
            <a:r>
              <a:rPr lang="pt-BR" sz="3800" dirty="0"/>
              <a:t>E;be Mari`a ]par;enoc@ autac;o `epiparadicoc@</a:t>
            </a:r>
            <a:endParaRPr lang="ar-EG" sz="3800" dirty="0"/>
          </a:p>
          <a:p>
            <a:pPr>
              <a:spcBef>
                <a:spcPts val="0"/>
              </a:spcBef>
            </a:pPr>
            <a:r>
              <a:rPr lang="pt-BR" sz="3550" dirty="0"/>
              <a:t>`Adam nem `Eua nem nidikeoc@ nem nenio] `nar,eoc.</a:t>
            </a:r>
          </a:p>
        </p:txBody>
      </p:sp>
    </p:spTree>
    <p:extLst>
      <p:ext uri="{BB962C8B-B14F-4D97-AF65-F5344CB8AC3E}">
        <p14:creationId xmlns:p14="http://schemas.microsoft.com/office/powerpoint/2010/main" val="2407206261"/>
      </p:ext>
    </p:extLst>
  </p:cSld>
  <p:clrMapOvr>
    <a:masterClrMapping/>
  </p:clrMapOvr>
</p:sld>
</file>

<file path=ppt/slides/slide8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4B19A-B700-48D8-8C92-B2A7EE1EB80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B159275-9036-4180-863A-AB900D5CE337}"/>
              </a:ext>
            </a:extLst>
          </p:cNvPr>
          <p:cNvSpPr>
            <a:spLocks noGrp="1"/>
          </p:cNvSpPr>
          <p:nvPr>
            <p:ph type="body" sz="quarter" idx="10"/>
          </p:nvPr>
        </p:nvSpPr>
        <p:spPr>
          <a:xfrm>
            <a:off x="0" y="5782235"/>
            <a:ext cx="9144000" cy="1069140"/>
          </a:xfrm>
        </p:spPr>
        <p:txBody>
          <a:bodyPr/>
          <a:lstStyle/>
          <a:p>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شاشف إنطاغما إتخين إتفيه: إڤتي أوأوو نيه أو تي أوورو:</a:t>
            </a:r>
            <a:endParaRPr kumimoji="0" lang="ar-EG" sz="39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7B4D3DB4-E459-494B-A7EF-9568C6752131}"/>
              </a:ext>
            </a:extLst>
          </p:cNvPr>
          <p:cNvSpPr>
            <a:spLocks noGrp="1"/>
          </p:cNvSpPr>
          <p:nvPr>
            <p:ph type="body" sz="quarter" idx="11"/>
          </p:nvPr>
        </p:nvSpPr>
        <p:spPr>
          <a:xfrm>
            <a:off x="0" y="3710609"/>
            <a:ext cx="9144000" cy="1069140"/>
          </a:xfrm>
        </p:spPr>
        <p:txBody>
          <a:bodyPr anchor="ctr"/>
          <a:lstStyle/>
          <a:p>
            <a:pPr>
              <a:spcBef>
                <a:spcPts val="0"/>
              </a:spcBef>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السبع الطغمات السمائية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يمجدونك أيتها الملكة</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44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84443B54-CDEA-4B10-ABCD-2F42C4631602}"/>
              </a:ext>
            </a:extLst>
          </p:cNvPr>
          <p:cNvSpPr>
            <a:spLocks noGrp="1"/>
          </p:cNvSpPr>
          <p:nvPr>
            <p:ph type="body" sz="quarter" idx="12"/>
          </p:nvPr>
        </p:nvSpPr>
        <p:spPr>
          <a:xfrm>
            <a:off x="0" y="4713095"/>
            <a:ext cx="9144000" cy="1069140"/>
          </a:xfrm>
        </p:spPr>
        <p:txBody>
          <a:bodyPr anchor="ctr"/>
          <a:lstStyle/>
          <a:p>
            <a:pPr>
              <a:spcBef>
                <a:spcPts val="0"/>
              </a:spcBef>
            </a:pPr>
            <a:r>
              <a:rPr lang="pt-BR" dirty="0">
                <a:cs typeface="Times New Roman" pitchFamily="18" charset="0"/>
              </a:rPr>
              <a:t>=</a:t>
            </a:r>
            <a:r>
              <a:rPr kumimoji="0" lang="pt-BR" sz="4000" b="0" i="0" u="none" strike="noStrike" kern="1200" cap="none" normalizeH="0" baseline="0" dirty="0">
                <a:ln>
                  <a:noFill/>
                </a:ln>
                <a:effectLst/>
                <a:latin typeface="CS New Athanasius" panose="020B0500000000000000" pitchFamily="34" charset="0"/>
                <a:ea typeface="+mn-ea"/>
                <a:cs typeface="Times New Roman" pitchFamily="18" charset="0"/>
              </a:rPr>
              <a:t>Z `ntagma etqen `tve@ eu]`wou ne `w ]ouro@</a:t>
            </a:r>
            <a:endParaRPr lang="pt-BR" dirty="0"/>
          </a:p>
        </p:txBody>
      </p:sp>
    </p:spTree>
    <p:extLst>
      <p:ext uri="{BB962C8B-B14F-4D97-AF65-F5344CB8AC3E}">
        <p14:creationId xmlns:p14="http://schemas.microsoft.com/office/powerpoint/2010/main" val="1832111485"/>
      </p:ext>
    </p:extLst>
  </p:cSld>
  <p:clrMapOvr>
    <a:masterClrMapping/>
  </p:clrMapOvr>
</p:sld>
</file>

<file path=ppt/slides/slide8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4B19A-B700-48D8-8C92-B2A7EE1EB80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B159275-9036-4180-863A-AB900D5CE337}"/>
              </a:ext>
            </a:extLst>
          </p:cNvPr>
          <p:cNvSpPr>
            <a:spLocks noGrp="1"/>
          </p:cNvSpPr>
          <p:nvPr>
            <p:ph type="body" sz="quarter" idx="10"/>
          </p:nvPr>
        </p:nvSpPr>
        <p:spPr>
          <a:xfrm>
            <a:off x="0" y="5782235"/>
            <a:ext cx="9144000" cy="1069140"/>
          </a:xfrm>
        </p:spPr>
        <p:txBody>
          <a:bodyPr/>
          <a:lstStyle/>
          <a:p>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چيه آ إفيوت جوشت إيڤول خين إتفيه: إمبيف چيم في إتؤني إممو.</a:t>
            </a:r>
          </a:p>
        </p:txBody>
      </p:sp>
      <p:sp>
        <p:nvSpPr>
          <p:cNvPr id="4" name="Text Placeholder 3">
            <a:extLst>
              <a:ext uri="{FF2B5EF4-FFF2-40B4-BE49-F238E27FC236}">
                <a16:creationId xmlns:a16="http://schemas.microsoft.com/office/drawing/2014/main" id="{7B4D3DB4-E459-494B-A7EF-9568C6752131}"/>
              </a:ext>
            </a:extLst>
          </p:cNvPr>
          <p:cNvSpPr>
            <a:spLocks noGrp="1"/>
          </p:cNvSpPr>
          <p:nvPr>
            <p:ph type="body" sz="quarter" idx="11"/>
          </p:nvPr>
        </p:nvSpPr>
        <p:spPr>
          <a:xfrm>
            <a:off x="0" y="3710609"/>
            <a:ext cx="9144000" cy="940904"/>
          </a:xfrm>
        </p:spPr>
        <p:txBody>
          <a:bodyPr anchor="ctr"/>
          <a:lstStyle/>
          <a:p>
            <a:pPr>
              <a:spcBef>
                <a:spcPts val="0"/>
              </a:spcBef>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لأن الأب قد تطلع من السماء، فلم يجد من يشبهك.</a:t>
            </a:r>
          </a:p>
        </p:txBody>
      </p:sp>
      <p:sp>
        <p:nvSpPr>
          <p:cNvPr id="5" name="Text Placeholder 4">
            <a:extLst>
              <a:ext uri="{FF2B5EF4-FFF2-40B4-BE49-F238E27FC236}">
                <a16:creationId xmlns:a16="http://schemas.microsoft.com/office/drawing/2014/main" id="{84443B54-CDEA-4B10-ABCD-2F42C4631602}"/>
              </a:ext>
            </a:extLst>
          </p:cNvPr>
          <p:cNvSpPr>
            <a:spLocks noGrp="1"/>
          </p:cNvSpPr>
          <p:nvPr>
            <p:ph type="body" sz="quarter" idx="12"/>
          </p:nvPr>
        </p:nvSpPr>
        <p:spPr>
          <a:xfrm>
            <a:off x="0" y="4713095"/>
            <a:ext cx="9144000" cy="1069140"/>
          </a:xfrm>
        </p:spPr>
        <p:txBody>
          <a:bodyPr anchor="b"/>
          <a:lstStyle/>
          <a:p>
            <a:pPr>
              <a:spcBef>
                <a:spcPts val="0"/>
              </a:spcBef>
            </a:pPr>
            <a:r>
              <a:rPr lang="en-US" sz="4200" dirty="0"/>
              <a:t>`</a:t>
            </a:r>
            <a:r>
              <a:rPr lang="pt-BR" sz="4200" dirty="0"/>
              <a:t>je `a `Viwt joust `ebolqen `tve@ `mpefjem vyet`oni `mmo.</a:t>
            </a:r>
          </a:p>
        </p:txBody>
      </p:sp>
    </p:spTree>
    <p:extLst>
      <p:ext uri="{BB962C8B-B14F-4D97-AF65-F5344CB8AC3E}">
        <p14:creationId xmlns:p14="http://schemas.microsoft.com/office/powerpoint/2010/main" val="2895357807"/>
      </p:ext>
    </p:extLst>
  </p:cSld>
  <p:clrMapOvr>
    <a:masterClrMapping/>
  </p:clrMapOvr>
</p:sld>
</file>

<file path=ppt/slides/slide8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07E8A-B92C-42D8-980E-A201328BCB5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418E272-742C-49F6-AD90-917DC9590252}"/>
              </a:ext>
            </a:extLst>
          </p:cNvPr>
          <p:cNvSpPr>
            <a:spLocks noGrp="1"/>
          </p:cNvSpPr>
          <p:nvPr>
            <p:ph type="body" sz="quarter" idx="10"/>
          </p:nvPr>
        </p:nvSpPr>
        <p:spPr/>
        <p:txBody>
          <a:bodyPr anchor="ctr"/>
          <a:lstStyle/>
          <a:p>
            <a:r>
              <a:rPr lang="ar-EG" dirty="0">
                <a:cs typeface="+mj-cs"/>
              </a:rPr>
              <a:t>إيببيه آليثوس آريه تشيسي: إيهوتيه ني فيؤوي نيم ني آرشي:</a:t>
            </a:r>
          </a:p>
        </p:txBody>
      </p:sp>
      <p:sp>
        <p:nvSpPr>
          <p:cNvPr id="4" name="Text Placeholder 3">
            <a:extLst>
              <a:ext uri="{FF2B5EF4-FFF2-40B4-BE49-F238E27FC236}">
                <a16:creationId xmlns:a16="http://schemas.microsoft.com/office/drawing/2014/main" id="{A3D5C9B2-ACA4-4DA0-B301-F22E52282892}"/>
              </a:ext>
            </a:extLst>
          </p:cNvPr>
          <p:cNvSpPr>
            <a:spLocks noGrp="1"/>
          </p:cNvSpPr>
          <p:nvPr>
            <p:ph type="body" sz="quarter" idx="11"/>
          </p:nvPr>
        </p:nvSpPr>
        <p:spPr/>
        <p:txBody>
          <a:bodyPr/>
          <a:lstStyle/>
          <a:p>
            <a:r>
              <a:rPr lang="ar-EG" dirty="0"/>
              <a:t>هوذا بالحقيقة ارتفعت، أكثر من السموات والرؤساء،</a:t>
            </a:r>
          </a:p>
        </p:txBody>
      </p:sp>
      <p:sp>
        <p:nvSpPr>
          <p:cNvPr id="5" name="Text Placeholder 4">
            <a:extLst>
              <a:ext uri="{FF2B5EF4-FFF2-40B4-BE49-F238E27FC236}">
                <a16:creationId xmlns:a16="http://schemas.microsoft.com/office/drawing/2014/main" id="{49AA577A-619C-40C5-AF36-74871D088D30}"/>
              </a:ext>
            </a:extLst>
          </p:cNvPr>
          <p:cNvSpPr>
            <a:spLocks noGrp="1"/>
          </p:cNvSpPr>
          <p:nvPr>
            <p:ph type="body" sz="quarter" idx="12"/>
          </p:nvPr>
        </p:nvSpPr>
        <p:spPr>
          <a:xfrm>
            <a:off x="0" y="4442434"/>
            <a:ext cx="9144000" cy="1189740"/>
          </a:xfrm>
        </p:spPr>
        <p:txBody>
          <a:bodyPr anchor="ctr"/>
          <a:lstStyle/>
          <a:p>
            <a:pPr>
              <a:spcBef>
                <a:spcPts val="0"/>
              </a:spcBef>
            </a:pPr>
            <a:r>
              <a:rPr lang="en-GB" dirty="0" err="1"/>
              <a:t>Yppe</a:t>
            </a:r>
            <a:r>
              <a:rPr lang="en-GB" dirty="0"/>
              <a:t> `</a:t>
            </a:r>
            <a:r>
              <a:rPr lang="en-GB" dirty="0" err="1"/>
              <a:t>aly;wc</a:t>
            </a:r>
            <a:r>
              <a:rPr lang="en-GB" dirty="0"/>
              <a:t> `are[</a:t>
            </a:r>
            <a:r>
              <a:rPr lang="en-GB" dirty="0" err="1"/>
              <a:t>ici</a:t>
            </a:r>
            <a:r>
              <a:rPr lang="en-GB" dirty="0"/>
              <a:t>@ `</a:t>
            </a:r>
            <a:r>
              <a:rPr lang="en-GB" dirty="0" err="1"/>
              <a:t>ehote</a:t>
            </a:r>
            <a:r>
              <a:rPr lang="en-GB" dirty="0"/>
              <a:t> </a:t>
            </a:r>
            <a:r>
              <a:rPr lang="en-GB" dirty="0" err="1"/>
              <a:t>nivyou`i</a:t>
            </a:r>
            <a:r>
              <a:rPr lang="en-GB" dirty="0"/>
              <a:t> </a:t>
            </a:r>
            <a:r>
              <a:rPr lang="en-GB" dirty="0" err="1"/>
              <a:t>nem</a:t>
            </a:r>
            <a:r>
              <a:rPr lang="en-GB" dirty="0"/>
              <a:t> </a:t>
            </a:r>
            <a:r>
              <a:rPr lang="en-GB" dirty="0" err="1"/>
              <a:t>niar,y</a:t>
            </a:r>
            <a:r>
              <a:rPr lang="en-GB" dirty="0"/>
              <a:t>@ </a:t>
            </a:r>
          </a:p>
        </p:txBody>
      </p:sp>
    </p:spTree>
    <p:extLst>
      <p:ext uri="{BB962C8B-B14F-4D97-AF65-F5344CB8AC3E}">
        <p14:creationId xmlns:p14="http://schemas.microsoft.com/office/powerpoint/2010/main" val="3168987017"/>
      </p:ext>
    </p:extLst>
  </p:cSld>
  <p:clrMapOvr>
    <a:masterClrMapping/>
  </p:clrMapOvr>
</p:sld>
</file>

<file path=ppt/slides/slide8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6467A-5F84-4E20-9818-20490100D1C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FA5A297-6229-46AB-9276-29045C9713F6}"/>
              </a:ext>
            </a:extLst>
          </p:cNvPr>
          <p:cNvSpPr>
            <a:spLocks noGrp="1"/>
          </p:cNvSpPr>
          <p:nvPr>
            <p:ph type="body" sz="quarter" idx="10"/>
          </p:nvPr>
        </p:nvSpPr>
        <p:spPr/>
        <p:txBody>
          <a:bodyPr/>
          <a:lstStyle/>
          <a:p>
            <a:r>
              <a:rPr lang="ar-EG" sz="4000" dirty="0">
                <a:cs typeface="+mj-cs"/>
              </a:rPr>
              <a:t>چيه ني أوو روؤو تيرو إنتيه إبكاهي: سيه موشي خين بيه أووأويني.</a:t>
            </a:r>
            <a:endParaRPr lang="en-GB" dirty="0">
              <a:cs typeface="+mj-cs"/>
            </a:endParaRPr>
          </a:p>
        </p:txBody>
      </p:sp>
      <p:sp>
        <p:nvSpPr>
          <p:cNvPr id="4" name="Text Placeholder 3">
            <a:extLst>
              <a:ext uri="{FF2B5EF4-FFF2-40B4-BE49-F238E27FC236}">
                <a16:creationId xmlns:a16="http://schemas.microsoft.com/office/drawing/2014/main" id="{F124CAB4-EF88-4FE6-816E-AE547753BCE9}"/>
              </a:ext>
            </a:extLst>
          </p:cNvPr>
          <p:cNvSpPr>
            <a:spLocks noGrp="1"/>
          </p:cNvSpPr>
          <p:nvPr>
            <p:ph type="body" sz="quarter" idx="11"/>
          </p:nvPr>
        </p:nvSpPr>
        <p:spPr>
          <a:xfrm>
            <a:off x="0" y="3710609"/>
            <a:ext cx="9144000" cy="761286"/>
          </a:xfrm>
        </p:spPr>
        <p:txBody>
          <a:bodyPr anchor="ctr"/>
          <a:lstStyle/>
          <a:p>
            <a:r>
              <a:rPr lang="ar-EG" dirty="0">
                <a:cs typeface="+mj-cs"/>
              </a:rPr>
              <a:t>لأن جميع ملوك الأرض، يمشون في ضياءك.</a:t>
            </a:r>
            <a:endParaRPr lang="en-GB" dirty="0">
              <a:cs typeface="+mj-cs"/>
            </a:endParaRPr>
          </a:p>
        </p:txBody>
      </p:sp>
      <p:sp>
        <p:nvSpPr>
          <p:cNvPr id="5" name="Text Placeholder 4">
            <a:extLst>
              <a:ext uri="{FF2B5EF4-FFF2-40B4-BE49-F238E27FC236}">
                <a16:creationId xmlns:a16="http://schemas.microsoft.com/office/drawing/2014/main" id="{D6C55421-7A79-49D5-9A02-E246FD51A0EC}"/>
              </a:ext>
            </a:extLst>
          </p:cNvPr>
          <p:cNvSpPr>
            <a:spLocks noGrp="1"/>
          </p:cNvSpPr>
          <p:nvPr>
            <p:ph type="body" sz="quarter" idx="12"/>
          </p:nvPr>
        </p:nvSpPr>
        <p:spPr>
          <a:xfrm>
            <a:off x="0" y="4471895"/>
            <a:ext cx="9144000" cy="1189740"/>
          </a:xfrm>
        </p:spPr>
        <p:txBody>
          <a:bodyPr/>
          <a:lstStyle/>
          <a:p>
            <a:r>
              <a:rPr lang="en-GB" sz="4000" dirty="0"/>
              <a:t>je </a:t>
            </a:r>
            <a:r>
              <a:rPr lang="en-GB" sz="4000" dirty="0" err="1"/>
              <a:t>niourwou</a:t>
            </a:r>
            <a:r>
              <a:rPr lang="en-GB" sz="4000" dirty="0"/>
              <a:t> </a:t>
            </a:r>
            <a:r>
              <a:rPr lang="en-GB" sz="4000" dirty="0" err="1"/>
              <a:t>tyrou</a:t>
            </a:r>
            <a:r>
              <a:rPr lang="en-GB" sz="4000" dirty="0"/>
              <a:t> `</a:t>
            </a:r>
            <a:r>
              <a:rPr lang="en-GB" sz="4000" dirty="0" err="1"/>
              <a:t>nte</a:t>
            </a:r>
            <a:r>
              <a:rPr lang="en-GB" sz="4000" dirty="0"/>
              <a:t> `</a:t>
            </a:r>
            <a:r>
              <a:rPr lang="en-GB" sz="4000" dirty="0" err="1"/>
              <a:t>pkahi</a:t>
            </a:r>
            <a:r>
              <a:rPr lang="en-GB" sz="4000" dirty="0"/>
              <a:t>@ </a:t>
            </a:r>
            <a:r>
              <a:rPr lang="en-GB" sz="4000" dirty="0" err="1"/>
              <a:t>cemosi</a:t>
            </a:r>
            <a:r>
              <a:rPr lang="en-GB" sz="4000" dirty="0"/>
              <a:t> </a:t>
            </a:r>
            <a:r>
              <a:rPr lang="en-GB" sz="4000" dirty="0" err="1"/>
              <a:t>qen</a:t>
            </a:r>
            <a:r>
              <a:rPr lang="en-GB" sz="4000" dirty="0"/>
              <a:t> </a:t>
            </a:r>
            <a:r>
              <a:rPr lang="en-GB" sz="4000" dirty="0" err="1"/>
              <a:t>peouwini</a:t>
            </a:r>
            <a:r>
              <a:rPr lang="en-GB" sz="4000" dirty="0"/>
              <a:t>.</a:t>
            </a:r>
          </a:p>
        </p:txBody>
      </p:sp>
    </p:spTree>
    <p:extLst>
      <p:ext uri="{BB962C8B-B14F-4D97-AF65-F5344CB8AC3E}">
        <p14:creationId xmlns:p14="http://schemas.microsoft.com/office/powerpoint/2010/main" val="3151472255"/>
      </p:ext>
    </p:extLst>
  </p:cSld>
  <p:clrMapOvr>
    <a:masterClrMapping/>
  </p:clrMapOvr>
</p:sld>
</file>

<file path=ppt/slides/slide8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33976-B36F-4F99-A868-A194026EC14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B37C3E1-63E3-4234-889B-FD2611B73DB3}"/>
              </a:ext>
            </a:extLst>
          </p:cNvPr>
          <p:cNvSpPr>
            <a:spLocks noGrp="1"/>
          </p:cNvSpPr>
          <p:nvPr>
            <p:ph type="body" sz="quarter" idx="10"/>
          </p:nvPr>
        </p:nvSpPr>
        <p:spPr/>
        <p:txBody>
          <a:bodyPr/>
          <a:lstStyle/>
          <a:p>
            <a:r>
              <a:rPr lang="ar-EG" dirty="0">
                <a:cs typeface="+mj-cs"/>
              </a:rPr>
              <a:t>ثاي تيه تي تشيبي إيطا سي أوأوو: ثي إيطاس فاي خا إبؤورو إنتيه إب أوأوو:</a:t>
            </a:r>
            <a:endParaRPr lang="en-GB" dirty="0">
              <a:cs typeface="+mj-cs"/>
            </a:endParaRPr>
          </a:p>
        </p:txBody>
      </p:sp>
      <p:sp>
        <p:nvSpPr>
          <p:cNvPr id="4" name="Text Placeholder 3">
            <a:extLst>
              <a:ext uri="{FF2B5EF4-FFF2-40B4-BE49-F238E27FC236}">
                <a16:creationId xmlns:a16="http://schemas.microsoft.com/office/drawing/2014/main" id="{03C3C5AB-EE35-490D-AE43-D1F15BAD541E}"/>
              </a:ext>
            </a:extLst>
          </p:cNvPr>
          <p:cNvSpPr>
            <a:spLocks noGrp="1"/>
          </p:cNvSpPr>
          <p:nvPr>
            <p:ph type="body" sz="quarter" idx="11"/>
          </p:nvPr>
        </p:nvSpPr>
        <p:spPr/>
        <p:txBody>
          <a:bodyPr anchor="ctr"/>
          <a:lstStyle/>
          <a:p>
            <a:r>
              <a:rPr lang="ar-EG" dirty="0"/>
              <a:t>هذه هي السحابة الخفيفة، التي حملت ملك المجد، </a:t>
            </a:r>
            <a:endParaRPr lang="en-GB" dirty="0"/>
          </a:p>
        </p:txBody>
      </p:sp>
      <p:sp>
        <p:nvSpPr>
          <p:cNvPr id="5" name="Text Placeholder 4">
            <a:extLst>
              <a:ext uri="{FF2B5EF4-FFF2-40B4-BE49-F238E27FC236}">
                <a16:creationId xmlns:a16="http://schemas.microsoft.com/office/drawing/2014/main" id="{F52F453A-ABDF-423D-BF74-061503E0CA01}"/>
              </a:ext>
            </a:extLst>
          </p:cNvPr>
          <p:cNvSpPr>
            <a:spLocks noGrp="1"/>
          </p:cNvSpPr>
          <p:nvPr>
            <p:ph type="body" sz="quarter" idx="12"/>
          </p:nvPr>
        </p:nvSpPr>
        <p:spPr/>
        <p:txBody>
          <a:bodyPr/>
          <a:lstStyle/>
          <a:p>
            <a:r>
              <a:rPr lang="en-GB" sz="4400" dirty="0"/>
              <a:t>:ai </a:t>
            </a:r>
            <a:r>
              <a:rPr lang="en-GB" sz="4400" dirty="0" err="1"/>
              <a:t>te</a:t>
            </a:r>
            <a:r>
              <a:rPr lang="en-GB" sz="4400" dirty="0"/>
              <a:t> ][</a:t>
            </a:r>
            <a:r>
              <a:rPr lang="en-GB" sz="4400" dirty="0" err="1"/>
              <a:t>ipi</a:t>
            </a:r>
            <a:r>
              <a:rPr lang="en-GB" sz="4400" dirty="0"/>
              <a:t> </a:t>
            </a:r>
            <a:r>
              <a:rPr lang="en-GB" sz="4400" dirty="0" err="1"/>
              <a:t>et`ac`iwou</a:t>
            </a:r>
            <a:r>
              <a:rPr lang="en-GB" sz="4400" dirty="0"/>
              <a:t>@ ;</a:t>
            </a:r>
            <a:r>
              <a:rPr lang="en-GB" sz="4400" dirty="0" err="1"/>
              <a:t>y`etacfai</a:t>
            </a:r>
            <a:r>
              <a:rPr lang="en-GB" sz="4400" dirty="0"/>
              <a:t> </a:t>
            </a:r>
            <a:r>
              <a:rPr lang="en-GB" sz="4400" dirty="0" err="1"/>
              <a:t>qa</a:t>
            </a:r>
            <a:r>
              <a:rPr lang="en-GB" sz="4400" dirty="0"/>
              <a:t> `</a:t>
            </a:r>
            <a:r>
              <a:rPr lang="en-GB" sz="4400" dirty="0" err="1"/>
              <a:t>pouro</a:t>
            </a:r>
            <a:r>
              <a:rPr lang="en-GB" sz="4400" dirty="0"/>
              <a:t> `</a:t>
            </a:r>
            <a:r>
              <a:rPr lang="en-GB" sz="4400" dirty="0" err="1"/>
              <a:t>nte</a:t>
            </a:r>
            <a:r>
              <a:rPr lang="en-GB" sz="4400" dirty="0"/>
              <a:t> `</a:t>
            </a:r>
            <a:r>
              <a:rPr lang="en-GB" sz="4400" dirty="0" err="1"/>
              <a:t>p`wou</a:t>
            </a:r>
            <a:r>
              <a:rPr lang="en-GB" sz="4400" dirty="0"/>
              <a:t>@</a:t>
            </a:r>
          </a:p>
        </p:txBody>
      </p:sp>
    </p:spTree>
    <p:extLst>
      <p:ext uri="{BB962C8B-B14F-4D97-AF65-F5344CB8AC3E}">
        <p14:creationId xmlns:p14="http://schemas.microsoft.com/office/powerpoint/2010/main" val="499401650"/>
      </p:ext>
    </p:extLst>
  </p:cSld>
  <p:clrMapOvr>
    <a:masterClrMapping/>
  </p:clrMapOvr>
</p:sld>
</file>

<file path=ppt/slides/slide8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3FCDE-FB2B-4BC8-A6E4-03C9A08D598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B18E7AE-2361-45B5-AB73-0C8CD432B2A5}"/>
              </a:ext>
            </a:extLst>
          </p:cNvPr>
          <p:cNvSpPr>
            <a:spLocks noGrp="1"/>
          </p:cNvSpPr>
          <p:nvPr>
            <p:ph type="body" sz="quarter" idx="10"/>
          </p:nvPr>
        </p:nvSpPr>
        <p:spPr/>
        <p:txBody>
          <a:bodyPr/>
          <a:lstStyle/>
          <a:p>
            <a:r>
              <a:rPr lang="ar-EG" dirty="0"/>
              <a:t>چيه آ إفيوت إيرتيك ني تيس إيرو: آ بي إبنيڤما إثؤواب إي إيجو.</a:t>
            </a:r>
            <a:endParaRPr lang="en-GB" dirty="0"/>
          </a:p>
        </p:txBody>
      </p:sp>
      <p:sp>
        <p:nvSpPr>
          <p:cNvPr id="4" name="Text Placeholder 3">
            <a:extLst>
              <a:ext uri="{FF2B5EF4-FFF2-40B4-BE49-F238E27FC236}">
                <a16:creationId xmlns:a16="http://schemas.microsoft.com/office/drawing/2014/main" id="{CD02E843-6332-4692-B384-65D8B53B60C8}"/>
              </a:ext>
            </a:extLst>
          </p:cNvPr>
          <p:cNvSpPr>
            <a:spLocks noGrp="1"/>
          </p:cNvSpPr>
          <p:nvPr>
            <p:ph type="body" sz="quarter" idx="11"/>
          </p:nvPr>
        </p:nvSpPr>
        <p:spPr/>
        <p:txBody>
          <a:bodyPr anchor="b"/>
          <a:lstStyle/>
          <a:p>
            <a:r>
              <a:rPr lang="ar-EG" sz="4400" dirty="0"/>
              <a:t>لأن الأب صنع أياكِ، والروح القدس حل فيك.</a:t>
            </a:r>
            <a:endParaRPr lang="en-GB" sz="4400" dirty="0"/>
          </a:p>
        </p:txBody>
      </p:sp>
      <p:sp>
        <p:nvSpPr>
          <p:cNvPr id="5" name="Text Placeholder 4">
            <a:extLst>
              <a:ext uri="{FF2B5EF4-FFF2-40B4-BE49-F238E27FC236}">
                <a16:creationId xmlns:a16="http://schemas.microsoft.com/office/drawing/2014/main" id="{1256DC6A-1DB7-4992-9CA5-204C8FA47310}"/>
              </a:ext>
            </a:extLst>
          </p:cNvPr>
          <p:cNvSpPr>
            <a:spLocks noGrp="1"/>
          </p:cNvSpPr>
          <p:nvPr>
            <p:ph type="body" sz="quarter" idx="12"/>
          </p:nvPr>
        </p:nvSpPr>
        <p:spPr>
          <a:xfrm>
            <a:off x="0" y="4426226"/>
            <a:ext cx="9144000" cy="1205947"/>
          </a:xfrm>
        </p:spPr>
        <p:txBody>
          <a:bodyPr/>
          <a:lstStyle/>
          <a:p>
            <a:r>
              <a:rPr lang="en-GB" sz="4400" dirty="0"/>
              <a:t>je `a `</a:t>
            </a:r>
            <a:r>
              <a:rPr lang="en-GB" sz="4400" dirty="0" err="1"/>
              <a:t>Viwt</a:t>
            </a:r>
            <a:r>
              <a:rPr lang="en-GB" sz="4400" dirty="0"/>
              <a:t> </a:t>
            </a:r>
            <a:r>
              <a:rPr lang="en-GB" sz="4400" dirty="0" err="1"/>
              <a:t>erte,nityc</a:t>
            </a:r>
            <a:r>
              <a:rPr lang="en-GB" sz="4400" dirty="0"/>
              <a:t> `</a:t>
            </a:r>
            <a:r>
              <a:rPr lang="en-GB" sz="4400" dirty="0" err="1"/>
              <a:t>ero</a:t>
            </a:r>
            <a:r>
              <a:rPr lang="en-GB" sz="4400" dirty="0"/>
              <a:t>@ `a Pi=p=n=a =e=;=u `</a:t>
            </a:r>
            <a:r>
              <a:rPr lang="en-GB" sz="4400" dirty="0" err="1"/>
              <a:t>i</a:t>
            </a:r>
            <a:r>
              <a:rPr lang="en-GB" sz="4400" dirty="0"/>
              <a:t> `</a:t>
            </a:r>
            <a:r>
              <a:rPr lang="en-GB" sz="4400" dirty="0" err="1"/>
              <a:t>ejw</a:t>
            </a:r>
            <a:r>
              <a:rPr lang="en-GB" sz="4400" dirty="0"/>
              <a:t>.</a:t>
            </a:r>
          </a:p>
        </p:txBody>
      </p:sp>
    </p:spTree>
    <p:extLst>
      <p:ext uri="{BB962C8B-B14F-4D97-AF65-F5344CB8AC3E}">
        <p14:creationId xmlns:p14="http://schemas.microsoft.com/office/powerpoint/2010/main" val="3959365242"/>
      </p:ext>
    </p:extLst>
  </p:cSld>
  <p:clrMapOvr>
    <a:masterClrMapping/>
  </p:clrMapOvr>
</p:sld>
</file>

<file path=ppt/slides/slide8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3FCDE-FB2B-4BC8-A6E4-03C9A08D598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B18E7AE-2361-45B5-AB73-0C8CD432B2A5}"/>
              </a:ext>
            </a:extLst>
          </p:cNvPr>
          <p:cNvSpPr>
            <a:spLocks noGrp="1"/>
          </p:cNvSpPr>
          <p:nvPr>
            <p:ph type="body" sz="quarter" idx="10"/>
          </p:nvPr>
        </p:nvSpPr>
        <p:spPr>
          <a:xfrm>
            <a:off x="0" y="5755341"/>
            <a:ext cx="9144000" cy="1096034"/>
          </a:xfrm>
        </p:spPr>
        <p:txBody>
          <a:bodyPr/>
          <a:lstStyle/>
          <a:p>
            <a:r>
              <a:rPr lang="ar-EG" sz="3700" dirty="0"/>
              <a:t>إيسوس إبشيري إمفي إتتشوسي: أف مينريه تيه بارثينيا: أووه أوو جوم إنتيه في إتتشوسي: إثنا إير خيڤي إيرو ماريا.</a:t>
            </a:r>
          </a:p>
        </p:txBody>
      </p:sp>
      <p:sp>
        <p:nvSpPr>
          <p:cNvPr id="4" name="Text Placeholder 3">
            <a:extLst>
              <a:ext uri="{FF2B5EF4-FFF2-40B4-BE49-F238E27FC236}">
                <a16:creationId xmlns:a16="http://schemas.microsoft.com/office/drawing/2014/main" id="{CD02E843-6332-4692-B384-65D8B53B60C8}"/>
              </a:ext>
            </a:extLst>
          </p:cNvPr>
          <p:cNvSpPr>
            <a:spLocks noGrp="1"/>
          </p:cNvSpPr>
          <p:nvPr>
            <p:ph type="body" sz="quarter" idx="11"/>
          </p:nvPr>
        </p:nvSpPr>
        <p:spPr>
          <a:xfrm>
            <a:off x="0" y="3710609"/>
            <a:ext cx="9144000" cy="794156"/>
          </a:xfrm>
        </p:spPr>
        <p:txBody>
          <a:bodyPr anchor="ctr"/>
          <a:lstStyle/>
          <a:p>
            <a:r>
              <a:rPr lang="ar-EG" sz="3700" dirty="0"/>
              <a:t>يسوع ابن العلي، أحب بتوليتك، وقوة العلي، ظللتك يا مريم.</a:t>
            </a:r>
          </a:p>
        </p:txBody>
      </p:sp>
      <p:sp>
        <p:nvSpPr>
          <p:cNvPr id="5" name="Text Placeholder 4">
            <a:extLst>
              <a:ext uri="{FF2B5EF4-FFF2-40B4-BE49-F238E27FC236}">
                <a16:creationId xmlns:a16="http://schemas.microsoft.com/office/drawing/2014/main" id="{1256DC6A-1DB7-4992-9CA5-204C8FA47310}"/>
              </a:ext>
            </a:extLst>
          </p:cNvPr>
          <p:cNvSpPr>
            <a:spLocks noGrp="1"/>
          </p:cNvSpPr>
          <p:nvPr>
            <p:ph type="body" sz="quarter" idx="12"/>
          </p:nvPr>
        </p:nvSpPr>
        <p:spPr>
          <a:xfrm>
            <a:off x="0" y="4511391"/>
            <a:ext cx="9144000" cy="1243950"/>
          </a:xfrm>
        </p:spPr>
        <p:txBody>
          <a:bodyPr/>
          <a:lstStyle/>
          <a:p>
            <a:r>
              <a:rPr lang="en-GB" sz="3700" dirty="0"/>
              <a:t>I=y=c `</a:t>
            </a:r>
            <a:r>
              <a:rPr lang="en-GB" sz="3700" dirty="0" err="1"/>
              <a:t>psyri</a:t>
            </a:r>
            <a:r>
              <a:rPr lang="en-GB" sz="3700" dirty="0"/>
              <a:t> `</a:t>
            </a:r>
            <a:r>
              <a:rPr lang="en-GB" sz="3700" dirty="0" err="1"/>
              <a:t>mvyet</a:t>
            </a:r>
            <a:r>
              <a:rPr lang="en-GB" sz="3700" dirty="0"/>
              <a:t>[</a:t>
            </a:r>
            <a:r>
              <a:rPr lang="en-GB" sz="3700" dirty="0" err="1"/>
              <a:t>oci</a:t>
            </a:r>
            <a:r>
              <a:rPr lang="en-GB" sz="3700" dirty="0"/>
              <a:t>@ </a:t>
            </a:r>
            <a:r>
              <a:rPr lang="en-GB" sz="3700" dirty="0" err="1"/>
              <a:t>afmenre</a:t>
            </a:r>
            <a:r>
              <a:rPr lang="en-GB" sz="3700" dirty="0"/>
              <a:t> </a:t>
            </a:r>
            <a:r>
              <a:rPr lang="en-GB" sz="3700" dirty="0" err="1"/>
              <a:t>tepar;eni`a</a:t>
            </a:r>
            <a:r>
              <a:rPr lang="en-GB" sz="3700" dirty="0"/>
              <a:t>@ </a:t>
            </a:r>
            <a:r>
              <a:rPr lang="en-GB" sz="3700" dirty="0" err="1"/>
              <a:t>ouoh</a:t>
            </a:r>
            <a:r>
              <a:rPr lang="en-GB" sz="3700" dirty="0"/>
              <a:t> </a:t>
            </a:r>
            <a:r>
              <a:rPr lang="en-GB" sz="3700" dirty="0" err="1"/>
              <a:t>oujom</a:t>
            </a:r>
            <a:r>
              <a:rPr lang="en-GB" sz="3700" dirty="0"/>
              <a:t> `</a:t>
            </a:r>
            <a:r>
              <a:rPr lang="en-GB" sz="3700" dirty="0" err="1"/>
              <a:t>nte</a:t>
            </a:r>
            <a:r>
              <a:rPr lang="en-GB" sz="3700" dirty="0"/>
              <a:t> </a:t>
            </a:r>
            <a:r>
              <a:rPr lang="en-GB" sz="3700" dirty="0" err="1"/>
              <a:t>vyet</a:t>
            </a:r>
            <a:r>
              <a:rPr lang="en-GB" sz="3700" dirty="0"/>
              <a:t>[</a:t>
            </a:r>
            <a:r>
              <a:rPr lang="en-GB" sz="3700" dirty="0" err="1"/>
              <a:t>oci</a:t>
            </a:r>
            <a:r>
              <a:rPr lang="en-GB" sz="3700" dirty="0"/>
              <a:t>@ </a:t>
            </a:r>
            <a:r>
              <a:rPr lang="en-GB" sz="3700" dirty="0" err="1"/>
              <a:t>e;naerqyibi</a:t>
            </a:r>
            <a:r>
              <a:rPr lang="en-GB" sz="3700" dirty="0"/>
              <a:t> `</a:t>
            </a:r>
            <a:r>
              <a:rPr lang="en-GB" sz="3700" dirty="0" err="1"/>
              <a:t>ero</a:t>
            </a:r>
            <a:r>
              <a:rPr lang="en-GB" sz="3700" dirty="0"/>
              <a:t> </a:t>
            </a:r>
            <a:r>
              <a:rPr lang="en-GB" sz="3700" dirty="0" err="1"/>
              <a:t>Mari`a</a:t>
            </a:r>
            <a:r>
              <a:rPr lang="en-GB" sz="3700" dirty="0"/>
              <a:t>.</a:t>
            </a:r>
          </a:p>
        </p:txBody>
      </p:sp>
    </p:spTree>
    <p:extLst>
      <p:ext uri="{BB962C8B-B14F-4D97-AF65-F5344CB8AC3E}">
        <p14:creationId xmlns:p14="http://schemas.microsoft.com/office/powerpoint/2010/main" val="2968715976"/>
      </p:ext>
    </p:extLst>
  </p:cSld>
  <p:clrMapOvr>
    <a:masterClrMapping/>
  </p:clrMapOvr>
</p:sld>
</file>

<file path=ppt/slides/slide8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3FCDE-FB2B-4BC8-A6E4-03C9A08D598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B18E7AE-2361-45B5-AB73-0C8CD432B2A5}"/>
              </a:ext>
            </a:extLst>
          </p:cNvPr>
          <p:cNvSpPr>
            <a:spLocks noGrp="1"/>
          </p:cNvSpPr>
          <p:nvPr>
            <p:ph type="body" sz="quarter" idx="10"/>
          </p:nvPr>
        </p:nvSpPr>
        <p:spPr>
          <a:xfrm>
            <a:off x="0" y="5755341"/>
            <a:ext cx="9144000" cy="1096034"/>
          </a:xfrm>
        </p:spPr>
        <p:txBody>
          <a:bodyPr anchor="ctr"/>
          <a:lstStyle/>
          <a:p>
            <a:r>
              <a:rPr lang="ar-EG" dirty="0"/>
              <a:t>كيه غار إنثو بيه إيتين هوت: أف أوو أورب شارو إيڤول خين إتفيه:</a:t>
            </a:r>
          </a:p>
        </p:txBody>
      </p:sp>
      <p:sp>
        <p:nvSpPr>
          <p:cNvPr id="4" name="Text Placeholder 3">
            <a:extLst>
              <a:ext uri="{FF2B5EF4-FFF2-40B4-BE49-F238E27FC236}">
                <a16:creationId xmlns:a16="http://schemas.microsoft.com/office/drawing/2014/main" id="{CD02E843-6332-4692-B384-65D8B53B60C8}"/>
              </a:ext>
            </a:extLst>
          </p:cNvPr>
          <p:cNvSpPr>
            <a:spLocks noGrp="1"/>
          </p:cNvSpPr>
          <p:nvPr>
            <p:ph type="body" sz="quarter" idx="11"/>
          </p:nvPr>
        </p:nvSpPr>
        <p:spPr>
          <a:xfrm>
            <a:off x="0" y="3710609"/>
            <a:ext cx="9144000" cy="794156"/>
          </a:xfrm>
        </p:spPr>
        <p:txBody>
          <a:bodyPr anchor="ctr"/>
          <a:lstStyle/>
          <a:p>
            <a:r>
              <a:rPr kumimoji="0" lang="ar-SA" sz="4000" b="1" i="0" u="none" strike="noStrike" cap="none" normalizeH="0" baseline="0" dirty="0">
                <a:ln>
                  <a:noFill/>
                </a:ln>
                <a:solidFill>
                  <a:schemeClr val="bg1"/>
                </a:solidFill>
                <a:effectLst/>
                <a:latin typeface="Times New Roman" pitchFamily="18" charset="0"/>
                <a:cs typeface="Times New Roman" pitchFamily="18" charset="0"/>
              </a:rPr>
              <a:t>لأنك أنت هي المؤتمنة</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 قد أرسل إليك من السماء</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a:t>
            </a:r>
            <a:endParaRPr lang="ar-EG" sz="3700" dirty="0"/>
          </a:p>
        </p:txBody>
      </p:sp>
      <p:sp>
        <p:nvSpPr>
          <p:cNvPr id="5" name="Text Placeholder 4">
            <a:extLst>
              <a:ext uri="{FF2B5EF4-FFF2-40B4-BE49-F238E27FC236}">
                <a16:creationId xmlns:a16="http://schemas.microsoft.com/office/drawing/2014/main" id="{1256DC6A-1DB7-4992-9CA5-204C8FA47310}"/>
              </a:ext>
            </a:extLst>
          </p:cNvPr>
          <p:cNvSpPr>
            <a:spLocks noGrp="1"/>
          </p:cNvSpPr>
          <p:nvPr>
            <p:ph type="body" sz="quarter" idx="12"/>
          </p:nvPr>
        </p:nvSpPr>
        <p:spPr>
          <a:xfrm>
            <a:off x="0" y="4511391"/>
            <a:ext cx="9144000" cy="1096034"/>
          </a:xfrm>
        </p:spPr>
        <p:txBody>
          <a:bodyPr/>
          <a:lstStyle/>
          <a:p>
            <a:pPr>
              <a:spcBef>
                <a:spcPts val="0"/>
              </a:spcBef>
            </a:pPr>
            <a:r>
              <a:rPr lang="en-GB" sz="4400" dirty="0" err="1"/>
              <a:t>Ke</a:t>
            </a:r>
            <a:r>
              <a:rPr lang="en-GB" sz="4400" dirty="0"/>
              <a:t> gar `</a:t>
            </a:r>
            <a:r>
              <a:rPr lang="en-GB" sz="4400" dirty="0" err="1"/>
              <a:t>n;o</a:t>
            </a:r>
            <a:r>
              <a:rPr lang="en-GB" sz="4400" dirty="0"/>
              <a:t> pe `</a:t>
            </a:r>
            <a:r>
              <a:rPr lang="en-GB" sz="4400" dirty="0" err="1"/>
              <a:t>etenhot</a:t>
            </a:r>
            <a:r>
              <a:rPr lang="en-GB" sz="4400" dirty="0"/>
              <a:t>@ </a:t>
            </a:r>
            <a:r>
              <a:rPr lang="en-GB" sz="4400" dirty="0" err="1"/>
              <a:t>afouwrp</a:t>
            </a:r>
            <a:r>
              <a:rPr lang="en-GB" sz="4400" dirty="0"/>
              <a:t> </a:t>
            </a:r>
            <a:r>
              <a:rPr lang="en-GB" sz="4400" dirty="0" err="1"/>
              <a:t>saro</a:t>
            </a:r>
            <a:r>
              <a:rPr lang="en-GB" sz="4400" dirty="0"/>
              <a:t> `</a:t>
            </a:r>
            <a:r>
              <a:rPr lang="en-GB" sz="4400" dirty="0" err="1"/>
              <a:t>ebolqen</a:t>
            </a:r>
            <a:r>
              <a:rPr lang="en-GB" sz="4400" dirty="0"/>
              <a:t> `</a:t>
            </a:r>
            <a:r>
              <a:rPr lang="en-GB" sz="4400" dirty="0" err="1"/>
              <a:t>tve</a:t>
            </a:r>
            <a:r>
              <a:rPr lang="en-GB" sz="4400" dirty="0"/>
              <a:t>@</a:t>
            </a:r>
          </a:p>
        </p:txBody>
      </p:sp>
    </p:spTree>
    <p:extLst>
      <p:ext uri="{BB962C8B-B14F-4D97-AF65-F5344CB8AC3E}">
        <p14:creationId xmlns:p14="http://schemas.microsoft.com/office/powerpoint/2010/main" val="267716149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2723754809"/>
              </p:ext>
            </p:extLst>
          </p:nvPr>
        </p:nvGraphicFramePr>
        <p:xfrm>
          <a:off x="0" y="3723340"/>
          <a:ext cx="9144000" cy="31089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قال يا ابـنة ربـِّكِ. اختـاركِ وأحـبكِ.</a:t>
                      </a:r>
                    </a:p>
                  </a:txBody>
                  <a:tcPr anchor="ctr"/>
                </a:tc>
                <a:extLst>
                  <a:ext uri="{0D108BD9-81ED-4DB2-BD59-A6C34878D82A}">
                    <a16:rowId xmlns:a16="http://schemas.microsoft.com/office/drawing/2014/main" val="2109366237"/>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rPr>
                        <a:t>اصغي و انسي شعبكِ</a:t>
                      </a:r>
                      <a:r>
                        <a:rPr lang="ar-EG" sz="4200" b="1" dirty="0">
                          <a:solidFill>
                            <a:schemeClr val="bg1"/>
                          </a:solidFill>
                          <a:latin typeface="+mj-lt"/>
                        </a:rPr>
                        <a:t>. آمين الليلويا.</a:t>
                      </a:r>
                    </a:p>
                  </a:txBody>
                  <a:tcPr anchor="ctr"/>
                </a:tc>
                <a:extLst>
                  <a:ext uri="{0D108BD9-81ED-4DB2-BD59-A6C34878D82A}">
                    <a16:rowId xmlns:a16="http://schemas.microsoft.com/office/drawing/2014/main" val="3887772770"/>
                  </a:ext>
                </a:extLst>
              </a:tr>
              <a:tr h="152102">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وعنـها أيضـاً قال. </a:t>
                      </a:r>
                      <a:r>
                        <a:rPr lang="ar-EG" sz="4200" b="1" kern="1200" dirty="0">
                          <a:solidFill>
                            <a:schemeClr val="bg1"/>
                          </a:solidFill>
                          <a:latin typeface="+mn-lt"/>
                          <a:ea typeface="+mn-ea"/>
                          <a:cs typeface="+mn-cs"/>
                        </a:rPr>
                        <a:t>هي جبـل الله العـال</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626932">
                <a:tc>
                  <a:txBody>
                    <a:bodyPr/>
                    <a:lstStyle/>
                    <a:p>
                      <a:pPr algn="l" rtl="1"/>
                      <a:r>
                        <a:rPr lang="ar-EG" sz="4200" b="1" dirty="0">
                          <a:solidFill>
                            <a:schemeClr val="bg1"/>
                          </a:solidFill>
                          <a:latin typeface="+mj-lt"/>
                        </a:rPr>
                        <a:t>أعلى من كل مثال.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559539703"/>
      </p:ext>
    </p:extLst>
  </p:cSld>
  <p:clrMapOvr>
    <a:masterClrMapping/>
  </p:clrMapOvr>
</p:sld>
</file>

<file path=ppt/slides/slide8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2BDC5-C656-41B6-966F-45D6CF45C18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4E21665-7D2C-4104-A43B-E6461FDC2FEF}"/>
              </a:ext>
            </a:extLst>
          </p:cNvPr>
          <p:cNvSpPr>
            <a:spLocks noGrp="1"/>
          </p:cNvSpPr>
          <p:nvPr>
            <p:ph type="body" sz="quarter" idx="10"/>
          </p:nvPr>
        </p:nvSpPr>
        <p:spPr/>
        <p:txBody>
          <a:bodyPr/>
          <a:lstStyle/>
          <a:p>
            <a:r>
              <a:rPr lang="ar-EG" sz="4000" dirty="0"/>
              <a:t>چيه شيريه ثي إثميه إن إهموت: أو تي كاثاروس إبتشويس نيه ميه.</a:t>
            </a:r>
            <a:endParaRPr lang="en-GB" dirty="0"/>
          </a:p>
        </p:txBody>
      </p:sp>
      <p:sp>
        <p:nvSpPr>
          <p:cNvPr id="4" name="Text Placeholder 3">
            <a:extLst>
              <a:ext uri="{FF2B5EF4-FFF2-40B4-BE49-F238E27FC236}">
                <a16:creationId xmlns:a16="http://schemas.microsoft.com/office/drawing/2014/main" id="{4F14610A-06C2-48B8-B754-B1B76880BC20}"/>
              </a:ext>
            </a:extLst>
          </p:cNvPr>
          <p:cNvSpPr>
            <a:spLocks noGrp="1"/>
          </p:cNvSpPr>
          <p:nvPr>
            <p:ph type="body" sz="quarter" idx="11"/>
          </p:nvPr>
        </p:nvSpPr>
        <p:spPr/>
        <p:txBody>
          <a:bodyPr anchor="ctr"/>
          <a:lstStyle/>
          <a:p>
            <a:r>
              <a:rPr kumimoji="0" lang="ar-SA" sz="4000" b="1" i="0" u="none" strike="noStrike" cap="none" normalizeH="0" baseline="0" dirty="0">
                <a:ln>
                  <a:noFill/>
                </a:ln>
                <a:solidFill>
                  <a:schemeClr val="bg1"/>
                </a:solidFill>
                <a:effectLst/>
                <a:latin typeface="Times New Roman" pitchFamily="18" charset="0"/>
                <a:cs typeface="Times New Roman" pitchFamily="18" charset="0"/>
              </a:rPr>
              <a:t>قائلاً السلام لك يا مملوءة نعمة</a:t>
            </a:r>
            <a:r>
              <a:rPr kumimoji="0" lang="ar-EG" sz="40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000" b="1" i="0" u="none" strike="noStrike" cap="none" normalizeH="0" baseline="0" dirty="0">
                <a:ln>
                  <a:noFill/>
                </a:ln>
                <a:solidFill>
                  <a:schemeClr val="bg1"/>
                </a:solidFill>
                <a:effectLst/>
                <a:latin typeface="Times New Roman" pitchFamily="18" charset="0"/>
                <a:cs typeface="Times New Roman" pitchFamily="18" charset="0"/>
              </a:rPr>
              <a:t> أيتها النقية الرب معك.</a:t>
            </a:r>
            <a:endParaRPr lang="en-GB" dirty="0"/>
          </a:p>
        </p:txBody>
      </p:sp>
      <p:sp>
        <p:nvSpPr>
          <p:cNvPr id="5" name="Text Placeholder 4">
            <a:extLst>
              <a:ext uri="{FF2B5EF4-FFF2-40B4-BE49-F238E27FC236}">
                <a16:creationId xmlns:a16="http://schemas.microsoft.com/office/drawing/2014/main" id="{B90E6CAA-9F3F-4D47-A6DA-77E1EEDAD28B}"/>
              </a:ext>
            </a:extLst>
          </p:cNvPr>
          <p:cNvSpPr>
            <a:spLocks noGrp="1"/>
          </p:cNvSpPr>
          <p:nvPr>
            <p:ph type="body" sz="quarter" idx="12"/>
          </p:nvPr>
        </p:nvSpPr>
        <p:spPr/>
        <p:txBody>
          <a:bodyPr/>
          <a:lstStyle/>
          <a:p>
            <a:r>
              <a:rPr lang="en-GB" sz="4400" dirty="0"/>
              <a:t>je ,ere ;</a:t>
            </a:r>
            <a:r>
              <a:rPr lang="en-GB" sz="4400" dirty="0" err="1"/>
              <a:t>ye;meh</a:t>
            </a:r>
            <a:r>
              <a:rPr lang="en-GB" sz="4400" dirty="0"/>
              <a:t> `</a:t>
            </a:r>
            <a:r>
              <a:rPr lang="en-GB" sz="4400" dirty="0" err="1"/>
              <a:t>n`hmot</a:t>
            </a:r>
            <a:r>
              <a:rPr lang="en-GB" sz="4400" dirty="0"/>
              <a:t>@ `w ]</a:t>
            </a:r>
            <a:r>
              <a:rPr lang="en-GB" sz="4400" dirty="0" err="1"/>
              <a:t>ka;aroc</a:t>
            </a:r>
            <a:r>
              <a:rPr lang="en-GB" sz="4400" dirty="0"/>
              <a:t> P¡ </a:t>
            </a:r>
            <a:r>
              <a:rPr lang="en-GB" sz="4400" dirty="0" err="1"/>
              <a:t>neme</a:t>
            </a:r>
            <a:r>
              <a:rPr lang="en-GB" sz="4400" dirty="0"/>
              <a:t>.</a:t>
            </a:r>
          </a:p>
        </p:txBody>
      </p:sp>
    </p:spTree>
    <p:extLst>
      <p:ext uri="{BB962C8B-B14F-4D97-AF65-F5344CB8AC3E}">
        <p14:creationId xmlns:p14="http://schemas.microsoft.com/office/powerpoint/2010/main" val="2378402339"/>
      </p:ext>
    </p:extLst>
  </p:cSld>
  <p:clrMapOvr>
    <a:masterClrMapping/>
  </p:clrMapOvr>
</p:sld>
</file>

<file path=ppt/slides/slide8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2BDC5-C656-41B6-966F-45D6CF45C18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4E21665-7D2C-4104-A43B-E6461FDC2FEF}"/>
              </a:ext>
            </a:extLst>
          </p:cNvPr>
          <p:cNvSpPr>
            <a:spLocks noGrp="1"/>
          </p:cNvSpPr>
          <p:nvPr>
            <p:ph type="body" sz="quarter" idx="10"/>
          </p:nvPr>
        </p:nvSpPr>
        <p:spPr>
          <a:xfrm>
            <a:off x="-53789" y="5781675"/>
            <a:ext cx="9238129" cy="1069699"/>
          </a:xfrm>
        </p:spPr>
        <p:txBody>
          <a:bodyPr/>
          <a:lstStyle/>
          <a:p>
            <a:r>
              <a:rPr lang="ar-EG" sz="3400" dirty="0"/>
              <a:t>ليبون إنثوف نيه ماس أف صاچي: خين أوو إسمي إنتيه إب ثيليل: </a:t>
            </a:r>
            <a:r>
              <a:rPr lang="ar-EG" sz="3600" dirty="0"/>
              <a:t>چيه هيببيه تيرا إيرڤوكي: أووه إنتيه ميسي إن إممانوئيل.</a:t>
            </a:r>
            <a:endParaRPr lang="ar-EG" sz="3400" dirty="0"/>
          </a:p>
        </p:txBody>
      </p:sp>
      <p:sp>
        <p:nvSpPr>
          <p:cNvPr id="4" name="Text Placeholder 3">
            <a:extLst>
              <a:ext uri="{FF2B5EF4-FFF2-40B4-BE49-F238E27FC236}">
                <a16:creationId xmlns:a16="http://schemas.microsoft.com/office/drawing/2014/main" id="{4F14610A-06C2-48B8-B754-B1B76880BC20}"/>
              </a:ext>
            </a:extLst>
          </p:cNvPr>
          <p:cNvSpPr>
            <a:spLocks noGrp="1"/>
          </p:cNvSpPr>
          <p:nvPr>
            <p:ph type="body" sz="quarter" idx="11"/>
          </p:nvPr>
        </p:nvSpPr>
        <p:spPr>
          <a:xfrm>
            <a:off x="0" y="3710609"/>
            <a:ext cx="9144000" cy="1069698"/>
          </a:xfrm>
        </p:spPr>
        <p:txBody>
          <a:bodyPr anchor="t"/>
          <a:lstStyle/>
          <a:p>
            <a:r>
              <a:rPr kumimoji="0" lang="ar-SA" sz="3700" b="1" i="0" u="none" strike="noStrike" cap="none" normalizeH="0" baseline="0" dirty="0">
                <a:ln>
                  <a:noFill/>
                </a:ln>
                <a:solidFill>
                  <a:schemeClr val="bg1"/>
                </a:solidFill>
                <a:effectLst/>
                <a:latin typeface="Times New Roman" pitchFamily="18" charset="0"/>
                <a:cs typeface="Times New Roman" pitchFamily="18" charset="0"/>
              </a:rPr>
              <a:t>وأيضا هو قد تكلم معها، بصوت الفرح، قائلاً هوذا تحبلين، وتلدين عمانوئيل.</a:t>
            </a:r>
          </a:p>
        </p:txBody>
      </p:sp>
      <p:sp>
        <p:nvSpPr>
          <p:cNvPr id="5" name="Text Placeholder 4">
            <a:extLst>
              <a:ext uri="{FF2B5EF4-FFF2-40B4-BE49-F238E27FC236}">
                <a16:creationId xmlns:a16="http://schemas.microsoft.com/office/drawing/2014/main" id="{B90E6CAA-9F3F-4D47-A6DA-77E1EEDAD28B}"/>
              </a:ext>
            </a:extLst>
          </p:cNvPr>
          <p:cNvSpPr>
            <a:spLocks noGrp="1"/>
          </p:cNvSpPr>
          <p:nvPr>
            <p:ph type="body" sz="quarter" idx="12"/>
          </p:nvPr>
        </p:nvSpPr>
        <p:spPr>
          <a:xfrm>
            <a:off x="-6725" y="4772722"/>
            <a:ext cx="9144000" cy="1008953"/>
          </a:xfrm>
        </p:spPr>
        <p:txBody>
          <a:bodyPr/>
          <a:lstStyle/>
          <a:p>
            <a:pPr>
              <a:spcBef>
                <a:spcPts val="0"/>
              </a:spcBef>
            </a:pPr>
            <a:r>
              <a:rPr lang="en-GB" sz="3500" dirty="0" err="1"/>
              <a:t>Loipon</a:t>
            </a:r>
            <a:r>
              <a:rPr lang="en-GB" sz="3500" dirty="0"/>
              <a:t> `</a:t>
            </a:r>
            <a:r>
              <a:rPr lang="en-GB" sz="3500" dirty="0" err="1"/>
              <a:t>n;of</a:t>
            </a:r>
            <a:r>
              <a:rPr lang="en-GB" sz="3500" dirty="0"/>
              <a:t> </a:t>
            </a:r>
            <a:r>
              <a:rPr lang="en-GB" sz="3500" dirty="0" err="1"/>
              <a:t>nemac</a:t>
            </a:r>
            <a:r>
              <a:rPr lang="en-GB" sz="3500" dirty="0"/>
              <a:t> </a:t>
            </a:r>
            <a:r>
              <a:rPr lang="en-GB" sz="3500" dirty="0" err="1"/>
              <a:t>afcaji</a:t>
            </a:r>
            <a:r>
              <a:rPr lang="en-GB" sz="3500" dirty="0"/>
              <a:t>@ </a:t>
            </a:r>
            <a:r>
              <a:rPr lang="en-GB" sz="3500" dirty="0" err="1"/>
              <a:t>qen</a:t>
            </a:r>
            <a:r>
              <a:rPr lang="en-GB" sz="3500" dirty="0"/>
              <a:t> </a:t>
            </a:r>
            <a:r>
              <a:rPr lang="en-GB" sz="3500" dirty="0" err="1"/>
              <a:t>ou`cmy</a:t>
            </a:r>
            <a:r>
              <a:rPr lang="en-GB" sz="3500" dirty="0"/>
              <a:t> `</a:t>
            </a:r>
            <a:r>
              <a:rPr lang="en-GB" sz="3500" dirty="0" err="1"/>
              <a:t>nte</a:t>
            </a:r>
            <a:r>
              <a:rPr lang="en-GB" sz="3500" dirty="0"/>
              <a:t> `</a:t>
            </a:r>
            <a:r>
              <a:rPr lang="en-GB" sz="3500" dirty="0" err="1"/>
              <a:t>p;elyl</a:t>
            </a:r>
            <a:r>
              <a:rPr lang="en-GB" sz="3500" dirty="0"/>
              <a:t>@ </a:t>
            </a:r>
          </a:p>
          <a:p>
            <a:pPr>
              <a:spcBef>
                <a:spcPts val="0"/>
              </a:spcBef>
            </a:pPr>
            <a:r>
              <a:rPr lang="en-GB" sz="3500" dirty="0"/>
              <a:t>je </a:t>
            </a:r>
            <a:r>
              <a:rPr lang="en-GB" sz="3500" dirty="0" err="1"/>
              <a:t>hyppe</a:t>
            </a:r>
            <a:r>
              <a:rPr lang="en-GB" sz="3500" dirty="0"/>
              <a:t> </a:t>
            </a:r>
            <a:r>
              <a:rPr lang="en-GB" sz="3500" dirty="0" err="1"/>
              <a:t>teraerboki</a:t>
            </a:r>
            <a:r>
              <a:rPr lang="en-GB" sz="3500" dirty="0"/>
              <a:t>@ </a:t>
            </a:r>
            <a:r>
              <a:rPr lang="en-GB" sz="3500" dirty="0" err="1"/>
              <a:t>ouoh</a:t>
            </a:r>
            <a:r>
              <a:rPr lang="en-GB" sz="3500" dirty="0"/>
              <a:t> `</a:t>
            </a:r>
            <a:r>
              <a:rPr lang="en-GB" sz="3500" dirty="0" err="1"/>
              <a:t>ntemici</a:t>
            </a:r>
            <a:r>
              <a:rPr lang="en-GB" sz="3500" dirty="0"/>
              <a:t> `</a:t>
            </a:r>
            <a:r>
              <a:rPr lang="en-GB" sz="3500" dirty="0" err="1"/>
              <a:t>nEmmanouyl</a:t>
            </a:r>
            <a:r>
              <a:rPr lang="en-GB" sz="3500" dirty="0"/>
              <a:t>.</a:t>
            </a:r>
          </a:p>
        </p:txBody>
      </p:sp>
    </p:spTree>
    <p:extLst>
      <p:ext uri="{BB962C8B-B14F-4D97-AF65-F5344CB8AC3E}">
        <p14:creationId xmlns:p14="http://schemas.microsoft.com/office/powerpoint/2010/main" val="3460768679"/>
      </p:ext>
    </p:extLst>
  </p:cSld>
  <p:clrMapOvr>
    <a:masterClrMapping/>
  </p:clrMapOvr>
</p:sld>
</file>

<file path=ppt/slides/slide8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2BDC5-C656-41B6-966F-45D6CF45C18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4E21665-7D2C-4104-A43B-E6461FDC2FEF}"/>
              </a:ext>
            </a:extLst>
          </p:cNvPr>
          <p:cNvSpPr>
            <a:spLocks noGrp="1"/>
          </p:cNvSpPr>
          <p:nvPr>
            <p:ph type="body" sz="quarter" idx="10"/>
          </p:nvPr>
        </p:nvSpPr>
        <p:spPr>
          <a:xfrm>
            <a:off x="6725" y="5781675"/>
            <a:ext cx="9137275" cy="1069699"/>
          </a:xfrm>
        </p:spPr>
        <p:txBody>
          <a:bodyPr anchor="ctr"/>
          <a:lstStyle/>
          <a:p>
            <a:pPr>
              <a:spcBef>
                <a:spcPts val="0"/>
              </a:spcBef>
            </a:pPr>
            <a:r>
              <a:rPr lang="ar-EG" sz="3800" dirty="0"/>
              <a:t>ماريا تي شيليت إممي: ماريا إبصوتي إمبين جينوس: </a:t>
            </a:r>
            <a:endParaRPr lang="en-US" sz="3800" dirty="0"/>
          </a:p>
          <a:p>
            <a:pPr>
              <a:spcBef>
                <a:spcPts val="0"/>
              </a:spcBef>
            </a:pPr>
            <a:r>
              <a:rPr lang="ar-EG" sz="3800" dirty="0"/>
              <a:t>ماريا تي موكي إممي: ثي إيطا ياكوب ناڤ إيروس.</a:t>
            </a:r>
          </a:p>
        </p:txBody>
      </p:sp>
      <p:sp>
        <p:nvSpPr>
          <p:cNvPr id="4" name="Text Placeholder 3">
            <a:extLst>
              <a:ext uri="{FF2B5EF4-FFF2-40B4-BE49-F238E27FC236}">
                <a16:creationId xmlns:a16="http://schemas.microsoft.com/office/drawing/2014/main" id="{4F14610A-06C2-48B8-B754-B1B76880BC20}"/>
              </a:ext>
            </a:extLst>
          </p:cNvPr>
          <p:cNvSpPr>
            <a:spLocks noGrp="1"/>
          </p:cNvSpPr>
          <p:nvPr>
            <p:ph type="body" sz="quarter" idx="11"/>
          </p:nvPr>
        </p:nvSpPr>
        <p:spPr>
          <a:xfrm>
            <a:off x="0" y="3710609"/>
            <a:ext cx="9144000" cy="1069698"/>
          </a:xfrm>
        </p:spPr>
        <p:txBody>
          <a:bodyPr anchor="ctr"/>
          <a:lstStyle/>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يا مريم العروسة الحقيقية، مريم هي خلاص جنسنا، </a:t>
            </a:r>
            <a:endParaRPr kumimoji="0" lang="en-US" sz="3600" b="1" i="0" u="none" strike="noStrike" cap="none" normalizeH="0" baseline="0" dirty="0">
              <a:ln>
                <a:noFill/>
              </a:ln>
              <a:solidFill>
                <a:schemeClr val="bg1"/>
              </a:solidFill>
              <a:effectLst/>
              <a:latin typeface="Times New Roman" pitchFamily="18" charset="0"/>
              <a:cs typeface="Times New Roman" pitchFamily="18" charset="0"/>
            </a:endParaRPr>
          </a:p>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مريم هي السلم الحقيقي، الذي رآه يعقوب.</a:t>
            </a:r>
          </a:p>
        </p:txBody>
      </p:sp>
      <p:sp>
        <p:nvSpPr>
          <p:cNvPr id="5" name="Text Placeholder 4">
            <a:extLst>
              <a:ext uri="{FF2B5EF4-FFF2-40B4-BE49-F238E27FC236}">
                <a16:creationId xmlns:a16="http://schemas.microsoft.com/office/drawing/2014/main" id="{B90E6CAA-9F3F-4D47-A6DA-77E1EEDAD28B}"/>
              </a:ext>
            </a:extLst>
          </p:cNvPr>
          <p:cNvSpPr>
            <a:spLocks noGrp="1"/>
          </p:cNvSpPr>
          <p:nvPr>
            <p:ph type="body" sz="quarter" idx="12"/>
          </p:nvPr>
        </p:nvSpPr>
        <p:spPr>
          <a:xfrm>
            <a:off x="-6725" y="4772722"/>
            <a:ext cx="9144000" cy="1008953"/>
          </a:xfrm>
        </p:spPr>
        <p:txBody>
          <a:bodyPr/>
          <a:lstStyle/>
          <a:p>
            <a:pPr>
              <a:spcBef>
                <a:spcPts val="0"/>
              </a:spcBef>
            </a:pPr>
            <a:r>
              <a:rPr lang="en-GB" sz="3800" dirty="0" err="1"/>
              <a:t>Mari`a</a:t>
            </a:r>
            <a:r>
              <a:rPr lang="en-GB" sz="3800" dirty="0"/>
              <a:t> ]</a:t>
            </a:r>
            <a:r>
              <a:rPr lang="en-GB" sz="3800" dirty="0" err="1"/>
              <a:t>selet</a:t>
            </a:r>
            <a:r>
              <a:rPr lang="en-GB" sz="3800" dirty="0"/>
              <a:t> `</a:t>
            </a:r>
            <a:r>
              <a:rPr lang="en-GB" sz="3800" dirty="0" err="1"/>
              <a:t>mmyi</a:t>
            </a:r>
            <a:r>
              <a:rPr lang="en-GB" sz="3800" dirty="0"/>
              <a:t>@ </a:t>
            </a:r>
            <a:r>
              <a:rPr lang="en-GB" sz="3800" dirty="0" err="1"/>
              <a:t>Mari`a</a:t>
            </a:r>
            <a:r>
              <a:rPr lang="en-GB" sz="3800" dirty="0"/>
              <a:t> `</a:t>
            </a:r>
            <a:r>
              <a:rPr lang="en-GB" sz="3800" dirty="0" err="1"/>
              <a:t>pcw</a:t>
            </a:r>
            <a:r>
              <a:rPr lang="en-GB" sz="3800" dirty="0"/>
              <a:t>] `</a:t>
            </a:r>
            <a:r>
              <a:rPr lang="en-GB" sz="3800" dirty="0" err="1"/>
              <a:t>mpengenoc</a:t>
            </a:r>
            <a:r>
              <a:rPr lang="en-GB" sz="3800" dirty="0"/>
              <a:t>@ </a:t>
            </a:r>
            <a:r>
              <a:rPr lang="en-GB" sz="3800" dirty="0" err="1"/>
              <a:t>Mari`a</a:t>
            </a:r>
            <a:r>
              <a:rPr lang="en-GB" sz="3800" dirty="0"/>
              <a:t> ]</a:t>
            </a:r>
            <a:r>
              <a:rPr lang="en-GB" sz="3800" dirty="0" err="1"/>
              <a:t>mouki</a:t>
            </a:r>
            <a:r>
              <a:rPr lang="en-GB" sz="3800" dirty="0"/>
              <a:t> `</a:t>
            </a:r>
            <a:r>
              <a:rPr lang="en-GB" sz="3800" dirty="0" err="1"/>
              <a:t>mmyi</a:t>
            </a:r>
            <a:r>
              <a:rPr lang="en-GB" sz="3800" dirty="0"/>
              <a:t>@ ;</a:t>
            </a:r>
            <a:r>
              <a:rPr lang="en-GB" sz="3800" dirty="0" err="1"/>
              <a:t>y`eta</a:t>
            </a:r>
            <a:r>
              <a:rPr lang="en-GB" sz="3800" dirty="0"/>
              <a:t> </a:t>
            </a:r>
            <a:r>
              <a:rPr lang="en-GB" sz="3800" dirty="0" err="1"/>
              <a:t>Iakwb</a:t>
            </a:r>
            <a:r>
              <a:rPr lang="en-GB" sz="3800" dirty="0"/>
              <a:t> </a:t>
            </a:r>
            <a:r>
              <a:rPr lang="en-GB" sz="3800" dirty="0" err="1"/>
              <a:t>nau</a:t>
            </a:r>
            <a:r>
              <a:rPr lang="en-GB" sz="3800" dirty="0"/>
              <a:t> `</a:t>
            </a:r>
            <a:r>
              <a:rPr lang="en-GB" sz="3800" dirty="0" err="1"/>
              <a:t>eroc</a:t>
            </a:r>
            <a:r>
              <a:rPr lang="en-GB" sz="3800" dirty="0"/>
              <a:t>.</a:t>
            </a:r>
          </a:p>
        </p:txBody>
      </p:sp>
    </p:spTree>
    <p:extLst>
      <p:ext uri="{BB962C8B-B14F-4D97-AF65-F5344CB8AC3E}">
        <p14:creationId xmlns:p14="http://schemas.microsoft.com/office/powerpoint/2010/main" val="4187109170"/>
      </p:ext>
    </p:extLst>
  </p:cSld>
  <p:clrMapOvr>
    <a:masterClrMapping/>
  </p:clrMapOvr>
</p:sld>
</file>

<file path=ppt/slides/slide8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2BDC5-C656-41B6-966F-45D6CF45C18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4E21665-7D2C-4104-A43B-E6461FDC2FEF}"/>
              </a:ext>
            </a:extLst>
          </p:cNvPr>
          <p:cNvSpPr>
            <a:spLocks noGrp="1"/>
          </p:cNvSpPr>
          <p:nvPr>
            <p:ph type="body" sz="quarter" idx="10"/>
          </p:nvPr>
        </p:nvSpPr>
        <p:spPr>
          <a:xfrm>
            <a:off x="6725" y="5781675"/>
            <a:ext cx="9137275" cy="1069699"/>
          </a:xfrm>
        </p:spPr>
        <p:txBody>
          <a:bodyPr anchor="ctr"/>
          <a:lstStyle/>
          <a:p>
            <a:pPr>
              <a:spcBef>
                <a:spcPts val="0"/>
              </a:spcBef>
            </a:pPr>
            <a:r>
              <a:rPr lang="ar-EG" sz="3800" dirty="0"/>
              <a:t>إنثو بيه بي باراديصوس: إنلوجيكون إنتيه بخريستوس: نيم إثنوني إنني ذيكيؤس: إثماڤ إم إفنوتي بي لوغوس.</a:t>
            </a:r>
          </a:p>
        </p:txBody>
      </p:sp>
      <p:sp>
        <p:nvSpPr>
          <p:cNvPr id="4" name="Text Placeholder 3">
            <a:extLst>
              <a:ext uri="{FF2B5EF4-FFF2-40B4-BE49-F238E27FC236}">
                <a16:creationId xmlns:a16="http://schemas.microsoft.com/office/drawing/2014/main" id="{4F14610A-06C2-48B8-B754-B1B76880BC20}"/>
              </a:ext>
            </a:extLst>
          </p:cNvPr>
          <p:cNvSpPr>
            <a:spLocks noGrp="1"/>
          </p:cNvSpPr>
          <p:nvPr>
            <p:ph type="body" sz="quarter" idx="11"/>
          </p:nvPr>
        </p:nvSpPr>
        <p:spPr>
          <a:xfrm>
            <a:off x="0" y="3710609"/>
            <a:ext cx="9144000" cy="1069698"/>
          </a:xfrm>
        </p:spPr>
        <p:txBody>
          <a:bodyPr anchor="ctr"/>
          <a:lstStyle/>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أنت هي الفردوس، الناطق الذي للمسيح، وأصل الصديقين، وأم الله الكلمة.</a:t>
            </a:r>
          </a:p>
        </p:txBody>
      </p:sp>
      <p:sp>
        <p:nvSpPr>
          <p:cNvPr id="5" name="Text Placeholder 4">
            <a:extLst>
              <a:ext uri="{FF2B5EF4-FFF2-40B4-BE49-F238E27FC236}">
                <a16:creationId xmlns:a16="http://schemas.microsoft.com/office/drawing/2014/main" id="{B90E6CAA-9F3F-4D47-A6DA-77E1EEDAD28B}"/>
              </a:ext>
            </a:extLst>
          </p:cNvPr>
          <p:cNvSpPr>
            <a:spLocks noGrp="1"/>
          </p:cNvSpPr>
          <p:nvPr>
            <p:ph type="body" sz="quarter" idx="12"/>
          </p:nvPr>
        </p:nvSpPr>
        <p:spPr>
          <a:xfrm>
            <a:off x="-6725" y="4772722"/>
            <a:ext cx="9144000" cy="1008953"/>
          </a:xfrm>
        </p:spPr>
        <p:txBody>
          <a:bodyPr/>
          <a:lstStyle/>
          <a:p>
            <a:pPr>
              <a:spcBef>
                <a:spcPts val="0"/>
              </a:spcBef>
            </a:pPr>
            <a:r>
              <a:rPr lang="en-GB" dirty="0" err="1"/>
              <a:t>N;o</a:t>
            </a:r>
            <a:r>
              <a:rPr lang="en-GB" dirty="0"/>
              <a:t> pe </a:t>
            </a:r>
            <a:r>
              <a:rPr lang="en-GB" dirty="0" err="1"/>
              <a:t>piparadicoc</a:t>
            </a:r>
            <a:r>
              <a:rPr lang="en-GB" dirty="0"/>
              <a:t>@ `</a:t>
            </a:r>
            <a:r>
              <a:rPr lang="en-GB" dirty="0" err="1"/>
              <a:t>nlogikon</a:t>
            </a:r>
            <a:r>
              <a:rPr lang="en-GB" dirty="0"/>
              <a:t> `</a:t>
            </a:r>
            <a:r>
              <a:rPr lang="en-GB" dirty="0" err="1"/>
              <a:t>nte</a:t>
            </a:r>
            <a:r>
              <a:rPr lang="en-GB" dirty="0"/>
              <a:t> P=,=c@ </a:t>
            </a:r>
            <a:r>
              <a:rPr lang="en-GB" dirty="0" err="1"/>
              <a:t>nem</a:t>
            </a:r>
            <a:r>
              <a:rPr lang="en-GB" dirty="0"/>
              <a:t> `;</a:t>
            </a:r>
            <a:r>
              <a:rPr lang="en-GB" dirty="0" err="1"/>
              <a:t>nouni</a:t>
            </a:r>
            <a:r>
              <a:rPr lang="en-GB" dirty="0"/>
              <a:t> `</a:t>
            </a:r>
            <a:r>
              <a:rPr lang="en-GB" dirty="0" err="1"/>
              <a:t>nnidikeoc</a:t>
            </a:r>
            <a:r>
              <a:rPr lang="en-GB" dirty="0"/>
              <a:t>@ `;</a:t>
            </a:r>
            <a:r>
              <a:rPr lang="en-GB" dirty="0" err="1"/>
              <a:t>mau</a:t>
            </a:r>
            <a:r>
              <a:rPr lang="en-GB" dirty="0"/>
              <a:t> `mV] </a:t>
            </a:r>
            <a:r>
              <a:rPr lang="en-GB" dirty="0" err="1"/>
              <a:t>pilogoc</a:t>
            </a:r>
            <a:r>
              <a:rPr lang="en-GB" dirty="0"/>
              <a:t>.</a:t>
            </a:r>
          </a:p>
        </p:txBody>
      </p:sp>
    </p:spTree>
    <p:extLst>
      <p:ext uri="{BB962C8B-B14F-4D97-AF65-F5344CB8AC3E}">
        <p14:creationId xmlns:p14="http://schemas.microsoft.com/office/powerpoint/2010/main" val="3096248170"/>
      </p:ext>
    </p:extLst>
  </p:cSld>
  <p:clrMapOvr>
    <a:masterClrMapping/>
  </p:clrMapOvr>
</p:sld>
</file>

<file path=ppt/slides/slide8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2BDC5-C656-41B6-966F-45D6CF45C18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4E21665-7D2C-4104-A43B-E6461FDC2FEF}"/>
              </a:ext>
            </a:extLst>
          </p:cNvPr>
          <p:cNvSpPr>
            <a:spLocks noGrp="1"/>
          </p:cNvSpPr>
          <p:nvPr>
            <p:ph type="body" sz="quarter" idx="10"/>
          </p:nvPr>
        </p:nvSpPr>
        <p:spPr>
          <a:xfrm>
            <a:off x="6725" y="5781675"/>
            <a:ext cx="9137275" cy="1069699"/>
          </a:xfrm>
        </p:spPr>
        <p:txBody>
          <a:bodyPr anchor="ctr"/>
          <a:lstStyle/>
          <a:p>
            <a:pPr>
              <a:spcBef>
                <a:spcPts val="0"/>
              </a:spcBef>
            </a:pPr>
            <a:r>
              <a:rPr lang="ar-EG" dirty="0"/>
              <a:t>كساريتوس إن أورثوذوكسوس: إڤتي أوأوو نيه خين هان هيمنوس:</a:t>
            </a:r>
          </a:p>
        </p:txBody>
      </p:sp>
      <p:sp>
        <p:nvSpPr>
          <p:cNvPr id="4" name="Text Placeholder 3">
            <a:extLst>
              <a:ext uri="{FF2B5EF4-FFF2-40B4-BE49-F238E27FC236}">
                <a16:creationId xmlns:a16="http://schemas.microsoft.com/office/drawing/2014/main" id="{4F14610A-06C2-48B8-B754-B1B76880BC20}"/>
              </a:ext>
            </a:extLst>
          </p:cNvPr>
          <p:cNvSpPr>
            <a:spLocks noGrp="1"/>
          </p:cNvSpPr>
          <p:nvPr>
            <p:ph type="body" sz="quarter" idx="11"/>
          </p:nvPr>
        </p:nvSpPr>
        <p:spPr>
          <a:xfrm>
            <a:off x="0" y="3710609"/>
            <a:ext cx="9144000" cy="767262"/>
          </a:xfrm>
        </p:spPr>
        <p:txBody>
          <a:bodyPr anchor="ctr"/>
          <a:lstStyle/>
          <a:p>
            <a:pPr>
              <a:spcBef>
                <a:spcPts val="0"/>
              </a:spcBef>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بالأكثر الأرثوذكسيون، يمجدون لك بتسابيح، </a:t>
            </a:r>
          </a:p>
        </p:txBody>
      </p:sp>
      <p:sp>
        <p:nvSpPr>
          <p:cNvPr id="5" name="Text Placeholder 4">
            <a:extLst>
              <a:ext uri="{FF2B5EF4-FFF2-40B4-BE49-F238E27FC236}">
                <a16:creationId xmlns:a16="http://schemas.microsoft.com/office/drawing/2014/main" id="{B90E6CAA-9F3F-4D47-A6DA-77E1EEDAD28B}"/>
              </a:ext>
            </a:extLst>
          </p:cNvPr>
          <p:cNvSpPr>
            <a:spLocks noGrp="1"/>
          </p:cNvSpPr>
          <p:nvPr>
            <p:ph type="body" sz="quarter" idx="12"/>
          </p:nvPr>
        </p:nvSpPr>
        <p:spPr>
          <a:xfrm>
            <a:off x="0" y="4477871"/>
            <a:ext cx="9144000" cy="1303804"/>
          </a:xfrm>
        </p:spPr>
        <p:txBody>
          <a:bodyPr/>
          <a:lstStyle/>
          <a:p>
            <a:pPr>
              <a:spcBef>
                <a:spcPts val="0"/>
              </a:spcBef>
            </a:pPr>
            <a:r>
              <a:rPr lang="en-GB" sz="4400" dirty="0" err="1"/>
              <a:t>Xaritoc</a:t>
            </a:r>
            <a:r>
              <a:rPr lang="en-GB" sz="4400" dirty="0"/>
              <a:t> `</a:t>
            </a:r>
            <a:r>
              <a:rPr lang="en-GB" sz="4400" dirty="0" err="1"/>
              <a:t>nor;odoxoc</a:t>
            </a:r>
            <a:r>
              <a:rPr lang="en-GB" sz="4400" dirty="0"/>
              <a:t>@ </a:t>
            </a:r>
            <a:r>
              <a:rPr lang="en-GB" sz="4400" dirty="0" err="1"/>
              <a:t>eu</a:t>
            </a:r>
            <a:r>
              <a:rPr lang="en-GB" sz="4400" dirty="0"/>
              <a:t>]`</a:t>
            </a:r>
            <a:r>
              <a:rPr lang="en-GB" sz="4400" dirty="0" err="1"/>
              <a:t>wou</a:t>
            </a:r>
            <a:r>
              <a:rPr lang="en-GB" sz="4400" dirty="0"/>
              <a:t> ne </a:t>
            </a:r>
            <a:r>
              <a:rPr lang="en-GB" sz="4400" dirty="0" err="1"/>
              <a:t>qen</a:t>
            </a:r>
            <a:r>
              <a:rPr lang="en-GB" sz="4400" dirty="0"/>
              <a:t> </a:t>
            </a:r>
            <a:r>
              <a:rPr lang="en-GB" sz="4400" dirty="0" err="1"/>
              <a:t>hanhumnoc</a:t>
            </a:r>
            <a:r>
              <a:rPr lang="en-GB" sz="4400" dirty="0"/>
              <a:t>@</a:t>
            </a:r>
          </a:p>
        </p:txBody>
      </p:sp>
    </p:spTree>
    <p:extLst>
      <p:ext uri="{BB962C8B-B14F-4D97-AF65-F5344CB8AC3E}">
        <p14:creationId xmlns:p14="http://schemas.microsoft.com/office/powerpoint/2010/main" val="334880419"/>
      </p:ext>
    </p:extLst>
  </p:cSld>
  <p:clrMapOvr>
    <a:masterClrMapping/>
  </p:clrMapOvr>
</p:sld>
</file>

<file path=ppt/slides/slide8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2BDC5-C656-41B6-966F-45D6CF45C18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4E21665-7D2C-4104-A43B-E6461FDC2FEF}"/>
              </a:ext>
            </a:extLst>
          </p:cNvPr>
          <p:cNvSpPr>
            <a:spLocks noGrp="1"/>
          </p:cNvSpPr>
          <p:nvPr>
            <p:ph type="body" sz="quarter" idx="10"/>
          </p:nvPr>
        </p:nvSpPr>
        <p:spPr>
          <a:xfrm>
            <a:off x="6725" y="5781675"/>
            <a:ext cx="9137275" cy="1069699"/>
          </a:xfrm>
        </p:spPr>
        <p:txBody>
          <a:bodyPr anchor="ctr"/>
          <a:lstStyle/>
          <a:p>
            <a:pPr>
              <a:spcBef>
                <a:spcPts val="0"/>
              </a:spcBef>
            </a:pPr>
            <a:r>
              <a:rPr lang="ar-EG" dirty="0"/>
              <a:t>چيه شيريه بي إثرونوس إنتيه بخريستوس: بين نيب إبسوتير إمبي كوزموس.</a:t>
            </a:r>
          </a:p>
        </p:txBody>
      </p:sp>
      <p:sp>
        <p:nvSpPr>
          <p:cNvPr id="4" name="Text Placeholder 3">
            <a:extLst>
              <a:ext uri="{FF2B5EF4-FFF2-40B4-BE49-F238E27FC236}">
                <a16:creationId xmlns:a16="http://schemas.microsoft.com/office/drawing/2014/main" id="{4F14610A-06C2-48B8-B754-B1B76880BC20}"/>
              </a:ext>
            </a:extLst>
          </p:cNvPr>
          <p:cNvSpPr>
            <a:spLocks noGrp="1"/>
          </p:cNvSpPr>
          <p:nvPr>
            <p:ph type="body" sz="quarter" idx="11"/>
          </p:nvPr>
        </p:nvSpPr>
        <p:spPr>
          <a:xfrm>
            <a:off x="0" y="3710609"/>
            <a:ext cx="9144000" cy="821050"/>
          </a:xfrm>
        </p:spPr>
        <p:txBody>
          <a:bodyPr anchor="ctr"/>
          <a:lstStyle/>
          <a:p>
            <a:pPr>
              <a:spcBef>
                <a:spcPts val="0"/>
              </a:spcBef>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قائلين السلام لكرسي المسيح، سيدنا مخلص العالم.</a:t>
            </a:r>
          </a:p>
        </p:txBody>
      </p:sp>
      <p:sp>
        <p:nvSpPr>
          <p:cNvPr id="5" name="Text Placeholder 4">
            <a:extLst>
              <a:ext uri="{FF2B5EF4-FFF2-40B4-BE49-F238E27FC236}">
                <a16:creationId xmlns:a16="http://schemas.microsoft.com/office/drawing/2014/main" id="{B90E6CAA-9F3F-4D47-A6DA-77E1EEDAD28B}"/>
              </a:ext>
            </a:extLst>
          </p:cNvPr>
          <p:cNvSpPr>
            <a:spLocks noGrp="1"/>
          </p:cNvSpPr>
          <p:nvPr>
            <p:ph type="body" sz="quarter" idx="12"/>
          </p:nvPr>
        </p:nvSpPr>
        <p:spPr>
          <a:xfrm>
            <a:off x="0" y="4537164"/>
            <a:ext cx="9144000" cy="1244511"/>
          </a:xfrm>
        </p:spPr>
        <p:txBody>
          <a:bodyPr anchor="b"/>
          <a:lstStyle/>
          <a:p>
            <a:pPr>
              <a:spcBef>
                <a:spcPts val="0"/>
              </a:spcBef>
            </a:pPr>
            <a:r>
              <a:rPr lang="en-GB" sz="4400" dirty="0"/>
              <a:t>je ,ere pi`;</a:t>
            </a:r>
            <a:r>
              <a:rPr lang="en-GB" sz="4400" dirty="0" err="1"/>
              <a:t>ronoc</a:t>
            </a:r>
            <a:r>
              <a:rPr lang="en-GB" sz="4400" dirty="0"/>
              <a:t> `</a:t>
            </a:r>
            <a:r>
              <a:rPr lang="en-GB" sz="4400" dirty="0" err="1"/>
              <a:t>nte</a:t>
            </a:r>
            <a:r>
              <a:rPr lang="en-GB" sz="4400" dirty="0"/>
              <a:t> P=,=c@ </a:t>
            </a:r>
            <a:r>
              <a:rPr lang="en-GB" sz="4400" dirty="0" err="1"/>
              <a:t>pennyb</a:t>
            </a:r>
            <a:r>
              <a:rPr lang="en-GB" sz="4400" dirty="0"/>
              <a:t> `</a:t>
            </a:r>
            <a:r>
              <a:rPr lang="en-GB" sz="4400" dirty="0" err="1"/>
              <a:t>Pcwtyr</a:t>
            </a:r>
            <a:r>
              <a:rPr lang="en-GB" sz="4400" dirty="0"/>
              <a:t> `</a:t>
            </a:r>
            <a:r>
              <a:rPr lang="en-GB" sz="4400" dirty="0" err="1"/>
              <a:t>mpikocmoc</a:t>
            </a:r>
            <a:r>
              <a:rPr lang="en-GB" sz="4400" dirty="0"/>
              <a:t>.</a:t>
            </a:r>
          </a:p>
        </p:txBody>
      </p:sp>
    </p:spTree>
    <p:extLst>
      <p:ext uri="{BB962C8B-B14F-4D97-AF65-F5344CB8AC3E}">
        <p14:creationId xmlns:p14="http://schemas.microsoft.com/office/powerpoint/2010/main" val="3931988445"/>
      </p:ext>
    </p:extLst>
  </p:cSld>
  <p:clrMapOvr>
    <a:masterClrMapping/>
  </p:clrMapOvr>
</p:sld>
</file>

<file path=ppt/slides/slide8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2BDC5-C656-41B6-966F-45D6CF45C18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4E21665-7D2C-4104-A43B-E6461FDC2FEF}"/>
              </a:ext>
            </a:extLst>
          </p:cNvPr>
          <p:cNvSpPr>
            <a:spLocks noGrp="1"/>
          </p:cNvSpPr>
          <p:nvPr>
            <p:ph type="body" sz="quarter" idx="10"/>
          </p:nvPr>
        </p:nvSpPr>
        <p:spPr>
          <a:xfrm>
            <a:off x="6725" y="5781675"/>
            <a:ext cx="9137275" cy="1069699"/>
          </a:xfrm>
        </p:spPr>
        <p:txBody>
          <a:bodyPr anchor="ctr"/>
          <a:lstStyle/>
          <a:p>
            <a:pPr>
              <a:spcBef>
                <a:spcPts val="0"/>
              </a:spcBef>
            </a:pPr>
            <a:r>
              <a:rPr lang="ar-EG" sz="3700" dirty="0"/>
              <a:t>أوو شاي إمبارثينيكون: نيم أوو ناكهي إم إبنيڤماتيكون:</a:t>
            </a:r>
          </a:p>
          <a:p>
            <a:pPr>
              <a:spcBef>
                <a:spcPts val="0"/>
              </a:spcBef>
            </a:pPr>
            <a:r>
              <a:rPr lang="ar-EG" sz="3700" dirty="0"/>
              <a:t>أوو إشفيري إمباراذوكسون: كاطا ني أومي إم إبروفيتيكون.</a:t>
            </a:r>
          </a:p>
        </p:txBody>
      </p:sp>
      <p:sp>
        <p:nvSpPr>
          <p:cNvPr id="4" name="Text Placeholder 3">
            <a:extLst>
              <a:ext uri="{FF2B5EF4-FFF2-40B4-BE49-F238E27FC236}">
                <a16:creationId xmlns:a16="http://schemas.microsoft.com/office/drawing/2014/main" id="{4F14610A-06C2-48B8-B754-B1B76880BC20}"/>
              </a:ext>
            </a:extLst>
          </p:cNvPr>
          <p:cNvSpPr>
            <a:spLocks noGrp="1"/>
          </p:cNvSpPr>
          <p:nvPr>
            <p:ph type="body" sz="quarter" idx="11"/>
          </p:nvPr>
        </p:nvSpPr>
        <p:spPr>
          <a:xfrm>
            <a:off x="0" y="3710609"/>
            <a:ext cx="9144000" cy="821050"/>
          </a:xfrm>
        </p:spPr>
        <p:txBody>
          <a:bodyPr anchor="ctr"/>
          <a:lstStyle/>
          <a:p>
            <a:pPr>
              <a:spcBef>
                <a:spcPts val="0"/>
              </a:spcBef>
            </a:pPr>
            <a:r>
              <a:rPr kumimoji="0" lang="ar-SA" sz="3400" b="1" i="0" u="none" strike="noStrike" cap="none" normalizeH="0" baseline="0" dirty="0">
                <a:ln>
                  <a:noFill/>
                </a:ln>
                <a:solidFill>
                  <a:schemeClr val="bg1"/>
                </a:solidFill>
                <a:effectLst/>
                <a:latin typeface="Times New Roman" pitchFamily="18" charset="0"/>
                <a:cs typeface="Times New Roman" pitchFamily="18" charset="0"/>
              </a:rPr>
              <a:t>عيد بتولي، وطلق روحاني، وأعجوبة معجزة، كالأصوات النبوية.</a:t>
            </a:r>
          </a:p>
        </p:txBody>
      </p:sp>
      <p:sp>
        <p:nvSpPr>
          <p:cNvPr id="5" name="Text Placeholder 4">
            <a:extLst>
              <a:ext uri="{FF2B5EF4-FFF2-40B4-BE49-F238E27FC236}">
                <a16:creationId xmlns:a16="http://schemas.microsoft.com/office/drawing/2014/main" id="{B90E6CAA-9F3F-4D47-A6DA-77E1EEDAD28B}"/>
              </a:ext>
            </a:extLst>
          </p:cNvPr>
          <p:cNvSpPr>
            <a:spLocks noGrp="1"/>
          </p:cNvSpPr>
          <p:nvPr>
            <p:ph type="body" sz="quarter" idx="12"/>
          </p:nvPr>
        </p:nvSpPr>
        <p:spPr>
          <a:xfrm>
            <a:off x="-47065" y="4518212"/>
            <a:ext cx="9238129" cy="1244511"/>
          </a:xfrm>
        </p:spPr>
        <p:txBody>
          <a:bodyPr anchor="ctr"/>
          <a:lstStyle/>
          <a:p>
            <a:pPr>
              <a:spcBef>
                <a:spcPts val="0"/>
              </a:spcBef>
            </a:pPr>
            <a:r>
              <a:rPr lang="en-GB" sz="3700" dirty="0" err="1"/>
              <a:t>Ousai</a:t>
            </a:r>
            <a:r>
              <a:rPr lang="en-GB" sz="3700" dirty="0"/>
              <a:t> `</a:t>
            </a:r>
            <a:r>
              <a:rPr lang="en-GB" sz="3700" dirty="0" err="1"/>
              <a:t>mpar;enikon</a:t>
            </a:r>
            <a:r>
              <a:rPr lang="en-GB" sz="3700" dirty="0"/>
              <a:t>@ </a:t>
            </a:r>
            <a:r>
              <a:rPr lang="en-GB" sz="3700" dirty="0" err="1"/>
              <a:t>nem</a:t>
            </a:r>
            <a:r>
              <a:rPr lang="en-GB" sz="3700" dirty="0"/>
              <a:t> </a:t>
            </a:r>
            <a:r>
              <a:rPr lang="en-GB" sz="3700" dirty="0" err="1"/>
              <a:t>ounakhi</a:t>
            </a:r>
            <a:r>
              <a:rPr lang="en-GB" sz="3700" dirty="0"/>
              <a:t> `m=p=n=</a:t>
            </a:r>
            <a:r>
              <a:rPr lang="en-GB" sz="3700" dirty="0" err="1"/>
              <a:t>atikon</a:t>
            </a:r>
            <a:r>
              <a:rPr lang="en-GB" sz="3700" dirty="0"/>
              <a:t>@ </a:t>
            </a:r>
            <a:r>
              <a:rPr lang="en-GB" sz="3700" dirty="0" err="1"/>
              <a:t>ou`svyri</a:t>
            </a:r>
            <a:r>
              <a:rPr lang="en-GB" sz="3700" dirty="0"/>
              <a:t> `</a:t>
            </a:r>
            <a:r>
              <a:rPr lang="en-GB" sz="3700" dirty="0" err="1"/>
              <a:t>mparadoxon</a:t>
            </a:r>
            <a:r>
              <a:rPr lang="en-GB" sz="3700" dirty="0"/>
              <a:t>@ kata </a:t>
            </a:r>
            <a:r>
              <a:rPr lang="en-GB" sz="3700" dirty="0" err="1"/>
              <a:t>ni`omy</a:t>
            </a:r>
            <a:r>
              <a:rPr lang="en-GB" sz="3700" dirty="0"/>
              <a:t> `</a:t>
            </a:r>
            <a:r>
              <a:rPr lang="en-GB" sz="3700" dirty="0" err="1"/>
              <a:t>m`provytikon</a:t>
            </a:r>
            <a:r>
              <a:rPr lang="en-GB" sz="3700" dirty="0"/>
              <a:t>.</a:t>
            </a:r>
          </a:p>
        </p:txBody>
      </p:sp>
    </p:spTree>
    <p:extLst>
      <p:ext uri="{BB962C8B-B14F-4D97-AF65-F5344CB8AC3E}">
        <p14:creationId xmlns:p14="http://schemas.microsoft.com/office/powerpoint/2010/main" val="4172351079"/>
      </p:ext>
    </p:extLst>
  </p:cSld>
  <p:clrMapOvr>
    <a:masterClrMapping/>
  </p:clrMapOvr>
</p:sld>
</file>

<file path=ppt/slides/slide8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2BDC5-C656-41B6-966F-45D6CF45C18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4E21665-7D2C-4104-A43B-E6461FDC2FEF}"/>
              </a:ext>
            </a:extLst>
          </p:cNvPr>
          <p:cNvSpPr>
            <a:spLocks noGrp="1"/>
          </p:cNvSpPr>
          <p:nvPr>
            <p:ph type="body" sz="quarter" idx="10"/>
          </p:nvPr>
        </p:nvSpPr>
        <p:spPr>
          <a:xfrm>
            <a:off x="6725" y="5781675"/>
            <a:ext cx="9137275" cy="1069699"/>
          </a:xfrm>
        </p:spPr>
        <p:txBody>
          <a:bodyPr anchor="ctr"/>
          <a:lstStyle/>
          <a:p>
            <a:pPr>
              <a:spcBef>
                <a:spcPts val="0"/>
              </a:spcBef>
            </a:pPr>
            <a:r>
              <a:rPr lang="ar-EG" sz="3200" dirty="0"/>
              <a:t>بيه بي چين ميسي إت إسماروؤوت: إيڤول خين ماريا تي بارثينوس: </a:t>
            </a:r>
            <a:r>
              <a:rPr lang="ar-EG" sz="3600" dirty="0"/>
              <a:t>تي آلو إنساڤي ثي إيتين هوت: تي شوري إننوب إنكاثاروس.</a:t>
            </a:r>
            <a:endParaRPr lang="ar-EG" sz="3200" dirty="0"/>
          </a:p>
        </p:txBody>
      </p:sp>
      <p:sp>
        <p:nvSpPr>
          <p:cNvPr id="4" name="Text Placeholder 3">
            <a:extLst>
              <a:ext uri="{FF2B5EF4-FFF2-40B4-BE49-F238E27FC236}">
                <a16:creationId xmlns:a16="http://schemas.microsoft.com/office/drawing/2014/main" id="{4F14610A-06C2-48B8-B754-B1B76880BC20}"/>
              </a:ext>
            </a:extLst>
          </p:cNvPr>
          <p:cNvSpPr>
            <a:spLocks noGrp="1"/>
          </p:cNvSpPr>
          <p:nvPr>
            <p:ph type="body" sz="quarter" idx="11"/>
          </p:nvPr>
        </p:nvSpPr>
        <p:spPr>
          <a:xfrm>
            <a:off x="0" y="3710608"/>
            <a:ext cx="9144000" cy="963463"/>
          </a:xfrm>
        </p:spPr>
        <p:txBody>
          <a:bodyPr anchor="t"/>
          <a:lstStyle/>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هو الميلاد المبارك، من مريم العذارء، الصبية المؤتمنة، والمجمرة الذهب النقية.</a:t>
            </a:r>
          </a:p>
        </p:txBody>
      </p:sp>
      <p:sp>
        <p:nvSpPr>
          <p:cNvPr id="5" name="Text Placeholder 4">
            <a:extLst>
              <a:ext uri="{FF2B5EF4-FFF2-40B4-BE49-F238E27FC236}">
                <a16:creationId xmlns:a16="http://schemas.microsoft.com/office/drawing/2014/main" id="{B90E6CAA-9F3F-4D47-A6DA-77E1EEDAD28B}"/>
              </a:ext>
            </a:extLst>
          </p:cNvPr>
          <p:cNvSpPr>
            <a:spLocks noGrp="1"/>
          </p:cNvSpPr>
          <p:nvPr>
            <p:ph type="body" sz="quarter" idx="12"/>
          </p:nvPr>
        </p:nvSpPr>
        <p:spPr>
          <a:xfrm>
            <a:off x="-60510" y="4693024"/>
            <a:ext cx="9258299" cy="1069699"/>
          </a:xfrm>
        </p:spPr>
        <p:txBody>
          <a:bodyPr anchor="b"/>
          <a:lstStyle/>
          <a:p>
            <a:pPr>
              <a:spcBef>
                <a:spcPts val="0"/>
              </a:spcBef>
            </a:pPr>
            <a:r>
              <a:rPr lang="en-GB" sz="3300" dirty="0"/>
              <a:t>Pe </a:t>
            </a:r>
            <a:r>
              <a:rPr lang="en-GB" sz="3300" dirty="0" err="1"/>
              <a:t>pijinmici</a:t>
            </a:r>
            <a:r>
              <a:rPr lang="en-GB" sz="3300" dirty="0"/>
              <a:t> </a:t>
            </a:r>
            <a:r>
              <a:rPr lang="en-GB" sz="3300" dirty="0" err="1"/>
              <a:t>et`cmarwout</a:t>
            </a:r>
            <a:r>
              <a:rPr lang="en-GB" sz="3300" dirty="0"/>
              <a:t>@ `</a:t>
            </a:r>
            <a:r>
              <a:rPr lang="en-GB" sz="3300" dirty="0" err="1"/>
              <a:t>ebolqen</a:t>
            </a:r>
            <a:r>
              <a:rPr lang="en-GB" sz="3300" dirty="0"/>
              <a:t> </a:t>
            </a:r>
            <a:r>
              <a:rPr lang="en-GB" sz="3300" dirty="0" err="1"/>
              <a:t>Mari`a</a:t>
            </a:r>
            <a:r>
              <a:rPr lang="en-GB" sz="3300" dirty="0"/>
              <a:t> }</a:t>
            </a:r>
            <a:r>
              <a:rPr lang="en-GB" sz="3300" dirty="0" err="1"/>
              <a:t>par;enoc</a:t>
            </a:r>
            <a:r>
              <a:rPr lang="en-GB" sz="3300" dirty="0"/>
              <a:t>@ </a:t>
            </a:r>
            <a:r>
              <a:rPr lang="en-GB" sz="3500" dirty="0"/>
              <a:t>]`</a:t>
            </a:r>
            <a:r>
              <a:rPr lang="en-GB" sz="3500" dirty="0" err="1"/>
              <a:t>alou</a:t>
            </a:r>
            <a:r>
              <a:rPr lang="en-GB" sz="3500" dirty="0"/>
              <a:t> `</a:t>
            </a:r>
            <a:r>
              <a:rPr lang="en-GB" sz="3500" dirty="0" err="1"/>
              <a:t>ncaby</a:t>
            </a:r>
            <a:r>
              <a:rPr lang="en-GB" sz="3500" dirty="0"/>
              <a:t> ;</a:t>
            </a:r>
            <a:r>
              <a:rPr lang="en-GB" sz="3500" dirty="0" err="1"/>
              <a:t>y`etenhot</a:t>
            </a:r>
            <a:r>
              <a:rPr lang="en-GB" sz="3500" dirty="0"/>
              <a:t>@ ]</a:t>
            </a:r>
            <a:r>
              <a:rPr lang="en-GB" sz="3500" dirty="0" err="1"/>
              <a:t>soury</a:t>
            </a:r>
            <a:r>
              <a:rPr lang="en-GB" sz="3500" dirty="0"/>
              <a:t> `</a:t>
            </a:r>
            <a:r>
              <a:rPr lang="en-GB" sz="3500" dirty="0" err="1"/>
              <a:t>nnoub</a:t>
            </a:r>
            <a:r>
              <a:rPr lang="en-GB" sz="3500" dirty="0"/>
              <a:t> `</a:t>
            </a:r>
            <a:r>
              <a:rPr lang="en-GB" sz="3500" dirty="0" err="1"/>
              <a:t>nka;aroc</a:t>
            </a:r>
            <a:r>
              <a:rPr lang="en-GB" sz="3500" dirty="0"/>
              <a:t>.</a:t>
            </a:r>
          </a:p>
        </p:txBody>
      </p:sp>
    </p:spTree>
    <p:extLst>
      <p:ext uri="{BB962C8B-B14F-4D97-AF65-F5344CB8AC3E}">
        <p14:creationId xmlns:p14="http://schemas.microsoft.com/office/powerpoint/2010/main" val="3870251020"/>
      </p:ext>
    </p:extLst>
  </p:cSld>
  <p:clrMapOvr>
    <a:masterClrMapping/>
  </p:clrMapOvr>
</p:sld>
</file>

<file path=ppt/slides/slide8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2BDC5-C656-41B6-966F-45D6CF45C18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4E21665-7D2C-4104-A43B-E6461FDC2FEF}"/>
              </a:ext>
            </a:extLst>
          </p:cNvPr>
          <p:cNvSpPr>
            <a:spLocks noGrp="1"/>
          </p:cNvSpPr>
          <p:nvPr>
            <p:ph type="body" sz="quarter" idx="10"/>
          </p:nvPr>
        </p:nvSpPr>
        <p:spPr>
          <a:xfrm>
            <a:off x="6725" y="5762723"/>
            <a:ext cx="9137275" cy="1088651"/>
          </a:xfrm>
        </p:spPr>
        <p:txBody>
          <a:bodyPr anchor="b"/>
          <a:lstStyle/>
          <a:p>
            <a:pPr>
              <a:spcBef>
                <a:spcPts val="0"/>
              </a:spcBef>
            </a:pPr>
            <a:r>
              <a:rPr lang="ar-EG" sz="3800" dirty="0"/>
              <a:t>راشي أو تي شيليت إممي: أو تي بوليس إممي سيون: ماريا تي أوورو إممي: إثماڤ إم إبؤورو إنني إيه أون.</a:t>
            </a:r>
          </a:p>
        </p:txBody>
      </p:sp>
      <p:sp>
        <p:nvSpPr>
          <p:cNvPr id="4" name="Text Placeholder 3">
            <a:extLst>
              <a:ext uri="{FF2B5EF4-FFF2-40B4-BE49-F238E27FC236}">
                <a16:creationId xmlns:a16="http://schemas.microsoft.com/office/drawing/2014/main" id="{4F14610A-06C2-48B8-B754-B1B76880BC20}"/>
              </a:ext>
            </a:extLst>
          </p:cNvPr>
          <p:cNvSpPr>
            <a:spLocks noGrp="1"/>
          </p:cNvSpPr>
          <p:nvPr>
            <p:ph type="body" sz="quarter" idx="11"/>
          </p:nvPr>
        </p:nvSpPr>
        <p:spPr>
          <a:xfrm>
            <a:off x="0" y="3710608"/>
            <a:ext cx="9144000" cy="963463"/>
          </a:xfrm>
        </p:spPr>
        <p:txBody>
          <a:bodyPr anchor="t"/>
          <a:lstStyle/>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أفرحي أيتها العروس الحقيقية، والمدينة المقدسة صهيون، مريم الملكة الحقانية، أم ملك الدهور.</a:t>
            </a:r>
          </a:p>
        </p:txBody>
      </p:sp>
      <p:sp>
        <p:nvSpPr>
          <p:cNvPr id="5" name="Text Placeholder 4">
            <a:extLst>
              <a:ext uri="{FF2B5EF4-FFF2-40B4-BE49-F238E27FC236}">
                <a16:creationId xmlns:a16="http://schemas.microsoft.com/office/drawing/2014/main" id="{B90E6CAA-9F3F-4D47-A6DA-77E1EEDAD28B}"/>
              </a:ext>
            </a:extLst>
          </p:cNvPr>
          <p:cNvSpPr>
            <a:spLocks noGrp="1"/>
          </p:cNvSpPr>
          <p:nvPr>
            <p:ph type="body" sz="quarter" idx="12"/>
          </p:nvPr>
        </p:nvSpPr>
        <p:spPr>
          <a:xfrm>
            <a:off x="6725" y="4693024"/>
            <a:ext cx="9137276" cy="1069699"/>
          </a:xfrm>
        </p:spPr>
        <p:txBody>
          <a:bodyPr anchor="ctr"/>
          <a:lstStyle/>
          <a:p>
            <a:pPr>
              <a:spcBef>
                <a:spcPts val="0"/>
              </a:spcBef>
            </a:pPr>
            <a:r>
              <a:rPr lang="en-GB" dirty="0" err="1"/>
              <a:t>Rasi</a:t>
            </a:r>
            <a:r>
              <a:rPr lang="en-GB" dirty="0"/>
              <a:t> `w ]</a:t>
            </a:r>
            <a:r>
              <a:rPr lang="en-GB" dirty="0" err="1"/>
              <a:t>selet</a:t>
            </a:r>
            <a:r>
              <a:rPr lang="en-GB" dirty="0"/>
              <a:t> `</a:t>
            </a:r>
            <a:r>
              <a:rPr lang="en-GB" dirty="0" err="1"/>
              <a:t>mmyi</a:t>
            </a:r>
            <a:r>
              <a:rPr lang="en-GB" dirty="0"/>
              <a:t>@ `w ]</a:t>
            </a:r>
            <a:r>
              <a:rPr lang="en-GB" dirty="0" err="1"/>
              <a:t>polic</a:t>
            </a:r>
            <a:r>
              <a:rPr lang="en-GB" dirty="0"/>
              <a:t> `</a:t>
            </a:r>
            <a:r>
              <a:rPr lang="en-GB" dirty="0" err="1"/>
              <a:t>mmyi</a:t>
            </a:r>
            <a:r>
              <a:rPr lang="en-GB" dirty="0"/>
              <a:t> </a:t>
            </a:r>
            <a:r>
              <a:rPr lang="en-GB" dirty="0" err="1"/>
              <a:t>Ciwn</a:t>
            </a:r>
            <a:r>
              <a:rPr lang="en-GB" dirty="0"/>
              <a:t>@ </a:t>
            </a:r>
            <a:r>
              <a:rPr lang="en-GB" dirty="0" err="1"/>
              <a:t>Mari`a</a:t>
            </a:r>
            <a:r>
              <a:rPr lang="en-GB" dirty="0"/>
              <a:t> ]</a:t>
            </a:r>
            <a:r>
              <a:rPr lang="en-GB" dirty="0" err="1"/>
              <a:t>ouro</a:t>
            </a:r>
            <a:r>
              <a:rPr lang="en-GB" dirty="0"/>
              <a:t> `</a:t>
            </a:r>
            <a:r>
              <a:rPr lang="en-GB" dirty="0" err="1"/>
              <a:t>mmyi</a:t>
            </a:r>
            <a:r>
              <a:rPr lang="en-GB" dirty="0"/>
              <a:t>@ `;</a:t>
            </a:r>
            <a:r>
              <a:rPr lang="en-GB" dirty="0" err="1"/>
              <a:t>mau</a:t>
            </a:r>
            <a:r>
              <a:rPr lang="en-GB" dirty="0"/>
              <a:t> `</a:t>
            </a:r>
            <a:r>
              <a:rPr lang="en-GB" dirty="0" err="1"/>
              <a:t>m`pouro</a:t>
            </a:r>
            <a:r>
              <a:rPr lang="en-GB" dirty="0"/>
              <a:t> `</a:t>
            </a:r>
            <a:r>
              <a:rPr lang="en-GB" dirty="0" err="1"/>
              <a:t>nni`ewn</a:t>
            </a:r>
            <a:r>
              <a:rPr lang="en-GB" dirty="0"/>
              <a:t>.</a:t>
            </a:r>
          </a:p>
        </p:txBody>
      </p:sp>
    </p:spTree>
    <p:extLst>
      <p:ext uri="{BB962C8B-B14F-4D97-AF65-F5344CB8AC3E}">
        <p14:creationId xmlns:p14="http://schemas.microsoft.com/office/powerpoint/2010/main" val="1345480559"/>
      </p:ext>
    </p:extLst>
  </p:cSld>
  <p:clrMapOvr>
    <a:masterClrMapping/>
  </p:clrMapOvr>
</p:sld>
</file>

<file path=ppt/slides/slide8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2BDC5-C656-41B6-966F-45D6CF45C18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4E21665-7D2C-4104-A43B-E6461FDC2FEF}"/>
              </a:ext>
            </a:extLst>
          </p:cNvPr>
          <p:cNvSpPr>
            <a:spLocks noGrp="1"/>
          </p:cNvSpPr>
          <p:nvPr>
            <p:ph type="body" sz="quarter" idx="10"/>
          </p:nvPr>
        </p:nvSpPr>
        <p:spPr>
          <a:xfrm>
            <a:off x="6725" y="5634319"/>
            <a:ext cx="9137275" cy="1217056"/>
          </a:xfrm>
        </p:spPr>
        <p:txBody>
          <a:bodyPr anchor="b"/>
          <a:lstStyle/>
          <a:p>
            <a:pPr>
              <a:spcBef>
                <a:spcPts val="0"/>
              </a:spcBef>
            </a:pPr>
            <a:r>
              <a:rPr lang="ar-EG" dirty="0"/>
              <a:t>صوتيم إيرون خين نين إثليبسيس: أووه ناهمين إيڤول خين نين جاچي:</a:t>
            </a:r>
          </a:p>
        </p:txBody>
      </p:sp>
      <p:sp>
        <p:nvSpPr>
          <p:cNvPr id="4" name="Text Placeholder 3">
            <a:extLst>
              <a:ext uri="{FF2B5EF4-FFF2-40B4-BE49-F238E27FC236}">
                <a16:creationId xmlns:a16="http://schemas.microsoft.com/office/drawing/2014/main" id="{4F14610A-06C2-48B8-B754-B1B76880BC20}"/>
              </a:ext>
            </a:extLst>
          </p:cNvPr>
          <p:cNvSpPr>
            <a:spLocks noGrp="1"/>
          </p:cNvSpPr>
          <p:nvPr>
            <p:ph type="body" sz="quarter" idx="11"/>
          </p:nvPr>
        </p:nvSpPr>
        <p:spPr>
          <a:xfrm>
            <a:off x="0" y="3710608"/>
            <a:ext cx="9144000" cy="700027"/>
          </a:xfrm>
        </p:spPr>
        <p:txBody>
          <a:bodyPr anchor="ctr"/>
          <a:lstStyle/>
          <a:p>
            <a:pPr>
              <a:spcBef>
                <a:spcPts val="0"/>
              </a:spcBef>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اسمعنا في ضوائقنا، ونجنا من أعدائنا، </a:t>
            </a:r>
          </a:p>
        </p:txBody>
      </p:sp>
      <p:sp>
        <p:nvSpPr>
          <p:cNvPr id="5" name="Text Placeholder 4">
            <a:extLst>
              <a:ext uri="{FF2B5EF4-FFF2-40B4-BE49-F238E27FC236}">
                <a16:creationId xmlns:a16="http://schemas.microsoft.com/office/drawing/2014/main" id="{B90E6CAA-9F3F-4D47-A6DA-77E1EEDAD28B}"/>
              </a:ext>
            </a:extLst>
          </p:cNvPr>
          <p:cNvSpPr>
            <a:spLocks noGrp="1"/>
          </p:cNvSpPr>
          <p:nvPr>
            <p:ph type="body" sz="quarter" idx="12"/>
          </p:nvPr>
        </p:nvSpPr>
        <p:spPr>
          <a:xfrm>
            <a:off x="0" y="4410635"/>
            <a:ext cx="9137276" cy="1223684"/>
          </a:xfrm>
        </p:spPr>
        <p:txBody>
          <a:bodyPr anchor="ctr"/>
          <a:lstStyle/>
          <a:p>
            <a:pPr>
              <a:spcBef>
                <a:spcPts val="0"/>
              </a:spcBef>
            </a:pPr>
            <a:r>
              <a:rPr lang="en-GB" sz="4400" dirty="0" err="1"/>
              <a:t>Cwtem</a:t>
            </a:r>
            <a:r>
              <a:rPr lang="en-GB" sz="4400" dirty="0"/>
              <a:t> `</a:t>
            </a:r>
            <a:r>
              <a:rPr lang="en-GB" sz="4400" dirty="0" err="1"/>
              <a:t>eron</a:t>
            </a:r>
            <a:r>
              <a:rPr lang="en-GB" sz="4400" dirty="0"/>
              <a:t> </a:t>
            </a:r>
            <a:r>
              <a:rPr lang="en-GB" sz="4400" dirty="0" err="1"/>
              <a:t>qen</a:t>
            </a:r>
            <a:r>
              <a:rPr lang="en-GB" sz="4400" dirty="0"/>
              <a:t> </a:t>
            </a:r>
            <a:r>
              <a:rPr lang="en-GB" sz="4400" dirty="0" err="1"/>
              <a:t>nen</a:t>
            </a:r>
            <a:r>
              <a:rPr lang="en-GB" sz="4400" dirty="0"/>
              <a:t>`;</a:t>
            </a:r>
            <a:r>
              <a:rPr lang="en-GB" sz="4400" dirty="0" err="1"/>
              <a:t>lu'ic</a:t>
            </a:r>
            <a:r>
              <a:rPr lang="en-GB" sz="4400" dirty="0"/>
              <a:t>@ </a:t>
            </a:r>
            <a:endParaRPr lang="ar-EG" sz="4400" dirty="0"/>
          </a:p>
          <a:p>
            <a:pPr>
              <a:spcBef>
                <a:spcPts val="0"/>
              </a:spcBef>
            </a:pPr>
            <a:r>
              <a:rPr lang="en-GB" sz="4400" dirty="0" err="1"/>
              <a:t>ouoh</a:t>
            </a:r>
            <a:r>
              <a:rPr lang="en-GB" sz="4400" dirty="0"/>
              <a:t> </a:t>
            </a:r>
            <a:r>
              <a:rPr lang="en-GB" sz="4400" dirty="0" err="1"/>
              <a:t>nahmen</a:t>
            </a:r>
            <a:r>
              <a:rPr lang="en-GB" sz="4400" dirty="0"/>
              <a:t> `</a:t>
            </a:r>
            <a:r>
              <a:rPr lang="en-GB" sz="4400" dirty="0" err="1"/>
              <a:t>ebolqen</a:t>
            </a:r>
            <a:r>
              <a:rPr lang="en-GB" sz="4400" dirty="0"/>
              <a:t> </a:t>
            </a:r>
            <a:r>
              <a:rPr lang="en-GB" sz="4400" dirty="0" err="1"/>
              <a:t>nenjaji</a:t>
            </a:r>
            <a:r>
              <a:rPr lang="en-GB" sz="4400" dirty="0"/>
              <a:t>@ </a:t>
            </a:r>
          </a:p>
        </p:txBody>
      </p:sp>
    </p:spTree>
    <p:extLst>
      <p:ext uri="{BB962C8B-B14F-4D97-AF65-F5344CB8AC3E}">
        <p14:creationId xmlns:p14="http://schemas.microsoft.com/office/powerpoint/2010/main" val="342939319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1265133629"/>
              </p:ext>
            </p:extLst>
          </p:nvPr>
        </p:nvGraphicFramePr>
        <p:xfrm>
          <a:off x="0" y="3723340"/>
          <a:ext cx="9144000" cy="31089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وسمَّاها صـهيون. وقال منها يكون.</a:t>
                      </a:r>
                    </a:p>
                  </a:txBody>
                  <a:tcPr anchor="ctr"/>
                </a:tc>
                <a:extLst>
                  <a:ext uri="{0D108BD9-81ED-4DB2-BD59-A6C34878D82A}">
                    <a16:rowId xmlns:a16="http://schemas.microsoft.com/office/drawing/2014/main" val="2109366237"/>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rPr>
                        <a:t>إله سرّه مكنون</a:t>
                      </a:r>
                      <a:r>
                        <a:rPr lang="ar-EG" sz="4200" b="1" dirty="0">
                          <a:solidFill>
                            <a:schemeClr val="bg1"/>
                          </a:solidFill>
                          <a:latin typeface="+mj-lt"/>
                        </a:rPr>
                        <a:t>. آمين الليلويا.</a:t>
                      </a:r>
                    </a:p>
                  </a:txBody>
                  <a:tcPr anchor="ctr"/>
                </a:tc>
                <a:extLst>
                  <a:ext uri="{0D108BD9-81ED-4DB2-BD59-A6C34878D82A}">
                    <a16:rowId xmlns:a16="http://schemas.microsoft.com/office/drawing/2014/main" val="3887772770"/>
                  </a:ext>
                </a:extLst>
              </a:tr>
              <a:tr h="152102">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و سمـّاها بالجُـملة. </a:t>
                      </a:r>
                      <a:r>
                        <a:rPr lang="ar-EG" sz="4200" b="1" kern="1200" dirty="0">
                          <a:solidFill>
                            <a:schemeClr val="bg1"/>
                          </a:solidFill>
                          <a:latin typeface="+mn-lt"/>
                          <a:ea typeface="+mn-ea"/>
                          <a:cs typeface="+mn-cs"/>
                        </a:rPr>
                        <a:t>الملـكة المشتـملة</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626932">
                <a:tc>
                  <a:txBody>
                    <a:bodyPr/>
                    <a:lstStyle/>
                    <a:p>
                      <a:pPr algn="l" rtl="1"/>
                      <a:r>
                        <a:rPr lang="ar-EG" sz="4200" b="1" dirty="0">
                          <a:solidFill>
                            <a:schemeClr val="bg1"/>
                          </a:solidFill>
                          <a:latin typeface="+mj-lt"/>
                        </a:rPr>
                        <a:t>بالنورِ والحلة.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461219042"/>
      </p:ext>
    </p:extLst>
  </p:cSld>
  <p:clrMapOvr>
    <a:masterClrMapping/>
  </p:clrMapOvr>
</p:sld>
</file>

<file path=ppt/slides/slide8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2BDC5-C656-41B6-966F-45D6CF45C18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4E21665-7D2C-4104-A43B-E6461FDC2FEF}"/>
              </a:ext>
            </a:extLst>
          </p:cNvPr>
          <p:cNvSpPr>
            <a:spLocks noGrp="1"/>
          </p:cNvSpPr>
          <p:nvPr>
            <p:ph type="body" sz="quarter" idx="10"/>
          </p:nvPr>
        </p:nvSpPr>
        <p:spPr>
          <a:xfrm>
            <a:off x="6725" y="5762723"/>
            <a:ext cx="9137275" cy="1088651"/>
          </a:xfrm>
        </p:spPr>
        <p:txBody>
          <a:bodyPr anchor="b"/>
          <a:lstStyle/>
          <a:p>
            <a:pPr>
              <a:spcBef>
                <a:spcPts val="0"/>
              </a:spcBef>
            </a:pPr>
            <a:r>
              <a:rPr lang="ar-EG" dirty="0"/>
              <a:t>أو إيسوس بخريستوس بي مونوجينيس: أووه جور إيڤول إمبو صوتشني.</a:t>
            </a:r>
          </a:p>
        </p:txBody>
      </p:sp>
      <p:sp>
        <p:nvSpPr>
          <p:cNvPr id="4" name="Text Placeholder 3">
            <a:extLst>
              <a:ext uri="{FF2B5EF4-FFF2-40B4-BE49-F238E27FC236}">
                <a16:creationId xmlns:a16="http://schemas.microsoft.com/office/drawing/2014/main" id="{4F14610A-06C2-48B8-B754-B1B76880BC20}"/>
              </a:ext>
            </a:extLst>
          </p:cNvPr>
          <p:cNvSpPr>
            <a:spLocks noGrp="1"/>
          </p:cNvSpPr>
          <p:nvPr>
            <p:ph type="body" sz="quarter" idx="11"/>
          </p:nvPr>
        </p:nvSpPr>
        <p:spPr>
          <a:xfrm>
            <a:off x="0" y="3710609"/>
            <a:ext cx="9144000" cy="740368"/>
          </a:xfrm>
        </p:spPr>
        <p:txBody>
          <a:bodyPr anchor="ctr"/>
          <a:lstStyle/>
          <a:p>
            <a:pPr>
              <a:spcBef>
                <a:spcPts val="0"/>
              </a:spcBef>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أيها المسيح الوحيد، وبدد مشورتهم.</a:t>
            </a:r>
          </a:p>
        </p:txBody>
      </p:sp>
      <p:sp>
        <p:nvSpPr>
          <p:cNvPr id="5" name="Text Placeholder 4">
            <a:extLst>
              <a:ext uri="{FF2B5EF4-FFF2-40B4-BE49-F238E27FC236}">
                <a16:creationId xmlns:a16="http://schemas.microsoft.com/office/drawing/2014/main" id="{B90E6CAA-9F3F-4D47-A6DA-77E1EEDAD28B}"/>
              </a:ext>
            </a:extLst>
          </p:cNvPr>
          <p:cNvSpPr>
            <a:spLocks noGrp="1"/>
          </p:cNvSpPr>
          <p:nvPr>
            <p:ph type="body" sz="quarter" idx="12"/>
          </p:nvPr>
        </p:nvSpPr>
        <p:spPr>
          <a:xfrm>
            <a:off x="6725" y="4450977"/>
            <a:ext cx="9137276" cy="1311747"/>
          </a:xfrm>
        </p:spPr>
        <p:txBody>
          <a:bodyPr anchor="ctr"/>
          <a:lstStyle/>
          <a:p>
            <a:pPr>
              <a:spcBef>
                <a:spcPts val="0"/>
              </a:spcBef>
            </a:pPr>
            <a:r>
              <a:rPr lang="en-US" dirty="0"/>
              <a:t>`</a:t>
            </a:r>
            <a:r>
              <a:rPr lang="en-GB" dirty="0"/>
              <a:t>w I=y=c P=,=c </a:t>
            </a:r>
            <a:r>
              <a:rPr lang="en-GB" dirty="0" err="1"/>
              <a:t>pimonogenyc</a:t>
            </a:r>
            <a:r>
              <a:rPr lang="en-GB" dirty="0"/>
              <a:t>@ </a:t>
            </a:r>
            <a:r>
              <a:rPr lang="en-GB" dirty="0" err="1"/>
              <a:t>ouoh</a:t>
            </a:r>
            <a:r>
              <a:rPr lang="en-GB" dirty="0"/>
              <a:t> </a:t>
            </a:r>
            <a:r>
              <a:rPr lang="en-GB" dirty="0" err="1"/>
              <a:t>jwr</a:t>
            </a:r>
            <a:r>
              <a:rPr lang="en-GB" dirty="0"/>
              <a:t> `</a:t>
            </a:r>
            <a:r>
              <a:rPr lang="en-GB" dirty="0" err="1"/>
              <a:t>ebol</a:t>
            </a:r>
            <a:r>
              <a:rPr lang="en-GB" dirty="0"/>
              <a:t> `</a:t>
            </a:r>
            <a:r>
              <a:rPr lang="en-GB" dirty="0" err="1"/>
              <a:t>mpouco</a:t>
            </a:r>
            <a:r>
              <a:rPr lang="en-GB" dirty="0"/>
              <a:t>[</a:t>
            </a:r>
            <a:r>
              <a:rPr lang="en-GB" dirty="0" err="1"/>
              <a:t>ni</a:t>
            </a:r>
            <a:r>
              <a:rPr lang="en-GB" dirty="0"/>
              <a:t>.</a:t>
            </a:r>
          </a:p>
        </p:txBody>
      </p:sp>
    </p:spTree>
    <p:extLst>
      <p:ext uri="{BB962C8B-B14F-4D97-AF65-F5344CB8AC3E}">
        <p14:creationId xmlns:p14="http://schemas.microsoft.com/office/powerpoint/2010/main" val="2514080452"/>
      </p:ext>
    </p:extLst>
  </p:cSld>
  <p:clrMapOvr>
    <a:masterClrMapping/>
  </p:clrMapOvr>
</p:sld>
</file>

<file path=ppt/slides/slide8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2BDC5-C656-41B6-966F-45D6CF45C18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4E21665-7D2C-4104-A43B-E6461FDC2FEF}"/>
              </a:ext>
            </a:extLst>
          </p:cNvPr>
          <p:cNvSpPr>
            <a:spLocks noGrp="1"/>
          </p:cNvSpPr>
          <p:nvPr>
            <p:ph type="body" sz="quarter" idx="10"/>
          </p:nvPr>
        </p:nvSpPr>
        <p:spPr>
          <a:xfrm>
            <a:off x="-60510" y="5887909"/>
            <a:ext cx="9258299" cy="963465"/>
          </a:xfrm>
        </p:spPr>
        <p:txBody>
          <a:bodyPr anchor="ctr"/>
          <a:lstStyle/>
          <a:p>
            <a:pPr>
              <a:spcBef>
                <a:spcPts val="0"/>
              </a:spcBef>
            </a:pPr>
            <a:r>
              <a:rPr lang="ar-EG" sz="3800" dirty="0"/>
              <a:t>تيتشوسي إيني شيروبيم: نيم ني جوم نيم ني إثرونوس: </a:t>
            </a:r>
            <a:endParaRPr lang="en-US" sz="3800" dirty="0"/>
          </a:p>
          <a:p>
            <a:pPr>
              <a:spcBef>
                <a:spcPts val="0"/>
              </a:spcBef>
            </a:pPr>
            <a:r>
              <a:rPr lang="ar-EG" sz="3800" dirty="0"/>
              <a:t>تيه طايوت إيني سيرافيم: أو ماريا إثماڤ</a:t>
            </a:r>
            <a:r>
              <a:rPr lang="en-US" sz="3800" dirty="0"/>
              <a:t> </a:t>
            </a:r>
            <a:r>
              <a:rPr lang="ar-EG" sz="3800" dirty="0"/>
              <a:t>إمبخريستوس.</a:t>
            </a:r>
          </a:p>
        </p:txBody>
      </p:sp>
      <p:sp>
        <p:nvSpPr>
          <p:cNvPr id="4" name="Text Placeholder 3">
            <a:extLst>
              <a:ext uri="{FF2B5EF4-FFF2-40B4-BE49-F238E27FC236}">
                <a16:creationId xmlns:a16="http://schemas.microsoft.com/office/drawing/2014/main" id="{4F14610A-06C2-48B8-B754-B1B76880BC20}"/>
              </a:ext>
            </a:extLst>
          </p:cNvPr>
          <p:cNvSpPr>
            <a:spLocks noGrp="1"/>
          </p:cNvSpPr>
          <p:nvPr>
            <p:ph type="body" sz="quarter" idx="11"/>
          </p:nvPr>
        </p:nvSpPr>
        <p:spPr>
          <a:xfrm>
            <a:off x="0" y="3710608"/>
            <a:ext cx="9144000" cy="1088650"/>
          </a:xfrm>
        </p:spPr>
        <p:txBody>
          <a:bodyPr anchor="t"/>
          <a:lstStyle/>
          <a:p>
            <a:pPr>
              <a:spcBef>
                <a:spcPts val="0"/>
              </a:spcBef>
            </a:pPr>
            <a:r>
              <a:rPr kumimoji="0" lang="ar-SA" sz="3700" b="1" i="0" u="none" strike="noStrike" cap="none" normalizeH="0" baseline="0" dirty="0">
                <a:ln>
                  <a:noFill/>
                </a:ln>
                <a:solidFill>
                  <a:schemeClr val="bg1"/>
                </a:solidFill>
                <a:effectLst/>
                <a:latin typeface="Times New Roman" pitchFamily="18" charset="0"/>
                <a:cs typeface="Times New Roman" pitchFamily="18" charset="0"/>
              </a:rPr>
              <a:t>ارتفعت اكثر من الكاروبيم، والقوات والكراسي، </a:t>
            </a:r>
            <a:endParaRPr kumimoji="0" lang="en-US" sz="3700" b="1" i="0" u="none" strike="noStrike" cap="none" normalizeH="0" baseline="0" dirty="0">
              <a:ln>
                <a:noFill/>
              </a:ln>
              <a:solidFill>
                <a:schemeClr val="bg1"/>
              </a:solidFill>
              <a:effectLst/>
              <a:latin typeface="Times New Roman" pitchFamily="18" charset="0"/>
              <a:cs typeface="Times New Roman" pitchFamily="18" charset="0"/>
            </a:endParaRPr>
          </a:p>
          <a:p>
            <a:pPr>
              <a:spcBef>
                <a:spcPts val="0"/>
              </a:spcBef>
            </a:pPr>
            <a:r>
              <a:rPr kumimoji="0" lang="ar-SA" sz="3700" b="1" i="0" u="none" strike="noStrike" cap="none" normalizeH="0" baseline="0" dirty="0">
                <a:ln>
                  <a:noFill/>
                </a:ln>
                <a:solidFill>
                  <a:schemeClr val="bg1"/>
                </a:solidFill>
                <a:effectLst/>
                <a:latin typeface="Times New Roman" pitchFamily="18" charset="0"/>
                <a:cs typeface="Times New Roman" pitchFamily="18" charset="0"/>
              </a:rPr>
              <a:t>وتكرمت اكثر من السارافيم، يا مريم أم المسيح.</a:t>
            </a:r>
          </a:p>
        </p:txBody>
      </p:sp>
      <p:sp>
        <p:nvSpPr>
          <p:cNvPr id="5" name="Text Placeholder 4">
            <a:extLst>
              <a:ext uri="{FF2B5EF4-FFF2-40B4-BE49-F238E27FC236}">
                <a16:creationId xmlns:a16="http://schemas.microsoft.com/office/drawing/2014/main" id="{B90E6CAA-9F3F-4D47-A6DA-77E1EEDAD28B}"/>
              </a:ext>
            </a:extLst>
          </p:cNvPr>
          <p:cNvSpPr>
            <a:spLocks noGrp="1"/>
          </p:cNvSpPr>
          <p:nvPr>
            <p:ph type="body" sz="quarter" idx="12"/>
          </p:nvPr>
        </p:nvSpPr>
        <p:spPr>
          <a:xfrm>
            <a:off x="6724" y="4799258"/>
            <a:ext cx="9137276" cy="1088651"/>
          </a:xfrm>
        </p:spPr>
        <p:txBody>
          <a:bodyPr anchor="ctr"/>
          <a:lstStyle/>
          <a:p>
            <a:pPr>
              <a:spcBef>
                <a:spcPts val="0"/>
              </a:spcBef>
            </a:pPr>
            <a:r>
              <a:rPr lang="pt-BR" sz="3900" dirty="0"/>
              <a:t>Te[oci `eni&lt;eroubim@ nem nijom nem ni`;ronoc@ tetaiyout `eniCeravim@ `w Mari`a `;mau `mP=,=c.</a:t>
            </a:r>
          </a:p>
        </p:txBody>
      </p:sp>
    </p:spTree>
    <p:extLst>
      <p:ext uri="{BB962C8B-B14F-4D97-AF65-F5344CB8AC3E}">
        <p14:creationId xmlns:p14="http://schemas.microsoft.com/office/powerpoint/2010/main" val="3054054370"/>
      </p:ext>
    </p:extLst>
  </p:cSld>
  <p:clrMapOvr>
    <a:masterClrMapping/>
  </p:clrMapOvr>
</p:sld>
</file>

<file path=ppt/slides/slide8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2BDC5-C656-41B6-966F-45D6CF45C18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4E21665-7D2C-4104-A43B-E6461FDC2FEF}"/>
              </a:ext>
            </a:extLst>
          </p:cNvPr>
          <p:cNvSpPr>
            <a:spLocks noGrp="1"/>
          </p:cNvSpPr>
          <p:nvPr>
            <p:ph type="body" sz="quarter" idx="10"/>
          </p:nvPr>
        </p:nvSpPr>
        <p:spPr>
          <a:xfrm>
            <a:off x="1" y="5715001"/>
            <a:ext cx="9137276" cy="1136374"/>
          </a:xfrm>
        </p:spPr>
        <p:txBody>
          <a:bodyPr anchor="ctr"/>
          <a:lstStyle/>
          <a:p>
            <a:pPr>
              <a:spcBef>
                <a:spcPts val="0"/>
              </a:spcBef>
            </a:pPr>
            <a:r>
              <a:rPr lang="ar-EG" dirty="0"/>
              <a:t>يببيه يزيكيئيل أف صاچي: چيه أيناڤ إيه أوو بيلي إنصا نيما إنشاي:</a:t>
            </a:r>
          </a:p>
        </p:txBody>
      </p:sp>
      <p:sp>
        <p:nvSpPr>
          <p:cNvPr id="4" name="Text Placeholder 3">
            <a:extLst>
              <a:ext uri="{FF2B5EF4-FFF2-40B4-BE49-F238E27FC236}">
                <a16:creationId xmlns:a16="http://schemas.microsoft.com/office/drawing/2014/main" id="{4F14610A-06C2-48B8-B754-B1B76880BC20}"/>
              </a:ext>
            </a:extLst>
          </p:cNvPr>
          <p:cNvSpPr>
            <a:spLocks noGrp="1"/>
          </p:cNvSpPr>
          <p:nvPr>
            <p:ph type="body" sz="quarter" idx="11"/>
          </p:nvPr>
        </p:nvSpPr>
        <p:spPr>
          <a:xfrm>
            <a:off x="0" y="3710608"/>
            <a:ext cx="9144000" cy="821051"/>
          </a:xfrm>
        </p:spPr>
        <p:txBody>
          <a:bodyPr anchor="ctr"/>
          <a:lstStyle/>
          <a:p>
            <a:pPr>
              <a:spcBef>
                <a:spcPts val="0"/>
              </a:spcBef>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هوذا حزقيال قد قال، أني رأيت بابًا ناحية المشرق، </a:t>
            </a:r>
          </a:p>
        </p:txBody>
      </p:sp>
      <p:sp>
        <p:nvSpPr>
          <p:cNvPr id="5" name="Text Placeholder 4">
            <a:extLst>
              <a:ext uri="{FF2B5EF4-FFF2-40B4-BE49-F238E27FC236}">
                <a16:creationId xmlns:a16="http://schemas.microsoft.com/office/drawing/2014/main" id="{B90E6CAA-9F3F-4D47-A6DA-77E1EEDAD28B}"/>
              </a:ext>
            </a:extLst>
          </p:cNvPr>
          <p:cNvSpPr>
            <a:spLocks noGrp="1"/>
          </p:cNvSpPr>
          <p:nvPr>
            <p:ph type="body" sz="quarter" idx="12"/>
          </p:nvPr>
        </p:nvSpPr>
        <p:spPr>
          <a:xfrm>
            <a:off x="0" y="4531659"/>
            <a:ext cx="9137276" cy="1183341"/>
          </a:xfrm>
        </p:spPr>
        <p:txBody>
          <a:bodyPr anchor="ctr"/>
          <a:lstStyle/>
          <a:p>
            <a:pPr>
              <a:spcBef>
                <a:spcPts val="0"/>
              </a:spcBef>
            </a:pPr>
            <a:r>
              <a:rPr lang="pt-BR" sz="4400" dirty="0"/>
              <a:t>Uppe Iezekiyl afcaji@ je ainau `eoupuly `nca nima`nsai@</a:t>
            </a:r>
          </a:p>
        </p:txBody>
      </p:sp>
    </p:spTree>
    <p:extLst>
      <p:ext uri="{BB962C8B-B14F-4D97-AF65-F5344CB8AC3E}">
        <p14:creationId xmlns:p14="http://schemas.microsoft.com/office/powerpoint/2010/main" val="1601313930"/>
      </p:ext>
    </p:extLst>
  </p:cSld>
  <p:clrMapOvr>
    <a:masterClrMapping/>
  </p:clrMapOvr>
</p:sld>
</file>

<file path=ppt/slides/slide8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2BDC5-C656-41B6-966F-45D6CF45C18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4E21665-7D2C-4104-A43B-E6461FDC2FEF}"/>
              </a:ext>
            </a:extLst>
          </p:cNvPr>
          <p:cNvSpPr>
            <a:spLocks noGrp="1"/>
          </p:cNvSpPr>
          <p:nvPr>
            <p:ph type="body" sz="quarter" idx="10"/>
          </p:nvPr>
        </p:nvSpPr>
        <p:spPr>
          <a:xfrm>
            <a:off x="-6723" y="5740163"/>
            <a:ext cx="9144000" cy="1111211"/>
          </a:xfrm>
        </p:spPr>
        <p:txBody>
          <a:bodyPr anchor="b"/>
          <a:lstStyle/>
          <a:p>
            <a:pPr>
              <a:spcBef>
                <a:spcPts val="0"/>
              </a:spcBef>
            </a:pPr>
            <a:r>
              <a:rPr lang="ar-EG" dirty="0"/>
              <a:t>إيسطوب خين أوو تيبس إن إشفيري: إنثو بيه تي بيلي نيم بي إرفي.</a:t>
            </a:r>
          </a:p>
        </p:txBody>
      </p:sp>
      <p:sp>
        <p:nvSpPr>
          <p:cNvPr id="4" name="Text Placeholder 3">
            <a:extLst>
              <a:ext uri="{FF2B5EF4-FFF2-40B4-BE49-F238E27FC236}">
                <a16:creationId xmlns:a16="http://schemas.microsoft.com/office/drawing/2014/main" id="{4F14610A-06C2-48B8-B754-B1B76880BC20}"/>
              </a:ext>
            </a:extLst>
          </p:cNvPr>
          <p:cNvSpPr>
            <a:spLocks noGrp="1"/>
          </p:cNvSpPr>
          <p:nvPr>
            <p:ph type="body" sz="quarter" idx="11"/>
          </p:nvPr>
        </p:nvSpPr>
        <p:spPr>
          <a:xfrm>
            <a:off x="0" y="3710608"/>
            <a:ext cx="9144000" cy="940904"/>
          </a:xfrm>
        </p:spPr>
        <p:txBody>
          <a:bodyPr anchor="ctr"/>
          <a:lstStyle/>
          <a:p>
            <a:pPr>
              <a:spcBef>
                <a:spcPts val="0"/>
              </a:spcBef>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مختومًا بختم عجيب، فأنت هي الباب والهيكل.</a:t>
            </a:r>
          </a:p>
        </p:txBody>
      </p:sp>
      <p:sp>
        <p:nvSpPr>
          <p:cNvPr id="5" name="Text Placeholder 4">
            <a:extLst>
              <a:ext uri="{FF2B5EF4-FFF2-40B4-BE49-F238E27FC236}">
                <a16:creationId xmlns:a16="http://schemas.microsoft.com/office/drawing/2014/main" id="{B90E6CAA-9F3F-4D47-A6DA-77E1EEDAD28B}"/>
              </a:ext>
            </a:extLst>
          </p:cNvPr>
          <p:cNvSpPr>
            <a:spLocks noGrp="1"/>
          </p:cNvSpPr>
          <p:nvPr>
            <p:ph type="body" sz="quarter" idx="12"/>
          </p:nvPr>
        </p:nvSpPr>
        <p:spPr>
          <a:xfrm>
            <a:off x="-6723" y="4651512"/>
            <a:ext cx="9137276" cy="1088651"/>
          </a:xfrm>
        </p:spPr>
        <p:txBody>
          <a:bodyPr anchor="ctr"/>
          <a:lstStyle/>
          <a:p>
            <a:pPr>
              <a:spcBef>
                <a:spcPts val="0"/>
              </a:spcBef>
            </a:pPr>
            <a:r>
              <a:rPr lang="pt-BR" sz="4000" dirty="0"/>
              <a:t>ectob qen outebc `n`svyri@ `n;o pe ]puly nem piervei.</a:t>
            </a:r>
            <a:endParaRPr lang="pt-BR" dirty="0"/>
          </a:p>
        </p:txBody>
      </p:sp>
    </p:spTree>
    <p:extLst>
      <p:ext uri="{BB962C8B-B14F-4D97-AF65-F5344CB8AC3E}">
        <p14:creationId xmlns:p14="http://schemas.microsoft.com/office/powerpoint/2010/main" val="1173358455"/>
      </p:ext>
    </p:extLst>
  </p:cSld>
  <p:clrMapOvr>
    <a:masterClrMapping/>
  </p:clrMapOvr>
</p:sld>
</file>

<file path=ppt/slides/slide8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2BDC5-C656-41B6-966F-45D6CF45C18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4E21665-7D2C-4104-A43B-E6461FDC2FEF}"/>
              </a:ext>
            </a:extLst>
          </p:cNvPr>
          <p:cNvSpPr>
            <a:spLocks noGrp="1"/>
          </p:cNvSpPr>
          <p:nvPr>
            <p:ph type="body" sz="quarter" idx="10"/>
          </p:nvPr>
        </p:nvSpPr>
        <p:spPr>
          <a:xfrm>
            <a:off x="-6723" y="5740163"/>
            <a:ext cx="9144000" cy="1111211"/>
          </a:xfrm>
        </p:spPr>
        <p:txBody>
          <a:bodyPr anchor="b"/>
          <a:lstStyle/>
          <a:p>
            <a:pPr>
              <a:spcBef>
                <a:spcPts val="0"/>
              </a:spcBef>
            </a:pPr>
            <a:r>
              <a:rPr lang="ar-EG" sz="3700" dirty="0"/>
              <a:t>إفنوتي في إثموتين إمموف: خين ني إثؤواب إنطاف: أفشاي إنخيتي آريه ميسي إمموف: هوس نوتي أنناڤ إيروف.</a:t>
            </a:r>
          </a:p>
        </p:txBody>
      </p:sp>
      <p:sp>
        <p:nvSpPr>
          <p:cNvPr id="4" name="Text Placeholder 3">
            <a:extLst>
              <a:ext uri="{FF2B5EF4-FFF2-40B4-BE49-F238E27FC236}">
                <a16:creationId xmlns:a16="http://schemas.microsoft.com/office/drawing/2014/main" id="{4F14610A-06C2-48B8-B754-B1B76880BC20}"/>
              </a:ext>
            </a:extLst>
          </p:cNvPr>
          <p:cNvSpPr>
            <a:spLocks noGrp="1"/>
          </p:cNvSpPr>
          <p:nvPr>
            <p:ph type="body" sz="quarter" idx="11"/>
          </p:nvPr>
        </p:nvSpPr>
        <p:spPr>
          <a:xfrm>
            <a:off x="-1" y="3710608"/>
            <a:ext cx="9144001" cy="767263"/>
          </a:xfrm>
        </p:spPr>
        <p:txBody>
          <a:bodyPr anchor="ctr"/>
          <a:lstStyle/>
          <a:p>
            <a:pPr>
              <a:spcBef>
                <a:spcPts val="0"/>
              </a:spcBef>
            </a:pPr>
            <a:r>
              <a:rPr kumimoji="0" lang="ar-SA" sz="3300" b="1" i="0" u="none" strike="noStrike" cap="none" normalizeH="0" baseline="0" dirty="0">
                <a:ln>
                  <a:noFill/>
                </a:ln>
                <a:solidFill>
                  <a:schemeClr val="bg1"/>
                </a:solidFill>
                <a:effectLst/>
                <a:latin typeface="Times New Roman" pitchFamily="18" charset="0"/>
                <a:cs typeface="Times New Roman" pitchFamily="18" charset="0"/>
              </a:rPr>
              <a:t>الله المستريح، في قديسيه، قد ولدتيه مشرقًا منك، لأنه إله ورأيناه.</a:t>
            </a:r>
          </a:p>
        </p:txBody>
      </p:sp>
      <p:sp>
        <p:nvSpPr>
          <p:cNvPr id="5" name="Text Placeholder 4">
            <a:extLst>
              <a:ext uri="{FF2B5EF4-FFF2-40B4-BE49-F238E27FC236}">
                <a16:creationId xmlns:a16="http://schemas.microsoft.com/office/drawing/2014/main" id="{B90E6CAA-9F3F-4D47-A6DA-77E1EEDAD28B}"/>
              </a:ext>
            </a:extLst>
          </p:cNvPr>
          <p:cNvSpPr>
            <a:spLocks noGrp="1"/>
          </p:cNvSpPr>
          <p:nvPr>
            <p:ph type="body" sz="quarter" idx="12"/>
          </p:nvPr>
        </p:nvSpPr>
        <p:spPr>
          <a:xfrm>
            <a:off x="-6723" y="4467588"/>
            <a:ext cx="9137276" cy="1088651"/>
          </a:xfrm>
        </p:spPr>
        <p:txBody>
          <a:bodyPr anchor="ctr"/>
          <a:lstStyle/>
          <a:p>
            <a:pPr>
              <a:spcBef>
                <a:spcPts val="0"/>
              </a:spcBef>
            </a:pPr>
            <a:r>
              <a:rPr lang="pt-BR" dirty="0"/>
              <a:t>V] vye;mwten `mmof@ qen ny=e=;=u `ntaf@ </a:t>
            </a:r>
            <a:r>
              <a:rPr lang="pt-BR" sz="3600" dirty="0"/>
              <a:t>afsai `nqy] `aremici `mmof@ hwc Nou] annau `erof.</a:t>
            </a:r>
          </a:p>
        </p:txBody>
      </p:sp>
    </p:spTree>
    <p:extLst>
      <p:ext uri="{BB962C8B-B14F-4D97-AF65-F5344CB8AC3E}">
        <p14:creationId xmlns:p14="http://schemas.microsoft.com/office/powerpoint/2010/main" val="2259055307"/>
      </p:ext>
    </p:extLst>
  </p:cSld>
  <p:clrMapOvr>
    <a:masterClrMapping/>
  </p:clrMapOvr>
</p:sld>
</file>

<file path=ppt/slides/slide8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2BDC5-C656-41B6-966F-45D6CF45C18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4E21665-7D2C-4104-A43B-E6461FDC2FEF}"/>
              </a:ext>
            </a:extLst>
          </p:cNvPr>
          <p:cNvSpPr>
            <a:spLocks noGrp="1"/>
          </p:cNvSpPr>
          <p:nvPr>
            <p:ph type="body" sz="quarter" idx="10"/>
          </p:nvPr>
        </p:nvSpPr>
        <p:spPr>
          <a:xfrm>
            <a:off x="-47064" y="5792221"/>
            <a:ext cx="9244852" cy="1059153"/>
          </a:xfrm>
        </p:spPr>
        <p:txBody>
          <a:bodyPr anchor="b"/>
          <a:lstStyle/>
          <a:p>
            <a:pPr>
              <a:spcBef>
                <a:spcPts val="0"/>
              </a:spcBef>
            </a:pPr>
            <a:r>
              <a:rPr lang="ar-EG" sz="3400" dirty="0"/>
              <a:t>شيريه بي إرفي إنتيه إفنوتي: إثماڤ إم بخريستوس ماسياس: بي آخوريطوس إبشيري إم إفنوتي: بي أوواي إيڤول خين تي إترياس.</a:t>
            </a:r>
          </a:p>
        </p:txBody>
      </p:sp>
      <p:sp>
        <p:nvSpPr>
          <p:cNvPr id="4" name="Text Placeholder 3">
            <a:extLst>
              <a:ext uri="{FF2B5EF4-FFF2-40B4-BE49-F238E27FC236}">
                <a16:creationId xmlns:a16="http://schemas.microsoft.com/office/drawing/2014/main" id="{4F14610A-06C2-48B8-B754-B1B76880BC20}"/>
              </a:ext>
            </a:extLst>
          </p:cNvPr>
          <p:cNvSpPr>
            <a:spLocks noGrp="1"/>
          </p:cNvSpPr>
          <p:nvPr>
            <p:ph type="body" sz="quarter" idx="11"/>
          </p:nvPr>
        </p:nvSpPr>
        <p:spPr>
          <a:xfrm>
            <a:off x="-1" y="3710607"/>
            <a:ext cx="9144001" cy="1088651"/>
          </a:xfrm>
        </p:spPr>
        <p:txBody>
          <a:bodyPr anchor="t"/>
          <a:lstStyle/>
          <a:p>
            <a:pPr>
              <a:spcBef>
                <a:spcPts val="0"/>
              </a:spcBef>
            </a:pPr>
            <a:r>
              <a:rPr kumimoji="0" lang="ar-SA" b="1" i="0" u="none" strike="noStrike" cap="none" normalizeH="0" baseline="0" dirty="0">
                <a:ln>
                  <a:noFill/>
                </a:ln>
                <a:solidFill>
                  <a:schemeClr val="bg1"/>
                </a:solidFill>
                <a:effectLst/>
                <a:latin typeface="Times New Roman" pitchFamily="18" charset="0"/>
                <a:cs typeface="Times New Roman" pitchFamily="18" charset="0"/>
              </a:rPr>
              <a:t>السلام لهيكل الله، أم المسيح ماسيا، الغير المحوي ابن الله، الواحد من الثالوث.</a:t>
            </a:r>
          </a:p>
        </p:txBody>
      </p:sp>
      <p:sp>
        <p:nvSpPr>
          <p:cNvPr id="5" name="Text Placeholder 4">
            <a:extLst>
              <a:ext uri="{FF2B5EF4-FFF2-40B4-BE49-F238E27FC236}">
                <a16:creationId xmlns:a16="http://schemas.microsoft.com/office/drawing/2014/main" id="{B90E6CAA-9F3F-4D47-A6DA-77E1EEDAD28B}"/>
              </a:ext>
            </a:extLst>
          </p:cNvPr>
          <p:cNvSpPr>
            <a:spLocks noGrp="1"/>
          </p:cNvSpPr>
          <p:nvPr>
            <p:ph type="body" sz="quarter" idx="12"/>
          </p:nvPr>
        </p:nvSpPr>
        <p:spPr>
          <a:xfrm>
            <a:off x="-1" y="4799259"/>
            <a:ext cx="9137276" cy="992962"/>
          </a:xfrm>
        </p:spPr>
        <p:txBody>
          <a:bodyPr anchor="t"/>
          <a:lstStyle/>
          <a:p>
            <a:pPr>
              <a:spcBef>
                <a:spcPts val="0"/>
              </a:spcBef>
            </a:pPr>
            <a:r>
              <a:rPr lang="pt-BR" sz="3700" dirty="0"/>
              <a:t>&lt;ere piervei `nte V]@ `;mau `mP=,=c Maciac@ pi`a,wrytoc `psyri `mV]@ piouai `ebolqen ]`triac.</a:t>
            </a:r>
          </a:p>
        </p:txBody>
      </p:sp>
    </p:spTree>
    <p:extLst>
      <p:ext uri="{BB962C8B-B14F-4D97-AF65-F5344CB8AC3E}">
        <p14:creationId xmlns:p14="http://schemas.microsoft.com/office/powerpoint/2010/main" val="1810740201"/>
      </p:ext>
    </p:extLst>
  </p:cSld>
  <p:clrMapOvr>
    <a:masterClrMapping/>
  </p:clrMapOvr>
</p:sld>
</file>

<file path=ppt/slides/slide8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2BDC5-C656-41B6-966F-45D6CF45C18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4E21665-7D2C-4104-A43B-E6461FDC2FEF}"/>
              </a:ext>
            </a:extLst>
          </p:cNvPr>
          <p:cNvSpPr>
            <a:spLocks noGrp="1"/>
          </p:cNvSpPr>
          <p:nvPr>
            <p:ph type="body" sz="quarter" idx="10"/>
          </p:nvPr>
        </p:nvSpPr>
        <p:spPr>
          <a:xfrm>
            <a:off x="-6726" y="5674659"/>
            <a:ext cx="9144001" cy="1176716"/>
          </a:xfrm>
        </p:spPr>
        <p:txBody>
          <a:bodyPr anchor="b"/>
          <a:lstStyle/>
          <a:p>
            <a:pPr>
              <a:spcBef>
                <a:spcPts val="0"/>
              </a:spcBef>
            </a:pPr>
            <a:r>
              <a:rPr lang="ar-EG" dirty="0"/>
              <a:t>بسيشي نيڤين ما إمطون نوؤو: خين بي باراديصوس إثڤيه تي بارثينوس:</a:t>
            </a:r>
          </a:p>
        </p:txBody>
      </p:sp>
      <p:sp>
        <p:nvSpPr>
          <p:cNvPr id="4" name="Text Placeholder 3">
            <a:extLst>
              <a:ext uri="{FF2B5EF4-FFF2-40B4-BE49-F238E27FC236}">
                <a16:creationId xmlns:a16="http://schemas.microsoft.com/office/drawing/2014/main" id="{4F14610A-06C2-48B8-B754-B1B76880BC20}"/>
              </a:ext>
            </a:extLst>
          </p:cNvPr>
          <p:cNvSpPr>
            <a:spLocks noGrp="1"/>
          </p:cNvSpPr>
          <p:nvPr>
            <p:ph type="body" sz="quarter" idx="11"/>
          </p:nvPr>
        </p:nvSpPr>
        <p:spPr>
          <a:xfrm>
            <a:off x="-1" y="3710607"/>
            <a:ext cx="9144001" cy="740369"/>
          </a:xfrm>
        </p:spPr>
        <p:txBody>
          <a:bodyPr anchor="ctr"/>
          <a:lstStyle/>
          <a:p>
            <a:pPr>
              <a:spcBef>
                <a:spcPts val="0"/>
              </a:spcBef>
            </a:pPr>
            <a:r>
              <a:rPr kumimoji="0" lang="ar-SA" b="1" i="0" u="none" strike="noStrike" cap="none" normalizeH="0" baseline="0" dirty="0">
                <a:ln>
                  <a:noFill/>
                </a:ln>
                <a:solidFill>
                  <a:schemeClr val="bg1"/>
                </a:solidFill>
                <a:effectLst/>
                <a:latin typeface="Times New Roman" pitchFamily="18" charset="0"/>
                <a:cs typeface="Times New Roman" pitchFamily="18" charset="0"/>
              </a:rPr>
              <a:t>الأنفس جميعًا نيحهم، في الفردوس من أجل العذراء، </a:t>
            </a:r>
          </a:p>
        </p:txBody>
      </p:sp>
      <p:sp>
        <p:nvSpPr>
          <p:cNvPr id="5" name="Text Placeholder 4">
            <a:extLst>
              <a:ext uri="{FF2B5EF4-FFF2-40B4-BE49-F238E27FC236}">
                <a16:creationId xmlns:a16="http://schemas.microsoft.com/office/drawing/2014/main" id="{B90E6CAA-9F3F-4D47-A6DA-77E1EEDAD28B}"/>
              </a:ext>
            </a:extLst>
          </p:cNvPr>
          <p:cNvSpPr>
            <a:spLocks noGrp="1"/>
          </p:cNvSpPr>
          <p:nvPr>
            <p:ph type="body" sz="quarter" idx="12"/>
          </p:nvPr>
        </p:nvSpPr>
        <p:spPr>
          <a:xfrm>
            <a:off x="-1" y="4450975"/>
            <a:ext cx="9137276" cy="1223683"/>
          </a:xfrm>
        </p:spPr>
        <p:txBody>
          <a:bodyPr anchor="ctr"/>
          <a:lstStyle/>
          <a:p>
            <a:pPr>
              <a:spcBef>
                <a:spcPts val="0"/>
              </a:spcBef>
            </a:pPr>
            <a:r>
              <a:rPr lang="pt-BR" dirty="0"/>
              <a:t>"u,y niben maemton nwou@ qen piparadicoc e;be ]par;enoc@</a:t>
            </a:r>
            <a:endParaRPr lang="pt-BR" sz="3600" dirty="0"/>
          </a:p>
        </p:txBody>
      </p:sp>
    </p:spTree>
    <p:extLst>
      <p:ext uri="{BB962C8B-B14F-4D97-AF65-F5344CB8AC3E}">
        <p14:creationId xmlns:p14="http://schemas.microsoft.com/office/powerpoint/2010/main" val="2243712567"/>
      </p:ext>
    </p:extLst>
  </p:cSld>
  <p:clrMapOvr>
    <a:masterClrMapping/>
  </p:clrMapOvr>
</p:sld>
</file>

<file path=ppt/slides/slide8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2BDC5-C656-41B6-966F-45D6CF45C18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4E21665-7D2C-4104-A43B-E6461FDC2FEF}"/>
              </a:ext>
            </a:extLst>
          </p:cNvPr>
          <p:cNvSpPr>
            <a:spLocks noGrp="1"/>
          </p:cNvSpPr>
          <p:nvPr>
            <p:ph type="body" sz="quarter" idx="10"/>
          </p:nvPr>
        </p:nvSpPr>
        <p:spPr>
          <a:xfrm>
            <a:off x="6724" y="5661213"/>
            <a:ext cx="9137276" cy="1190162"/>
          </a:xfrm>
        </p:spPr>
        <p:txBody>
          <a:bodyPr anchor="b"/>
          <a:lstStyle/>
          <a:p>
            <a:pPr>
              <a:spcBef>
                <a:spcPts val="0"/>
              </a:spcBef>
            </a:pPr>
            <a:r>
              <a:rPr lang="ar-EG" dirty="0"/>
              <a:t>ماريا إثماڤ إم إبؤورو إنتيه إب أوأوو: إيسوس بخريستوس بي لوغوس.</a:t>
            </a:r>
          </a:p>
        </p:txBody>
      </p:sp>
      <p:sp>
        <p:nvSpPr>
          <p:cNvPr id="4" name="Text Placeholder 3">
            <a:extLst>
              <a:ext uri="{FF2B5EF4-FFF2-40B4-BE49-F238E27FC236}">
                <a16:creationId xmlns:a16="http://schemas.microsoft.com/office/drawing/2014/main" id="{4F14610A-06C2-48B8-B754-B1B76880BC20}"/>
              </a:ext>
            </a:extLst>
          </p:cNvPr>
          <p:cNvSpPr>
            <a:spLocks noGrp="1"/>
          </p:cNvSpPr>
          <p:nvPr>
            <p:ph type="body" sz="quarter" idx="11"/>
          </p:nvPr>
        </p:nvSpPr>
        <p:spPr>
          <a:xfrm>
            <a:off x="-1" y="3710607"/>
            <a:ext cx="9144001" cy="807605"/>
          </a:xfrm>
        </p:spPr>
        <p:txBody>
          <a:bodyPr anchor="ctr"/>
          <a:lstStyle/>
          <a:p>
            <a:pPr>
              <a:spcBef>
                <a:spcPts val="0"/>
              </a:spcBef>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مريم أم ملك المجد، يسوع المسيح الكلمة.</a:t>
            </a:r>
          </a:p>
        </p:txBody>
      </p:sp>
      <p:sp>
        <p:nvSpPr>
          <p:cNvPr id="5" name="Text Placeholder 4">
            <a:extLst>
              <a:ext uri="{FF2B5EF4-FFF2-40B4-BE49-F238E27FC236}">
                <a16:creationId xmlns:a16="http://schemas.microsoft.com/office/drawing/2014/main" id="{B90E6CAA-9F3F-4D47-A6DA-77E1EEDAD28B}"/>
              </a:ext>
            </a:extLst>
          </p:cNvPr>
          <p:cNvSpPr>
            <a:spLocks noGrp="1"/>
          </p:cNvSpPr>
          <p:nvPr>
            <p:ph type="body" sz="quarter" idx="12"/>
          </p:nvPr>
        </p:nvSpPr>
        <p:spPr>
          <a:xfrm>
            <a:off x="-1" y="4518211"/>
            <a:ext cx="9137276" cy="1143001"/>
          </a:xfrm>
        </p:spPr>
        <p:txBody>
          <a:bodyPr anchor="ctr"/>
          <a:lstStyle/>
          <a:p>
            <a:pPr>
              <a:spcBef>
                <a:spcPts val="0"/>
              </a:spcBef>
            </a:pPr>
            <a:r>
              <a:rPr lang="pt-BR" dirty="0"/>
              <a:t>Mari`a `;mau `m`pouro `nte `p`wou@ I=y=c P=,=c pilogoc.</a:t>
            </a:r>
          </a:p>
        </p:txBody>
      </p:sp>
    </p:spTree>
    <p:extLst>
      <p:ext uri="{BB962C8B-B14F-4D97-AF65-F5344CB8AC3E}">
        <p14:creationId xmlns:p14="http://schemas.microsoft.com/office/powerpoint/2010/main" val="1517453208"/>
      </p:ext>
    </p:extLst>
  </p:cSld>
  <p:clrMapOvr>
    <a:masterClrMapping/>
  </p:clrMapOvr>
</p:sld>
</file>

<file path=ppt/slides/slide8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2BDC5-C656-41B6-966F-45D6CF45C18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4E21665-7D2C-4104-A43B-E6461FDC2FEF}"/>
              </a:ext>
            </a:extLst>
          </p:cNvPr>
          <p:cNvSpPr>
            <a:spLocks noGrp="1"/>
          </p:cNvSpPr>
          <p:nvPr>
            <p:ph type="body" sz="quarter" idx="10"/>
          </p:nvPr>
        </p:nvSpPr>
        <p:spPr>
          <a:xfrm>
            <a:off x="6724" y="5661213"/>
            <a:ext cx="9137276" cy="1190162"/>
          </a:xfrm>
        </p:spPr>
        <p:txBody>
          <a:bodyPr anchor="b"/>
          <a:lstStyle/>
          <a:p>
            <a:pPr>
              <a:spcBef>
                <a:spcPts val="0"/>
              </a:spcBef>
            </a:pPr>
            <a:r>
              <a:rPr lang="ar-EG" dirty="0"/>
              <a:t>أوفي إيتاس ماسف إنچيه تي بارثينوس: </a:t>
            </a:r>
          </a:p>
          <a:p>
            <a:pPr>
              <a:spcBef>
                <a:spcPts val="0"/>
              </a:spcBef>
            </a:pPr>
            <a:r>
              <a:rPr lang="ar-EG" dirty="0"/>
              <a:t>هوس نوتي إممي إن آغاثوس:</a:t>
            </a:r>
          </a:p>
        </p:txBody>
      </p:sp>
      <p:sp>
        <p:nvSpPr>
          <p:cNvPr id="4" name="Text Placeholder 3">
            <a:extLst>
              <a:ext uri="{FF2B5EF4-FFF2-40B4-BE49-F238E27FC236}">
                <a16:creationId xmlns:a16="http://schemas.microsoft.com/office/drawing/2014/main" id="{4F14610A-06C2-48B8-B754-B1B76880BC20}"/>
              </a:ext>
            </a:extLst>
          </p:cNvPr>
          <p:cNvSpPr>
            <a:spLocks noGrp="1"/>
          </p:cNvSpPr>
          <p:nvPr>
            <p:ph type="body" sz="quarter" idx="11"/>
          </p:nvPr>
        </p:nvSpPr>
        <p:spPr>
          <a:xfrm>
            <a:off x="-1" y="3710607"/>
            <a:ext cx="9144001" cy="807605"/>
          </a:xfrm>
        </p:spPr>
        <p:txBody>
          <a:bodyPr anchor="ctr"/>
          <a:lstStyle/>
          <a:p>
            <a:pPr>
              <a:spcBef>
                <a:spcPts val="0"/>
              </a:spcBef>
            </a:pPr>
            <a:r>
              <a:rPr kumimoji="0" lang="ar-SA" sz="4200" b="1" i="0" u="none" strike="noStrike" cap="none" normalizeH="0" baseline="0" dirty="0">
                <a:ln>
                  <a:noFill/>
                </a:ln>
                <a:solidFill>
                  <a:schemeClr val="bg1"/>
                </a:solidFill>
                <a:effectLst/>
                <a:latin typeface="Times New Roman" pitchFamily="18" charset="0"/>
                <a:cs typeface="Times New Roman" pitchFamily="18" charset="0"/>
              </a:rPr>
              <a:t>يا أيها الذي ولدته العذراء، إذ هو إله حقيقي صالح،</a:t>
            </a:r>
          </a:p>
        </p:txBody>
      </p:sp>
      <p:sp>
        <p:nvSpPr>
          <p:cNvPr id="5" name="Text Placeholder 4">
            <a:extLst>
              <a:ext uri="{FF2B5EF4-FFF2-40B4-BE49-F238E27FC236}">
                <a16:creationId xmlns:a16="http://schemas.microsoft.com/office/drawing/2014/main" id="{B90E6CAA-9F3F-4D47-A6DA-77E1EEDAD28B}"/>
              </a:ext>
            </a:extLst>
          </p:cNvPr>
          <p:cNvSpPr>
            <a:spLocks noGrp="1"/>
          </p:cNvSpPr>
          <p:nvPr>
            <p:ph type="body" sz="quarter" idx="12"/>
          </p:nvPr>
        </p:nvSpPr>
        <p:spPr>
          <a:xfrm>
            <a:off x="-1" y="4518211"/>
            <a:ext cx="9137276" cy="1143001"/>
          </a:xfrm>
        </p:spPr>
        <p:txBody>
          <a:bodyPr anchor="ctr"/>
          <a:lstStyle/>
          <a:p>
            <a:pPr>
              <a:spcBef>
                <a:spcPts val="0"/>
              </a:spcBef>
            </a:pPr>
            <a:r>
              <a:rPr lang="pt-BR" sz="4400" dirty="0"/>
              <a:t>W vy`etacmacf `nje }par;enoc@ </a:t>
            </a:r>
            <a:endParaRPr lang="ar-EG" sz="4400" dirty="0"/>
          </a:p>
          <a:p>
            <a:pPr>
              <a:spcBef>
                <a:spcPts val="0"/>
              </a:spcBef>
            </a:pPr>
            <a:r>
              <a:rPr lang="pt-BR" sz="4400" dirty="0"/>
              <a:t>hwc Nou] `mmyi `n`aga;oc@ </a:t>
            </a:r>
          </a:p>
        </p:txBody>
      </p:sp>
    </p:spTree>
    <p:extLst>
      <p:ext uri="{BB962C8B-B14F-4D97-AF65-F5344CB8AC3E}">
        <p14:creationId xmlns:p14="http://schemas.microsoft.com/office/powerpoint/2010/main" val="2213289813"/>
      </p:ext>
    </p:extLst>
  </p:cSld>
  <p:clrMapOvr>
    <a:masterClrMapping/>
  </p:clrMapOvr>
</p:sld>
</file>

<file path=ppt/slides/slide8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2BDC5-C656-41B6-966F-45D6CF45C18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4E21665-7D2C-4104-A43B-E6461FDC2FEF}"/>
              </a:ext>
            </a:extLst>
          </p:cNvPr>
          <p:cNvSpPr>
            <a:spLocks noGrp="1"/>
          </p:cNvSpPr>
          <p:nvPr>
            <p:ph type="body" sz="quarter" idx="10"/>
          </p:nvPr>
        </p:nvSpPr>
        <p:spPr>
          <a:xfrm>
            <a:off x="6724" y="5661213"/>
            <a:ext cx="9137276" cy="1190162"/>
          </a:xfrm>
        </p:spPr>
        <p:txBody>
          <a:bodyPr anchor="ctr"/>
          <a:lstStyle/>
          <a:p>
            <a:pPr>
              <a:spcBef>
                <a:spcPts val="0"/>
              </a:spcBef>
            </a:pPr>
            <a:r>
              <a:rPr lang="ar-EG" sz="4400" dirty="0"/>
              <a:t>نوهيم إمبيك ڤوك نيكوديموس: نيم إبسيبي إنني إخريستيانوس.</a:t>
            </a:r>
          </a:p>
        </p:txBody>
      </p:sp>
      <p:sp>
        <p:nvSpPr>
          <p:cNvPr id="4" name="Text Placeholder 3">
            <a:extLst>
              <a:ext uri="{FF2B5EF4-FFF2-40B4-BE49-F238E27FC236}">
                <a16:creationId xmlns:a16="http://schemas.microsoft.com/office/drawing/2014/main" id="{4F14610A-06C2-48B8-B754-B1B76880BC20}"/>
              </a:ext>
            </a:extLst>
          </p:cNvPr>
          <p:cNvSpPr>
            <a:spLocks noGrp="1"/>
          </p:cNvSpPr>
          <p:nvPr>
            <p:ph type="body" sz="quarter" idx="11"/>
          </p:nvPr>
        </p:nvSpPr>
        <p:spPr>
          <a:xfrm>
            <a:off x="-1" y="3710607"/>
            <a:ext cx="9144001" cy="807605"/>
          </a:xfrm>
        </p:spPr>
        <p:txBody>
          <a:bodyPr anchor="ctr"/>
          <a:lstStyle/>
          <a:p>
            <a:pPr>
              <a:spcBef>
                <a:spcPts val="0"/>
              </a:spcBef>
            </a:pPr>
            <a:r>
              <a:rPr kumimoji="0" lang="ar-SA" sz="4200" b="1" i="0" u="none" strike="noStrike" cap="none" normalizeH="0" baseline="0" dirty="0">
                <a:ln>
                  <a:noFill/>
                </a:ln>
                <a:solidFill>
                  <a:schemeClr val="bg1"/>
                </a:solidFill>
                <a:effectLst/>
                <a:latin typeface="Times New Roman" pitchFamily="18" charset="0"/>
                <a:cs typeface="Times New Roman" pitchFamily="18" charset="0"/>
              </a:rPr>
              <a:t>خلص عبدك نيقوديموس، مع باقي المسيحيين.</a:t>
            </a:r>
          </a:p>
        </p:txBody>
      </p:sp>
      <p:sp>
        <p:nvSpPr>
          <p:cNvPr id="5" name="Text Placeholder 4">
            <a:extLst>
              <a:ext uri="{FF2B5EF4-FFF2-40B4-BE49-F238E27FC236}">
                <a16:creationId xmlns:a16="http://schemas.microsoft.com/office/drawing/2014/main" id="{B90E6CAA-9F3F-4D47-A6DA-77E1EEDAD28B}"/>
              </a:ext>
            </a:extLst>
          </p:cNvPr>
          <p:cNvSpPr>
            <a:spLocks noGrp="1"/>
          </p:cNvSpPr>
          <p:nvPr>
            <p:ph type="body" sz="quarter" idx="12"/>
          </p:nvPr>
        </p:nvSpPr>
        <p:spPr>
          <a:xfrm>
            <a:off x="-1" y="4518211"/>
            <a:ext cx="9137276" cy="1143001"/>
          </a:xfrm>
        </p:spPr>
        <p:txBody>
          <a:bodyPr anchor="ctr"/>
          <a:lstStyle/>
          <a:p>
            <a:pPr>
              <a:spcBef>
                <a:spcPts val="0"/>
              </a:spcBef>
            </a:pPr>
            <a:r>
              <a:rPr lang="pt-BR" sz="4400" dirty="0"/>
              <a:t>nohem `mpekbwk Nikoudymoc@ nem `pcepi `nni`,ricti`anoc.</a:t>
            </a:r>
          </a:p>
        </p:txBody>
      </p:sp>
      <p:sp>
        <p:nvSpPr>
          <p:cNvPr id="6" name="TextBox 5">
            <a:hlinkClick r:id="rId2" action="ppaction://hlinksldjump"/>
            <a:extLst>
              <a:ext uri="{FF2B5EF4-FFF2-40B4-BE49-F238E27FC236}">
                <a16:creationId xmlns:a16="http://schemas.microsoft.com/office/drawing/2014/main" id="{2979AC04-CD5E-4DE2-AAFD-ED7655D7FAE5}"/>
              </a:ext>
            </a:extLst>
          </p:cNvPr>
          <p:cNvSpPr txBox="1"/>
          <p:nvPr/>
        </p:nvSpPr>
        <p:spPr>
          <a:xfrm>
            <a:off x="4908736" y="3328522"/>
            <a:ext cx="1936376" cy="400110"/>
          </a:xfrm>
          <a:prstGeom prst="rect">
            <a:avLst/>
          </a:prstGeom>
          <a:noFill/>
        </p:spPr>
        <p:txBody>
          <a:bodyPr wrap="square">
            <a:spAutoFit/>
          </a:bodyPr>
          <a:lstStyle/>
          <a:p>
            <a:pPr algn="r"/>
            <a:r>
              <a:rPr kumimoji="0" lang="ar-EG" sz="2000" b="1" i="0" u="none" strike="noStrike" cap="none" normalizeH="0" baseline="0" dirty="0">
                <a:ln>
                  <a:noFill/>
                </a:ln>
                <a:solidFill>
                  <a:srgbClr val="FFC000"/>
                </a:solidFill>
                <a:effectLst/>
                <a:latin typeface="Times New Roman" pitchFamily="18" charset="0"/>
                <a:cs typeface="Times New Roman" pitchFamily="18" charset="0"/>
              </a:rPr>
              <a:t>كل الطغمات السمائية</a:t>
            </a:r>
            <a:endParaRPr lang="en-GB" sz="2000" dirty="0">
              <a:solidFill>
                <a:srgbClr val="FFC000"/>
              </a:solidFill>
            </a:endParaRPr>
          </a:p>
        </p:txBody>
      </p:sp>
      <p:sp>
        <p:nvSpPr>
          <p:cNvPr id="7" name="TextBox 6">
            <a:hlinkClick r:id="rId3" action="ppaction://hlinksldjump"/>
            <a:extLst>
              <a:ext uri="{FF2B5EF4-FFF2-40B4-BE49-F238E27FC236}">
                <a16:creationId xmlns:a16="http://schemas.microsoft.com/office/drawing/2014/main" id="{89FA19C5-C14F-492F-AAF3-8539216042EF}"/>
              </a:ext>
            </a:extLst>
          </p:cNvPr>
          <p:cNvSpPr txBox="1"/>
          <p:nvPr/>
        </p:nvSpPr>
        <p:spPr>
          <a:xfrm>
            <a:off x="2502273" y="3328522"/>
            <a:ext cx="1936376" cy="400110"/>
          </a:xfrm>
          <a:prstGeom prst="rect">
            <a:avLst/>
          </a:prstGeom>
          <a:noFill/>
        </p:spPr>
        <p:txBody>
          <a:bodyPr wrap="square">
            <a:spAutoFit/>
          </a:bodyPr>
          <a:lstStyle/>
          <a:p>
            <a:pPr algn="r"/>
            <a:r>
              <a:rPr kumimoji="0" lang="ar-EG" sz="2000" b="1" i="0" u="none" strike="noStrike" cap="none" normalizeH="0" baseline="0" dirty="0">
                <a:ln>
                  <a:noFill/>
                </a:ln>
                <a:solidFill>
                  <a:srgbClr val="FFC000"/>
                </a:solidFill>
                <a:effectLst/>
                <a:latin typeface="Times New Roman" pitchFamily="18" charset="0"/>
                <a:cs typeface="Times New Roman" pitchFamily="18" charset="0"/>
              </a:rPr>
              <a:t>يا أم النور يا م ر ي م</a:t>
            </a:r>
            <a:endParaRPr lang="en-GB" sz="2000" dirty="0">
              <a:solidFill>
                <a:srgbClr val="FFC000"/>
              </a:solidFill>
            </a:endParaRPr>
          </a:p>
        </p:txBody>
      </p:sp>
      <p:sp>
        <p:nvSpPr>
          <p:cNvPr id="8" name="TextBox 7">
            <a:hlinkClick r:id="rId4" action="ppaction://hlinksldjump"/>
            <a:extLst>
              <a:ext uri="{FF2B5EF4-FFF2-40B4-BE49-F238E27FC236}">
                <a16:creationId xmlns:a16="http://schemas.microsoft.com/office/drawing/2014/main" id="{12C54BF3-48DA-4094-8277-7F7E8CB71390}"/>
              </a:ext>
            </a:extLst>
          </p:cNvPr>
          <p:cNvSpPr txBox="1"/>
          <p:nvPr/>
        </p:nvSpPr>
        <p:spPr>
          <a:xfrm>
            <a:off x="7315200" y="3328522"/>
            <a:ext cx="1828800" cy="400110"/>
          </a:xfrm>
          <a:prstGeom prst="rect">
            <a:avLst/>
          </a:prstGeom>
          <a:noFill/>
        </p:spPr>
        <p:txBody>
          <a:bodyPr wrap="square" rtlCol="0">
            <a:spAutoFit/>
          </a:bodyPr>
          <a:lstStyle/>
          <a:p>
            <a:pPr algn="ctr" rtl="1"/>
            <a:r>
              <a:rPr lang="ar-EG" sz="2000" b="1" dirty="0">
                <a:solidFill>
                  <a:srgbClr val="FFC000"/>
                </a:solidFill>
              </a:rPr>
              <a:t>مقدمة الثيؤطوكيات</a:t>
            </a:r>
            <a:endParaRPr lang="en-GB" sz="2000" b="1" dirty="0">
              <a:solidFill>
                <a:srgbClr val="FFC000"/>
              </a:solidFill>
            </a:endParaRPr>
          </a:p>
        </p:txBody>
      </p:sp>
    </p:spTree>
    <p:extLst>
      <p:ext uri="{BB962C8B-B14F-4D97-AF65-F5344CB8AC3E}">
        <p14:creationId xmlns:p14="http://schemas.microsoft.com/office/powerpoint/2010/main" val="421331700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715538478"/>
              </p:ext>
            </p:extLst>
          </p:nvPr>
        </p:nvGraphicFramePr>
        <p:xfrm>
          <a:off x="0" y="3723340"/>
          <a:ext cx="9144000" cy="31089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وقال جمـيعَ الأمـم. تسبح بتراتـيل وهِمَم.</a:t>
                      </a:r>
                    </a:p>
                  </a:txBody>
                  <a:tcPr anchor="ctr"/>
                </a:tc>
                <a:extLst>
                  <a:ext uri="{0D108BD9-81ED-4DB2-BD59-A6C34878D82A}">
                    <a16:rowId xmlns:a16="http://schemas.microsoft.com/office/drawing/2014/main" val="2109366237"/>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rPr>
                        <a:t>تتلوا تسابيح ونغم</a:t>
                      </a:r>
                      <a:r>
                        <a:rPr lang="ar-EG" sz="4200" b="1" dirty="0">
                          <a:solidFill>
                            <a:schemeClr val="bg1"/>
                          </a:solidFill>
                          <a:latin typeface="+mj-lt"/>
                        </a:rPr>
                        <a:t>. آمين الليلويا.</a:t>
                      </a:r>
                    </a:p>
                  </a:txBody>
                  <a:tcPr anchor="ctr"/>
                </a:tc>
                <a:extLst>
                  <a:ext uri="{0D108BD9-81ED-4DB2-BD59-A6C34878D82A}">
                    <a16:rowId xmlns:a16="http://schemas.microsoft.com/office/drawing/2014/main" val="3887772770"/>
                  </a:ext>
                </a:extLst>
              </a:tr>
              <a:tr h="152102">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وقال طـوبى للإنـسان. </a:t>
                      </a:r>
                      <a:r>
                        <a:rPr lang="ar-EG" sz="4200" b="1" kern="1200" dirty="0">
                          <a:solidFill>
                            <a:schemeClr val="bg1"/>
                          </a:solidFill>
                          <a:latin typeface="+mn-lt"/>
                          <a:ea typeface="+mn-ea"/>
                          <a:cs typeface="+mn-cs"/>
                        </a:rPr>
                        <a:t>المتعـطِّف بالإحسـان</a:t>
                      </a:r>
                      <a:r>
                        <a:rPr lang="ar-EG" sz="4200" b="1" dirty="0">
                          <a:solidFill>
                            <a:schemeClr val="bg1"/>
                          </a:solidFill>
                          <a:latin typeface="+mj-lt"/>
                        </a:rPr>
                        <a:t>.</a:t>
                      </a:r>
                    </a:p>
                  </a:txBody>
                  <a:tcPr anchor="ctr"/>
                </a:tc>
                <a:extLst>
                  <a:ext uri="{0D108BD9-81ED-4DB2-BD59-A6C34878D82A}">
                    <a16:rowId xmlns:a16="http://schemas.microsoft.com/office/drawing/2014/main" val="3986428576"/>
                  </a:ext>
                </a:extLst>
              </a:tr>
              <a:tr h="626932">
                <a:tc>
                  <a:txBody>
                    <a:bodyPr/>
                    <a:lstStyle/>
                    <a:p>
                      <a:pPr algn="l" rtl="1"/>
                      <a:r>
                        <a:rPr lang="ar-EG" sz="4200" b="1" dirty="0">
                          <a:solidFill>
                            <a:schemeClr val="bg1"/>
                          </a:solidFill>
                          <a:latin typeface="+mj-lt"/>
                        </a:rPr>
                        <a:t>على البائس والمهان.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2978975056"/>
      </p:ext>
    </p:extLst>
  </p:cSld>
  <p:clrMapOvr>
    <a:masterClrMapping/>
  </p:clrMapOvr>
</p:sld>
</file>

<file path=ppt/slides/slide8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566BA-F81C-48FE-888E-AD6ED2079000}"/>
              </a:ext>
            </a:extLst>
          </p:cNvPr>
          <p:cNvSpPr>
            <a:spLocks noGrp="1"/>
          </p:cNvSpPr>
          <p:nvPr>
            <p:ph type="title"/>
          </p:nvPr>
        </p:nvSpPr>
        <p:spPr>
          <a:xfrm>
            <a:off x="-2366681" y="0"/>
            <a:ext cx="2366682" cy="715617"/>
          </a:xfrm>
        </p:spPr>
        <p:txBody>
          <a:bodyPr/>
          <a:lstStyle/>
          <a:p>
            <a:pPr algn="r" rtl="1"/>
            <a:r>
              <a:rPr lang="ar-EG" b="1" dirty="0">
                <a:solidFill>
                  <a:srgbClr val="FFC000"/>
                </a:solidFill>
              </a:rPr>
              <a:t>ابصالية الأربعاء</a:t>
            </a:r>
            <a:endParaRPr lang="en-GB" b="1" dirty="0">
              <a:solidFill>
                <a:srgbClr val="FFC000"/>
              </a:solidFill>
            </a:endParaRPr>
          </a:p>
        </p:txBody>
      </p:sp>
      <p:sp>
        <p:nvSpPr>
          <p:cNvPr id="3" name="Text Placeholder 2">
            <a:extLst>
              <a:ext uri="{FF2B5EF4-FFF2-40B4-BE49-F238E27FC236}">
                <a16:creationId xmlns:a16="http://schemas.microsoft.com/office/drawing/2014/main" id="{0DD5C14E-6499-4426-9BDD-CF696FBE3121}"/>
              </a:ext>
            </a:extLst>
          </p:cNvPr>
          <p:cNvSpPr>
            <a:spLocks noGrp="1"/>
          </p:cNvSpPr>
          <p:nvPr>
            <p:ph type="body" sz="quarter" idx="10"/>
          </p:nvPr>
        </p:nvSpPr>
        <p:spPr/>
        <p:txBody>
          <a:bodyPr/>
          <a:lstStyle/>
          <a:p>
            <a:r>
              <a:rPr lang="ar-EG" sz="4400" dirty="0"/>
              <a:t>مارو أونوف إنتو ثيليل: إنچيه ني إتكوتي إنصا إبتشويس:</a:t>
            </a:r>
          </a:p>
        </p:txBody>
      </p:sp>
      <p:sp>
        <p:nvSpPr>
          <p:cNvPr id="4" name="Text Placeholder 3">
            <a:extLst>
              <a:ext uri="{FF2B5EF4-FFF2-40B4-BE49-F238E27FC236}">
                <a16:creationId xmlns:a16="http://schemas.microsoft.com/office/drawing/2014/main" id="{055C6735-8E61-4C03-A75D-3B10BDF98273}"/>
              </a:ext>
            </a:extLst>
          </p:cNvPr>
          <p:cNvSpPr>
            <a:spLocks noGrp="1"/>
          </p:cNvSpPr>
          <p:nvPr>
            <p:ph type="body" sz="quarter" idx="11"/>
          </p:nvPr>
        </p:nvSpPr>
        <p:spPr/>
        <p:txBody>
          <a:bodyPr/>
          <a:lstStyle/>
          <a:p>
            <a:r>
              <a:rPr lang="ar-EG" dirty="0"/>
              <a:t>فليفرح ويتهلل، طالبوا الرب، </a:t>
            </a:r>
          </a:p>
        </p:txBody>
      </p:sp>
      <p:sp>
        <p:nvSpPr>
          <p:cNvPr id="5" name="Text Placeholder 4">
            <a:extLst>
              <a:ext uri="{FF2B5EF4-FFF2-40B4-BE49-F238E27FC236}">
                <a16:creationId xmlns:a16="http://schemas.microsoft.com/office/drawing/2014/main" id="{4501390A-41F0-40C4-9222-73B1956FD75E}"/>
              </a:ext>
            </a:extLst>
          </p:cNvPr>
          <p:cNvSpPr>
            <a:spLocks noGrp="1"/>
          </p:cNvSpPr>
          <p:nvPr>
            <p:ph type="body" sz="quarter" idx="12"/>
          </p:nvPr>
        </p:nvSpPr>
        <p:spPr/>
        <p:txBody>
          <a:bodyPr anchor="b"/>
          <a:lstStyle/>
          <a:p>
            <a:r>
              <a:rPr lang="en-GB" sz="4400" dirty="0" err="1"/>
              <a:t>Marouounof</a:t>
            </a:r>
            <a:r>
              <a:rPr lang="en-GB" sz="4400" dirty="0"/>
              <a:t> `</a:t>
            </a:r>
            <a:r>
              <a:rPr lang="en-GB" sz="4400" dirty="0" err="1"/>
              <a:t>ntou;elyl</a:t>
            </a:r>
            <a:r>
              <a:rPr lang="en-GB" sz="4400" dirty="0"/>
              <a:t>@ `</a:t>
            </a:r>
            <a:r>
              <a:rPr lang="en-GB" sz="4400" dirty="0" err="1"/>
              <a:t>nje</a:t>
            </a:r>
            <a:r>
              <a:rPr lang="en-GB" sz="4400" dirty="0"/>
              <a:t> </a:t>
            </a:r>
            <a:r>
              <a:rPr lang="en-GB" sz="4400" dirty="0" err="1"/>
              <a:t>ny`etkw</a:t>
            </a:r>
            <a:r>
              <a:rPr lang="en-GB" sz="4400" dirty="0"/>
              <a:t>] `</a:t>
            </a:r>
            <a:r>
              <a:rPr lang="en-GB" sz="4400" dirty="0" err="1"/>
              <a:t>nca</a:t>
            </a:r>
            <a:r>
              <a:rPr lang="en-GB" sz="4400" dirty="0"/>
              <a:t> P=o=c@</a:t>
            </a:r>
          </a:p>
        </p:txBody>
      </p:sp>
      <p:sp>
        <p:nvSpPr>
          <p:cNvPr id="6" name="TextBox 5">
            <a:hlinkClick r:id="rId2" action="ppaction://hlinksldjump"/>
            <a:extLst>
              <a:ext uri="{FF2B5EF4-FFF2-40B4-BE49-F238E27FC236}">
                <a16:creationId xmlns:a16="http://schemas.microsoft.com/office/drawing/2014/main" id="{B6384A91-5CB7-48A8-B5BA-CA27F89A75BB}"/>
              </a:ext>
            </a:extLst>
          </p:cNvPr>
          <p:cNvSpPr txBox="1"/>
          <p:nvPr/>
        </p:nvSpPr>
        <p:spPr>
          <a:xfrm>
            <a:off x="7315200" y="3310499"/>
            <a:ext cx="1828800" cy="400110"/>
          </a:xfrm>
          <a:prstGeom prst="rect">
            <a:avLst/>
          </a:prstGeom>
          <a:noFill/>
        </p:spPr>
        <p:txBody>
          <a:bodyPr wrap="square" rtlCol="0">
            <a:spAutoFit/>
          </a:bodyPr>
          <a:lstStyle/>
          <a:p>
            <a:pPr algn="ctr" rtl="1"/>
            <a:r>
              <a:rPr lang="ar-EG" sz="2000" b="1" dirty="0">
                <a:solidFill>
                  <a:srgbClr val="FFC000"/>
                </a:solidFill>
              </a:rPr>
              <a:t>مقدمة الثيؤطوكيات</a:t>
            </a:r>
            <a:endParaRPr lang="en-GB" sz="2000" b="1" dirty="0">
              <a:solidFill>
                <a:srgbClr val="FFC000"/>
              </a:solidFill>
            </a:endParaRPr>
          </a:p>
        </p:txBody>
      </p:sp>
      <p:sp>
        <p:nvSpPr>
          <p:cNvPr id="7" name="TextBox 6">
            <a:hlinkClick r:id="rId3" action="ppaction://hlinksldjump"/>
            <a:extLst>
              <a:ext uri="{FF2B5EF4-FFF2-40B4-BE49-F238E27FC236}">
                <a16:creationId xmlns:a16="http://schemas.microsoft.com/office/drawing/2014/main" id="{FF520B18-8445-4A1F-BC20-FF10BBC69778}"/>
              </a:ext>
            </a:extLst>
          </p:cNvPr>
          <p:cNvSpPr txBox="1"/>
          <p:nvPr/>
        </p:nvSpPr>
        <p:spPr>
          <a:xfrm>
            <a:off x="4908736" y="3328522"/>
            <a:ext cx="1936376" cy="400110"/>
          </a:xfrm>
          <a:prstGeom prst="rect">
            <a:avLst/>
          </a:prstGeom>
          <a:noFill/>
        </p:spPr>
        <p:txBody>
          <a:bodyPr wrap="square">
            <a:spAutoFit/>
          </a:bodyPr>
          <a:lstStyle/>
          <a:p>
            <a:pPr algn="r"/>
            <a:r>
              <a:rPr kumimoji="0" lang="ar-EG" sz="2000" b="1" i="0" u="none" strike="noStrike" cap="none" normalizeH="0" baseline="0" dirty="0">
                <a:ln>
                  <a:noFill/>
                </a:ln>
                <a:solidFill>
                  <a:srgbClr val="FFC000"/>
                </a:solidFill>
                <a:effectLst/>
                <a:latin typeface="Times New Roman" pitchFamily="18" charset="0"/>
                <a:cs typeface="Times New Roman" pitchFamily="18" charset="0"/>
              </a:rPr>
              <a:t>كل الطغمات السمائية</a:t>
            </a:r>
            <a:endParaRPr lang="en-GB" sz="2000" dirty="0">
              <a:solidFill>
                <a:srgbClr val="FFC000"/>
              </a:solidFill>
            </a:endParaRPr>
          </a:p>
        </p:txBody>
      </p:sp>
      <p:sp>
        <p:nvSpPr>
          <p:cNvPr id="8" name="TextBox 7">
            <a:hlinkClick r:id="rId4" action="ppaction://hlinksldjump"/>
            <a:extLst>
              <a:ext uri="{FF2B5EF4-FFF2-40B4-BE49-F238E27FC236}">
                <a16:creationId xmlns:a16="http://schemas.microsoft.com/office/drawing/2014/main" id="{FF6CBF32-53B9-4EF2-B794-E449CBCB953D}"/>
              </a:ext>
            </a:extLst>
          </p:cNvPr>
          <p:cNvSpPr txBox="1"/>
          <p:nvPr/>
        </p:nvSpPr>
        <p:spPr>
          <a:xfrm>
            <a:off x="2502273" y="3328522"/>
            <a:ext cx="1936376" cy="400110"/>
          </a:xfrm>
          <a:prstGeom prst="rect">
            <a:avLst/>
          </a:prstGeom>
          <a:noFill/>
        </p:spPr>
        <p:txBody>
          <a:bodyPr wrap="square">
            <a:spAutoFit/>
          </a:bodyPr>
          <a:lstStyle/>
          <a:p>
            <a:pPr algn="r"/>
            <a:r>
              <a:rPr kumimoji="0" lang="ar-EG" sz="2000" b="1" i="0" u="none" strike="noStrike" cap="none" normalizeH="0" baseline="0" dirty="0">
                <a:ln>
                  <a:noFill/>
                </a:ln>
                <a:solidFill>
                  <a:srgbClr val="FFC000"/>
                </a:solidFill>
                <a:effectLst/>
                <a:latin typeface="Times New Roman" pitchFamily="18" charset="0"/>
                <a:cs typeface="Times New Roman" pitchFamily="18" charset="0"/>
              </a:rPr>
              <a:t>يا أم النور يا م ر ي م</a:t>
            </a:r>
            <a:endParaRPr lang="en-GB" sz="2000" dirty="0">
              <a:solidFill>
                <a:srgbClr val="FFC000"/>
              </a:solidFill>
            </a:endParaRPr>
          </a:p>
        </p:txBody>
      </p:sp>
    </p:spTree>
    <p:extLst>
      <p:ext uri="{BB962C8B-B14F-4D97-AF65-F5344CB8AC3E}">
        <p14:creationId xmlns:p14="http://schemas.microsoft.com/office/powerpoint/2010/main" val="1807577671"/>
      </p:ext>
    </p:extLst>
  </p:cSld>
  <p:clrMapOvr>
    <a:masterClrMapping/>
  </p:clrMapOvr>
</p:sld>
</file>

<file path=ppt/slides/slide8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954BE-A06C-4138-B835-3DABC4D7769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062997C-175E-4C88-8131-A96288D1A5D2}"/>
              </a:ext>
            </a:extLst>
          </p:cNvPr>
          <p:cNvSpPr>
            <a:spLocks noGrp="1"/>
          </p:cNvSpPr>
          <p:nvPr>
            <p:ph type="body" sz="quarter" idx="10"/>
          </p:nvPr>
        </p:nvSpPr>
        <p:spPr/>
        <p:txBody>
          <a:bodyPr/>
          <a:lstStyle/>
          <a:p>
            <a:r>
              <a:rPr lang="ar-EG" sz="4000" dirty="0"/>
              <a:t>ني إثمين إيڤول إنسيو نيڤين: خين إثميلتي إمبيف ران إثؤاب.</a:t>
            </a:r>
            <a:endParaRPr lang="en-GB" dirty="0"/>
          </a:p>
        </p:txBody>
      </p:sp>
      <p:sp>
        <p:nvSpPr>
          <p:cNvPr id="4" name="Text Placeholder 3">
            <a:extLst>
              <a:ext uri="{FF2B5EF4-FFF2-40B4-BE49-F238E27FC236}">
                <a16:creationId xmlns:a16="http://schemas.microsoft.com/office/drawing/2014/main" id="{5B044EC1-92BC-457C-9EBA-48D3D2E3DFC9}"/>
              </a:ext>
            </a:extLst>
          </p:cNvPr>
          <p:cNvSpPr>
            <a:spLocks noGrp="1"/>
          </p:cNvSpPr>
          <p:nvPr>
            <p:ph type="body" sz="quarter" idx="11"/>
          </p:nvPr>
        </p:nvSpPr>
        <p:spPr/>
        <p:txBody>
          <a:bodyPr anchor="ctr"/>
          <a:lstStyle/>
          <a:p>
            <a:r>
              <a:rPr lang="ar-EG" sz="4000" dirty="0"/>
              <a:t>الملازمون كل حين، فى تلاوة اسمه القدوس.</a:t>
            </a:r>
            <a:endParaRPr lang="en-GB" dirty="0"/>
          </a:p>
        </p:txBody>
      </p:sp>
      <p:sp>
        <p:nvSpPr>
          <p:cNvPr id="5" name="Text Placeholder 4">
            <a:extLst>
              <a:ext uri="{FF2B5EF4-FFF2-40B4-BE49-F238E27FC236}">
                <a16:creationId xmlns:a16="http://schemas.microsoft.com/office/drawing/2014/main" id="{80FB22F4-AF13-4255-886E-197C43F19778}"/>
              </a:ext>
            </a:extLst>
          </p:cNvPr>
          <p:cNvSpPr>
            <a:spLocks noGrp="1"/>
          </p:cNvSpPr>
          <p:nvPr>
            <p:ph type="body" sz="quarter" idx="12"/>
          </p:nvPr>
        </p:nvSpPr>
        <p:spPr/>
        <p:txBody>
          <a:bodyPr/>
          <a:lstStyle/>
          <a:p>
            <a:r>
              <a:rPr lang="en-GB" sz="4000" dirty="0" err="1"/>
              <a:t>ny`e;myn</a:t>
            </a:r>
            <a:r>
              <a:rPr lang="en-GB" sz="4000" dirty="0"/>
              <a:t> `</a:t>
            </a:r>
            <a:r>
              <a:rPr lang="en-GB" sz="4000" dirty="0" err="1"/>
              <a:t>ebol</a:t>
            </a:r>
            <a:r>
              <a:rPr lang="en-GB" sz="4000" dirty="0"/>
              <a:t> `</a:t>
            </a:r>
            <a:r>
              <a:rPr lang="en-GB" sz="4000" dirty="0" err="1"/>
              <a:t>ncyou</a:t>
            </a:r>
            <a:r>
              <a:rPr lang="en-GB" sz="4000" dirty="0"/>
              <a:t> </a:t>
            </a:r>
            <a:r>
              <a:rPr lang="en-GB" sz="4000" dirty="0" err="1"/>
              <a:t>niben</a:t>
            </a:r>
            <a:r>
              <a:rPr lang="en-GB" sz="4000" dirty="0"/>
              <a:t>@</a:t>
            </a:r>
            <a:r>
              <a:rPr lang="ar-EG" sz="4000" dirty="0"/>
              <a:t> </a:t>
            </a:r>
            <a:r>
              <a:rPr lang="en-GB" sz="4000" dirty="0" err="1"/>
              <a:t>qen</a:t>
            </a:r>
            <a:r>
              <a:rPr lang="en-GB" sz="4000" dirty="0"/>
              <a:t> `;</a:t>
            </a:r>
            <a:r>
              <a:rPr lang="en-GB" sz="4000" dirty="0" err="1"/>
              <a:t>melety</a:t>
            </a:r>
            <a:r>
              <a:rPr lang="en-GB" sz="4000" dirty="0"/>
              <a:t> `</a:t>
            </a:r>
            <a:r>
              <a:rPr lang="en-GB" sz="4000" dirty="0" err="1"/>
              <a:t>mpefran</a:t>
            </a:r>
            <a:r>
              <a:rPr lang="en-GB" sz="4000" dirty="0"/>
              <a:t> =e=;=u.</a:t>
            </a:r>
            <a:endParaRPr lang="en-GB" dirty="0"/>
          </a:p>
        </p:txBody>
      </p:sp>
    </p:spTree>
    <p:extLst>
      <p:ext uri="{BB962C8B-B14F-4D97-AF65-F5344CB8AC3E}">
        <p14:creationId xmlns:p14="http://schemas.microsoft.com/office/powerpoint/2010/main" val="3657324354"/>
      </p:ext>
    </p:extLst>
  </p:cSld>
  <p:clrMapOvr>
    <a:masterClrMapping/>
  </p:clrMapOvr>
</p:sld>
</file>

<file path=ppt/slides/slide8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7B286-632A-437C-8081-8BA4BDDB20A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CD86685-4843-452D-928C-F1992C04413D}"/>
              </a:ext>
            </a:extLst>
          </p:cNvPr>
          <p:cNvSpPr>
            <a:spLocks noGrp="1"/>
          </p:cNvSpPr>
          <p:nvPr>
            <p:ph type="body" sz="quarter" idx="10"/>
          </p:nvPr>
        </p:nvSpPr>
        <p:spPr/>
        <p:txBody>
          <a:bodyPr/>
          <a:lstStyle/>
          <a:p>
            <a:r>
              <a:rPr lang="ar-EG" dirty="0"/>
              <a:t>ناي نيه ني إش شين إيطاف ساچي إثڤيتو: إنچيه بي هيمنوذوس داڤيد: </a:t>
            </a:r>
            <a:endParaRPr lang="en-GB" dirty="0"/>
          </a:p>
        </p:txBody>
      </p:sp>
      <p:sp>
        <p:nvSpPr>
          <p:cNvPr id="4" name="Text Placeholder 3">
            <a:extLst>
              <a:ext uri="{FF2B5EF4-FFF2-40B4-BE49-F238E27FC236}">
                <a16:creationId xmlns:a16="http://schemas.microsoft.com/office/drawing/2014/main" id="{CB0A4202-F609-4101-B5EE-36A21587E7B5}"/>
              </a:ext>
            </a:extLst>
          </p:cNvPr>
          <p:cNvSpPr>
            <a:spLocks noGrp="1"/>
          </p:cNvSpPr>
          <p:nvPr>
            <p:ph type="body" sz="quarter" idx="11"/>
          </p:nvPr>
        </p:nvSpPr>
        <p:spPr/>
        <p:txBody>
          <a:bodyPr anchor="ctr"/>
          <a:lstStyle/>
          <a:p>
            <a:r>
              <a:rPr lang="ar-EG" dirty="0"/>
              <a:t>هؤلاء هم الأشجار التى تكلم، من أجلها المرتل داود،</a:t>
            </a:r>
            <a:endParaRPr lang="en-GB" dirty="0"/>
          </a:p>
        </p:txBody>
      </p:sp>
      <p:sp>
        <p:nvSpPr>
          <p:cNvPr id="5" name="Text Placeholder 4">
            <a:extLst>
              <a:ext uri="{FF2B5EF4-FFF2-40B4-BE49-F238E27FC236}">
                <a16:creationId xmlns:a16="http://schemas.microsoft.com/office/drawing/2014/main" id="{024B6F72-FCB7-4146-8F60-DA23A2278EB8}"/>
              </a:ext>
            </a:extLst>
          </p:cNvPr>
          <p:cNvSpPr>
            <a:spLocks noGrp="1"/>
          </p:cNvSpPr>
          <p:nvPr>
            <p:ph type="body" sz="quarter" idx="12"/>
          </p:nvPr>
        </p:nvSpPr>
        <p:spPr/>
        <p:txBody>
          <a:bodyPr/>
          <a:lstStyle/>
          <a:p>
            <a:r>
              <a:rPr lang="en-GB" dirty="0" err="1"/>
              <a:t>Nai</a:t>
            </a:r>
            <a:r>
              <a:rPr lang="en-GB" dirty="0"/>
              <a:t> ne </a:t>
            </a:r>
            <a:r>
              <a:rPr lang="en-GB" dirty="0" err="1"/>
              <a:t>ni`ssyn</a:t>
            </a:r>
            <a:r>
              <a:rPr lang="en-GB" dirty="0"/>
              <a:t> `</a:t>
            </a:r>
            <a:r>
              <a:rPr lang="en-GB" dirty="0" err="1"/>
              <a:t>etafcaji</a:t>
            </a:r>
            <a:r>
              <a:rPr lang="en-GB" dirty="0"/>
              <a:t> </a:t>
            </a:r>
            <a:r>
              <a:rPr lang="en-GB" dirty="0" err="1"/>
              <a:t>e;bytou</a:t>
            </a:r>
            <a:r>
              <a:rPr lang="en-GB" dirty="0"/>
              <a:t>@ `</a:t>
            </a:r>
            <a:r>
              <a:rPr lang="en-GB" dirty="0" err="1"/>
              <a:t>nje</a:t>
            </a:r>
            <a:r>
              <a:rPr lang="en-GB" dirty="0"/>
              <a:t> </a:t>
            </a:r>
            <a:r>
              <a:rPr lang="en-GB" dirty="0" err="1"/>
              <a:t>pihumnodoc</a:t>
            </a:r>
            <a:r>
              <a:rPr lang="en-GB" dirty="0"/>
              <a:t> </a:t>
            </a:r>
            <a:r>
              <a:rPr lang="en-GB" dirty="0" err="1"/>
              <a:t>Dauid</a:t>
            </a:r>
            <a:r>
              <a:rPr lang="en-GB" dirty="0"/>
              <a:t>@</a:t>
            </a:r>
          </a:p>
        </p:txBody>
      </p:sp>
    </p:spTree>
    <p:extLst>
      <p:ext uri="{BB962C8B-B14F-4D97-AF65-F5344CB8AC3E}">
        <p14:creationId xmlns:p14="http://schemas.microsoft.com/office/powerpoint/2010/main" val="368084448"/>
      </p:ext>
    </p:extLst>
  </p:cSld>
  <p:clrMapOvr>
    <a:masterClrMapping/>
  </p:clrMapOvr>
</p:sld>
</file>

<file path=ppt/slides/slide8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82FF4-7ECF-4444-AC37-9156A53C741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FBB253B-462E-44A9-9ABC-76DAD616515A}"/>
              </a:ext>
            </a:extLst>
          </p:cNvPr>
          <p:cNvSpPr>
            <a:spLocks noGrp="1"/>
          </p:cNvSpPr>
          <p:nvPr>
            <p:ph type="body" sz="quarter" idx="10"/>
          </p:nvPr>
        </p:nvSpPr>
        <p:spPr/>
        <p:txBody>
          <a:bodyPr/>
          <a:lstStyle/>
          <a:p>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چيه إڤريت خاتين ني فوي إمموؤ: إڤتي كاربوس إفچيك إيڤول.</a:t>
            </a:r>
            <a:endParaRPr lang="en-GB" dirty="0"/>
          </a:p>
        </p:txBody>
      </p:sp>
      <p:sp>
        <p:nvSpPr>
          <p:cNvPr id="4" name="Text Placeholder 3">
            <a:extLst>
              <a:ext uri="{FF2B5EF4-FFF2-40B4-BE49-F238E27FC236}">
                <a16:creationId xmlns:a16="http://schemas.microsoft.com/office/drawing/2014/main" id="{FF81F0D2-6566-42B3-B276-C50A0C8E1FEB}"/>
              </a:ext>
            </a:extLst>
          </p:cNvPr>
          <p:cNvSpPr>
            <a:spLocks noGrp="1"/>
          </p:cNvSpPr>
          <p:nvPr>
            <p:ph type="body" sz="quarter" idx="11"/>
          </p:nvPr>
        </p:nvSpPr>
        <p:spPr/>
        <p:txBody>
          <a:bodyPr anchor="ctr"/>
          <a:lstStyle/>
          <a:p>
            <a:r>
              <a:rPr kumimoji="0" lang="ar-SA" sz="4000" b="1" i="0" u="none" strike="noStrike" cap="none" normalizeH="0" baseline="0" dirty="0">
                <a:ln>
                  <a:noFill/>
                </a:ln>
                <a:solidFill>
                  <a:schemeClr val="bg1"/>
                </a:solidFill>
                <a:effectLst/>
                <a:latin typeface="Times New Roman" pitchFamily="18" charset="0"/>
                <a:cs typeface="Times New Roman" pitchFamily="18" charset="0"/>
              </a:rPr>
              <a:t>أنها ثابتة عند مجارى المياه، تعطى ثمرة كاملة.</a:t>
            </a:r>
            <a:endParaRPr lang="en-GB" dirty="0"/>
          </a:p>
        </p:txBody>
      </p:sp>
      <p:sp>
        <p:nvSpPr>
          <p:cNvPr id="5" name="Text Placeholder 4">
            <a:extLst>
              <a:ext uri="{FF2B5EF4-FFF2-40B4-BE49-F238E27FC236}">
                <a16:creationId xmlns:a16="http://schemas.microsoft.com/office/drawing/2014/main" id="{5BCCAE47-4A8C-4BAF-8533-DC56DCA855AE}"/>
              </a:ext>
            </a:extLst>
          </p:cNvPr>
          <p:cNvSpPr>
            <a:spLocks noGrp="1"/>
          </p:cNvSpPr>
          <p:nvPr>
            <p:ph type="body" sz="quarter" idx="12"/>
          </p:nvPr>
        </p:nvSpPr>
        <p:spPr/>
        <p:txBody>
          <a:bodyPr/>
          <a:lstStyle/>
          <a:p>
            <a:r>
              <a:rPr lang="en-GB" dirty="0"/>
              <a:t>de </a:t>
            </a:r>
            <a:r>
              <a:rPr lang="en-GB" dirty="0" err="1"/>
              <a:t>euryt</a:t>
            </a:r>
            <a:r>
              <a:rPr lang="en-GB" dirty="0"/>
              <a:t> </a:t>
            </a:r>
            <a:r>
              <a:rPr lang="en-GB" dirty="0" err="1"/>
              <a:t>qaten</a:t>
            </a:r>
            <a:r>
              <a:rPr lang="en-GB" dirty="0"/>
              <a:t> </a:t>
            </a:r>
            <a:r>
              <a:rPr lang="en-GB" dirty="0" err="1"/>
              <a:t>nifoi</a:t>
            </a:r>
            <a:r>
              <a:rPr lang="en-GB" dirty="0"/>
              <a:t> `</a:t>
            </a:r>
            <a:r>
              <a:rPr lang="en-GB" dirty="0" err="1"/>
              <a:t>mmwou</a:t>
            </a:r>
            <a:r>
              <a:rPr lang="en-GB" dirty="0"/>
              <a:t>@ </a:t>
            </a:r>
            <a:r>
              <a:rPr lang="en-GB" dirty="0" err="1"/>
              <a:t>eu</a:t>
            </a:r>
            <a:r>
              <a:rPr lang="en-GB" dirty="0"/>
              <a:t>]</a:t>
            </a:r>
            <a:r>
              <a:rPr lang="en-GB" dirty="0" err="1"/>
              <a:t>karpoc</a:t>
            </a:r>
            <a:r>
              <a:rPr lang="en-GB" dirty="0"/>
              <a:t> </a:t>
            </a:r>
            <a:r>
              <a:rPr lang="en-GB" dirty="0" err="1"/>
              <a:t>efjyk</a:t>
            </a:r>
            <a:r>
              <a:rPr lang="en-GB" dirty="0"/>
              <a:t> `</a:t>
            </a:r>
            <a:r>
              <a:rPr lang="en-GB" dirty="0" err="1"/>
              <a:t>ebol</a:t>
            </a:r>
            <a:r>
              <a:rPr lang="en-GB" dirty="0"/>
              <a:t>.</a:t>
            </a:r>
          </a:p>
        </p:txBody>
      </p:sp>
    </p:spTree>
    <p:extLst>
      <p:ext uri="{BB962C8B-B14F-4D97-AF65-F5344CB8AC3E}">
        <p14:creationId xmlns:p14="http://schemas.microsoft.com/office/powerpoint/2010/main" val="1423052699"/>
      </p:ext>
    </p:extLst>
  </p:cSld>
  <p:clrMapOvr>
    <a:masterClrMapping/>
  </p:clrMapOvr>
</p:sld>
</file>

<file path=ppt/slides/slide8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1ECE2A-54DB-45A7-8E74-2498C5F3815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F1DB432-5E87-4012-BE98-56D1EDB53CC9}"/>
              </a:ext>
            </a:extLst>
          </p:cNvPr>
          <p:cNvSpPr>
            <a:spLocks noGrp="1"/>
          </p:cNvSpPr>
          <p:nvPr>
            <p:ph type="body" sz="quarter" idx="10"/>
          </p:nvPr>
        </p:nvSpPr>
        <p:spPr>
          <a:xfrm>
            <a:off x="0" y="5661635"/>
            <a:ext cx="9144000" cy="1189740"/>
          </a:xfrm>
        </p:spPr>
        <p:txBody>
          <a:bodyPr anchor="ctr"/>
          <a:lstStyle/>
          <a:p>
            <a:r>
              <a:rPr lang="ar-EG" dirty="0"/>
              <a:t>تي فوي إمموؤ بيه بين سوتير: بين تشويس إيسوس بخرستوس:</a:t>
            </a:r>
          </a:p>
        </p:txBody>
      </p:sp>
      <p:sp>
        <p:nvSpPr>
          <p:cNvPr id="4" name="Text Placeholder 3">
            <a:extLst>
              <a:ext uri="{FF2B5EF4-FFF2-40B4-BE49-F238E27FC236}">
                <a16:creationId xmlns:a16="http://schemas.microsoft.com/office/drawing/2014/main" id="{B31789A4-3901-40A7-8298-7E52FA4EB4F1}"/>
              </a:ext>
            </a:extLst>
          </p:cNvPr>
          <p:cNvSpPr>
            <a:spLocks noGrp="1"/>
          </p:cNvSpPr>
          <p:nvPr>
            <p:ph type="body" sz="quarter" idx="11"/>
          </p:nvPr>
        </p:nvSpPr>
        <p:spPr/>
        <p:txBody>
          <a:bodyPr anchor="ctr"/>
          <a:lstStyle/>
          <a:p>
            <a:r>
              <a:rPr lang="ar-EG" dirty="0"/>
              <a:t>مجرى المياه هو مخلصنا، ربنا يسوع المسيح، </a:t>
            </a:r>
          </a:p>
        </p:txBody>
      </p:sp>
      <p:sp>
        <p:nvSpPr>
          <p:cNvPr id="5" name="Text Placeholder 4">
            <a:extLst>
              <a:ext uri="{FF2B5EF4-FFF2-40B4-BE49-F238E27FC236}">
                <a16:creationId xmlns:a16="http://schemas.microsoft.com/office/drawing/2014/main" id="{5AA5C2FE-EBC1-426E-BDE1-31A22F35A32D}"/>
              </a:ext>
            </a:extLst>
          </p:cNvPr>
          <p:cNvSpPr>
            <a:spLocks noGrp="1"/>
          </p:cNvSpPr>
          <p:nvPr>
            <p:ph type="body" sz="quarter" idx="12"/>
          </p:nvPr>
        </p:nvSpPr>
        <p:spPr/>
        <p:txBody>
          <a:bodyPr anchor="ctr"/>
          <a:lstStyle/>
          <a:p>
            <a:r>
              <a:rPr lang="en-GB" sz="4400" dirty="0"/>
              <a:t>}</a:t>
            </a:r>
            <a:r>
              <a:rPr lang="en-GB" sz="4400" dirty="0" err="1"/>
              <a:t>foi</a:t>
            </a:r>
            <a:r>
              <a:rPr lang="en-GB" sz="4400" dirty="0"/>
              <a:t> `</a:t>
            </a:r>
            <a:r>
              <a:rPr lang="en-GB" sz="4400" dirty="0" err="1"/>
              <a:t>mmwou</a:t>
            </a:r>
            <a:r>
              <a:rPr lang="en-GB" sz="4400" dirty="0"/>
              <a:t> pe </a:t>
            </a:r>
            <a:r>
              <a:rPr lang="en-GB" sz="4400" dirty="0" err="1"/>
              <a:t>penCwtyr</a:t>
            </a:r>
            <a:r>
              <a:rPr lang="en-GB" sz="4400" dirty="0"/>
              <a:t>@</a:t>
            </a:r>
            <a:endParaRPr lang="ar-EG" sz="4400" dirty="0"/>
          </a:p>
          <a:p>
            <a:r>
              <a:rPr lang="en-GB" sz="4400" dirty="0"/>
              <a:t>pen=o=c I=y=c P=,=c@</a:t>
            </a:r>
          </a:p>
        </p:txBody>
      </p:sp>
    </p:spTree>
    <p:extLst>
      <p:ext uri="{BB962C8B-B14F-4D97-AF65-F5344CB8AC3E}">
        <p14:creationId xmlns:p14="http://schemas.microsoft.com/office/powerpoint/2010/main" val="2290487626"/>
      </p:ext>
    </p:extLst>
  </p:cSld>
  <p:clrMapOvr>
    <a:masterClrMapping/>
  </p:clrMapOvr>
</p:sld>
</file>

<file path=ppt/slides/slide8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D336F-BCFF-4080-B41A-01014714261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761AD10-F06E-4A43-A034-F0B32DC14E3E}"/>
              </a:ext>
            </a:extLst>
          </p:cNvPr>
          <p:cNvSpPr>
            <a:spLocks noGrp="1"/>
          </p:cNvSpPr>
          <p:nvPr>
            <p:ph type="body" sz="quarter" idx="10"/>
          </p:nvPr>
        </p:nvSpPr>
        <p:spPr/>
        <p:txBody>
          <a:bodyPr/>
          <a:lstStyle/>
          <a:p>
            <a:r>
              <a:rPr lang="ar-EG" sz="4000" dirty="0"/>
              <a:t>ني إثناشوبي إڤمين إيروف: سيه نا أونخ إنچيه تو بسيشي.</a:t>
            </a:r>
            <a:endParaRPr lang="en-GB" dirty="0"/>
          </a:p>
        </p:txBody>
      </p:sp>
      <p:sp>
        <p:nvSpPr>
          <p:cNvPr id="4" name="Text Placeholder 3">
            <a:extLst>
              <a:ext uri="{FF2B5EF4-FFF2-40B4-BE49-F238E27FC236}">
                <a16:creationId xmlns:a16="http://schemas.microsoft.com/office/drawing/2014/main" id="{A748A559-1594-4372-9939-7A16BBF32832}"/>
              </a:ext>
            </a:extLst>
          </p:cNvPr>
          <p:cNvSpPr>
            <a:spLocks noGrp="1"/>
          </p:cNvSpPr>
          <p:nvPr>
            <p:ph type="body" sz="quarter" idx="11"/>
          </p:nvPr>
        </p:nvSpPr>
        <p:spPr/>
        <p:txBody>
          <a:bodyPr anchor="ctr"/>
          <a:lstStyle/>
          <a:p>
            <a:r>
              <a:rPr lang="ar-EG" sz="4000" dirty="0"/>
              <a:t>والملازمون له، تحيا نفوسهم.</a:t>
            </a:r>
            <a:endParaRPr lang="en-GB" dirty="0"/>
          </a:p>
        </p:txBody>
      </p:sp>
      <p:sp>
        <p:nvSpPr>
          <p:cNvPr id="5" name="Text Placeholder 4">
            <a:extLst>
              <a:ext uri="{FF2B5EF4-FFF2-40B4-BE49-F238E27FC236}">
                <a16:creationId xmlns:a16="http://schemas.microsoft.com/office/drawing/2014/main" id="{6F5F8245-D2B5-4FB8-A6FE-A09092F98ECD}"/>
              </a:ext>
            </a:extLst>
          </p:cNvPr>
          <p:cNvSpPr>
            <a:spLocks noGrp="1"/>
          </p:cNvSpPr>
          <p:nvPr>
            <p:ph type="body" sz="quarter" idx="12"/>
          </p:nvPr>
        </p:nvSpPr>
        <p:spPr/>
        <p:txBody>
          <a:bodyPr/>
          <a:lstStyle/>
          <a:p>
            <a:r>
              <a:rPr lang="en-GB" sz="4400" dirty="0" err="1"/>
              <a:t>ny`e;naswpi</a:t>
            </a:r>
            <a:r>
              <a:rPr lang="en-GB" sz="4400" dirty="0"/>
              <a:t> </a:t>
            </a:r>
            <a:r>
              <a:rPr lang="en-GB" sz="4400" dirty="0" err="1"/>
              <a:t>eumyn</a:t>
            </a:r>
            <a:r>
              <a:rPr lang="en-GB" sz="4400" dirty="0"/>
              <a:t> `</a:t>
            </a:r>
            <a:r>
              <a:rPr lang="en-GB" sz="4400" dirty="0" err="1"/>
              <a:t>erof</a:t>
            </a:r>
            <a:r>
              <a:rPr lang="en-GB" sz="4400" dirty="0"/>
              <a:t>@ </a:t>
            </a:r>
            <a:r>
              <a:rPr lang="en-GB" sz="4400" dirty="0" err="1"/>
              <a:t>cenawnq</a:t>
            </a:r>
            <a:r>
              <a:rPr lang="en-GB" sz="4400" dirty="0"/>
              <a:t> `</a:t>
            </a:r>
            <a:r>
              <a:rPr lang="en-GB" sz="4400" dirty="0" err="1"/>
              <a:t>nje</a:t>
            </a:r>
            <a:r>
              <a:rPr lang="en-GB" sz="4400" dirty="0"/>
              <a:t> </a:t>
            </a:r>
            <a:r>
              <a:rPr lang="en-GB" sz="4400" dirty="0" err="1"/>
              <a:t>tou'u,y</a:t>
            </a:r>
            <a:endParaRPr lang="en-GB" sz="4400" dirty="0"/>
          </a:p>
        </p:txBody>
      </p:sp>
    </p:spTree>
    <p:extLst>
      <p:ext uri="{BB962C8B-B14F-4D97-AF65-F5344CB8AC3E}">
        <p14:creationId xmlns:p14="http://schemas.microsoft.com/office/powerpoint/2010/main" val="735205155"/>
      </p:ext>
    </p:extLst>
  </p:cSld>
  <p:clrMapOvr>
    <a:masterClrMapping/>
  </p:clrMapOvr>
</p:sld>
</file>

<file path=ppt/slides/slide8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2FBE8-D53A-493A-93E7-4F1263802E8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E7B6907-13BD-4B54-ADDB-94D1452F7D50}"/>
              </a:ext>
            </a:extLst>
          </p:cNvPr>
          <p:cNvSpPr>
            <a:spLocks noGrp="1"/>
          </p:cNvSpPr>
          <p:nvPr>
            <p:ph type="body" sz="quarter" idx="10"/>
          </p:nvPr>
        </p:nvSpPr>
        <p:spPr/>
        <p:txBody>
          <a:bodyPr/>
          <a:lstStyle/>
          <a:p>
            <a:r>
              <a:rPr lang="ar-EG" dirty="0"/>
              <a:t>سيه تي إسڤو نان خين ني إغرافي إثؤاب: ني نيفي إنتيه إفنوتي: </a:t>
            </a:r>
            <a:endParaRPr lang="en-GB" dirty="0"/>
          </a:p>
        </p:txBody>
      </p:sp>
      <p:sp>
        <p:nvSpPr>
          <p:cNvPr id="4" name="Text Placeholder 3">
            <a:extLst>
              <a:ext uri="{FF2B5EF4-FFF2-40B4-BE49-F238E27FC236}">
                <a16:creationId xmlns:a16="http://schemas.microsoft.com/office/drawing/2014/main" id="{F5BA5F9A-8135-4D65-A4D6-BAE2FED6D4CE}"/>
              </a:ext>
            </a:extLst>
          </p:cNvPr>
          <p:cNvSpPr>
            <a:spLocks noGrp="1"/>
          </p:cNvSpPr>
          <p:nvPr>
            <p:ph type="body" sz="quarter" idx="11"/>
          </p:nvPr>
        </p:nvSpPr>
        <p:spPr/>
        <p:txBody>
          <a:bodyPr/>
          <a:lstStyle/>
          <a:p>
            <a:r>
              <a:rPr lang="ar-EG" sz="4400" dirty="0"/>
              <a:t>يعلموننا فى الكتب المقدسة، أنفاس اللـه، </a:t>
            </a:r>
          </a:p>
        </p:txBody>
      </p:sp>
      <p:sp>
        <p:nvSpPr>
          <p:cNvPr id="5" name="Text Placeholder 4">
            <a:extLst>
              <a:ext uri="{FF2B5EF4-FFF2-40B4-BE49-F238E27FC236}">
                <a16:creationId xmlns:a16="http://schemas.microsoft.com/office/drawing/2014/main" id="{C9FC1DEC-1F93-475C-9A1D-D23844C0CB1F}"/>
              </a:ext>
            </a:extLst>
          </p:cNvPr>
          <p:cNvSpPr>
            <a:spLocks noGrp="1"/>
          </p:cNvSpPr>
          <p:nvPr>
            <p:ph type="body" sz="quarter" idx="12"/>
          </p:nvPr>
        </p:nvSpPr>
        <p:spPr/>
        <p:txBody>
          <a:bodyPr anchor="t"/>
          <a:lstStyle/>
          <a:p>
            <a:pPr>
              <a:spcBef>
                <a:spcPts val="0"/>
              </a:spcBef>
            </a:pPr>
            <a:r>
              <a:rPr kumimoji="0" lang="pt-BR" sz="4400"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Ce]`cbw nan qen ni`gravy =e=;=u@ </a:t>
            </a:r>
          </a:p>
          <a:p>
            <a:pPr>
              <a:spcBef>
                <a:spcPts val="0"/>
              </a:spcBef>
            </a:pPr>
            <a:r>
              <a:rPr kumimoji="0" lang="pt-BR" sz="4400"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ninifi `nte V]@</a:t>
            </a:r>
            <a:endParaRPr lang="en-GB" sz="4400" dirty="0"/>
          </a:p>
        </p:txBody>
      </p:sp>
    </p:spTree>
    <p:extLst>
      <p:ext uri="{BB962C8B-B14F-4D97-AF65-F5344CB8AC3E}">
        <p14:creationId xmlns:p14="http://schemas.microsoft.com/office/powerpoint/2010/main" val="1889571820"/>
      </p:ext>
    </p:extLst>
  </p:cSld>
  <p:clrMapOvr>
    <a:masterClrMapping/>
  </p:clrMapOvr>
</p:sld>
</file>

<file path=ppt/slides/slide8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AA660-4911-4AAF-B0C1-C282E4283DA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65638FC-5ABE-42A2-AAB0-20FFAA7B65FE}"/>
              </a:ext>
            </a:extLst>
          </p:cNvPr>
          <p:cNvSpPr>
            <a:spLocks noGrp="1"/>
          </p:cNvSpPr>
          <p:nvPr>
            <p:ph type="body" sz="quarter" idx="10"/>
          </p:nvPr>
        </p:nvSpPr>
        <p:spPr/>
        <p:txBody>
          <a:bodyPr/>
          <a:lstStyle/>
          <a:p>
            <a:r>
              <a:rPr lang="ar-EG" dirty="0"/>
              <a:t>إثرين شوبي إنؤي إننا إيت: إيخون إيبي سونت إيطاف ثاميوف.</a:t>
            </a:r>
            <a:endParaRPr lang="en-GB" dirty="0"/>
          </a:p>
        </p:txBody>
      </p:sp>
      <p:sp>
        <p:nvSpPr>
          <p:cNvPr id="4" name="Text Placeholder 3">
            <a:extLst>
              <a:ext uri="{FF2B5EF4-FFF2-40B4-BE49-F238E27FC236}">
                <a16:creationId xmlns:a16="http://schemas.microsoft.com/office/drawing/2014/main" id="{7F095F10-F179-45C5-8DF8-D21D7C693D3F}"/>
              </a:ext>
            </a:extLst>
          </p:cNvPr>
          <p:cNvSpPr>
            <a:spLocks noGrp="1"/>
          </p:cNvSpPr>
          <p:nvPr>
            <p:ph type="body" sz="quarter" idx="11"/>
          </p:nvPr>
        </p:nvSpPr>
        <p:spPr/>
        <p:txBody>
          <a:bodyPr/>
          <a:lstStyle/>
          <a:p>
            <a:r>
              <a:rPr lang="ar-EG" dirty="0"/>
              <a:t>أن نكون رحومين، على الخليقة التى خلقها.</a:t>
            </a:r>
            <a:endParaRPr lang="en-GB" dirty="0"/>
          </a:p>
        </p:txBody>
      </p:sp>
      <p:sp>
        <p:nvSpPr>
          <p:cNvPr id="5" name="Text Placeholder 4">
            <a:extLst>
              <a:ext uri="{FF2B5EF4-FFF2-40B4-BE49-F238E27FC236}">
                <a16:creationId xmlns:a16="http://schemas.microsoft.com/office/drawing/2014/main" id="{D72BA193-95BF-4D38-B9E1-7E548C94C760}"/>
              </a:ext>
            </a:extLst>
          </p:cNvPr>
          <p:cNvSpPr>
            <a:spLocks noGrp="1"/>
          </p:cNvSpPr>
          <p:nvPr>
            <p:ph type="body" sz="quarter" idx="12"/>
          </p:nvPr>
        </p:nvSpPr>
        <p:spPr/>
        <p:txBody>
          <a:bodyPr/>
          <a:lstStyle/>
          <a:p>
            <a:r>
              <a:rPr kumimoji="0" lang="pt-BR" sz="4000"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e;renswpi enoi `nna`yt@ `eqoun `epicwnt `etaf;amiof</a:t>
            </a:r>
            <a:endParaRPr lang="en-GB" dirty="0"/>
          </a:p>
        </p:txBody>
      </p:sp>
    </p:spTree>
    <p:extLst>
      <p:ext uri="{BB962C8B-B14F-4D97-AF65-F5344CB8AC3E}">
        <p14:creationId xmlns:p14="http://schemas.microsoft.com/office/powerpoint/2010/main" val="3392414061"/>
      </p:ext>
    </p:extLst>
  </p:cSld>
  <p:clrMapOvr>
    <a:masterClrMapping/>
  </p:clrMapOvr>
</p:sld>
</file>

<file path=ppt/slides/slide8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50002A-1521-462F-9E72-4A79C13ED92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278E6BD-769B-403E-B697-3C13412152FF}"/>
              </a:ext>
            </a:extLst>
          </p:cNvPr>
          <p:cNvSpPr>
            <a:spLocks noGrp="1"/>
          </p:cNvSpPr>
          <p:nvPr>
            <p:ph type="body" sz="quarter" idx="10"/>
          </p:nvPr>
        </p:nvSpPr>
        <p:spPr/>
        <p:txBody>
          <a:bodyPr/>
          <a:lstStyle/>
          <a:p>
            <a:r>
              <a:rPr lang="ar-EG" dirty="0"/>
              <a:t>أووه أون چيه تي أغابي: إمباس هيي إيڤول إينيه: كاطا إبساچي إمبي سوفوس: باڤلوس بي آبسطولوس. </a:t>
            </a:r>
          </a:p>
        </p:txBody>
      </p:sp>
      <p:sp>
        <p:nvSpPr>
          <p:cNvPr id="4" name="Text Placeholder 3">
            <a:extLst>
              <a:ext uri="{FF2B5EF4-FFF2-40B4-BE49-F238E27FC236}">
                <a16:creationId xmlns:a16="http://schemas.microsoft.com/office/drawing/2014/main" id="{AACE9EE9-50CF-404F-AC21-1C81AE223777}"/>
              </a:ext>
            </a:extLst>
          </p:cNvPr>
          <p:cNvSpPr>
            <a:spLocks noGrp="1"/>
          </p:cNvSpPr>
          <p:nvPr>
            <p:ph type="body" sz="quarter" idx="11"/>
          </p:nvPr>
        </p:nvSpPr>
        <p:spPr/>
        <p:txBody>
          <a:bodyPr anchor="b"/>
          <a:lstStyle/>
          <a:p>
            <a:r>
              <a:rPr lang="ar-EG" sz="3500" dirty="0"/>
              <a:t>و أيضاً أن المحبة، لا تسقط أبدا، كقول الحكيم، بولس الرسول.</a:t>
            </a:r>
          </a:p>
        </p:txBody>
      </p:sp>
      <p:sp>
        <p:nvSpPr>
          <p:cNvPr id="5" name="Text Placeholder 4">
            <a:extLst>
              <a:ext uri="{FF2B5EF4-FFF2-40B4-BE49-F238E27FC236}">
                <a16:creationId xmlns:a16="http://schemas.microsoft.com/office/drawing/2014/main" id="{BF27477F-E620-4F50-BC22-40C8D12E7C84}"/>
              </a:ext>
            </a:extLst>
          </p:cNvPr>
          <p:cNvSpPr>
            <a:spLocks noGrp="1"/>
          </p:cNvSpPr>
          <p:nvPr>
            <p:ph type="body" sz="quarter" idx="12"/>
          </p:nvPr>
        </p:nvSpPr>
        <p:spPr/>
        <p:txBody>
          <a:bodyPr/>
          <a:lstStyle/>
          <a:p>
            <a:r>
              <a:rPr lang="pl-PL" dirty="0"/>
              <a:t>Ouoh on je ]`agapy@ `mpachei `ebol `eneh@ kata `pcaji `mpicovoc@ Pauloc pi`apoctoloc.</a:t>
            </a:r>
          </a:p>
        </p:txBody>
      </p:sp>
    </p:spTree>
    <p:extLst>
      <p:ext uri="{BB962C8B-B14F-4D97-AF65-F5344CB8AC3E}">
        <p14:creationId xmlns:p14="http://schemas.microsoft.com/office/powerpoint/2010/main" val="3396455735"/>
      </p:ext>
    </p:extLst>
  </p:cSld>
  <p:clrMapOvr>
    <a:masterClrMapping/>
  </p:clrMapOvr>
</p:sld>
</file>

<file path=ppt/slides/slide8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D6CECF-A2E1-4935-9F33-4FFC7855129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53F7E1D-E8B8-4A46-816F-15B5FE2DB8A2}"/>
              </a:ext>
            </a:extLst>
          </p:cNvPr>
          <p:cNvSpPr>
            <a:spLocks noGrp="1"/>
          </p:cNvSpPr>
          <p:nvPr>
            <p:ph type="body" sz="quarter" idx="10"/>
          </p:nvPr>
        </p:nvSpPr>
        <p:spPr/>
        <p:txBody>
          <a:bodyPr/>
          <a:lstStyle/>
          <a:p>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تي أغابي إيطاف ساچي إثڤيتس: إنچيه بي آبوسطولوس إثؤاب:</a:t>
            </a:r>
          </a:p>
        </p:txBody>
      </p:sp>
      <p:sp>
        <p:nvSpPr>
          <p:cNvPr id="4" name="Text Placeholder 3">
            <a:extLst>
              <a:ext uri="{FF2B5EF4-FFF2-40B4-BE49-F238E27FC236}">
                <a16:creationId xmlns:a16="http://schemas.microsoft.com/office/drawing/2014/main" id="{64C364C1-1DAE-49B8-891B-DDD69B9EEEE8}"/>
              </a:ext>
            </a:extLst>
          </p:cNvPr>
          <p:cNvSpPr>
            <a:spLocks noGrp="1"/>
          </p:cNvSpPr>
          <p:nvPr>
            <p:ph type="body" sz="quarter" idx="11"/>
          </p:nvPr>
        </p:nvSpPr>
        <p:spPr/>
        <p:txBody>
          <a:bodyPr/>
          <a:lstStyle/>
          <a:p>
            <a:r>
              <a:rPr lang="ar-EG" sz="3600" dirty="0"/>
              <a:t>المحبة التى تكلم، من أجلها الرسول القديس، </a:t>
            </a:r>
          </a:p>
        </p:txBody>
      </p:sp>
      <p:sp>
        <p:nvSpPr>
          <p:cNvPr id="5" name="Text Placeholder 4">
            <a:extLst>
              <a:ext uri="{FF2B5EF4-FFF2-40B4-BE49-F238E27FC236}">
                <a16:creationId xmlns:a16="http://schemas.microsoft.com/office/drawing/2014/main" id="{C43F4DEF-6A1D-41C0-9F22-3792DA1F6705}"/>
              </a:ext>
            </a:extLst>
          </p:cNvPr>
          <p:cNvSpPr>
            <a:spLocks noGrp="1"/>
          </p:cNvSpPr>
          <p:nvPr>
            <p:ph type="body" sz="quarter" idx="12"/>
          </p:nvPr>
        </p:nvSpPr>
        <p:spPr/>
        <p:txBody>
          <a:bodyPr/>
          <a:lstStyle/>
          <a:p>
            <a:r>
              <a:rPr lang="en-GB" sz="4400" dirty="0"/>
              <a:t>}`</a:t>
            </a:r>
            <a:r>
              <a:rPr lang="en-GB" sz="4400" dirty="0" err="1"/>
              <a:t>agapy</a:t>
            </a:r>
            <a:r>
              <a:rPr lang="en-GB" sz="4400" dirty="0"/>
              <a:t> `</a:t>
            </a:r>
            <a:r>
              <a:rPr lang="en-GB" sz="4400" dirty="0" err="1"/>
              <a:t>etafcaji</a:t>
            </a:r>
            <a:r>
              <a:rPr lang="en-GB" sz="4400" dirty="0"/>
              <a:t> </a:t>
            </a:r>
            <a:r>
              <a:rPr lang="en-GB" sz="4400" dirty="0" err="1"/>
              <a:t>e;bytc</a:t>
            </a:r>
            <a:r>
              <a:rPr lang="en-GB" sz="4400" dirty="0"/>
              <a:t>@ `</a:t>
            </a:r>
            <a:r>
              <a:rPr lang="en-GB" sz="4400" dirty="0" err="1"/>
              <a:t>nje</a:t>
            </a:r>
            <a:r>
              <a:rPr lang="en-GB" sz="4400" dirty="0"/>
              <a:t> </a:t>
            </a:r>
            <a:r>
              <a:rPr lang="en-GB" sz="4400" dirty="0" err="1"/>
              <a:t>pi`apoctoloc</a:t>
            </a:r>
            <a:r>
              <a:rPr lang="en-GB" sz="4400" dirty="0"/>
              <a:t> =e=;=u</a:t>
            </a:r>
          </a:p>
        </p:txBody>
      </p:sp>
    </p:spTree>
    <p:extLst>
      <p:ext uri="{BB962C8B-B14F-4D97-AF65-F5344CB8AC3E}">
        <p14:creationId xmlns:p14="http://schemas.microsoft.com/office/powerpoint/2010/main" val="24950172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E0EA760-AFBA-4C0C-9235-FD200812E28C}"/>
              </a:ext>
            </a:extLst>
          </p:cNvPr>
          <p:cNvSpPr>
            <a:spLocks noGrp="1"/>
          </p:cNvSpPr>
          <p:nvPr>
            <p:ph type="title"/>
          </p:nvPr>
        </p:nvSpPr>
        <p:spPr/>
        <p:txBody>
          <a:bodyPr/>
          <a:lstStyle/>
          <a:p>
            <a:endParaRPr lang="en-GB"/>
          </a:p>
        </p:txBody>
      </p:sp>
      <p:sp>
        <p:nvSpPr>
          <p:cNvPr id="2" name="Text Placeholder 1"/>
          <p:cNvSpPr>
            <a:spLocks noGrp="1"/>
          </p:cNvSpPr>
          <p:nvPr>
            <p:ph type="body" sz="quarter" idx="10"/>
          </p:nvPr>
        </p:nvSpPr>
        <p:spPr/>
        <p:txBody>
          <a:bodyPr/>
          <a:lstStyle/>
          <a:p>
            <a:r>
              <a:rPr lang="ar-EG" sz="3600" dirty="0"/>
              <a:t>نى اتؤهي ايراتو خين ابئي امبشويس: خين ني اڤليو انتى ابئي امبنوتي: ذوكصاصي فيلا نثروبي</a:t>
            </a:r>
          </a:p>
        </p:txBody>
      </p:sp>
      <p:sp>
        <p:nvSpPr>
          <p:cNvPr id="3" name="Text Placeholder 2"/>
          <p:cNvSpPr>
            <a:spLocks noGrp="1"/>
          </p:cNvSpPr>
          <p:nvPr>
            <p:ph type="body" sz="quarter" idx="11"/>
          </p:nvPr>
        </p:nvSpPr>
        <p:spPr/>
        <p:txBody>
          <a:bodyPr/>
          <a:lstStyle/>
          <a:p>
            <a:r>
              <a:rPr lang="ar-EG" sz="3200" dirty="0"/>
              <a:t>القائمين في بيت الرب. في ديار بيت إلهنا: المجد لك يا مُحب البشر</a:t>
            </a:r>
          </a:p>
          <a:p>
            <a:endParaRPr lang="en-US" sz="3200" dirty="0"/>
          </a:p>
        </p:txBody>
      </p:sp>
      <p:sp>
        <p:nvSpPr>
          <p:cNvPr id="4" name="Text Placeholder 3"/>
          <p:cNvSpPr>
            <a:spLocks noGrp="1"/>
          </p:cNvSpPr>
          <p:nvPr>
            <p:ph type="body" sz="quarter" idx="12"/>
          </p:nvPr>
        </p:nvSpPr>
        <p:spPr>
          <a:xfrm>
            <a:off x="0" y="4289612"/>
            <a:ext cx="9144000" cy="1479175"/>
          </a:xfrm>
        </p:spPr>
        <p:txBody>
          <a:bodyPr anchor="ctr"/>
          <a:lstStyle/>
          <a:p>
            <a:r>
              <a:rPr lang="en-US" sz="3600" dirty="0"/>
              <a:t> </a:t>
            </a:r>
            <a:r>
              <a:rPr lang="en-US" sz="3600" dirty="0" err="1"/>
              <a:t>Nyet`ohi</a:t>
            </a:r>
            <a:r>
              <a:rPr lang="en-US" sz="3600" dirty="0"/>
              <a:t> `</a:t>
            </a:r>
            <a:r>
              <a:rPr lang="en-US" sz="3600" dirty="0" err="1"/>
              <a:t>eratou</a:t>
            </a:r>
            <a:r>
              <a:rPr lang="en-US" sz="3600" dirty="0"/>
              <a:t> </a:t>
            </a:r>
            <a:r>
              <a:rPr lang="en-US" sz="3600" dirty="0" err="1"/>
              <a:t>qen</a:t>
            </a:r>
            <a:r>
              <a:rPr lang="en-US" sz="3600" dirty="0"/>
              <a:t> `</a:t>
            </a:r>
            <a:r>
              <a:rPr lang="en-US" sz="3600" dirty="0" err="1"/>
              <a:t>pyi</a:t>
            </a:r>
            <a:r>
              <a:rPr lang="en-US" sz="3600" dirty="0"/>
              <a:t> `</a:t>
            </a:r>
            <a:r>
              <a:rPr lang="en-US" sz="3600" dirty="0" err="1"/>
              <a:t>m`P</a:t>
            </a:r>
            <a:r>
              <a:rPr lang="en-US" sz="3600" dirty="0"/>
              <a:t>[</a:t>
            </a:r>
            <a:r>
              <a:rPr lang="en-US" sz="3600" dirty="0" err="1"/>
              <a:t>oic</a:t>
            </a:r>
            <a:r>
              <a:rPr lang="en-US" sz="3600" dirty="0"/>
              <a:t>@ </a:t>
            </a:r>
            <a:r>
              <a:rPr lang="en-US" sz="3600" dirty="0" err="1"/>
              <a:t>qen</a:t>
            </a:r>
            <a:r>
              <a:rPr lang="en-US" sz="3600" dirty="0"/>
              <a:t> </a:t>
            </a:r>
            <a:r>
              <a:rPr lang="en-US" sz="3600" dirty="0" err="1"/>
              <a:t>niaulyou</a:t>
            </a:r>
            <a:r>
              <a:rPr lang="en-US" sz="3600" dirty="0"/>
              <a:t> `</a:t>
            </a:r>
            <a:r>
              <a:rPr lang="en-US" sz="3600" dirty="0" err="1"/>
              <a:t>nte</a:t>
            </a:r>
            <a:r>
              <a:rPr lang="en-US" sz="3600" dirty="0"/>
              <a:t> `</a:t>
            </a:r>
            <a:r>
              <a:rPr lang="en-US" sz="3600" dirty="0" err="1"/>
              <a:t>pyi</a:t>
            </a:r>
            <a:r>
              <a:rPr lang="en-US" sz="3600" dirty="0"/>
              <a:t> `</a:t>
            </a:r>
            <a:r>
              <a:rPr lang="en-US" sz="3600" dirty="0" err="1"/>
              <a:t>mPennou</a:t>
            </a:r>
            <a:r>
              <a:rPr lang="en-US" sz="3600" dirty="0"/>
              <a:t>]. Doxa ci </a:t>
            </a:r>
            <a:r>
              <a:rPr lang="en-US" sz="3600" dirty="0" err="1"/>
              <a:t>Vilan</a:t>
            </a:r>
            <a:r>
              <a:rPr lang="en-US" sz="3600" dirty="0"/>
              <a:t>`;</a:t>
            </a:r>
            <a:r>
              <a:rPr lang="en-US" sz="3600" dirty="0" err="1"/>
              <a:t>rwpe</a:t>
            </a:r>
            <a:r>
              <a:rPr lang="en-US" sz="3600" dirty="0"/>
              <a:t>.</a:t>
            </a:r>
          </a:p>
        </p:txBody>
      </p:sp>
    </p:spTree>
    <p:extLst>
      <p:ext uri="{BB962C8B-B14F-4D97-AF65-F5344CB8AC3E}">
        <p14:creationId xmlns:p14="http://schemas.microsoft.com/office/powerpoint/2010/main" val="194468963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45724805"/>
              </p:ext>
            </p:extLst>
          </p:nvPr>
        </p:nvGraphicFramePr>
        <p:xfrm>
          <a:off x="0" y="3723340"/>
          <a:ext cx="9144000" cy="30784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cs typeface="+mj-cs"/>
                        </a:rPr>
                        <a:t>إن الـرب ينـجيه. ومن الخـيرات يعطـيه.</a:t>
                      </a:r>
                    </a:p>
                  </a:txBody>
                  <a:tcPr anchor="ctr"/>
                </a:tc>
                <a:extLst>
                  <a:ext uri="{0D108BD9-81ED-4DB2-BD59-A6C34878D82A}">
                    <a16:rowId xmlns:a16="http://schemas.microsoft.com/office/drawing/2014/main" val="2109366237"/>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cs typeface="+mj-cs"/>
                        </a:rPr>
                        <a:t>ما يكفيه ويعافيه</a:t>
                      </a:r>
                      <a:r>
                        <a:rPr lang="ar-EG" sz="4200" b="1" dirty="0">
                          <a:solidFill>
                            <a:schemeClr val="bg1"/>
                          </a:solidFill>
                          <a:latin typeface="+mj-lt"/>
                          <a:cs typeface="+mj-cs"/>
                        </a:rPr>
                        <a:t>. آمين الليلويا.</a:t>
                      </a:r>
                    </a:p>
                  </a:txBody>
                  <a:tcPr anchor="ctr"/>
                </a:tc>
                <a:extLst>
                  <a:ext uri="{0D108BD9-81ED-4DB2-BD59-A6C34878D82A}">
                    <a16:rowId xmlns:a16="http://schemas.microsoft.com/office/drawing/2014/main" val="3887772770"/>
                  </a:ext>
                </a:extLst>
              </a:tr>
              <a:tr h="152102">
                <a:tc>
                  <a:txBody>
                    <a:bodyPr/>
                    <a:lstStyle/>
                    <a:p>
                      <a:pPr algn="l" rtl="1"/>
                      <a:endParaRPr lang="en-GB" sz="600" b="1" dirty="0">
                        <a:solidFill>
                          <a:schemeClr val="bg1"/>
                        </a:solidFill>
                        <a:latin typeface="+mj-lt"/>
                        <a:cs typeface="+mj-cs"/>
                      </a:endParaRPr>
                    </a:p>
                  </a:txBody>
                  <a:tcPr anchor="ctr"/>
                </a:tc>
                <a:extLst>
                  <a:ext uri="{0D108BD9-81ED-4DB2-BD59-A6C34878D82A}">
                    <a16:rowId xmlns:a16="http://schemas.microsoft.com/office/drawing/2014/main" val="3772709020"/>
                  </a:ext>
                </a:extLst>
              </a:tr>
              <a:tr h="626932">
                <a:tc>
                  <a:txBody>
                    <a:bodyPr/>
                    <a:lstStyle/>
                    <a:p>
                      <a:pPr algn="ctr" rtl="1"/>
                      <a:r>
                        <a:rPr lang="ar-EG" sz="4000" b="1" dirty="0">
                          <a:solidFill>
                            <a:schemeClr val="bg1"/>
                          </a:solidFill>
                          <a:latin typeface="+mj-lt"/>
                          <a:cs typeface="+mj-cs"/>
                        </a:rPr>
                        <a:t>يا رب إليك نسأل. </a:t>
                      </a:r>
                      <a:r>
                        <a:rPr lang="ar-EG" sz="4000" b="1" kern="1200" dirty="0">
                          <a:solidFill>
                            <a:schemeClr val="bg1"/>
                          </a:solidFill>
                          <a:latin typeface="+mn-lt"/>
                          <a:ea typeface="+mn-ea"/>
                          <a:cs typeface="+mj-cs"/>
                        </a:rPr>
                        <a:t>احفظ البابا الانبا (تواضروس) الأمثل</a:t>
                      </a:r>
                      <a:r>
                        <a:rPr lang="ar-EG" sz="4000" b="1" dirty="0">
                          <a:solidFill>
                            <a:schemeClr val="bg1"/>
                          </a:solidFill>
                          <a:latin typeface="+mj-lt"/>
                          <a:cs typeface="+mj-cs"/>
                        </a:rPr>
                        <a:t>.</a:t>
                      </a:r>
                    </a:p>
                  </a:txBody>
                  <a:tcPr anchor="ctr"/>
                </a:tc>
                <a:extLst>
                  <a:ext uri="{0D108BD9-81ED-4DB2-BD59-A6C34878D82A}">
                    <a16:rowId xmlns:a16="http://schemas.microsoft.com/office/drawing/2014/main" val="3986428576"/>
                  </a:ext>
                </a:extLst>
              </a:tr>
              <a:tr h="626932">
                <a:tc>
                  <a:txBody>
                    <a:bodyPr/>
                    <a:lstStyle/>
                    <a:p>
                      <a:pPr algn="ctr" rtl="1"/>
                      <a:r>
                        <a:rPr lang="ar-EG" sz="4200" b="1" dirty="0">
                          <a:solidFill>
                            <a:schemeClr val="bg1"/>
                          </a:solidFill>
                          <a:latin typeface="+mj-lt"/>
                          <a:cs typeface="+mj-cs"/>
                        </a:rPr>
                        <a:t>بطريركا واعطيه اقبال.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654618759"/>
      </p:ext>
    </p:extLst>
  </p:cSld>
  <p:clrMapOvr>
    <a:masterClrMapping/>
  </p:clrMapOvr>
</p:sld>
</file>

<file path=ppt/slides/slide9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13ECD-64E7-4310-A2CE-C60F9B2C00D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68E75A8-7ACD-46A4-92FA-901430AD03BF}"/>
              </a:ext>
            </a:extLst>
          </p:cNvPr>
          <p:cNvSpPr>
            <a:spLocks noGrp="1"/>
          </p:cNvSpPr>
          <p:nvPr>
            <p:ph type="body" sz="quarter" idx="10"/>
          </p:nvPr>
        </p:nvSpPr>
        <p:spPr/>
        <p:txBody>
          <a:bodyPr/>
          <a:lstStyle/>
          <a:p>
            <a:r>
              <a:rPr kumimoji="0" lang="ar-EG" sz="4000" b="1" i="0" u="none" strike="noStrike" kern="1200" cap="none" normalizeH="0" baseline="0" dirty="0">
                <a:ln>
                  <a:noFill/>
                </a:ln>
                <a:solidFill>
                  <a:schemeClr val="bg1"/>
                </a:solidFill>
                <a:effectLst/>
                <a:latin typeface="Times New Roman" pitchFamily="18" charset="0"/>
                <a:ea typeface="+mn-ea"/>
                <a:cs typeface="Times New Roman" pitchFamily="18" charset="0"/>
              </a:rPr>
              <a:t>إيه تيه فاي بيه بيران إن أوجاي: إنتيه بين شويس إيسوس بخرستوس.</a:t>
            </a:r>
            <a:endParaRPr lang="en-GB" dirty="0"/>
          </a:p>
        </p:txBody>
      </p:sp>
      <p:sp>
        <p:nvSpPr>
          <p:cNvPr id="4" name="Text Placeholder 3">
            <a:extLst>
              <a:ext uri="{FF2B5EF4-FFF2-40B4-BE49-F238E27FC236}">
                <a16:creationId xmlns:a16="http://schemas.microsoft.com/office/drawing/2014/main" id="{0B7D31CE-4820-4B35-A3A9-38D4F5C64864}"/>
              </a:ext>
            </a:extLst>
          </p:cNvPr>
          <p:cNvSpPr>
            <a:spLocks noGrp="1"/>
          </p:cNvSpPr>
          <p:nvPr>
            <p:ph type="body" sz="quarter" idx="11"/>
          </p:nvPr>
        </p:nvSpPr>
        <p:spPr/>
        <p:txBody>
          <a:bodyPr/>
          <a:lstStyle/>
          <a:p>
            <a:r>
              <a:rPr lang="ar-EG" sz="4000" dirty="0"/>
              <a:t>أى اسم الخلاص، الذى لربنا يسوع المسيح.</a:t>
            </a:r>
            <a:endParaRPr lang="en-GB" dirty="0"/>
          </a:p>
        </p:txBody>
      </p:sp>
      <p:sp>
        <p:nvSpPr>
          <p:cNvPr id="5" name="Text Placeholder 4">
            <a:extLst>
              <a:ext uri="{FF2B5EF4-FFF2-40B4-BE49-F238E27FC236}">
                <a16:creationId xmlns:a16="http://schemas.microsoft.com/office/drawing/2014/main" id="{7F3C9255-967B-41C5-A224-720D05A47426}"/>
              </a:ext>
            </a:extLst>
          </p:cNvPr>
          <p:cNvSpPr>
            <a:spLocks noGrp="1"/>
          </p:cNvSpPr>
          <p:nvPr>
            <p:ph type="body" sz="quarter" idx="12"/>
          </p:nvPr>
        </p:nvSpPr>
        <p:spPr/>
        <p:txBody>
          <a:bodyPr anchor="ctr"/>
          <a:lstStyle/>
          <a:p>
            <a:r>
              <a:rPr lang="en-GB" dirty="0"/>
              <a:t>@ `</a:t>
            </a:r>
            <a:r>
              <a:rPr lang="en-GB" dirty="0" err="1"/>
              <a:t>ete</a:t>
            </a:r>
            <a:r>
              <a:rPr lang="en-GB" dirty="0"/>
              <a:t> </a:t>
            </a:r>
            <a:r>
              <a:rPr lang="en-GB" dirty="0" err="1"/>
              <a:t>vai</a:t>
            </a:r>
            <a:r>
              <a:rPr lang="en-GB" dirty="0"/>
              <a:t> pe </a:t>
            </a:r>
            <a:r>
              <a:rPr lang="en-GB" dirty="0" err="1"/>
              <a:t>piran</a:t>
            </a:r>
            <a:r>
              <a:rPr lang="en-GB" dirty="0"/>
              <a:t> `</a:t>
            </a:r>
            <a:r>
              <a:rPr lang="en-GB" dirty="0" err="1"/>
              <a:t>noujai</a:t>
            </a:r>
            <a:r>
              <a:rPr lang="en-GB" dirty="0"/>
              <a:t>@ `</a:t>
            </a:r>
            <a:r>
              <a:rPr lang="en-GB" dirty="0" err="1"/>
              <a:t>nte</a:t>
            </a:r>
            <a:r>
              <a:rPr lang="en-GB" dirty="0"/>
              <a:t> pen=o=c I=y=c P=,=c.</a:t>
            </a:r>
          </a:p>
        </p:txBody>
      </p:sp>
    </p:spTree>
    <p:extLst>
      <p:ext uri="{BB962C8B-B14F-4D97-AF65-F5344CB8AC3E}">
        <p14:creationId xmlns:p14="http://schemas.microsoft.com/office/powerpoint/2010/main" val="1387870535"/>
      </p:ext>
    </p:extLst>
  </p:cSld>
  <p:clrMapOvr>
    <a:masterClrMapping/>
  </p:clrMapOvr>
</p:sld>
</file>

<file path=ppt/slides/slide9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76B62-39FD-4482-B8C7-E39BBB9D439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8BB03DC-F565-4F82-9829-180738F70F8C}"/>
              </a:ext>
            </a:extLst>
          </p:cNvPr>
          <p:cNvSpPr>
            <a:spLocks noGrp="1"/>
          </p:cNvSpPr>
          <p:nvPr>
            <p:ph type="body" sz="quarter" idx="10"/>
          </p:nvPr>
        </p:nvSpPr>
        <p:spPr/>
        <p:txBody>
          <a:bodyPr/>
          <a:lstStyle/>
          <a:p>
            <a:r>
              <a:rPr lang="ar-EG" dirty="0"/>
              <a:t>إيشوب آن شان مينريه بيران إن أوجاي: إنتيه بين شويس إيسوس بخرستوس: </a:t>
            </a:r>
            <a:endParaRPr lang="en-GB" dirty="0"/>
          </a:p>
        </p:txBody>
      </p:sp>
      <p:sp>
        <p:nvSpPr>
          <p:cNvPr id="4" name="Text Placeholder 3">
            <a:extLst>
              <a:ext uri="{FF2B5EF4-FFF2-40B4-BE49-F238E27FC236}">
                <a16:creationId xmlns:a16="http://schemas.microsoft.com/office/drawing/2014/main" id="{7E215F6E-C8F0-4046-A3A7-685D9E0F59E7}"/>
              </a:ext>
            </a:extLst>
          </p:cNvPr>
          <p:cNvSpPr>
            <a:spLocks noGrp="1"/>
          </p:cNvSpPr>
          <p:nvPr>
            <p:ph type="body" sz="quarter" idx="11"/>
          </p:nvPr>
        </p:nvSpPr>
        <p:spPr/>
        <p:txBody>
          <a:bodyPr anchor="b"/>
          <a:lstStyle/>
          <a:p>
            <a:r>
              <a:rPr lang="ar-EG" dirty="0"/>
              <a:t>إذا ما أحببنا اسم الخلاص، الذى لربنا يسوع المسيح، </a:t>
            </a:r>
            <a:endParaRPr lang="en-GB" dirty="0"/>
          </a:p>
        </p:txBody>
      </p:sp>
      <p:sp>
        <p:nvSpPr>
          <p:cNvPr id="5" name="Text Placeholder 4">
            <a:extLst>
              <a:ext uri="{FF2B5EF4-FFF2-40B4-BE49-F238E27FC236}">
                <a16:creationId xmlns:a16="http://schemas.microsoft.com/office/drawing/2014/main" id="{8C4C1F31-03FE-4FAB-A1C8-51565BA8B704}"/>
              </a:ext>
            </a:extLst>
          </p:cNvPr>
          <p:cNvSpPr>
            <a:spLocks noGrp="1"/>
          </p:cNvSpPr>
          <p:nvPr>
            <p:ph type="body" sz="quarter" idx="12"/>
          </p:nvPr>
        </p:nvSpPr>
        <p:spPr/>
        <p:txBody>
          <a:bodyPr/>
          <a:lstStyle/>
          <a:p>
            <a:r>
              <a:rPr lang="en-GB" dirty="0" err="1"/>
              <a:t>Eswp</a:t>
            </a:r>
            <a:r>
              <a:rPr lang="en-GB" dirty="0"/>
              <a:t> </a:t>
            </a:r>
            <a:r>
              <a:rPr lang="en-GB" dirty="0" err="1"/>
              <a:t>ansanmenre</a:t>
            </a:r>
            <a:r>
              <a:rPr lang="en-GB" dirty="0"/>
              <a:t> </a:t>
            </a:r>
            <a:r>
              <a:rPr lang="en-GB" dirty="0" err="1"/>
              <a:t>piran</a:t>
            </a:r>
            <a:r>
              <a:rPr lang="en-GB" dirty="0"/>
              <a:t> `</a:t>
            </a:r>
            <a:r>
              <a:rPr lang="en-GB" dirty="0" err="1"/>
              <a:t>noujai</a:t>
            </a:r>
            <a:r>
              <a:rPr lang="en-GB" dirty="0"/>
              <a:t>@ `</a:t>
            </a:r>
            <a:r>
              <a:rPr lang="en-GB" dirty="0" err="1"/>
              <a:t>nte</a:t>
            </a:r>
            <a:r>
              <a:rPr lang="en-GB" dirty="0"/>
              <a:t> pen=o=c I=y=c P=,=c@</a:t>
            </a:r>
          </a:p>
        </p:txBody>
      </p:sp>
    </p:spTree>
    <p:extLst>
      <p:ext uri="{BB962C8B-B14F-4D97-AF65-F5344CB8AC3E}">
        <p14:creationId xmlns:p14="http://schemas.microsoft.com/office/powerpoint/2010/main" val="1670281339"/>
      </p:ext>
    </p:extLst>
  </p:cSld>
  <p:clrMapOvr>
    <a:masterClrMapping/>
  </p:clrMapOvr>
</p:sld>
</file>

<file path=ppt/slides/slide9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126FA-20D0-4E67-8561-5DDD36BE5911}"/>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30E0CC0-550E-4DBC-BC31-79AF97628E92}"/>
              </a:ext>
            </a:extLst>
          </p:cNvPr>
          <p:cNvSpPr>
            <a:spLocks noGrp="1"/>
          </p:cNvSpPr>
          <p:nvPr>
            <p:ph type="body" sz="quarter" idx="10"/>
          </p:nvPr>
        </p:nvSpPr>
        <p:spPr/>
        <p:txBody>
          <a:bodyPr/>
          <a:lstStyle/>
          <a:p>
            <a:r>
              <a:rPr lang="ar-EG" dirty="0"/>
              <a:t>إينتين إيربيناي نيم نين إيه ري أوو: شانجوك إمبي نوموس تيرف إيڤول. </a:t>
            </a:r>
            <a:endParaRPr lang="en-GB" dirty="0"/>
          </a:p>
        </p:txBody>
      </p:sp>
      <p:sp>
        <p:nvSpPr>
          <p:cNvPr id="4" name="Text Placeholder 3">
            <a:extLst>
              <a:ext uri="{FF2B5EF4-FFF2-40B4-BE49-F238E27FC236}">
                <a16:creationId xmlns:a16="http://schemas.microsoft.com/office/drawing/2014/main" id="{85EF893D-CEEA-43C3-B3A0-5558CF2705BE}"/>
              </a:ext>
            </a:extLst>
          </p:cNvPr>
          <p:cNvSpPr>
            <a:spLocks noGrp="1"/>
          </p:cNvSpPr>
          <p:nvPr>
            <p:ph type="body" sz="quarter" idx="11"/>
          </p:nvPr>
        </p:nvSpPr>
        <p:spPr/>
        <p:txBody>
          <a:bodyPr anchor="b"/>
          <a:lstStyle/>
          <a:p>
            <a:r>
              <a:rPr lang="ar-EG" dirty="0"/>
              <a:t>و صنعنا الرحمة بعضنا مع بعــض، نكمل كل الناموس.</a:t>
            </a:r>
            <a:endParaRPr lang="en-GB" dirty="0"/>
          </a:p>
        </p:txBody>
      </p:sp>
      <p:sp>
        <p:nvSpPr>
          <p:cNvPr id="5" name="Text Placeholder 4">
            <a:extLst>
              <a:ext uri="{FF2B5EF4-FFF2-40B4-BE49-F238E27FC236}">
                <a16:creationId xmlns:a16="http://schemas.microsoft.com/office/drawing/2014/main" id="{99272341-CAB2-4543-90DD-FEDAB99E9218}"/>
              </a:ext>
            </a:extLst>
          </p:cNvPr>
          <p:cNvSpPr>
            <a:spLocks noGrp="1"/>
          </p:cNvSpPr>
          <p:nvPr>
            <p:ph type="body" sz="quarter" idx="12"/>
          </p:nvPr>
        </p:nvSpPr>
        <p:spPr/>
        <p:txBody>
          <a:bodyPr/>
          <a:lstStyle/>
          <a:p>
            <a:r>
              <a:rPr lang="en-GB" dirty="0"/>
              <a:t>`</a:t>
            </a:r>
            <a:r>
              <a:rPr lang="en-GB" dirty="0" err="1"/>
              <a:t>ntener</a:t>
            </a:r>
            <a:r>
              <a:rPr lang="en-GB" dirty="0"/>
              <a:t> </a:t>
            </a:r>
            <a:r>
              <a:rPr lang="en-GB" dirty="0" err="1"/>
              <a:t>pinai</a:t>
            </a:r>
            <a:r>
              <a:rPr lang="en-GB" dirty="0"/>
              <a:t> </a:t>
            </a:r>
            <a:r>
              <a:rPr lang="en-GB" dirty="0" err="1"/>
              <a:t>nem</a:t>
            </a:r>
            <a:r>
              <a:rPr lang="en-GB" dirty="0"/>
              <a:t> </a:t>
            </a:r>
            <a:r>
              <a:rPr lang="en-GB" dirty="0" err="1"/>
              <a:t>nen`eryou</a:t>
            </a:r>
            <a:r>
              <a:rPr lang="en-GB" dirty="0"/>
              <a:t>@ </a:t>
            </a:r>
            <a:r>
              <a:rPr lang="en-GB" dirty="0" err="1"/>
              <a:t>sanjwk</a:t>
            </a:r>
            <a:r>
              <a:rPr lang="en-GB" dirty="0"/>
              <a:t> `</a:t>
            </a:r>
            <a:r>
              <a:rPr lang="en-GB" dirty="0" err="1"/>
              <a:t>mpinomoc</a:t>
            </a:r>
            <a:r>
              <a:rPr lang="en-GB" dirty="0"/>
              <a:t> </a:t>
            </a:r>
            <a:r>
              <a:rPr lang="en-GB" dirty="0" err="1"/>
              <a:t>tyrf</a:t>
            </a:r>
            <a:r>
              <a:rPr lang="en-GB" dirty="0"/>
              <a:t> `</a:t>
            </a:r>
            <a:r>
              <a:rPr lang="en-GB" dirty="0" err="1"/>
              <a:t>ebol</a:t>
            </a:r>
            <a:r>
              <a:rPr lang="en-GB" dirty="0"/>
              <a:t>.</a:t>
            </a:r>
          </a:p>
        </p:txBody>
      </p:sp>
    </p:spTree>
    <p:extLst>
      <p:ext uri="{BB962C8B-B14F-4D97-AF65-F5344CB8AC3E}">
        <p14:creationId xmlns:p14="http://schemas.microsoft.com/office/powerpoint/2010/main" val="3167257449"/>
      </p:ext>
    </p:extLst>
  </p:cSld>
  <p:clrMapOvr>
    <a:masterClrMapping/>
  </p:clrMapOvr>
</p:sld>
</file>

<file path=ppt/slides/slide9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553BD-6154-4E47-BAEA-E1C4FA7DF7F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40DDD70-D393-454B-932E-FEC6FCBD9D7B}"/>
              </a:ext>
            </a:extLst>
          </p:cNvPr>
          <p:cNvSpPr>
            <a:spLocks noGrp="1"/>
          </p:cNvSpPr>
          <p:nvPr>
            <p:ph type="body" sz="quarter" idx="10"/>
          </p:nvPr>
        </p:nvSpPr>
        <p:spPr/>
        <p:txBody>
          <a:bodyPr/>
          <a:lstStyle/>
          <a:p>
            <a:r>
              <a:rPr lang="ar-EG" dirty="0"/>
              <a:t>إيڤول هيتين تي ميث نا إيت: أفتي ماتي إنچيه آبرا آم: إثريه إفنوتي جويلي إيروف: نيم نيف أنجيلوس إثؤاب. </a:t>
            </a:r>
          </a:p>
        </p:txBody>
      </p:sp>
      <p:sp>
        <p:nvSpPr>
          <p:cNvPr id="4" name="Text Placeholder 3">
            <a:extLst>
              <a:ext uri="{FF2B5EF4-FFF2-40B4-BE49-F238E27FC236}">
                <a16:creationId xmlns:a16="http://schemas.microsoft.com/office/drawing/2014/main" id="{81C239CC-96FB-4C53-BD3E-3DE6FF87AA4D}"/>
              </a:ext>
            </a:extLst>
          </p:cNvPr>
          <p:cNvSpPr>
            <a:spLocks noGrp="1"/>
          </p:cNvSpPr>
          <p:nvPr>
            <p:ph type="body" sz="quarter" idx="11"/>
          </p:nvPr>
        </p:nvSpPr>
        <p:spPr/>
        <p:txBody>
          <a:bodyPr anchor="ctr"/>
          <a:lstStyle/>
          <a:p>
            <a:r>
              <a:rPr lang="ar-EG" sz="3200" dirty="0"/>
              <a:t>مِن قِبَل الرحمة، سُر إبراهيم، أن يُضيف اللـه، مع ملائكته المقدسين.</a:t>
            </a:r>
          </a:p>
        </p:txBody>
      </p:sp>
      <p:sp>
        <p:nvSpPr>
          <p:cNvPr id="5" name="Text Placeholder 4">
            <a:extLst>
              <a:ext uri="{FF2B5EF4-FFF2-40B4-BE49-F238E27FC236}">
                <a16:creationId xmlns:a16="http://schemas.microsoft.com/office/drawing/2014/main" id="{FC1227C0-6099-4B14-B902-86F3D8276FD1}"/>
              </a:ext>
            </a:extLst>
          </p:cNvPr>
          <p:cNvSpPr>
            <a:spLocks noGrp="1"/>
          </p:cNvSpPr>
          <p:nvPr>
            <p:ph type="body" sz="quarter" idx="12"/>
          </p:nvPr>
        </p:nvSpPr>
        <p:spPr/>
        <p:txBody>
          <a:bodyPr/>
          <a:lstStyle/>
          <a:p>
            <a:r>
              <a:rPr lang="en-GB" dirty="0" err="1"/>
              <a:t>Ebolhiten</a:t>
            </a:r>
            <a:r>
              <a:rPr lang="en-GB" dirty="0"/>
              <a:t> ]</a:t>
            </a:r>
            <a:r>
              <a:rPr lang="en-GB" dirty="0" err="1"/>
              <a:t>me;na`yt</a:t>
            </a:r>
            <a:r>
              <a:rPr lang="en-GB" dirty="0"/>
              <a:t>@ </a:t>
            </a:r>
            <a:r>
              <a:rPr lang="en-GB" dirty="0" err="1"/>
              <a:t>af</a:t>
            </a:r>
            <a:r>
              <a:rPr lang="en-GB" dirty="0"/>
              <a:t>]ma] `</a:t>
            </a:r>
            <a:r>
              <a:rPr lang="en-GB" dirty="0" err="1"/>
              <a:t>nje</a:t>
            </a:r>
            <a:r>
              <a:rPr lang="en-GB" dirty="0"/>
              <a:t> </a:t>
            </a:r>
            <a:r>
              <a:rPr lang="en-GB" dirty="0" err="1"/>
              <a:t>Abraam</a:t>
            </a:r>
            <a:r>
              <a:rPr lang="en-GB" dirty="0"/>
              <a:t> @ </a:t>
            </a:r>
            <a:r>
              <a:rPr lang="en-GB" dirty="0" err="1"/>
              <a:t>e;re</a:t>
            </a:r>
            <a:r>
              <a:rPr lang="en-GB" dirty="0"/>
              <a:t> V] </a:t>
            </a:r>
            <a:r>
              <a:rPr lang="en-GB" dirty="0" err="1"/>
              <a:t>jwili</a:t>
            </a:r>
            <a:r>
              <a:rPr lang="en-GB" dirty="0"/>
              <a:t> `</a:t>
            </a:r>
            <a:r>
              <a:rPr lang="en-GB" dirty="0" err="1"/>
              <a:t>erof</a:t>
            </a:r>
            <a:r>
              <a:rPr lang="en-GB" dirty="0"/>
              <a:t> </a:t>
            </a:r>
            <a:r>
              <a:rPr lang="en-GB" dirty="0" err="1"/>
              <a:t>nem</a:t>
            </a:r>
            <a:r>
              <a:rPr lang="en-GB" dirty="0"/>
              <a:t> </a:t>
            </a:r>
            <a:r>
              <a:rPr lang="en-GB" dirty="0" err="1"/>
              <a:t>nef`aggeloc</a:t>
            </a:r>
            <a:r>
              <a:rPr lang="en-GB" dirty="0"/>
              <a:t> =e=;=u.</a:t>
            </a:r>
          </a:p>
        </p:txBody>
      </p:sp>
    </p:spTree>
    <p:extLst>
      <p:ext uri="{BB962C8B-B14F-4D97-AF65-F5344CB8AC3E}">
        <p14:creationId xmlns:p14="http://schemas.microsoft.com/office/powerpoint/2010/main" val="3902851047"/>
      </p:ext>
    </p:extLst>
  </p:cSld>
  <p:clrMapOvr>
    <a:masterClrMapping/>
  </p:clrMapOvr>
</p:sld>
</file>

<file path=ppt/slides/slide9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964CE-9384-4B05-8773-859852FB556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1041C57-ACCC-4C84-8A30-36E1808D9373}"/>
              </a:ext>
            </a:extLst>
          </p:cNvPr>
          <p:cNvSpPr>
            <a:spLocks noGrp="1"/>
          </p:cNvSpPr>
          <p:nvPr>
            <p:ph type="body" sz="quarter" idx="10"/>
          </p:nvPr>
        </p:nvSpPr>
        <p:spPr/>
        <p:txBody>
          <a:bodyPr/>
          <a:lstStyle/>
          <a:p>
            <a:r>
              <a:rPr lang="ar-EG" dirty="0"/>
              <a:t>إيڤول هيتين تي ميث نا إيت: أفنوهيم إنچيه لوط بي إثمي: </a:t>
            </a:r>
            <a:endParaRPr lang="en-GB" dirty="0"/>
          </a:p>
        </p:txBody>
      </p:sp>
      <p:sp>
        <p:nvSpPr>
          <p:cNvPr id="4" name="Text Placeholder 3">
            <a:extLst>
              <a:ext uri="{FF2B5EF4-FFF2-40B4-BE49-F238E27FC236}">
                <a16:creationId xmlns:a16="http://schemas.microsoft.com/office/drawing/2014/main" id="{2E31D1D2-8736-4109-BB72-888D10E95288}"/>
              </a:ext>
            </a:extLst>
          </p:cNvPr>
          <p:cNvSpPr>
            <a:spLocks noGrp="1"/>
          </p:cNvSpPr>
          <p:nvPr>
            <p:ph type="body" sz="quarter" idx="11"/>
          </p:nvPr>
        </p:nvSpPr>
        <p:spPr/>
        <p:txBody>
          <a:bodyPr anchor="b"/>
          <a:lstStyle/>
          <a:p>
            <a:r>
              <a:rPr lang="ar-EG" dirty="0"/>
              <a:t>مِـن قِـبَـل الرحمة، خَـلـُصَ لوط البار، </a:t>
            </a:r>
            <a:endParaRPr lang="en-GB" dirty="0"/>
          </a:p>
        </p:txBody>
      </p:sp>
      <p:sp>
        <p:nvSpPr>
          <p:cNvPr id="5" name="Text Placeholder 4">
            <a:extLst>
              <a:ext uri="{FF2B5EF4-FFF2-40B4-BE49-F238E27FC236}">
                <a16:creationId xmlns:a16="http://schemas.microsoft.com/office/drawing/2014/main" id="{B00FDBCF-9814-478E-88A8-A49573743C72}"/>
              </a:ext>
            </a:extLst>
          </p:cNvPr>
          <p:cNvSpPr>
            <a:spLocks noGrp="1"/>
          </p:cNvSpPr>
          <p:nvPr>
            <p:ph type="body" sz="quarter" idx="12"/>
          </p:nvPr>
        </p:nvSpPr>
        <p:spPr/>
        <p:txBody>
          <a:bodyPr/>
          <a:lstStyle/>
          <a:p>
            <a:r>
              <a:rPr lang="en-GB" sz="4400" dirty="0" err="1"/>
              <a:t>Ebolhiten</a:t>
            </a:r>
            <a:r>
              <a:rPr lang="en-GB" sz="4400" dirty="0"/>
              <a:t> ]</a:t>
            </a:r>
            <a:r>
              <a:rPr lang="en-GB" sz="4400" dirty="0" err="1"/>
              <a:t>me;na`yt</a:t>
            </a:r>
            <a:r>
              <a:rPr lang="en-GB" sz="4400" dirty="0"/>
              <a:t>@ </a:t>
            </a:r>
            <a:r>
              <a:rPr lang="en-GB" sz="4400" dirty="0" err="1"/>
              <a:t>afnohem</a:t>
            </a:r>
            <a:r>
              <a:rPr lang="en-GB" sz="4400" dirty="0"/>
              <a:t> `</a:t>
            </a:r>
            <a:r>
              <a:rPr lang="en-GB" sz="4400" dirty="0" err="1"/>
              <a:t>nje</a:t>
            </a:r>
            <a:r>
              <a:rPr lang="en-GB" sz="4400" dirty="0"/>
              <a:t> </a:t>
            </a:r>
            <a:r>
              <a:rPr lang="en-GB" sz="4400" dirty="0" err="1"/>
              <a:t>Lwt</a:t>
            </a:r>
            <a:r>
              <a:rPr lang="en-GB" sz="4400" dirty="0"/>
              <a:t> pi`;</a:t>
            </a:r>
            <a:r>
              <a:rPr lang="en-GB" sz="4400" dirty="0" err="1"/>
              <a:t>myi</a:t>
            </a:r>
            <a:r>
              <a:rPr lang="en-GB" sz="4400" dirty="0"/>
              <a:t>@</a:t>
            </a:r>
          </a:p>
        </p:txBody>
      </p:sp>
    </p:spTree>
    <p:extLst>
      <p:ext uri="{BB962C8B-B14F-4D97-AF65-F5344CB8AC3E}">
        <p14:creationId xmlns:p14="http://schemas.microsoft.com/office/powerpoint/2010/main" val="747899208"/>
      </p:ext>
    </p:extLst>
  </p:cSld>
  <p:clrMapOvr>
    <a:masterClrMapping/>
  </p:clrMapOvr>
</p:sld>
</file>

<file path=ppt/slides/slide9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EC496-0FB5-4015-87A1-C47D62C306B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D58CF00D-B706-4658-9935-E068E633D8E0}"/>
              </a:ext>
            </a:extLst>
          </p:cNvPr>
          <p:cNvSpPr>
            <a:spLocks noGrp="1"/>
          </p:cNvSpPr>
          <p:nvPr>
            <p:ph type="body" sz="quarter" idx="10"/>
          </p:nvPr>
        </p:nvSpPr>
        <p:spPr/>
        <p:txBody>
          <a:bodyPr/>
          <a:lstStyle/>
          <a:p>
            <a:r>
              <a:rPr lang="ar-EG" dirty="0"/>
              <a:t>إيڤول ها بي كينذينوس إثناشت: إيطافئي إيه إهري إيچين صودوما. </a:t>
            </a:r>
            <a:endParaRPr lang="en-GB" dirty="0"/>
          </a:p>
        </p:txBody>
      </p:sp>
      <p:sp>
        <p:nvSpPr>
          <p:cNvPr id="4" name="Text Placeholder 3">
            <a:extLst>
              <a:ext uri="{FF2B5EF4-FFF2-40B4-BE49-F238E27FC236}">
                <a16:creationId xmlns:a16="http://schemas.microsoft.com/office/drawing/2014/main" id="{9E1A4E16-86E5-45E6-B5D9-B993FE228612}"/>
              </a:ext>
            </a:extLst>
          </p:cNvPr>
          <p:cNvSpPr>
            <a:spLocks noGrp="1"/>
          </p:cNvSpPr>
          <p:nvPr>
            <p:ph type="body" sz="quarter" idx="11"/>
          </p:nvPr>
        </p:nvSpPr>
        <p:spPr/>
        <p:txBody>
          <a:bodyPr anchor="b"/>
          <a:lstStyle/>
          <a:p>
            <a:r>
              <a:rPr lang="ar-EG" dirty="0"/>
              <a:t>من الشدة الصعبة، التى أتت على سدوم.</a:t>
            </a:r>
            <a:endParaRPr lang="en-GB" dirty="0"/>
          </a:p>
        </p:txBody>
      </p:sp>
      <p:sp>
        <p:nvSpPr>
          <p:cNvPr id="5" name="Text Placeholder 4">
            <a:extLst>
              <a:ext uri="{FF2B5EF4-FFF2-40B4-BE49-F238E27FC236}">
                <a16:creationId xmlns:a16="http://schemas.microsoft.com/office/drawing/2014/main" id="{10D6B1BB-8F71-484D-9339-3A81A0190829}"/>
              </a:ext>
            </a:extLst>
          </p:cNvPr>
          <p:cNvSpPr>
            <a:spLocks noGrp="1"/>
          </p:cNvSpPr>
          <p:nvPr>
            <p:ph type="body" sz="quarter" idx="12"/>
          </p:nvPr>
        </p:nvSpPr>
        <p:spPr/>
        <p:txBody>
          <a:bodyPr/>
          <a:lstStyle/>
          <a:p>
            <a:r>
              <a:rPr lang="en-GB" dirty="0"/>
              <a:t>`</a:t>
            </a:r>
            <a:r>
              <a:rPr lang="en-GB" dirty="0" err="1"/>
              <a:t>ebolha</a:t>
            </a:r>
            <a:r>
              <a:rPr lang="en-GB" dirty="0"/>
              <a:t> </a:t>
            </a:r>
            <a:r>
              <a:rPr lang="en-GB" dirty="0" err="1"/>
              <a:t>pikundinoc</a:t>
            </a:r>
            <a:r>
              <a:rPr lang="en-GB" dirty="0"/>
              <a:t> </a:t>
            </a:r>
            <a:r>
              <a:rPr lang="en-GB" dirty="0" err="1"/>
              <a:t>e;nast</a:t>
            </a:r>
            <a:r>
              <a:rPr lang="en-GB" dirty="0"/>
              <a:t> @ `</a:t>
            </a:r>
            <a:r>
              <a:rPr lang="en-GB" dirty="0" err="1"/>
              <a:t>etaf`i</a:t>
            </a:r>
            <a:r>
              <a:rPr lang="en-GB" dirty="0"/>
              <a:t> `</a:t>
            </a:r>
            <a:r>
              <a:rPr lang="en-GB" dirty="0" err="1"/>
              <a:t>e`hryi</a:t>
            </a:r>
            <a:r>
              <a:rPr lang="en-GB" dirty="0"/>
              <a:t> `</a:t>
            </a:r>
            <a:r>
              <a:rPr lang="en-GB" dirty="0" err="1"/>
              <a:t>ejen</a:t>
            </a:r>
            <a:r>
              <a:rPr lang="en-GB" dirty="0"/>
              <a:t> </a:t>
            </a:r>
            <a:r>
              <a:rPr lang="en-GB" dirty="0" err="1"/>
              <a:t>Codoma</a:t>
            </a:r>
            <a:r>
              <a:rPr lang="en-GB" dirty="0"/>
              <a:t>.</a:t>
            </a:r>
          </a:p>
        </p:txBody>
      </p:sp>
    </p:spTree>
    <p:extLst>
      <p:ext uri="{BB962C8B-B14F-4D97-AF65-F5344CB8AC3E}">
        <p14:creationId xmlns:p14="http://schemas.microsoft.com/office/powerpoint/2010/main" val="4073799704"/>
      </p:ext>
    </p:extLst>
  </p:cSld>
  <p:clrMapOvr>
    <a:masterClrMapping/>
  </p:clrMapOvr>
</p:sld>
</file>

<file path=ppt/slides/slide9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D4DEC-6226-4CE6-9E0A-6D7D9F1F9F0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D909685-36DC-4281-BE01-E887B1AC32CB}"/>
              </a:ext>
            </a:extLst>
          </p:cNvPr>
          <p:cNvSpPr>
            <a:spLocks noGrp="1"/>
          </p:cNvSpPr>
          <p:nvPr>
            <p:ph type="body" sz="quarter" idx="10"/>
          </p:nvPr>
        </p:nvSpPr>
        <p:spPr/>
        <p:txBody>
          <a:bodyPr/>
          <a:lstStyle/>
          <a:p>
            <a:r>
              <a:rPr lang="ar-EG" dirty="0"/>
              <a:t>إيڤول هيتين تي ميث نا إيت: أف إئير إب أم إبشا إنچيه كرنيليوس:</a:t>
            </a:r>
            <a:endParaRPr lang="en-GB" dirty="0"/>
          </a:p>
        </p:txBody>
      </p:sp>
      <p:sp>
        <p:nvSpPr>
          <p:cNvPr id="4" name="Text Placeholder 3">
            <a:extLst>
              <a:ext uri="{FF2B5EF4-FFF2-40B4-BE49-F238E27FC236}">
                <a16:creationId xmlns:a16="http://schemas.microsoft.com/office/drawing/2014/main" id="{86D8619B-4006-4450-93AF-37CB4C72A741}"/>
              </a:ext>
            </a:extLst>
          </p:cNvPr>
          <p:cNvSpPr>
            <a:spLocks noGrp="1"/>
          </p:cNvSpPr>
          <p:nvPr>
            <p:ph type="body" sz="quarter" idx="11"/>
          </p:nvPr>
        </p:nvSpPr>
        <p:spPr/>
        <p:txBody>
          <a:bodyPr anchor="ctr"/>
          <a:lstStyle/>
          <a:p>
            <a:r>
              <a:rPr lang="ar-EG" sz="4400" dirty="0"/>
              <a:t>مِن قِـبَـل الرحمة، أستحق كرنيليوس، </a:t>
            </a:r>
            <a:endParaRPr lang="en-GB" sz="4400" dirty="0"/>
          </a:p>
        </p:txBody>
      </p:sp>
      <p:sp>
        <p:nvSpPr>
          <p:cNvPr id="5" name="Text Placeholder 4">
            <a:extLst>
              <a:ext uri="{FF2B5EF4-FFF2-40B4-BE49-F238E27FC236}">
                <a16:creationId xmlns:a16="http://schemas.microsoft.com/office/drawing/2014/main" id="{3CB8A879-AF8B-40CC-8406-A2857B238235}"/>
              </a:ext>
            </a:extLst>
          </p:cNvPr>
          <p:cNvSpPr>
            <a:spLocks noGrp="1"/>
          </p:cNvSpPr>
          <p:nvPr>
            <p:ph type="body" sz="quarter" idx="12"/>
          </p:nvPr>
        </p:nvSpPr>
        <p:spPr/>
        <p:txBody>
          <a:bodyPr/>
          <a:lstStyle/>
          <a:p>
            <a:r>
              <a:rPr lang="en-GB" dirty="0" err="1"/>
              <a:t>Ebolhiten</a:t>
            </a:r>
            <a:r>
              <a:rPr lang="en-GB" dirty="0"/>
              <a:t> ]</a:t>
            </a:r>
            <a:r>
              <a:rPr lang="en-GB" dirty="0" err="1"/>
              <a:t>me;na`yt</a:t>
            </a:r>
            <a:r>
              <a:rPr lang="en-GB" dirty="0"/>
              <a:t>@ </a:t>
            </a:r>
            <a:r>
              <a:rPr lang="en-GB" dirty="0" err="1"/>
              <a:t>afer</a:t>
            </a:r>
            <a:r>
              <a:rPr lang="en-GB" dirty="0"/>
              <a:t> `</a:t>
            </a:r>
            <a:r>
              <a:rPr lang="en-GB" dirty="0" err="1"/>
              <a:t>pem`psa</a:t>
            </a:r>
            <a:r>
              <a:rPr lang="en-GB" dirty="0"/>
              <a:t> `</a:t>
            </a:r>
            <a:r>
              <a:rPr lang="en-GB" dirty="0" err="1"/>
              <a:t>nje</a:t>
            </a:r>
            <a:r>
              <a:rPr lang="en-GB" dirty="0"/>
              <a:t> </a:t>
            </a:r>
            <a:r>
              <a:rPr lang="en-GB" dirty="0" err="1"/>
              <a:t>Kornylioc</a:t>
            </a:r>
            <a:r>
              <a:rPr lang="en-GB" dirty="0"/>
              <a:t>@</a:t>
            </a:r>
          </a:p>
        </p:txBody>
      </p:sp>
    </p:spTree>
    <p:extLst>
      <p:ext uri="{BB962C8B-B14F-4D97-AF65-F5344CB8AC3E}">
        <p14:creationId xmlns:p14="http://schemas.microsoft.com/office/powerpoint/2010/main" val="3540984812"/>
      </p:ext>
    </p:extLst>
  </p:cSld>
  <p:clrMapOvr>
    <a:masterClrMapping/>
  </p:clrMapOvr>
</p:sld>
</file>

<file path=ppt/slides/slide9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A02C3-3351-42DA-B7CF-9C25E410648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B8AF0B6-42B2-41C1-A7CE-AF4C527F5091}"/>
              </a:ext>
            </a:extLst>
          </p:cNvPr>
          <p:cNvSpPr>
            <a:spLocks noGrp="1"/>
          </p:cNvSpPr>
          <p:nvPr>
            <p:ph type="body" sz="quarter" idx="10"/>
          </p:nvPr>
        </p:nvSpPr>
        <p:spPr/>
        <p:txBody>
          <a:bodyPr/>
          <a:lstStyle/>
          <a:p>
            <a:r>
              <a:rPr lang="ar-EG" dirty="0"/>
              <a:t>إثريف تشي إمبي ڤاب تيزما: خين نين جيچ إمبين يوت بيتروس. </a:t>
            </a:r>
            <a:endParaRPr lang="en-GB" dirty="0"/>
          </a:p>
        </p:txBody>
      </p:sp>
      <p:sp>
        <p:nvSpPr>
          <p:cNvPr id="4" name="Text Placeholder 3">
            <a:extLst>
              <a:ext uri="{FF2B5EF4-FFF2-40B4-BE49-F238E27FC236}">
                <a16:creationId xmlns:a16="http://schemas.microsoft.com/office/drawing/2014/main" id="{61529A03-A662-488F-82C8-257F8243A528}"/>
              </a:ext>
            </a:extLst>
          </p:cNvPr>
          <p:cNvSpPr>
            <a:spLocks noGrp="1"/>
          </p:cNvSpPr>
          <p:nvPr>
            <p:ph type="body" sz="quarter" idx="11"/>
          </p:nvPr>
        </p:nvSpPr>
        <p:spPr/>
        <p:txBody>
          <a:bodyPr/>
          <a:lstStyle/>
          <a:p>
            <a:r>
              <a:rPr lang="ar-EG" dirty="0"/>
              <a:t>أن ينال الصبغة، من يدى أبينا بطرس.</a:t>
            </a:r>
            <a:endParaRPr lang="en-GB" dirty="0"/>
          </a:p>
        </p:txBody>
      </p:sp>
      <p:sp>
        <p:nvSpPr>
          <p:cNvPr id="5" name="Text Placeholder 4">
            <a:extLst>
              <a:ext uri="{FF2B5EF4-FFF2-40B4-BE49-F238E27FC236}">
                <a16:creationId xmlns:a16="http://schemas.microsoft.com/office/drawing/2014/main" id="{3F38AF2A-1407-492F-A419-BC3C94758559}"/>
              </a:ext>
            </a:extLst>
          </p:cNvPr>
          <p:cNvSpPr>
            <a:spLocks noGrp="1"/>
          </p:cNvSpPr>
          <p:nvPr>
            <p:ph type="body" sz="quarter" idx="12"/>
          </p:nvPr>
        </p:nvSpPr>
        <p:spPr/>
        <p:txBody>
          <a:bodyPr/>
          <a:lstStyle/>
          <a:p>
            <a:r>
              <a:rPr lang="en-GB" dirty="0"/>
              <a:t> </a:t>
            </a:r>
            <a:r>
              <a:rPr lang="en-GB" dirty="0" err="1"/>
              <a:t>e;ref</a:t>
            </a:r>
            <a:r>
              <a:rPr lang="en-GB" dirty="0"/>
              <a:t>[</a:t>
            </a:r>
            <a:r>
              <a:rPr lang="en-GB" dirty="0" err="1"/>
              <a:t>i</a:t>
            </a:r>
            <a:r>
              <a:rPr lang="en-GB" dirty="0"/>
              <a:t> `</a:t>
            </a:r>
            <a:r>
              <a:rPr lang="en-GB" dirty="0" err="1"/>
              <a:t>mpibapticma</a:t>
            </a:r>
            <a:r>
              <a:rPr lang="en-GB" dirty="0"/>
              <a:t>@ </a:t>
            </a:r>
            <a:r>
              <a:rPr lang="en-GB" dirty="0" err="1"/>
              <a:t>qen</a:t>
            </a:r>
            <a:r>
              <a:rPr lang="en-GB" dirty="0"/>
              <a:t> </a:t>
            </a:r>
            <a:r>
              <a:rPr lang="en-GB" dirty="0" err="1"/>
              <a:t>nenjij</a:t>
            </a:r>
            <a:r>
              <a:rPr lang="en-GB" dirty="0"/>
              <a:t> `</a:t>
            </a:r>
            <a:r>
              <a:rPr lang="en-GB" dirty="0" err="1"/>
              <a:t>mpeniwt</a:t>
            </a:r>
            <a:r>
              <a:rPr lang="en-GB" dirty="0"/>
              <a:t> </a:t>
            </a:r>
            <a:r>
              <a:rPr lang="en-GB" dirty="0" err="1"/>
              <a:t>Petroc</a:t>
            </a:r>
            <a:r>
              <a:rPr lang="en-GB" dirty="0"/>
              <a:t>.</a:t>
            </a:r>
          </a:p>
        </p:txBody>
      </p:sp>
    </p:spTree>
    <p:extLst>
      <p:ext uri="{BB962C8B-B14F-4D97-AF65-F5344CB8AC3E}">
        <p14:creationId xmlns:p14="http://schemas.microsoft.com/office/powerpoint/2010/main" val="1029751934"/>
      </p:ext>
    </p:extLst>
  </p:cSld>
  <p:clrMapOvr>
    <a:masterClrMapping/>
  </p:clrMapOvr>
</p:sld>
</file>

<file path=ppt/slides/slide9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E3A97-489D-4D85-BB0F-AC1BE02E92C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3A61BAA-FCA6-44FE-B910-5460C7C3A80D}"/>
              </a:ext>
            </a:extLst>
          </p:cNvPr>
          <p:cNvSpPr>
            <a:spLocks noGrp="1"/>
          </p:cNvSpPr>
          <p:nvPr>
            <p:ph type="body" sz="quarter" idx="10"/>
          </p:nvPr>
        </p:nvSpPr>
        <p:spPr/>
        <p:txBody>
          <a:bodyPr/>
          <a:lstStyle/>
          <a:p>
            <a:r>
              <a:rPr lang="ar-EG" dirty="0"/>
              <a:t>إيس چيه غار تينؤي إنخا إيه: خين ني إخريما إنتيه باي كوزموس: </a:t>
            </a:r>
            <a:endParaRPr lang="en-GB" dirty="0"/>
          </a:p>
        </p:txBody>
      </p:sp>
      <p:sp>
        <p:nvSpPr>
          <p:cNvPr id="4" name="Text Placeholder 3">
            <a:extLst>
              <a:ext uri="{FF2B5EF4-FFF2-40B4-BE49-F238E27FC236}">
                <a16:creationId xmlns:a16="http://schemas.microsoft.com/office/drawing/2014/main" id="{8658983D-D819-4211-A792-6D8F83FCE616}"/>
              </a:ext>
            </a:extLst>
          </p:cNvPr>
          <p:cNvSpPr>
            <a:spLocks noGrp="1"/>
          </p:cNvSpPr>
          <p:nvPr>
            <p:ph type="body" sz="quarter" idx="11"/>
          </p:nvPr>
        </p:nvSpPr>
        <p:spPr/>
        <p:txBody>
          <a:bodyPr/>
          <a:lstStyle/>
          <a:p>
            <a:r>
              <a:rPr lang="ar-EG" dirty="0"/>
              <a:t>فإن كنا معوزين، من أموال هذا العالم، </a:t>
            </a:r>
          </a:p>
        </p:txBody>
      </p:sp>
      <p:sp>
        <p:nvSpPr>
          <p:cNvPr id="5" name="Text Placeholder 4">
            <a:extLst>
              <a:ext uri="{FF2B5EF4-FFF2-40B4-BE49-F238E27FC236}">
                <a16:creationId xmlns:a16="http://schemas.microsoft.com/office/drawing/2014/main" id="{DDD8ADD9-DDA4-402A-B3E3-F7D91C1119C4}"/>
              </a:ext>
            </a:extLst>
          </p:cNvPr>
          <p:cNvSpPr>
            <a:spLocks noGrp="1"/>
          </p:cNvSpPr>
          <p:nvPr>
            <p:ph type="body" sz="quarter" idx="12"/>
          </p:nvPr>
        </p:nvSpPr>
        <p:spPr/>
        <p:txBody>
          <a:bodyPr/>
          <a:lstStyle/>
          <a:p>
            <a:r>
              <a:rPr lang="sv-SE" dirty="0"/>
              <a:t>Icje gar tenoi `nqa`e@ qen ni`,ryma `nte paikocmoc@</a:t>
            </a:r>
            <a:endParaRPr lang="en-GB" dirty="0"/>
          </a:p>
        </p:txBody>
      </p:sp>
    </p:spTree>
    <p:extLst>
      <p:ext uri="{BB962C8B-B14F-4D97-AF65-F5344CB8AC3E}">
        <p14:creationId xmlns:p14="http://schemas.microsoft.com/office/powerpoint/2010/main" val="1282181831"/>
      </p:ext>
    </p:extLst>
  </p:cSld>
  <p:clrMapOvr>
    <a:masterClrMapping/>
  </p:clrMapOvr>
</p:sld>
</file>

<file path=ppt/slides/slide9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EA545-5948-4437-9389-402B1BD6E08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0754352-9D18-4F4D-84C0-505AA28B0BDC}"/>
              </a:ext>
            </a:extLst>
          </p:cNvPr>
          <p:cNvSpPr>
            <a:spLocks noGrp="1"/>
          </p:cNvSpPr>
          <p:nvPr>
            <p:ph type="body" sz="quarter" idx="10"/>
          </p:nvPr>
        </p:nvSpPr>
        <p:spPr/>
        <p:txBody>
          <a:bodyPr anchor="ctr"/>
          <a:lstStyle/>
          <a:p>
            <a:r>
              <a:rPr kumimoji="0" lang="ar-EG" b="1" i="0" u="none" strike="noStrike" kern="1200" cap="none" normalizeH="0" baseline="0" dirty="0">
                <a:ln>
                  <a:noFill/>
                </a:ln>
                <a:effectLst/>
                <a:latin typeface="Times New Roman" pitchFamily="18" charset="0"/>
                <a:ea typeface="+mn-ea"/>
                <a:cs typeface="Times New Roman" pitchFamily="18" charset="0"/>
              </a:rPr>
              <a:t>إممون إنطان إن إهلي إمماڤ: إثرين تيتو إم ميثنا إيت. </a:t>
            </a:r>
            <a:endParaRPr lang="en-GB" dirty="0"/>
          </a:p>
        </p:txBody>
      </p:sp>
      <p:sp>
        <p:nvSpPr>
          <p:cNvPr id="4" name="Text Placeholder 3">
            <a:extLst>
              <a:ext uri="{FF2B5EF4-FFF2-40B4-BE49-F238E27FC236}">
                <a16:creationId xmlns:a16="http://schemas.microsoft.com/office/drawing/2014/main" id="{AFA25C80-02C1-49C8-B411-7214A4646327}"/>
              </a:ext>
            </a:extLst>
          </p:cNvPr>
          <p:cNvSpPr>
            <a:spLocks noGrp="1"/>
          </p:cNvSpPr>
          <p:nvPr>
            <p:ph type="body" sz="quarter" idx="11"/>
          </p:nvPr>
        </p:nvSpPr>
        <p:spPr/>
        <p:txBody>
          <a:bodyPr/>
          <a:lstStyle/>
          <a:p>
            <a:r>
              <a:rPr lang="ar-EG" dirty="0"/>
              <a:t>و ليس لنا شيء، لكى نعطيه صدقة.</a:t>
            </a:r>
            <a:endParaRPr lang="en-GB" dirty="0"/>
          </a:p>
        </p:txBody>
      </p:sp>
      <p:sp>
        <p:nvSpPr>
          <p:cNvPr id="5" name="Text Placeholder 4">
            <a:extLst>
              <a:ext uri="{FF2B5EF4-FFF2-40B4-BE49-F238E27FC236}">
                <a16:creationId xmlns:a16="http://schemas.microsoft.com/office/drawing/2014/main" id="{7764C746-F342-4C98-ABF7-0834AB881B1F}"/>
              </a:ext>
            </a:extLst>
          </p:cNvPr>
          <p:cNvSpPr>
            <a:spLocks noGrp="1"/>
          </p:cNvSpPr>
          <p:nvPr>
            <p:ph type="body" sz="quarter" idx="12"/>
          </p:nvPr>
        </p:nvSpPr>
        <p:spPr/>
        <p:txBody>
          <a:bodyPr/>
          <a:lstStyle/>
          <a:p>
            <a:r>
              <a:rPr lang="pt-BR" sz="4400" dirty="0"/>
              <a:t>`mmon `ntan `n`hli `mmau@ e;rentyitou `mme;na`yt.</a:t>
            </a:r>
            <a:endParaRPr lang="en-GB" sz="4400" dirty="0"/>
          </a:p>
        </p:txBody>
      </p:sp>
    </p:spTree>
    <p:extLst>
      <p:ext uri="{BB962C8B-B14F-4D97-AF65-F5344CB8AC3E}">
        <p14:creationId xmlns:p14="http://schemas.microsoft.com/office/powerpoint/2010/main" val="208140198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3750030260"/>
              </p:ext>
            </p:extLst>
          </p:nvPr>
        </p:nvGraphicFramePr>
        <p:xfrm>
          <a:off x="0" y="3723340"/>
          <a:ext cx="9144000" cy="310896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200" b="1" dirty="0">
                          <a:solidFill>
                            <a:schemeClr val="bg1"/>
                          </a:solidFill>
                          <a:latin typeface="+mj-lt"/>
                        </a:rPr>
                        <a:t>يـا رب اعنا. بصلاة السـاهر عـنّا.</a:t>
                      </a:r>
                    </a:p>
                  </a:txBody>
                  <a:tcPr anchor="ctr"/>
                </a:tc>
                <a:extLst>
                  <a:ext uri="{0D108BD9-81ED-4DB2-BD59-A6C34878D82A}">
                    <a16:rowId xmlns:a16="http://schemas.microsoft.com/office/drawing/2014/main" val="2109366237"/>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rPr>
                        <a:t>انبا دانيال مطراننا</a:t>
                      </a:r>
                      <a:r>
                        <a:rPr lang="ar-EG" sz="4200" b="1" dirty="0">
                          <a:solidFill>
                            <a:schemeClr val="bg1"/>
                          </a:solidFill>
                          <a:latin typeface="+mj-lt"/>
                        </a:rPr>
                        <a:t>. آمين الليلويا.</a:t>
                      </a:r>
                    </a:p>
                  </a:txBody>
                  <a:tcPr anchor="ctr"/>
                </a:tc>
                <a:extLst>
                  <a:ext uri="{0D108BD9-81ED-4DB2-BD59-A6C34878D82A}">
                    <a16:rowId xmlns:a16="http://schemas.microsoft.com/office/drawing/2014/main" val="3887772770"/>
                  </a:ext>
                </a:extLst>
              </a:tr>
              <a:tr h="152102">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واحفظ يا رب الأرباب. سائر كل الأحباب.</a:t>
                      </a:r>
                    </a:p>
                  </a:txBody>
                  <a:tcPr anchor="ctr"/>
                </a:tc>
                <a:extLst>
                  <a:ext uri="{0D108BD9-81ED-4DB2-BD59-A6C34878D82A}">
                    <a16:rowId xmlns:a16="http://schemas.microsoft.com/office/drawing/2014/main" val="3986428576"/>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rPr>
                        <a:t>الحُضار والغياب</a:t>
                      </a:r>
                      <a:r>
                        <a:rPr lang="ar-EG" sz="4200" b="1" dirty="0">
                          <a:solidFill>
                            <a:schemeClr val="bg1"/>
                          </a:solidFill>
                          <a:latin typeface="+mj-lt"/>
                        </a:rPr>
                        <a:t>.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46995340"/>
      </p:ext>
    </p:extLst>
  </p:cSld>
  <p:clrMapOvr>
    <a:masterClrMapping/>
  </p:clrMapOvr>
</p:sld>
</file>

<file path=ppt/slides/slide9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D3051-7DFD-4F17-B7EB-BC74E2E904C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CEBC053-D0AE-482F-9BAB-016CB230CE0F}"/>
              </a:ext>
            </a:extLst>
          </p:cNvPr>
          <p:cNvSpPr>
            <a:spLocks noGrp="1"/>
          </p:cNvSpPr>
          <p:nvPr>
            <p:ph type="body" sz="quarter" idx="10"/>
          </p:nvPr>
        </p:nvSpPr>
        <p:spPr/>
        <p:txBody>
          <a:bodyPr/>
          <a:lstStyle/>
          <a:p>
            <a:r>
              <a:rPr lang="ar-EG" dirty="0"/>
              <a:t>أوو أون إنطان إمبي آنامي: بي مارغاريتيس إثناشين سو إنف: </a:t>
            </a:r>
            <a:endParaRPr lang="en-GB" dirty="0"/>
          </a:p>
        </p:txBody>
      </p:sp>
      <p:sp>
        <p:nvSpPr>
          <p:cNvPr id="4" name="Text Placeholder 3">
            <a:extLst>
              <a:ext uri="{FF2B5EF4-FFF2-40B4-BE49-F238E27FC236}">
                <a16:creationId xmlns:a16="http://schemas.microsoft.com/office/drawing/2014/main" id="{0463F1B2-410E-4017-BC0B-07D08F250340}"/>
              </a:ext>
            </a:extLst>
          </p:cNvPr>
          <p:cNvSpPr>
            <a:spLocks noGrp="1"/>
          </p:cNvSpPr>
          <p:nvPr>
            <p:ph type="body" sz="quarter" idx="11"/>
          </p:nvPr>
        </p:nvSpPr>
        <p:spPr/>
        <p:txBody>
          <a:bodyPr/>
          <a:lstStyle/>
          <a:p>
            <a:r>
              <a:rPr lang="ar-EG" dirty="0"/>
              <a:t>فلنا الجوهرة، اللؤلؤة الكثيرة الزمن، </a:t>
            </a:r>
            <a:endParaRPr lang="en-GB" dirty="0"/>
          </a:p>
        </p:txBody>
      </p:sp>
      <p:sp>
        <p:nvSpPr>
          <p:cNvPr id="5" name="Text Placeholder 4">
            <a:extLst>
              <a:ext uri="{FF2B5EF4-FFF2-40B4-BE49-F238E27FC236}">
                <a16:creationId xmlns:a16="http://schemas.microsoft.com/office/drawing/2014/main" id="{D6F37035-33CE-43D4-8552-FCE07CD0B289}"/>
              </a:ext>
            </a:extLst>
          </p:cNvPr>
          <p:cNvSpPr>
            <a:spLocks noGrp="1"/>
          </p:cNvSpPr>
          <p:nvPr>
            <p:ph type="body" sz="quarter" idx="12"/>
          </p:nvPr>
        </p:nvSpPr>
        <p:spPr/>
        <p:txBody>
          <a:bodyPr/>
          <a:lstStyle/>
          <a:p>
            <a:r>
              <a:rPr lang="fi-FI" dirty="0"/>
              <a:t>Ouon `ntan `mpi`anamyi@ pimargarityc e;nasencouenf@</a:t>
            </a:r>
            <a:endParaRPr lang="en-GB" dirty="0"/>
          </a:p>
        </p:txBody>
      </p:sp>
    </p:spTree>
    <p:extLst>
      <p:ext uri="{BB962C8B-B14F-4D97-AF65-F5344CB8AC3E}">
        <p14:creationId xmlns:p14="http://schemas.microsoft.com/office/powerpoint/2010/main" val="3183213522"/>
      </p:ext>
    </p:extLst>
  </p:cSld>
  <p:clrMapOvr>
    <a:masterClrMapping/>
  </p:clrMapOvr>
</p:sld>
</file>

<file path=ppt/slides/slide9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AA3DB-7315-4322-ACE0-65D99BA03E8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8CACFF4-1434-4CBC-A125-2138C296D329}"/>
              </a:ext>
            </a:extLst>
          </p:cNvPr>
          <p:cNvSpPr>
            <a:spLocks noGrp="1"/>
          </p:cNvSpPr>
          <p:nvPr>
            <p:ph type="body" sz="quarter" idx="10"/>
          </p:nvPr>
        </p:nvSpPr>
        <p:spPr/>
        <p:txBody>
          <a:bodyPr/>
          <a:lstStyle/>
          <a:p>
            <a:r>
              <a:rPr lang="ar-EG" dirty="0"/>
              <a:t>بيران إتهولج إثميه إن أو أوو: إنتيه بين شويس إيسوس بخرستوس. </a:t>
            </a:r>
            <a:endParaRPr lang="en-GB" dirty="0"/>
          </a:p>
        </p:txBody>
      </p:sp>
      <p:sp>
        <p:nvSpPr>
          <p:cNvPr id="4" name="Text Placeholder 3">
            <a:extLst>
              <a:ext uri="{FF2B5EF4-FFF2-40B4-BE49-F238E27FC236}">
                <a16:creationId xmlns:a16="http://schemas.microsoft.com/office/drawing/2014/main" id="{1A1BEEF1-52F1-4072-9CCC-93204F117B47}"/>
              </a:ext>
            </a:extLst>
          </p:cNvPr>
          <p:cNvSpPr>
            <a:spLocks noGrp="1"/>
          </p:cNvSpPr>
          <p:nvPr>
            <p:ph type="body" sz="quarter" idx="11"/>
          </p:nvPr>
        </p:nvSpPr>
        <p:spPr/>
        <p:txBody>
          <a:bodyPr/>
          <a:lstStyle/>
          <a:p>
            <a:r>
              <a:rPr lang="ar-EG" dirty="0"/>
              <a:t>الاسم الحلو المملوء مجداً،</a:t>
            </a:r>
            <a:r>
              <a:rPr lang="en-US" dirty="0"/>
              <a:t> </a:t>
            </a:r>
            <a:r>
              <a:rPr lang="ar-EG" dirty="0"/>
              <a:t>الذى لربنا يسوع المسيح.</a:t>
            </a:r>
            <a:endParaRPr lang="en-GB" dirty="0"/>
          </a:p>
        </p:txBody>
      </p:sp>
      <p:sp>
        <p:nvSpPr>
          <p:cNvPr id="5" name="Text Placeholder 4">
            <a:extLst>
              <a:ext uri="{FF2B5EF4-FFF2-40B4-BE49-F238E27FC236}">
                <a16:creationId xmlns:a16="http://schemas.microsoft.com/office/drawing/2014/main" id="{51FB0CAD-0075-4C2C-93E3-371FCD4985F5}"/>
              </a:ext>
            </a:extLst>
          </p:cNvPr>
          <p:cNvSpPr>
            <a:spLocks noGrp="1"/>
          </p:cNvSpPr>
          <p:nvPr>
            <p:ph type="body" sz="quarter" idx="12"/>
          </p:nvPr>
        </p:nvSpPr>
        <p:spPr/>
        <p:txBody>
          <a:bodyPr/>
          <a:lstStyle/>
          <a:p>
            <a:r>
              <a:rPr lang="en-GB" dirty="0" err="1"/>
              <a:t>piran</a:t>
            </a:r>
            <a:r>
              <a:rPr lang="en-GB" dirty="0"/>
              <a:t> </a:t>
            </a:r>
            <a:r>
              <a:rPr lang="en-GB" dirty="0" err="1"/>
              <a:t>etholj</a:t>
            </a:r>
            <a:r>
              <a:rPr lang="en-GB" dirty="0"/>
              <a:t> </a:t>
            </a:r>
            <a:r>
              <a:rPr lang="en-GB" dirty="0" err="1"/>
              <a:t>e;meh</a:t>
            </a:r>
            <a:r>
              <a:rPr lang="en-GB" dirty="0"/>
              <a:t> `</a:t>
            </a:r>
            <a:r>
              <a:rPr lang="en-GB" dirty="0" err="1"/>
              <a:t>n`wou</a:t>
            </a:r>
            <a:r>
              <a:rPr lang="en-GB" dirty="0"/>
              <a:t>@ `</a:t>
            </a:r>
            <a:r>
              <a:rPr lang="en-GB" dirty="0" err="1"/>
              <a:t>nte</a:t>
            </a:r>
            <a:r>
              <a:rPr lang="en-GB" dirty="0"/>
              <a:t> pen=o=c I=y=c P=,=c.</a:t>
            </a:r>
          </a:p>
        </p:txBody>
      </p:sp>
    </p:spTree>
    <p:extLst>
      <p:ext uri="{BB962C8B-B14F-4D97-AF65-F5344CB8AC3E}">
        <p14:creationId xmlns:p14="http://schemas.microsoft.com/office/powerpoint/2010/main" val="1396588058"/>
      </p:ext>
    </p:extLst>
  </p:cSld>
  <p:clrMapOvr>
    <a:masterClrMapping/>
  </p:clrMapOvr>
</p:sld>
</file>

<file path=ppt/slides/slide9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440A5-63C0-41C7-BC7A-50F6C259B82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0990AEA-0699-4980-BB4D-836EB8E7B2EE}"/>
              </a:ext>
            </a:extLst>
          </p:cNvPr>
          <p:cNvSpPr>
            <a:spLocks noGrp="1"/>
          </p:cNvSpPr>
          <p:nvPr>
            <p:ph type="body" sz="quarter" idx="10"/>
          </p:nvPr>
        </p:nvSpPr>
        <p:spPr>
          <a:xfrm>
            <a:off x="0" y="5815013"/>
            <a:ext cx="9144000" cy="1036362"/>
          </a:xfrm>
        </p:spPr>
        <p:txBody>
          <a:bodyPr/>
          <a:lstStyle/>
          <a:p>
            <a:r>
              <a:rPr lang="ar-EG" sz="3600" dirty="0"/>
              <a:t>إيشوب آنشان مون إيروف: خين بين رومي إتصاخون: إفنا أيتين إنراما أو: شا إنتين تي إن هان كيه كو أووني. </a:t>
            </a:r>
          </a:p>
        </p:txBody>
      </p:sp>
      <p:sp>
        <p:nvSpPr>
          <p:cNvPr id="4" name="Text Placeholder 3">
            <a:extLst>
              <a:ext uri="{FF2B5EF4-FFF2-40B4-BE49-F238E27FC236}">
                <a16:creationId xmlns:a16="http://schemas.microsoft.com/office/drawing/2014/main" id="{CCDB8EB0-9C84-47ED-B70F-DD269272CFA2}"/>
              </a:ext>
            </a:extLst>
          </p:cNvPr>
          <p:cNvSpPr>
            <a:spLocks noGrp="1"/>
          </p:cNvSpPr>
          <p:nvPr>
            <p:ph type="body" sz="quarter" idx="11"/>
          </p:nvPr>
        </p:nvSpPr>
        <p:spPr>
          <a:xfrm>
            <a:off x="0" y="3710609"/>
            <a:ext cx="9144000" cy="1014277"/>
          </a:xfrm>
        </p:spPr>
        <p:txBody>
          <a:bodyPr/>
          <a:lstStyle/>
          <a:p>
            <a:r>
              <a:rPr lang="ar-EG" sz="3600" dirty="0"/>
              <a:t>إذا ما لزمناه، فى إنساننا الداخلى، فهو يجعلنا أغنياء، حتى نعطى آخرين.</a:t>
            </a:r>
          </a:p>
        </p:txBody>
      </p:sp>
      <p:sp>
        <p:nvSpPr>
          <p:cNvPr id="5" name="Text Placeholder 4">
            <a:extLst>
              <a:ext uri="{FF2B5EF4-FFF2-40B4-BE49-F238E27FC236}">
                <a16:creationId xmlns:a16="http://schemas.microsoft.com/office/drawing/2014/main" id="{C8DEC1F4-5C66-4672-96CC-DFBD65F5303D}"/>
              </a:ext>
            </a:extLst>
          </p:cNvPr>
          <p:cNvSpPr>
            <a:spLocks noGrp="1"/>
          </p:cNvSpPr>
          <p:nvPr>
            <p:ph type="body" sz="quarter" idx="12"/>
          </p:nvPr>
        </p:nvSpPr>
        <p:spPr>
          <a:xfrm>
            <a:off x="0" y="4724886"/>
            <a:ext cx="9144000" cy="1036363"/>
          </a:xfrm>
        </p:spPr>
        <p:txBody>
          <a:bodyPr/>
          <a:lstStyle/>
          <a:p>
            <a:r>
              <a:rPr lang="en-GB" sz="3800" dirty="0" err="1"/>
              <a:t>Eswp</a:t>
            </a:r>
            <a:r>
              <a:rPr lang="en-GB" sz="3800" dirty="0"/>
              <a:t> </a:t>
            </a:r>
            <a:r>
              <a:rPr lang="en-GB" sz="3800" dirty="0" err="1"/>
              <a:t>ansanmoun</a:t>
            </a:r>
            <a:r>
              <a:rPr lang="en-GB" sz="3800" dirty="0"/>
              <a:t> `</a:t>
            </a:r>
            <a:r>
              <a:rPr lang="en-GB" sz="3800" dirty="0" err="1"/>
              <a:t>erof</a:t>
            </a:r>
            <a:r>
              <a:rPr lang="en-GB" sz="3800" dirty="0"/>
              <a:t>@ </a:t>
            </a:r>
            <a:r>
              <a:rPr lang="en-GB" sz="3800" dirty="0" err="1"/>
              <a:t>qen</a:t>
            </a:r>
            <a:r>
              <a:rPr lang="en-GB" sz="3800" dirty="0"/>
              <a:t> </a:t>
            </a:r>
            <a:r>
              <a:rPr lang="en-GB" sz="3800" dirty="0" err="1"/>
              <a:t>penrwmi</a:t>
            </a:r>
            <a:r>
              <a:rPr lang="en-GB" sz="3800" dirty="0"/>
              <a:t> </a:t>
            </a:r>
            <a:r>
              <a:rPr lang="en-GB" sz="3800" dirty="0" err="1"/>
              <a:t>etcaqoun</a:t>
            </a:r>
            <a:r>
              <a:rPr lang="en-GB" sz="3800" dirty="0"/>
              <a:t> @ `</a:t>
            </a:r>
            <a:r>
              <a:rPr lang="en-GB" sz="3800" dirty="0" err="1"/>
              <a:t>fnaaiten</a:t>
            </a:r>
            <a:r>
              <a:rPr lang="en-GB" sz="3800" dirty="0"/>
              <a:t> `</a:t>
            </a:r>
            <a:r>
              <a:rPr lang="en-GB" sz="3800" dirty="0" err="1"/>
              <a:t>nrama`o</a:t>
            </a:r>
            <a:r>
              <a:rPr lang="en-GB" sz="3800" dirty="0"/>
              <a:t>@ </a:t>
            </a:r>
            <a:r>
              <a:rPr lang="en-GB" sz="3800" dirty="0" err="1"/>
              <a:t>sa`nten</a:t>
            </a:r>
            <a:r>
              <a:rPr lang="en-GB" sz="3800" dirty="0"/>
              <a:t>] `</a:t>
            </a:r>
            <a:r>
              <a:rPr lang="en-GB" sz="3800" dirty="0" err="1"/>
              <a:t>nhanke,wouni</a:t>
            </a:r>
            <a:r>
              <a:rPr lang="en-GB" sz="3800" dirty="0"/>
              <a:t>.</a:t>
            </a:r>
          </a:p>
        </p:txBody>
      </p:sp>
    </p:spTree>
    <p:extLst>
      <p:ext uri="{BB962C8B-B14F-4D97-AF65-F5344CB8AC3E}">
        <p14:creationId xmlns:p14="http://schemas.microsoft.com/office/powerpoint/2010/main" val="439183324"/>
      </p:ext>
    </p:extLst>
  </p:cSld>
  <p:clrMapOvr>
    <a:masterClrMapping/>
  </p:clrMapOvr>
</p:sld>
</file>

<file path=ppt/slides/slide9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305A9-5BF9-4171-B883-14A2BD96CE0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42C173EA-26D3-44C3-BBD8-8A2D89F28534}"/>
              </a:ext>
            </a:extLst>
          </p:cNvPr>
          <p:cNvSpPr>
            <a:spLocks noGrp="1"/>
          </p:cNvSpPr>
          <p:nvPr>
            <p:ph type="body" sz="quarter" idx="10"/>
          </p:nvPr>
        </p:nvSpPr>
        <p:spPr/>
        <p:txBody>
          <a:bodyPr/>
          <a:lstStyle/>
          <a:p>
            <a:r>
              <a:rPr lang="ar-EG" dirty="0"/>
              <a:t>ني إخريما آن إنتيه باي كوزموس: إثناسيني إيتين كوتي إنسوؤ:</a:t>
            </a:r>
            <a:endParaRPr lang="en-GB" dirty="0"/>
          </a:p>
        </p:txBody>
      </p:sp>
      <p:sp>
        <p:nvSpPr>
          <p:cNvPr id="4" name="Text Placeholder 3">
            <a:extLst>
              <a:ext uri="{FF2B5EF4-FFF2-40B4-BE49-F238E27FC236}">
                <a16:creationId xmlns:a16="http://schemas.microsoft.com/office/drawing/2014/main" id="{1C7CD460-909E-4DF6-BAAA-CC77533FC115}"/>
              </a:ext>
            </a:extLst>
          </p:cNvPr>
          <p:cNvSpPr>
            <a:spLocks noGrp="1"/>
          </p:cNvSpPr>
          <p:nvPr>
            <p:ph type="body" sz="quarter" idx="11"/>
          </p:nvPr>
        </p:nvSpPr>
        <p:spPr/>
        <p:txBody>
          <a:bodyPr/>
          <a:lstStyle/>
          <a:p>
            <a:r>
              <a:rPr lang="ar-EG" sz="4400" dirty="0"/>
              <a:t>ليست أموال هذا العالم، الزائل التى نطلبها،</a:t>
            </a:r>
            <a:endParaRPr lang="en-GB" sz="4400" dirty="0"/>
          </a:p>
        </p:txBody>
      </p:sp>
      <p:sp>
        <p:nvSpPr>
          <p:cNvPr id="5" name="Text Placeholder 4">
            <a:extLst>
              <a:ext uri="{FF2B5EF4-FFF2-40B4-BE49-F238E27FC236}">
                <a16:creationId xmlns:a16="http://schemas.microsoft.com/office/drawing/2014/main" id="{7FBC6FED-025C-454D-8414-1F82992893A7}"/>
              </a:ext>
            </a:extLst>
          </p:cNvPr>
          <p:cNvSpPr>
            <a:spLocks noGrp="1"/>
          </p:cNvSpPr>
          <p:nvPr>
            <p:ph type="body" sz="quarter" idx="12"/>
          </p:nvPr>
        </p:nvSpPr>
        <p:spPr/>
        <p:txBody>
          <a:bodyPr/>
          <a:lstStyle/>
          <a:p>
            <a:r>
              <a:rPr lang="en-GB" sz="4400" dirty="0"/>
              <a:t>Ni`,</a:t>
            </a:r>
            <a:r>
              <a:rPr lang="en-GB" sz="4400" dirty="0" err="1"/>
              <a:t>ryma</a:t>
            </a:r>
            <a:r>
              <a:rPr lang="en-GB" sz="4400" dirty="0"/>
              <a:t> an `</a:t>
            </a:r>
            <a:r>
              <a:rPr lang="en-GB" sz="4400" dirty="0" err="1"/>
              <a:t>nte</a:t>
            </a:r>
            <a:r>
              <a:rPr lang="en-GB" sz="4400" dirty="0"/>
              <a:t> pai </a:t>
            </a:r>
            <a:r>
              <a:rPr lang="en-GB" sz="4400" dirty="0" err="1"/>
              <a:t>kocmoc</a:t>
            </a:r>
            <a:r>
              <a:rPr lang="en-GB" sz="4400" dirty="0"/>
              <a:t>@ </a:t>
            </a:r>
            <a:r>
              <a:rPr lang="en-GB" sz="4400" dirty="0" err="1"/>
              <a:t>e;nacini</a:t>
            </a:r>
            <a:r>
              <a:rPr lang="en-GB" sz="4400" dirty="0"/>
              <a:t> `</a:t>
            </a:r>
            <a:r>
              <a:rPr lang="en-GB" sz="4400" dirty="0" err="1"/>
              <a:t>etenkw</a:t>
            </a:r>
            <a:r>
              <a:rPr lang="en-GB" sz="4400" dirty="0"/>
              <a:t>] `</a:t>
            </a:r>
            <a:r>
              <a:rPr lang="en-GB" sz="4400" dirty="0" err="1"/>
              <a:t>ncwou</a:t>
            </a:r>
            <a:r>
              <a:rPr lang="en-GB" sz="4400" dirty="0"/>
              <a:t>@</a:t>
            </a:r>
          </a:p>
        </p:txBody>
      </p:sp>
    </p:spTree>
    <p:extLst>
      <p:ext uri="{BB962C8B-B14F-4D97-AF65-F5344CB8AC3E}">
        <p14:creationId xmlns:p14="http://schemas.microsoft.com/office/powerpoint/2010/main" val="3268265306"/>
      </p:ext>
    </p:extLst>
  </p:cSld>
  <p:clrMapOvr>
    <a:masterClrMapping/>
  </p:clrMapOvr>
</p:sld>
</file>

<file path=ppt/slides/slide9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8012C-F641-4B6F-9D44-DD79547C570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8803095-A722-46DE-A48A-0F172FADC1EF}"/>
              </a:ext>
            </a:extLst>
          </p:cNvPr>
          <p:cNvSpPr>
            <a:spLocks noGrp="1"/>
          </p:cNvSpPr>
          <p:nvPr>
            <p:ph type="body" sz="quarter" idx="10"/>
          </p:nvPr>
        </p:nvSpPr>
        <p:spPr/>
        <p:txBody>
          <a:bodyPr/>
          <a:lstStyle/>
          <a:p>
            <a:r>
              <a:rPr lang="ar-EG" dirty="0"/>
              <a:t>آلا إفنوهيم إنتيه نين إبسيشي: خين إثميه ليه تي إمبيف ران إثؤاب. </a:t>
            </a:r>
            <a:endParaRPr lang="en-GB" dirty="0"/>
          </a:p>
        </p:txBody>
      </p:sp>
      <p:sp>
        <p:nvSpPr>
          <p:cNvPr id="4" name="Text Placeholder 3">
            <a:extLst>
              <a:ext uri="{FF2B5EF4-FFF2-40B4-BE49-F238E27FC236}">
                <a16:creationId xmlns:a16="http://schemas.microsoft.com/office/drawing/2014/main" id="{AD2695DC-1791-408D-B517-F6340D1D2F19}"/>
              </a:ext>
            </a:extLst>
          </p:cNvPr>
          <p:cNvSpPr>
            <a:spLocks noGrp="1"/>
          </p:cNvSpPr>
          <p:nvPr>
            <p:ph type="body" sz="quarter" idx="11"/>
          </p:nvPr>
        </p:nvSpPr>
        <p:spPr/>
        <p:txBody>
          <a:bodyPr anchor="ctr"/>
          <a:lstStyle/>
          <a:p>
            <a:r>
              <a:rPr lang="ar-EG" sz="4400" dirty="0"/>
              <a:t>بل خلاص نفوسنا، بتلاوة اسمه القدوس.</a:t>
            </a:r>
            <a:endParaRPr lang="en-GB" sz="4400" dirty="0"/>
          </a:p>
        </p:txBody>
      </p:sp>
      <p:sp>
        <p:nvSpPr>
          <p:cNvPr id="5" name="Text Placeholder 4">
            <a:extLst>
              <a:ext uri="{FF2B5EF4-FFF2-40B4-BE49-F238E27FC236}">
                <a16:creationId xmlns:a16="http://schemas.microsoft.com/office/drawing/2014/main" id="{8043642D-58F4-4B63-9D35-4B1E1BBE0A78}"/>
              </a:ext>
            </a:extLst>
          </p:cNvPr>
          <p:cNvSpPr>
            <a:spLocks noGrp="1"/>
          </p:cNvSpPr>
          <p:nvPr>
            <p:ph type="body" sz="quarter" idx="12"/>
          </p:nvPr>
        </p:nvSpPr>
        <p:spPr/>
        <p:txBody>
          <a:bodyPr/>
          <a:lstStyle/>
          <a:p>
            <a:r>
              <a:rPr lang="en-GB" dirty="0" err="1"/>
              <a:t>alla</a:t>
            </a:r>
            <a:r>
              <a:rPr lang="en-GB" dirty="0"/>
              <a:t> `</a:t>
            </a:r>
            <a:r>
              <a:rPr lang="en-GB" dirty="0" err="1"/>
              <a:t>vnohem</a:t>
            </a:r>
            <a:r>
              <a:rPr lang="en-GB" dirty="0"/>
              <a:t> `</a:t>
            </a:r>
            <a:r>
              <a:rPr lang="en-GB" dirty="0" err="1"/>
              <a:t>nte</a:t>
            </a:r>
            <a:r>
              <a:rPr lang="en-GB" dirty="0"/>
              <a:t> </a:t>
            </a:r>
            <a:r>
              <a:rPr lang="en-GB" dirty="0" err="1"/>
              <a:t>nen'u,y</a:t>
            </a:r>
            <a:r>
              <a:rPr lang="en-GB" dirty="0"/>
              <a:t>@ </a:t>
            </a:r>
            <a:r>
              <a:rPr lang="en-GB" dirty="0" err="1"/>
              <a:t>qen</a:t>
            </a:r>
            <a:r>
              <a:rPr lang="en-GB" dirty="0"/>
              <a:t> `;</a:t>
            </a:r>
            <a:r>
              <a:rPr lang="en-GB" dirty="0" err="1"/>
              <a:t>melety</a:t>
            </a:r>
            <a:r>
              <a:rPr lang="en-GB" dirty="0"/>
              <a:t> `</a:t>
            </a:r>
            <a:r>
              <a:rPr lang="en-GB" dirty="0" err="1"/>
              <a:t>mpefran</a:t>
            </a:r>
            <a:r>
              <a:rPr lang="en-GB" dirty="0"/>
              <a:t> =e=;=u.</a:t>
            </a:r>
          </a:p>
        </p:txBody>
      </p:sp>
    </p:spTree>
    <p:extLst>
      <p:ext uri="{BB962C8B-B14F-4D97-AF65-F5344CB8AC3E}">
        <p14:creationId xmlns:p14="http://schemas.microsoft.com/office/powerpoint/2010/main" val="3621829596"/>
      </p:ext>
    </p:extLst>
  </p:cSld>
  <p:clrMapOvr>
    <a:masterClrMapping/>
  </p:clrMapOvr>
</p:sld>
</file>

<file path=ppt/slides/slide9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a:xfrm>
            <a:off x="-1358154" y="-1"/>
            <a:ext cx="1358153" cy="1465729"/>
          </a:xfrm>
        </p:spPr>
        <p:txBody>
          <a:bodyPr/>
          <a:lstStyle/>
          <a:p>
            <a:pPr algn="r" rtl="1"/>
            <a:r>
              <a:rPr lang="ar-EG" b="1" dirty="0">
                <a:solidFill>
                  <a:srgbClr val="FFC000"/>
                </a:solidFill>
              </a:rPr>
              <a:t>ابصالية الخميس كيهك</a:t>
            </a:r>
            <a:endParaRPr lang="en-GB" b="1" dirty="0">
              <a:solidFill>
                <a:srgbClr val="FFC000"/>
              </a:solidFill>
            </a:endParaRPr>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0" y="5822575"/>
            <a:ext cx="9144000" cy="1028799"/>
          </a:xfrm>
        </p:spPr>
        <p:txBody>
          <a:bodyPr/>
          <a:lstStyle/>
          <a:p>
            <a:r>
              <a:rPr kumimoji="0" lang="ar-EG" sz="3400" b="1" i="0" u="none" strike="noStrike" kern="1200" cap="none" normalizeH="0" baseline="0" dirty="0">
                <a:ln>
                  <a:noFill/>
                </a:ln>
                <a:solidFill>
                  <a:schemeClr val="bg1"/>
                </a:solidFill>
                <a:effectLst/>
                <a:latin typeface="Times New Roman" pitchFamily="18" charset="0"/>
                <a:ea typeface="+mn-ea"/>
                <a:cs typeface="Times New Roman" pitchFamily="18" charset="0"/>
              </a:rPr>
              <a:t>أي نا إرهيتس أونامين راتي: إم ماي نوتي إيسوس بخريستوس: </a:t>
            </a: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إنتين طايو إنتي ما سنوتي: ماريا إتشيري إن ني ذيكيئوس.</a:t>
            </a:r>
            <a:endParaRPr kumimoji="0" lang="ar-EG" sz="34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9"/>
            <a:ext cx="9144000" cy="1028799"/>
          </a:xfrm>
        </p:spPr>
        <p:txBody>
          <a:bodyP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أبتدئ يا أحبائي</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محبي الإله يسوع المسيح</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لنكرم والدة الإله</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مريم ابنة الصديقين.</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0" y="4793775"/>
            <a:ext cx="9144000" cy="1028799"/>
          </a:xfrm>
        </p:spPr>
        <p:txBody>
          <a:bodyPr/>
          <a:lstStyle/>
          <a:p>
            <a:pPr>
              <a:spcBef>
                <a:spcPts val="0"/>
              </a:spcBef>
            </a:pPr>
            <a:r>
              <a:rPr lang="en-GB" sz="3900" dirty="0"/>
              <a:t>`</a:t>
            </a:r>
            <a:r>
              <a:rPr lang="en-GB" sz="3900" dirty="0" err="1"/>
              <a:t>Ainaerhytc</a:t>
            </a:r>
            <a:r>
              <a:rPr lang="en-GB" sz="3900" dirty="0"/>
              <a:t> `w </a:t>
            </a:r>
            <a:r>
              <a:rPr lang="en-GB" sz="3900" dirty="0" err="1"/>
              <a:t>namenra</a:t>
            </a:r>
            <a:r>
              <a:rPr lang="en-GB" sz="3900" dirty="0"/>
              <a:t>]@ `</a:t>
            </a:r>
            <a:r>
              <a:rPr lang="en-GB" sz="3900" dirty="0" err="1"/>
              <a:t>mmainou</a:t>
            </a:r>
            <a:r>
              <a:rPr lang="en-GB" sz="3900" dirty="0"/>
              <a:t>] I=y=c P=,=c@</a:t>
            </a:r>
            <a:endParaRPr lang="ar-EG" sz="3900" dirty="0"/>
          </a:p>
          <a:p>
            <a:pPr>
              <a:spcBef>
                <a:spcPts val="0"/>
              </a:spcBef>
            </a:pPr>
            <a:r>
              <a:rPr lang="en-GB" sz="3900" dirty="0"/>
              <a:t>`</a:t>
            </a:r>
            <a:r>
              <a:rPr lang="en-GB" sz="3900" dirty="0" err="1"/>
              <a:t>ntentai`o</a:t>
            </a:r>
            <a:r>
              <a:rPr lang="en-GB" sz="3900" dirty="0"/>
              <a:t> `n]</a:t>
            </a:r>
            <a:r>
              <a:rPr lang="en-GB" sz="3900" dirty="0" err="1"/>
              <a:t>macnou</a:t>
            </a:r>
            <a:r>
              <a:rPr lang="en-GB" sz="3900" dirty="0"/>
              <a:t>]@ </a:t>
            </a:r>
            <a:r>
              <a:rPr lang="en-GB" sz="3900" dirty="0" err="1"/>
              <a:t>Mari`a</a:t>
            </a:r>
            <a:r>
              <a:rPr lang="en-GB" sz="3900" dirty="0"/>
              <a:t> `</a:t>
            </a:r>
            <a:r>
              <a:rPr lang="en-GB" sz="3900" dirty="0" err="1"/>
              <a:t>tseri</a:t>
            </a:r>
            <a:r>
              <a:rPr lang="en-GB" sz="3900" dirty="0"/>
              <a:t> `</a:t>
            </a:r>
            <a:r>
              <a:rPr lang="en-GB" sz="3900" dirty="0" err="1"/>
              <a:t>nnidikeoc</a:t>
            </a:r>
            <a:r>
              <a:rPr lang="en-GB" sz="3900" dirty="0"/>
              <a:t>.</a:t>
            </a:r>
          </a:p>
        </p:txBody>
      </p:sp>
      <p:sp>
        <p:nvSpPr>
          <p:cNvPr id="6" name="TextBox 5">
            <a:hlinkClick r:id="rId2" action="ppaction://hlinksldjump"/>
            <a:extLst>
              <a:ext uri="{FF2B5EF4-FFF2-40B4-BE49-F238E27FC236}">
                <a16:creationId xmlns:a16="http://schemas.microsoft.com/office/drawing/2014/main" id="{D3191FC9-CC18-4ACC-9216-FC1EAB37C863}"/>
              </a:ext>
            </a:extLst>
          </p:cNvPr>
          <p:cNvSpPr txBox="1"/>
          <p:nvPr/>
        </p:nvSpPr>
        <p:spPr>
          <a:xfrm>
            <a:off x="7315200" y="3310499"/>
            <a:ext cx="1828800" cy="400110"/>
          </a:xfrm>
          <a:prstGeom prst="rect">
            <a:avLst/>
          </a:prstGeom>
          <a:noFill/>
        </p:spPr>
        <p:txBody>
          <a:bodyPr wrap="square" rtlCol="0">
            <a:spAutoFit/>
          </a:bodyPr>
          <a:lstStyle/>
          <a:p>
            <a:pPr algn="ctr" rtl="1"/>
            <a:r>
              <a:rPr lang="ar-EG" sz="2000" b="1" dirty="0">
                <a:solidFill>
                  <a:srgbClr val="FFC000"/>
                </a:solidFill>
              </a:rPr>
              <a:t>مقدمة الثيؤطوكيات</a:t>
            </a:r>
            <a:endParaRPr lang="en-GB" sz="2000" b="1" dirty="0">
              <a:solidFill>
                <a:srgbClr val="FFC000"/>
              </a:solidFill>
            </a:endParaRPr>
          </a:p>
        </p:txBody>
      </p:sp>
      <p:sp>
        <p:nvSpPr>
          <p:cNvPr id="7" name="TextBox 6">
            <a:hlinkClick r:id="rId3" action="ppaction://hlinksldjump"/>
            <a:extLst>
              <a:ext uri="{FF2B5EF4-FFF2-40B4-BE49-F238E27FC236}">
                <a16:creationId xmlns:a16="http://schemas.microsoft.com/office/drawing/2014/main" id="{669F4D8B-42A1-46A2-A27F-DD368A515619}"/>
              </a:ext>
            </a:extLst>
          </p:cNvPr>
          <p:cNvSpPr txBox="1"/>
          <p:nvPr/>
        </p:nvSpPr>
        <p:spPr>
          <a:xfrm>
            <a:off x="1290919" y="3310499"/>
            <a:ext cx="5889812" cy="400110"/>
          </a:xfrm>
          <a:prstGeom prst="rect">
            <a:avLst/>
          </a:prstGeom>
          <a:noFill/>
        </p:spPr>
        <p:txBody>
          <a:bodyPr wrap="square">
            <a:spAutoFit/>
          </a:bodyPr>
          <a:lstStyle/>
          <a:p>
            <a:pPr algn="r" rtl="1"/>
            <a:r>
              <a:rPr lang="ar-EG" sz="2000" b="1" dirty="0">
                <a:solidFill>
                  <a:srgbClr val="FFC000"/>
                </a:solidFill>
              </a:rPr>
              <a:t>ابصالية الخميس سنوي</a:t>
            </a:r>
            <a:r>
              <a:rPr lang="en-US" sz="2000" b="1" dirty="0">
                <a:solidFill>
                  <a:srgbClr val="FFC000"/>
                </a:solidFill>
              </a:rPr>
              <a:t> </a:t>
            </a:r>
            <a:r>
              <a:rPr lang="ar-EG" sz="2000" b="1" dirty="0">
                <a:solidFill>
                  <a:srgbClr val="FFFFFF"/>
                </a:solidFill>
              </a:rPr>
              <a:t>(ليبون غار أو نامين راتي</a:t>
            </a:r>
            <a:r>
              <a:rPr lang="ar-EG" sz="2000" b="1" dirty="0">
                <a:solidFill>
                  <a:schemeClr val="bg1"/>
                </a:solidFill>
                <a:latin typeface="Times New Roman" pitchFamily="18" charset="0"/>
                <a:cs typeface="Times New Roman" pitchFamily="18" charset="0"/>
              </a:rPr>
              <a:t>/ و أيضا يا أحبائى</a:t>
            </a:r>
            <a:r>
              <a:rPr lang="ar-EG" sz="2000" b="1" dirty="0">
                <a:solidFill>
                  <a:srgbClr val="FFFFFF"/>
                </a:solidFill>
              </a:rPr>
              <a:t>)</a:t>
            </a:r>
            <a:endParaRPr lang="en-GB" sz="2000" b="1" dirty="0">
              <a:solidFill>
                <a:srgbClr val="FFC000"/>
              </a:solidFill>
            </a:endParaRPr>
          </a:p>
        </p:txBody>
      </p:sp>
    </p:spTree>
    <p:extLst>
      <p:ext uri="{BB962C8B-B14F-4D97-AF65-F5344CB8AC3E}">
        <p14:creationId xmlns:p14="http://schemas.microsoft.com/office/powerpoint/2010/main" val="2999554298"/>
      </p:ext>
    </p:extLst>
  </p:cSld>
  <p:clrMapOvr>
    <a:masterClrMapping/>
  </p:clrMapOvr>
</p:sld>
</file>

<file path=ppt/slides/slide9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0" y="5822575"/>
            <a:ext cx="9144000" cy="1028799"/>
          </a:xfrm>
        </p:spPr>
        <p:txBody>
          <a:bodyPr/>
          <a:lstStyle/>
          <a:p>
            <a:r>
              <a:rPr kumimoji="0" lang="ar-EG" sz="3500" b="1" i="0" u="none" strike="noStrike" kern="1200" cap="none" normalizeH="0" baseline="0" dirty="0">
                <a:ln>
                  <a:noFill/>
                </a:ln>
                <a:solidFill>
                  <a:schemeClr val="bg1"/>
                </a:solidFill>
                <a:effectLst/>
                <a:latin typeface="Times New Roman" pitchFamily="18" charset="0"/>
                <a:ea typeface="+mn-ea"/>
                <a:cs typeface="Times New Roman" pitchFamily="18" charset="0"/>
              </a:rPr>
              <a:t>ڤون نيڤين سيه تي أو أوو نيه: أو ماريا إثماڤ إم بخريستوس: بي ڤاطوس إن آليثيني: ثي إتكي خين بي إذريموس.</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9"/>
            <a:ext cx="9144000" cy="1028799"/>
          </a:xfrm>
        </p:spPr>
        <p:txBody>
          <a:bodyP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كل أحد يمجدك، يا مريم أم المسيح، العليقة الحقانية، الكائنة في البرية.</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0" y="4793775"/>
            <a:ext cx="9144000" cy="1028799"/>
          </a:xfrm>
        </p:spPr>
        <p:txBody>
          <a:bodyPr/>
          <a:lstStyle/>
          <a:p>
            <a:pPr>
              <a:spcBef>
                <a:spcPts val="0"/>
              </a:spcBef>
            </a:pPr>
            <a:r>
              <a:rPr lang="en-GB" dirty="0"/>
              <a:t>Bon </a:t>
            </a:r>
            <a:r>
              <a:rPr lang="en-GB" dirty="0" err="1"/>
              <a:t>niben</a:t>
            </a:r>
            <a:r>
              <a:rPr lang="en-GB" dirty="0"/>
              <a:t> </a:t>
            </a:r>
            <a:r>
              <a:rPr lang="en-GB" dirty="0" err="1"/>
              <a:t>ce</a:t>
            </a:r>
            <a:r>
              <a:rPr lang="en-GB" dirty="0"/>
              <a:t>]`</a:t>
            </a:r>
            <a:r>
              <a:rPr lang="en-GB" dirty="0" err="1"/>
              <a:t>wou</a:t>
            </a:r>
            <a:r>
              <a:rPr lang="en-GB" dirty="0"/>
              <a:t> ne@ `w </a:t>
            </a:r>
            <a:r>
              <a:rPr lang="en-GB" dirty="0" err="1"/>
              <a:t>Mari`a</a:t>
            </a:r>
            <a:r>
              <a:rPr lang="en-GB" dirty="0"/>
              <a:t> `;</a:t>
            </a:r>
            <a:r>
              <a:rPr lang="en-GB" dirty="0" err="1"/>
              <a:t>mau</a:t>
            </a:r>
            <a:r>
              <a:rPr lang="en-GB" dirty="0"/>
              <a:t> `</a:t>
            </a:r>
            <a:r>
              <a:rPr lang="en-GB" dirty="0" err="1"/>
              <a:t>mP</a:t>
            </a:r>
            <a:r>
              <a:rPr lang="en-GB" dirty="0"/>
              <a:t>=,=c@ </a:t>
            </a:r>
            <a:r>
              <a:rPr lang="en-GB" dirty="0" err="1"/>
              <a:t>pibatoc</a:t>
            </a:r>
            <a:r>
              <a:rPr lang="en-GB" dirty="0"/>
              <a:t> `</a:t>
            </a:r>
            <a:r>
              <a:rPr lang="en-GB" dirty="0" err="1"/>
              <a:t>n`aly;iny</a:t>
            </a:r>
            <a:r>
              <a:rPr lang="en-GB" dirty="0"/>
              <a:t>@ ;</a:t>
            </a:r>
            <a:r>
              <a:rPr lang="en-GB" dirty="0" err="1"/>
              <a:t>yet,y</a:t>
            </a:r>
            <a:r>
              <a:rPr lang="en-GB" dirty="0"/>
              <a:t> </a:t>
            </a:r>
            <a:r>
              <a:rPr lang="en-GB" dirty="0" err="1"/>
              <a:t>qen</a:t>
            </a:r>
            <a:r>
              <a:rPr lang="en-GB" dirty="0"/>
              <a:t> </a:t>
            </a:r>
            <a:r>
              <a:rPr lang="en-GB" dirty="0" err="1"/>
              <a:t>pi`drimoc</a:t>
            </a:r>
            <a:r>
              <a:rPr lang="en-GB" dirty="0"/>
              <a:t>.</a:t>
            </a:r>
          </a:p>
        </p:txBody>
      </p:sp>
    </p:spTree>
    <p:extLst>
      <p:ext uri="{BB962C8B-B14F-4D97-AF65-F5344CB8AC3E}">
        <p14:creationId xmlns:p14="http://schemas.microsoft.com/office/powerpoint/2010/main" val="157517791"/>
      </p:ext>
    </p:extLst>
  </p:cSld>
  <p:clrMapOvr>
    <a:masterClrMapping/>
  </p:clrMapOvr>
</p:sld>
</file>

<file path=ppt/slides/slide9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0" y="5594553"/>
            <a:ext cx="9144000" cy="1256821"/>
          </a:xfrm>
        </p:spPr>
        <p:txBody>
          <a:bodyPr/>
          <a:lstStyle/>
          <a:p>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جيه غار مويسيس بي أرشي إبروفيتيس: أفناڤ غار إيبي ڤاطوس:</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10"/>
            <a:ext cx="9144000" cy="767262"/>
          </a:xfrm>
        </p:spPr>
        <p:txBody>
          <a:bodyPr anchor="ctr"/>
          <a:lstStyle/>
          <a:p>
            <a:r>
              <a:rPr kumimoji="0" lang="ar-SA" sz="4400" b="1" i="0" u="none" strike="noStrike" cap="none" normalizeH="0" baseline="0" dirty="0">
                <a:ln>
                  <a:noFill/>
                </a:ln>
                <a:solidFill>
                  <a:schemeClr val="bg1"/>
                </a:solidFill>
                <a:effectLst/>
                <a:latin typeface="Times New Roman" pitchFamily="18" charset="0"/>
                <a:cs typeface="Times New Roman" pitchFamily="18" charset="0"/>
              </a:rPr>
              <a:t>لأن موسى رئيس الأنبياء، قد نظر عليقة، </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0" y="4477872"/>
            <a:ext cx="9144000" cy="1116681"/>
          </a:xfrm>
        </p:spPr>
        <p:txBody>
          <a:bodyPr/>
          <a:lstStyle/>
          <a:p>
            <a:pPr>
              <a:spcBef>
                <a:spcPts val="0"/>
              </a:spcBef>
            </a:pPr>
            <a:r>
              <a:rPr lang="en-GB" sz="4400" dirty="0"/>
              <a:t>Ge gar </a:t>
            </a:r>
            <a:r>
              <a:rPr lang="en-GB" sz="4400" dirty="0" err="1"/>
              <a:t>Mw`ucyc</a:t>
            </a:r>
            <a:r>
              <a:rPr lang="en-GB" sz="4400" dirty="0"/>
              <a:t> </a:t>
            </a:r>
            <a:r>
              <a:rPr lang="en-GB" sz="4400" dirty="0" err="1"/>
              <a:t>piar,y`provytyc</a:t>
            </a:r>
            <a:r>
              <a:rPr lang="en-GB" sz="4400" dirty="0"/>
              <a:t>@ </a:t>
            </a:r>
            <a:r>
              <a:rPr lang="en-GB" sz="4400" dirty="0" err="1"/>
              <a:t>afnau</a:t>
            </a:r>
            <a:r>
              <a:rPr lang="en-GB" sz="4400" dirty="0"/>
              <a:t> gar `</a:t>
            </a:r>
            <a:r>
              <a:rPr lang="en-GB" sz="4400" dirty="0" err="1"/>
              <a:t>epibatoc</a:t>
            </a:r>
            <a:r>
              <a:rPr lang="en-GB" sz="4400" dirty="0"/>
              <a:t>@</a:t>
            </a:r>
            <a:endParaRPr lang="ar-EG" sz="4400" dirty="0"/>
          </a:p>
        </p:txBody>
      </p:sp>
    </p:spTree>
    <p:extLst>
      <p:ext uri="{BB962C8B-B14F-4D97-AF65-F5344CB8AC3E}">
        <p14:creationId xmlns:p14="http://schemas.microsoft.com/office/powerpoint/2010/main" val="999041792"/>
      </p:ext>
    </p:extLst>
  </p:cSld>
  <p:clrMapOvr>
    <a:masterClrMapping/>
  </p:clrMapOvr>
</p:sld>
</file>

<file path=ppt/slides/slide9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0" y="5721821"/>
            <a:ext cx="9144000" cy="1129553"/>
          </a:xfrm>
        </p:spPr>
        <p:txBody>
          <a:bodyPr anchor="t"/>
          <a:lstStyle/>
          <a:p>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إيريه بي إكروم موه إنخيتف: أوذيه إمبو روكه إنچيه نيف إكلاطوس.</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9"/>
            <a:ext cx="9144000" cy="807603"/>
          </a:xfrm>
        </p:spPr>
        <p:txBody>
          <a:bodyPr anchor="ctr"/>
          <a:lstStyle/>
          <a:p>
            <a:r>
              <a:rPr kumimoji="0" lang="ar-SA" sz="4400" b="1" i="0" u="none" strike="noStrike" cap="none" normalizeH="0" baseline="0" dirty="0">
                <a:ln>
                  <a:noFill/>
                </a:ln>
                <a:solidFill>
                  <a:schemeClr val="bg1"/>
                </a:solidFill>
                <a:effectLst/>
                <a:latin typeface="Times New Roman" pitchFamily="18" charset="0"/>
                <a:cs typeface="Times New Roman" pitchFamily="18" charset="0"/>
              </a:rPr>
              <a:t>والنار تشعل داخلها، ولم تحترق أغصانها.</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0" y="4518212"/>
            <a:ext cx="9144000" cy="1203609"/>
          </a:xfrm>
        </p:spPr>
        <p:txBody>
          <a:bodyPr/>
          <a:lstStyle/>
          <a:p>
            <a:pPr>
              <a:spcBef>
                <a:spcPts val="0"/>
              </a:spcBef>
            </a:pPr>
            <a:r>
              <a:rPr lang="en-GB" sz="4400" dirty="0"/>
              <a:t>`ere pi`,</a:t>
            </a:r>
            <a:r>
              <a:rPr lang="en-GB" sz="4400" dirty="0" err="1"/>
              <a:t>rwm</a:t>
            </a:r>
            <a:r>
              <a:rPr lang="en-GB" sz="4400" dirty="0"/>
              <a:t> </a:t>
            </a:r>
            <a:r>
              <a:rPr lang="en-GB" sz="4400" dirty="0" err="1"/>
              <a:t>moh</a:t>
            </a:r>
            <a:r>
              <a:rPr lang="en-GB" sz="4400" dirty="0"/>
              <a:t> `</a:t>
            </a:r>
            <a:r>
              <a:rPr lang="en-GB" sz="4400" dirty="0" err="1"/>
              <a:t>nqytf</a:t>
            </a:r>
            <a:r>
              <a:rPr lang="en-GB" sz="4400" dirty="0"/>
              <a:t>@ </a:t>
            </a:r>
            <a:r>
              <a:rPr lang="en-GB" sz="4400" dirty="0" err="1"/>
              <a:t>oude</a:t>
            </a:r>
            <a:r>
              <a:rPr lang="en-GB" sz="4400" dirty="0"/>
              <a:t> `</a:t>
            </a:r>
            <a:r>
              <a:rPr lang="en-GB" sz="4400" dirty="0" err="1"/>
              <a:t>mpourwkh</a:t>
            </a:r>
            <a:r>
              <a:rPr lang="en-GB" sz="4400" dirty="0"/>
              <a:t> `</a:t>
            </a:r>
            <a:r>
              <a:rPr lang="en-GB" sz="4400" dirty="0" err="1"/>
              <a:t>nje</a:t>
            </a:r>
            <a:r>
              <a:rPr lang="en-GB" sz="4400" dirty="0"/>
              <a:t> </a:t>
            </a:r>
            <a:r>
              <a:rPr lang="en-GB" sz="4400" dirty="0" err="1"/>
              <a:t>nef`klatoc</a:t>
            </a:r>
            <a:r>
              <a:rPr lang="en-GB" sz="4400" dirty="0"/>
              <a:t>.</a:t>
            </a:r>
          </a:p>
        </p:txBody>
      </p:sp>
    </p:spTree>
    <p:extLst>
      <p:ext uri="{BB962C8B-B14F-4D97-AF65-F5344CB8AC3E}">
        <p14:creationId xmlns:p14="http://schemas.microsoft.com/office/powerpoint/2010/main" val="3928192244"/>
      </p:ext>
    </p:extLst>
  </p:cSld>
  <p:clrMapOvr>
    <a:masterClrMapping/>
  </p:clrMapOvr>
</p:sld>
</file>

<file path=ppt/slides/slide9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0" y="5836024"/>
            <a:ext cx="9144000" cy="1015350"/>
          </a:xfrm>
        </p:spPr>
        <p:txBody>
          <a:bodyPr anchor="ctr"/>
          <a:lstStyle/>
          <a:p>
            <a:r>
              <a:rPr kumimoji="0" lang="ar-EG" sz="3300" b="1" i="0" u="none" strike="noStrike" kern="1200" cap="none" normalizeH="0" baseline="0" dirty="0">
                <a:ln>
                  <a:noFill/>
                </a:ln>
                <a:solidFill>
                  <a:schemeClr val="bg1"/>
                </a:solidFill>
                <a:effectLst/>
                <a:latin typeface="Times New Roman" pitchFamily="18" charset="0"/>
                <a:ea typeface="+mn-ea"/>
                <a:cs typeface="Times New Roman" pitchFamily="18" charset="0"/>
              </a:rPr>
              <a:t>داڤيد أفطامون إم باي ريتي: چيه هان تينه إن إتشرومبي سيه أوشج </a:t>
            </a: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إنييب إن هات: أووه نيس كيموتي: أوو أوتو إت إنتيه أونوب.</a:t>
            </a:r>
            <a:endParaRPr kumimoji="0" lang="ar-EG" sz="32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8"/>
            <a:ext cx="9144000" cy="1130333"/>
          </a:xfrm>
        </p:spPr>
        <p:txBody>
          <a:bodyPr anchor="ct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داود أعلمنا هكذا، قائلًا أجنحة حمامة، مغشاة بالفضة ومنكباها، بصفرة الذهب.</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0" y="4840941"/>
            <a:ext cx="9144000" cy="995083"/>
          </a:xfrm>
        </p:spPr>
        <p:txBody>
          <a:bodyPr/>
          <a:lstStyle/>
          <a:p>
            <a:pPr>
              <a:spcBef>
                <a:spcPts val="0"/>
              </a:spcBef>
            </a:pPr>
            <a:r>
              <a:rPr lang="en-GB" sz="3300" dirty="0" err="1"/>
              <a:t>Dauid</a:t>
            </a:r>
            <a:r>
              <a:rPr lang="en-GB" sz="3300" dirty="0"/>
              <a:t> </a:t>
            </a:r>
            <a:r>
              <a:rPr lang="en-GB" sz="3300" dirty="0" err="1"/>
              <a:t>aftamon</a:t>
            </a:r>
            <a:r>
              <a:rPr lang="en-GB" sz="3300" dirty="0"/>
              <a:t> `</a:t>
            </a:r>
            <a:r>
              <a:rPr lang="en-GB" sz="3300" dirty="0" err="1"/>
              <a:t>mpairy</a:t>
            </a:r>
            <a:r>
              <a:rPr lang="en-GB" sz="3300" dirty="0"/>
              <a:t>]@ je </a:t>
            </a:r>
            <a:r>
              <a:rPr lang="en-GB" sz="3300" dirty="0" err="1"/>
              <a:t>hantenh</a:t>
            </a:r>
            <a:r>
              <a:rPr lang="en-GB" sz="3300" dirty="0"/>
              <a:t> `n`[</a:t>
            </a:r>
            <a:r>
              <a:rPr lang="en-GB" sz="3300" dirty="0" err="1"/>
              <a:t>rompi</a:t>
            </a:r>
            <a:r>
              <a:rPr lang="en-GB" sz="3300" dirty="0"/>
              <a:t> </a:t>
            </a:r>
            <a:r>
              <a:rPr lang="en-GB" sz="3300" dirty="0" err="1"/>
              <a:t>ceosj</a:t>
            </a:r>
            <a:endParaRPr lang="ar-EG" sz="3300" dirty="0"/>
          </a:p>
          <a:p>
            <a:pPr>
              <a:spcBef>
                <a:spcPts val="0"/>
              </a:spcBef>
            </a:pPr>
            <a:r>
              <a:rPr lang="en-GB" sz="3500" dirty="0"/>
              <a:t>`</a:t>
            </a:r>
            <a:r>
              <a:rPr lang="en-GB" sz="3500" dirty="0" err="1"/>
              <a:t>nieb</a:t>
            </a:r>
            <a:r>
              <a:rPr lang="en-GB" sz="3500" dirty="0"/>
              <a:t> `</a:t>
            </a:r>
            <a:r>
              <a:rPr lang="en-GB" sz="3500" dirty="0" err="1"/>
              <a:t>nhat</a:t>
            </a:r>
            <a:r>
              <a:rPr lang="en-GB" sz="3500" dirty="0"/>
              <a:t>@ </a:t>
            </a:r>
            <a:r>
              <a:rPr lang="en-GB" sz="3500" dirty="0" err="1"/>
              <a:t>ouoh</a:t>
            </a:r>
            <a:r>
              <a:rPr lang="en-GB" sz="3500" dirty="0"/>
              <a:t> </a:t>
            </a:r>
            <a:r>
              <a:rPr lang="en-GB" sz="3500" dirty="0" err="1"/>
              <a:t>neckemo</a:t>
            </a:r>
            <a:r>
              <a:rPr lang="en-GB" sz="3500" dirty="0"/>
              <a:t>]@ </a:t>
            </a:r>
            <a:r>
              <a:rPr lang="en-GB" sz="3500" dirty="0" err="1"/>
              <a:t>ouotouet</a:t>
            </a:r>
            <a:r>
              <a:rPr lang="en-GB" sz="3500" dirty="0"/>
              <a:t> `</a:t>
            </a:r>
            <a:r>
              <a:rPr lang="en-GB" sz="3500" dirty="0" err="1"/>
              <a:t>nte</a:t>
            </a:r>
            <a:r>
              <a:rPr lang="en-GB" sz="3500" dirty="0"/>
              <a:t> </a:t>
            </a:r>
            <a:r>
              <a:rPr lang="en-GB" sz="3500" dirty="0" err="1"/>
              <a:t>ounoub</a:t>
            </a:r>
            <a:r>
              <a:rPr lang="en-GB" sz="3500" dirty="0"/>
              <a:t>.</a:t>
            </a:r>
          </a:p>
        </p:txBody>
      </p:sp>
    </p:spTree>
    <p:extLst>
      <p:ext uri="{BB962C8B-B14F-4D97-AF65-F5344CB8AC3E}">
        <p14:creationId xmlns:p14="http://schemas.microsoft.com/office/powerpoint/2010/main" val="266148118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4074700753"/>
              </p:ext>
            </p:extLst>
          </p:nvPr>
        </p:nvGraphicFramePr>
        <p:xfrm>
          <a:off x="0" y="3723340"/>
          <a:ext cx="9144000" cy="307848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algn="r" rtl="1"/>
                      <a:r>
                        <a:rPr lang="ar-EG" sz="4000" b="1" dirty="0">
                          <a:solidFill>
                            <a:schemeClr val="bg1"/>
                          </a:solidFill>
                          <a:latin typeface="+mj-lt"/>
                        </a:rPr>
                        <a:t>و احفـظ قاريــها. </a:t>
                      </a:r>
                      <a:r>
                        <a:rPr lang="ar-EG" sz="4000" b="1" kern="1200" dirty="0">
                          <a:solidFill>
                            <a:schemeClr val="bg1"/>
                          </a:solidFill>
                          <a:latin typeface="+mn-lt"/>
                          <a:ea typeface="+mn-ea"/>
                          <a:cs typeface="+mn-cs"/>
                        </a:rPr>
                        <a:t>والشـارح لمعانيـها</a:t>
                      </a:r>
                      <a:r>
                        <a:rPr lang="ar-EG" sz="4000" b="1" dirty="0">
                          <a:solidFill>
                            <a:schemeClr val="bg1"/>
                          </a:solidFill>
                          <a:latin typeface="+mj-lt"/>
                        </a:rPr>
                        <a:t>.</a:t>
                      </a:r>
                    </a:p>
                  </a:txBody>
                  <a:tcPr anchor="ctr"/>
                </a:tc>
                <a:extLst>
                  <a:ext uri="{0D108BD9-81ED-4DB2-BD59-A6C34878D82A}">
                    <a16:rowId xmlns:a16="http://schemas.microsoft.com/office/drawing/2014/main" val="2109366237"/>
                  </a:ext>
                </a:extLst>
              </a:tr>
              <a:tr h="626932">
                <a:tc>
                  <a:txBody>
                    <a:bodyPr/>
                    <a:lstStyle/>
                    <a:p>
                      <a:pPr algn="l" rtl="1"/>
                      <a:r>
                        <a:rPr lang="ar-EG" sz="4200" b="1" dirty="0">
                          <a:solidFill>
                            <a:schemeClr val="bg1"/>
                          </a:solidFill>
                          <a:latin typeface="+mj-lt"/>
                        </a:rPr>
                        <a:t>والعـامل بما فيها. آمين الليلويا.</a:t>
                      </a:r>
                    </a:p>
                  </a:txBody>
                  <a:tcPr anchor="ctr"/>
                </a:tc>
                <a:extLst>
                  <a:ext uri="{0D108BD9-81ED-4DB2-BD59-A6C34878D82A}">
                    <a16:rowId xmlns:a16="http://schemas.microsoft.com/office/drawing/2014/main" val="3887772770"/>
                  </a:ext>
                </a:extLst>
              </a:tr>
              <a:tr h="152102">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و ناظمها اغفر له. خطاياه مع زللـه.</a:t>
                      </a:r>
                    </a:p>
                  </a:txBody>
                  <a:tcPr anchor="ctr"/>
                </a:tc>
                <a:extLst>
                  <a:ext uri="{0D108BD9-81ED-4DB2-BD59-A6C34878D82A}">
                    <a16:rowId xmlns:a16="http://schemas.microsoft.com/office/drawing/2014/main" val="3986428576"/>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rPr>
                        <a:t>و برحمتك انعم له</a:t>
                      </a:r>
                      <a:r>
                        <a:rPr lang="ar-EG" sz="4200" b="1" dirty="0">
                          <a:solidFill>
                            <a:schemeClr val="bg1"/>
                          </a:solidFill>
                          <a:latin typeface="+mj-lt"/>
                        </a:rPr>
                        <a:t>.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877047986"/>
      </p:ext>
    </p:extLst>
  </p:cSld>
  <p:clrMapOvr>
    <a:masterClrMapping/>
  </p:clrMapOvr>
</p:sld>
</file>

<file path=ppt/slides/slide9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40341" y="5836024"/>
            <a:ext cx="9238129" cy="1015350"/>
          </a:xfrm>
        </p:spPr>
        <p:txBody>
          <a:bodyPr anchor="ctr"/>
          <a:lstStyle/>
          <a:p>
            <a:r>
              <a:rPr kumimoji="0" lang="ar-EG" sz="3400" b="1" i="0" u="none" strike="noStrike" kern="1200" cap="none" normalizeH="0" baseline="0" dirty="0">
                <a:ln>
                  <a:noFill/>
                </a:ln>
                <a:solidFill>
                  <a:schemeClr val="bg1"/>
                </a:solidFill>
                <a:effectLst/>
                <a:latin typeface="Times New Roman" pitchFamily="18" charset="0"/>
                <a:ea typeface="+mn-ea"/>
                <a:cs typeface="Times New Roman" pitchFamily="18" charset="0"/>
              </a:rPr>
              <a:t>إڤ إيه إي إيخون إيه إبؤرو: إن هان بارثينوس هيفا هو إمموس: </a:t>
            </a:r>
            <a:r>
              <a:rPr kumimoji="0" lang="ar-EG" sz="3200" b="1" i="0" u="none" strike="noStrike" kern="1200" cap="none" normalizeH="0" baseline="0" dirty="0">
                <a:ln>
                  <a:noFill/>
                </a:ln>
                <a:solidFill>
                  <a:schemeClr val="bg1"/>
                </a:solidFill>
                <a:effectLst/>
                <a:latin typeface="Times New Roman" pitchFamily="18" charset="0"/>
                <a:ea typeface="+mn-ea"/>
                <a:cs typeface="Times New Roman" pitchFamily="18" charset="0"/>
              </a:rPr>
              <a:t>إنثوس نيم نيس كيه إشفيري تيرو: إيخون إيبي إيرفي إنتيه إبتشويس.</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8"/>
            <a:ext cx="9144000" cy="1130333"/>
          </a:xfrm>
        </p:spPr>
        <p:txBody>
          <a:bodyPr anchor="ct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يدخلن إلى الملك، عذارى خلفها، هي وجميع صاحباتها، يدخلن إلى هيكل الرب.</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0" y="4840941"/>
            <a:ext cx="9144000" cy="995083"/>
          </a:xfrm>
        </p:spPr>
        <p:txBody>
          <a:bodyPr/>
          <a:lstStyle/>
          <a:p>
            <a:pPr>
              <a:spcBef>
                <a:spcPts val="0"/>
              </a:spcBef>
            </a:pPr>
            <a:r>
              <a:rPr lang="en-GB" sz="3600" dirty="0" err="1"/>
              <a:t>Eu`e`I</a:t>
            </a:r>
            <a:r>
              <a:rPr lang="en-GB" sz="3600" dirty="0"/>
              <a:t> `</a:t>
            </a:r>
            <a:r>
              <a:rPr lang="en-GB" sz="3600" dirty="0" err="1"/>
              <a:t>eqoun</a:t>
            </a:r>
            <a:r>
              <a:rPr lang="en-GB" sz="3600" dirty="0"/>
              <a:t> `</a:t>
            </a:r>
            <a:r>
              <a:rPr lang="en-GB" sz="3600" dirty="0" err="1"/>
              <a:t>e`pouro</a:t>
            </a:r>
            <a:r>
              <a:rPr lang="en-GB" sz="3600" dirty="0"/>
              <a:t>@ `</a:t>
            </a:r>
            <a:r>
              <a:rPr lang="en-GB" sz="3600" dirty="0" err="1"/>
              <a:t>nhanpar;enoc</a:t>
            </a:r>
            <a:r>
              <a:rPr lang="en-GB" sz="3600" dirty="0"/>
              <a:t> </a:t>
            </a:r>
            <a:r>
              <a:rPr lang="en-GB" sz="3600" dirty="0" err="1"/>
              <a:t>hivahou</a:t>
            </a:r>
            <a:r>
              <a:rPr lang="en-GB" sz="3600" dirty="0"/>
              <a:t> `</a:t>
            </a:r>
            <a:r>
              <a:rPr lang="en-GB" sz="3600" dirty="0" err="1"/>
              <a:t>mmoc</a:t>
            </a:r>
            <a:r>
              <a:rPr lang="en-GB" sz="3600" dirty="0"/>
              <a:t>@ </a:t>
            </a:r>
            <a:endParaRPr lang="ar-EG" sz="3600" dirty="0"/>
          </a:p>
          <a:p>
            <a:pPr>
              <a:spcBef>
                <a:spcPts val="0"/>
              </a:spcBef>
            </a:pPr>
            <a:r>
              <a:rPr lang="en-GB" sz="3200" dirty="0"/>
              <a:t>`</a:t>
            </a:r>
            <a:r>
              <a:rPr lang="en-GB" sz="3300" dirty="0" err="1"/>
              <a:t>n;oc</a:t>
            </a:r>
            <a:r>
              <a:rPr lang="en-GB" sz="3300" dirty="0"/>
              <a:t> </a:t>
            </a:r>
            <a:r>
              <a:rPr lang="en-GB" sz="3300" dirty="0" err="1"/>
              <a:t>nem</a:t>
            </a:r>
            <a:r>
              <a:rPr lang="en-GB" sz="3300" dirty="0"/>
              <a:t> </a:t>
            </a:r>
            <a:r>
              <a:rPr lang="en-GB" sz="3300" dirty="0" err="1"/>
              <a:t>necke`sveri</a:t>
            </a:r>
            <a:r>
              <a:rPr lang="en-GB" sz="3300" dirty="0"/>
              <a:t> </a:t>
            </a:r>
            <a:r>
              <a:rPr lang="en-GB" sz="3300" dirty="0" err="1"/>
              <a:t>tyrou</a:t>
            </a:r>
            <a:r>
              <a:rPr lang="en-GB" sz="3300" dirty="0"/>
              <a:t>@ `</a:t>
            </a:r>
            <a:r>
              <a:rPr lang="en-GB" sz="3300" dirty="0" err="1"/>
              <a:t>eqoun</a:t>
            </a:r>
            <a:r>
              <a:rPr lang="en-GB" sz="3300" dirty="0"/>
              <a:t> `</a:t>
            </a:r>
            <a:r>
              <a:rPr lang="en-GB" sz="3300" dirty="0" err="1"/>
              <a:t>epiervei</a:t>
            </a:r>
            <a:r>
              <a:rPr lang="en-GB" sz="3300" dirty="0"/>
              <a:t> `</a:t>
            </a:r>
            <a:r>
              <a:rPr lang="en-GB" sz="3300" dirty="0" err="1"/>
              <a:t>nte</a:t>
            </a:r>
            <a:r>
              <a:rPr lang="en-GB" sz="3300" dirty="0"/>
              <a:t> `P[</a:t>
            </a:r>
            <a:r>
              <a:rPr lang="en-GB" sz="3300" dirty="0" err="1"/>
              <a:t>oic</a:t>
            </a:r>
            <a:r>
              <a:rPr lang="en-GB" sz="3300" dirty="0"/>
              <a:t>.</a:t>
            </a:r>
          </a:p>
        </p:txBody>
      </p:sp>
    </p:spTree>
    <p:extLst>
      <p:ext uri="{BB962C8B-B14F-4D97-AF65-F5344CB8AC3E}">
        <p14:creationId xmlns:p14="http://schemas.microsoft.com/office/powerpoint/2010/main" val="2929613292"/>
      </p:ext>
    </p:extLst>
  </p:cSld>
  <p:clrMapOvr>
    <a:masterClrMapping/>
  </p:clrMapOvr>
</p:sld>
</file>

<file path=ppt/slides/slide9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0" y="5836024"/>
            <a:ext cx="9144000" cy="1015350"/>
          </a:xfrm>
        </p:spPr>
        <p:txBody>
          <a:bodyPr anchor="ctr"/>
          <a:lstStyle/>
          <a:p>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ذيه أوش إنچيه نيه إڤ فوميا: إبشوشو إن ني بارثينوس تيرو: ماريا تي سمينيه إمبان أجيا: ثي إت جوله إم بي طوڤو.</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8"/>
            <a:ext cx="9144000" cy="1130333"/>
          </a:xfrm>
        </p:spPr>
        <p:txBody>
          <a:bodyPr anchor="ctr"/>
          <a:lstStyle/>
          <a:p>
            <a:pPr>
              <a:lnSpc>
                <a:spcPct val="100000"/>
              </a:lnSpc>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كثيرة هي مدائحك، يا فخر جميع العذارى، مريم العفيفة القديسة، المشتملة بالطهارة.</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0" y="4840941"/>
            <a:ext cx="9144000" cy="995083"/>
          </a:xfrm>
        </p:spPr>
        <p:txBody>
          <a:bodyPr/>
          <a:lstStyle/>
          <a:p>
            <a:pPr>
              <a:spcBef>
                <a:spcPts val="0"/>
              </a:spcBef>
            </a:pPr>
            <a:r>
              <a:rPr lang="en-GB" sz="3500" dirty="0" err="1"/>
              <a:t>Zeos</a:t>
            </a:r>
            <a:r>
              <a:rPr lang="en-GB" sz="3500" dirty="0"/>
              <a:t> `</a:t>
            </a:r>
            <a:r>
              <a:rPr lang="en-GB" sz="3500" dirty="0" err="1"/>
              <a:t>nje</a:t>
            </a:r>
            <a:r>
              <a:rPr lang="en-GB" sz="3500" dirty="0"/>
              <a:t> </a:t>
            </a:r>
            <a:r>
              <a:rPr lang="en-GB" sz="3500" dirty="0" err="1"/>
              <a:t>neeuvomi`a</a:t>
            </a:r>
            <a:r>
              <a:rPr lang="en-GB" sz="3500" dirty="0"/>
              <a:t>@ `</a:t>
            </a:r>
            <a:r>
              <a:rPr lang="en-GB" sz="3500" dirty="0" err="1"/>
              <a:t>psousou</a:t>
            </a:r>
            <a:r>
              <a:rPr lang="en-GB" sz="3500" dirty="0"/>
              <a:t> `</a:t>
            </a:r>
            <a:r>
              <a:rPr lang="en-GB" sz="3500" dirty="0" err="1"/>
              <a:t>nnipar;enoc</a:t>
            </a:r>
            <a:r>
              <a:rPr lang="en-GB" sz="3500" dirty="0"/>
              <a:t> </a:t>
            </a:r>
            <a:r>
              <a:rPr lang="en-GB" sz="3500" dirty="0" err="1"/>
              <a:t>tyrou</a:t>
            </a:r>
            <a:r>
              <a:rPr lang="en-GB" sz="3500" dirty="0"/>
              <a:t>@ </a:t>
            </a:r>
            <a:r>
              <a:rPr lang="en-GB" sz="3600" dirty="0" err="1"/>
              <a:t>Mari`a</a:t>
            </a:r>
            <a:r>
              <a:rPr lang="en-GB" sz="3600" dirty="0"/>
              <a:t> ]</a:t>
            </a:r>
            <a:r>
              <a:rPr lang="en-GB" sz="3600" dirty="0" err="1"/>
              <a:t>cemne</a:t>
            </a:r>
            <a:r>
              <a:rPr lang="en-GB" sz="3600" dirty="0"/>
              <a:t> `</a:t>
            </a:r>
            <a:r>
              <a:rPr lang="en-GB" sz="3600" dirty="0" err="1"/>
              <a:t>mpan`agi`a</a:t>
            </a:r>
            <a:r>
              <a:rPr lang="en-GB" sz="3600" dirty="0"/>
              <a:t>@ ;</a:t>
            </a:r>
            <a:r>
              <a:rPr lang="en-GB" sz="3600" dirty="0" err="1"/>
              <a:t>yetjolh</a:t>
            </a:r>
            <a:r>
              <a:rPr lang="en-GB" sz="3600" dirty="0"/>
              <a:t> `</a:t>
            </a:r>
            <a:r>
              <a:rPr lang="en-GB" sz="3600" dirty="0" err="1"/>
              <a:t>mpitoubo</a:t>
            </a:r>
            <a:r>
              <a:rPr lang="en-GB" sz="3600" dirty="0"/>
              <a:t>.</a:t>
            </a:r>
            <a:endParaRPr lang="en-GB" sz="3500" dirty="0"/>
          </a:p>
        </p:txBody>
      </p:sp>
    </p:spTree>
    <p:extLst>
      <p:ext uri="{BB962C8B-B14F-4D97-AF65-F5344CB8AC3E}">
        <p14:creationId xmlns:p14="http://schemas.microsoft.com/office/powerpoint/2010/main" val="943274266"/>
      </p:ext>
    </p:extLst>
  </p:cSld>
  <p:clrMapOvr>
    <a:masterClrMapping/>
  </p:clrMapOvr>
</p:sld>
</file>

<file path=ppt/slides/slide9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0" y="5836024"/>
            <a:ext cx="9144000" cy="1015350"/>
          </a:xfrm>
        </p:spPr>
        <p:txBody>
          <a:bodyPr anchor="ctr"/>
          <a:lstStyle/>
          <a:p>
            <a:r>
              <a:rPr kumimoji="0" lang="ar-EG" sz="3700" b="1" i="0" u="none" strike="noStrike" kern="1200" cap="none" normalizeH="0" baseline="0" dirty="0">
                <a:ln>
                  <a:noFill/>
                </a:ln>
                <a:solidFill>
                  <a:schemeClr val="bg1"/>
                </a:solidFill>
                <a:effectLst/>
                <a:latin typeface="Times New Roman" pitchFamily="18" charset="0"/>
                <a:ea typeface="+mn-ea"/>
                <a:cs typeface="Times New Roman" pitchFamily="18" charset="0"/>
              </a:rPr>
              <a:t>إيببيه بينيوت بي هويت إن آدام: أفطاستو إبي باراذيسوس: نيم نو إيه نيم بينيوت أبرأم: إثڤيه ماريا تي بارثينوس.</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8"/>
            <a:ext cx="9144000" cy="1130333"/>
          </a:xfrm>
        </p:spPr>
        <p:txBody>
          <a:bodyPr anchor="ctr"/>
          <a:lstStyle/>
          <a:p>
            <a:pPr>
              <a:lnSpc>
                <a:spcPct val="100000"/>
              </a:lnSpc>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هوذا أبانا آدم، الأول قد رجع إلى الفردوس، وكذا نوح وأبونا إبراهيم، وذلك من أجل مريم العذراء.</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121024" y="4840941"/>
            <a:ext cx="9426389" cy="995083"/>
          </a:xfrm>
        </p:spPr>
        <p:txBody>
          <a:bodyPr/>
          <a:lstStyle/>
          <a:p>
            <a:pPr>
              <a:spcBef>
                <a:spcPts val="0"/>
              </a:spcBef>
            </a:pPr>
            <a:r>
              <a:rPr lang="en-GB" sz="3400" dirty="0" err="1"/>
              <a:t>Yppe</a:t>
            </a:r>
            <a:r>
              <a:rPr lang="en-GB" sz="3400" dirty="0"/>
              <a:t> </a:t>
            </a:r>
            <a:r>
              <a:rPr lang="en-GB" sz="3400" dirty="0" err="1"/>
              <a:t>peniwt</a:t>
            </a:r>
            <a:r>
              <a:rPr lang="en-GB" sz="3400" dirty="0"/>
              <a:t> </a:t>
            </a:r>
            <a:r>
              <a:rPr lang="en-GB" sz="3400" dirty="0" err="1"/>
              <a:t>pihouit</a:t>
            </a:r>
            <a:r>
              <a:rPr lang="en-GB" sz="3400" dirty="0"/>
              <a:t> `</a:t>
            </a:r>
            <a:r>
              <a:rPr lang="en-GB" sz="3400" dirty="0" err="1"/>
              <a:t>n`Adam</a:t>
            </a:r>
            <a:r>
              <a:rPr lang="en-GB" sz="3400" dirty="0"/>
              <a:t>@ </a:t>
            </a:r>
            <a:r>
              <a:rPr lang="en-GB" sz="3400" dirty="0" err="1"/>
              <a:t>aftac;o</a:t>
            </a:r>
            <a:r>
              <a:rPr lang="en-GB" sz="3400" dirty="0"/>
              <a:t> `</a:t>
            </a:r>
            <a:r>
              <a:rPr lang="en-GB" sz="3400" dirty="0" err="1"/>
              <a:t>epiparadicoc</a:t>
            </a:r>
            <a:r>
              <a:rPr lang="en-GB" sz="3400" dirty="0"/>
              <a:t>@ </a:t>
            </a:r>
            <a:r>
              <a:rPr lang="en-GB" sz="3400" dirty="0" err="1"/>
              <a:t>nem</a:t>
            </a:r>
            <a:r>
              <a:rPr lang="en-GB" sz="3400" dirty="0"/>
              <a:t> </a:t>
            </a:r>
            <a:r>
              <a:rPr lang="en-GB" sz="3400" dirty="0" err="1"/>
              <a:t>Nw`e</a:t>
            </a:r>
            <a:r>
              <a:rPr lang="en-GB" sz="3400" dirty="0"/>
              <a:t> </a:t>
            </a:r>
            <a:r>
              <a:rPr lang="en-GB" sz="3400" dirty="0" err="1"/>
              <a:t>nem</a:t>
            </a:r>
            <a:r>
              <a:rPr lang="en-GB" sz="3400" dirty="0"/>
              <a:t> </a:t>
            </a:r>
            <a:r>
              <a:rPr lang="en-GB" sz="3400" dirty="0" err="1"/>
              <a:t>peniwt</a:t>
            </a:r>
            <a:r>
              <a:rPr lang="en-GB" sz="3400" dirty="0"/>
              <a:t> </a:t>
            </a:r>
            <a:r>
              <a:rPr lang="en-GB" sz="3400" dirty="0" err="1"/>
              <a:t>Abraam</a:t>
            </a:r>
            <a:r>
              <a:rPr lang="en-GB" sz="3400" dirty="0"/>
              <a:t>@ </a:t>
            </a:r>
            <a:r>
              <a:rPr lang="en-GB" sz="3400" dirty="0" err="1"/>
              <a:t>e;be</a:t>
            </a:r>
            <a:r>
              <a:rPr lang="en-GB" sz="3400" dirty="0"/>
              <a:t> </a:t>
            </a:r>
            <a:r>
              <a:rPr lang="en-GB" sz="3400" dirty="0" err="1"/>
              <a:t>Mari`a</a:t>
            </a:r>
            <a:r>
              <a:rPr lang="en-GB" sz="3400" dirty="0"/>
              <a:t> ]</a:t>
            </a:r>
            <a:r>
              <a:rPr lang="en-GB" sz="3400" dirty="0" err="1"/>
              <a:t>par;enoc</a:t>
            </a:r>
            <a:r>
              <a:rPr lang="en-GB" sz="3400" dirty="0"/>
              <a:t>.</a:t>
            </a:r>
          </a:p>
        </p:txBody>
      </p:sp>
    </p:spTree>
    <p:extLst>
      <p:ext uri="{BB962C8B-B14F-4D97-AF65-F5344CB8AC3E}">
        <p14:creationId xmlns:p14="http://schemas.microsoft.com/office/powerpoint/2010/main" val="442263275"/>
      </p:ext>
    </p:extLst>
  </p:cSld>
  <p:clrMapOvr>
    <a:masterClrMapping/>
  </p:clrMapOvr>
</p:sld>
</file>

<file path=ppt/slides/slide9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0" y="5836024"/>
            <a:ext cx="9144000" cy="1015350"/>
          </a:xfrm>
        </p:spPr>
        <p:txBody>
          <a:bodyPr anchor="ctr"/>
          <a:lstStyle/>
          <a:p>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ثي إيتاس صوتيم إيتي إسمي: إنتيه غابرييل بي أنجيلوس: چيه شيريه نيه إبتشويس نيميه: أو تي شيليت إنكاثاروس.</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8"/>
            <a:ext cx="9144000" cy="1130333"/>
          </a:xfrm>
        </p:spPr>
        <p:txBody>
          <a:bodyPr anchor="ctr"/>
          <a:lstStyle/>
          <a:p>
            <a:pPr>
              <a:lnSpc>
                <a:spcPct val="100000"/>
              </a:lnSpc>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التي سمعت صوت، غبريال الملاك قائلًا، السلام لك الرب معك، أيتها العروس النقية.</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1" y="4840941"/>
            <a:ext cx="9144001" cy="995083"/>
          </a:xfrm>
        </p:spPr>
        <p:txBody>
          <a:bodyPr/>
          <a:lstStyle/>
          <a:p>
            <a:pPr>
              <a:spcBef>
                <a:spcPts val="0"/>
              </a:spcBef>
            </a:pPr>
            <a:r>
              <a:rPr lang="en-GB" sz="3700" dirty="0"/>
              <a:t>:</a:t>
            </a:r>
            <a:r>
              <a:rPr lang="en-GB" sz="3700" dirty="0" err="1"/>
              <a:t>y`etaccwtem</a:t>
            </a:r>
            <a:r>
              <a:rPr lang="en-GB" sz="3700" dirty="0"/>
              <a:t> `e]`</a:t>
            </a:r>
            <a:r>
              <a:rPr lang="en-GB" sz="3700" dirty="0" err="1"/>
              <a:t>cmy</a:t>
            </a:r>
            <a:r>
              <a:rPr lang="en-GB" sz="3700" dirty="0"/>
              <a:t>@ `</a:t>
            </a:r>
            <a:r>
              <a:rPr lang="en-GB" sz="3700" dirty="0" err="1"/>
              <a:t>nte</a:t>
            </a:r>
            <a:r>
              <a:rPr lang="en-GB" sz="3700" dirty="0"/>
              <a:t> </a:t>
            </a:r>
            <a:r>
              <a:rPr lang="en-GB" sz="3700" dirty="0" err="1"/>
              <a:t>Gabryil</a:t>
            </a:r>
            <a:r>
              <a:rPr lang="en-GB" sz="3700" dirty="0"/>
              <a:t> </a:t>
            </a:r>
            <a:r>
              <a:rPr lang="en-GB" sz="3700" dirty="0" err="1"/>
              <a:t>piaggeloc</a:t>
            </a:r>
            <a:r>
              <a:rPr lang="en-GB" sz="3700" dirty="0"/>
              <a:t>@ </a:t>
            </a:r>
            <a:endParaRPr lang="ar-EG" sz="3700" dirty="0"/>
          </a:p>
          <a:p>
            <a:pPr>
              <a:spcBef>
                <a:spcPts val="0"/>
              </a:spcBef>
            </a:pPr>
            <a:r>
              <a:rPr lang="en-GB" sz="3700" dirty="0"/>
              <a:t>je ,ere ne `P[</a:t>
            </a:r>
            <a:r>
              <a:rPr lang="en-GB" sz="3700" dirty="0" err="1"/>
              <a:t>oic</a:t>
            </a:r>
            <a:r>
              <a:rPr lang="en-GB" sz="3700" dirty="0"/>
              <a:t> </a:t>
            </a:r>
            <a:r>
              <a:rPr lang="en-GB" sz="3700" dirty="0" err="1"/>
              <a:t>neme</a:t>
            </a:r>
            <a:r>
              <a:rPr lang="en-GB" sz="3700" dirty="0"/>
              <a:t>@ `w ]</a:t>
            </a:r>
            <a:r>
              <a:rPr lang="en-GB" sz="3700" dirty="0" err="1"/>
              <a:t>selet</a:t>
            </a:r>
            <a:r>
              <a:rPr lang="en-GB" sz="3700" dirty="0"/>
              <a:t> `</a:t>
            </a:r>
            <a:r>
              <a:rPr lang="en-GB" sz="3700" dirty="0" err="1"/>
              <a:t>nka;aroc</a:t>
            </a:r>
            <a:r>
              <a:rPr lang="en-GB" sz="3700" dirty="0"/>
              <a:t>.</a:t>
            </a:r>
          </a:p>
        </p:txBody>
      </p:sp>
    </p:spTree>
    <p:extLst>
      <p:ext uri="{BB962C8B-B14F-4D97-AF65-F5344CB8AC3E}">
        <p14:creationId xmlns:p14="http://schemas.microsoft.com/office/powerpoint/2010/main" val="186056036"/>
      </p:ext>
    </p:extLst>
  </p:cSld>
  <p:clrMapOvr>
    <a:masterClrMapping/>
  </p:clrMapOvr>
</p:sld>
</file>

<file path=ppt/slides/slide9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0" y="5836024"/>
            <a:ext cx="9144000" cy="1015350"/>
          </a:xfrm>
        </p:spPr>
        <p:txBody>
          <a:bodyPr anchor="ctr"/>
          <a:lstStyle/>
          <a:p>
            <a:pPr>
              <a:spcBef>
                <a:spcPts val="0"/>
              </a:spcBef>
            </a:pP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يس هيببيه تيرا إرڤوكي: أووه إنتيه ميسي إن أوشيري: </a:t>
            </a:r>
          </a:p>
          <a:p>
            <a:pPr>
              <a:spcBef>
                <a:spcPts val="0"/>
              </a:spcBef>
            </a:pPr>
            <a:r>
              <a:rPr kumimoji="0" lang="ar-EG" sz="3400" b="1" i="0" u="none" strike="noStrike" kern="1200" cap="none" normalizeH="0" baseline="0" dirty="0">
                <a:ln>
                  <a:noFill/>
                </a:ln>
                <a:solidFill>
                  <a:schemeClr val="bg1"/>
                </a:solidFill>
                <a:effectLst/>
                <a:latin typeface="Times New Roman" pitchFamily="18" charset="0"/>
                <a:ea typeface="+mn-ea"/>
                <a:cs typeface="Times New Roman" pitchFamily="18" charset="0"/>
              </a:rPr>
              <a:t>إبشيري إم إفنوتي في إتتشوسي: ني إبروفيتيس أڤساچي إثڤيتف.</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8"/>
            <a:ext cx="9144000" cy="1130333"/>
          </a:xfrm>
        </p:spPr>
        <p:txBody>
          <a:bodyPr anchor="ctr"/>
          <a:lstStyle/>
          <a:p>
            <a:pPr>
              <a:lnSpc>
                <a:spcPct val="100000"/>
              </a:lnSpc>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هوذا أنت تحبلين، وتلدين إبنًا، وهو إبن الله العلي، الذي من أجله نطقت الأنبياء.</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1" y="4840941"/>
            <a:ext cx="9144001" cy="995083"/>
          </a:xfrm>
        </p:spPr>
        <p:txBody>
          <a:bodyPr/>
          <a:lstStyle/>
          <a:p>
            <a:pPr>
              <a:spcBef>
                <a:spcPts val="0"/>
              </a:spcBef>
            </a:pPr>
            <a:r>
              <a:rPr lang="en-GB" sz="3600" dirty="0" err="1"/>
              <a:t>Ic</a:t>
            </a:r>
            <a:r>
              <a:rPr lang="en-GB" sz="3600" dirty="0"/>
              <a:t> </a:t>
            </a:r>
            <a:r>
              <a:rPr lang="en-GB" sz="3600" dirty="0" err="1"/>
              <a:t>hyppe</a:t>
            </a:r>
            <a:r>
              <a:rPr lang="en-GB" sz="3600" dirty="0"/>
              <a:t> </a:t>
            </a:r>
            <a:r>
              <a:rPr lang="en-GB" sz="3600" dirty="0" err="1"/>
              <a:t>teraerboki</a:t>
            </a:r>
            <a:r>
              <a:rPr lang="en-GB" sz="3600" dirty="0"/>
              <a:t>@ </a:t>
            </a:r>
            <a:r>
              <a:rPr lang="en-GB" sz="3600" dirty="0" err="1"/>
              <a:t>ouoh</a:t>
            </a:r>
            <a:r>
              <a:rPr lang="en-GB" sz="3600" dirty="0"/>
              <a:t> `</a:t>
            </a:r>
            <a:r>
              <a:rPr lang="en-GB" sz="3600" dirty="0" err="1"/>
              <a:t>ntemici</a:t>
            </a:r>
            <a:r>
              <a:rPr lang="en-GB" sz="3600" dirty="0"/>
              <a:t> `</a:t>
            </a:r>
            <a:r>
              <a:rPr lang="en-GB" sz="3600" dirty="0" err="1"/>
              <a:t>nousyri</a:t>
            </a:r>
            <a:r>
              <a:rPr lang="en-GB" sz="3600" dirty="0"/>
              <a:t>@</a:t>
            </a:r>
            <a:br>
              <a:rPr lang="en-GB" sz="3500" dirty="0"/>
            </a:br>
            <a:r>
              <a:rPr lang="en-GB" sz="3500" dirty="0"/>
              <a:t> `</a:t>
            </a:r>
            <a:r>
              <a:rPr lang="en-GB" sz="3500" dirty="0" err="1"/>
              <a:t>psyri</a:t>
            </a:r>
            <a:r>
              <a:rPr lang="en-GB" sz="3500" dirty="0"/>
              <a:t> `mV] </a:t>
            </a:r>
            <a:r>
              <a:rPr lang="en-GB" sz="3500" dirty="0" err="1"/>
              <a:t>vyet</a:t>
            </a:r>
            <a:r>
              <a:rPr lang="en-GB" sz="3500" dirty="0"/>
              <a:t>[</a:t>
            </a:r>
            <a:r>
              <a:rPr lang="en-GB" sz="3500" dirty="0" err="1"/>
              <a:t>oci</a:t>
            </a:r>
            <a:r>
              <a:rPr lang="en-GB" sz="3500" dirty="0"/>
              <a:t>@ </a:t>
            </a:r>
            <a:r>
              <a:rPr lang="en-GB" sz="3500" dirty="0" err="1"/>
              <a:t>ni`provytyc</a:t>
            </a:r>
            <a:r>
              <a:rPr lang="en-GB" sz="3500" dirty="0"/>
              <a:t> </a:t>
            </a:r>
            <a:r>
              <a:rPr lang="en-GB" sz="3500" dirty="0" err="1"/>
              <a:t>aucaji</a:t>
            </a:r>
            <a:r>
              <a:rPr lang="en-GB" sz="3500" dirty="0"/>
              <a:t> </a:t>
            </a:r>
            <a:r>
              <a:rPr lang="en-GB" sz="3500" dirty="0" err="1"/>
              <a:t>e;bytf</a:t>
            </a:r>
            <a:r>
              <a:rPr lang="en-GB" sz="3500" dirty="0"/>
              <a:t>.</a:t>
            </a:r>
          </a:p>
        </p:txBody>
      </p:sp>
    </p:spTree>
    <p:extLst>
      <p:ext uri="{BB962C8B-B14F-4D97-AF65-F5344CB8AC3E}">
        <p14:creationId xmlns:p14="http://schemas.microsoft.com/office/powerpoint/2010/main" val="1402817624"/>
      </p:ext>
    </p:extLst>
  </p:cSld>
  <p:clrMapOvr>
    <a:masterClrMapping/>
  </p:clrMapOvr>
</p:sld>
</file>

<file path=ppt/slides/slide9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0" y="5836024"/>
            <a:ext cx="9144000" cy="1015350"/>
          </a:xfrm>
        </p:spPr>
        <p:txBody>
          <a:bodyPr anchor="ctr"/>
          <a:lstStyle/>
          <a:p>
            <a:pPr>
              <a:spcBef>
                <a:spcPts val="0"/>
              </a:spcBef>
            </a:pPr>
            <a:r>
              <a:rPr kumimoji="0" lang="ar-EG" sz="3400" b="1" i="0" u="none" strike="noStrike" kern="1200" cap="none" normalizeH="0" baseline="0" dirty="0">
                <a:ln>
                  <a:noFill/>
                </a:ln>
                <a:solidFill>
                  <a:schemeClr val="bg1"/>
                </a:solidFill>
                <a:effectLst/>
                <a:latin typeface="Times New Roman" pitchFamily="18" charset="0"/>
                <a:ea typeface="+mn-ea"/>
                <a:cs typeface="Times New Roman" pitchFamily="18" charset="0"/>
              </a:rPr>
              <a:t>كاطا إفريتي إيطاف جوس: إنچيه لوكاس بي أبوسطولوس: إثڤيه بي إجفو إن إيسوس بخريستوس: خين بيتليئيم هوس أغاثوس.</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8"/>
            <a:ext cx="9144000" cy="1130333"/>
          </a:xfrm>
        </p:spPr>
        <p:txBody>
          <a:bodyPr anchor="ctr"/>
          <a:lstStyle/>
          <a:p>
            <a:pPr>
              <a:lnSpc>
                <a:spcPct val="100000"/>
              </a:lnSpc>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كما قال، لوقا الرسول، من أجل ميلاد يسوع المسيح، في بيت لحم إذ هو صالح.</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1" y="4840941"/>
            <a:ext cx="9144001" cy="995083"/>
          </a:xfrm>
        </p:spPr>
        <p:txBody>
          <a:bodyPr/>
          <a:lstStyle/>
          <a:p>
            <a:pPr>
              <a:spcBef>
                <a:spcPts val="0"/>
              </a:spcBef>
            </a:pPr>
            <a:r>
              <a:rPr lang="en-GB" sz="3700" dirty="0" err="1"/>
              <a:t>Kata`vry</a:t>
            </a:r>
            <a:r>
              <a:rPr lang="en-GB" sz="3700" dirty="0"/>
              <a:t>] `</a:t>
            </a:r>
            <a:r>
              <a:rPr lang="en-GB" sz="3700" dirty="0" err="1"/>
              <a:t>etafjoc</a:t>
            </a:r>
            <a:r>
              <a:rPr lang="en-GB" sz="3700" dirty="0"/>
              <a:t>@ `</a:t>
            </a:r>
            <a:r>
              <a:rPr lang="en-GB" sz="3700" dirty="0" err="1"/>
              <a:t>nje</a:t>
            </a:r>
            <a:r>
              <a:rPr lang="en-GB" sz="3700" dirty="0"/>
              <a:t> </a:t>
            </a:r>
            <a:r>
              <a:rPr lang="en-GB" sz="3700" dirty="0" err="1"/>
              <a:t>Loukac</a:t>
            </a:r>
            <a:r>
              <a:rPr lang="en-GB" sz="3700" dirty="0"/>
              <a:t> </a:t>
            </a:r>
            <a:r>
              <a:rPr lang="en-GB" sz="3700" dirty="0" err="1"/>
              <a:t>pi`apoctoloc</a:t>
            </a:r>
            <a:r>
              <a:rPr lang="en-GB" sz="3700" dirty="0"/>
              <a:t>@ </a:t>
            </a:r>
            <a:r>
              <a:rPr lang="en-GB" sz="3700" dirty="0" err="1"/>
              <a:t>e;be</a:t>
            </a:r>
            <a:r>
              <a:rPr lang="en-GB" sz="3700" dirty="0"/>
              <a:t> </a:t>
            </a:r>
            <a:r>
              <a:rPr lang="en-GB" sz="3700" dirty="0" err="1"/>
              <a:t>pi`jvo</a:t>
            </a:r>
            <a:r>
              <a:rPr lang="en-GB" sz="3700" dirty="0"/>
              <a:t> `</a:t>
            </a:r>
            <a:r>
              <a:rPr lang="en-GB" sz="3700" dirty="0" err="1"/>
              <a:t>nI</a:t>
            </a:r>
            <a:r>
              <a:rPr lang="en-GB" sz="3700" dirty="0"/>
              <a:t>=y=c P=,=c@ </a:t>
            </a:r>
            <a:r>
              <a:rPr lang="en-GB" sz="3700" dirty="0" err="1"/>
              <a:t>qen</a:t>
            </a:r>
            <a:r>
              <a:rPr lang="en-GB" sz="3700" dirty="0"/>
              <a:t> </a:t>
            </a:r>
            <a:r>
              <a:rPr lang="en-GB" sz="3700" dirty="0" err="1"/>
              <a:t>By;leem</a:t>
            </a:r>
            <a:r>
              <a:rPr lang="en-GB" sz="3700" dirty="0"/>
              <a:t> </a:t>
            </a:r>
            <a:r>
              <a:rPr lang="en-GB" sz="3700" dirty="0" err="1"/>
              <a:t>hwc</a:t>
            </a:r>
            <a:r>
              <a:rPr lang="en-GB" sz="3700" dirty="0"/>
              <a:t> `</a:t>
            </a:r>
            <a:r>
              <a:rPr lang="en-GB" sz="3700" dirty="0" err="1"/>
              <a:t>aga;oc</a:t>
            </a:r>
            <a:r>
              <a:rPr lang="en-GB" sz="3700" dirty="0"/>
              <a:t>.</a:t>
            </a:r>
          </a:p>
        </p:txBody>
      </p:sp>
    </p:spTree>
    <p:extLst>
      <p:ext uri="{BB962C8B-B14F-4D97-AF65-F5344CB8AC3E}">
        <p14:creationId xmlns:p14="http://schemas.microsoft.com/office/powerpoint/2010/main" val="267425501"/>
      </p:ext>
    </p:extLst>
  </p:cSld>
  <p:clrMapOvr>
    <a:masterClrMapping/>
  </p:clrMapOvr>
</p:sld>
</file>

<file path=ppt/slides/slide9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0" y="5836024"/>
            <a:ext cx="9144000" cy="1015350"/>
          </a:xfrm>
        </p:spPr>
        <p:txBody>
          <a:bodyPr anchor="ctr"/>
          <a:lstStyle/>
          <a:p>
            <a:pPr>
              <a:spcBef>
                <a:spcPts val="0"/>
              </a:spcBef>
            </a:pPr>
            <a:r>
              <a:rPr kumimoji="0" lang="ar-EG" sz="3500" b="1" i="0" u="none" strike="noStrike" kern="1200" cap="none" normalizeH="0" baseline="0" dirty="0">
                <a:ln>
                  <a:noFill/>
                </a:ln>
                <a:solidFill>
                  <a:schemeClr val="bg1"/>
                </a:solidFill>
                <a:effectLst/>
                <a:latin typeface="Times New Roman" pitchFamily="18" charset="0"/>
                <a:ea typeface="+mn-ea"/>
                <a:cs typeface="Times New Roman" pitchFamily="18" charset="0"/>
              </a:rPr>
              <a:t>ليبون أڤئي إنچيه ني ماغوس: أڤئيني ناف إن هان ذورون: أوو نوب نيم أوو ليڤانوس: نيم أوشال هوس إبؤرو إنني إيه أون.</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8"/>
            <a:ext cx="9144000" cy="1130333"/>
          </a:xfrm>
        </p:spPr>
        <p:txBody>
          <a:bodyPr anchor="ctr"/>
          <a:lstStyle/>
          <a:p>
            <a:pPr>
              <a:lnSpc>
                <a:spcPct val="100000"/>
              </a:lnSpc>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وأيضًا قد أتى المجوس، وقدموا له القرابين، ذهبًا ولبانًا، ومرًا إذ أنه ملك الدهور.</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1" y="4840941"/>
            <a:ext cx="9144001" cy="995083"/>
          </a:xfrm>
        </p:spPr>
        <p:txBody>
          <a:bodyPr/>
          <a:lstStyle/>
          <a:p>
            <a:pPr>
              <a:spcBef>
                <a:spcPts val="0"/>
              </a:spcBef>
            </a:pPr>
            <a:r>
              <a:rPr lang="en-GB" sz="3700" dirty="0" err="1"/>
              <a:t>Loipon</a:t>
            </a:r>
            <a:r>
              <a:rPr lang="en-GB" sz="3700" dirty="0"/>
              <a:t> </a:t>
            </a:r>
            <a:r>
              <a:rPr lang="en-GB" sz="3700" dirty="0" err="1"/>
              <a:t>au`i</a:t>
            </a:r>
            <a:r>
              <a:rPr lang="en-GB" sz="3700" dirty="0"/>
              <a:t> `</a:t>
            </a:r>
            <a:r>
              <a:rPr lang="en-GB" sz="3700" dirty="0" err="1"/>
              <a:t>nje</a:t>
            </a:r>
            <a:r>
              <a:rPr lang="en-GB" sz="3700" dirty="0"/>
              <a:t> </a:t>
            </a:r>
            <a:r>
              <a:rPr lang="en-GB" sz="3700" dirty="0" err="1"/>
              <a:t>nimagoc</a:t>
            </a:r>
            <a:r>
              <a:rPr lang="en-GB" sz="3700" dirty="0"/>
              <a:t>@ </a:t>
            </a:r>
            <a:r>
              <a:rPr lang="en-GB" sz="3700" dirty="0" err="1"/>
              <a:t>au`ini</a:t>
            </a:r>
            <a:r>
              <a:rPr lang="en-GB" sz="3700" dirty="0"/>
              <a:t> </a:t>
            </a:r>
            <a:r>
              <a:rPr lang="en-GB" sz="3700" dirty="0" err="1"/>
              <a:t>naf`nhandwron</a:t>
            </a:r>
            <a:r>
              <a:rPr lang="en-GB" sz="3700" dirty="0"/>
              <a:t>@ </a:t>
            </a:r>
            <a:r>
              <a:rPr lang="en-GB" sz="3300" dirty="0" err="1"/>
              <a:t>ounoub</a:t>
            </a:r>
            <a:r>
              <a:rPr lang="en-GB" sz="3300" dirty="0"/>
              <a:t> </a:t>
            </a:r>
            <a:r>
              <a:rPr lang="en-GB" sz="3300" dirty="0" err="1"/>
              <a:t>nem</a:t>
            </a:r>
            <a:r>
              <a:rPr lang="en-GB" sz="3300" dirty="0"/>
              <a:t> </a:t>
            </a:r>
            <a:r>
              <a:rPr lang="en-GB" sz="3300" dirty="0" err="1"/>
              <a:t>oulibanoc</a:t>
            </a:r>
            <a:r>
              <a:rPr lang="en-GB" sz="3300" dirty="0"/>
              <a:t>@ </a:t>
            </a:r>
            <a:r>
              <a:rPr lang="en-GB" sz="3300" dirty="0" err="1"/>
              <a:t>nem</a:t>
            </a:r>
            <a:r>
              <a:rPr lang="en-GB" sz="3300" dirty="0"/>
              <a:t> </a:t>
            </a:r>
            <a:r>
              <a:rPr lang="en-GB" sz="3300" dirty="0" err="1"/>
              <a:t>ousal</a:t>
            </a:r>
            <a:r>
              <a:rPr lang="en-GB" sz="3300" dirty="0"/>
              <a:t> </a:t>
            </a:r>
            <a:r>
              <a:rPr lang="en-GB" sz="3300" dirty="0" err="1"/>
              <a:t>hwc</a:t>
            </a:r>
            <a:r>
              <a:rPr lang="en-GB" sz="3300" dirty="0"/>
              <a:t> `</a:t>
            </a:r>
            <a:r>
              <a:rPr lang="en-GB" sz="3300" dirty="0" err="1"/>
              <a:t>pouro</a:t>
            </a:r>
            <a:r>
              <a:rPr lang="en-GB" sz="3300" dirty="0"/>
              <a:t> `</a:t>
            </a:r>
            <a:r>
              <a:rPr lang="en-GB" sz="3300" dirty="0" err="1"/>
              <a:t>nni`ewn</a:t>
            </a:r>
            <a:r>
              <a:rPr lang="en-GB" sz="3300" dirty="0"/>
              <a:t>.</a:t>
            </a:r>
          </a:p>
        </p:txBody>
      </p:sp>
    </p:spTree>
    <p:extLst>
      <p:ext uri="{BB962C8B-B14F-4D97-AF65-F5344CB8AC3E}">
        <p14:creationId xmlns:p14="http://schemas.microsoft.com/office/powerpoint/2010/main" val="3916730514"/>
      </p:ext>
    </p:extLst>
  </p:cSld>
  <p:clrMapOvr>
    <a:masterClrMapping/>
  </p:clrMapOvr>
</p:sld>
</file>

<file path=ppt/slides/slide9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0" y="5681481"/>
            <a:ext cx="9144000" cy="1169893"/>
          </a:xfrm>
        </p:spPr>
        <p:txBody>
          <a:bodyPr anchor="ctr"/>
          <a:lstStyle/>
          <a:p>
            <a:pPr>
              <a:spcBef>
                <a:spcPts val="0"/>
              </a:spcBef>
            </a:pP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مارين أوو أوشت ناهرين بخريستوس: نيم نيمان إيسوأوو نيم ني ماغوس:</a:t>
            </a:r>
            <a:endPar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9"/>
            <a:ext cx="9144000" cy="807604"/>
          </a:xfrm>
        </p:spPr>
        <p:txBody>
          <a:bodyPr anchor="ctr"/>
          <a:lstStyle/>
          <a:p>
            <a:pPr>
              <a:lnSpc>
                <a:spcPct val="100000"/>
              </a:lnSpc>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فلنسجد أمام المسيح، مع الرعاة والمجوس، </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1" y="4518213"/>
            <a:ext cx="9144001" cy="1169893"/>
          </a:xfrm>
        </p:spPr>
        <p:txBody>
          <a:bodyPr/>
          <a:lstStyle/>
          <a:p>
            <a:pPr>
              <a:spcBef>
                <a:spcPts val="0"/>
              </a:spcBef>
            </a:pPr>
            <a:r>
              <a:rPr lang="en-GB" dirty="0" err="1"/>
              <a:t>Marenouwst</a:t>
            </a:r>
            <a:r>
              <a:rPr lang="en-GB" dirty="0"/>
              <a:t> </a:t>
            </a:r>
            <a:r>
              <a:rPr lang="en-GB" dirty="0" err="1"/>
              <a:t>nahren</a:t>
            </a:r>
            <a:r>
              <a:rPr lang="en-GB" dirty="0"/>
              <a:t> P=,=c@ </a:t>
            </a:r>
            <a:r>
              <a:rPr lang="en-GB" dirty="0" err="1"/>
              <a:t>nem</a:t>
            </a:r>
            <a:r>
              <a:rPr lang="en-GB" dirty="0"/>
              <a:t> </a:t>
            </a:r>
            <a:r>
              <a:rPr lang="en-GB" dirty="0" err="1"/>
              <a:t>niman`ecwou</a:t>
            </a:r>
            <a:r>
              <a:rPr lang="en-GB" dirty="0"/>
              <a:t> </a:t>
            </a:r>
            <a:r>
              <a:rPr lang="en-GB" dirty="0" err="1"/>
              <a:t>nem</a:t>
            </a:r>
            <a:r>
              <a:rPr lang="en-GB" dirty="0"/>
              <a:t> </a:t>
            </a:r>
            <a:r>
              <a:rPr lang="en-GB" dirty="0" err="1"/>
              <a:t>nimagoc</a:t>
            </a:r>
            <a:r>
              <a:rPr lang="en-GB" dirty="0"/>
              <a:t>@</a:t>
            </a:r>
          </a:p>
        </p:txBody>
      </p:sp>
    </p:spTree>
    <p:extLst>
      <p:ext uri="{BB962C8B-B14F-4D97-AF65-F5344CB8AC3E}">
        <p14:creationId xmlns:p14="http://schemas.microsoft.com/office/powerpoint/2010/main" val="2297169687"/>
      </p:ext>
    </p:extLst>
  </p:cSld>
  <p:clrMapOvr>
    <a:masterClrMapping/>
  </p:clrMapOvr>
</p:sld>
</file>

<file path=ppt/slides/slide9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0" y="5741896"/>
            <a:ext cx="9144000" cy="1109478"/>
          </a:xfrm>
        </p:spPr>
        <p:txBody>
          <a:bodyPr anchor="ctr"/>
          <a:lstStyle/>
          <a:p>
            <a:pPr>
              <a:spcBef>
                <a:spcPts val="0"/>
              </a:spcBef>
            </a:pP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إفي إيطاس ماسف إنچيه تي بارثينوس: شا إنتيف سوتي إمبين جينوس.</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9"/>
            <a:ext cx="9144000" cy="807604"/>
          </a:xfrm>
        </p:spPr>
        <p:txBody>
          <a:bodyPr anchor="ctr"/>
          <a:lstStyle/>
          <a:p>
            <a:pPr>
              <a:lnSpc>
                <a:spcPct val="100000"/>
              </a:lnSpc>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الذي ولدته العذراء، حتى خلص جنسنا.</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1" y="4537118"/>
            <a:ext cx="9144001" cy="1204778"/>
          </a:xfrm>
        </p:spPr>
        <p:txBody>
          <a:bodyPr/>
          <a:lstStyle/>
          <a:p>
            <a:pPr>
              <a:spcBef>
                <a:spcPts val="0"/>
              </a:spcBef>
            </a:pPr>
            <a:r>
              <a:rPr lang="en-GB" dirty="0"/>
              <a:t>`</a:t>
            </a:r>
            <a:r>
              <a:rPr lang="en-GB" dirty="0" err="1"/>
              <a:t>evy`etacmacf</a:t>
            </a:r>
            <a:r>
              <a:rPr lang="en-GB" dirty="0"/>
              <a:t> `</a:t>
            </a:r>
            <a:r>
              <a:rPr lang="en-GB" dirty="0" err="1"/>
              <a:t>nje</a:t>
            </a:r>
            <a:r>
              <a:rPr lang="en-GB" dirty="0"/>
              <a:t> }</a:t>
            </a:r>
            <a:r>
              <a:rPr lang="en-GB" dirty="0" err="1"/>
              <a:t>par;enoc</a:t>
            </a:r>
            <a:r>
              <a:rPr lang="en-GB" dirty="0"/>
              <a:t>@ </a:t>
            </a:r>
            <a:r>
              <a:rPr lang="en-GB" dirty="0" err="1"/>
              <a:t>sa</a:t>
            </a:r>
            <a:r>
              <a:rPr lang="en-GB" dirty="0"/>
              <a:t> `</a:t>
            </a:r>
            <a:r>
              <a:rPr lang="en-GB" dirty="0" err="1"/>
              <a:t>ntefcw</a:t>
            </a:r>
            <a:r>
              <a:rPr lang="en-GB" dirty="0"/>
              <a:t>] `</a:t>
            </a:r>
            <a:r>
              <a:rPr lang="en-GB" dirty="0" err="1"/>
              <a:t>mpengenoc</a:t>
            </a:r>
            <a:r>
              <a:rPr lang="en-GB" dirty="0"/>
              <a:t>.</a:t>
            </a:r>
          </a:p>
        </p:txBody>
      </p:sp>
    </p:spTree>
    <p:extLst>
      <p:ext uri="{BB962C8B-B14F-4D97-AF65-F5344CB8AC3E}">
        <p14:creationId xmlns:p14="http://schemas.microsoft.com/office/powerpoint/2010/main" val="152868995"/>
      </p:ext>
    </p:extLst>
  </p:cSld>
  <p:clrMapOvr>
    <a:masterClrMapping/>
  </p:clrMapOvr>
</p:sld>
</file>

<file path=ppt/slides/slide9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40341" y="5824326"/>
            <a:ext cx="9251576" cy="1027047"/>
          </a:xfrm>
        </p:spPr>
        <p:txBody>
          <a:bodyPr anchor="ctr"/>
          <a:lstStyle/>
          <a:p>
            <a:pPr>
              <a:spcBef>
                <a:spcPts val="0"/>
              </a:spcBef>
            </a:pP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إنثوف إثنا نوهيم إمبيف لاؤس: إيفول خين نو أنوميا: يس چيه كيه أنون بيه بيف لاؤس: أفنوهيم إممون شاتي سين تيليا.</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9"/>
            <a:ext cx="9144000" cy="1086670"/>
          </a:xfrm>
        </p:spPr>
        <p:txBody>
          <a:bodyPr anchor="ctr"/>
          <a:lstStyle/>
          <a:p>
            <a:pPr>
              <a:lnSpc>
                <a:spcPct val="100000"/>
              </a:lnSpc>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لأنه هو الذي خلص شعبه، من خطاياهم، فإذ نحن شعبه، خلصنا إلى الغاية.</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0" y="4797279"/>
            <a:ext cx="9144001" cy="1027047"/>
          </a:xfrm>
        </p:spPr>
        <p:txBody>
          <a:bodyPr/>
          <a:lstStyle/>
          <a:p>
            <a:pPr marL="0" marR="0" lvl="0" indent="0" algn="ctr" defTabSz="914400" rtl="0" eaLnBrk="1" fontAlgn="base" latinLnBrk="0" hangingPunct="1">
              <a:lnSpc>
                <a:spcPct val="100000"/>
              </a:lnSpc>
              <a:spcBef>
                <a:spcPts val="0"/>
              </a:spcBef>
              <a:spcAft>
                <a:spcPct val="0"/>
              </a:spcAft>
              <a:buClrTx/>
              <a:buSzTx/>
              <a:buFontTx/>
              <a:buNone/>
              <a:tabLst/>
            </a:pPr>
            <a:r>
              <a:rPr kumimoji="0" lang="pl-PL" sz="3400" b="0" i="0" u="none" strike="noStrike" cap="none" normalizeH="0" baseline="0" dirty="0">
                <a:ln>
                  <a:noFill/>
                </a:ln>
                <a:effectLst/>
                <a:latin typeface="CS New Athanasius" panose="020B0500000000000000" pitchFamily="34" charset="0"/>
                <a:cs typeface="Times New Roman" pitchFamily="18" charset="0"/>
              </a:rPr>
              <a:t>N;of e;nanohem `mpeflaoc</a:t>
            </a:r>
            <a:r>
              <a:rPr kumimoji="0" lang="pt-BR" sz="3400" b="0" i="0" u="none" strike="noStrike" kern="1200" cap="none" normalizeH="0" baseline="0" dirty="0">
                <a:ln>
                  <a:noFill/>
                </a:ln>
                <a:effectLst/>
                <a:latin typeface="CS New Athanasius" panose="020B0500000000000000" pitchFamily="34" charset="0"/>
                <a:ea typeface="+mn-ea"/>
                <a:cs typeface="Times New Roman" pitchFamily="18" charset="0"/>
              </a:rPr>
              <a:t>@</a:t>
            </a:r>
            <a:r>
              <a:rPr kumimoji="0" lang="pl-PL" sz="3400" b="0" i="0" u="none" strike="noStrike" cap="none" normalizeH="0" baseline="0" dirty="0">
                <a:ln>
                  <a:noFill/>
                </a:ln>
                <a:effectLst/>
                <a:latin typeface="CS New Athanasius" panose="020B0500000000000000" pitchFamily="34" charset="0"/>
                <a:cs typeface="Times New Roman" pitchFamily="18" charset="0"/>
              </a:rPr>
              <a:t> `ebolqen nou`anomi`a</a:t>
            </a:r>
            <a:r>
              <a:rPr kumimoji="0" lang="pt-BR" sz="3400" b="0" i="0" u="none" strike="noStrike" kern="1200" cap="none" normalizeH="0" baseline="0" dirty="0">
                <a:ln>
                  <a:noFill/>
                </a:ln>
                <a:effectLst/>
                <a:latin typeface="CS New Athanasius" panose="020B0500000000000000" pitchFamily="34" charset="0"/>
                <a:ea typeface="+mn-ea"/>
                <a:cs typeface="Times New Roman" pitchFamily="18" charset="0"/>
              </a:rPr>
              <a:t>@</a:t>
            </a:r>
            <a:r>
              <a:rPr kumimoji="0" lang="pl-PL" sz="3400" b="0" i="0" u="none" strike="noStrike" cap="none" normalizeH="0" baseline="0" dirty="0">
                <a:ln>
                  <a:noFill/>
                </a:ln>
                <a:effectLst/>
                <a:latin typeface="CS New Athanasius" panose="020B0500000000000000" pitchFamily="34" charset="0"/>
                <a:cs typeface="Times New Roman" pitchFamily="18" charset="0"/>
              </a:rPr>
              <a:t> icje </a:t>
            </a:r>
            <a:r>
              <a:rPr kumimoji="0" lang="pl-PL" sz="3500" b="0" i="0" u="none" strike="noStrike" cap="none" normalizeH="0" baseline="0" dirty="0">
                <a:ln>
                  <a:noFill/>
                </a:ln>
                <a:effectLst/>
                <a:latin typeface="CS New Athanasius" panose="020B0500000000000000" pitchFamily="34" charset="0"/>
                <a:cs typeface="Times New Roman" pitchFamily="18" charset="0"/>
              </a:rPr>
              <a:t>ke `anon pe peflaoc</a:t>
            </a:r>
            <a:r>
              <a:rPr kumimoji="0" lang="pt-BR" sz="3500" b="0" i="0" u="none" strike="noStrike" kern="1200" cap="none" normalizeH="0" baseline="0" dirty="0">
                <a:ln>
                  <a:noFill/>
                </a:ln>
                <a:effectLst/>
                <a:latin typeface="CS New Athanasius" panose="020B0500000000000000" pitchFamily="34" charset="0"/>
                <a:ea typeface="+mn-ea"/>
                <a:cs typeface="Times New Roman" pitchFamily="18" charset="0"/>
              </a:rPr>
              <a:t>@</a:t>
            </a:r>
            <a:r>
              <a:rPr kumimoji="0" lang="pl-PL" sz="3500" b="0" i="0" u="none" strike="noStrike" cap="none" normalizeH="0" baseline="0" dirty="0">
                <a:ln>
                  <a:noFill/>
                </a:ln>
                <a:effectLst/>
                <a:latin typeface="CS New Athanasius" panose="020B0500000000000000" pitchFamily="34" charset="0"/>
                <a:cs typeface="Times New Roman" pitchFamily="18" charset="0"/>
              </a:rPr>
              <a:t> afnohem `mmon sa ]cuntelia.</a:t>
            </a:r>
          </a:p>
        </p:txBody>
      </p:sp>
    </p:spTree>
    <p:extLst>
      <p:ext uri="{BB962C8B-B14F-4D97-AF65-F5344CB8AC3E}">
        <p14:creationId xmlns:p14="http://schemas.microsoft.com/office/powerpoint/2010/main" val="326882902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540201503"/>
              </p:ext>
            </p:extLst>
          </p:nvPr>
        </p:nvGraphicFramePr>
        <p:xfrm>
          <a:off x="0" y="3723340"/>
          <a:ext cx="9144000" cy="3139440"/>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626932">
                <a:tc>
                  <a:txBody>
                    <a:bodyPr/>
                    <a:lstStyle/>
                    <a:p>
                      <a:pPr marL="0" marR="0" lvl="0" indent="0" algn="r" defTabSz="685783" rtl="1" eaLnBrk="1" fontAlgn="auto" latinLnBrk="0" hangingPunct="1">
                        <a:lnSpc>
                          <a:spcPct val="100000"/>
                        </a:lnSpc>
                        <a:spcBef>
                          <a:spcPts val="0"/>
                        </a:spcBef>
                        <a:spcAft>
                          <a:spcPts val="0"/>
                        </a:spcAft>
                        <a:buClrTx/>
                        <a:buSzTx/>
                        <a:buFontTx/>
                        <a:buNone/>
                        <a:tabLst/>
                        <a:defRPr/>
                      </a:pPr>
                      <a:r>
                        <a:rPr lang="ar-EG" sz="4400" b="1" kern="1200" dirty="0">
                          <a:solidFill>
                            <a:schemeClr val="bg1"/>
                          </a:solidFill>
                          <a:latin typeface="+mn-lt"/>
                          <a:ea typeface="+mn-ea"/>
                          <a:cs typeface="+mn-cs"/>
                        </a:rPr>
                        <a:t>يوحنا من سمنود. مسمى و بها مولود.</a:t>
                      </a:r>
                    </a:p>
                  </a:txBody>
                  <a:tcPr anchor="ctr"/>
                </a:tc>
                <a:extLst>
                  <a:ext uri="{0D108BD9-81ED-4DB2-BD59-A6C34878D82A}">
                    <a16:rowId xmlns:a16="http://schemas.microsoft.com/office/drawing/2014/main" val="2109366237"/>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kern="1200" dirty="0">
                          <a:solidFill>
                            <a:schemeClr val="bg1"/>
                          </a:solidFill>
                          <a:latin typeface="+mn-lt"/>
                          <a:ea typeface="+mn-ea"/>
                          <a:cs typeface="+mn-cs"/>
                        </a:rPr>
                        <a:t>يا رب تحنن عليه و جُد. آمين الليلويا.</a:t>
                      </a:r>
                    </a:p>
                  </a:txBody>
                  <a:tcPr anchor="ctr"/>
                </a:tc>
                <a:extLst>
                  <a:ext uri="{0D108BD9-81ED-4DB2-BD59-A6C34878D82A}">
                    <a16:rowId xmlns:a16="http://schemas.microsoft.com/office/drawing/2014/main" val="3887772770"/>
                  </a:ext>
                </a:extLst>
              </a:tr>
              <a:tr h="152102">
                <a:tc>
                  <a:txBody>
                    <a:bodyPr/>
                    <a:lstStyle/>
                    <a:p>
                      <a:pPr algn="l" rtl="1"/>
                      <a:endParaRPr lang="en-GB" sz="600" b="1" dirty="0">
                        <a:solidFill>
                          <a:schemeClr val="bg1"/>
                        </a:solidFill>
                        <a:latin typeface="+mj-lt"/>
                      </a:endParaRPr>
                    </a:p>
                  </a:txBody>
                  <a:tcPr anchor="ctr"/>
                </a:tc>
                <a:extLst>
                  <a:ext uri="{0D108BD9-81ED-4DB2-BD59-A6C34878D82A}">
                    <a16:rowId xmlns:a16="http://schemas.microsoft.com/office/drawing/2014/main" val="3772709020"/>
                  </a:ext>
                </a:extLst>
              </a:tr>
              <a:tr h="626932">
                <a:tc>
                  <a:txBody>
                    <a:bodyPr/>
                    <a:lstStyle/>
                    <a:p>
                      <a:pPr algn="r" rtl="1"/>
                      <a:r>
                        <a:rPr lang="ar-EG" sz="4200" b="1" dirty="0">
                          <a:solidFill>
                            <a:schemeClr val="bg1"/>
                          </a:solidFill>
                          <a:latin typeface="+mj-lt"/>
                        </a:rPr>
                        <a:t>يقرأ مثل فاض قلبى. قولا حسنا مجلى.</a:t>
                      </a:r>
                    </a:p>
                  </a:txBody>
                  <a:tcPr anchor="ctr"/>
                </a:tc>
                <a:extLst>
                  <a:ext uri="{0D108BD9-81ED-4DB2-BD59-A6C34878D82A}">
                    <a16:rowId xmlns:a16="http://schemas.microsoft.com/office/drawing/2014/main" val="3986428576"/>
                  </a:ext>
                </a:extLst>
              </a:tr>
              <a:tr h="626932">
                <a:tc>
                  <a:txBody>
                    <a:bodyPr/>
                    <a:lstStyle/>
                    <a:p>
                      <a:pPr marL="0" marR="0" lvl="0" indent="0" algn="l" defTabSz="685783" rtl="1" eaLnBrk="1" fontAlgn="auto" latinLnBrk="0" hangingPunct="1">
                        <a:lnSpc>
                          <a:spcPct val="100000"/>
                        </a:lnSpc>
                        <a:spcBef>
                          <a:spcPts val="0"/>
                        </a:spcBef>
                        <a:spcAft>
                          <a:spcPts val="0"/>
                        </a:spcAft>
                        <a:buClrTx/>
                        <a:buSzTx/>
                        <a:buFontTx/>
                        <a:buNone/>
                        <a:tabLst/>
                        <a:defRPr/>
                      </a:pPr>
                      <a:r>
                        <a:rPr lang="ar-EG" sz="4200" b="1" dirty="0">
                          <a:solidFill>
                            <a:schemeClr val="bg1"/>
                          </a:solidFill>
                        </a:rPr>
                        <a:t>يتحقق بمراد ربى</a:t>
                      </a:r>
                      <a:r>
                        <a:rPr lang="ar-EG" sz="4200" b="1" dirty="0">
                          <a:solidFill>
                            <a:schemeClr val="bg1"/>
                          </a:solidFill>
                          <a:latin typeface="+mj-lt"/>
                        </a:rPr>
                        <a:t>.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509264701"/>
      </p:ext>
    </p:extLst>
  </p:cSld>
  <p:clrMapOvr>
    <a:masterClrMapping/>
  </p:clrMapOvr>
</p:sld>
</file>

<file path=ppt/slides/slide9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1" y="5674660"/>
            <a:ext cx="9144001" cy="1176714"/>
          </a:xfrm>
        </p:spPr>
        <p:txBody>
          <a:bodyPr anchor="ctr"/>
          <a:lstStyle/>
          <a:p>
            <a:pPr>
              <a:spcBef>
                <a:spcPts val="0"/>
              </a:spcBef>
            </a:pP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إكسماروؤوت أو بين نيب بخريستوس: أريه إيرون خين ني بي رازموس:</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9"/>
            <a:ext cx="9144000" cy="834497"/>
          </a:xfrm>
        </p:spPr>
        <p:txBody>
          <a:bodyPr anchor="ctr"/>
          <a:lstStyle/>
          <a:p>
            <a:pPr>
              <a:lnSpc>
                <a:spcPct val="100000"/>
              </a:lnSpc>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تباركت يا ملكنا المسيح، أحفظنا من التجارب، </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0" y="4545107"/>
            <a:ext cx="9144001" cy="1129552"/>
          </a:xfrm>
        </p:spPr>
        <p:txBody>
          <a:bodyPr/>
          <a:lstStyle/>
          <a:p>
            <a:pPr marL="0" marR="0" lvl="0" indent="0" algn="ctr" defTabSz="914400" rtl="0" eaLnBrk="1" fontAlgn="base" latinLnBrk="0" hangingPunct="1">
              <a:lnSpc>
                <a:spcPct val="100000"/>
              </a:lnSpc>
              <a:spcBef>
                <a:spcPts val="0"/>
              </a:spcBef>
              <a:spcAft>
                <a:spcPct val="0"/>
              </a:spcAft>
              <a:buClrTx/>
              <a:buSzTx/>
              <a:buFontTx/>
              <a:buNone/>
              <a:tabLst/>
            </a:pPr>
            <a:r>
              <a:rPr kumimoji="0" lang="pl-PL" b="0" i="0" u="none" strike="noStrike" cap="none" normalizeH="0" baseline="0" dirty="0">
                <a:ln>
                  <a:noFill/>
                </a:ln>
                <a:effectLst/>
                <a:latin typeface="CS New Athanasius" panose="020B0500000000000000" pitchFamily="34" charset="0"/>
                <a:cs typeface="Times New Roman" pitchFamily="18" charset="0"/>
              </a:rPr>
              <a:t>Xmarwout `w pennyb P=,=c@ `areh `eron qen nipiracmoc@</a:t>
            </a:r>
          </a:p>
        </p:txBody>
      </p:sp>
    </p:spTree>
    <p:extLst>
      <p:ext uri="{BB962C8B-B14F-4D97-AF65-F5344CB8AC3E}">
        <p14:creationId xmlns:p14="http://schemas.microsoft.com/office/powerpoint/2010/main" val="1663028395"/>
      </p:ext>
    </p:extLst>
  </p:cSld>
  <p:clrMapOvr>
    <a:masterClrMapping/>
  </p:clrMapOvr>
</p:sld>
</file>

<file path=ppt/slides/slide9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1" y="5703304"/>
            <a:ext cx="9144001" cy="1148070"/>
          </a:xfrm>
        </p:spPr>
        <p:txBody>
          <a:bodyPr anchor="ctr"/>
          <a:lstStyle/>
          <a:p>
            <a:pPr>
              <a:spcBef>
                <a:spcPts val="0"/>
              </a:spcBef>
            </a:pPr>
            <a:r>
              <a:rPr kumimoji="0" lang="ar-EG" sz="4200" b="1" i="0" u="none" strike="noStrike" kern="1200" cap="none" normalizeH="0" baseline="0" dirty="0">
                <a:ln>
                  <a:noFill/>
                </a:ln>
                <a:solidFill>
                  <a:schemeClr val="bg1"/>
                </a:solidFill>
                <a:effectLst/>
                <a:latin typeface="Times New Roman" pitchFamily="18" charset="0"/>
                <a:ea typeface="+mn-ea"/>
                <a:cs typeface="Times New Roman" pitchFamily="18" charset="0"/>
              </a:rPr>
              <a:t>هيتين ني إبريسڤيا إن تي بارثينوس ماريا إتشيري إنني ذيكيئوس.</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9"/>
            <a:ext cx="9144000" cy="767262"/>
          </a:xfrm>
        </p:spPr>
        <p:txBody>
          <a:bodyPr anchor="ctr"/>
          <a:lstStyle/>
          <a:p>
            <a:pPr>
              <a:lnSpc>
                <a:spcPct val="100000"/>
              </a:lnSpc>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بشفاعة العذراء، مريم ابنة الصديقين.</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2" y="4477871"/>
            <a:ext cx="9144001" cy="1225432"/>
          </a:xfrm>
        </p:spPr>
        <p:txBody>
          <a:bodyPr/>
          <a:lstStyle/>
          <a:p>
            <a:pPr marL="0" marR="0" lvl="0" indent="0" algn="ctr" defTabSz="914400" rtl="0" eaLnBrk="1" fontAlgn="base" latinLnBrk="0" hangingPunct="1">
              <a:lnSpc>
                <a:spcPct val="100000"/>
              </a:lnSpc>
              <a:spcBef>
                <a:spcPts val="0"/>
              </a:spcBef>
              <a:spcAft>
                <a:spcPct val="0"/>
              </a:spcAft>
              <a:buClrTx/>
              <a:buSzTx/>
              <a:buFontTx/>
              <a:buNone/>
              <a:tabLst/>
            </a:pPr>
            <a:r>
              <a:rPr kumimoji="0" lang="pl-PL" b="0" i="0" u="none" strike="noStrike" cap="none" normalizeH="0" baseline="0" dirty="0">
                <a:ln>
                  <a:noFill/>
                </a:ln>
                <a:effectLst/>
                <a:latin typeface="CS New Athanasius" panose="020B0500000000000000" pitchFamily="34" charset="0"/>
                <a:cs typeface="Times New Roman" pitchFamily="18" charset="0"/>
              </a:rPr>
              <a:t>hiten ni`precbi`a `n}par;enoc@ Mari`a `tseri `nnidikeoc.</a:t>
            </a:r>
          </a:p>
        </p:txBody>
      </p:sp>
    </p:spTree>
    <p:extLst>
      <p:ext uri="{BB962C8B-B14F-4D97-AF65-F5344CB8AC3E}">
        <p14:creationId xmlns:p14="http://schemas.microsoft.com/office/powerpoint/2010/main" val="4097513081"/>
      </p:ext>
    </p:extLst>
  </p:cSld>
  <p:clrMapOvr>
    <a:masterClrMapping/>
  </p:clrMapOvr>
</p:sld>
</file>

<file path=ppt/slides/slide9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1" y="5822576"/>
            <a:ext cx="9144001" cy="1028798"/>
          </a:xfrm>
        </p:spPr>
        <p:txBody>
          <a:bodyPr anchor="ctr"/>
          <a:lstStyle/>
          <a:p>
            <a:pPr>
              <a:spcBef>
                <a:spcPts val="0"/>
              </a:spcBef>
            </a:pPr>
            <a:r>
              <a:rPr kumimoji="0" lang="ar-EG" sz="3700" b="1" i="0" u="none" strike="noStrike" kern="1200" cap="none" normalizeH="0" baseline="0" dirty="0">
                <a:ln>
                  <a:noFill/>
                </a:ln>
                <a:solidFill>
                  <a:schemeClr val="bg1"/>
                </a:solidFill>
                <a:effectLst/>
                <a:latin typeface="Times New Roman" pitchFamily="18" charset="0"/>
                <a:ea typeface="+mn-ea"/>
                <a:cs typeface="Times New Roman" pitchFamily="18" charset="0"/>
              </a:rPr>
              <a:t>أونيشتي بيه إبطايو: إيهوتيه ني إثمي نيم ني ذيكيئوس: إثماڤ إم بخريستوس بي أيذيا: إفراشي إنني إخريستيانوس.</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8"/>
            <a:ext cx="9144000" cy="1083169"/>
          </a:xfrm>
        </p:spPr>
        <p:txBody>
          <a:bodyPr anchor="ctr"/>
          <a:lstStyle/>
          <a:p>
            <a:pPr>
              <a:lnSpc>
                <a:spcPct val="100000"/>
              </a:lnSpc>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عظيمة هي كرامة مريم، أكثر من الأبرار والصديقين، أم المسيح الذاتي، فرح المسيحيين.</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2" y="4739406"/>
            <a:ext cx="9144001" cy="1083169"/>
          </a:xfrm>
        </p:spPr>
        <p:txBody>
          <a:bodyPr/>
          <a:lstStyle/>
          <a:p>
            <a:pPr marL="0" marR="0" lvl="0" indent="0" algn="ctr" defTabSz="914400" rtl="0" eaLnBrk="1" fontAlgn="base" latinLnBrk="0" hangingPunct="1">
              <a:lnSpc>
                <a:spcPct val="100000"/>
              </a:lnSpc>
              <a:spcBef>
                <a:spcPts val="0"/>
              </a:spcBef>
              <a:spcAft>
                <a:spcPct val="0"/>
              </a:spcAft>
              <a:buClrTx/>
              <a:buSzTx/>
              <a:buFontTx/>
              <a:buNone/>
              <a:tabLst/>
            </a:pPr>
            <a:r>
              <a:rPr kumimoji="0" lang="pl-PL" sz="3800" b="0" i="0" u="none" strike="noStrike" cap="none" normalizeH="0" baseline="0" dirty="0">
                <a:ln>
                  <a:noFill/>
                </a:ln>
                <a:effectLst/>
                <a:latin typeface="CS New Athanasius" panose="020B0500000000000000" pitchFamily="34" charset="0"/>
                <a:cs typeface="Times New Roman" pitchFamily="18" charset="0"/>
              </a:rPr>
              <a:t>Ounis] pe `ptai`o@ `ehote ni`;myi nem nidikeoc@</a:t>
            </a:r>
            <a:endParaRPr kumimoji="0" lang="ar-EG" sz="3800" b="0" i="0" u="none" strike="noStrike" cap="none" normalizeH="0" baseline="0" dirty="0">
              <a:ln>
                <a:noFill/>
              </a:ln>
              <a:effectLst/>
              <a:latin typeface="CS New Athanasius" panose="020B0500000000000000" pitchFamily="34" charset="0"/>
              <a:cs typeface="Times New Roman" pitchFamily="18" charset="0"/>
            </a:endParaRPr>
          </a:p>
          <a:p>
            <a:pPr marL="0" marR="0" lvl="0" indent="0" algn="ctr" defTabSz="914400" rtl="0" eaLnBrk="1" fontAlgn="base" latinLnBrk="0" hangingPunct="1">
              <a:lnSpc>
                <a:spcPct val="100000"/>
              </a:lnSpc>
              <a:spcBef>
                <a:spcPts val="0"/>
              </a:spcBef>
              <a:spcAft>
                <a:spcPct val="0"/>
              </a:spcAft>
              <a:buClrTx/>
              <a:buSzTx/>
              <a:buFontTx/>
              <a:buNone/>
              <a:tabLst/>
            </a:pPr>
            <a:r>
              <a:rPr kumimoji="0" lang="pl-PL" sz="3800" b="0" i="0" u="none" strike="noStrike" cap="none" normalizeH="0" baseline="0" dirty="0">
                <a:ln>
                  <a:noFill/>
                </a:ln>
                <a:effectLst/>
                <a:latin typeface="CS New Athanasius" panose="020B0500000000000000" pitchFamily="34" charset="0"/>
                <a:cs typeface="Times New Roman" pitchFamily="18" charset="0"/>
              </a:rPr>
              <a:t>`;mau `mP=,=c piaidi`a@ `vrasi `nni`,rycti`anoc.</a:t>
            </a:r>
          </a:p>
        </p:txBody>
      </p:sp>
    </p:spTree>
    <p:extLst>
      <p:ext uri="{BB962C8B-B14F-4D97-AF65-F5344CB8AC3E}">
        <p14:creationId xmlns:p14="http://schemas.microsoft.com/office/powerpoint/2010/main" val="303025567"/>
      </p:ext>
    </p:extLst>
  </p:cSld>
  <p:clrMapOvr>
    <a:masterClrMapping/>
  </p:clrMapOvr>
</p:sld>
</file>

<file path=ppt/slides/slide9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1" y="5822576"/>
            <a:ext cx="9144001" cy="1028798"/>
          </a:xfrm>
        </p:spPr>
        <p:txBody>
          <a:bodyPr anchor="ctr"/>
          <a:lstStyle/>
          <a:p>
            <a:pPr>
              <a:spcBef>
                <a:spcPts val="0"/>
              </a:spcBef>
            </a:pPr>
            <a:r>
              <a:rPr kumimoji="0" lang="ar-EG" sz="3500" b="1" i="0" u="none" strike="noStrike" kern="1200" cap="none" normalizeH="0" baseline="0" dirty="0">
                <a:ln>
                  <a:noFill/>
                </a:ln>
                <a:solidFill>
                  <a:schemeClr val="bg1"/>
                </a:solidFill>
                <a:effectLst/>
                <a:latin typeface="Times New Roman" pitchFamily="18" charset="0"/>
                <a:ea typeface="+mn-ea"/>
                <a:cs typeface="Times New Roman" pitchFamily="18" charset="0"/>
              </a:rPr>
              <a:t>بي أواي إيڤول خين تي إترياس: بي أومو أوسيوس نيم إفيوت: أسميسي إمموف إنچيه ماريا: تي شيليت إت إسماروؤوت.</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8"/>
            <a:ext cx="9144000" cy="1083169"/>
          </a:xfrm>
        </p:spPr>
        <p:txBody>
          <a:bodyPr anchor="ctr"/>
          <a:lstStyle/>
          <a:p>
            <a:pPr>
              <a:lnSpc>
                <a:spcPct val="100000"/>
              </a:lnSpc>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الواحد من الثالوث، المساوي مع الأب، ولدته مريم، العروس المباركة.</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2" y="4739406"/>
            <a:ext cx="9144001" cy="1083169"/>
          </a:xfrm>
        </p:spPr>
        <p:txBody>
          <a:bodyPr/>
          <a:lstStyle/>
          <a:p>
            <a:pPr marL="0" marR="0" lvl="0" indent="0" algn="ctr" defTabSz="914400" rtl="0" eaLnBrk="1" fontAlgn="base" latinLnBrk="0" hangingPunct="1">
              <a:lnSpc>
                <a:spcPct val="100000"/>
              </a:lnSpc>
              <a:spcBef>
                <a:spcPts val="0"/>
              </a:spcBef>
              <a:spcAft>
                <a:spcPct val="0"/>
              </a:spcAft>
              <a:buClrTx/>
              <a:buSzTx/>
              <a:buFontTx/>
              <a:buNone/>
              <a:tabLst/>
            </a:pPr>
            <a:r>
              <a:rPr kumimoji="0" lang="pl-PL" sz="3700" b="0" i="0" u="none" strike="noStrike" cap="none" normalizeH="0" baseline="0" dirty="0">
                <a:ln>
                  <a:noFill/>
                </a:ln>
                <a:effectLst/>
                <a:latin typeface="CS New Athanasius" panose="020B0500000000000000" pitchFamily="34" charset="0"/>
                <a:cs typeface="Times New Roman" pitchFamily="18" charset="0"/>
              </a:rPr>
              <a:t>Piouai `ebol qen ]`triac@ pi`omooucioc nem `Viwt@</a:t>
            </a:r>
            <a:endParaRPr kumimoji="0" lang="ar-EG" sz="3700" b="0" i="0" u="none" strike="noStrike" cap="none" normalizeH="0" baseline="0" dirty="0">
              <a:ln>
                <a:noFill/>
              </a:ln>
              <a:effectLst/>
              <a:latin typeface="CS New Athanasius" panose="020B0500000000000000" pitchFamily="34" charset="0"/>
              <a:cs typeface="Times New Roman" pitchFamily="18" charset="0"/>
            </a:endParaRPr>
          </a:p>
          <a:p>
            <a:pPr marL="0" marR="0" lvl="0" indent="0" algn="ctr" defTabSz="914400" rtl="0" eaLnBrk="1" fontAlgn="base" latinLnBrk="0" hangingPunct="1">
              <a:lnSpc>
                <a:spcPct val="100000"/>
              </a:lnSpc>
              <a:spcBef>
                <a:spcPts val="0"/>
              </a:spcBef>
              <a:spcAft>
                <a:spcPct val="0"/>
              </a:spcAft>
              <a:buClrTx/>
              <a:buSzTx/>
              <a:buFontTx/>
              <a:buNone/>
              <a:tabLst/>
            </a:pPr>
            <a:r>
              <a:rPr kumimoji="0" lang="pl-PL" sz="3700" b="0" i="0" u="none" strike="noStrike" cap="none" normalizeH="0" baseline="0" dirty="0">
                <a:ln>
                  <a:noFill/>
                </a:ln>
                <a:effectLst/>
                <a:latin typeface="CS New Athanasius" panose="020B0500000000000000" pitchFamily="34" charset="0"/>
                <a:cs typeface="Times New Roman" pitchFamily="18" charset="0"/>
              </a:rPr>
              <a:t>acmici `mmof `nje Mari`a@ ]selet et`cmarwout.</a:t>
            </a:r>
          </a:p>
        </p:txBody>
      </p:sp>
    </p:spTree>
    <p:extLst>
      <p:ext uri="{BB962C8B-B14F-4D97-AF65-F5344CB8AC3E}">
        <p14:creationId xmlns:p14="http://schemas.microsoft.com/office/powerpoint/2010/main" val="713045230"/>
      </p:ext>
    </p:extLst>
  </p:cSld>
  <p:clrMapOvr>
    <a:masterClrMapping/>
  </p:clrMapOvr>
</p:sld>
</file>

<file path=ppt/slides/slide9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1" y="5822576"/>
            <a:ext cx="9144001" cy="1028798"/>
          </a:xfrm>
        </p:spPr>
        <p:txBody>
          <a:bodyPr anchor="ctr"/>
          <a:lstStyle/>
          <a:p>
            <a:pPr>
              <a:spcBef>
                <a:spcPts val="0"/>
              </a:spcBef>
            </a:pPr>
            <a:r>
              <a:rPr kumimoji="0" lang="ar-EG" sz="3500" b="1" i="0" u="none" strike="noStrike" kern="1200" cap="none" normalizeH="0" baseline="0" dirty="0">
                <a:ln>
                  <a:noFill/>
                </a:ln>
                <a:solidFill>
                  <a:schemeClr val="bg1"/>
                </a:solidFill>
                <a:effectLst/>
                <a:latin typeface="Times New Roman" pitchFamily="18" charset="0"/>
                <a:ea typeface="+mn-ea"/>
                <a:cs typeface="Times New Roman" pitchFamily="18" charset="0"/>
              </a:rPr>
              <a:t>بي أواي إيڤول خين تي إترياس: بي أومو أوسيوس نيم إفيوت: أسميسي إمموف إنچيه ماريا: تي شيليت إت إسماروؤوت.</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8"/>
            <a:ext cx="9144000" cy="1083169"/>
          </a:xfrm>
        </p:spPr>
        <p:txBody>
          <a:bodyPr anchor="ctr"/>
          <a:lstStyle/>
          <a:p>
            <a:pPr>
              <a:lnSpc>
                <a:spcPct val="100000"/>
              </a:lnSpc>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الواحد من الثالوث، المساوي مع الأب، ولدته مريم، العروس المباركة.</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2" y="4739406"/>
            <a:ext cx="9144001" cy="1083169"/>
          </a:xfrm>
        </p:spPr>
        <p:txBody>
          <a:bodyPr/>
          <a:lstStyle/>
          <a:p>
            <a:pPr marL="0" marR="0" lvl="0" indent="0" algn="ctr" defTabSz="914400" rtl="0" eaLnBrk="1" fontAlgn="base" latinLnBrk="0" hangingPunct="1">
              <a:lnSpc>
                <a:spcPct val="100000"/>
              </a:lnSpc>
              <a:spcBef>
                <a:spcPts val="0"/>
              </a:spcBef>
              <a:spcAft>
                <a:spcPct val="0"/>
              </a:spcAft>
              <a:buClrTx/>
              <a:buSzTx/>
              <a:buFontTx/>
              <a:buNone/>
              <a:tabLst/>
            </a:pPr>
            <a:r>
              <a:rPr kumimoji="0" lang="pl-PL" sz="3700" b="0" i="0" u="none" strike="noStrike" cap="none" normalizeH="0" baseline="0" dirty="0">
                <a:ln>
                  <a:noFill/>
                </a:ln>
                <a:effectLst/>
                <a:latin typeface="CS New Athanasius" panose="020B0500000000000000" pitchFamily="34" charset="0"/>
                <a:cs typeface="Times New Roman" pitchFamily="18" charset="0"/>
              </a:rPr>
              <a:t>Piouai `ebol qen ]`triac@ pi`omooucioc nem `Viwt@</a:t>
            </a:r>
            <a:endParaRPr kumimoji="0" lang="ar-EG" sz="3700" b="0" i="0" u="none" strike="noStrike" cap="none" normalizeH="0" baseline="0" dirty="0">
              <a:ln>
                <a:noFill/>
              </a:ln>
              <a:effectLst/>
              <a:latin typeface="CS New Athanasius" panose="020B0500000000000000" pitchFamily="34" charset="0"/>
              <a:cs typeface="Times New Roman" pitchFamily="18" charset="0"/>
            </a:endParaRPr>
          </a:p>
          <a:p>
            <a:pPr marL="0" marR="0" lvl="0" indent="0" algn="ctr" defTabSz="914400" rtl="0" eaLnBrk="1" fontAlgn="base" latinLnBrk="0" hangingPunct="1">
              <a:lnSpc>
                <a:spcPct val="100000"/>
              </a:lnSpc>
              <a:spcBef>
                <a:spcPts val="0"/>
              </a:spcBef>
              <a:spcAft>
                <a:spcPct val="0"/>
              </a:spcAft>
              <a:buClrTx/>
              <a:buSzTx/>
              <a:buFontTx/>
              <a:buNone/>
              <a:tabLst/>
            </a:pPr>
            <a:r>
              <a:rPr kumimoji="0" lang="pl-PL" sz="3700" b="0" i="0" u="none" strike="noStrike" cap="none" normalizeH="0" baseline="0" dirty="0">
                <a:ln>
                  <a:noFill/>
                </a:ln>
                <a:effectLst/>
                <a:latin typeface="CS New Athanasius" panose="020B0500000000000000" pitchFamily="34" charset="0"/>
                <a:cs typeface="Times New Roman" pitchFamily="18" charset="0"/>
              </a:rPr>
              <a:t>acmici `mmof `nje Mari`a@ ]selet et`cmarwout.</a:t>
            </a:r>
          </a:p>
        </p:txBody>
      </p:sp>
    </p:spTree>
    <p:extLst>
      <p:ext uri="{BB962C8B-B14F-4D97-AF65-F5344CB8AC3E}">
        <p14:creationId xmlns:p14="http://schemas.microsoft.com/office/powerpoint/2010/main" val="2955197724"/>
      </p:ext>
    </p:extLst>
  </p:cSld>
  <p:clrMapOvr>
    <a:masterClrMapping/>
  </p:clrMapOvr>
</p:sld>
</file>

<file path=ppt/slides/slide9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1" y="5822576"/>
            <a:ext cx="9144001" cy="1028798"/>
          </a:xfrm>
        </p:spPr>
        <p:txBody>
          <a:bodyPr anchor="ctr"/>
          <a:lstStyle/>
          <a:p>
            <a:pPr>
              <a:spcBef>
                <a:spcPts val="0"/>
              </a:spcBef>
            </a:pPr>
            <a:r>
              <a:rPr kumimoji="0" lang="ar-EG" sz="3700" b="1" i="0" u="none" strike="noStrike" kern="1200" cap="none" normalizeH="0" baseline="0" dirty="0">
                <a:ln>
                  <a:noFill/>
                </a:ln>
                <a:solidFill>
                  <a:schemeClr val="bg1"/>
                </a:solidFill>
                <a:effectLst/>
                <a:latin typeface="Times New Roman" pitchFamily="18" charset="0"/>
                <a:ea typeface="+mn-ea"/>
                <a:cs typeface="Times New Roman" pitchFamily="18" charset="0"/>
              </a:rPr>
              <a:t>رويس إيرون إيڤول ها ني رومي: إڤهوؤو نيم بوسوتشني: إثڤيه إبشوشو إنني هيومي: ماريا إثماڤ إمبي أووأويني.</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8"/>
            <a:ext cx="9144000" cy="1083169"/>
          </a:xfrm>
        </p:spPr>
        <p:txBody>
          <a:bodyPr anchor="ctr"/>
          <a:lstStyle/>
          <a:p>
            <a:pPr>
              <a:lnSpc>
                <a:spcPct val="100000"/>
              </a:lnSpc>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احرسنا من الناس، الأشرار ومشورتهم، لأجل فخر النساء، مريم أم النور.</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2" y="4739406"/>
            <a:ext cx="9144001" cy="1083169"/>
          </a:xfrm>
        </p:spPr>
        <p:txBody>
          <a:bodyPr/>
          <a:lstStyle/>
          <a:p>
            <a:pPr marL="0" marR="0" lvl="0" indent="0" algn="ctr" defTabSz="914400" rtl="0" eaLnBrk="1" fontAlgn="base" latinLnBrk="0" hangingPunct="1">
              <a:lnSpc>
                <a:spcPct val="100000"/>
              </a:lnSpc>
              <a:spcBef>
                <a:spcPts val="0"/>
              </a:spcBef>
              <a:spcAft>
                <a:spcPct val="0"/>
              </a:spcAft>
              <a:buClrTx/>
              <a:buSzTx/>
              <a:buFontTx/>
              <a:buNone/>
              <a:tabLst/>
            </a:pPr>
            <a:r>
              <a:rPr kumimoji="0" lang="pt-BR" sz="3700" b="0" i="0" u="none" strike="noStrike" cap="none" normalizeH="0" baseline="0" dirty="0">
                <a:ln>
                  <a:noFill/>
                </a:ln>
                <a:effectLst/>
                <a:latin typeface="CS New Athanasius" panose="020B0500000000000000" pitchFamily="34" charset="0"/>
                <a:cs typeface="Times New Roman" pitchFamily="18" charset="0"/>
              </a:rPr>
              <a:t>Rwic `eron `ebolha nirwmi@ euhwou nem pouco[ni@ e;be `psousou `nnihi`omi@ Mari`a `;mau `mpiouwini.</a:t>
            </a:r>
          </a:p>
        </p:txBody>
      </p:sp>
    </p:spTree>
    <p:extLst>
      <p:ext uri="{BB962C8B-B14F-4D97-AF65-F5344CB8AC3E}">
        <p14:creationId xmlns:p14="http://schemas.microsoft.com/office/powerpoint/2010/main" val="3105676058"/>
      </p:ext>
    </p:extLst>
  </p:cSld>
  <p:clrMapOvr>
    <a:masterClrMapping/>
  </p:clrMapOvr>
</p:sld>
</file>

<file path=ppt/slides/slide9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80683" y="5822576"/>
            <a:ext cx="9278472" cy="1028798"/>
          </a:xfrm>
        </p:spPr>
        <p:txBody>
          <a:bodyPr anchor="ctr"/>
          <a:lstStyle/>
          <a:p>
            <a:pPr>
              <a:spcBef>
                <a:spcPts val="0"/>
              </a:spcBef>
            </a:pP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صوتيم إيبي إثمي ميخيؤس: أفطامون خين أوباريسيا: إثڤيه بي إجفو إن إيسوس بخريستوس: خين بيتليئيم إنتيه تي يوذي آ.</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8"/>
            <a:ext cx="9144000" cy="1083169"/>
          </a:xfrm>
        </p:spPr>
        <p:txBody>
          <a:bodyPr anchor="ctr"/>
          <a:lstStyle/>
          <a:p>
            <a:pPr>
              <a:lnSpc>
                <a:spcPct val="100000"/>
              </a:lnSpc>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اسمعوا البار ميخا، كيف أعلمنا بإعلان، من أجل ميلاد يسوع المسيح، في بيت لحم يهوذا.</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2" y="4739406"/>
            <a:ext cx="9144001" cy="1083169"/>
          </a:xfrm>
        </p:spPr>
        <p:txBody>
          <a:bodyPr/>
          <a:lstStyle/>
          <a:p>
            <a:pPr marL="0" marR="0" lvl="0" indent="0" algn="ctr" defTabSz="914400" rtl="0" eaLnBrk="1" fontAlgn="base" latinLnBrk="0" hangingPunct="1">
              <a:lnSpc>
                <a:spcPct val="100000"/>
              </a:lnSpc>
              <a:spcBef>
                <a:spcPts val="0"/>
              </a:spcBef>
              <a:spcAft>
                <a:spcPct val="0"/>
              </a:spcAft>
              <a:buClrTx/>
              <a:buSzTx/>
              <a:buFontTx/>
              <a:buNone/>
              <a:tabLst/>
            </a:pPr>
            <a:r>
              <a:rPr kumimoji="0" lang="pt-BR" sz="3600" b="0" i="0" u="none" strike="noStrike" cap="none" normalizeH="0" baseline="0" dirty="0">
                <a:ln>
                  <a:noFill/>
                </a:ln>
                <a:effectLst/>
                <a:latin typeface="CS New Athanasius" panose="020B0500000000000000" pitchFamily="34" charset="0"/>
                <a:cs typeface="Times New Roman" pitchFamily="18" charset="0"/>
              </a:rPr>
              <a:t>Cwtem `epi`;myi Mi,eoc@ aftamon qen ouparryci`a@ e;be pi`jvo `nI=y=c P=,=c@ qen By;leem `nte ]Ioude`a.</a:t>
            </a:r>
          </a:p>
        </p:txBody>
      </p:sp>
    </p:spTree>
    <p:extLst>
      <p:ext uri="{BB962C8B-B14F-4D97-AF65-F5344CB8AC3E}">
        <p14:creationId xmlns:p14="http://schemas.microsoft.com/office/powerpoint/2010/main" val="2938388097"/>
      </p:ext>
    </p:extLst>
  </p:cSld>
  <p:clrMapOvr>
    <a:masterClrMapping/>
  </p:clrMapOvr>
</p:sld>
</file>

<file path=ppt/slides/slide9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1" y="5674659"/>
            <a:ext cx="9144001" cy="1176715"/>
          </a:xfrm>
        </p:spPr>
        <p:txBody>
          <a:bodyPr anchor="ctr"/>
          <a:lstStyle/>
          <a:p>
            <a:pPr>
              <a:spcBef>
                <a:spcPts val="0"/>
              </a:spcBef>
            </a:pP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تينتي أو أوو نيه خين أوو ميثمي: إثماڤ إم بخريستوس بي أورو إممي:</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8"/>
            <a:ext cx="9144000" cy="794157"/>
          </a:xfrm>
        </p:spPr>
        <p:txBody>
          <a:bodyPr anchor="ctr"/>
          <a:lstStyle/>
          <a:p>
            <a:pPr>
              <a:lnSpc>
                <a:spcPct val="100000"/>
              </a:lnSpc>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نمجدكِ بالحقيقة لأنك، أم المسيح الملك الحقيقي، </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1" y="4504765"/>
            <a:ext cx="9144001" cy="1169894"/>
          </a:xfrm>
        </p:spPr>
        <p:txBody>
          <a:bodyPr/>
          <a:lstStyle/>
          <a:p>
            <a:pPr marL="0" marR="0" lvl="0" indent="0" algn="ctr" defTabSz="914400" rtl="0" eaLnBrk="1" fontAlgn="base" latinLnBrk="0" hangingPunct="1">
              <a:lnSpc>
                <a:spcPct val="100000"/>
              </a:lnSpc>
              <a:spcBef>
                <a:spcPts val="0"/>
              </a:spcBef>
              <a:spcAft>
                <a:spcPct val="0"/>
              </a:spcAft>
              <a:buClrTx/>
              <a:buSzTx/>
              <a:buFontTx/>
              <a:buNone/>
              <a:tabLst/>
            </a:pPr>
            <a:r>
              <a:rPr kumimoji="0" lang="pt-BR" b="0" i="0" u="none" strike="noStrike" cap="none" normalizeH="0" baseline="0" dirty="0">
                <a:ln>
                  <a:noFill/>
                </a:ln>
                <a:effectLst/>
                <a:latin typeface="CS New Athanasius" panose="020B0500000000000000" pitchFamily="34" charset="0"/>
                <a:cs typeface="Times New Roman" pitchFamily="18" charset="0"/>
              </a:rPr>
              <a:t>Ten]`wou ne qen oume;myi@ `;mau `mP=,=c piouro `mmyi@</a:t>
            </a:r>
          </a:p>
        </p:txBody>
      </p:sp>
    </p:spTree>
    <p:extLst>
      <p:ext uri="{BB962C8B-B14F-4D97-AF65-F5344CB8AC3E}">
        <p14:creationId xmlns:p14="http://schemas.microsoft.com/office/powerpoint/2010/main" val="1440152706"/>
      </p:ext>
    </p:extLst>
  </p:cSld>
  <p:clrMapOvr>
    <a:masterClrMapping/>
  </p:clrMapOvr>
</p:sld>
</file>

<file path=ppt/slides/slide9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1" y="5674659"/>
            <a:ext cx="9144001" cy="1176715"/>
          </a:xfrm>
        </p:spPr>
        <p:txBody>
          <a:bodyPr anchor="ctr"/>
          <a:lstStyle/>
          <a:p>
            <a:pPr>
              <a:spcBef>
                <a:spcPts val="0"/>
              </a:spcBef>
            </a:pP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تي هيلبيس إنتيه ني إيطاڤ هي: تي إبروسطاتيس إنتيه ني إثمي.</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8"/>
            <a:ext cx="9144000" cy="794157"/>
          </a:xfrm>
        </p:spPr>
        <p:txBody>
          <a:bodyPr anchor="ctr"/>
          <a:lstStyle/>
          <a:p>
            <a:pPr>
              <a:lnSpc>
                <a:spcPct val="100000"/>
              </a:lnSpc>
            </a:pP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يا رجاء الساقطين، الشفيعة للأبرار.</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1" y="4504764"/>
            <a:ext cx="9144001" cy="1169895"/>
          </a:xfrm>
        </p:spPr>
        <p:txBody>
          <a:bodyPr/>
          <a:lstStyle/>
          <a:p>
            <a:pPr marL="0" marR="0" lvl="0" indent="0" algn="ctr" defTabSz="914400" rtl="0" eaLnBrk="1" fontAlgn="base" latinLnBrk="0" hangingPunct="1">
              <a:lnSpc>
                <a:spcPct val="100000"/>
              </a:lnSpc>
              <a:spcBef>
                <a:spcPts val="0"/>
              </a:spcBef>
              <a:spcAft>
                <a:spcPct val="0"/>
              </a:spcAft>
              <a:buClrTx/>
              <a:buSzTx/>
              <a:buFontTx/>
              <a:buNone/>
              <a:tabLst/>
            </a:pPr>
            <a:r>
              <a:rPr kumimoji="0" lang="pt-BR" b="0" i="0" u="none" strike="noStrike" cap="none" normalizeH="0" baseline="0" dirty="0">
                <a:ln>
                  <a:noFill/>
                </a:ln>
                <a:effectLst/>
                <a:latin typeface="CS New Athanasius" panose="020B0500000000000000" pitchFamily="34" charset="0"/>
                <a:cs typeface="Times New Roman" pitchFamily="18" charset="0"/>
              </a:rPr>
              <a:t>]helpic `nte ny`etauhei@ ]`proctatyc `nte ni`;myi.</a:t>
            </a:r>
          </a:p>
        </p:txBody>
      </p:sp>
    </p:spTree>
    <p:extLst>
      <p:ext uri="{BB962C8B-B14F-4D97-AF65-F5344CB8AC3E}">
        <p14:creationId xmlns:p14="http://schemas.microsoft.com/office/powerpoint/2010/main" val="3514406287"/>
      </p:ext>
    </p:extLst>
  </p:cSld>
  <p:clrMapOvr>
    <a:masterClrMapping/>
  </p:clrMapOvr>
</p:sld>
</file>

<file path=ppt/slides/slide9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161365" y="5910470"/>
            <a:ext cx="9426389" cy="940904"/>
          </a:xfrm>
        </p:spPr>
        <p:txBody>
          <a:bodyPr anchor="ctr"/>
          <a:lstStyle/>
          <a:p>
            <a:pPr>
              <a:spcBef>
                <a:spcPts val="0"/>
              </a:spcBef>
            </a:pPr>
            <a:r>
              <a:rPr kumimoji="0" lang="ar-EG" sz="3400" b="1" i="0" u="none" strike="noStrike" kern="1200" cap="none" normalizeH="0" baseline="0" dirty="0">
                <a:ln>
                  <a:noFill/>
                </a:ln>
                <a:solidFill>
                  <a:schemeClr val="bg1"/>
                </a:solidFill>
                <a:effectLst/>
                <a:latin typeface="Times New Roman" pitchFamily="18" charset="0"/>
                <a:ea typeface="+mn-ea"/>
                <a:cs typeface="Times New Roman" pitchFamily="18" charset="0"/>
              </a:rPr>
              <a:t>يببيه يوأنس أف إرميثريه: چيه يس أوو إسهيمي إسجوله إم إفري: بيو نيم ني سيو إنتيه إتفيه: إڤئوي إن إكلوم إيچين تيس أفيه.</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8"/>
            <a:ext cx="9144000" cy="1143780"/>
          </a:xfrm>
        </p:spPr>
        <p:txBody>
          <a:bodyPr anchor="ctr"/>
          <a:lstStyle/>
          <a:p>
            <a:pPr>
              <a:lnSpc>
                <a:spcPct val="100000"/>
              </a:lnSpc>
            </a:pPr>
            <a:r>
              <a:rPr kumimoji="0" lang="ar-SA" sz="3600" b="1" i="0" u="none" strike="noStrike" cap="none" normalizeH="0" baseline="0" dirty="0">
                <a:ln>
                  <a:noFill/>
                </a:ln>
                <a:solidFill>
                  <a:schemeClr val="bg1"/>
                </a:solidFill>
                <a:effectLst/>
                <a:latin typeface="Times New Roman" pitchFamily="18" charset="0"/>
                <a:cs typeface="Times New Roman" pitchFamily="18" charset="0"/>
              </a:rPr>
              <a:t>هوذا يوحنا قد شهد، قائلًا ها امرأة مشتملة بالشمس، والقمر ونجوم السماء، إكليلًا على رأسها.</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1" y="4854388"/>
            <a:ext cx="9144001" cy="1056082"/>
          </a:xfrm>
        </p:spPr>
        <p:txBody>
          <a:bodyPr/>
          <a:lstStyle/>
          <a:p>
            <a:pPr marL="0" marR="0" lvl="0" indent="0" algn="ctr" defTabSz="914400" rtl="0" eaLnBrk="1" fontAlgn="base" latinLnBrk="0" hangingPunct="1">
              <a:lnSpc>
                <a:spcPct val="100000"/>
              </a:lnSpc>
              <a:spcBef>
                <a:spcPts val="0"/>
              </a:spcBef>
              <a:spcAft>
                <a:spcPct val="0"/>
              </a:spcAft>
              <a:buClrTx/>
              <a:buSzTx/>
              <a:buFontTx/>
              <a:buNone/>
              <a:tabLst/>
            </a:pPr>
            <a:r>
              <a:rPr kumimoji="0" lang="pt-BR" sz="3500" b="0" i="0" u="none" strike="noStrike" cap="none" normalizeH="0" baseline="0" dirty="0">
                <a:ln>
                  <a:noFill/>
                </a:ln>
                <a:effectLst/>
                <a:latin typeface="CS New Athanasius" panose="020B0500000000000000" pitchFamily="34" charset="0"/>
                <a:cs typeface="Times New Roman" pitchFamily="18" charset="0"/>
              </a:rPr>
              <a:t>Uppe I=w=a aferme;re@ je ic ou`chimi ecjolh `m`vry@</a:t>
            </a:r>
          </a:p>
          <a:p>
            <a:pPr marL="0" marR="0" lvl="0" indent="0" algn="ctr" defTabSz="914400" rtl="0" eaLnBrk="1" fontAlgn="base" latinLnBrk="0" hangingPunct="1">
              <a:lnSpc>
                <a:spcPct val="100000"/>
              </a:lnSpc>
              <a:spcBef>
                <a:spcPts val="0"/>
              </a:spcBef>
              <a:spcAft>
                <a:spcPct val="0"/>
              </a:spcAft>
              <a:buClrTx/>
              <a:buSzTx/>
              <a:buFontTx/>
              <a:buNone/>
              <a:tabLst/>
            </a:pPr>
            <a:r>
              <a:rPr kumimoji="0" lang="pt-BR" sz="3500" b="0" i="0" u="none" strike="noStrike" cap="none" normalizeH="0" baseline="0" dirty="0">
                <a:ln>
                  <a:noFill/>
                </a:ln>
                <a:effectLst/>
                <a:latin typeface="CS New Athanasius" panose="020B0500000000000000" pitchFamily="34" charset="0"/>
                <a:cs typeface="Times New Roman" pitchFamily="18" charset="0"/>
              </a:rPr>
              <a:t>piioh nem niciou `nte `tve@ euoi `n`,lom `ejen tec`ave.</a:t>
            </a:r>
          </a:p>
        </p:txBody>
      </p:sp>
    </p:spTree>
    <p:extLst>
      <p:ext uri="{BB962C8B-B14F-4D97-AF65-F5344CB8AC3E}">
        <p14:creationId xmlns:p14="http://schemas.microsoft.com/office/powerpoint/2010/main" val="418640679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DEE6CF-631D-4D7F-BAD4-4334F4B89AF3}"/>
              </a:ext>
            </a:extLst>
          </p:cNvPr>
          <p:cNvSpPr>
            <a:spLocks noGrp="1"/>
          </p:cNvSpPr>
          <p:nvPr>
            <p:ph type="title"/>
          </p:nvPr>
        </p:nvSpPr>
        <p:spPr/>
        <p:txBody>
          <a:bodyPr/>
          <a:lstStyle/>
          <a:p>
            <a:endParaRPr lang="en-GB"/>
          </a:p>
        </p:txBody>
      </p:sp>
      <p:graphicFrame>
        <p:nvGraphicFramePr>
          <p:cNvPr id="14" name="Table 14">
            <a:extLst>
              <a:ext uri="{FF2B5EF4-FFF2-40B4-BE49-F238E27FC236}">
                <a16:creationId xmlns:a16="http://schemas.microsoft.com/office/drawing/2014/main" id="{CE464CE0-7EC9-460A-921A-F55F67BF9055}"/>
              </a:ext>
            </a:extLst>
          </p:cNvPr>
          <p:cNvGraphicFramePr>
            <a:graphicFrameLocks noGrp="1"/>
          </p:cNvGraphicFramePr>
          <p:nvPr>
            <p:extLst>
              <p:ext uri="{D42A27DB-BD31-4B8C-83A1-F6EECF244321}">
                <p14:modId xmlns:p14="http://schemas.microsoft.com/office/powerpoint/2010/main" val="927978984"/>
              </p:ext>
            </p:extLst>
          </p:nvPr>
        </p:nvGraphicFramePr>
        <p:xfrm>
          <a:off x="0" y="3723339"/>
          <a:ext cx="9144000" cy="3134661"/>
        </p:xfrm>
        <a:graphic>
          <a:graphicData uri="http://schemas.openxmlformats.org/drawingml/2006/table">
            <a:tbl>
              <a:tblPr firstRow="1" bandRow="1">
                <a:tableStyleId>{2D5ABB26-0587-4C30-8999-92F81FD0307C}</a:tableStyleId>
              </a:tblPr>
              <a:tblGrid>
                <a:gridCol w="9144000">
                  <a:extLst>
                    <a:ext uri="{9D8B030D-6E8A-4147-A177-3AD203B41FA5}">
                      <a16:colId xmlns:a16="http://schemas.microsoft.com/office/drawing/2014/main" val="2043845419"/>
                    </a:ext>
                  </a:extLst>
                </a:gridCol>
              </a:tblGrid>
              <a:tr h="1533983">
                <a:tc>
                  <a:txBody>
                    <a:bodyPr/>
                    <a:lstStyle/>
                    <a:p>
                      <a:pPr algn="ctr" rtl="1"/>
                      <a:r>
                        <a:rPr lang="ar-EG" sz="6000" b="1" dirty="0">
                          <a:solidFill>
                            <a:schemeClr val="bg1"/>
                          </a:solidFill>
                          <a:latin typeface="+mj-lt"/>
                        </a:rPr>
                        <a:t>لسانى ثاق يتكلم. </a:t>
                      </a:r>
                      <a:r>
                        <a:rPr lang="ar-EG" sz="6000" b="1" kern="1200" dirty="0">
                          <a:solidFill>
                            <a:schemeClr val="bg1"/>
                          </a:solidFill>
                          <a:latin typeface="+mn-lt"/>
                          <a:ea typeface="+mn-ea"/>
                          <a:cs typeface="+mn-cs"/>
                        </a:rPr>
                        <a:t>بكلام ماهر يُفهم</a:t>
                      </a:r>
                      <a:r>
                        <a:rPr lang="ar-EG" sz="6000" b="1" dirty="0">
                          <a:solidFill>
                            <a:schemeClr val="bg1"/>
                          </a:solidFill>
                          <a:latin typeface="+mj-lt"/>
                        </a:rPr>
                        <a:t>.</a:t>
                      </a:r>
                    </a:p>
                  </a:txBody>
                  <a:tcPr anchor="ctr"/>
                </a:tc>
                <a:extLst>
                  <a:ext uri="{0D108BD9-81ED-4DB2-BD59-A6C34878D82A}">
                    <a16:rowId xmlns:a16="http://schemas.microsoft.com/office/drawing/2014/main" val="3986428576"/>
                  </a:ext>
                </a:extLst>
              </a:tr>
              <a:tr h="1600678">
                <a:tc>
                  <a:txBody>
                    <a:bodyPr/>
                    <a:lstStyle/>
                    <a:p>
                      <a:pPr algn="ctr" rtl="1"/>
                      <a:r>
                        <a:rPr lang="ar-EG" sz="6000" b="1" dirty="0">
                          <a:solidFill>
                            <a:schemeClr val="bg1"/>
                          </a:solidFill>
                          <a:latin typeface="+mj-lt"/>
                        </a:rPr>
                        <a:t>بمراد من هو يعلم. آمين الليلويا.</a:t>
                      </a:r>
                    </a:p>
                  </a:txBody>
                  <a:tcPr anchor="ctr"/>
                </a:tc>
                <a:extLst>
                  <a:ext uri="{0D108BD9-81ED-4DB2-BD59-A6C34878D82A}">
                    <a16:rowId xmlns:a16="http://schemas.microsoft.com/office/drawing/2014/main" val="3462753071"/>
                  </a:ext>
                </a:extLst>
              </a:tr>
            </a:tbl>
          </a:graphicData>
        </a:graphic>
      </p:graphicFrame>
    </p:spTree>
    <p:extLst>
      <p:ext uri="{BB962C8B-B14F-4D97-AF65-F5344CB8AC3E}">
        <p14:creationId xmlns:p14="http://schemas.microsoft.com/office/powerpoint/2010/main" val="3786026553"/>
      </p:ext>
    </p:extLst>
  </p:cSld>
  <p:clrMapOvr>
    <a:masterClrMapping/>
  </p:clrMapOvr>
</p:sld>
</file>

<file path=ppt/slides/slide9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0" y="5768788"/>
            <a:ext cx="9144000" cy="1082586"/>
          </a:xfrm>
        </p:spPr>
        <p:txBody>
          <a:bodyPr anchor="ctr"/>
          <a:lstStyle/>
          <a:p>
            <a:pPr>
              <a:spcBef>
                <a:spcPts val="0"/>
              </a:spcBef>
            </a:pP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إفري أليثوس بيه إيسوس بخريستوس: نيم تي إسهيمي تيه ماريا تي بارثينوس: </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8"/>
            <a:ext cx="9144000" cy="940904"/>
          </a:xfrm>
        </p:spPr>
        <p:txBody>
          <a:bodyPr anchor="ctr"/>
          <a:lstStyle/>
          <a:p>
            <a:pPr>
              <a:lnSpc>
                <a:spcPct val="100000"/>
              </a:lnSpc>
            </a:pPr>
            <a:r>
              <a:rPr kumimoji="0" lang="ar-EG" sz="3600" b="1" i="0" u="none" strike="noStrike" cap="none" normalizeH="0" baseline="0" dirty="0">
                <a:ln>
                  <a:noFill/>
                </a:ln>
                <a:solidFill>
                  <a:schemeClr val="bg1"/>
                </a:solidFill>
                <a:effectLst/>
                <a:latin typeface="Times New Roman" pitchFamily="18" charset="0"/>
                <a:cs typeface="Times New Roman" pitchFamily="18" charset="0"/>
              </a:rPr>
              <a:t>ف</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الشمس</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 حقًا</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هو يسوع المسيح</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600" b="1" i="0" u="none" strike="noStrike" cap="none" normalizeH="0" baseline="0" dirty="0">
                <a:ln>
                  <a:noFill/>
                </a:ln>
                <a:solidFill>
                  <a:schemeClr val="bg1"/>
                </a:solidFill>
                <a:effectLst/>
                <a:latin typeface="Times New Roman" pitchFamily="18" charset="0"/>
                <a:cs typeface="Times New Roman" pitchFamily="18" charset="0"/>
              </a:rPr>
              <a:t> والامرأة هي مريم العذراء</a:t>
            </a:r>
            <a:r>
              <a:rPr kumimoji="0" lang="ar-EG" sz="3600" b="1" i="0" u="none" strike="noStrike" cap="none" normalizeH="0" baseline="0" dirty="0">
                <a:ln>
                  <a:noFill/>
                </a:ln>
                <a:solidFill>
                  <a:schemeClr val="bg1"/>
                </a:solidFill>
                <a:effectLst/>
                <a:latin typeface="Times New Roman" pitchFamily="18" charset="0"/>
                <a:cs typeface="Times New Roman" pitchFamily="18" charset="0"/>
              </a:rPr>
              <a:t>،</a:t>
            </a:r>
            <a:endParaRPr kumimoji="0" lang="ar-SA" sz="36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1" y="4651512"/>
            <a:ext cx="9144001" cy="1117276"/>
          </a:xfrm>
        </p:spPr>
        <p:txBody>
          <a:bodyPr/>
          <a:lstStyle/>
          <a:p>
            <a:pPr marL="0" marR="0" lvl="0" indent="0" algn="ctr" defTabSz="914400" rtl="0" eaLnBrk="1" fontAlgn="base" latinLnBrk="0" hangingPunct="1">
              <a:lnSpc>
                <a:spcPct val="100000"/>
              </a:lnSpc>
              <a:spcBef>
                <a:spcPts val="0"/>
              </a:spcBef>
              <a:spcAft>
                <a:spcPct val="0"/>
              </a:spcAft>
              <a:buClrTx/>
              <a:buSzTx/>
              <a:buFontTx/>
              <a:buNone/>
              <a:tabLst/>
            </a:pPr>
            <a:r>
              <a:rPr kumimoji="0" lang="pt-BR" b="0" i="0" u="none" strike="noStrike" cap="none" normalizeH="0" baseline="0" dirty="0">
                <a:ln>
                  <a:noFill/>
                </a:ln>
                <a:effectLst/>
                <a:latin typeface="CS New Athanasius" panose="020B0500000000000000" pitchFamily="34" charset="0"/>
                <a:cs typeface="Times New Roman" pitchFamily="18" charset="0"/>
              </a:rPr>
              <a:t>Vry `aly;wc pe I=y=c P=,=c@ nem ]`chimi te Mari`a }par;enoc@</a:t>
            </a:r>
          </a:p>
        </p:txBody>
      </p:sp>
    </p:spTree>
    <p:extLst>
      <p:ext uri="{BB962C8B-B14F-4D97-AF65-F5344CB8AC3E}">
        <p14:creationId xmlns:p14="http://schemas.microsoft.com/office/powerpoint/2010/main" val="3629289585"/>
      </p:ext>
    </p:extLst>
  </p:cSld>
  <p:clrMapOvr>
    <a:masterClrMapping/>
  </p:clrMapOvr>
</p:sld>
</file>

<file path=ppt/slides/slide9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0" y="5728446"/>
            <a:ext cx="9144000" cy="1122928"/>
          </a:xfrm>
        </p:spPr>
        <p:txBody>
          <a:bodyPr anchor="ctr"/>
          <a:lstStyle/>
          <a:p>
            <a:pPr>
              <a:spcBef>
                <a:spcPts val="0"/>
              </a:spcBef>
            </a:pPr>
            <a:r>
              <a:rPr kumimoji="0" lang="ar-EG" sz="3800" b="1" i="0" u="none" strike="noStrike" kern="1200" cap="none" normalizeH="0" baseline="0" dirty="0">
                <a:ln>
                  <a:noFill/>
                </a:ln>
                <a:solidFill>
                  <a:schemeClr val="bg1"/>
                </a:solidFill>
                <a:effectLst/>
                <a:latin typeface="Times New Roman" pitchFamily="18" charset="0"/>
                <a:ea typeface="+mn-ea"/>
                <a:cs typeface="Times New Roman" pitchFamily="18" charset="0"/>
              </a:rPr>
              <a:t>نيم بيوه بيه يؤانس بي ريفتي أومس نيم ني سيو نيه بي ميت إسناڤ إن أبوسطولوس.</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8"/>
            <a:ext cx="9144000" cy="819880"/>
          </a:xfrm>
        </p:spPr>
        <p:txBody>
          <a:bodyPr anchor="ctr"/>
          <a:lstStyle/>
          <a:p>
            <a:pPr>
              <a:lnSpc>
                <a:spcPct val="100000"/>
              </a:lnSpc>
            </a:pPr>
            <a:r>
              <a:rPr kumimoji="0" lang="ar-SA" sz="3700" b="1" i="0" u="none" strike="noStrike" cap="none" normalizeH="0" baseline="0" dirty="0">
                <a:ln>
                  <a:noFill/>
                </a:ln>
                <a:solidFill>
                  <a:schemeClr val="bg1"/>
                </a:solidFill>
                <a:effectLst/>
                <a:latin typeface="Times New Roman" pitchFamily="18" charset="0"/>
                <a:cs typeface="Times New Roman" pitchFamily="18" charset="0"/>
              </a:rPr>
              <a:t>والقمر هو يوحنا المعمدان</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700" b="1" i="0" u="none" strike="noStrike" cap="none" normalizeH="0" baseline="0" dirty="0">
                <a:ln>
                  <a:noFill/>
                </a:ln>
                <a:solidFill>
                  <a:schemeClr val="bg1"/>
                </a:solidFill>
                <a:effectLst/>
                <a:latin typeface="Times New Roman" pitchFamily="18" charset="0"/>
                <a:cs typeface="Times New Roman" pitchFamily="18" charset="0"/>
              </a:rPr>
              <a:t> والنجوم الأثنا عشر</a:t>
            </a:r>
            <a:r>
              <a:rPr kumimoji="0" lang="ar-EG" sz="37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700" b="1" i="0" u="none" strike="noStrike" cap="none" normalizeH="0" baseline="0" dirty="0">
                <a:ln>
                  <a:noFill/>
                </a:ln>
                <a:solidFill>
                  <a:schemeClr val="bg1"/>
                </a:solidFill>
                <a:effectLst/>
                <a:latin typeface="Times New Roman" pitchFamily="18" charset="0"/>
                <a:cs typeface="Times New Roman" pitchFamily="18" charset="0"/>
              </a:rPr>
              <a:t> هم الرسل.</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0" y="4530487"/>
            <a:ext cx="9144001" cy="1197959"/>
          </a:xfrm>
        </p:spPr>
        <p:txBody>
          <a:bodyPr/>
          <a:lstStyle/>
          <a:p>
            <a:pPr marL="0" marR="0" lvl="0" indent="0" algn="ctr" defTabSz="914400" rtl="0" eaLnBrk="1" fontAlgn="base" latinLnBrk="0" hangingPunct="1">
              <a:lnSpc>
                <a:spcPct val="100000"/>
              </a:lnSpc>
              <a:spcBef>
                <a:spcPts val="0"/>
              </a:spcBef>
              <a:spcAft>
                <a:spcPct val="0"/>
              </a:spcAft>
              <a:buClrTx/>
              <a:buSzTx/>
              <a:buFontTx/>
              <a:buNone/>
              <a:tabLst/>
            </a:pPr>
            <a:r>
              <a:rPr kumimoji="0" lang="pt-BR" sz="4400" b="0" i="0" u="none" strike="noStrike" cap="none" normalizeH="0" baseline="0" dirty="0">
                <a:ln>
                  <a:noFill/>
                </a:ln>
                <a:effectLst/>
                <a:latin typeface="CS New Athanasius" panose="020B0500000000000000" pitchFamily="34" charset="0"/>
                <a:cs typeface="Times New Roman" pitchFamily="18" charset="0"/>
              </a:rPr>
              <a:t>nem piioh pe I=w=a piref]wmc@ nem niciou ne pii=b `n`apoctoloc.</a:t>
            </a:r>
          </a:p>
        </p:txBody>
      </p:sp>
    </p:spTree>
    <p:extLst>
      <p:ext uri="{BB962C8B-B14F-4D97-AF65-F5344CB8AC3E}">
        <p14:creationId xmlns:p14="http://schemas.microsoft.com/office/powerpoint/2010/main" val="2909486191"/>
      </p:ext>
    </p:extLst>
  </p:cSld>
  <p:clrMapOvr>
    <a:masterClrMapping/>
  </p:clrMapOvr>
</p:sld>
</file>

<file path=ppt/slides/slide9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53788" y="5728446"/>
            <a:ext cx="9265024" cy="1122928"/>
          </a:xfrm>
        </p:spPr>
        <p:txBody>
          <a:bodyPr anchor="ctr"/>
          <a:lstStyle/>
          <a:p>
            <a:pPr>
              <a:spcBef>
                <a:spcPts val="0"/>
              </a:spcBef>
            </a:pP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شيريه نيه ماريا تي بارثينوس: شيريه بي إيرفيه إنتيه إفنوتي: شيريه إثماڤ إمبي لوغوس: إيسوس بي هييب إنتيه إفنوتي.</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8"/>
            <a:ext cx="9144000" cy="1063098"/>
          </a:xfrm>
        </p:spPr>
        <p:txBody>
          <a:bodyPr anchor="ctr"/>
          <a:lstStyle/>
          <a:p>
            <a:pPr>
              <a:lnSpc>
                <a:spcPct val="100000"/>
              </a:lnSpc>
            </a:pPr>
            <a:r>
              <a:rPr kumimoji="0" lang="ar-SA" sz="3400" b="1" i="0" u="none" strike="noStrike" cap="none" normalizeH="0" baseline="0" dirty="0">
                <a:ln>
                  <a:noFill/>
                </a:ln>
                <a:solidFill>
                  <a:schemeClr val="bg1"/>
                </a:solidFill>
                <a:effectLst/>
                <a:latin typeface="Times New Roman" pitchFamily="18" charset="0"/>
                <a:cs typeface="Times New Roman" pitchFamily="18" charset="0"/>
              </a:rPr>
              <a:t>السلام لك يا مريم العذراء، السلام لهيكل الله، السلام لأم الكلمة، يسوع حمل الله.</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0" y="4773706"/>
            <a:ext cx="9144001" cy="954740"/>
          </a:xfrm>
        </p:spPr>
        <p:txBody>
          <a:bodyPr/>
          <a:lstStyle/>
          <a:p>
            <a:pPr marL="0" marR="0" lvl="0" indent="0" algn="ctr" defTabSz="914400" rtl="0" eaLnBrk="1" fontAlgn="base" latinLnBrk="0" hangingPunct="1">
              <a:lnSpc>
                <a:spcPct val="100000"/>
              </a:lnSpc>
              <a:spcBef>
                <a:spcPts val="0"/>
              </a:spcBef>
              <a:spcAft>
                <a:spcPct val="0"/>
              </a:spcAft>
              <a:buClrTx/>
              <a:buSzTx/>
              <a:buFontTx/>
              <a:buNone/>
              <a:tabLst/>
            </a:pPr>
            <a:r>
              <a:rPr kumimoji="0" lang="it-IT" sz="3600" b="0" i="0" u="none" strike="noStrike" cap="none" normalizeH="0" baseline="0" dirty="0">
                <a:ln>
                  <a:noFill/>
                </a:ln>
                <a:effectLst/>
                <a:latin typeface="CS New Athanasius" panose="020B0500000000000000" pitchFamily="34" charset="0"/>
                <a:cs typeface="Times New Roman" pitchFamily="18" charset="0"/>
              </a:rPr>
              <a:t>&lt;ere ne Mari`a }par;enoc@ ,ere piervei `nte V]@ </a:t>
            </a:r>
            <a:r>
              <a:rPr kumimoji="0" lang="it-IT" b="0" i="0" u="none" strike="noStrike" cap="none" normalizeH="0" baseline="0" dirty="0">
                <a:ln>
                  <a:noFill/>
                </a:ln>
                <a:effectLst/>
                <a:latin typeface="CS New Athanasius" panose="020B0500000000000000" pitchFamily="34" charset="0"/>
                <a:cs typeface="Times New Roman" pitchFamily="18" charset="0"/>
              </a:rPr>
              <a:t>,ere `;mau `mpilogoc@ I=y=c pihiyb `nte V].</a:t>
            </a:r>
            <a:endParaRPr kumimoji="0" lang="it-IT" sz="3600" b="0" i="0" u="none" strike="noStrike" cap="none" normalizeH="0" baseline="0" dirty="0">
              <a:ln>
                <a:noFill/>
              </a:ln>
              <a:effectLst/>
              <a:latin typeface="CS New Athanasius" panose="020B0500000000000000" pitchFamily="34" charset="0"/>
              <a:cs typeface="Times New Roman" pitchFamily="18" charset="0"/>
            </a:endParaRPr>
          </a:p>
        </p:txBody>
      </p:sp>
    </p:spTree>
    <p:extLst>
      <p:ext uri="{BB962C8B-B14F-4D97-AF65-F5344CB8AC3E}">
        <p14:creationId xmlns:p14="http://schemas.microsoft.com/office/powerpoint/2010/main" val="3664517388"/>
      </p:ext>
    </p:extLst>
  </p:cSld>
  <p:clrMapOvr>
    <a:masterClrMapping/>
  </p:clrMapOvr>
</p:sld>
</file>

<file path=ppt/slides/slide9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0" y="5728446"/>
            <a:ext cx="9144000" cy="1122928"/>
          </a:xfrm>
        </p:spPr>
        <p:txBody>
          <a:bodyPr anchor="ctr"/>
          <a:lstStyle/>
          <a:p>
            <a:pPr>
              <a:spcBef>
                <a:spcPts val="0"/>
              </a:spcBef>
            </a:pPr>
            <a:r>
              <a:rPr kumimoji="0" lang="ar-EG" sz="3500" b="1" i="0" u="none" strike="noStrike" kern="1200" cap="none" normalizeH="0" baseline="0" dirty="0">
                <a:ln>
                  <a:noFill/>
                </a:ln>
                <a:solidFill>
                  <a:schemeClr val="bg1"/>
                </a:solidFill>
                <a:effectLst/>
                <a:latin typeface="Times New Roman" pitchFamily="18" charset="0"/>
                <a:ea typeface="+mn-ea"/>
                <a:cs typeface="Times New Roman" pitchFamily="18" charset="0"/>
              </a:rPr>
              <a:t>إبسيشي نيڤين موي نوأوو إن أوو إكڤوب: خين بي باراذيسوس نيم ني ذيكيئوس: أبرأم إيساك ياكوب: إثڤيه ماريا تي كاثاروس.</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8"/>
            <a:ext cx="9144000" cy="1063098"/>
          </a:xfrm>
        </p:spPr>
        <p:txBody>
          <a:bodyPr anchor="ctr"/>
          <a:lstStyle/>
          <a:p>
            <a:pPr>
              <a:lnSpc>
                <a:spcPct val="100000"/>
              </a:lnSpc>
            </a:pPr>
            <a:r>
              <a:rPr kumimoji="0" lang="ar-SA" sz="3400" b="1" i="0" u="none" strike="noStrike" cap="none" normalizeH="0" baseline="0" dirty="0">
                <a:ln>
                  <a:noFill/>
                </a:ln>
                <a:solidFill>
                  <a:schemeClr val="bg1"/>
                </a:solidFill>
                <a:effectLst/>
                <a:latin typeface="Times New Roman" pitchFamily="18" charset="0"/>
                <a:cs typeface="Times New Roman" pitchFamily="18" charset="0"/>
              </a:rPr>
              <a:t>الأنفس جميعًا أعطهم برودة، في الفردوس مع الصديقين، إبراهيم وإسحق ويعقوب، لأجل مريم النقية.</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0" y="4773706"/>
            <a:ext cx="9144001" cy="954740"/>
          </a:xfrm>
        </p:spPr>
        <p:txBody>
          <a:bodyPr/>
          <a:lstStyle/>
          <a:p>
            <a:pPr marL="0" marR="0" lvl="0" indent="0" algn="ctr" defTabSz="914400" rtl="0" eaLnBrk="1" fontAlgn="base" latinLnBrk="0" hangingPunct="1">
              <a:lnSpc>
                <a:spcPct val="100000"/>
              </a:lnSpc>
              <a:spcBef>
                <a:spcPts val="0"/>
              </a:spcBef>
              <a:spcAft>
                <a:spcPct val="0"/>
              </a:spcAft>
              <a:buClrTx/>
              <a:buSzTx/>
              <a:buFontTx/>
              <a:buNone/>
              <a:tabLst/>
            </a:pPr>
            <a:r>
              <a:rPr kumimoji="0" lang="it-IT" sz="3400" b="0" i="0" u="none" strike="noStrike" cap="none" normalizeH="0" baseline="0" dirty="0">
                <a:ln>
                  <a:noFill/>
                </a:ln>
                <a:effectLst/>
                <a:latin typeface="CS New Athanasius" panose="020B0500000000000000" pitchFamily="34" charset="0"/>
                <a:cs typeface="Times New Roman" pitchFamily="18" charset="0"/>
              </a:rPr>
              <a:t>"u,y niben moi nwou `nou`,bob@ qen piparadicoc nem </a:t>
            </a:r>
            <a:r>
              <a:rPr kumimoji="0" lang="it-IT" sz="3300" b="0" i="0" u="none" strike="noStrike" cap="none" normalizeH="0" baseline="0" dirty="0">
                <a:ln>
                  <a:noFill/>
                </a:ln>
                <a:effectLst/>
                <a:latin typeface="CS New Athanasius" panose="020B0500000000000000" pitchFamily="34" charset="0"/>
                <a:cs typeface="Times New Roman" pitchFamily="18" charset="0"/>
              </a:rPr>
              <a:t>nidikeoc@ Abraam Icaak Iakwb@ e;be Mari`a ]ka;aroc.</a:t>
            </a:r>
          </a:p>
        </p:txBody>
      </p:sp>
    </p:spTree>
    <p:extLst>
      <p:ext uri="{BB962C8B-B14F-4D97-AF65-F5344CB8AC3E}">
        <p14:creationId xmlns:p14="http://schemas.microsoft.com/office/powerpoint/2010/main" val="3954994798"/>
      </p:ext>
    </p:extLst>
  </p:cSld>
  <p:clrMapOvr>
    <a:masterClrMapping/>
  </p:clrMapOvr>
</p:sld>
</file>

<file path=ppt/slides/slide9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E1B2-FFB0-444C-BCDA-9961AEF5CFA2}"/>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8C12BF3-AA7D-41DD-BCC7-C571DED619BD}"/>
              </a:ext>
            </a:extLst>
          </p:cNvPr>
          <p:cNvSpPr>
            <a:spLocks noGrp="1"/>
          </p:cNvSpPr>
          <p:nvPr>
            <p:ph type="body" sz="quarter" idx="10"/>
          </p:nvPr>
        </p:nvSpPr>
        <p:spPr>
          <a:xfrm>
            <a:off x="0" y="5728446"/>
            <a:ext cx="9144000" cy="1122928"/>
          </a:xfrm>
        </p:spPr>
        <p:txBody>
          <a:bodyPr anchor="ctr"/>
          <a:lstStyle/>
          <a:p>
            <a:pPr>
              <a:spcBef>
                <a:spcPts val="0"/>
              </a:spcBef>
            </a:pPr>
            <a:r>
              <a:rPr kumimoji="0" lang="ar-EG" sz="3550" b="1" i="0" u="none" strike="noStrike" kern="1200" cap="none" normalizeH="0" baseline="0" dirty="0">
                <a:ln>
                  <a:noFill/>
                </a:ln>
                <a:solidFill>
                  <a:schemeClr val="bg1"/>
                </a:solidFill>
                <a:effectLst/>
                <a:latin typeface="Times New Roman" pitchFamily="18" charset="0"/>
                <a:ea typeface="+mn-ea"/>
                <a:cs typeface="Times New Roman" pitchFamily="18" charset="0"/>
              </a:rPr>
              <a:t>أوبين سوتير أري باميڤئي: أنوك بي كيرمي نيقوديموس: كوني إيڤول أو بي ماي رومي: نيم إبسيبي إن ني إخريستيانوس.</a:t>
            </a:r>
          </a:p>
        </p:txBody>
      </p:sp>
      <p:sp>
        <p:nvSpPr>
          <p:cNvPr id="4" name="Text Placeholder 3">
            <a:extLst>
              <a:ext uri="{FF2B5EF4-FFF2-40B4-BE49-F238E27FC236}">
                <a16:creationId xmlns:a16="http://schemas.microsoft.com/office/drawing/2014/main" id="{CDCC3B4D-6076-4334-9FDB-31E338CC9CD7}"/>
              </a:ext>
            </a:extLst>
          </p:cNvPr>
          <p:cNvSpPr>
            <a:spLocks noGrp="1"/>
          </p:cNvSpPr>
          <p:nvPr>
            <p:ph type="body" sz="quarter" idx="11"/>
          </p:nvPr>
        </p:nvSpPr>
        <p:spPr>
          <a:xfrm>
            <a:off x="0" y="3710608"/>
            <a:ext cx="9144000" cy="1063098"/>
          </a:xfrm>
        </p:spPr>
        <p:txBody>
          <a:bodyPr anchor="ctr"/>
          <a:lstStyle/>
          <a:p>
            <a:pPr>
              <a:lnSpc>
                <a:spcPct val="100000"/>
              </a:lnSpc>
            </a:pPr>
            <a:r>
              <a:rPr kumimoji="0" lang="ar-SA" sz="3400" b="1" i="0" u="none" strike="noStrike" cap="none" normalizeH="0" baseline="0" dirty="0">
                <a:ln>
                  <a:noFill/>
                </a:ln>
                <a:solidFill>
                  <a:schemeClr val="bg1"/>
                </a:solidFill>
                <a:effectLst/>
                <a:latin typeface="Times New Roman" pitchFamily="18" charset="0"/>
                <a:cs typeface="Times New Roman" pitchFamily="18" charset="0"/>
              </a:rPr>
              <a:t>يا مخلصنا إذكرني، أنا الرماد نيقوديموس، إغفر لي يا محب البشر، مع باقي المسيحين.</a:t>
            </a:r>
          </a:p>
        </p:txBody>
      </p:sp>
      <p:sp>
        <p:nvSpPr>
          <p:cNvPr id="5" name="Text Placeholder 4">
            <a:extLst>
              <a:ext uri="{FF2B5EF4-FFF2-40B4-BE49-F238E27FC236}">
                <a16:creationId xmlns:a16="http://schemas.microsoft.com/office/drawing/2014/main" id="{DCAE9075-FAE3-45BE-9397-E024C1DD47AA}"/>
              </a:ext>
            </a:extLst>
          </p:cNvPr>
          <p:cNvSpPr>
            <a:spLocks noGrp="1"/>
          </p:cNvSpPr>
          <p:nvPr>
            <p:ph type="body" sz="quarter" idx="12"/>
          </p:nvPr>
        </p:nvSpPr>
        <p:spPr>
          <a:xfrm>
            <a:off x="0" y="4773706"/>
            <a:ext cx="9144001" cy="954740"/>
          </a:xfrm>
        </p:spPr>
        <p:txBody>
          <a:bodyPr/>
          <a:lstStyle/>
          <a:p>
            <a:pPr marL="0" marR="0" lvl="0" indent="0" algn="ctr" defTabSz="914400" rtl="0" eaLnBrk="1" fontAlgn="base" latinLnBrk="0" hangingPunct="1">
              <a:spcBef>
                <a:spcPts val="0"/>
              </a:spcBef>
              <a:spcAft>
                <a:spcPct val="0"/>
              </a:spcAft>
              <a:buClrTx/>
              <a:buSzTx/>
              <a:buFontTx/>
              <a:buNone/>
              <a:tabLst/>
            </a:pPr>
            <a:r>
              <a:rPr kumimoji="0" lang="it-IT" sz="3500" b="0" i="0" u="none" strike="noStrike" cap="none" normalizeH="0" baseline="0" dirty="0">
                <a:ln>
                  <a:noFill/>
                </a:ln>
                <a:effectLst/>
                <a:latin typeface="CS New Athanasius" panose="020B0500000000000000" pitchFamily="34" charset="0"/>
                <a:cs typeface="Times New Roman" pitchFamily="18" charset="0"/>
              </a:rPr>
              <a:t>W Pencwtyr `aripameu`i `anok pikermi Nikoudymoc@ ,w nyi `ebol `w pimairwmi@ nem `pcepi `nni`,rycti`anoc.</a:t>
            </a:r>
          </a:p>
        </p:txBody>
      </p:sp>
    </p:spTree>
    <p:extLst>
      <p:ext uri="{BB962C8B-B14F-4D97-AF65-F5344CB8AC3E}">
        <p14:creationId xmlns:p14="http://schemas.microsoft.com/office/powerpoint/2010/main" val="3803764786"/>
      </p:ext>
    </p:extLst>
  </p:cSld>
  <p:clrMapOvr>
    <a:masterClrMapping/>
  </p:clrMapOvr>
</p:sld>
</file>

<file path=ppt/slides/slide9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50372-9AE9-4889-8832-A3509023BED0}"/>
              </a:ext>
            </a:extLst>
          </p:cNvPr>
          <p:cNvSpPr>
            <a:spLocks noGrp="1"/>
          </p:cNvSpPr>
          <p:nvPr>
            <p:ph type="title"/>
          </p:nvPr>
        </p:nvSpPr>
        <p:spPr>
          <a:xfrm>
            <a:off x="-2407024" y="0"/>
            <a:ext cx="2407024" cy="551329"/>
          </a:xfrm>
        </p:spPr>
        <p:txBody>
          <a:bodyPr/>
          <a:lstStyle/>
          <a:p>
            <a:pPr algn="r"/>
            <a:r>
              <a:rPr lang="ar-EG" b="1" dirty="0">
                <a:solidFill>
                  <a:srgbClr val="FFC000"/>
                </a:solidFill>
              </a:rPr>
              <a:t>ابصالية الخميس</a:t>
            </a:r>
            <a:endParaRPr lang="en-GB" b="1" dirty="0">
              <a:solidFill>
                <a:srgbClr val="FFC000"/>
              </a:solidFill>
            </a:endParaRPr>
          </a:p>
        </p:txBody>
      </p:sp>
      <p:sp>
        <p:nvSpPr>
          <p:cNvPr id="3" name="Text Placeholder 2">
            <a:extLst>
              <a:ext uri="{FF2B5EF4-FFF2-40B4-BE49-F238E27FC236}">
                <a16:creationId xmlns:a16="http://schemas.microsoft.com/office/drawing/2014/main" id="{05EF62CA-4B79-45B0-8C5E-2EC1F27B6D95}"/>
              </a:ext>
            </a:extLst>
          </p:cNvPr>
          <p:cNvSpPr>
            <a:spLocks noGrp="1"/>
          </p:cNvSpPr>
          <p:nvPr>
            <p:ph type="body" sz="quarter" idx="10"/>
          </p:nvPr>
        </p:nvSpPr>
        <p:spPr>
          <a:xfrm>
            <a:off x="0" y="5795681"/>
            <a:ext cx="9144000" cy="1055693"/>
          </a:xfrm>
        </p:spPr>
        <p:txBody>
          <a:bodyPr anchor="ctr"/>
          <a:lstStyle/>
          <a:p>
            <a:r>
              <a:rPr lang="ar-EG" dirty="0"/>
              <a:t>ليبون غار أو نامين راتي: مارين هي أووي إيڤول هارون: </a:t>
            </a:r>
            <a:endParaRPr lang="en-GB" dirty="0"/>
          </a:p>
        </p:txBody>
      </p:sp>
      <p:sp>
        <p:nvSpPr>
          <p:cNvPr id="4" name="Text Placeholder 3">
            <a:extLst>
              <a:ext uri="{FF2B5EF4-FFF2-40B4-BE49-F238E27FC236}">
                <a16:creationId xmlns:a16="http://schemas.microsoft.com/office/drawing/2014/main" id="{8843F740-5791-4620-98B8-5F6C09F49088}"/>
              </a:ext>
            </a:extLst>
          </p:cNvPr>
          <p:cNvSpPr>
            <a:spLocks noGrp="1"/>
          </p:cNvSpPr>
          <p:nvPr>
            <p:ph type="body" sz="quarter" idx="11"/>
          </p:nvPr>
        </p:nvSpPr>
        <p:spPr>
          <a:xfrm>
            <a:off x="0" y="3710609"/>
            <a:ext cx="9144000" cy="874837"/>
          </a:xfrm>
        </p:spPr>
        <p:txBody>
          <a:bodyPr anchor="ctr"/>
          <a:lstStyle/>
          <a:p>
            <a:r>
              <a:rPr lang="ar-EG" sz="4400" dirty="0"/>
              <a:t>و أيضا يا أحبائى، فلنطرح عنا، </a:t>
            </a:r>
            <a:endParaRPr lang="en-GB" sz="4400" dirty="0"/>
          </a:p>
        </p:txBody>
      </p:sp>
      <p:sp>
        <p:nvSpPr>
          <p:cNvPr id="5" name="Text Placeholder 4">
            <a:extLst>
              <a:ext uri="{FF2B5EF4-FFF2-40B4-BE49-F238E27FC236}">
                <a16:creationId xmlns:a16="http://schemas.microsoft.com/office/drawing/2014/main" id="{913914D5-3E87-4BB5-9936-CAF4338F316B}"/>
              </a:ext>
            </a:extLst>
          </p:cNvPr>
          <p:cNvSpPr>
            <a:spLocks noGrp="1"/>
          </p:cNvSpPr>
          <p:nvPr>
            <p:ph type="body" sz="quarter" idx="12"/>
          </p:nvPr>
        </p:nvSpPr>
        <p:spPr>
          <a:xfrm>
            <a:off x="0" y="4585447"/>
            <a:ext cx="9144000" cy="1210233"/>
          </a:xfrm>
        </p:spPr>
        <p:txBody>
          <a:bodyPr/>
          <a:lstStyle/>
          <a:p>
            <a:r>
              <a:rPr kumimoji="0" lang="pt-BR" sz="4400"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Loipon gar `w namenra]@ marenhiou`i `ebol haron@</a:t>
            </a:r>
            <a:endParaRPr lang="en-GB" sz="4400" dirty="0"/>
          </a:p>
        </p:txBody>
      </p:sp>
      <p:sp>
        <p:nvSpPr>
          <p:cNvPr id="6" name="TextBox 5">
            <a:hlinkClick r:id="rId2" action="ppaction://hlinksldjump"/>
            <a:extLst>
              <a:ext uri="{FF2B5EF4-FFF2-40B4-BE49-F238E27FC236}">
                <a16:creationId xmlns:a16="http://schemas.microsoft.com/office/drawing/2014/main" id="{4EA1859E-1C9F-4666-9FD2-2B0EBA7616C8}"/>
              </a:ext>
            </a:extLst>
          </p:cNvPr>
          <p:cNvSpPr txBox="1"/>
          <p:nvPr/>
        </p:nvSpPr>
        <p:spPr>
          <a:xfrm>
            <a:off x="7315200" y="3310499"/>
            <a:ext cx="1828800" cy="400110"/>
          </a:xfrm>
          <a:prstGeom prst="rect">
            <a:avLst/>
          </a:prstGeom>
          <a:noFill/>
        </p:spPr>
        <p:txBody>
          <a:bodyPr wrap="square" rtlCol="0">
            <a:spAutoFit/>
          </a:bodyPr>
          <a:lstStyle/>
          <a:p>
            <a:pPr algn="ctr" rtl="1"/>
            <a:r>
              <a:rPr lang="ar-EG" sz="2000" b="1" dirty="0">
                <a:solidFill>
                  <a:srgbClr val="FFC000"/>
                </a:solidFill>
              </a:rPr>
              <a:t>مقدمة الثيؤطوكيات</a:t>
            </a:r>
            <a:endParaRPr lang="en-GB" sz="2000" b="1" dirty="0">
              <a:solidFill>
                <a:srgbClr val="FFC000"/>
              </a:solidFill>
            </a:endParaRPr>
          </a:p>
        </p:txBody>
      </p:sp>
    </p:spTree>
    <p:extLst>
      <p:ext uri="{BB962C8B-B14F-4D97-AF65-F5344CB8AC3E}">
        <p14:creationId xmlns:p14="http://schemas.microsoft.com/office/powerpoint/2010/main" val="2027582199"/>
      </p:ext>
    </p:extLst>
  </p:cSld>
  <p:clrMapOvr>
    <a:masterClrMapping/>
  </p:clrMapOvr>
</p:sld>
</file>

<file path=ppt/slides/slide9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42B3B-6045-4137-8CA4-ACD9A0C173B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4354C57-A3F7-409E-A6CD-8E7328997DF8}"/>
              </a:ext>
            </a:extLst>
          </p:cNvPr>
          <p:cNvSpPr>
            <a:spLocks noGrp="1"/>
          </p:cNvSpPr>
          <p:nvPr>
            <p:ph type="body" sz="quarter" idx="10"/>
          </p:nvPr>
        </p:nvSpPr>
        <p:spPr/>
        <p:txBody>
          <a:bodyPr/>
          <a:lstStyle/>
          <a:p>
            <a:r>
              <a:rPr lang="ar-EG" dirty="0"/>
              <a:t>إن نين أوش إنهيت إتهو أوو: إتصوك إممون إيخون إيه إفنوڤي.</a:t>
            </a:r>
            <a:endParaRPr lang="en-GB" dirty="0"/>
          </a:p>
        </p:txBody>
      </p:sp>
      <p:sp>
        <p:nvSpPr>
          <p:cNvPr id="4" name="Text Placeholder 3">
            <a:extLst>
              <a:ext uri="{FF2B5EF4-FFF2-40B4-BE49-F238E27FC236}">
                <a16:creationId xmlns:a16="http://schemas.microsoft.com/office/drawing/2014/main" id="{517C7BD4-CF31-4665-BB3E-9434C5AACC13}"/>
              </a:ext>
            </a:extLst>
          </p:cNvPr>
          <p:cNvSpPr>
            <a:spLocks noGrp="1"/>
          </p:cNvSpPr>
          <p:nvPr>
            <p:ph type="body" sz="quarter" idx="11"/>
          </p:nvPr>
        </p:nvSpPr>
        <p:spPr/>
        <p:txBody>
          <a:bodyPr anchor="ctr"/>
          <a:lstStyle/>
          <a:p>
            <a:r>
              <a:rPr lang="ar-EG" dirty="0"/>
              <a:t>ميول قلوبنا الرديئة،</a:t>
            </a:r>
            <a:r>
              <a:rPr lang="en-US" dirty="0"/>
              <a:t> </a:t>
            </a:r>
            <a:r>
              <a:rPr lang="ar-EG" dirty="0"/>
              <a:t>التى تجذبنا إلى الخطية.</a:t>
            </a:r>
            <a:endParaRPr lang="en-GB" dirty="0"/>
          </a:p>
        </p:txBody>
      </p:sp>
      <p:sp>
        <p:nvSpPr>
          <p:cNvPr id="5" name="Text Placeholder 4">
            <a:extLst>
              <a:ext uri="{FF2B5EF4-FFF2-40B4-BE49-F238E27FC236}">
                <a16:creationId xmlns:a16="http://schemas.microsoft.com/office/drawing/2014/main" id="{EEBDC448-9215-44CF-BABF-BC9BE65884D4}"/>
              </a:ext>
            </a:extLst>
          </p:cNvPr>
          <p:cNvSpPr>
            <a:spLocks noGrp="1"/>
          </p:cNvSpPr>
          <p:nvPr>
            <p:ph type="body" sz="quarter" idx="12"/>
          </p:nvPr>
        </p:nvSpPr>
        <p:spPr/>
        <p:txBody>
          <a:bodyPr/>
          <a:lstStyle/>
          <a:p>
            <a:r>
              <a:rPr lang="en-GB" dirty="0"/>
              <a:t>`</a:t>
            </a:r>
            <a:r>
              <a:rPr lang="en-GB" dirty="0" err="1"/>
              <a:t>nnen`ouws</a:t>
            </a:r>
            <a:r>
              <a:rPr lang="en-GB" dirty="0"/>
              <a:t> `</a:t>
            </a:r>
            <a:r>
              <a:rPr lang="en-GB" dirty="0" err="1"/>
              <a:t>nhyt</a:t>
            </a:r>
            <a:r>
              <a:rPr lang="en-GB" dirty="0"/>
              <a:t> </a:t>
            </a:r>
            <a:r>
              <a:rPr lang="en-GB" dirty="0" err="1"/>
              <a:t>ethwou</a:t>
            </a:r>
            <a:r>
              <a:rPr lang="en-GB" dirty="0"/>
              <a:t>@ </a:t>
            </a:r>
            <a:r>
              <a:rPr lang="en-GB" dirty="0" err="1"/>
              <a:t>etcwk</a:t>
            </a:r>
            <a:r>
              <a:rPr lang="en-GB" dirty="0"/>
              <a:t> `</a:t>
            </a:r>
            <a:r>
              <a:rPr lang="en-GB" dirty="0" err="1"/>
              <a:t>mmon</a:t>
            </a:r>
            <a:r>
              <a:rPr lang="en-GB" dirty="0"/>
              <a:t> `</a:t>
            </a:r>
            <a:r>
              <a:rPr lang="en-GB" dirty="0" err="1"/>
              <a:t>eqoun</a:t>
            </a:r>
            <a:r>
              <a:rPr lang="en-GB" dirty="0"/>
              <a:t> `</a:t>
            </a:r>
            <a:r>
              <a:rPr lang="en-GB" dirty="0" err="1"/>
              <a:t>evnobi</a:t>
            </a:r>
            <a:r>
              <a:rPr lang="en-GB" dirty="0"/>
              <a:t>.</a:t>
            </a:r>
          </a:p>
        </p:txBody>
      </p:sp>
    </p:spTree>
    <p:extLst>
      <p:ext uri="{BB962C8B-B14F-4D97-AF65-F5344CB8AC3E}">
        <p14:creationId xmlns:p14="http://schemas.microsoft.com/office/powerpoint/2010/main" val="1213828892"/>
      </p:ext>
    </p:extLst>
  </p:cSld>
  <p:clrMapOvr>
    <a:masterClrMapping/>
  </p:clrMapOvr>
</p:sld>
</file>

<file path=ppt/slides/slide9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6EA43-373A-4259-B468-AC7B5FA2C4C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60BE543-4383-419A-865F-A2DF00025B84}"/>
              </a:ext>
            </a:extLst>
          </p:cNvPr>
          <p:cNvSpPr>
            <a:spLocks noGrp="1"/>
          </p:cNvSpPr>
          <p:nvPr>
            <p:ph type="body" sz="quarter" idx="10"/>
          </p:nvPr>
        </p:nvSpPr>
        <p:spPr/>
        <p:txBody>
          <a:bodyPr/>
          <a:lstStyle/>
          <a:p>
            <a:r>
              <a:rPr lang="ar-EG" dirty="0"/>
              <a:t>إنتين إسمو إيه بيران إن أووجاي: إنتيه بين شويس إيسوس بخرستوس: </a:t>
            </a:r>
            <a:endParaRPr lang="en-GB" dirty="0"/>
          </a:p>
        </p:txBody>
      </p:sp>
      <p:sp>
        <p:nvSpPr>
          <p:cNvPr id="4" name="Text Placeholder 3">
            <a:extLst>
              <a:ext uri="{FF2B5EF4-FFF2-40B4-BE49-F238E27FC236}">
                <a16:creationId xmlns:a16="http://schemas.microsoft.com/office/drawing/2014/main" id="{9171D6DE-9F1F-47D5-96FB-5509202ED984}"/>
              </a:ext>
            </a:extLst>
          </p:cNvPr>
          <p:cNvSpPr>
            <a:spLocks noGrp="1"/>
          </p:cNvSpPr>
          <p:nvPr>
            <p:ph type="body" sz="quarter" idx="11"/>
          </p:nvPr>
        </p:nvSpPr>
        <p:spPr/>
        <p:txBody>
          <a:bodyPr/>
          <a:lstStyle/>
          <a:p>
            <a:r>
              <a:rPr lang="ar-EG" dirty="0"/>
              <a:t>ولنبارك اسم الخلاص، الذى لربنا يسوع المسيح، </a:t>
            </a:r>
          </a:p>
        </p:txBody>
      </p:sp>
      <p:sp>
        <p:nvSpPr>
          <p:cNvPr id="5" name="Text Placeholder 4">
            <a:extLst>
              <a:ext uri="{FF2B5EF4-FFF2-40B4-BE49-F238E27FC236}">
                <a16:creationId xmlns:a16="http://schemas.microsoft.com/office/drawing/2014/main" id="{4B048D7C-FF53-4AF3-9BF9-6DC075A655D6}"/>
              </a:ext>
            </a:extLst>
          </p:cNvPr>
          <p:cNvSpPr>
            <a:spLocks noGrp="1"/>
          </p:cNvSpPr>
          <p:nvPr>
            <p:ph type="body" sz="quarter" idx="12"/>
          </p:nvPr>
        </p:nvSpPr>
        <p:spPr/>
        <p:txBody>
          <a:bodyPr anchor="ctr"/>
          <a:lstStyle/>
          <a:p>
            <a:r>
              <a:rPr lang="en-GB" sz="4400" dirty="0" err="1"/>
              <a:t>Nten`cmou</a:t>
            </a:r>
            <a:r>
              <a:rPr lang="en-GB" sz="4400" dirty="0"/>
              <a:t> `</a:t>
            </a:r>
            <a:r>
              <a:rPr lang="en-GB" sz="4400" dirty="0" err="1"/>
              <a:t>epiran</a:t>
            </a:r>
            <a:r>
              <a:rPr lang="en-GB" sz="4400" dirty="0"/>
              <a:t> `</a:t>
            </a:r>
            <a:r>
              <a:rPr lang="en-GB" sz="4400" dirty="0" err="1"/>
              <a:t>noujai</a:t>
            </a:r>
            <a:r>
              <a:rPr lang="en-GB" sz="4400" dirty="0"/>
              <a:t>@ `</a:t>
            </a:r>
            <a:r>
              <a:rPr lang="en-GB" sz="4400" dirty="0" err="1"/>
              <a:t>nte</a:t>
            </a:r>
            <a:r>
              <a:rPr lang="en-GB" sz="4400" dirty="0"/>
              <a:t> pen=o=c I=y=c P=,=c@</a:t>
            </a:r>
          </a:p>
        </p:txBody>
      </p:sp>
    </p:spTree>
    <p:extLst>
      <p:ext uri="{BB962C8B-B14F-4D97-AF65-F5344CB8AC3E}">
        <p14:creationId xmlns:p14="http://schemas.microsoft.com/office/powerpoint/2010/main" val="3812718152"/>
      </p:ext>
    </p:extLst>
  </p:cSld>
  <p:clrMapOvr>
    <a:masterClrMapping/>
  </p:clrMapOvr>
</p:sld>
</file>

<file path=ppt/slides/slide9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4A002-1043-4431-AE27-C84B6D10967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2A73146-DC4C-4CDE-A977-397C9B6B4F5D}"/>
              </a:ext>
            </a:extLst>
          </p:cNvPr>
          <p:cNvSpPr>
            <a:spLocks noGrp="1"/>
          </p:cNvSpPr>
          <p:nvPr>
            <p:ph type="body" sz="quarter" idx="10"/>
          </p:nvPr>
        </p:nvSpPr>
        <p:spPr/>
        <p:txBody>
          <a:bodyPr/>
          <a:lstStyle/>
          <a:p>
            <a:r>
              <a:rPr lang="ar-EG" dirty="0"/>
              <a:t>خين أونيشتي إم ميت أثمونك: إنؤش إيڤول إنجو إمموس. </a:t>
            </a:r>
            <a:endParaRPr lang="en-GB" dirty="0"/>
          </a:p>
        </p:txBody>
      </p:sp>
      <p:sp>
        <p:nvSpPr>
          <p:cNvPr id="4" name="Text Placeholder 3">
            <a:extLst>
              <a:ext uri="{FF2B5EF4-FFF2-40B4-BE49-F238E27FC236}">
                <a16:creationId xmlns:a16="http://schemas.microsoft.com/office/drawing/2014/main" id="{9CE85185-6288-442D-BBAD-9E84FD85AB3F}"/>
              </a:ext>
            </a:extLst>
          </p:cNvPr>
          <p:cNvSpPr>
            <a:spLocks noGrp="1"/>
          </p:cNvSpPr>
          <p:nvPr>
            <p:ph type="body" sz="quarter" idx="11"/>
          </p:nvPr>
        </p:nvSpPr>
        <p:spPr/>
        <p:txBody>
          <a:bodyPr anchor="ctr"/>
          <a:lstStyle/>
          <a:p>
            <a:r>
              <a:rPr lang="ar-EG" dirty="0"/>
              <a:t>بدون انقطاع، صارخين قائلين.</a:t>
            </a:r>
            <a:endParaRPr lang="en-GB" dirty="0"/>
          </a:p>
        </p:txBody>
      </p:sp>
      <p:sp>
        <p:nvSpPr>
          <p:cNvPr id="5" name="Text Placeholder 4">
            <a:extLst>
              <a:ext uri="{FF2B5EF4-FFF2-40B4-BE49-F238E27FC236}">
                <a16:creationId xmlns:a16="http://schemas.microsoft.com/office/drawing/2014/main" id="{18019BCD-C516-4DB0-8EF2-E8AFFA131B80}"/>
              </a:ext>
            </a:extLst>
          </p:cNvPr>
          <p:cNvSpPr>
            <a:spLocks noGrp="1"/>
          </p:cNvSpPr>
          <p:nvPr>
            <p:ph type="body" sz="quarter" idx="12"/>
          </p:nvPr>
        </p:nvSpPr>
        <p:spPr/>
        <p:txBody>
          <a:bodyPr/>
          <a:lstStyle/>
          <a:p>
            <a:r>
              <a:rPr lang="en-GB" dirty="0" err="1"/>
              <a:t>qen</a:t>
            </a:r>
            <a:r>
              <a:rPr lang="en-GB" dirty="0"/>
              <a:t> </a:t>
            </a:r>
            <a:r>
              <a:rPr lang="en-GB" dirty="0" err="1"/>
              <a:t>ounis</a:t>
            </a:r>
            <a:r>
              <a:rPr lang="en-GB" dirty="0"/>
              <a:t>] `</a:t>
            </a:r>
            <a:r>
              <a:rPr lang="en-GB" dirty="0" err="1"/>
              <a:t>mmet`a;mounk</a:t>
            </a:r>
            <a:r>
              <a:rPr lang="en-GB" dirty="0"/>
              <a:t>@ </a:t>
            </a:r>
            <a:r>
              <a:rPr lang="en-GB" dirty="0" err="1"/>
              <a:t>enws</a:t>
            </a:r>
            <a:r>
              <a:rPr lang="en-GB" dirty="0"/>
              <a:t> `</a:t>
            </a:r>
            <a:r>
              <a:rPr lang="en-GB" dirty="0" err="1"/>
              <a:t>ebol</a:t>
            </a:r>
            <a:r>
              <a:rPr lang="en-GB" dirty="0"/>
              <a:t> </a:t>
            </a:r>
            <a:r>
              <a:rPr lang="en-GB" dirty="0" err="1"/>
              <a:t>enjw</a:t>
            </a:r>
            <a:r>
              <a:rPr lang="en-GB" dirty="0"/>
              <a:t> `</a:t>
            </a:r>
            <a:r>
              <a:rPr lang="en-GB" dirty="0" err="1"/>
              <a:t>mmoc</a:t>
            </a:r>
            <a:r>
              <a:rPr lang="en-GB" dirty="0"/>
              <a:t>.</a:t>
            </a:r>
          </a:p>
        </p:txBody>
      </p:sp>
    </p:spTree>
    <p:extLst>
      <p:ext uri="{BB962C8B-B14F-4D97-AF65-F5344CB8AC3E}">
        <p14:creationId xmlns:p14="http://schemas.microsoft.com/office/powerpoint/2010/main" val="2893286004"/>
      </p:ext>
    </p:extLst>
  </p:cSld>
  <p:clrMapOvr>
    <a:masterClrMapping/>
  </p:clrMapOvr>
</p:sld>
</file>

<file path=ppt/slides/slide9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19972-D15E-45A1-9864-9B9BB8C0BDF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FE486C3-3788-4ED2-9260-02EABD35DD85}"/>
              </a:ext>
            </a:extLst>
          </p:cNvPr>
          <p:cNvSpPr>
            <a:spLocks noGrp="1"/>
          </p:cNvSpPr>
          <p:nvPr>
            <p:ph type="body" sz="quarter" idx="10"/>
          </p:nvPr>
        </p:nvSpPr>
        <p:spPr/>
        <p:txBody>
          <a:bodyPr/>
          <a:lstStyle/>
          <a:p>
            <a:r>
              <a:rPr lang="ar-EG" dirty="0"/>
              <a:t>چيه باتشويس إيسوس بخرستوس: بيميسي إيڤول خين إفيوت: </a:t>
            </a:r>
            <a:endParaRPr lang="en-GB" dirty="0"/>
          </a:p>
        </p:txBody>
      </p:sp>
      <p:sp>
        <p:nvSpPr>
          <p:cNvPr id="4" name="Text Placeholder 3">
            <a:extLst>
              <a:ext uri="{FF2B5EF4-FFF2-40B4-BE49-F238E27FC236}">
                <a16:creationId xmlns:a16="http://schemas.microsoft.com/office/drawing/2014/main" id="{D6F1E541-856F-4DE6-83A7-4BC184FC03BA}"/>
              </a:ext>
            </a:extLst>
          </p:cNvPr>
          <p:cNvSpPr>
            <a:spLocks noGrp="1"/>
          </p:cNvSpPr>
          <p:nvPr>
            <p:ph type="body" sz="quarter" idx="11"/>
          </p:nvPr>
        </p:nvSpPr>
        <p:spPr/>
        <p:txBody>
          <a:bodyPr anchor="ctr"/>
          <a:lstStyle/>
          <a:p>
            <a:r>
              <a:rPr lang="ar-EG" sz="4400" dirty="0"/>
              <a:t>ياربي يسوع المسيح، المولود من الآب، </a:t>
            </a:r>
            <a:endParaRPr lang="en-GB" sz="4400" dirty="0"/>
          </a:p>
        </p:txBody>
      </p:sp>
      <p:sp>
        <p:nvSpPr>
          <p:cNvPr id="5" name="Text Placeholder 4">
            <a:extLst>
              <a:ext uri="{FF2B5EF4-FFF2-40B4-BE49-F238E27FC236}">
                <a16:creationId xmlns:a16="http://schemas.microsoft.com/office/drawing/2014/main" id="{9F2D8A83-2504-419A-8D06-B0E379A2D182}"/>
              </a:ext>
            </a:extLst>
          </p:cNvPr>
          <p:cNvSpPr>
            <a:spLocks noGrp="1"/>
          </p:cNvSpPr>
          <p:nvPr>
            <p:ph type="body" sz="quarter" idx="12"/>
          </p:nvPr>
        </p:nvSpPr>
        <p:spPr/>
        <p:txBody>
          <a:bodyPr anchor="ctr"/>
          <a:lstStyle/>
          <a:p>
            <a:r>
              <a:rPr lang="en-GB" sz="4400" dirty="0"/>
              <a:t>Je pa=o=c I=y=c P=,=c@ </a:t>
            </a:r>
            <a:r>
              <a:rPr lang="en-GB" sz="4400" dirty="0" err="1"/>
              <a:t>pimici</a:t>
            </a:r>
            <a:r>
              <a:rPr lang="en-GB" sz="4400" dirty="0"/>
              <a:t> `</a:t>
            </a:r>
            <a:r>
              <a:rPr lang="en-GB" sz="4400" dirty="0" err="1"/>
              <a:t>ebolqen</a:t>
            </a:r>
            <a:r>
              <a:rPr lang="en-GB" sz="4400" dirty="0"/>
              <a:t> `</a:t>
            </a:r>
            <a:r>
              <a:rPr lang="en-GB" sz="4400" dirty="0" err="1"/>
              <a:t>Viwt</a:t>
            </a:r>
            <a:r>
              <a:rPr lang="en-GB" sz="4400" dirty="0"/>
              <a:t>@</a:t>
            </a:r>
          </a:p>
        </p:txBody>
      </p:sp>
    </p:spTree>
    <p:extLst>
      <p:ext uri="{BB962C8B-B14F-4D97-AF65-F5344CB8AC3E}">
        <p14:creationId xmlns:p14="http://schemas.microsoft.com/office/powerpoint/2010/main" val="73253238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2A5D1-DB93-471E-A034-E28E930D9E13}"/>
              </a:ext>
            </a:extLst>
          </p:cNvPr>
          <p:cNvSpPr>
            <a:spLocks noGrp="1"/>
          </p:cNvSpPr>
          <p:nvPr>
            <p:ph type="title"/>
          </p:nvPr>
        </p:nvSpPr>
        <p:spPr>
          <a:xfrm>
            <a:off x="-1949824" y="0"/>
            <a:ext cx="1949824" cy="1438835"/>
          </a:xfrm>
        </p:spPr>
        <p:txBody>
          <a:bodyPr/>
          <a:lstStyle/>
          <a:p>
            <a:pPr algn="r" rtl="1"/>
            <a:r>
              <a:rPr lang="ar-EG" sz="3200" b="1" u="sng" dirty="0">
                <a:solidFill>
                  <a:srgbClr val="FFC000"/>
                </a:solidFill>
              </a:rPr>
              <a:t>ابصالية آدام على الهوس الاول (1)</a:t>
            </a:r>
            <a:endParaRPr lang="en-GB" sz="3200" b="1" u="sng" dirty="0">
              <a:solidFill>
                <a:srgbClr val="FFC000"/>
              </a:solidFill>
            </a:endParaRPr>
          </a:p>
        </p:txBody>
      </p:sp>
      <p:sp>
        <p:nvSpPr>
          <p:cNvPr id="3" name="Text Placeholder 2">
            <a:extLst>
              <a:ext uri="{FF2B5EF4-FFF2-40B4-BE49-F238E27FC236}">
                <a16:creationId xmlns:a16="http://schemas.microsoft.com/office/drawing/2014/main" id="{C3826416-AAB7-473C-B870-50064FCD312C}"/>
              </a:ext>
            </a:extLst>
          </p:cNvPr>
          <p:cNvSpPr>
            <a:spLocks noGrp="1"/>
          </p:cNvSpPr>
          <p:nvPr>
            <p:ph type="body" sz="quarter" idx="10"/>
          </p:nvPr>
        </p:nvSpPr>
        <p:spPr>
          <a:xfrm>
            <a:off x="0" y="5626101"/>
            <a:ext cx="9144000" cy="1225274"/>
          </a:xfrm>
        </p:spPr>
        <p:txBody>
          <a:bodyPr anchor="ctr"/>
          <a:lstStyle/>
          <a:p>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آ</a:t>
            </a: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 </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إب</a:t>
            </a: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ت</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شويس إير أورو: أفت</a:t>
            </a: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ي</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 إن أو</a:t>
            </a: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ص</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ا</a:t>
            </a: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ي</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 هيوتف: نيم إب أوأ</a:t>
            </a: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و</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و نيم إبطايو: أووه خين </a:t>
            </a: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تي</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 جوم </a:t>
            </a: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أ</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فمورف.</a:t>
            </a:r>
          </a:p>
        </p:txBody>
      </p:sp>
      <p:sp>
        <p:nvSpPr>
          <p:cNvPr id="4" name="Text Placeholder 3">
            <a:extLst>
              <a:ext uri="{FF2B5EF4-FFF2-40B4-BE49-F238E27FC236}">
                <a16:creationId xmlns:a16="http://schemas.microsoft.com/office/drawing/2014/main" id="{54615F9E-2032-421A-85F4-3D65E7D2793A}"/>
              </a:ext>
            </a:extLst>
          </p:cNvPr>
          <p:cNvSpPr>
            <a:spLocks noGrp="1"/>
          </p:cNvSpPr>
          <p:nvPr>
            <p:ph type="body" sz="quarter" idx="11"/>
          </p:nvPr>
        </p:nvSpPr>
        <p:spPr>
          <a:xfrm>
            <a:off x="0" y="3710609"/>
            <a:ext cx="9144000" cy="740367"/>
          </a:xfrm>
        </p:spPr>
        <p:txBody>
          <a:bodyPr anchor="ctr"/>
          <a:lstStyle/>
          <a:p>
            <a:r>
              <a:rPr kumimoji="0" lang="ar-SA" sz="3400" b="1" i="0" u="none" strike="noStrike" cap="none" normalizeH="0" baseline="0" dirty="0">
                <a:ln>
                  <a:noFill/>
                </a:ln>
                <a:solidFill>
                  <a:schemeClr val="bg1"/>
                </a:solidFill>
                <a:effectLst/>
                <a:latin typeface="Times New Roman" pitchFamily="18" charset="0"/>
                <a:cs typeface="Times New Roman" pitchFamily="18" charset="0"/>
              </a:rPr>
              <a:t>الرب قد ملك</a:t>
            </a:r>
            <a:r>
              <a:rPr kumimoji="0" lang="ar-EG" sz="3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400" b="1" i="0" u="none" strike="noStrike" cap="none" normalizeH="0" baseline="0" dirty="0">
                <a:ln>
                  <a:noFill/>
                </a:ln>
                <a:solidFill>
                  <a:schemeClr val="bg1"/>
                </a:solidFill>
                <a:effectLst/>
                <a:latin typeface="Times New Roman" pitchFamily="18" charset="0"/>
                <a:cs typeface="Times New Roman" pitchFamily="18" charset="0"/>
              </a:rPr>
              <a:t> و</a:t>
            </a:r>
            <a:r>
              <a:rPr kumimoji="0" lang="ar-EG" sz="3400" b="1" i="0" u="none" strike="noStrike" cap="none" normalizeH="0" baseline="0" dirty="0">
                <a:ln>
                  <a:noFill/>
                </a:ln>
                <a:solidFill>
                  <a:schemeClr val="bg1"/>
                </a:solidFill>
                <a:effectLst/>
                <a:latin typeface="Times New Roman" pitchFamily="18" charset="0"/>
                <a:cs typeface="Times New Roman" pitchFamily="18" charset="0"/>
              </a:rPr>
              <a:t>إ</a:t>
            </a:r>
            <a:r>
              <a:rPr kumimoji="0" lang="ar-SA" sz="3400" b="1" i="0" u="none" strike="noStrike" cap="none" normalizeH="0" baseline="0" dirty="0">
                <a:ln>
                  <a:noFill/>
                </a:ln>
                <a:solidFill>
                  <a:schemeClr val="bg1"/>
                </a:solidFill>
                <a:effectLst/>
                <a:latin typeface="Times New Roman" pitchFamily="18" charset="0"/>
                <a:cs typeface="Times New Roman" pitchFamily="18" charset="0"/>
              </a:rPr>
              <a:t>شتمل بالبهاء</a:t>
            </a:r>
            <a:r>
              <a:rPr kumimoji="0" lang="ar-EG" sz="3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400" b="1" i="0" u="none" strike="noStrike" cap="none" normalizeH="0" baseline="0" dirty="0">
                <a:ln>
                  <a:noFill/>
                </a:ln>
                <a:solidFill>
                  <a:schemeClr val="bg1"/>
                </a:solidFill>
                <a:effectLst/>
                <a:latin typeface="Times New Roman" pitchFamily="18" charset="0"/>
                <a:cs typeface="Times New Roman" pitchFamily="18" charset="0"/>
              </a:rPr>
              <a:t> والمجد والكرامة</a:t>
            </a:r>
            <a:r>
              <a:rPr kumimoji="0" lang="ar-EG" sz="3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400" b="1" i="0" u="none" strike="noStrike" cap="none" normalizeH="0" baseline="0" dirty="0">
                <a:ln>
                  <a:noFill/>
                </a:ln>
                <a:solidFill>
                  <a:schemeClr val="bg1"/>
                </a:solidFill>
                <a:effectLst/>
                <a:latin typeface="Times New Roman" pitchFamily="18" charset="0"/>
                <a:cs typeface="Times New Roman" pitchFamily="18" charset="0"/>
              </a:rPr>
              <a:t> وتمنطق بالقوة.</a:t>
            </a:r>
          </a:p>
        </p:txBody>
      </p:sp>
      <p:sp>
        <p:nvSpPr>
          <p:cNvPr id="5" name="Text Placeholder 4">
            <a:extLst>
              <a:ext uri="{FF2B5EF4-FFF2-40B4-BE49-F238E27FC236}">
                <a16:creationId xmlns:a16="http://schemas.microsoft.com/office/drawing/2014/main" id="{55976E9F-1A82-4DD2-A806-9D5BF458663C}"/>
              </a:ext>
            </a:extLst>
          </p:cNvPr>
          <p:cNvSpPr>
            <a:spLocks noGrp="1"/>
          </p:cNvSpPr>
          <p:nvPr>
            <p:ph type="body" sz="quarter" idx="12"/>
          </p:nvPr>
        </p:nvSpPr>
        <p:spPr>
          <a:xfrm>
            <a:off x="0" y="4450977"/>
            <a:ext cx="9144000" cy="1175124"/>
          </a:xfrm>
        </p:spPr>
        <p:txBody>
          <a:bodyPr anchor="t"/>
          <a:lstStyle/>
          <a:p>
            <a:r>
              <a:rPr lang="pt-BR" dirty="0"/>
              <a:t>A`P¡ erouro@ af] `noucai hiwtf@ nem `pwou nem `ptaio@ ouoh qen ]jom afmorf</a:t>
            </a:r>
            <a:endParaRPr lang="en-GB" dirty="0"/>
          </a:p>
        </p:txBody>
      </p:sp>
      <p:sp>
        <p:nvSpPr>
          <p:cNvPr id="6" name="Rectangle 5">
            <a:hlinkClick r:id="rId2" action="ppaction://hlinksldjump"/>
            <a:extLst>
              <a:ext uri="{FF2B5EF4-FFF2-40B4-BE49-F238E27FC236}">
                <a16:creationId xmlns:a16="http://schemas.microsoft.com/office/drawing/2014/main" id="{7C99058F-B69F-4481-A148-A75B081693C3}"/>
              </a:ext>
            </a:extLst>
          </p:cNvPr>
          <p:cNvSpPr/>
          <p:nvPr/>
        </p:nvSpPr>
        <p:spPr>
          <a:xfrm flipH="1">
            <a:off x="7624482" y="3280118"/>
            <a:ext cx="1519518" cy="430490"/>
          </a:xfrm>
          <a:prstGeom prst="rect">
            <a:avLst/>
          </a:prstGeom>
          <a:noFill/>
          <a:ln w="38100">
            <a:noFill/>
          </a:ln>
        </p:spPr>
        <p:style>
          <a:lnRef idx="0">
            <a:schemeClr val="accent2"/>
          </a:lnRef>
          <a:fillRef idx="3">
            <a:schemeClr val="accent2"/>
          </a:fillRef>
          <a:effectRef idx="3">
            <a:schemeClr val="accent2"/>
          </a:effectRef>
          <a:fontRef idx="minor">
            <a:schemeClr val="lt1"/>
          </a:fontRef>
        </p:style>
        <p:txBody>
          <a:bodyPr anchor="ct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400" b="1" i="0" u="none" strike="noStrike" kern="1200" cap="none" spc="0" normalizeH="0" baseline="0" noProof="0">
                <a:ln>
                  <a:noFill/>
                </a:ln>
                <a:solidFill>
                  <a:srgbClr val="FFC000"/>
                </a:solidFill>
                <a:effectLst/>
                <a:uLnTx/>
                <a:uFillTx/>
                <a:latin typeface="Calibri"/>
                <a:ea typeface="+mn-ea"/>
                <a:cs typeface="Times New Roman" pitchFamily="18" charset="0"/>
              </a:rPr>
              <a:t>الهوس الأول</a:t>
            </a:r>
            <a:endParaRPr kumimoji="0" lang="ar-EG" sz="2400" b="1" i="0" u="none" strike="noStrike" kern="1200" cap="none" spc="0" normalizeH="0" baseline="0" noProof="0" dirty="0">
              <a:ln>
                <a:noFill/>
              </a:ln>
              <a:solidFill>
                <a:srgbClr val="FFC000"/>
              </a:solidFill>
              <a:effectLst/>
              <a:uLnTx/>
              <a:uFillTx/>
              <a:latin typeface="Calibri"/>
              <a:ea typeface="+mn-ea"/>
              <a:cs typeface="Times New Roman" pitchFamily="18" charset="0"/>
            </a:endParaRPr>
          </a:p>
        </p:txBody>
      </p:sp>
    </p:spTree>
    <p:extLst>
      <p:ext uri="{BB962C8B-B14F-4D97-AF65-F5344CB8AC3E}">
        <p14:creationId xmlns:p14="http://schemas.microsoft.com/office/powerpoint/2010/main" val="2861223977"/>
      </p:ext>
    </p:extLst>
  </p:cSld>
  <p:clrMapOvr>
    <a:masterClrMapping/>
  </p:clrMapOvr>
</p:sld>
</file>

<file path=ppt/slides/slide9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86092-CB57-4C77-95F1-DA3799881E0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505A78EF-98AC-497D-8176-98E3394D7D43}"/>
              </a:ext>
            </a:extLst>
          </p:cNvPr>
          <p:cNvSpPr>
            <a:spLocks noGrp="1"/>
          </p:cNvSpPr>
          <p:nvPr>
            <p:ph type="body" sz="quarter" idx="10"/>
          </p:nvPr>
        </p:nvSpPr>
        <p:spPr/>
        <p:txBody>
          <a:bodyPr/>
          <a:lstStyle/>
          <a:p>
            <a:r>
              <a:rPr lang="ar-EG" dirty="0"/>
              <a:t>خاجو أوو إنني إيه أون تيرو: ناي نان كاطا بيك نيشتي إنناي. </a:t>
            </a:r>
            <a:endParaRPr lang="en-GB" dirty="0"/>
          </a:p>
        </p:txBody>
      </p:sp>
      <p:sp>
        <p:nvSpPr>
          <p:cNvPr id="4" name="Text Placeholder 3">
            <a:extLst>
              <a:ext uri="{FF2B5EF4-FFF2-40B4-BE49-F238E27FC236}">
                <a16:creationId xmlns:a16="http://schemas.microsoft.com/office/drawing/2014/main" id="{2D1E14C8-25DF-494D-B946-3B49352B0E3B}"/>
              </a:ext>
            </a:extLst>
          </p:cNvPr>
          <p:cNvSpPr>
            <a:spLocks noGrp="1"/>
          </p:cNvSpPr>
          <p:nvPr>
            <p:ph type="body" sz="quarter" idx="11"/>
          </p:nvPr>
        </p:nvSpPr>
        <p:spPr/>
        <p:txBody>
          <a:bodyPr anchor="ctr"/>
          <a:lstStyle/>
          <a:p>
            <a:r>
              <a:rPr lang="ar-EG" dirty="0"/>
              <a:t>قبل كل الدهور، أرحمنا كعظيم رحمتك.</a:t>
            </a:r>
            <a:endParaRPr lang="en-GB" dirty="0"/>
          </a:p>
        </p:txBody>
      </p:sp>
      <p:sp>
        <p:nvSpPr>
          <p:cNvPr id="5" name="Text Placeholder 4">
            <a:extLst>
              <a:ext uri="{FF2B5EF4-FFF2-40B4-BE49-F238E27FC236}">
                <a16:creationId xmlns:a16="http://schemas.microsoft.com/office/drawing/2014/main" id="{2C44675D-1547-4151-BD7F-74BC33ACF53A}"/>
              </a:ext>
            </a:extLst>
          </p:cNvPr>
          <p:cNvSpPr>
            <a:spLocks noGrp="1"/>
          </p:cNvSpPr>
          <p:nvPr>
            <p:ph type="body" sz="quarter" idx="12"/>
          </p:nvPr>
        </p:nvSpPr>
        <p:spPr/>
        <p:txBody>
          <a:bodyPr/>
          <a:lstStyle/>
          <a:p>
            <a:r>
              <a:rPr lang="fi-FI" dirty="0"/>
              <a:t>qajwou `nni`ewn tyrou@ nai nan kata peknis] `nnai.</a:t>
            </a:r>
            <a:endParaRPr lang="en-GB" dirty="0"/>
          </a:p>
        </p:txBody>
      </p:sp>
    </p:spTree>
    <p:extLst>
      <p:ext uri="{BB962C8B-B14F-4D97-AF65-F5344CB8AC3E}">
        <p14:creationId xmlns:p14="http://schemas.microsoft.com/office/powerpoint/2010/main" val="224584418"/>
      </p:ext>
    </p:extLst>
  </p:cSld>
  <p:clrMapOvr>
    <a:masterClrMapping/>
  </p:clrMapOvr>
</p:sld>
</file>

<file path=ppt/slides/slide9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402384-8C2A-452E-A3A1-0F35928A7C3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857BDC5-A42F-463A-A6E6-E975A64FCBE9}"/>
              </a:ext>
            </a:extLst>
          </p:cNvPr>
          <p:cNvSpPr>
            <a:spLocks noGrp="1"/>
          </p:cNvSpPr>
          <p:nvPr>
            <p:ph type="body" sz="quarter" idx="10"/>
          </p:nvPr>
        </p:nvSpPr>
        <p:spPr/>
        <p:txBody>
          <a:bodyPr/>
          <a:lstStyle/>
          <a:p>
            <a:r>
              <a:rPr lang="ar-EG" dirty="0"/>
              <a:t>باتشويس إيسوس بخرستوس: في إيطاس ماسف إنچيه تي بارثينوس: </a:t>
            </a:r>
            <a:endParaRPr lang="en-GB" dirty="0"/>
          </a:p>
        </p:txBody>
      </p:sp>
      <p:sp>
        <p:nvSpPr>
          <p:cNvPr id="4" name="Text Placeholder 3">
            <a:extLst>
              <a:ext uri="{FF2B5EF4-FFF2-40B4-BE49-F238E27FC236}">
                <a16:creationId xmlns:a16="http://schemas.microsoft.com/office/drawing/2014/main" id="{44E55A40-8595-4055-844A-3B846AE02384}"/>
              </a:ext>
            </a:extLst>
          </p:cNvPr>
          <p:cNvSpPr>
            <a:spLocks noGrp="1"/>
          </p:cNvSpPr>
          <p:nvPr>
            <p:ph type="body" sz="quarter" idx="11"/>
          </p:nvPr>
        </p:nvSpPr>
        <p:spPr/>
        <p:txBody>
          <a:bodyPr anchor="ctr"/>
          <a:lstStyle/>
          <a:p>
            <a:r>
              <a:rPr lang="ar-EG" dirty="0"/>
              <a:t>ياربي يسوع المسيح، الذى ولدته العذراء، </a:t>
            </a:r>
          </a:p>
        </p:txBody>
      </p:sp>
      <p:sp>
        <p:nvSpPr>
          <p:cNvPr id="5" name="Text Placeholder 4">
            <a:extLst>
              <a:ext uri="{FF2B5EF4-FFF2-40B4-BE49-F238E27FC236}">
                <a16:creationId xmlns:a16="http://schemas.microsoft.com/office/drawing/2014/main" id="{4B494556-7057-47B9-A2BF-0E68C9C34AE6}"/>
              </a:ext>
            </a:extLst>
          </p:cNvPr>
          <p:cNvSpPr>
            <a:spLocks noGrp="1"/>
          </p:cNvSpPr>
          <p:nvPr>
            <p:ph type="body" sz="quarter" idx="12"/>
          </p:nvPr>
        </p:nvSpPr>
        <p:spPr/>
        <p:txBody>
          <a:bodyPr anchor="ctr"/>
          <a:lstStyle/>
          <a:p>
            <a:r>
              <a:rPr lang="en-GB" dirty="0"/>
              <a:t>Pa=o=c I=y=c P=,=c @ </a:t>
            </a:r>
            <a:r>
              <a:rPr lang="en-GB" dirty="0" err="1"/>
              <a:t>vy`etacmacf</a:t>
            </a:r>
            <a:r>
              <a:rPr lang="en-GB" dirty="0"/>
              <a:t> `</a:t>
            </a:r>
            <a:r>
              <a:rPr lang="en-GB" dirty="0" err="1"/>
              <a:t>nje</a:t>
            </a:r>
            <a:r>
              <a:rPr lang="en-GB" dirty="0"/>
              <a:t> ]</a:t>
            </a:r>
            <a:r>
              <a:rPr lang="en-GB" dirty="0" err="1"/>
              <a:t>Par;enoc</a:t>
            </a:r>
            <a:r>
              <a:rPr lang="en-GB" dirty="0"/>
              <a:t>@</a:t>
            </a:r>
          </a:p>
        </p:txBody>
      </p:sp>
    </p:spTree>
    <p:extLst>
      <p:ext uri="{BB962C8B-B14F-4D97-AF65-F5344CB8AC3E}">
        <p14:creationId xmlns:p14="http://schemas.microsoft.com/office/powerpoint/2010/main" val="2407174981"/>
      </p:ext>
    </p:extLst>
  </p:cSld>
  <p:clrMapOvr>
    <a:masterClrMapping/>
  </p:clrMapOvr>
</p:sld>
</file>

<file path=ppt/slides/slide9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0CA49-4309-4CAD-9554-772DC35BDEF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EA2EAE27-3B68-4C1F-95C8-CD56B231DEF7}"/>
              </a:ext>
            </a:extLst>
          </p:cNvPr>
          <p:cNvSpPr>
            <a:spLocks noGrp="1"/>
          </p:cNvSpPr>
          <p:nvPr>
            <p:ph type="body" sz="quarter" idx="10"/>
          </p:nvPr>
        </p:nvSpPr>
        <p:spPr/>
        <p:txBody>
          <a:bodyPr/>
          <a:lstStyle/>
          <a:p>
            <a:r>
              <a:rPr lang="ar-EG" dirty="0"/>
              <a:t>خين فيثليئيم إنتيه تي يوديئا: سوتي إممون أووه ناي نان. </a:t>
            </a:r>
            <a:endParaRPr lang="en-GB" dirty="0"/>
          </a:p>
        </p:txBody>
      </p:sp>
      <p:sp>
        <p:nvSpPr>
          <p:cNvPr id="4" name="Text Placeholder 3">
            <a:extLst>
              <a:ext uri="{FF2B5EF4-FFF2-40B4-BE49-F238E27FC236}">
                <a16:creationId xmlns:a16="http://schemas.microsoft.com/office/drawing/2014/main" id="{BE94D4E2-8AA6-43D8-9EB2-1165921A83BA}"/>
              </a:ext>
            </a:extLst>
          </p:cNvPr>
          <p:cNvSpPr>
            <a:spLocks noGrp="1"/>
          </p:cNvSpPr>
          <p:nvPr>
            <p:ph type="body" sz="quarter" idx="11"/>
          </p:nvPr>
        </p:nvSpPr>
        <p:spPr/>
        <p:txBody>
          <a:bodyPr anchor="ctr"/>
          <a:lstStyle/>
          <a:p>
            <a:r>
              <a:rPr lang="ar-EG" dirty="0"/>
              <a:t>فى بيت لحم اليهودية، خلــّصنا وارحمنا.</a:t>
            </a:r>
            <a:endParaRPr lang="en-GB" dirty="0"/>
          </a:p>
        </p:txBody>
      </p:sp>
      <p:sp>
        <p:nvSpPr>
          <p:cNvPr id="5" name="Text Placeholder 4">
            <a:extLst>
              <a:ext uri="{FF2B5EF4-FFF2-40B4-BE49-F238E27FC236}">
                <a16:creationId xmlns:a16="http://schemas.microsoft.com/office/drawing/2014/main" id="{D59954E6-609D-4BD3-AA04-E3695A414CB4}"/>
              </a:ext>
            </a:extLst>
          </p:cNvPr>
          <p:cNvSpPr>
            <a:spLocks noGrp="1"/>
          </p:cNvSpPr>
          <p:nvPr>
            <p:ph type="body" sz="quarter" idx="12"/>
          </p:nvPr>
        </p:nvSpPr>
        <p:spPr/>
        <p:txBody>
          <a:bodyPr/>
          <a:lstStyle/>
          <a:p>
            <a:r>
              <a:rPr lang="en-GB" dirty="0" err="1"/>
              <a:t>qen</a:t>
            </a:r>
            <a:r>
              <a:rPr lang="en-GB" dirty="0"/>
              <a:t> </a:t>
            </a:r>
            <a:r>
              <a:rPr lang="en-GB" dirty="0" err="1"/>
              <a:t>By;leem</a:t>
            </a:r>
            <a:r>
              <a:rPr lang="en-GB" dirty="0"/>
              <a:t> `</a:t>
            </a:r>
            <a:r>
              <a:rPr lang="en-GB" dirty="0" err="1"/>
              <a:t>nte</a:t>
            </a:r>
            <a:r>
              <a:rPr lang="en-GB" dirty="0"/>
              <a:t> ]</a:t>
            </a:r>
            <a:r>
              <a:rPr lang="en-GB" dirty="0" err="1"/>
              <a:t>Iode`a</a:t>
            </a:r>
            <a:r>
              <a:rPr lang="en-GB" dirty="0"/>
              <a:t>@ </a:t>
            </a:r>
            <a:r>
              <a:rPr lang="en-GB" dirty="0" err="1"/>
              <a:t>cw</a:t>
            </a:r>
            <a:r>
              <a:rPr lang="en-GB" dirty="0"/>
              <a:t>] `</a:t>
            </a:r>
            <a:r>
              <a:rPr lang="en-GB" dirty="0" err="1"/>
              <a:t>mmon</a:t>
            </a:r>
            <a:r>
              <a:rPr lang="en-GB" dirty="0"/>
              <a:t> </a:t>
            </a:r>
            <a:r>
              <a:rPr lang="en-GB" dirty="0" err="1"/>
              <a:t>ouoh</a:t>
            </a:r>
            <a:r>
              <a:rPr lang="en-GB" dirty="0"/>
              <a:t> </a:t>
            </a:r>
            <a:r>
              <a:rPr lang="en-GB" dirty="0" err="1"/>
              <a:t>nai</a:t>
            </a:r>
            <a:r>
              <a:rPr lang="en-GB" dirty="0"/>
              <a:t> nan.</a:t>
            </a:r>
          </a:p>
        </p:txBody>
      </p:sp>
    </p:spTree>
    <p:extLst>
      <p:ext uri="{BB962C8B-B14F-4D97-AF65-F5344CB8AC3E}">
        <p14:creationId xmlns:p14="http://schemas.microsoft.com/office/powerpoint/2010/main" val="3513586722"/>
      </p:ext>
    </p:extLst>
  </p:cSld>
  <p:clrMapOvr>
    <a:masterClrMapping/>
  </p:clrMapOvr>
</p:sld>
</file>

<file path=ppt/slides/slide9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25ABE-BED1-438B-B438-F30651BEF27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43C876D-B446-4D51-B934-7A70D4C1FB71}"/>
              </a:ext>
            </a:extLst>
          </p:cNvPr>
          <p:cNvSpPr>
            <a:spLocks noGrp="1"/>
          </p:cNvSpPr>
          <p:nvPr>
            <p:ph type="body" sz="quarter" idx="10"/>
          </p:nvPr>
        </p:nvSpPr>
        <p:spPr/>
        <p:txBody>
          <a:bodyPr/>
          <a:lstStyle/>
          <a:p>
            <a:r>
              <a:rPr lang="ar-EG" dirty="0"/>
              <a:t>باتشويس إيسوس بخرستوس: في إيطافتشي أومس خين بي يوردانيس: </a:t>
            </a:r>
            <a:endParaRPr lang="en-GB" dirty="0"/>
          </a:p>
        </p:txBody>
      </p:sp>
      <p:sp>
        <p:nvSpPr>
          <p:cNvPr id="4" name="Text Placeholder 3">
            <a:extLst>
              <a:ext uri="{FF2B5EF4-FFF2-40B4-BE49-F238E27FC236}">
                <a16:creationId xmlns:a16="http://schemas.microsoft.com/office/drawing/2014/main" id="{7D36700E-C0E1-4E4B-A374-AD2C7DBA629A}"/>
              </a:ext>
            </a:extLst>
          </p:cNvPr>
          <p:cNvSpPr>
            <a:spLocks noGrp="1"/>
          </p:cNvSpPr>
          <p:nvPr>
            <p:ph type="body" sz="quarter" idx="11"/>
          </p:nvPr>
        </p:nvSpPr>
        <p:spPr/>
        <p:txBody>
          <a:bodyPr anchor="ctr"/>
          <a:lstStyle/>
          <a:p>
            <a:r>
              <a:rPr lang="ar-EG" dirty="0"/>
              <a:t>ياربي يسوع المسيح، الذى أعتمد فى الأردن، </a:t>
            </a:r>
            <a:endParaRPr lang="en-GB" dirty="0"/>
          </a:p>
        </p:txBody>
      </p:sp>
      <p:sp>
        <p:nvSpPr>
          <p:cNvPr id="5" name="Text Placeholder 4">
            <a:extLst>
              <a:ext uri="{FF2B5EF4-FFF2-40B4-BE49-F238E27FC236}">
                <a16:creationId xmlns:a16="http://schemas.microsoft.com/office/drawing/2014/main" id="{9AD6B277-87E3-4FAE-AEF7-8AD7B8EA090A}"/>
              </a:ext>
            </a:extLst>
          </p:cNvPr>
          <p:cNvSpPr>
            <a:spLocks noGrp="1"/>
          </p:cNvSpPr>
          <p:nvPr>
            <p:ph type="body" sz="quarter" idx="12"/>
          </p:nvPr>
        </p:nvSpPr>
        <p:spPr/>
        <p:txBody>
          <a:bodyPr anchor="ctr"/>
          <a:lstStyle/>
          <a:p>
            <a:r>
              <a:rPr lang="en-GB" dirty="0"/>
              <a:t>Pa=o=c I=y=c P=,=c @ </a:t>
            </a:r>
            <a:r>
              <a:rPr lang="en-GB" dirty="0" err="1"/>
              <a:t>vy`etaf</a:t>
            </a:r>
            <a:r>
              <a:rPr lang="en-GB" dirty="0"/>
              <a:t>[</a:t>
            </a:r>
            <a:r>
              <a:rPr lang="en-GB" dirty="0" err="1"/>
              <a:t>iwmc</a:t>
            </a:r>
            <a:r>
              <a:rPr lang="en-GB" dirty="0"/>
              <a:t> </a:t>
            </a:r>
            <a:r>
              <a:rPr lang="en-GB" dirty="0" err="1"/>
              <a:t>qen</a:t>
            </a:r>
            <a:r>
              <a:rPr lang="en-GB" dirty="0"/>
              <a:t> </a:t>
            </a:r>
            <a:r>
              <a:rPr lang="en-GB" dirty="0" err="1"/>
              <a:t>piIordanyc</a:t>
            </a:r>
            <a:r>
              <a:rPr lang="en-GB" dirty="0"/>
              <a:t>@ </a:t>
            </a:r>
          </a:p>
        </p:txBody>
      </p:sp>
    </p:spTree>
    <p:extLst>
      <p:ext uri="{BB962C8B-B14F-4D97-AF65-F5344CB8AC3E}">
        <p14:creationId xmlns:p14="http://schemas.microsoft.com/office/powerpoint/2010/main" val="395184003"/>
      </p:ext>
    </p:extLst>
  </p:cSld>
  <p:clrMapOvr>
    <a:masterClrMapping/>
  </p:clrMapOvr>
</p:sld>
</file>

<file path=ppt/slides/slide9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BF98F-E67C-489D-A66E-762026C6389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28D86C7-410D-4A26-B4FE-39D61E3D781F}"/>
              </a:ext>
            </a:extLst>
          </p:cNvPr>
          <p:cNvSpPr>
            <a:spLocks noGrp="1"/>
          </p:cNvSpPr>
          <p:nvPr>
            <p:ph type="body" sz="quarter" idx="10"/>
          </p:nvPr>
        </p:nvSpPr>
        <p:spPr/>
        <p:txBody>
          <a:bodyPr/>
          <a:lstStyle/>
          <a:p>
            <a:r>
              <a:rPr lang="ar-EG" dirty="0"/>
              <a:t>إيك إي طوڤو إن نين إبسيشي: إيڤول ها إب ثوليب إنتيه إفنوڤي. </a:t>
            </a:r>
            <a:endParaRPr lang="en-GB" dirty="0"/>
          </a:p>
        </p:txBody>
      </p:sp>
      <p:sp>
        <p:nvSpPr>
          <p:cNvPr id="4" name="Text Placeholder 3">
            <a:extLst>
              <a:ext uri="{FF2B5EF4-FFF2-40B4-BE49-F238E27FC236}">
                <a16:creationId xmlns:a16="http://schemas.microsoft.com/office/drawing/2014/main" id="{0759270C-538C-42AB-AC01-52EC8ADD1673}"/>
              </a:ext>
            </a:extLst>
          </p:cNvPr>
          <p:cNvSpPr>
            <a:spLocks noGrp="1"/>
          </p:cNvSpPr>
          <p:nvPr>
            <p:ph type="body" sz="quarter" idx="11"/>
          </p:nvPr>
        </p:nvSpPr>
        <p:spPr/>
        <p:txBody>
          <a:bodyPr anchor="ctr"/>
          <a:lstStyle/>
          <a:p>
            <a:r>
              <a:rPr lang="ar-EG" sz="4400" dirty="0"/>
              <a:t>طهر نفوسنا، من دنس الخطية.</a:t>
            </a:r>
            <a:endParaRPr lang="en-GB" sz="4400" dirty="0"/>
          </a:p>
        </p:txBody>
      </p:sp>
      <p:sp>
        <p:nvSpPr>
          <p:cNvPr id="5" name="Text Placeholder 4">
            <a:extLst>
              <a:ext uri="{FF2B5EF4-FFF2-40B4-BE49-F238E27FC236}">
                <a16:creationId xmlns:a16="http://schemas.microsoft.com/office/drawing/2014/main" id="{52F107E0-52A1-4D4F-AC86-C8A359CA1BC1}"/>
              </a:ext>
            </a:extLst>
          </p:cNvPr>
          <p:cNvSpPr>
            <a:spLocks noGrp="1"/>
          </p:cNvSpPr>
          <p:nvPr>
            <p:ph type="body" sz="quarter" idx="12"/>
          </p:nvPr>
        </p:nvSpPr>
        <p:spPr/>
        <p:txBody>
          <a:bodyPr/>
          <a:lstStyle/>
          <a:p>
            <a:r>
              <a:rPr lang="en-GB" sz="4300" dirty="0" err="1"/>
              <a:t>ek`etoubo</a:t>
            </a:r>
            <a:r>
              <a:rPr lang="en-GB" sz="4300" dirty="0"/>
              <a:t> `</a:t>
            </a:r>
            <a:r>
              <a:rPr lang="en-GB" sz="4300" dirty="0" err="1"/>
              <a:t>nnen'u,y</a:t>
            </a:r>
            <a:r>
              <a:rPr lang="en-GB" sz="4300" dirty="0"/>
              <a:t>@ `</a:t>
            </a:r>
            <a:r>
              <a:rPr lang="en-GB" sz="4300" dirty="0" err="1"/>
              <a:t>ebolha</a:t>
            </a:r>
            <a:r>
              <a:rPr lang="en-GB" sz="4300" dirty="0"/>
              <a:t> `</a:t>
            </a:r>
            <a:r>
              <a:rPr lang="en-GB" sz="4300" dirty="0" err="1"/>
              <a:t>p;wleb</a:t>
            </a:r>
            <a:r>
              <a:rPr lang="en-GB" sz="4300" dirty="0"/>
              <a:t> `</a:t>
            </a:r>
            <a:r>
              <a:rPr lang="en-GB" sz="4300" dirty="0" err="1"/>
              <a:t>nte</a:t>
            </a:r>
            <a:r>
              <a:rPr lang="en-GB" sz="4300" dirty="0"/>
              <a:t> `</a:t>
            </a:r>
            <a:r>
              <a:rPr lang="en-GB" sz="4300" dirty="0" err="1"/>
              <a:t>vnobi</a:t>
            </a:r>
            <a:r>
              <a:rPr lang="en-GB" sz="4300" dirty="0"/>
              <a:t>.</a:t>
            </a:r>
          </a:p>
        </p:txBody>
      </p:sp>
    </p:spTree>
    <p:extLst>
      <p:ext uri="{BB962C8B-B14F-4D97-AF65-F5344CB8AC3E}">
        <p14:creationId xmlns:p14="http://schemas.microsoft.com/office/powerpoint/2010/main" val="2803458075"/>
      </p:ext>
    </p:extLst>
  </p:cSld>
  <p:clrMapOvr>
    <a:masterClrMapping/>
  </p:clrMapOvr>
</p:sld>
</file>

<file path=ppt/slides/slide9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D8C09-A25F-46F0-8AD1-0034FEB6AEC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2C694EB-228C-4463-A53E-1247858AD6CA}"/>
              </a:ext>
            </a:extLst>
          </p:cNvPr>
          <p:cNvSpPr>
            <a:spLocks noGrp="1"/>
          </p:cNvSpPr>
          <p:nvPr>
            <p:ph type="body" sz="quarter" idx="10"/>
          </p:nvPr>
        </p:nvSpPr>
        <p:spPr/>
        <p:txBody>
          <a:bodyPr/>
          <a:lstStyle/>
          <a:p>
            <a:r>
              <a:rPr lang="ar-EG" dirty="0"/>
              <a:t>باتشويس إيسوس بخرستوس: في إيطاف إرنيس تيه ڤين إيه إهري إيجون: </a:t>
            </a:r>
            <a:endParaRPr lang="en-GB" dirty="0"/>
          </a:p>
        </p:txBody>
      </p:sp>
      <p:sp>
        <p:nvSpPr>
          <p:cNvPr id="4" name="Text Placeholder 3">
            <a:extLst>
              <a:ext uri="{FF2B5EF4-FFF2-40B4-BE49-F238E27FC236}">
                <a16:creationId xmlns:a16="http://schemas.microsoft.com/office/drawing/2014/main" id="{3F60F23E-1DB9-49CF-9131-4F5042CEEFFF}"/>
              </a:ext>
            </a:extLst>
          </p:cNvPr>
          <p:cNvSpPr>
            <a:spLocks noGrp="1"/>
          </p:cNvSpPr>
          <p:nvPr>
            <p:ph type="body" sz="quarter" idx="11"/>
          </p:nvPr>
        </p:nvSpPr>
        <p:spPr/>
        <p:txBody>
          <a:bodyPr anchor="ctr"/>
          <a:lstStyle/>
          <a:p>
            <a:r>
              <a:rPr lang="ar-EG" dirty="0"/>
              <a:t>ياربي يسوع المسيح، الذى صام عنا، </a:t>
            </a:r>
            <a:endParaRPr lang="en-GB" dirty="0"/>
          </a:p>
        </p:txBody>
      </p:sp>
      <p:sp>
        <p:nvSpPr>
          <p:cNvPr id="5" name="Text Placeholder 4">
            <a:extLst>
              <a:ext uri="{FF2B5EF4-FFF2-40B4-BE49-F238E27FC236}">
                <a16:creationId xmlns:a16="http://schemas.microsoft.com/office/drawing/2014/main" id="{97614640-84AE-42A6-93F5-B4B274AB0D1B}"/>
              </a:ext>
            </a:extLst>
          </p:cNvPr>
          <p:cNvSpPr>
            <a:spLocks noGrp="1"/>
          </p:cNvSpPr>
          <p:nvPr>
            <p:ph type="body" sz="quarter" idx="12"/>
          </p:nvPr>
        </p:nvSpPr>
        <p:spPr/>
        <p:txBody>
          <a:bodyPr/>
          <a:lstStyle/>
          <a:p>
            <a:r>
              <a:rPr lang="en-GB" sz="4400" dirty="0"/>
              <a:t>Pa=o=c I=y=c P=,=c @ </a:t>
            </a:r>
            <a:r>
              <a:rPr lang="en-GB" sz="4400" dirty="0" err="1"/>
              <a:t>vy`etaf`ernycteuin</a:t>
            </a:r>
            <a:r>
              <a:rPr lang="en-GB" sz="4400" dirty="0"/>
              <a:t> `</a:t>
            </a:r>
            <a:r>
              <a:rPr lang="en-GB" sz="4400" dirty="0" err="1"/>
              <a:t>e`hryi</a:t>
            </a:r>
            <a:r>
              <a:rPr lang="en-GB" sz="4400" dirty="0"/>
              <a:t> `</a:t>
            </a:r>
            <a:r>
              <a:rPr lang="en-GB" sz="4400" dirty="0" err="1"/>
              <a:t>ejwn</a:t>
            </a:r>
            <a:r>
              <a:rPr lang="en-GB" sz="4400" dirty="0"/>
              <a:t>@ </a:t>
            </a:r>
          </a:p>
        </p:txBody>
      </p:sp>
    </p:spTree>
    <p:extLst>
      <p:ext uri="{BB962C8B-B14F-4D97-AF65-F5344CB8AC3E}">
        <p14:creationId xmlns:p14="http://schemas.microsoft.com/office/powerpoint/2010/main" val="130784050"/>
      </p:ext>
    </p:extLst>
  </p:cSld>
  <p:clrMapOvr>
    <a:masterClrMapping/>
  </p:clrMapOvr>
</p:sld>
</file>

<file path=ppt/slides/slide9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CA06D-94BF-4D73-9285-6BDA7970262A}"/>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7C188D0-FE95-49F1-BAA5-C9AD1850E473}"/>
              </a:ext>
            </a:extLst>
          </p:cNvPr>
          <p:cNvSpPr>
            <a:spLocks noGrp="1"/>
          </p:cNvSpPr>
          <p:nvPr>
            <p:ph type="body" sz="quarter" idx="10"/>
          </p:nvPr>
        </p:nvSpPr>
        <p:spPr/>
        <p:txBody>
          <a:bodyPr/>
          <a:lstStyle/>
          <a:p>
            <a:r>
              <a:rPr lang="ar-EG" dirty="0"/>
              <a:t>إن إهميه إن إيهوؤ نيم إهميه إيه جوره: سوتي إممون أووه ناي نان. </a:t>
            </a:r>
            <a:endParaRPr lang="en-GB" dirty="0"/>
          </a:p>
        </p:txBody>
      </p:sp>
      <p:sp>
        <p:nvSpPr>
          <p:cNvPr id="4" name="Text Placeholder 3">
            <a:extLst>
              <a:ext uri="{FF2B5EF4-FFF2-40B4-BE49-F238E27FC236}">
                <a16:creationId xmlns:a16="http://schemas.microsoft.com/office/drawing/2014/main" id="{6C621CD7-12AD-4FD5-A3B3-033A2A5D9908}"/>
              </a:ext>
            </a:extLst>
          </p:cNvPr>
          <p:cNvSpPr>
            <a:spLocks noGrp="1"/>
          </p:cNvSpPr>
          <p:nvPr>
            <p:ph type="body" sz="quarter" idx="11"/>
          </p:nvPr>
        </p:nvSpPr>
        <p:spPr/>
        <p:txBody>
          <a:bodyPr anchor="ctr"/>
          <a:lstStyle/>
          <a:p>
            <a:r>
              <a:rPr lang="ar-EG" dirty="0"/>
              <a:t>أربعين يوماً وأربعين</a:t>
            </a:r>
            <a:r>
              <a:rPr lang="en-US" dirty="0"/>
              <a:t> </a:t>
            </a:r>
            <a:r>
              <a:rPr lang="ar-EG" dirty="0"/>
              <a:t>ليلة، خلــّصنا وارحمنا.</a:t>
            </a:r>
            <a:endParaRPr lang="en-GB" dirty="0"/>
          </a:p>
        </p:txBody>
      </p:sp>
      <p:sp>
        <p:nvSpPr>
          <p:cNvPr id="5" name="Text Placeholder 4">
            <a:extLst>
              <a:ext uri="{FF2B5EF4-FFF2-40B4-BE49-F238E27FC236}">
                <a16:creationId xmlns:a16="http://schemas.microsoft.com/office/drawing/2014/main" id="{37D778A1-E240-468E-877D-A3C4849712B7}"/>
              </a:ext>
            </a:extLst>
          </p:cNvPr>
          <p:cNvSpPr>
            <a:spLocks noGrp="1"/>
          </p:cNvSpPr>
          <p:nvPr>
            <p:ph type="body" sz="quarter" idx="12"/>
          </p:nvPr>
        </p:nvSpPr>
        <p:spPr/>
        <p:txBody>
          <a:bodyPr/>
          <a:lstStyle/>
          <a:p>
            <a:r>
              <a:rPr lang="en-GB" dirty="0"/>
              <a:t>`</a:t>
            </a:r>
            <a:r>
              <a:rPr lang="en-GB" dirty="0" err="1"/>
              <a:t>n`hme</a:t>
            </a:r>
            <a:r>
              <a:rPr lang="en-GB" dirty="0"/>
              <a:t> `</a:t>
            </a:r>
            <a:r>
              <a:rPr lang="en-GB" dirty="0" err="1"/>
              <a:t>n`ehoou</a:t>
            </a:r>
            <a:r>
              <a:rPr lang="en-GB" dirty="0"/>
              <a:t> </a:t>
            </a:r>
            <a:r>
              <a:rPr lang="en-GB" dirty="0" err="1"/>
              <a:t>nem</a:t>
            </a:r>
            <a:r>
              <a:rPr lang="en-GB" dirty="0"/>
              <a:t> `</a:t>
            </a:r>
            <a:r>
              <a:rPr lang="en-GB" dirty="0" err="1"/>
              <a:t>hme</a:t>
            </a:r>
            <a:r>
              <a:rPr lang="en-GB" dirty="0"/>
              <a:t> `</a:t>
            </a:r>
            <a:r>
              <a:rPr lang="en-GB" dirty="0" err="1"/>
              <a:t>n`ejwrh</a:t>
            </a:r>
            <a:r>
              <a:rPr lang="en-GB" dirty="0"/>
              <a:t>@ </a:t>
            </a:r>
            <a:r>
              <a:rPr lang="en-GB" dirty="0" err="1"/>
              <a:t>cw</a:t>
            </a:r>
            <a:r>
              <a:rPr lang="en-GB" dirty="0"/>
              <a:t>] `</a:t>
            </a:r>
            <a:r>
              <a:rPr lang="en-GB" dirty="0" err="1"/>
              <a:t>mmon</a:t>
            </a:r>
            <a:r>
              <a:rPr lang="en-GB" dirty="0"/>
              <a:t> </a:t>
            </a:r>
            <a:r>
              <a:rPr lang="en-GB" dirty="0" err="1"/>
              <a:t>ouoh</a:t>
            </a:r>
            <a:r>
              <a:rPr lang="en-GB" dirty="0"/>
              <a:t> </a:t>
            </a:r>
            <a:r>
              <a:rPr lang="en-GB" dirty="0" err="1"/>
              <a:t>nai</a:t>
            </a:r>
            <a:r>
              <a:rPr lang="en-GB" dirty="0"/>
              <a:t> nan.</a:t>
            </a:r>
          </a:p>
        </p:txBody>
      </p:sp>
    </p:spTree>
    <p:extLst>
      <p:ext uri="{BB962C8B-B14F-4D97-AF65-F5344CB8AC3E}">
        <p14:creationId xmlns:p14="http://schemas.microsoft.com/office/powerpoint/2010/main" val="2140018139"/>
      </p:ext>
    </p:extLst>
  </p:cSld>
  <p:clrMapOvr>
    <a:masterClrMapping/>
  </p:clrMapOvr>
</p:sld>
</file>

<file path=ppt/slides/slide9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17E7AA-EA80-43B0-9B58-BB4EF11E57D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3289BB2-7D98-4F40-8B95-DCE428FCC24D}"/>
              </a:ext>
            </a:extLst>
          </p:cNvPr>
          <p:cNvSpPr>
            <a:spLocks noGrp="1"/>
          </p:cNvSpPr>
          <p:nvPr>
            <p:ph type="body" sz="quarter" idx="10"/>
          </p:nvPr>
        </p:nvSpPr>
        <p:spPr/>
        <p:txBody>
          <a:bodyPr/>
          <a:lstStyle/>
          <a:p>
            <a:r>
              <a:rPr lang="ar-EG" dirty="0"/>
              <a:t>باتشويس إيسوس بخرستوس: في إيطاڤ أشف إيه بيستا فروس: </a:t>
            </a:r>
            <a:endParaRPr lang="en-GB" dirty="0"/>
          </a:p>
        </p:txBody>
      </p:sp>
      <p:sp>
        <p:nvSpPr>
          <p:cNvPr id="4" name="Text Placeholder 3">
            <a:extLst>
              <a:ext uri="{FF2B5EF4-FFF2-40B4-BE49-F238E27FC236}">
                <a16:creationId xmlns:a16="http://schemas.microsoft.com/office/drawing/2014/main" id="{842752B9-E323-4FB3-8F66-9204138D2FA6}"/>
              </a:ext>
            </a:extLst>
          </p:cNvPr>
          <p:cNvSpPr>
            <a:spLocks noGrp="1"/>
          </p:cNvSpPr>
          <p:nvPr>
            <p:ph type="body" sz="quarter" idx="11"/>
          </p:nvPr>
        </p:nvSpPr>
        <p:spPr/>
        <p:txBody>
          <a:bodyPr/>
          <a:lstStyle/>
          <a:p>
            <a:r>
              <a:rPr lang="ar-EG" dirty="0"/>
              <a:t>ياربي يسوع المسيح، الذى ُصلِبَ على الصليب،</a:t>
            </a:r>
          </a:p>
        </p:txBody>
      </p:sp>
      <p:sp>
        <p:nvSpPr>
          <p:cNvPr id="5" name="Text Placeholder 4">
            <a:extLst>
              <a:ext uri="{FF2B5EF4-FFF2-40B4-BE49-F238E27FC236}">
                <a16:creationId xmlns:a16="http://schemas.microsoft.com/office/drawing/2014/main" id="{E7100A57-9E40-47F0-BC49-929A1DBBC585}"/>
              </a:ext>
            </a:extLst>
          </p:cNvPr>
          <p:cNvSpPr>
            <a:spLocks noGrp="1"/>
          </p:cNvSpPr>
          <p:nvPr>
            <p:ph type="body" sz="quarter" idx="12"/>
          </p:nvPr>
        </p:nvSpPr>
        <p:spPr/>
        <p:txBody>
          <a:bodyPr anchor="ctr"/>
          <a:lstStyle/>
          <a:p>
            <a:r>
              <a:rPr kumimoji="0" lang="pt-BR" sz="4400" b="0" i="0" u="none" strike="noStrike" kern="0" cap="none" spc="0" normalizeH="0" baseline="0" noProof="0" dirty="0">
                <a:ln>
                  <a:noFill/>
                </a:ln>
                <a:effectLst/>
                <a:uLnTx/>
                <a:uFillTx/>
                <a:latin typeface="CS New Athanasius" panose="020B0500000000000000" pitchFamily="34" charset="0"/>
                <a:ea typeface="+mn-ea"/>
                <a:cs typeface="Times New Roman" pitchFamily="18" charset="0"/>
              </a:rPr>
              <a:t>Pa=o=c I=y=c P=,=c@ vy`etau`asf `epi`ctauroc@</a:t>
            </a:r>
            <a:endParaRPr lang="en-GB" sz="4400" dirty="0"/>
          </a:p>
        </p:txBody>
      </p:sp>
    </p:spTree>
    <p:extLst>
      <p:ext uri="{BB962C8B-B14F-4D97-AF65-F5344CB8AC3E}">
        <p14:creationId xmlns:p14="http://schemas.microsoft.com/office/powerpoint/2010/main" val="2403503680"/>
      </p:ext>
    </p:extLst>
  </p:cSld>
  <p:clrMapOvr>
    <a:masterClrMapping/>
  </p:clrMapOvr>
</p:sld>
</file>

<file path=ppt/slides/slide9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0C7AA1-DFAD-4E90-9B4D-909A4D2F6BA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7C534992-D3DC-4D96-8421-FBFFD6E2B2AC}"/>
              </a:ext>
            </a:extLst>
          </p:cNvPr>
          <p:cNvSpPr>
            <a:spLocks noGrp="1"/>
          </p:cNvSpPr>
          <p:nvPr>
            <p:ph type="body" sz="quarter" idx="10"/>
          </p:nvPr>
        </p:nvSpPr>
        <p:spPr/>
        <p:txBody>
          <a:bodyPr/>
          <a:lstStyle/>
          <a:p>
            <a:r>
              <a:rPr lang="ar-EG" dirty="0"/>
              <a:t>إك إيه خوم خيم إم إبساطا ناس: صابيه سيت إن نين تشالاڤج.</a:t>
            </a:r>
            <a:endParaRPr lang="en-GB" dirty="0"/>
          </a:p>
        </p:txBody>
      </p:sp>
      <p:sp>
        <p:nvSpPr>
          <p:cNvPr id="4" name="Text Placeholder 3">
            <a:extLst>
              <a:ext uri="{FF2B5EF4-FFF2-40B4-BE49-F238E27FC236}">
                <a16:creationId xmlns:a16="http://schemas.microsoft.com/office/drawing/2014/main" id="{53197BB7-7B2F-4A0A-A92B-9D70CFD09800}"/>
              </a:ext>
            </a:extLst>
          </p:cNvPr>
          <p:cNvSpPr>
            <a:spLocks noGrp="1"/>
          </p:cNvSpPr>
          <p:nvPr>
            <p:ph type="body" sz="quarter" idx="11"/>
          </p:nvPr>
        </p:nvSpPr>
        <p:spPr/>
        <p:txBody>
          <a:bodyPr/>
          <a:lstStyle/>
          <a:p>
            <a:r>
              <a:rPr lang="ar-EG" sz="4400" dirty="0"/>
              <a:t> اسحق الشيطان، تحت أقدامنا.</a:t>
            </a:r>
            <a:endParaRPr lang="en-GB" sz="4400" dirty="0"/>
          </a:p>
        </p:txBody>
      </p:sp>
      <p:sp>
        <p:nvSpPr>
          <p:cNvPr id="5" name="Text Placeholder 4">
            <a:extLst>
              <a:ext uri="{FF2B5EF4-FFF2-40B4-BE49-F238E27FC236}">
                <a16:creationId xmlns:a16="http://schemas.microsoft.com/office/drawing/2014/main" id="{6E4CEDA7-99FF-428C-8BFD-AAFCFFDC3710}"/>
              </a:ext>
            </a:extLst>
          </p:cNvPr>
          <p:cNvSpPr>
            <a:spLocks noGrp="1"/>
          </p:cNvSpPr>
          <p:nvPr>
            <p:ph type="body" sz="quarter" idx="12"/>
          </p:nvPr>
        </p:nvSpPr>
        <p:spPr/>
        <p:txBody>
          <a:bodyPr/>
          <a:lstStyle/>
          <a:p>
            <a:r>
              <a:rPr lang="en-GB" dirty="0"/>
              <a:t>`</a:t>
            </a:r>
            <a:r>
              <a:rPr lang="en-GB" dirty="0" err="1"/>
              <a:t>ekeqomqem</a:t>
            </a:r>
            <a:r>
              <a:rPr lang="en-GB" dirty="0"/>
              <a:t> `</a:t>
            </a:r>
            <a:r>
              <a:rPr lang="en-GB" dirty="0" err="1"/>
              <a:t>m`pCatanac</a:t>
            </a:r>
            <a:r>
              <a:rPr lang="en-GB" dirty="0"/>
              <a:t>@ </a:t>
            </a:r>
            <a:r>
              <a:rPr lang="en-GB" dirty="0" err="1"/>
              <a:t>capecyt</a:t>
            </a:r>
            <a:r>
              <a:rPr lang="en-GB" dirty="0"/>
              <a:t> `</a:t>
            </a:r>
            <a:r>
              <a:rPr lang="en-GB" dirty="0" err="1"/>
              <a:t>nnen</a:t>
            </a:r>
            <a:r>
              <a:rPr lang="en-GB" dirty="0"/>
              <a:t>[</a:t>
            </a:r>
            <a:r>
              <a:rPr lang="en-GB" dirty="0" err="1"/>
              <a:t>alauj</a:t>
            </a:r>
            <a:r>
              <a:rPr lang="en-GB" dirty="0"/>
              <a:t>.</a:t>
            </a:r>
          </a:p>
        </p:txBody>
      </p:sp>
    </p:spTree>
    <p:extLst>
      <p:ext uri="{BB962C8B-B14F-4D97-AF65-F5344CB8AC3E}">
        <p14:creationId xmlns:p14="http://schemas.microsoft.com/office/powerpoint/2010/main" val="3481581335"/>
      </p:ext>
    </p:extLst>
  </p:cSld>
  <p:clrMapOvr>
    <a:masterClrMapping/>
  </p:clrMapOvr>
</p:sld>
</file>

<file path=ppt/slides/slide9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D4F1B-0031-4893-BEDB-487F8AA269F0}"/>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14581385-C6BC-41CF-BAB4-D5D4A3446540}"/>
              </a:ext>
            </a:extLst>
          </p:cNvPr>
          <p:cNvSpPr>
            <a:spLocks noGrp="1"/>
          </p:cNvSpPr>
          <p:nvPr>
            <p:ph type="body" sz="quarter" idx="10"/>
          </p:nvPr>
        </p:nvSpPr>
        <p:spPr/>
        <p:txBody>
          <a:bodyPr/>
          <a:lstStyle/>
          <a:p>
            <a:r>
              <a:rPr lang="ar-EG" sz="3400" dirty="0"/>
              <a:t>باتشويس إيسوس بخرستوس: في إيطاڤ كاف خين بي إمهاڤ: إك إيه خوم خيم إن إخري إنخيتين: إنتيه سوري إنتيه إفمو. </a:t>
            </a:r>
          </a:p>
        </p:txBody>
      </p:sp>
      <p:sp>
        <p:nvSpPr>
          <p:cNvPr id="4" name="Text Placeholder 3">
            <a:extLst>
              <a:ext uri="{FF2B5EF4-FFF2-40B4-BE49-F238E27FC236}">
                <a16:creationId xmlns:a16="http://schemas.microsoft.com/office/drawing/2014/main" id="{2871FB02-3664-4644-B63E-35812CDDA54C}"/>
              </a:ext>
            </a:extLst>
          </p:cNvPr>
          <p:cNvSpPr>
            <a:spLocks noGrp="1"/>
          </p:cNvSpPr>
          <p:nvPr>
            <p:ph type="body" sz="quarter" idx="11"/>
          </p:nvPr>
        </p:nvSpPr>
        <p:spPr/>
        <p:txBody>
          <a:bodyPr anchor="ctr"/>
          <a:lstStyle/>
          <a:p>
            <a:r>
              <a:rPr lang="ar-EG" sz="3200" dirty="0"/>
              <a:t>ياربي يسوع المسيح، الذى وُضِعَ فى القبر، إكسر عنا، شوكة الموت.</a:t>
            </a:r>
          </a:p>
        </p:txBody>
      </p:sp>
      <p:sp>
        <p:nvSpPr>
          <p:cNvPr id="5" name="Text Placeholder 4">
            <a:extLst>
              <a:ext uri="{FF2B5EF4-FFF2-40B4-BE49-F238E27FC236}">
                <a16:creationId xmlns:a16="http://schemas.microsoft.com/office/drawing/2014/main" id="{17F34753-FB83-4B6F-BEFE-57A6EC6A7548}"/>
              </a:ext>
            </a:extLst>
          </p:cNvPr>
          <p:cNvSpPr>
            <a:spLocks noGrp="1"/>
          </p:cNvSpPr>
          <p:nvPr>
            <p:ph type="body" sz="quarter" idx="12"/>
          </p:nvPr>
        </p:nvSpPr>
        <p:spPr/>
        <p:txBody>
          <a:bodyPr/>
          <a:lstStyle/>
          <a:p>
            <a:r>
              <a:rPr lang="en-GB" dirty="0"/>
              <a:t>Pa=o=c I=y=c P=,=c@ </a:t>
            </a:r>
            <a:r>
              <a:rPr lang="en-GB" dirty="0" err="1"/>
              <a:t>vy`etau,af</a:t>
            </a:r>
            <a:r>
              <a:rPr lang="en-GB" dirty="0"/>
              <a:t> </a:t>
            </a:r>
            <a:r>
              <a:rPr lang="en-GB" dirty="0" err="1"/>
              <a:t>qen</a:t>
            </a:r>
            <a:r>
              <a:rPr lang="en-GB" dirty="0"/>
              <a:t> </a:t>
            </a:r>
            <a:r>
              <a:rPr lang="en-GB" dirty="0" err="1"/>
              <a:t>pi`mhau</a:t>
            </a:r>
            <a:r>
              <a:rPr lang="en-GB" dirty="0"/>
              <a:t>@ </a:t>
            </a:r>
            <a:r>
              <a:rPr lang="en-GB" dirty="0" err="1"/>
              <a:t>ek`eqomqem</a:t>
            </a:r>
            <a:r>
              <a:rPr lang="en-GB" dirty="0"/>
              <a:t> `</a:t>
            </a:r>
            <a:r>
              <a:rPr lang="en-GB" dirty="0" err="1"/>
              <a:t>n`qryi</a:t>
            </a:r>
            <a:r>
              <a:rPr lang="en-GB" dirty="0"/>
              <a:t> `</a:t>
            </a:r>
            <a:r>
              <a:rPr lang="en-GB" dirty="0" err="1"/>
              <a:t>nqyten</a:t>
            </a:r>
            <a:r>
              <a:rPr lang="en-GB" dirty="0"/>
              <a:t>@ `n]</a:t>
            </a:r>
            <a:r>
              <a:rPr lang="en-GB" dirty="0" err="1"/>
              <a:t>couri</a:t>
            </a:r>
            <a:r>
              <a:rPr lang="en-GB" dirty="0"/>
              <a:t> `</a:t>
            </a:r>
            <a:r>
              <a:rPr lang="en-GB" dirty="0" err="1"/>
              <a:t>nte</a:t>
            </a:r>
            <a:r>
              <a:rPr lang="en-GB" dirty="0"/>
              <a:t> `</a:t>
            </a:r>
            <a:r>
              <a:rPr lang="en-GB" dirty="0" err="1"/>
              <a:t>vmou</a:t>
            </a:r>
            <a:r>
              <a:rPr lang="en-GB" dirty="0"/>
              <a:t>.</a:t>
            </a:r>
          </a:p>
        </p:txBody>
      </p:sp>
    </p:spTree>
    <p:extLst>
      <p:ext uri="{BB962C8B-B14F-4D97-AF65-F5344CB8AC3E}">
        <p14:creationId xmlns:p14="http://schemas.microsoft.com/office/powerpoint/2010/main" val="148477189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4DDA4-E07E-477E-9CD6-493D1DB9097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0EE6FD7-8A37-4BDA-8DAF-210128366E8A}"/>
              </a:ext>
            </a:extLst>
          </p:cNvPr>
          <p:cNvSpPr>
            <a:spLocks noGrp="1"/>
          </p:cNvSpPr>
          <p:nvPr>
            <p:ph type="body" sz="quarter" idx="10"/>
          </p:nvPr>
        </p:nvSpPr>
        <p:spPr>
          <a:xfrm>
            <a:off x="0" y="5681059"/>
            <a:ext cx="9144000" cy="1170316"/>
          </a:xfrm>
        </p:spPr>
        <p:txBody>
          <a:bodyPr anchor="ctr"/>
          <a:lstStyle/>
          <a:p>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ڤاسيل</a:t>
            </a: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ي</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 إفيوت: إب</a:t>
            </a: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ت</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شويس </a:t>
            </a: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إ</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نت</a:t>
            </a: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يه</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 ن</a:t>
            </a: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ي</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 جوم: خين أ</a:t>
            </a: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و</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و شوت أفشوت: إنچ</a:t>
            </a: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يه</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 ب</a:t>
            </a: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ي</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 مو</a:t>
            </a: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ؤو</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 إنت</a:t>
            </a:r>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يه</a:t>
            </a:r>
            <a:r>
              <a:rPr kumimoji="0" lang="ar-SA" b="1" i="0" u="none" strike="noStrike" kern="1200" cap="none" normalizeH="0" baseline="0" dirty="0">
                <a:ln>
                  <a:noFill/>
                </a:ln>
                <a:solidFill>
                  <a:schemeClr val="bg1"/>
                </a:solidFill>
                <a:effectLst/>
                <a:latin typeface="Times New Roman" pitchFamily="18" charset="0"/>
                <a:ea typeface="+mn-ea"/>
                <a:cs typeface="Times New Roman" pitchFamily="18" charset="0"/>
              </a:rPr>
              <a:t> إفيوم.</a:t>
            </a:r>
          </a:p>
        </p:txBody>
      </p:sp>
      <p:sp>
        <p:nvSpPr>
          <p:cNvPr id="4" name="Text Placeholder 3">
            <a:extLst>
              <a:ext uri="{FF2B5EF4-FFF2-40B4-BE49-F238E27FC236}">
                <a16:creationId xmlns:a16="http://schemas.microsoft.com/office/drawing/2014/main" id="{F4F698BB-C0CF-405E-91B2-C57971CDC5BC}"/>
              </a:ext>
            </a:extLst>
          </p:cNvPr>
          <p:cNvSpPr>
            <a:spLocks noGrp="1"/>
          </p:cNvSpPr>
          <p:nvPr>
            <p:ph type="body" sz="quarter" idx="11"/>
          </p:nvPr>
        </p:nvSpPr>
        <p:spPr>
          <a:xfrm>
            <a:off x="0" y="3710609"/>
            <a:ext cx="9144000" cy="780709"/>
          </a:xfrm>
        </p:spPr>
        <p:txBody>
          <a:bodyPr anchor="ctr"/>
          <a:lstStyle/>
          <a:p>
            <a:r>
              <a:rPr kumimoji="0" lang="ar-SA" sz="3900" b="1" i="0" u="none" strike="noStrike" cap="none" normalizeH="0" baseline="0" dirty="0">
                <a:ln>
                  <a:noFill/>
                </a:ln>
                <a:solidFill>
                  <a:schemeClr val="bg1"/>
                </a:solidFill>
                <a:effectLst/>
                <a:latin typeface="Times New Roman" pitchFamily="18" charset="0"/>
                <a:cs typeface="Times New Roman" pitchFamily="18" charset="0"/>
              </a:rPr>
              <a:t>أيها الملك الآب</a:t>
            </a:r>
            <a:r>
              <a:rPr kumimoji="0" lang="ar-EG" sz="39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900" b="1" i="0" u="none" strike="noStrike" cap="none" normalizeH="0" baseline="0" dirty="0">
                <a:ln>
                  <a:noFill/>
                </a:ln>
                <a:solidFill>
                  <a:schemeClr val="bg1"/>
                </a:solidFill>
                <a:effectLst/>
                <a:latin typeface="Times New Roman" pitchFamily="18" charset="0"/>
                <a:cs typeface="Times New Roman" pitchFamily="18" charset="0"/>
              </a:rPr>
              <a:t> رب القوات</a:t>
            </a:r>
            <a:r>
              <a:rPr kumimoji="0" lang="ar-EG" sz="39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900" b="1" i="0" u="none" strike="noStrike" cap="none" normalizeH="0" baseline="0" dirty="0">
                <a:ln>
                  <a:noFill/>
                </a:ln>
                <a:solidFill>
                  <a:schemeClr val="bg1"/>
                </a:solidFill>
                <a:effectLst/>
                <a:latin typeface="Times New Roman" pitchFamily="18" charset="0"/>
                <a:cs typeface="Times New Roman" pitchFamily="18" charset="0"/>
              </a:rPr>
              <a:t> بالقطع قد قطع</a:t>
            </a:r>
            <a:r>
              <a:rPr kumimoji="0" lang="ar-EG" sz="39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900" b="1" i="0" u="none" strike="noStrike" cap="none" normalizeH="0" baseline="0" dirty="0">
                <a:ln>
                  <a:noFill/>
                </a:ln>
                <a:solidFill>
                  <a:schemeClr val="bg1"/>
                </a:solidFill>
                <a:effectLst/>
                <a:latin typeface="Times New Roman" pitchFamily="18" charset="0"/>
                <a:cs typeface="Times New Roman" pitchFamily="18" charset="0"/>
              </a:rPr>
              <a:t> ماء البحر.</a:t>
            </a:r>
          </a:p>
        </p:txBody>
      </p:sp>
      <p:sp>
        <p:nvSpPr>
          <p:cNvPr id="5" name="Text Placeholder 4">
            <a:extLst>
              <a:ext uri="{FF2B5EF4-FFF2-40B4-BE49-F238E27FC236}">
                <a16:creationId xmlns:a16="http://schemas.microsoft.com/office/drawing/2014/main" id="{DD6011D6-B0A1-4D02-B073-D74D7EEE58F9}"/>
              </a:ext>
            </a:extLst>
          </p:cNvPr>
          <p:cNvSpPr>
            <a:spLocks noGrp="1"/>
          </p:cNvSpPr>
          <p:nvPr>
            <p:ph type="body" sz="quarter" idx="12"/>
          </p:nvPr>
        </p:nvSpPr>
        <p:spPr>
          <a:xfrm>
            <a:off x="0" y="4491318"/>
            <a:ext cx="9144000" cy="1189740"/>
          </a:xfrm>
        </p:spPr>
        <p:txBody>
          <a:bodyPr/>
          <a:lstStyle/>
          <a:p>
            <a:r>
              <a:rPr lang="en-GB" dirty="0" err="1"/>
              <a:t>Bacilie</a:t>
            </a:r>
            <a:r>
              <a:rPr lang="en-GB" dirty="0"/>
              <a:t> `</a:t>
            </a:r>
            <a:r>
              <a:rPr lang="en-GB" dirty="0" err="1"/>
              <a:t>Viwt</a:t>
            </a:r>
            <a:r>
              <a:rPr lang="en-GB" dirty="0"/>
              <a:t>@ `P¡ `</a:t>
            </a:r>
            <a:r>
              <a:rPr lang="en-GB" dirty="0" err="1"/>
              <a:t>nte</a:t>
            </a:r>
            <a:r>
              <a:rPr lang="en-GB" dirty="0"/>
              <a:t> </a:t>
            </a:r>
            <a:r>
              <a:rPr lang="en-GB" dirty="0" err="1"/>
              <a:t>nijom</a:t>
            </a:r>
            <a:r>
              <a:rPr lang="en-GB" dirty="0"/>
              <a:t>@ </a:t>
            </a:r>
            <a:r>
              <a:rPr lang="en-GB" dirty="0" err="1"/>
              <a:t>qen</a:t>
            </a:r>
            <a:r>
              <a:rPr lang="en-GB" dirty="0"/>
              <a:t> </a:t>
            </a:r>
            <a:r>
              <a:rPr lang="en-GB" dirty="0" err="1"/>
              <a:t>ouswt</a:t>
            </a:r>
            <a:r>
              <a:rPr lang="en-GB" dirty="0"/>
              <a:t> </a:t>
            </a:r>
            <a:r>
              <a:rPr lang="en-GB" dirty="0" err="1"/>
              <a:t>afswt</a:t>
            </a:r>
            <a:r>
              <a:rPr lang="en-GB" dirty="0"/>
              <a:t>@ `</a:t>
            </a:r>
            <a:r>
              <a:rPr lang="en-GB" dirty="0" err="1"/>
              <a:t>nje</a:t>
            </a:r>
            <a:r>
              <a:rPr lang="en-GB" dirty="0"/>
              <a:t> </a:t>
            </a:r>
            <a:r>
              <a:rPr lang="en-GB" dirty="0" err="1"/>
              <a:t>pimwou</a:t>
            </a:r>
            <a:r>
              <a:rPr lang="en-GB" dirty="0"/>
              <a:t> `</a:t>
            </a:r>
            <a:r>
              <a:rPr lang="en-GB" dirty="0" err="1"/>
              <a:t>nte</a:t>
            </a:r>
            <a:r>
              <a:rPr lang="en-GB" dirty="0"/>
              <a:t> `</a:t>
            </a:r>
            <a:r>
              <a:rPr lang="en-GB" dirty="0" err="1"/>
              <a:t>viom</a:t>
            </a:r>
            <a:r>
              <a:rPr lang="en-GB" dirty="0"/>
              <a:t>.</a:t>
            </a:r>
          </a:p>
        </p:txBody>
      </p:sp>
    </p:spTree>
    <p:extLst>
      <p:ext uri="{BB962C8B-B14F-4D97-AF65-F5344CB8AC3E}">
        <p14:creationId xmlns:p14="http://schemas.microsoft.com/office/powerpoint/2010/main" val="469550012"/>
      </p:ext>
    </p:extLst>
  </p:cSld>
  <p:clrMapOvr>
    <a:masterClrMapping/>
  </p:clrMapOvr>
</p:sld>
</file>

<file path=ppt/slides/slide9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2AC86-007C-4D5E-A740-455F626B0226}"/>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B7385996-1455-4E33-9E76-D308E731795A}"/>
              </a:ext>
            </a:extLst>
          </p:cNvPr>
          <p:cNvSpPr>
            <a:spLocks noGrp="1"/>
          </p:cNvSpPr>
          <p:nvPr>
            <p:ph type="body" sz="quarter" idx="10"/>
          </p:nvPr>
        </p:nvSpPr>
        <p:spPr/>
        <p:txBody>
          <a:bodyPr/>
          <a:lstStyle/>
          <a:p>
            <a:r>
              <a:rPr lang="ar-EG" dirty="0"/>
              <a:t>باتشويس إيسوس بخرستوس: في إيطاڤ طونف إيڤول خين ني إثموت: </a:t>
            </a:r>
            <a:endParaRPr lang="en-GB" dirty="0"/>
          </a:p>
        </p:txBody>
      </p:sp>
      <p:sp>
        <p:nvSpPr>
          <p:cNvPr id="4" name="Text Placeholder 3">
            <a:extLst>
              <a:ext uri="{FF2B5EF4-FFF2-40B4-BE49-F238E27FC236}">
                <a16:creationId xmlns:a16="http://schemas.microsoft.com/office/drawing/2014/main" id="{290A4BF8-6836-46C1-A31F-E6CE846197DD}"/>
              </a:ext>
            </a:extLst>
          </p:cNvPr>
          <p:cNvSpPr>
            <a:spLocks noGrp="1"/>
          </p:cNvSpPr>
          <p:nvPr>
            <p:ph type="body" sz="quarter" idx="11"/>
          </p:nvPr>
        </p:nvSpPr>
        <p:spPr/>
        <p:txBody>
          <a:bodyPr anchor="ctr"/>
          <a:lstStyle/>
          <a:p>
            <a:r>
              <a:rPr lang="ar-EG" dirty="0"/>
              <a:t>ياربي يسوع المسيح، الذى قام من بين الأموات، </a:t>
            </a:r>
            <a:endParaRPr lang="en-GB" dirty="0"/>
          </a:p>
        </p:txBody>
      </p:sp>
      <p:sp>
        <p:nvSpPr>
          <p:cNvPr id="5" name="Text Placeholder 4">
            <a:extLst>
              <a:ext uri="{FF2B5EF4-FFF2-40B4-BE49-F238E27FC236}">
                <a16:creationId xmlns:a16="http://schemas.microsoft.com/office/drawing/2014/main" id="{BBC50BFF-CEE1-44D1-A14A-9245C7830395}"/>
              </a:ext>
            </a:extLst>
          </p:cNvPr>
          <p:cNvSpPr>
            <a:spLocks noGrp="1"/>
          </p:cNvSpPr>
          <p:nvPr>
            <p:ph type="body" sz="quarter" idx="12"/>
          </p:nvPr>
        </p:nvSpPr>
        <p:spPr/>
        <p:txBody>
          <a:bodyPr/>
          <a:lstStyle/>
          <a:p>
            <a:r>
              <a:rPr lang="en-GB" dirty="0"/>
              <a:t>Pa=o=c I=y=c P=,=c@ </a:t>
            </a:r>
            <a:r>
              <a:rPr lang="en-GB" dirty="0" err="1"/>
              <a:t>vy</a:t>
            </a:r>
            <a:r>
              <a:rPr lang="en-GB" dirty="0"/>
              <a:t> `</a:t>
            </a:r>
            <a:r>
              <a:rPr lang="en-GB" dirty="0" err="1"/>
              <a:t>etaftwnf</a:t>
            </a:r>
            <a:r>
              <a:rPr lang="en-GB" dirty="0"/>
              <a:t> `</a:t>
            </a:r>
            <a:r>
              <a:rPr lang="en-GB" dirty="0" err="1"/>
              <a:t>ebolqen</a:t>
            </a:r>
            <a:r>
              <a:rPr lang="en-GB" dirty="0"/>
              <a:t> </a:t>
            </a:r>
            <a:r>
              <a:rPr lang="en-GB" dirty="0" err="1"/>
              <a:t>ny`e;mwout</a:t>
            </a:r>
            <a:r>
              <a:rPr lang="en-GB" dirty="0"/>
              <a:t>@ </a:t>
            </a:r>
          </a:p>
        </p:txBody>
      </p:sp>
    </p:spTree>
    <p:extLst>
      <p:ext uri="{BB962C8B-B14F-4D97-AF65-F5344CB8AC3E}">
        <p14:creationId xmlns:p14="http://schemas.microsoft.com/office/powerpoint/2010/main" val="887029156"/>
      </p:ext>
    </p:extLst>
  </p:cSld>
  <p:clrMapOvr>
    <a:masterClrMapping/>
  </p:clrMapOvr>
</p:sld>
</file>

<file path=ppt/slides/slide9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701D8-03B3-4896-BFA1-02C3B0D50268}"/>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8677C52C-A7A3-4634-A57F-8F90EA950F85}"/>
              </a:ext>
            </a:extLst>
          </p:cNvPr>
          <p:cNvSpPr>
            <a:spLocks noGrp="1"/>
          </p:cNvSpPr>
          <p:nvPr>
            <p:ph type="body" sz="quarter" idx="10"/>
          </p:nvPr>
        </p:nvSpPr>
        <p:spPr/>
        <p:txBody>
          <a:bodyPr/>
          <a:lstStyle/>
          <a:p>
            <a:r>
              <a:rPr lang="ar-EG" dirty="0"/>
              <a:t>أفشيه ناف إيه إبشوي إني فيئويي: إك إيه تونو ستين خين تيك جوم. </a:t>
            </a:r>
            <a:endParaRPr lang="en-GB" dirty="0"/>
          </a:p>
        </p:txBody>
      </p:sp>
      <p:sp>
        <p:nvSpPr>
          <p:cNvPr id="4" name="Text Placeholder 3">
            <a:extLst>
              <a:ext uri="{FF2B5EF4-FFF2-40B4-BE49-F238E27FC236}">
                <a16:creationId xmlns:a16="http://schemas.microsoft.com/office/drawing/2014/main" id="{2CF29C69-DDA2-4D5D-8570-9B2E86380D6D}"/>
              </a:ext>
            </a:extLst>
          </p:cNvPr>
          <p:cNvSpPr>
            <a:spLocks noGrp="1"/>
          </p:cNvSpPr>
          <p:nvPr>
            <p:ph type="body" sz="quarter" idx="11"/>
          </p:nvPr>
        </p:nvSpPr>
        <p:spPr/>
        <p:txBody>
          <a:bodyPr anchor="ctr"/>
          <a:lstStyle/>
          <a:p>
            <a:r>
              <a:rPr lang="ar-EG" dirty="0"/>
              <a:t>وصَعدَ إلى السماوات، أقمنا بقوتك.</a:t>
            </a:r>
            <a:endParaRPr lang="en-GB" dirty="0"/>
          </a:p>
        </p:txBody>
      </p:sp>
      <p:sp>
        <p:nvSpPr>
          <p:cNvPr id="5" name="Text Placeholder 4">
            <a:extLst>
              <a:ext uri="{FF2B5EF4-FFF2-40B4-BE49-F238E27FC236}">
                <a16:creationId xmlns:a16="http://schemas.microsoft.com/office/drawing/2014/main" id="{D074397E-A276-4A0A-B9F7-059C098755D7}"/>
              </a:ext>
            </a:extLst>
          </p:cNvPr>
          <p:cNvSpPr>
            <a:spLocks noGrp="1"/>
          </p:cNvSpPr>
          <p:nvPr>
            <p:ph type="body" sz="quarter" idx="12"/>
          </p:nvPr>
        </p:nvSpPr>
        <p:spPr/>
        <p:txBody>
          <a:bodyPr/>
          <a:lstStyle/>
          <a:p>
            <a:r>
              <a:rPr lang="en-GB" dirty="0" err="1"/>
              <a:t>afsenaf</a:t>
            </a:r>
            <a:r>
              <a:rPr lang="en-GB" dirty="0"/>
              <a:t> `</a:t>
            </a:r>
            <a:r>
              <a:rPr lang="en-GB" dirty="0" err="1"/>
              <a:t>e`pswi</a:t>
            </a:r>
            <a:r>
              <a:rPr lang="en-GB" dirty="0"/>
              <a:t> `</a:t>
            </a:r>
            <a:r>
              <a:rPr lang="en-GB" dirty="0" err="1"/>
              <a:t>enivyou`i</a:t>
            </a:r>
            <a:r>
              <a:rPr lang="en-GB" dirty="0"/>
              <a:t>@ </a:t>
            </a:r>
            <a:r>
              <a:rPr lang="en-GB" dirty="0" err="1"/>
              <a:t>ek`etounocten</a:t>
            </a:r>
            <a:r>
              <a:rPr lang="en-GB" dirty="0"/>
              <a:t> </a:t>
            </a:r>
            <a:r>
              <a:rPr lang="en-GB" dirty="0" err="1"/>
              <a:t>qen</a:t>
            </a:r>
            <a:r>
              <a:rPr lang="en-GB" dirty="0"/>
              <a:t> </a:t>
            </a:r>
            <a:r>
              <a:rPr lang="en-GB" dirty="0" err="1"/>
              <a:t>tekjom</a:t>
            </a:r>
            <a:r>
              <a:rPr lang="en-GB" dirty="0"/>
              <a:t>.</a:t>
            </a:r>
          </a:p>
        </p:txBody>
      </p:sp>
    </p:spTree>
    <p:extLst>
      <p:ext uri="{BB962C8B-B14F-4D97-AF65-F5344CB8AC3E}">
        <p14:creationId xmlns:p14="http://schemas.microsoft.com/office/powerpoint/2010/main" val="1546558656"/>
      </p:ext>
    </p:extLst>
  </p:cSld>
  <p:clrMapOvr>
    <a:masterClrMapping/>
  </p:clrMapOvr>
</p:sld>
</file>

<file path=ppt/slides/slide9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13188-D63F-43E1-9100-577DB186E3D3}"/>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A02D1FC-9CE7-4978-A70F-5AC550957144}"/>
              </a:ext>
            </a:extLst>
          </p:cNvPr>
          <p:cNvSpPr>
            <a:spLocks noGrp="1"/>
          </p:cNvSpPr>
          <p:nvPr>
            <p:ph type="body" sz="quarter" idx="10"/>
          </p:nvPr>
        </p:nvSpPr>
        <p:spPr/>
        <p:txBody>
          <a:bodyPr/>
          <a:lstStyle/>
          <a:p>
            <a:r>
              <a:rPr lang="ar-EG" dirty="0"/>
              <a:t>باتشويس إيسوس بخرستوس: في إثينو خين تيف ماه إسنوتي إمباروسيا: </a:t>
            </a:r>
            <a:endParaRPr lang="en-GB" dirty="0"/>
          </a:p>
        </p:txBody>
      </p:sp>
      <p:sp>
        <p:nvSpPr>
          <p:cNvPr id="4" name="Text Placeholder 3">
            <a:extLst>
              <a:ext uri="{FF2B5EF4-FFF2-40B4-BE49-F238E27FC236}">
                <a16:creationId xmlns:a16="http://schemas.microsoft.com/office/drawing/2014/main" id="{A412E2B7-E249-4F21-A93E-00E927311C51}"/>
              </a:ext>
            </a:extLst>
          </p:cNvPr>
          <p:cNvSpPr>
            <a:spLocks noGrp="1"/>
          </p:cNvSpPr>
          <p:nvPr>
            <p:ph type="body" sz="quarter" idx="11"/>
          </p:nvPr>
        </p:nvSpPr>
        <p:spPr/>
        <p:txBody>
          <a:bodyPr anchor="ctr"/>
          <a:lstStyle/>
          <a:p>
            <a:r>
              <a:rPr lang="ar-EG" dirty="0"/>
              <a:t>ياربي يسوع المسيح، الآتي في ظهوره الثاني، </a:t>
            </a:r>
            <a:endParaRPr lang="en-GB" dirty="0"/>
          </a:p>
        </p:txBody>
      </p:sp>
      <p:sp>
        <p:nvSpPr>
          <p:cNvPr id="5" name="Text Placeholder 4">
            <a:extLst>
              <a:ext uri="{FF2B5EF4-FFF2-40B4-BE49-F238E27FC236}">
                <a16:creationId xmlns:a16="http://schemas.microsoft.com/office/drawing/2014/main" id="{9985C02B-66FA-4DBA-BEE1-C066F0D8759D}"/>
              </a:ext>
            </a:extLst>
          </p:cNvPr>
          <p:cNvSpPr>
            <a:spLocks noGrp="1"/>
          </p:cNvSpPr>
          <p:nvPr>
            <p:ph type="body" sz="quarter" idx="12"/>
          </p:nvPr>
        </p:nvSpPr>
        <p:spPr/>
        <p:txBody>
          <a:bodyPr/>
          <a:lstStyle/>
          <a:p>
            <a:r>
              <a:rPr lang="pt-BR" dirty="0"/>
              <a:t>Pa=o=c I=y=c P=,=c@ vy`e;nyou qen tefmah`cnou] `mparouci`a@</a:t>
            </a:r>
            <a:endParaRPr lang="en-GB" dirty="0"/>
          </a:p>
        </p:txBody>
      </p:sp>
    </p:spTree>
    <p:extLst>
      <p:ext uri="{BB962C8B-B14F-4D97-AF65-F5344CB8AC3E}">
        <p14:creationId xmlns:p14="http://schemas.microsoft.com/office/powerpoint/2010/main" val="4268454281"/>
      </p:ext>
    </p:extLst>
  </p:cSld>
  <p:clrMapOvr>
    <a:masterClrMapping/>
  </p:clrMapOvr>
</p:sld>
</file>

<file path=ppt/slides/slide9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114A7-83E3-4BAC-9F49-857C0C9DAF89}"/>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B389047-305A-4063-9BB7-E487AEE0D3A6}"/>
              </a:ext>
            </a:extLst>
          </p:cNvPr>
          <p:cNvSpPr>
            <a:spLocks noGrp="1"/>
          </p:cNvSpPr>
          <p:nvPr>
            <p:ph type="body" sz="quarter" idx="10"/>
          </p:nvPr>
        </p:nvSpPr>
        <p:spPr/>
        <p:txBody>
          <a:bodyPr/>
          <a:lstStyle/>
          <a:p>
            <a:r>
              <a:rPr lang="ar-EG" dirty="0"/>
              <a:t>آري أووي إن أغابي نيه مان: خين بيك ڤيما إتؤي إنهوتي. </a:t>
            </a:r>
            <a:endParaRPr lang="en-GB" dirty="0"/>
          </a:p>
        </p:txBody>
      </p:sp>
      <p:sp>
        <p:nvSpPr>
          <p:cNvPr id="4" name="Text Placeholder 3">
            <a:extLst>
              <a:ext uri="{FF2B5EF4-FFF2-40B4-BE49-F238E27FC236}">
                <a16:creationId xmlns:a16="http://schemas.microsoft.com/office/drawing/2014/main" id="{E8AD1495-3E19-4746-A9DE-034E31DE91DF}"/>
              </a:ext>
            </a:extLst>
          </p:cNvPr>
          <p:cNvSpPr>
            <a:spLocks noGrp="1"/>
          </p:cNvSpPr>
          <p:nvPr>
            <p:ph type="body" sz="quarter" idx="11"/>
          </p:nvPr>
        </p:nvSpPr>
        <p:spPr/>
        <p:txBody>
          <a:bodyPr anchor="ctr"/>
          <a:lstStyle/>
          <a:p>
            <a:r>
              <a:rPr lang="ar-EG" dirty="0"/>
              <a:t>أصنع معنا محبة، في منبرك المخوف </a:t>
            </a:r>
            <a:endParaRPr lang="en-GB" dirty="0"/>
          </a:p>
        </p:txBody>
      </p:sp>
      <p:sp>
        <p:nvSpPr>
          <p:cNvPr id="5" name="Text Placeholder 4">
            <a:extLst>
              <a:ext uri="{FF2B5EF4-FFF2-40B4-BE49-F238E27FC236}">
                <a16:creationId xmlns:a16="http://schemas.microsoft.com/office/drawing/2014/main" id="{1ACDF74C-5F85-4ED1-9397-0B9DD9DD70FA}"/>
              </a:ext>
            </a:extLst>
          </p:cNvPr>
          <p:cNvSpPr>
            <a:spLocks noGrp="1"/>
          </p:cNvSpPr>
          <p:nvPr>
            <p:ph type="body" sz="quarter" idx="12"/>
          </p:nvPr>
        </p:nvSpPr>
        <p:spPr/>
        <p:txBody>
          <a:bodyPr/>
          <a:lstStyle/>
          <a:p>
            <a:r>
              <a:rPr lang="en-GB" dirty="0" err="1"/>
              <a:t>ariou`i</a:t>
            </a:r>
            <a:r>
              <a:rPr lang="en-GB" dirty="0"/>
              <a:t> `</a:t>
            </a:r>
            <a:r>
              <a:rPr lang="en-GB" dirty="0" err="1"/>
              <a:t>n`agapy</a:t>
            </a:r>
            <a:r>
              <a:rPr lang="en-GB" dirty="0"/>
              <a:t> </a:t>
            </a:r>
            <a:r>
              <a:rPr lang="en-GB" dirty="0" err="1"/>
              <a:t>neman</a:t>
            </a:r>
            <a:r>
              <a:rPr lang="en-GB" dirty="0"/>
              <a:t>@ </a:t>
            </a:r>
            <a:r>
              <a:rPr lang="en-GB" dirty="0" err="1"/>
              <a:t>qen</a:t>
            </a:r>
            <a:r>
              <a:rPr lang="en-GB" dirty="0"/>
              <a:t> </a:t>
            </a:r>
            <a:r>
              <a:rPr lang="en-GB" dirty="0" err="1"/>
              <a:t>pekbyma</a:t>
            </a:r>
            <a:r>
              <a:rPr lang="en-GB" dirty="0"/>
              <a:t> </a:t>
            </a:r>
            <a:r>
              <a:rPr lang="en-GB" dirty="0" err="1"/>
              <a:t>etoi</a:t>
            </a:r>
            <a:r>
              <a:rPr lang="en-GB" dirty="0"/>
              <a:t> `</a:t>
            </a:r>
            <a:r>
              <a:rPr lang="en-GB" dirty="0" err="1"/>
              <a:t>nho</a:t>
            </a:r>
            <a:r>
              <a:rPr lang="en-GB" dirty="0"/>
              <a:t>].</a:t>
            </a:r>
          </a:p>
        </p:txBody>
      </p:sp>
    </p:spTree>
    <p:extLst>
      <p:ext uri="{BB962C8B-B14F-4D97-AF65-F5344CB8AC3E}">
        <p14:creationId xmlns:p14="http://schemas.microsoft.com/office/powerpoint/2010/main" val="4135687358"/>
      </p:ext>
    </p:extLst>
  </p:cSld>
  <p:clrMapOvr>
    <a:masterClrMapping/>
  </p:clrMapOvr>
</p:sld>
</file>

<file path=ppt/slides/slide9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2C398-D6F3-4938-BC67-57533711231D}"/>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FEFF75B7-8933-4562-A036-FE06770EBCDC}"/>
              </a:ext>
            </a:extLst>
          </p:cNvPr>
          <p:cNvSpPr>
            <a:spLocks noGrp="1"/>
          </p:cNvSpPr>
          <p:nvPr>
            <p:ph type="body" sz="quarter" idx="10"/>
          </p:nvPr>
        </p:nvSpPr>
        <p:spPr/>
        <p:txBody>
          <a:bodyPr/>
          <a:lstStyle/>
          <a:p>
            <a:r>
              <a:rPr lang="ar-EG" dirty="0"/>
              <a:t>جيه خين بيك أوو أوش إممين إمموك: نيم إبتي ماتي إمبيك يوت: </a:t>
            </a:r>
            <a:endParaRPr lang="en-GB" dirty="0"/>
          </a:p>
        </p:txBody>
      </p:sp>
      <p:sp>
        <p:nvSpPr>
          <p:cNvPr id="4" name="Text Placeholder 3">
            <a:extLst>
              <a:ext uri="{FF2B5EF4-FFF2-40B4-BE49-F238E27FC236}">
                <a16:creationId xmlns:a16="http://schemas.microsoft.com/office/drawing/2014/main" id="{5908E326-B24C-4C47-B2BB-7E75AFE57E53}"/>
              </a:ext>
            </a:extLst>
          </p:cNvPr>
          <p:cNvSpPr>
            <a:spLocks noGrp="1"/>
          </p:cNvSpPr>
          <p:nvPr>
            <p:ph type="body" sz="quarter" idx="11"/>
          </p:nvPr>
        </p:nvSpPr>
        <p:spPr/>
        <p:txBody>
          <a:bodyPr anchor="ctr"/>
          <a:lstStyle/>
          <a:p>
            <a:r>
              <a:rPr lang="ar-EG" dirty="0"/>
              <a:t>لأنك بإرادتك وحدك، ومسرة أبيك، </a:t>
            </a:r>
            <a:endParaRPr lang="en-GB" dirty="0"/>
          </a:p>
        </p:txBody>
      </p:sp>
      <p:sp>
        <p:nvSpPr>
          <p:cNvPr id="5" name="Text Placeholder 4">
            <a:extLst>
              <a:ext uri="{FF2B5EF4-FFF2-40B4-BE49-F238E27FC236}">
                <a16:creationId xmlns:a16="http://schemas.microsoft.com/office/drawing/2014/main" id="{85CCE373-F5FA-42A8-9DB3-977B15B08EDC}"/>
              </a:ext>
            </a:extLst>
          </p:cNvPr>
          <p:cNvSpPr>
            <a:spLocks noGrp="1"/>
          </p:cNvSpPr>
          <p:nvPr>
            <p:ph type="body" sz="quarter" idx="12"/>
          </p:nvPr>
        </p:nvSpPr>
        <p:spPr/>
        <p:txBody>
          <a:bodyPr/>
          <a:lstStyle/>
          <a:p>
            <a:r>
              <a:rPr lang="en-GB" dirty="0"/>
              <a:t>Je </a:t>
            </a:r>
            <a:r>
              <a:rPr lang="en-GB" dirty="0" err="1"/>
              <a:t>qen</a:t>
            </a:r>
            <a:r>
              <a:rPr lang="en-GB" dirty="0"/>
              <a:t> </a:t>
            </a:r>
            <a:r>
              <a:rPr lang="en-GB" dirty="0" err="1"/>
              <a:t>pekouws</a:t>
            </a:r>
            <a:r>
              <a:rPr lang="en-GB" dirty="0"/>
              <a:t> `</a:t>
            </a:r>
            <a:r>
              <a:rPr lang="en-GB" dirty="0" err="1"/>
              <a:t>mmin</a:t>
            </a:r>
            <a:r>
              <a:rPr lang="en-GB" dirty="0"/>
              <a:t> `</a:t>
            </a:r>
            <a:r>
              <a:rPr lang="en-GB" dirty="0" err="1"/>
              <a:t>mmok</a:t>
            </a:r>
            <a:r>
              <a:rPr lang="en-GB" dirty="0"/>
              <a:t>@ </a:t>
            </a:r>
            <a:r>
              <a:rPr lang="en-GB" dirty="0" err="1"/>
              <a:t>nem</a:t>
            </a:r>
            <a:r>
              <a:rPr lang="en-GB" dirty="0"/>
              <a:t> `p]ma] `</a:t>
            </a:r>
            <a:r>
              <a:rPr lang="en-GB" dirty="0" err="1"/>
              <a:t>mPekiwt</a:t>
            </a:r>
            <a:r>
              <a:rPr lang="en-GB" dirty="0"/>
              <a:t>@</a:t>
            </a:r>
          </a:p>
        </p:txBody>
      </p:sp>
    </p:spTree>
    <p:extLst>
      <p:ext uri="{BB962C8B-B14F-4D97-AF65-F5344CB8AC3E}">
        <p14:creationId xmlns:p14="http://schemas.microsoft.com/office/powerpoint/2010/main" val="1146026063"/>
      </p:ext>
    </p:extLst>
  </p:cSld>
  <p:clrMapOvr>
    <a:masterClrMapping/>
  </p:clrMapOvr>
</p:sld>
</file>

<file path=ppt/slides/slide9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C8C0C-99C7-4F07-A22B-F9820833663F}"/>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68EC8410-2B85-455A-B7AF-6D7FF5ED392D}"/>
              </a:ext>
            </a:extLst>
          </p:cNvPr>
          <p:cNvSpPr>
            <a:spLocks noGrp="1"/>
          </p:cNvSpPr>
          <p:nvPr>
            <p:ph type="body" sz="quarter" idx="10"/>
          </p:nvPr>
        </p:nvSpPr>
        <p:spPr/>
        <p:txBody>
          <a:bodyPr anchor="ctr"/>
          <a:lstStyle/>
          <a:p>
            <a:r>
              <a:rPr lang="ar-EG" dirty="0"/>
              <a:t>نيم بي إبنڤما إثؤاب: أكئي أووه أكسوتي إممون. </a:t>
            </a:r>
            <a:endParaRPr lang="en-GB" dirty="0"/>
          </a:p>
        </p:txBody>
      </p:sp>
      <p:sp>
        <p:nvSpPr>
          <p:cNvPr id="4" name="Text Placeholder 3">
            <a:extLst>
              <a:ext uri="{FF2B5EF4-FFF2-40B4-BE49-F238E27FC236}">
                <a16:creationId xmlns:a16="http://schemas.microsoft.com/office/drawing/2014/main" id="{D748058D-4BCF-47D4-91C3-A154EA5DD03D}"/>
              </a:ext>
            </a:extLst>
          </p:cNvPr>
          <p:cNvSpPr>
            <a:spLocks noGrp="1"/>
          </p:cNvSpPr>
          <p:nvPr>
            <p:ph type="body" sz="quarter" idx="11"/>
          </p:nvPr>
        </p:nvSpPr>
        <p:spPr/>
        <p:txBody>
          <a:bodyPr anchor="ctr"/>
          <a:lstStyle/>
          <a:p>
            <a:r>
              <a:rPr lang="ar-EG" dirty="0"/>
              <a:t>والروح القدس، أتيت وخلــّصتنا.</a:t>
            </a:r>
            <a:endParaRPr lang="en-GB" dirty="0"/>
          </a:p>
        </p:txBody>
      </p:sp>
      <p:sp>
        <p:nvSpPr>
          <p:cNvPr id="5" name="Text Placeholder 4">
            <a:extLst>
              <a:ext uri="{FF2B5EF4-FFF2-40B4-BE49-F238E27FC236}">
                <a16:creationId xmlns:a16="http://schemas.microsoft.com/office/drawing/2014/main" id="{97E97760-AF53-489B-BD36-97821D99AF5A}"/>
              </a:ext>
            </a:extLst>
          </p:cNvPr>
          <p:cNvSpPr>
            <a:spLocks noGrp="1"/>
          </p:cNvSpPr>
          <p:nvPr>
            <p:ph type="body" sz="quarter" idx="12"/>
          </p:nvPr>
        </p:nvSpPr>
        <p:spPr/>
        <p:txBody>
          <a:bodyPr anchor="ctr"/>
          <a:lstStyle/>
          <a:p>
            <a:r>
              <a:rPr lang="pl-PL" dirty="0"/>
              <a:t>nem pi`Pneuma =e=;=u@ aktwnk ouoh akcw] `mmon.</a:t>
            </a:r>
            <a:endParaRPr lang="en-GB" dirty="0"/>
          </a:p>
        </p:txBody>
      </p:sp>
    </p:spTree>
    <p:extLst>
      <p:ext uri="{BB962C8B-B14F-4D97-AF65-F5344CB8AC3E}">
        <p14:creationId xmlns:p14="http://schemas.microsoft.com/office/powerpoint/2010/main" val="876387328"/>
      </p:ext>
    </p:extLst>
  </p:cSld>
  <p:clrMapOvr>
    <a:masterClrMapping/>
  </p:clrMapOvr>
</p:sld>
</file>

<file path=ppt/slides/slide9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5610D-F7EA-4BCC-B422-6FE4CB41E90C}"/>
              </a:ext>
            </a:extLst>
          </p:cNvPr>
          <p:cNvSpPr>
            <a:spLocks noGrp="1"/>
          </p:cNvSpPr>
          <p:nvPr>
            <p:ph type="title"/>
          </p:nvPr>
        </p:nvSpPr>
        <p:spPr/>
        <p:txBody>
          <a:bodyPr/>
          <a:lstStyle/>
          <a:p>
            <a:pPr algn="r" rtl="1"/>
            <a:r>
              <a:rPr lang="ar-EG" b="1" dirty="0">
                <a:solidFill>
                  <a:srgbClr val="FFC000"/>
                </a:solidFill>
              </a:rPr>
              <a:t>إبصالية الجمعة كيهك</a:t>
            </a:r>
            <a:endParaRPr lang="en-GB" b="1" dirty="0">
              <a:solidFill>
                <a:srgbClr val="FFC000"/>
              </a:solidFill>
            </a:endParaRPr>
          </a:p>
        </p:txBody>
      </p:sp>
      <p:sp>
        <p:nvSpPr>
          <p:cNvPr id="3" name="Text Placeholder 2">
            <a:extLst>
              <a:ext uri="{FF2B5EF4-FFF2-40B4-BE49-F238E27FC236}">
                <a16:creationId xmlns:a16="http://schemas.microsoft.com/office/drawing/2014/main" id="{C49BC164-492B-478B-95DF-75C944EA2A66}"/>
              </a:ext>
            </a:extLst>
          </p:cNvPr>
          <p:cNvSpPr>
            <a:spLocks noGrp="1"/>
          </p:cNvSpPr>
          <p:nvPr>
            <p:ph type="body" sz="quarter" idx="10"/>
          </p:nvPr>
        </p:nvSpPr>
        <p:spPr/>
        <p:txBody>
          <a:bodyPr anchor="ctr"/>
          <a:lstStyle/>
          <a:p>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أي إريتين آنوك بي كيرمي: إيه صاچي إم إب أوأوو إنتي بارثينوس:</a:t>
            </a:r>
          </a:p>
        </p:txBody>
      </p:sp>
      <p:sp>
        <p:nvSpPr>
          <p:cNvPr id="4" name="Text Placeholder 3">
            <a:extLst>
              <a:ext uri="{FF2B5EF4-FFF2-40B4-BE49-F238E27FC236}">
                <a16:creationId xmlns:a16="http://schemas.microsoft.com/office/drawing/2014/main" id="{8E08BA1C-A1EB-4A5F-9243-FD462DE20F47}"/>
              </a:ext>
            </a:extLst>
          </p:cNvPr>
          <p:cNvSpPr>
            <a:spLocks noGrp="1"/>
          </p:cNvSpPr>
          <p:nvPr>
            <p:ph type="body" sz="quarter" idx="11"/>
          </p:nvPr>
        </p:nvSpPr>
        <p:spPr>
          <a:xfrm>
            <a:off x="0" y="3710609"/>
            <a:ext cx="9144000" cy="831574"/>
          </a:xfrm>
        </p:spPr>
        <p:txBody>
          <a:bodyPr anchor="ctr"/>
          <a:lstStyle/>
          <a:p>
            <a:r>
              <a:rPr kumimoji="0" lang="ar-SA" sz="4400" b="1" i="0" u="none" strike="noStrike" cap="none" normalizeH="0" baseline="0" dirty="0">
                <a:ln>
                  <a:noFill/>
                </a:ln>
                <a:solidFill>
                  <a:schemeClr val="bg1"/>
                </a:solidFill>
                <a:effectLst/>
                <a:latin typeface="Times New Roman" pitchFamily="18" charset="0"/>
                <a:cs typeface="Times New Roman" pitchFamily="18" charset="0"/>
              </a:rPr>
              <a:t>سألت أنا الرماد</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 </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أ</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نطق بمجد العذراء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a:t>
            </a:r>
          </a:p>
        </p:txBody>
      </p:sp>
      <p:sp>
        <p:nvSpPr>
          <p:cNvPr id="5" name="Text Placeholder 4">
            <a:extLst>
              <a:ext uri="{FF2B5EF4-FFF2-40B4-BE49-F238E27FC236}">
                <a16:creationId xmlns:a16="http://schemas.microsoft.com/office/drawing/2014/main" id="{740249F0-F329-4813-93A9-375CE4530EEF}"/>
              </a:ext>
            </a:extLst>
          </p:cNvPr>
          <p:cNvSpPr>
            <a:spLocks noGrp="1"/>
          </p:cNvSpPr>
          <p:nvPr>
            <p:ph type="body" sz="quarter" idx="12"/>
          </p:nvPr>
        </p:nvSpPr>
        <p:spPr>
          <a:xfrm>
            <a:off x="0" y="4542183"/>
            <a:ext cx="9144000" cy="1089991"/>
          </a:xfrm>
        </p:spPr>
        <p:txBody>
          <a:bodyPr anchor="ctr"/>
          <a:lstStyle/>
          <a:p>
            <a:r>
              <a:rPr lang="en-GB" dirty="0" err="1"/>
              <a:t>Ai`eretin</a:t>
            </a:r>
            <a:r>
              <a:rPr lang="en-GB" dirty="0"/>
              <a:t> `</a:t>
            </a:r>
            <a:r>
              <a:rPr lang="en-GB" dirty="0" err="1"/>
              <a:t>anok</a:t>
            </a:r>
            <a:r>
              <a:rPr lang="en-GB" dirty="0"/>
              <a:t> </a:t>
            </a:r>
            <a:r>
              <a:rPr lang="en-GB" dirty="0" err="1"/>
              <a:t>pikermi</a:t>
            </a:r>
            <a:r>
              <a:rPr lang="en-GB" dirty="0"/>
              <a:t>@</a:t>
            </a:r>
            <a:endParaRPr lang="ar-EG" dirty="0"/>
          </a:p>
          <a:p>
            <a:r>
              <a:rPr lang="en-GB" dirty="0"/>
              <a:t> `</a:t>
            </a:r>
            <a:r>
              <a:rPr lang="en-GB" dirty="0" err="1"/>
              <a:t>ecaji</a:t>
            </a:r>
            <a:r>
              <a:rPr lang="en-GB" dirty="0"/>
              <a:t> `</a:t>
            </a:r>
            <a:r>
              <a:rPr lang="en-GB" dirty="0" err="1"/>
              <a:t>m`p`wou</a:t>
            </a:r>
            <a:r>
              <a:rPr lang="en-GB" dirty="0"/>
              <a:t> `n}</a:t>
            </a:r>
            <a:r>
              <a:rPr lang="en-GB" dirty="0" err="1"/>
              <a:t>par;enoc</a:t>
            </a:r>
            <a:r>
              <a:rPr lang="en-GB" dirty="0"/>
              <a:t>@</a:t>
            </a:r>
          </a:p>
        </p:txBody>
      </p:sp>
      <p:sp>
        <p:nvSpPr>
          <p:cNvPr id="6" name="TextBox 5">
            <a:hlinkClick r:id="rId2" action="ppaction://hlinksldjump"/>
            <a:extLst>
              <a:ext uri="{FF2B5EF4-FFF2-40B4-BE49-F238E27FC236}">
                <a16:creationId xmlns:a16="http://schemas.microsoft.com/office/drawing/2014/main" id="{6821B92C-2D08-4C98-95DD-8BB0E55429F0}"/>
              </a:ext>
            </a:extLst>
          </p:cNvPr>
          <p:cNvSpPr txBox="1"/>
          <p:nvPr/>
        </p:nvSpPr>
        <p:spPr>
          <a:xfrm>
            <a:off x="7315200" y="3310499"/>
            <a:ext cx="1828800" cy="400110"/>
          </a:xfrm>
          <a:prstGeom prst="rect">
            <a:avLst/>
          </a:prstGeom>
          <a:noFill/>
        </p:spPr>
        <p:txBody>
          <a:bodyPr wrap="square" rtlCol="0">
            <a:spAutoFit/>
          </a:bodyPr>
          <a:lstStyle/>
          <a:p>
            <a:pPr algn="ctr" rtl="1"/>
            <a:r>
              <a:rPr lang="ar-EG" sz="2000" b="1" dirty="0">
                <a:solidFill>
                  <a:srgbClr val="FFC000"/>
                </a:solidFill>
              </a:rPr>
              <a:t>مقدمة الثيؤطوكيات</a:t>
            </a:r>
            <a:endParaRPr lang="en-GB" sz="2000" b="1" dirty="0">
              <a:solidFill>
                <a:srgbClr val="FFC000"/>
              </a:solidFill>
            </a:endParaRPr>
          </a:p>
        </p:txBody>
      </p:sp>
      <p:sp>
        <p:nvSpPr>
          <p:cNvPr id="7" name="TextBox 6">
            <a:hlinkClick r:id="rId3" action="ppaction://hlinksldjump"/>
            <a:extLst>
              <a:ext uri="{FF2B5EF4-FFF2-40B4-BE49-F238E27FC236}">
                <a16:creationId xmlns:a16="http://schemas.microsoft.com/office/drawing/2014/main" id="{15D9D6BC-24CD-4A09-83E4-7A6C6E6A2CB7}"/>
              </a:ext>
            </a:extLst>
          </p:cNvPr>
          <p:cNvSpPr txBox="1"/>
          <p:nvPr/>
        </p:nvSpPr>
        <p:spPr>
          <a:xfrm>
            <a:off x="-1" y="3299575"/>
            <a:ext cx="5755342" cy="461665"/>
          </a:xfrm>
          <a:prstGeom prst="rect">
            <a:avLst/>
          </a:prstGeom>
          <a:noFill/>
        </p:spPr>
        <p:txBody>
          <a:bodyPr wrap="square" rtlCol="0">
            <a:spAutoFit/>
          </a:bodyPr>
          <a:lstStyle/>
          <a:p>
            <a:pPr algn="ctr" rtl="1"/>
            <a:r>
              <a:rPr lang="ar-EG" sz="2400" b="1" dirty="0">
                <a:solidFill>
                  <a:srgbClr val="FFC000"/>
                </a:solidFill>
              </a:rPr>
              <a:t>إبصالية الجمعة سنوي</a:t>
            </a:r>
            <a:r>
              <a:rPr kumimoji="0" lang="ar-SA" sz="2400" b="1" i="0" u="none" strike="noStrike" cap="none" normalizeH="0" baseline="0" dirty="0">
                <a:ln>
                  <a:noFill/>
                </a:ln>
                <a:solidFill>
                  <a:schemeClr val="bg1"/>
                </a:solidFill>
                <a:effectLst/>
                <a:latin typeface="Times New Roman" pitchFamily="18" charset="0"/>
                <a:cs typeface="Times New Roman" pitchFamily="18" charset="0"/>
              </a:rPr>
              <a:t> </a:t>
            </a:r>
            <a:r>
              <a:rPr kumimoji="0" lang="ar-EG" sz="2000" b="1" i="0" u="none" strike="noStrike" cap="none" normalizeH="0" baseline="0" dirty="0">
                <a:ln>
                  <a:noFill/>
                </a:ln>
                <a:solidFill>
                  <a:schemeClr val="bg1"/>
                </a:solidFill>
                <a:effectLst/>
                <a:latin typeface="Times New Roman" pitchFamily="18" charset="0"/>
                <a:cs typeface="Times New Roman" pitchFamily="18" charset="0"/>
              </a:rPr>
              <a:t>(آليثوس غار آى تي /</a:t>
            </a:r>
            <a:r>
              <a:rPr kumimoji="0" lang="ar-SA" sz="2000" b="1" i="0" u="none" strike="noStrike" cap="none" normalizeH="0" baseline="0" dirty="0">
                <a:ln>
                  <a:noFill/>
                </a:ln>
                <a:solidFill>
                  <a:schemeClr val="bg1"/>
                </a:solidFill>
                <a:effectLst/>
                <a:latin typeface="Times New Roman" pitchFamily="18" charset="0"/>
                <a:cs typeface="Times New Roman" pitchFamily="18" charset="0"/>
              </a:rPr>
              <a:t>بالحقيقة قد تقدمت</a:t>
            </a:r>
            <a:r>
              <a:rPr kumimoji="0" lang="ar-EG" sz="2000" b="1" i="0" u="none" strike="noStrike" cap="none" normalizeH="0" baseline="0" dirty="0">
                <a:ln>
                  <a:noFill/>
                </a:ln>
                <a:solidFill>
                  <a:schemeClr val="bg1"/>
                </a:solidFill>
                <a:effectLst/>
                <a:latin typeface="Times New Roman" pitchFamily="18" charset="0"/>
                <a:cs typeface="Times New Roman" pitchFamily="18" charset="0"/>
              </a:rPr>
              <a:t>)</a:t>
            </a:r>
            <a:endParaRPr lang="en-GB" sz="2000" b="1" dirty="0">
              <a:solidFill>
                <a:srgbClr val="FFC000"/>
              </a:solidFill>
            </a:endParaRPr>
          </a:p>
        </p:txBody>
      </p:sp>
    </p:spTree>
    <p:extLst>
      <p:ext uri="{BB962C8B-B14F-4D97-AF65-F5344CB8AC3E}">
        <p14:creationId xmlns:p14="http://schemas.microsoft.com/office/powerpoint/2010/main" val="2322123849"/>
      </p:ext>
    </p:extLst>
  </p:cSld>
  <p:clrMapOvr>
    <a:masterClrMapping/>
  </p:clrMapOvr>
</p:sld>
</file>

<file path=ppt/slides/slide9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5610D-F7EA-4BCC-B422-6FE4CB41E90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49BC164-492B-478B-95DF-75C944EA2A66}"/>
              </a:ext>
            </a:extLst>
          </p:cNvPr>
          <p:cNvSpPr>
            <a:spLocks noGrp="1"/>
          </p:cNvSpPr>
          <p:nvPr>
            <p:ph type="body" sz="quarter" idx="10"/>
          </p:nvPr>
        </p:nvSpPr>
        <p:spPr/>
        <p:txBody>
          <a:bodyPr/>
          <a:lstStyle/>
          <a:p>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چيه تيه إسماروؤوت إنثو خين ني هيومي: إف إسماروؤوت إنچيه بيه كاربوس.</a:t>
            </a:r>
          </a:p>
        </p:txBody>
      </p:sp>
      <p:sp>
        <p:nvSpPr>
          <p:cNvPr id="4" name="Text Placeholder 3">
            <a:extLst>
              <a:ext uri="{FF2B5EF4-FFF2-40B4-BE49-F238E27FC236}">
                <a16:creationId xmlns:a16="http://schemas.microsoft.com/office/drawing/2014/main" id="{8E08BA1C-A1EB-4A5F-9243-FD462DE20F47}"/>
              </a:ext>
            </a:extLst>
          </p:cNvPr>
          <p:cNvSpPr>
            <a:spLocks noGrp="1"/>
          </p:cNvSpPr>
          <p:nvPr>
            <p:ph type="body" sz="quarter" idx="11"/>
          </p:nvPr>
        </p:nvSpPr>
        <p:spPr>
          <a:xfrm>
            <a:off x="0" y="3710609"/>
            <a:ext cx="9144000" cy="831574"/>
          </a:xfrm>
        </p:spPr>
        <p:txBody>
          <a:bodyPr anchor="ctr"/>
          <a:lstStyle/>
          <a:p>
            <a:r>
              <a:rPr kumimoji="0" lang="ar-SA" sz="4400" b="1" i="0" u="none" strike="noStrike" cap="none" normalizeH="0" baseline="0" dirty="0">
                <a:ln>
                  <a:noFill/>
                </a:ln>
                <a:solidFill>
                  <a:schemeClr val="bg1"/>
                </a:solidFill>
                <a:effectLst/>
                <a:latin typeface="Times New Roman" pitchFamily="18" charset="0"/>
                <a:cs typeface="Times New Roman" pitchFamily="18" charset="0"/>
              </a:rPr>
              <a:t>قائلاً مباركة انت في النساء</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ومبارك</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ة هي</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 ثمر</a:t>
            </a:r>
            <a:r>
              <a:rPr kumimoji="0" lang="ar-EG" sz="4400" b="1" i="0" u="none" strike="noStrike" cap="none" normalizeH="0" baseline="0" dirty="0">
                <a:ln>
                  <a:noFill/>
                </a:ln>
                <a:solidFill>
                  <a:schemeClr val="bg1"/>
                </a:solidFill>
                <a:effectLst/>
                <a:latin typeface="Times New Roman" pitchFamily="18" charset="0"/>
                <a:cs typeface="Times New Roman" pitchFamily="18" charset="0"/>
              </a:rPr>
              <a:t>ت</a:t>
            </a:r>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a:t>
            </a:r>
          </a:p>
        </p:txBody>
      </p:sp>
      <p:sp>
        <p:nvSpPr>
          <p:cNvPr id="5" name="Text Placeholder 4">
            <a:extLst>
              <a:ext uri="{FF2B5EF4-FFF2-40B4-BE49-F238E27FC236}">
                <a16:creationId xmlns:a16="http://schemas.microsoft.com/office/drawing/2014/main" id="{740249F0-F329-4813-93A9-375CE4530EEF}"/>
              </a:ext>
            </a:extLst>
          </p:cNvPr>
          <p:cNvSpPr>
            <a:spLocks noGrp="1"/>
          </p:cNvSpPr>
          <p:nvPr>
            <p:ph type="body" sz="quarter" idx="12"/>
          </p:nvPr>
        </p:nvSpPr>
        <p:spPr>
          <a:xfrm>
            <a:off x="0" y="4542183"/>
            <a:ext cx="9144000" cy="1089991"/>
          </a:xfrm>
        </p:spPr>
        <p:txBody>
          <a:bodyPr anchor="ctr"/>
          <a:lstStyle/>
          <a:p>
            <a:pPr>
              <a:spcBef>
                <a:spcPts val="0"/>
              </a:spcBef>
            </a:pPr>
            <a:r>
              <a:rPr lang="en-GB" dirty="0"/>
              <a:t>je </a:t>
            </a:r>
            <a:r>
              <a:rPr lang="en-GB" dirty="0" err="1"/>
              <a:t>te`cmarwout</a:t>
            </a:r>
            <a:r>
              <a:rPr lang="en-GB" dirty="0"/>
              <a:t> `</a:t>
            </a:r>
            <a:r>
              <a:rPr lang="en-GB" dirty="0" err="1"/>
              <a:t>n;o</a:t>
            </a:r>
            <a:r>
              <a:rPr lang="en-GB" dirty="0"/>
              <a:t> </a:t>
            </a:r>
            <a:r>
              <a:rPr lang="en-GB" dirty="0" err="1"/>
              <a:t>qen</a:t>
            </a:r>
            <a:r>
              <a:rPr lang="en-GB" dirty="0"/>
              <a:t> </a:t>
            </a:r>
            <a:r>
              <a:rPr lang="en-GB" dirty="0" err="1"/>
              <a:t>nihi`omi</a:t>
            </a:r>
            <a:r>
              <a:rPr lang="en-GB" dirty="0"/>
              <a:t>@</a:t>
            </a:r>
            <a:endParaRPr lang="ar-EG" dirty="0"/>
          </a:p>
          <a:p>
            <a:pPr>
              <a:spcBef>
                <a:spcPts val="0"/>
              </a:spcBef>
            </a:pPr>
            <a:r>
              <a:rPr lang="en-GB" dirty="0"/>
              <a:t> `</a:t>
            </a:r>
            <a:r>
              <a:rPr lang="en-GB" dirty="0" err="1"/>
              <a:t>f`cmarwout</a:t>
            </a:r>
            <a:r>
              <a:rPr lang="en-GB" dirty="0"/>
              <a:t> `</a:t>
            </a:r>
            <a:r>
              <a:rPr lang="en-GB" dirty="0" err="1"/>
              <a:t>nje</a:t>
            </a:r>
            <a:r>
              <a:rPr lang="en-GB" dirty="0"/>
              <a:t> </a:t>
            </a:r>
            <a:r>
              <a:rPr lang="en-GB" dirty="0" err="1"/>
              <a:t>pek`arpoc</a:t>
            </a:r>
            <a:r>
              <a:rPr lang="en-GB" dirty="0"/>
              <a:t>.</a:t>
            </a:r>
          </a:p>
        </p:txBody>
      </p:sp>
    </p:spTree>
    <p:extLst>
      <p:ext uri="{BB962C8B-B14F-4D97-AF65-F5344CB8AC3E}">
        <p14:creationId xmlns:p14="http://schemas.microsoft.com/office/powerpoint/2010/main" val="1710779034"/>
      </p:ext>
    </p:extLst>
  </p:cSld>
  <p:clrMapOvr>
    <a:masterClrMapping/>
  </p:clrMapOvr>
</p:sld>
</file>

<file path=ppt/slides/slide9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0" y="5768787"/>
            <a:ext cx="9144000" cy="1082587"/>
          </a:xfrm>
        </p:spPr>
        <p:txBody>
          <a:bodyPr anchor="ctr"/>
          <a:lstStyle/>
          <a:p>
            <a:r>
              <a:rPr kumimoji="0" lang="ar-EG" sz="3800" b="1" i="0" u="none" strike="noStrike" kern="1200" cap="none" normalizeH="0" baseline="0" dirty="0">
                <a:ln>
                  <a:noFill/>
                </a:ln>
                <a:solidFill>
                  <a:schemeClr val="bg1"/>
                </a:solidFill>
                <a:effectLst/>
                <a:latin typeface="Times New Roman" pitchFamily="18" charset="0"/>
                <a:ea typeface="+mn-ea"/>
                <a:cs typeface="Times New Roman" pitchFamily="18" charset="0"/>
              </a:rPr>
              <a:t>ڤون نيڤين أو نامينراتي: إڤتي أوأوو إنثي إثؤواب: ماريا إثماڤ إم إفنوتي: تي بارثينوس إن أتثوليب</a:t>
            </a:r>
            <a:r>
              <a:rPr kumimoji="0" lang="en-US" sz="3800" b="1" i="0" u="none" strike="noStrike" kern="1200" cap="none" normalizeH="0" baseline="0" dirty="0">
                <a:ln>
                  <a:noFill/>
                </a:ln>
                <a:solidFill>
                  <a:schemeClr val="bg1"/>
                </a:solidFill>
                <a:effectLst/>
                <a:latin typeface="Times New Roman" pitchFamily="18" charset="0"/>
                <a:ea typeface="+mn-ea"/>
                <a:cs typeface="Times New Roman" pitchFamily="18" charset="0"/>
              </a:rPr>
              <a:t>.</a:t>
            </a:r>
            <a:endParaRPr kumimoji="0" lang="ar-EG" sz="38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80682" y="3710609"/>
            <a:ext cx="9291918" cy="715617"/>
          </a:xfrm>
        </p:spPr>
        <p:txBody>
          <a:bodyPr anchor="ctr"/>
          <a:lstStyle/>
          <a:p>
            <a:r>
              <a:rPr kumimoji="0" lang="ar-SA" sz="3400" b="1" i="0" u="none" strike="noStrike" cap="none" normalizeH="0" baseline="0" dirty="0">
                <a:ln>
                  <a:noFill/>
                </a:ln>
                <a:solidFill>
                  <a:schemeClr val="bg1"/>
                </a:solidFill>
                <a:effectLst/>
                <a:latin typeface="Times New Roman" pitchFamily="18" charset="0"/>
                <a:cs typeface="Times New Roman" pitchFamily="18" charset="0"/>
              </a:rPr>
              <a:t>كل أحد يا أحبائي</a:t>
            </a:r>
            <a:r>
              <a:rPr kumimoji="0" lang="ar-EG" sz="3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400" b="1" i="0" u="none" strike="noStrike" cap="none" normalizeH="0" baseline="0" dirty="0">
                <a:ln>
                  <a:noFill/>
                </a:ln>
                <a:solidFill>
                  <a:schemeClr val="bg1"/>
                </a:solidFill>
                <a:effectLst/>
                <a:latin typeface="Times New Roman" pitchFamily="18" charset="0"/>
                <a:cs typeface="Times New Roman" pitchFamily="18" charset="0"/>
              </a:rPr>
              <a:t> يمجد القديسة</a:t>
            </a:r>
            <a:r>
              <a:rPr kumimoji="0" lang="ar-EG" sz="3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400" b="1" i="0" u="none" strike="noStrike" cap="none" normalizeH="0" baseline="0" dirty="0">
                <a:ln>
                  <a:noFill/>
                </a:ln>
                <a:solidFill>
                  <a:schemeClr val="bg1"/>
                </a:solidFill>
                <a:effectLst/>
                <a:latin typeface="Times New Roman" pitchFamily="18" charset="0"/>
                <a:cs typeface="Times New Roman" pitchFamily="18" charset="0"/>
              </a:rPr>
              <a:t> مريم أم الله</a:t>
            </a:r>
            <a:r>
              <a:rPr kumimoji="0" lang="ar-EG" sz="3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400" b="1" i="0" u="none" strike="noStrike" cap="none" normalizeH="0" baseline="0" dirty="0">
                <a:ln>
                  <a:noFill/>
                </a:ln>
                <a:solidFill>
                  <a:schemeClr val="bg1"/>
                </a:solidFill>
                <a:effectLst/>
                <a:latin typeface="Times New Roman" pitchFamily="18" charset="0"/>
                <a:cs typeface="Times New Roman" pitchFamily="18" charset="0"/>
              </a:rPr>
              <a:t> العذراء غير </a:t>
            </a:r>
            <a:r>
              <a:rPr kumimoji="0" lang="ar-EG" sz="3400" b="1" i="0" u="none" strike="noStrike" cap="none" normalizeH="0" baseline="0" dirty="0">
                <a:ln>
                  <a:noFill/>
                </a:ln>
                <a:solidFill>
                  <a:schemeClr val="bg1"/>
                </a:solidFill>
                <a:effectLst/>
                <a:latin typeface="Times New Roman" pitchFamily="18" charset="0"/>
                <a:cs typeface="Times New Roman" pitchFamily="18" charset="0"/>
              </a:rPr>
              <a:t>ال</a:t>
            </a:r>
            <a:r>
              <a:rPr kumimoji="0" lang="ar-SA" sz="3400" b="1" i="0" u="none" strike="noStrike" cap="none" normalizeH="0" baseline="0" dirty="0">
                <a:ln>
                  <a:noFill/>
                </a:ln>
                <a:solidFill>
                  <a:schemeClr val="bg1"/>
                </a:solidFill>
                <a:effectLst/>
                <a:latin typeface="Times New Roman" pitchFamily="18" charset="0"/>
                <a:cs typeface="Times New Roman" pitchFamily="18" charset="0"/>
              </a:rPr>
              <a:t>دنسة.</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6723" y="4413851"/>
            <a:ext cx="9144000" cy="1183339"/>
          </a:xfrm>
        </p:spPr>
        <p:txBody>
          <a:bodyPr/>
          <a:lstStyle/>
          <a:p>
            <a:r>
              <a:rPr lang="en-GB" dirty="0"/>
              <a:t>Bon </a:t>
            </a:r>
            <a:r>
              <a:rPr lang="en-GB" dirty="0" err="1"/>
              <a:t>niben</a:t>
            </a:r>
            <a:r>
              <a:rPr lang="en-GB" dirty="0"/>
              <a:t> `w </a:t>
            </a:r>
            <a:r>
              <a:rPr lang="en-GB" dirty="0" err="1"/>
              <a:t>namenra</a:t>
            </a:r>
            <a:r>
              <a:rPr lang="en-GB" dirty="0"/>
              <a:t>]@ </a:t>
            </a:r>
            <a:r>
              <a:rPr lang="en-GB" dirty="0" err="1"/>
              <a:t>eu</a:t>
            </a:r>
            <a:r>
              <a:rPr lang="en-GB" dirty="0"/>
              <a:t>]`</a:t>
            </a:r>
            <a:r>
              <a:rPr lang="en-GB" dirty="0" err="1"/>
              <a:t>wou</a:t>
            </a:r>
            <a:r>
              <a:rPr lang="en-GB" dirty="0"/>
              <a:t> `</a:t>
            </a:r>
            <a:r>
              <a:rPr lang="en-GB" dirty="0" err="1"/>
              <a:t>n:y</a:t>
            </a:r>
            <a:r>
              <a:rPr lang="en-GB" dirty="0"/>
              <a:t>=e=;=u@ </a:t>
            </a:r>
            <a:r>
              <a:rPr lang="en-GB" dirty="0" err="1"/>
              <a:t>Mari`a</a:t>
            </a:r>
            <a:r>
              <a:rPr lang="en-GB" dirty="0"/>
              <a:t> `;</a:t>
            </a:r>
            <a:r>
              <a:rPr lang="en-GB" dirty="0" err="1"/>
              <a:t>mau</a:t>
            </a:r>
            <a:r>
              <a:rPr lang="en-GB" dirty="0"/>
              <a:t> `mV]@ }</a:t>
            </a:r>
            <a:r>
              <a:rPr lang="en-GB" dirty="0" err="1"/>
              <a:t>par;enoc</a:t>
            </a:r>
            <a:r>
              <a:rPr lang="en-GB" dirty="0"/>
              <a:t> `</a:t>
            </a:r>
            <a:r>
              <a:rPr lang="en-GB" dirty="0" err="1"/>
              <a:t>nat;wleb</a:t>
            </a:r>
            <a:r>
              <a:rPr lang="en-GB" dirty="0"/>
              <a:t>.</a:t>
            </a:r>
          </a:p>
        </p:txBody>
      </p:sp>
    </p:spTree>
    <p:extLst>
      <p:ext uri="{BB962C8B-B14F-4D97-AF65-F5344CB8AC3E}">
        <p14:creationId xmlns:p14="http://schemas.microsoft.com/office/powerpoint/2010/main" val="2138040542"/>
      </p:ext>
    </p:extLst>
  </p:cSld>
  <p:clrMapOvr>
    <a:masterClrMapping/>
  </p:clrMapOvr>
</p:sld>
</file>

<file path=ppt/slides/slide9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0" y="5768787"/>
            <a:ext cx="9144000" cy="1082587"/>
          </a:xfrm>
        </p:spPr>
        <p:txBody>
          <a:bodyPr anchor="ctr"/>
          <a:lstStyle/>
          <a:p>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جيه غار إنثو بيه تي ماسنوتي: إثماڤ إمبي أووأويني إممي: چيه أفشاي نان إيڤول إنخيتي: إنچيه بي ري إنتيه تي ميثمي.</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6723" y="3710609"/>
            <a:ext cx="9144000" cy="1082587"/>
          </a:xfrm>
        </p:spPr>
        <p:txBody>
          <a:bodyPr anchor="ct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لأنك انت هي والدة الإله، أم النور الحقيقي، لأنه قد أشرق لنا منك، شمس البر.</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6723" y="4686200"/>
            <a:ext cx="9144000" cy="1082587"/>
          </a:xfrm>
        </p:spPr>
        <p:txBody>
          <a:bodyPr/>
          <a:lstStyle/>
          <a:p>
            <a:pPr>
              <a:spcBef>
                <a:spcPts val="0"/>
              </a:spcBef>
            </a:pPr>
            <a:r>
              <a:rPr lang="en-GB" sz="3700" dirty="0"/>
              <a:t>Ge gar `</a:t>
            </a:r>
            <a:r>
              <a:rPr lang="en-GB" sz="3700" dirty="0" err="1"/>
              <a:t>n;o</a:t>
            </a:r>
            <a:r>
              <a:rPr lang="en-GB" sz="3700" dirty="0"/>
              <a:t> pe</a:t>
            </a:r>
            <a:r>
              <a:rPr lang="ar-EG" sz="3700" dirty="0"/>
              <a:t> </a:t>
            </a:r>
            <a:r>
              <a:rPr lang="en-GB" sz="3700" dirty="0"/>
              <a:t>]</a:t>
            </a:r>
            <a:r>
              <a:rPr lang="en-GB" sz="3700" dirty="0" err="1"/>
              <a:t>macnou</a:t>
            </a:r>
            <a:r>
              <a:rPr lang="en-GB" sz="3700" dirty="0"/>
              <a:t>]@ `;</a:t>
            </a:r>
            <a:r>
              <a:rPr lang="en-GB" sz="3700" dirty="0" err="1"/>
              <a:t>mau</a:t>
            </a:r>
            <a:r>
              <a:rPr lang="en-GB" sz="3700" dirty="0"/>
              <a:t> `</a:t>
            </a:r>
            <a:r>
              <a:rPr lang="en-GB" sz="3700" dirty="0" err="1"/>
              <a:t>mpiouwini</a:t>
            </a:r>
            <a:r>
              <a:rPr lang="en-GB" sz="3700" dirty="0"/>
              <a:t> `</a:t>
            </a:r>
            <a:r>
              <a:rPr lang="en-GB" sz="3700" dirty="0" err="1"/>
              <a:t>mmyi</a:t>
            </a:r>
            <a:r>
              <a:rPr lang="en-GB" sz="3700" dirty="0"/>
              <a:t>@</a:t>
            </a:r>
            <a:endParaRPr lang="ar-EG" sz="3700" dirty="0"/>
          </a:p>
          <a:p>
            <a:pPr>
              <a:spcBef>
                <a:spcPts val="0"/>
              </a:spcBef>
            </a:pPr>
            <a:r>
              <a:rPr lang="en-GB" sz="3700" dirty="0"/>
              <a:t>je </a:t>
            </a:r>
            <a:r>
              <a:rPr lang="en-GB" sz="3700" dirty="0" err="1"/>
              <a:t>afsai</a:t>
            </a:r>
            <a:r>
              <a:rPr lang="en-GB" sz="3700" dirty="0"/>
              <a:t> nan `</a:t>
            </a:r>
            <a:r>
              <a:rPr lang="en-GB" sz="3700" dirty="0" err="1"/>
              <a:t>ebol</a:t>
            </a:r>
            <a:r>
              <a:rPr lang="en-GB" sz="3700" dirty="0"/>
              <a:t> `</a:t>
            </a:r>
            <a:r>
              <a:rPr lang="en-GB" sz="3700" dirty="0" err="1"/>
              <a:t>nqy</a:t>
            </a:r>
            <a:r>
              <a:rPr lang="en-GB" sz="3700" dirty="0"/>
              <a:t>]@ `</a:t>
            </a:r>
            <a:r>
              <a:rPr lang="en-GB" sz="3700" dirty="0" err="1"/>
              <a:t>nje</a:t>
            </a:r>
            <a:r>
              <a:rPr lang="en-GB" sz="3700" dirty="0"/>
              <a:t> </a:t>
            </a:r>
            <a:r>
              <a:rPr lang="en-GB" sz="3700" dirty="0" err="1"/>
              <a:t>piry</a:t>
            </a:r>
            <a:r>
              <a:rPr lang="en-GB" sz="3700" dirty="0"/>
              <a:t> `</a:t>
            </a:r>
            <a:r>
              <a:rPr lang="en-GB" sz="3700" dirty="0" err="1"/>
              <a:t>nte</a:t>
            </a:r>
            <a:r>
              <a:rPr lang="en-GB" sz="3700" dirty="0"/>
              <a:t> ]</a:t>
            </a:r>
            <a:r>
              <a:rPr lang="en-GB" sz="3700" dirty="0" err="1"/>
              <a:t>me;myi</a:t>
            </a:r>
            <a:r>
              <a:rPr lang="en-GB" sz="3700" dirty="0"/>
              <a:t>.</a:t>
            </a:r>
          </a:p>
        </p:txBody>
      </p:sp>
    </p:spTree>
    <p:extLst>
      <p:ext uri="{BB962C8B-B14F-4D97-AF65-F5344CB8AC3E}">
        <p14:creationId xmlns:p14="http://schemas.microsoft.com/office/powerpoint/2010/main" val="158562432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B4049-D26F-4FD1-8EC1-C854B171F2AC}"/>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CA9D372-3AB8-4B4D-B692-99EC9445F67D}"/>
              </a:ext>
            </a:extLst>
          </p:cNvPr>
          <p:cNvSpPr>
            <a:spLocks noGrp="1"/>
          </p:cNvSpPr>
          <p:nvPr>
            <p:ph type="body" sz="quarter" idx="10"/>
          </p:nvPr>
        </p:nvSpPr>
        <p:spPr/>
        <p:txBody>
          <a:bodyPr anchor="ctr"/>
          <a:lstStyle/>
          <a:p>
            <a:r>
              <a:rPr lang="ar-EG" sz="3600" dirty="0"/>
              <a:t>جيس إن أثناڤ إيروف: أووه إن أثؤوأونه إيڤول:</a:t>
            </a:r>
            <a:r>
              <a:rPr lang="en-US" sz="3600" dirty="0"/>
              <a:t> </a:t>
            </a:r>
            <a:r>
              <a:rPr lang="ar-EG" sz="3600" dirty="0"/>
              <a:t>أڤموشي هيوتف: أڤتشوس إنچيه ني جول.</a:t>
            </a:r>
          </a:p>
        </p:txBody>
      </p:sp>
      <p:sp>
        <p:nvSpPr>
          <p:cNvPr id="4" name="Text Placeholder 3">
            <a:extLst>
              <a:ext uri="{FF2B5EF4-FFF2-40B4-BE49-F238E27FC236}">
                <a16:creationId xmlns:a16="http://schemas.microsoft.com/office/drawing/2014/main" id="{9EA267ED-2331-4CA1-93D9-43F87B5B4D7F}"/>
              </a:ext>
            </a:extLst>
          </p:cNvPr>
          <p:cNvSpPr>
            <a:spLocks noGrp="1"/>
          </p:cNvSpPr>
          <p:nvPr>
            <p:ph type="body" sz="quarter" idx="11"/>
          </p:nvPr>
        </p:nvSpPr>
        <p:spPr/>
        <p:txBody>
          <a:bodyPr/>
          <a:lstStyle/>
          <a:p>
            <a:r>
              <a:rPr lang="ar-EG" sz="3600" dirty="0"/>
              <a:t>أرض غير منظورة، وغير ظاهرة، كانوا يمشون عليها، وقد جمدت الأمواج.</a:t>
            </a:r>
          </a:p>
        </p:txBody>
      </p:sp>
      <p:sp>
        <p:nvSpPr>
          <p:cNvPr id="5" name="Text Placeholder 4">
            <a:extLst>
              <a:ext uri="{FF2B5EF4-FFF2-40B4-BE49-F238E27FC236}">
                <a16:creationId xmlns:a16="http://schemas.microsoft.com/office/drawing/2014/main" id="{397B6BB7-E04B-4BF2-80F6-3C3A9840BF2D}"/>
              </a:ext>
            </a:extLst>
          </p:cNvPr>
          <p:cNvSpPr>
            <a:spLocks noGrp="1"/>
          </p:cNvSpPr>
          <p:nvPr>
            <p:ph type="body" sz="quarter" idx="12"/>
          </p:nvPr>
        </p:nvSpPr>
        <p:spPr/>
        <p:txBody>
          <a:bodyPr/>
          <a:lstStyle/>
          <a:p>
            <a:r>
              <a:rPr lang="en-GB" dirty="0" err="1"/>
              <a:t>Gyc</a:t>
            </a:r>
            <a:r>
              <a:rPr lang="en-GB" dirty="0"/>
              <a:t> `</a:t>
            </a:r>
            <a:r>
              <a:rPr lang="en-GB" dirty="0" err="1"/>
              <a:t>na;nau</a:t>
            </a:r>
            <a:r>
              <a:rPr lang="en-GB" dirty="0"/>
              <a:t> </a:t>
            </a:r>
            <a:r>
              <a:rPr lang="en-GB" dirty="0" err="1"/>
              <a:t>erof</a:t>
            </a:r>
            <a:r>
              <a:rPr lang="en-GB" dirty="0"/>
              <a:t>@ </a:t>
            </a:r>
            <a:r>
              <a:rPr lang="en-GB" dirty="0" err="1"/>
              <a:t>ouoh</a:t>
            </a:r>
            <a:r>
              <a:rPr lang="en-GB" dirty="0"/>
              <a:t> `</a:t>
            </a:r>
            <a:r>
              <a:rPr lang="en-GB" dirty="0" err="1"/>
              <a:t>na;ouwnh</a:t>
            </a:r>
            <a:r>
              <a:rPr lang="en-GB" dirty="0"/>
              <a:t> </a:t>
            </a:r>
            <a:r>
              <a:rPr lang="en-GB" dirty="0" err="1"/>
              <a:t>ebol</a:t>
            </a:r>
            <a:r>
              <a:rPr lang="en-GB" dirty="0"/>
              <a:t>@ </a:t>
            </a:r>
            <a:r>
              <a:rPr lang="en-GB" dirty="0" err="1"/>
              <a:t>aumosi</a:t>
            </a:r>
            <a:r>
              <a:rPr lang="en-GB" dirty="0"/>
              <a:t> </a:t>
            </a:r>
            <a:r>
              <a:rPr lang="en-GB" dirty="0" err="1"/>
              <a:t>hiwtf</a:t>
            </a:r>
            <a:r>
              <a:rPr lang="en-GB" dirty="0"/>
              <a:t>@ au[</a:t>
            </a:r>
            <a:r>
              <a:rPr lang="en-GB" dirty="0" err="1"/>
              <a:t>oc</a:t>
            </a:r>
            <a:r>
              <a:rPr lang="en-GB" dirty="0"/>
              <a:t> `</a:t>
            </a:r>
            <a:r>
              <a:rPr lang="en-GB" dirty="0" err="1"/>
              <a:t>nje</a:t>
            </a:r>
            <a:r>
              <a:rPr lang="en-GB" dirty="0"/>
              <a:t> </a:t>
            </a:r>
            <a:r>
              <a:rPr lang="en-GB" dirty="0" err="1"/>
              <a:t>nijol</a:t>
            </a:r>
            <a:r>
              <a:rPr lang="en-GB" dirty="0"/>
              <a:t>.</a:t>
            </a:r>
          </a:p>
        </p:txBody>
      </p:sp>
    </p:spTree>
    <p:extLst>
      <p:ext uri="{BB962C8B-B14F-4D97-AF65-F5344CB8AC3E}">
        <p14:creationId xmlns:p14="http://schemas.microsoft.com/office/powerpoint/2010/main" val="537648179"/>
      </p:ext>
    </p:extLst>
  </p:cSld>
  <p:clrMapOvr>
    <a:masterClrMapping/>
  </p:clrMapOvr>
</p:sld>
</file>

<file path=ppt/slides/slide9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0" y="5836024"/>
            <a:ext cx="9144000" cy="1015350"/>
          </a:xfrm>
        </p:spPr>
        <p:txBody>
          <a:bodyPr anchor="ctr"/>
          <a:lstStyle/>
          <a:p>
            <a:r>
              <a:rPr kumimoji="0" lang="ar-EG" sz="3400" b="1" i="0" u="none" strike="noStrike" kern="1200" cap="none" normalizeH="0" baseline="0" dirty="0">
                <a:ln>
                  <a:noFill/>
                </a:ln>
                <a:solidFill>
                  <a:schemeClr val="bg1"/>
                </a:solidFill>
                <a:effectLst/>
                <a:latin typeface="Times New Roman" pitchFamily="18" charset="0"/>
                <a:ea typeface="+mn-ea"/>
                <a:cs typeface="Times New Roman" pitchFamily="18" charset="0"/>
              </a:rPr>
              <a:t>ذيسبوطا إبؤورو إنني إينيه: أسميسي إمموف إممي تي أوورو: إيريه بي طالتشو كي خا نيف تينه: چيه إنثوف بيه بي ريف ثاميو.</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08"/>
            <a:ext cx="9144000" cy="1110065"/>
          </a:xfrm>
        </p:spPr>
        <p:txBody>
          <a:bodyPr anchor="ct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السيد ملك الدهور،  ولدته الملكة الحقيقية، والشفاء تحت أجنحته، لأنه هو الخالق.</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6723" y="4820674"/>
            <a:ext cx="9144000" cy="1015350"/>
          </a:xfrm>
        </p:spPr>
        <p:txBody>
          <a:bodyPr anchor="ctr"/>
          <a:lstStyle/>
          <a:p>
            <a:pPr>
              <a:spcBef>
                <a:spcPts val="0"/>
              </a:spcBef>
            </a:pPr>
            <a:r>
              <a:rPr lang="en-GB" sz="3500" dirty="0" err="1"/>
              <a:t>Decpota</a:t>
            </a:r>
            <a:r>
              <a:rPr lang="en-GB" sz="3500" dirty="0"/>
              <a:t> `</a:t>
            </a:r>
            <a:r>
              <a:rPr lang="en-GB" sz="3500" dirty="0" err="1"/>
              <a:t>pouro</a:t>
            </a:r>
            <a:r>
              <a:rPr lang="en-GB" sz="3500" dirty="0"/>
              <a:t> `</a:t>
            </a:r>
            <a:r>
              <a:rPr lang="en-GB" sz="3500" dirty="0" err="1"/>
              <a:t>nni`eneh</a:t>
            </a:r>
            <a:r>
              <a:rPr lang="en-GB" sz="3500" dirty="0"/>
              <a:t>@ </a:t>
            </a:r>
            <a:r>
              <a:rPr lang="en-GB" sz="3500" dirty="0" err="1"/>
              <a:t>acmici</a:t>
            </a:r>
            <a:r>
              <a:rPr lang="en-GB" sz="3500" dirty="0"/>
              <a:t> `</a:t>
            </a:r>
            <a:r>
              <a:rPr lang="en-GB" sz="3500" dirty="0" err="1"/>
              <a:t>mmof</a:t>
            </a:r>
            <a:r>
              <a:rPr lang="en-GB" sz="3500" dirty="0"/>
              <a:t> `</a:t>
            </a:r>
            <a:r>
              <a:rPr lang="en-GB" sz="3500" dirty="0" err="1"/>
              <a:t>mmyi</a:t>
            </a:r>
            <a:r>
              <a:rPr lang="en-GB" sz="3500" dirty="0"/>
              <a:t> ]</a:t>
            </a:r>
            <a:r>
              <a:rPr lang="en-GB" sz="3500" dirty="0" err="1"/>
              <a:t>ouro</a:t>
            </a:r>
            <a:r>
              <a:rPr lang="en-GB" sz="3500" dirty="0"/>
              <a:t>@</a:t>
            </a:r>
          </a:p>
          <a:p>
            <a:pPr>
              <a:spcBef>
                <a:spcPts val="0"/>
              </a:spcBef>
            </a:pPr>
            <a:r>
              <a:rPr lang="en-GB" sz="3500" dirty="0"/>
              <a:t>`ere </a:t>
            </a:r>
            <a:r>
              <a:rPr lang="en-GB" sz="3500" dirty="0" err="1"/>
              <a:t>pital</a:t>
            </a:r>
            <a:r>
              <a:rPr lang="en-GB" sz="3500" dirty="0"/>
              <a:t>[o ,y </a:t>
            </a:r>
            <a:r>
              <a:rPr lang="en-GB" sz="3500" dirty="0" err="1"/>
              <a:t>qa</a:t>
            </a:r>
            <a:r>
              <a:rPr lang="en-GB" sz="3500" dirty="0"/>
              <a:t> </a:t>
            </a:r>
            <a:r>
              <a:rPr lang="en-GB" sz="3500" dirty="0" err="1"/>
              <a:t>neftenh</a:t>
            </a:r>
            <a:r>
              <a:rPr lang="en-GB" sz="3500" dirty="0"/>
              <a:t>@ je `</a:t>
            </a:r>
            <a:r>
              <a:rPr lang="en-GB" sz="3500" dirty="0" err="1"/>
              <a:t>n;of</a:t>
            </a:r>
            <a:r>
              <a:rPr lang="en-GB" sz="3500" dirty="0"/>
              <a:t> pe </a:t>
            </a:r>
            <a:r>
              <a:rPr lang="en-GB" sz="3500" dirty="0" err="1"/>
              <a:t>piref;ami`o</a:t>
            </a:r>
            <a:r>
              <a:rPr lang="en-GB" sz="3500" dirty="0"/>
              <a:t>.</a:t>
            </a:r>
          </a:p>
        </p:txBody>
      </p:sp>
    </p:spTree>
    <p:extLst>
      <p:ext uri="{BB962C8B-B14F-4D97-AF65-F5344CB8AC3E}">
        <p14:creationId xmlns:p14="http://schemas.microsoft.com/office/powerpoint/2010/main" val="3138023470"/>
      </p:ext>
    </p:extLst>
  </p:cSld>
  <p:clrMapOvr>
    <a:masterClrMapping/>
  </p:clrMapOvr>
</p:sld>
</file>

<file path=ppt/slides/slide9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0" y="5836024"/>
            <a:ext cx="9144000" cy="1015350"/>
          </a:xfrm>
        </p:spPr>
        <p:txBody>
          <a:bodyPr anchor="ctr"/>
          <a:lstStyle/>
          <a:p>
            <a:r>
              <a:rPr kumimoji="0" lang="ar-EG" sz="3500" b="1" i="0" u="none" strike="noStrike" kern="1200" cap="none" normalizeH="0" baseline="0" dirty="0">
                <a:ln>
                  <a:noFill/>
                </a:ln>
                <a:solidFill>
                  <a:schemeClr val="bg1"/>
                </a:solidFill>
                <a:effectLst/>
                <a:latin typeface="Times New Roman" pitchFamily="18" charset="0"/>
                <a:ea typeface="+mn-ea"/>
                <a:cs typeface="Times New Roman" pitchFamily="18" charset="0"/>
              </a:rPr>
              <a:t>إثڤيه تينير شاي هون: خين هان هيمنوس تين تشيسي إمموف: إنثوف أفتشي إنني إيتيه نوون: أفتي نان إنني إيتيه نووف.</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08"/>
            <a:ext cx="9144000" cy="1110065"/>
          </a:xfrm>
        </p:spPr>
        <p:txBody>
          <a:bodyPr anchor="ct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من أجل هذا نعيد نحن، بتسابيح نعظمه، هو أخذ الذي لنا، وأعطانا الذي له.</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6723" y="4820674"/>
            <a:ext cx="9144000" cy="1015350"/>
          </a:xfrm>
        </p:spPr>
        <p:txBody>
          <a:bodyPr anchor="ctr"/>
          <a:lstStyle/>
          <a:p>
            <a:pPr>
              <a:spcBef>
                <a:spcPts val="0"/>
              </a:spcBef>
            </a:pPr>
            <a:r>
              <a:rPr lang="en-GB" sz="3500" dirty="0" err="1"/>
              <a:t>E;be</a:t>
            </a:r>
            <a:r>
              <a:rPr lang="en-GB" sz="3500" dirty="0"/>
              <a:t> </a:t>
            </a:r>
            <a:r>
              <a:rPr lang="en-GB" sz="3500" dirty="0" err="1"/>
              <a:t>tenersai</a:t>
            </a:r>
            <a:r>
              <a:rPr lang="en-GB" sz="3500" dirty="0"/>
              <a:t> </a:t>
            </a:r>
            <a:r>
              <a:rPr lang="en-GB" sz="3500" dirty="0" err="1"/>
              <a:t>hwn</a:t>
            </a:r>
            <a:r>
              <a:rPr lang="en-GB" sz="3500" dirty="0"/>
              <a:t>@ </a:t>
            </a:r>
            <a:r>
              <a:rPr lang="en-GB" sz="3500" dirty="0" err="1"/>
              <a:t>qen</a:t>
            </a:r>
            <a:r>
              <a:rPr lang="en-GB" sz="3500" dirty="0"/>
              <a:t> </a:t>
            </a:r>
            <a:r>
              <a:rPr lang="en-GB" sz="3500" dirty="0" err="1"/>
              <a:t>hanhumnoc</a:t>
            </a:r>
            <a:r>
              <a:rPr lang="en-GB" sz="3500" dirty="0"/>
              <a:t> ten[</a:t>
            </a:r>
            <a:r>
              <a:rPr lang="en-GB" sz="3500" dirty="0" err="1"/>
              <a:t>ici</a:t>
            </a:r>
            <a:r>
              <a:rPr lang="en-GB" sz="3500" dirty="0"/>
              <a:t> `</a:t>
            </a:r>
            <a:r>
              <a:rPr lang="en-GB" sz="3500" dirty="0" err="1"/>
              <a:t>mmof</a:t>
            </a:r>
            <a:r>
              <a:rPr lang="en-GB" sz="3500" dirty="0"/>
              <a:t>@</a:t>
            </a:r>
          </a:p>
          <a:p>
            <a:pPr>
              <a:spcBef>
                <a:spcPts val="0"/>
              </a:spcBef>
            </a:pPr>
            <a:r>
              <a:rPr lang="en-GB" sz="3500" dirty="0"/>
              <a:t> `</a:t>
            </a:r>
            <a:r>
              <a:rPr lang="en-GB" sz="3500" dirty="0" err="1"/>
              <a:t>n;of</a:t>
            </a:r>
            <a:r>
              <a:rPr lang="en-GB" sz="3500" dirty="0"/>
              <a:t> </a:t>
            </a:r>
            <a:r>
              <a:rPr lang="en-GB" sz="3500" dirty="0" err="1"/>
              <a:t>af</a:t>
            </a:r>
            <a:r>
              <a:rPr lang="en-GB" sz="3500" dirty="0"/>
              <a:t>[</a:t>
            </a:r>
            <a:r>
              <a:rPr lang="en-GB" sz="3500" dirty="0" err="1"/>
              <a:t>i</a:t>
            </a:r>
            <a:r>
              <a:rPr lang="en-GB" sz="3500" dirty="0"/>
              <a:t> `</a:t>
            </a:r>
            <a:r>
              <a:rPr lang="en-GB" sz="3500" dirty="0" err="1"/>
              <a:t>nny`etenoun</a:t>
            </a:r>
            <a:r>
              <a:rPr lang="en-GB" sz="3500" dirty="0"/>
              <a:t>@ </a:t>
            </a:r>
            <a:r>
              <a:rPr lang="en-GB" sz="3500" dirty="0" err="1"/>
              <a:t>af</a:t>
            </a:r>
            <a:r>
              <a:rPr lang="en-GB" sz="3500" dirty="0"/>
              <a:t>] nan `</a:t>
            </a:r>
            <a:r>
              <a:rPr lang="en-GB" sz="3500" dirty="0" err="1"/>
              <a:t>nny`etenouf</a:t>
            </a:r>
            <a:r>
              <a:rPr lang="en-GB" sz="3500" dirty="0"/>
              <a:t>.</a:t>
            </a:r>
          </a:p>
        </p:txBody>
      </p:sp>
    </p:spTree>
    <p:extLst>
      <p:ext uri="{BB962C8B-B14F-4D97-AF65-F5344CB8AC3E}">
        <p14:creationId xmlns:p14="http://schemas.microsoft.com/office/powerpoint/2010/main" val="779159467"/>
      </p:ext>
    </p:extLst>
  </p:cSld>
  <p:clrMapOvr>
    <a:masterClrMapping/>
  </p:clrMapOvr>
</p:sld>
</file>

<file path=ppt/slides/slide9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0" y="5836024"/>
            <a:ext cx="9144000" cy="1015350"/>
          </a:xfrm>
        </p:spPr>
        <p:txBody>
          <a:bodyPr anchor="ctr"/>
          <a:lstStyle/>
          <a:p>
            <a:r>
              <a:rPr kumimoji="0" lang="ar-EG" sz="3300" b="1" i="0" u="none" strike="noStrike" kern="1200" cap="none" normalizeH="0" baseline="0" dirty="0">
                <a:ln>
                  <a:noFill/>
                </a:ln>
                <a:solidFill>
                  <a:schemeClr val="bg1"/>
                </a:solidFill>
                <a:effectLst/>
                <a:latin typeface="Times New Roman" pitchFamily="18" charset="0"/>
                <a:ea typeface="+mn-ea"/>
                <a:cs typeface="Times New Roman" pitchFamily="18" charset="0"/>
              </a:rPr>
              <a:t>شاشف إن طاغما أو تي سيمنيه: إڤتي أوأوو نيه أو تي فيه إمڤيري: چيه تيه إسماروؤوت إيهوتيه إتفيه: تيه طايوت إيهوتيه إبكاهي.</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08"/>
            <a:ext cx="9144000" cy="1110065"/>
          </a:xfrm>
        </p:spPr>
        <p:txBody>
          <a:bodyPr anchor="ct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سبع طغمات ايتها الهادئة، يمجدونك ايتها السماء الجديدة، مباركة أنت أكثر من السماء، ومكرمة أكثر من الأرض.</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6723" y="4820674"/>
            <a:ext cx="9144000" cy="1015350"/>
          </a:xfrm>
        </p:spPr>
        <p:txBody>
          <a:bodyPr anchor="ctr"/>
          <a:lstStyle/>
          <a:p>
            <a:pPr>
              <a:spcBef>
                <a:spcPts val="0"/>
              </a:spcBef>
            </a:pPr>
            <a:r>
              <a:rPr lang="en-US" sz="3600" dirty="0"/>
              <a:t>=</a:t>
            </a:r>
            <a:r>
              <a:rPr lang="en-GB" sz="3600" dirty="0"/>
              <a:t>Z `</a:t>
            </a:r>
            <a:r>
              <a:rPr lang="en-GB" sz="3600" dirty="0" err="1"/>
              <a:t>ntagma</a:t>
            </a:r>
            <a:r>
              <a:rPr lang="en-GB" sz="3600" dirty="0"/>
              <a:t> `w ]</a:t>
            </a:r>
            <a:r>
              <a:rPr lang="en-GB" sz="3600" dirty="0" err="1"/>
              <a:t>cemne</a:t>
            </a:r>
            <a:r>
              <a:rPr lang="en-GB" sz="3600" dirty="0"/>
              <a:t>@ </a:t>
            </a:r>
            <a:r>
              <a:rPr lang="en-GB" sz="3600" dirty="0" err="1"/>
              <a:t>eu</a:t>
            </a:r>
            <a:r>
              <a:rPr lang="en-GB" sz="3600" dirty="0"/>
              <a:t>]`</a:t>
            </a:r>
            <a:r>
              <a:rPr lang="en-GB" sz="3600" dirty="0" err="1"/>
              <a:t>wou</a:t>
            </a:r>
            <a:r>
              <a:rPr lang="en-GB" sz="3600" dirty="0"/>
              <a:t> ne `w ]</a:t>
            </a:r>
            <a:r>
              <a:rPr lang="en-GB" sz="3600" dirty="0" err="1"/>
              <a:t>ve</a:t>
            </a:r>
            <a:r>
              <a:rPr lang="en-GB" sz="3600" dirty="0"/>
              <a:t> `</a:t>
            </a:r>
            <a:r>
              <a:rPr lang="en-GB" sz="3600" dirty="0" err="1"/>
              <a:t>mberi</a:t>
            </a:r>
            <a:r>
              <a:rPr lang="en-GB" sz="3600" dirty="0"/>
              <a:t>@ je </a:t>
            </a:r>
            <a:r>
              <a:rPr lang="en-GB" sz="3600" dirty="0" err="1"/>
              <a:t>te`cmarwout</a:t>
            </a:r>
            <a:r>
              <a:rPr lang="en-GB" sz="3600" dirty="0"/>
              <a:t> </a:t>
            </a:r>
            <a:r>
              <a:rPr lang="en-GB" sz="3600" dirty="0" err="1"/>
              <a:t>ehote</a:t>
            </a:r>
            <a:r>
              <a:rPr lang="en-GB" sz="3600" dirty="0"/>
              <a:t> `</a:t>
            </a:r>
            <a:r>
              <a:rPr lang="en-GB" sz="3600" dirty="0" err="1"/>
              <a:t>tve</a:t>
            </a:r>
            <a:r>
              <a:rPr lang="en-GB" sz="3600" dirty="0"/>
              <a:t>@ </a:t>
            </a:r>
            <a:r>
              <a:rPr lang="en-GB" sz="3600" dirty="0" err="1"/>
              <a:t>tetaiyout</a:t>
            </a:r>
            <a:r>
              <a:rPr lang="en-GB" sz="3600" dirty="0"/>
              <a:t> </a:t>
            </a:r>
            <a:r>
              <a:rPr lang="en-GB" sz="3600" dirty="0" err="1"/>
              <a:t>ehote</a:t>
            </a:r>
            <a:r>
              <a:rPr lang="en-GB" sz="3600" dirty="0"/>
              <a:t> `</a:t>
            </a:r>
            <a:r>
              <a:rPr lang="en-GB" sz="3600" dirty="0" err="1"/>
              <a:t>pkahi</a:t>
            </a:r>
            <a:r>
              <a:rPr lang="en-GB" sz="3600" dirty="0"/>
              <a:t>.</a:t>
            </a:r>
          </a:p>
        </p:txBody>
      </p:sp>
    </p:spTree>
    <p:extLst>
      <p:ext uri="{BB962C8B-B14F-4D97-AF65-F5344CB8AC3E}">
        <p14:creationId xmlns:p14="http://schemas.microsoft.com/office/powerpoint/2010/main" val="2671884894"/>
      </p:ext>
    </p:extLst>
  </p:cSld>
  <p:clrMapOvr>
    <a:masterClrMapping/>
  </p:clrMapOvr>
</p:sld>
</file>

<file path=ppt/slides/slide9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0" y="5836024"/>
            <a:ext cx="9144000" cy="1015350"/>
          </a:xfrm>
        </p:spPr>
        <p:txBody>
          <a:bodyPr anchor="ctr"/>
          <a:lstStyle/>
          <a:p>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يببيه تين ثو أوتي إنسيو نيڤين: تين تي أوأوو نيه أو ثي إثميه إن أوأوو</a:t>
            </a:r>
            <a:r>
              <a:rPr kumimoji="0" lang="en-US" sz="3600" b="1" i="0" u="none" strike="noStrike" kern="1200" cap="none" normalizeH="0" baseline="0" dirty="0">
                <a:ln>
                  <a:noFill/>
                </a:ln>
                <a:solidFill>
                  <a:schemeClr val="bg1"/>
                </a:solidFill>
                <a:effectLst/>
                <a:latin typeface="Times New Roman" pitchFamily="18" charset="0"/>
                <a:ea typeface="+mn-ea"/>
                <a:cs typeface="Times New Roman" pitchFamily="18" charset="0"/>
              </a:rPr>
              <a:t>:</a:t>
            </a:r>
            <a:endPar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endParaRP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08"/>
            <a:ext cx="9144000" cy="901733"/>
          </a:xfrm>
        </p:spPr>
        <p:txBody>
          <a:bodyPr anchor="ctr"/>
          <a:lstStyle/>
          <a:p>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فلنجتمع كل حين، نمجدك أيتها المملوءة مجدًا، </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13446" y="4612340"/>
            <a:ext cx="9144000" cy="1223683"/>
          </a:xfrm>
        </p:spPr>
        <p:txBody>
          <a:bodyPr anchor="ctr"/>
          <a:lstStyle/>
          <a:p>
            <a:pPr>
              <a:spcBef>
                <a:spcPts val="0"/>
              </a:spcBef>
            </a:pPr>
            <a:r>
              <a:rPr lang="en-US" dirty="0" err="1"/>
              <a:t>Yppe</a:t>
            </a:r>
            <a:r>
              <a:rPr lang="en-US" dirty="0"/>
              <a:t> </a:t>
            </a:r>
            <a:r>
              <a:rPr lang="en-US" dirty="0" err="1"/>
              <a:t>ten;wou</a:t>
            </a:r>
            <a:r>
              <a:rPr lang="en-US" dirty="0"/>
              <a:t>] `</a:t>
            </a:r>
            <a:r>
              <a:rPr lang="en-US" dirty="0" err="1"/>
              <a:t>ncyou</a:t>
            </a:r>
            <a:r>
              <a:rPr lang="en-US" dirty="0"/>
              <a:t> </a:t>
            </a:r>
            <a:r>
              <a:rPr lang="en-US" dirty="0" err="1"/>
              <a:t>niben</a:t>
            </a:r>
            <a:r>
              <a:rPr lang="en-US" dirty="0"/>
              <a:t>@ ten]`</a:t>
            </a:r>
            <a:r>
              <a:rPr lang="en-US" dirty="0" err="1"/>
              <a:t>wou</a:t>
            </a:r>
            <a:r>
              <a:rPr lang="en-US" dirty="0"/>
              <a:t> ne `w ;</a:t>
            </a:r>
            <a:r>
              <a:rPr lang="en-US" dirty="0" err="1"/>
              <a:t>ye;meh</a:t>
            </a:r>
            <a:r>
              <a:rPr lang="en-US" dirty="0"/>
              <a:t> `</a:t>
            </a:r>
            <a:r>
              <a:rPr lang="en-US" dirty="0" err="1"/>
              <a:t>n`wou</a:t>
            </a:r>
            <a:r>
              <a:rPr lang="en-US" dirty="0"/>
              <a:t>@ </a:t>
            </a:r>
          </a:p>
        </p:txBody>
      </p:sp>
    </p:spTree>
    <p:extLst>
      <p:ext uri="{BB962C8B-B14F-4D97-AF65-F5344CB8AC3E}">
        <p14:creationId xmlns:p14="http://schemas.microsoft.com/office/powerpoint/2010/main" val="2136493842"/>
      </p:ext>
    </p:extLst>
  </p:cSld>
  <p:clrMapOvr>
    <a:masterClrMapping/>
  </p:clrMapOvr>
</p:sld>
</file>

<file path=ppt/slides/slide9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0" y="5836024"/>
            <a:ext cx="9144000" cy="1015350"/>
          </a:xfrm>
        </p:spPr>
        <p:txBody>
          <a:bodyPr anchor="ctr"/>
          <a:lstStyle/>
          <a:p>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چيه تيصا إبشوي إمميڤئي نيڤين: نيم بيثنا إش صاچي إيبيه طايو.</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09"/>
            <a:ext cx="9144000" cy="861392"/>
          </a:xfrm>
        </p:spPr>
        <p:txBody>
          <a:bodyPr anchor="ctr"/>
          <a:lstStyle/>
          <a:p>
            <a:r>
              <a:rPr kumimoji="0" lang="ar-SA" b="1" i="0" u="none" strike="noStrike" cap="none" normalizeH="0" baseline="0" dirty="0">
                <a:ln>
                  <a:noFill/>
                </a:ln>
                <a:solidFill>
                  <a:schemeClr val="bg1"/>
                </a:solidFill>
                <a:effectLst/>
                <a:latin typeface="Times New Roman" pitchFamily="18" charset="0"/>
                <a:cs typeface="Times New Roman" pitchFamily="18" charset="0"/>
              </a:rPr>
              <a:t>لأنك مرتفعة عن كل الأفكار، من يقدر ينطق بكرامتك.</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13446" y="4572001"/>
            <a:ext cx="9144000" cy="1139686"/>
          </a:xfrm>
        </p:spPr>
        <p:txBody>
          <a:bodyPr anchor="ctr"/>
          <a:lstStyle/>
          <a:p>
            <a:pPr>
              <a:spcBef>
                <a:spcPts val="0"/>
              </a:spcBef>
            </a:pPr>
            <a:r>
              <a:rPr lang="pl-PL" dirty="0"/>
              <a:t>je teca`pswi `mmeu`i niben@ nim pe;na`scaji `epetai`o.</a:t>
            </a:r>
            <a:endParaRPr lang="en-US" dirty="0"/>
          </a:p>
        </p:txBody>
      </p:sp>
    </p:spTree>
    <p:extLst>
      <p:ext uri="{BB962C8B-B14F-4D97-AF65-F5344CB8AC3E}">
        <p14:creationId xmlns:p14="http://schemas.microsoft.com/office/powerpoint/2010/main" val="3958113079"/>
      </p:ext>
    </p:extLst>
  </p:cSld>
  <p:clrMapOvr>
    <a:masterClrMapping/>
  </p:clrMapOvr>
</p:sld>
</file>

<file path=ppt/slides/slide9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0" y="5836024"/>
            <a:ext cx="9144000" cy="1015350"/>
          </a:xfrm>
        </p:spPr>
        <p:txBody>
          <a:bodyPr anchor="ctr"/>
          <a:lstStyle/>
          <a:p>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ثاي تيه تي بوليس إنؤورو: سيون بيه إثماڤ إم بخريستوس: چيه إممون في إت تين ثونت إيرو: أو ماريا تي بارثينوس.</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09"/>
            <a:ext cx="9144000" cy="1096032"/>
          </a:xfrm>
        </p:spPr>
        <p:txBody>
          <a:bodyPr anchor="t"/>
          <a:lstStyle/>
          <a:p>
            <a:r>
              <a:rPr kumimoji="0" lang="ar-SA" sz="3800" b="1" i="0" u="none" strike="noStrike" cap="none" normalizeH="0" baseline="0" dirty="0">
                <a:ln>
                  <a:noFill/>
                </a:ln>
                <a:solidFill>
                  <a:schemeClr val="bg1"/>
                </a:solidFill>
                <a:effectLst/>
                <a:latin typeface="Times New Roman" pitchFamily="18" charset="0"/>
                <a:cs typeface="Times New Roman" pitchFamily="18" charset="0"/>
              </a:rPr>
              <a:t>هذه هي مدينة الملك، صهيون أم المسيح، لأنه ليس من يشبهك، يا مريم العذراء.</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13446" y="4806641"/>
            <a:ext cx="9144000" cy="1015350"/>
          </a:xfrm>
        </p:spPr>
        <p:txBody>
          <a:bodyPr anchor="ctr"/>
          <a:lstStyle/>
          <a:p>
            <a:pPr>
              <a:spcBef>
                <a:spcPts val="0"/>
              </a:spcBef>
            </a:pPr>
            <a:r>
              <a:rPr lang="pl-PL" sz="3600" dirty="0"/>
              <a:t>:ai te ]polic `nouro@ Ciwn pe `;mau `mP=,=c@ je `mmon vyetten;wnt `ero@ `w Mari`a }par;enoc.</a:t>
            </a:r>
          </a:p>
        </p:txBody>
      </p:sp>
    </p:spTree>
    <p:extLst>
      <p:ext uri="{BB962C8B-B14F-4D97-AF65-F5344CB8AC3E}">
        <p14:creationId xmlns:p14="http://schemas.microsoft.com/office/powerpoint/2010/main" val="4275783630"/>
      </p:ext>
    </p:extLst>
  </p:cSld>
  <p:clrMapOvr>
    <a:masterClrMapping/>
  </p:clrMapOvr>
</p:sld>
</file>

<file path=ppt/slides/slide9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0" y="5836024"/>
            <a:ext cx="9144000" cy="1015350"/>
          </a:xfrm>
        </p:spPr>
        <p:txBody>
          <a:bodyPr anchor="ctr"/>
          <a:lstStyle/>
          <a:p>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يذيؤن بوليس يروساليم: بيه ماريا تي ماسنوتي: چيه آ في إت هيچين ني شيروبيم: أفئي أفتشي ساركس إيڤول إنخيتس.</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09"/>
            <a:ext cx="9144000" cy="1096032"/>
          </a:xfrm>
        </p:spPr>
        <p:txBody>
          <a:bodyPr anchor="t"/>
          <a:lstStyle/>
          <a:p>
            <a:r>
              <a:rPr kumimoji="0" lang="ar-SA" sz="3800" b="1" i="0" u="none" strike="noStrike" cap="none" normalizeH="0" baseline="0" dirty="0">
                <a:ln>
                  <a:noFill/>
                </a:ln>
                <a:solidFill>
                  <a:schemeClr val="bg1"/>
                </a:solidFill>
                <a:effectLst/>
                <a:latin typeface="Times New Roman" pitchFamily="18" charset="0"/>
                <a:cs typeface="Times New Roman" pitchFamily="18" charset="0"/>
              </a:rPr>
              <a:t>وأيضًا مدينة أورشليم، هي مريم والدة الإله، لأن الذي على الكاروبيم، أتي وتجسد منها.</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13446" y="4806641"/>
            <a:ext cx="9144000" cy="1015350"/>
          </a:xfrm>
        </p:spPr>
        <p:txBody>
          <a:bodyPr anchor="ctr"/>
          <a:lstStyle/>
          <a:p>
            <a:pPr>
              <a:spcBef>
                <a:spcPts val="0"/>
              </a:spcBef>
            </a:pPr>
            <a:r>
              <a:rPr lang="pl-PL" sz="3600" dirty="0"/>
              <a:t>Ideon polic I=l=y=m@ pe Mari`a }macnou]@ je `a vyet hijen Ni,eroubim@ af`i af[icarx `ebol `nqytc.</a:t>
            </a:r>
          </a:p>
        </p:txBody>
      </p:sp>
    </p:spTree>
    <p:extLst>
      <p:ext uri="{BB962C8B-B14F-4D97-AF65-F5344CB8AC3E}">
        <p14:creationId xmlns:p14="http://schemas.microsoft.com/office/powerpoint/2010/main" val="1342410964"/>
      </p:ext>
    </p:extLst>
  </p:cSld>
  <p:clrMapOvr>
    <a:masterClrMapping/>
  </p:clrMapOvr>
</p:sld>
</file>

<file path=ppt/slides/slide9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0" y="5836024"/>
            <a:ext cx="9144000" cy="1015350"/>
          </a:xfrm>
        </p:spPr>
        <p:txBody>
          <a:bodyPr anchor="ctr"/>
          <a:lstStyle/>
          <a:p>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كيريوس فا تي صوفيا: أف مينريه تي كاثاروس: چيه تيه إسماروؤوت إنثو ماريا: إف إسماروؤوت إنچيه بيه كاربوس.</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09"/>
            <a:ext cx="9144000" cy="1096032"/>
          </a:xfrm>
        </p:spPr>
        <p:txBody>
          <a:bodyPr anchor="t"/>
          <a:lstStyle/>
          <a:p>
            <a:r>
              <a:rPr kumimoji="0" lang="ar-SA" sz="3800" b="1" i="0" u="none" strike="noStrike" cap="none" normalizeH="0" baseline="0" dirty="0">
                <a:ln>
                  <a:noFill/>
                </a:ln>
                <a:solidFill>
                  <a:schemeClr val="bg1"/>
                </a:solidFill>
                <a:effectLst/>
                <a:latin typeface="Times New Roman" pitchFamily="18" charset="0"/>
                <a:cs typeface="Times New Roman" pitchFamily="18" charset="0"/>
              </a:rPr>
              <a:t>الرب ذو الحكمة، أحب العفيفة، مباركة انت يا مريم، ومبارك هو ثمرتك.</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13446" y="4806641"/>
            <a:ext cx="9144000" cy="1015350"/>
          </a:xfrm>
        </p:spPr>
        <p:txBody>
          <a:bodyPr anchor="ctr"/>
          <a:lstStyle/>
          <a:p>
            <a:pPr>
              <a:spcBef>
                <a:spcPts val="0"/>
              </a:spcBef>
            </a:pPr>
            <a:r>
              <a:rPr lang="pl-PL" sz="3600" dirty="0"/>
              <a:t>K</a:t>
            </a:r>
            <a:r>
              <a:rPr lang="en-US" sz="3600" dirty="0" err="1"/>
              <a:t>urioc</a:t>
            </a:r>
            <a:r>
              <a:rPr lang="pl-PL" sz="3600" dirty="0"/>
              <a:t> va ]covi`a@ afmenre ]ka;aroc@ je </a:t>
            </a:r>
            <a:r>
              <a:rPr lang="pl-PL" sz="3500" dirty="0"/>
              <a:t>te`cmarwout `n;o Mari`a@ `f`cmarwout `nje pekarpoc.</a:t>
            </a:r>
          </a:p>
        </p:txBody>
      </p:sp>
    </p:spTree>
    <p:extLst>
      <p:ext uri="{BB962C8B-B14F-4D97-AF65-F5344CB8AC3E}">
        <p14:creationId xmlns:p14="http://schemas.microsoft.com/office/powerpoint/2010/main" val="3235091739"/>
      </p:ext>
    </p:extLst>
  </p:cSld>
  <p:clrMapOvr>
    <a:masterClrMapping/>
  </p:clrMapOvr>
</p:sld>
</file>

<file path=ppt/slides/slide9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0" y="5836024"/>
            <a:ext cx="9144000" cy="1015350"/>
          </a:xfrm>
        </p:spPr>
        <p:txBody>
          <a:bodyPr anchor="ctr"/>
          <a:lstStyle/>
          <a:p>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لاؤس نيڤين نيم ني أوو روؤو: إڤتي أوأوو إنتي شيليت ماريا: چيه بي أباس إنتيه ني إيهوؤو: أفئي إيڤول خين تيميترا.</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09"/>
            <a:ext cx="9144000" cy="1096032"/>
          </a:xfrm>
        </p:spPr>
        <p:txBody>
          <a:bodyPr anchor="t"/>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كل الشعوب والملوك، يمجدون العروس مريم، لأن عتيق الأيام، خرج من أحشائها.</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13446" y="4806641"/>
            <a:ext cx="9144000" cy="1015350"/>
          </a:xfrm>
        </p:spPr>
        <p:txBody>
          <a:bodyPr anchor="ctr"/>
          <a:lstStyle/>
          <a:p>
            <a:pPr>
              <a:spcBef>
                <a:spcPts val="0"/>
              </a:spcBef>
            </a:pPr>
            <a:r>
              <a:rPr lang="pl-PL" sz="3500" dirty="0"/>
              <a:t>Laoc niben nem niourwou@ eu]`wou `n]selet Mari`a@ je pi`apac `nte ni`ehoou@ af`i `ebol qen temytra.</a:t>
            </a:r>
          </a:p>
        </p:txBody>
      </p:sp>
    </p:spTree>
    <p:extLst>
      <p:ext uri="{BB962C8B-B14F-4D97-AF65-F5344CB8AC3E}">
        <p14:creationId xmlns:p14="http://schemas.microsoft.com/office/powerpoint/2010/main" val="3901548901"/>
      </p:ext>
    </p:extLst>
  </p:cSld>
  <p:clrMapOvr>
    <a:masterClrMapping/>
  </p:clrMapOvr>
</p:sld>
</file>

<file path=ppt/slides/slide9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0" y="5836024"/>
            <a:ext cx="9144000" cy="1015350"/>
          </a:xfrm>
        </p:spPr>
        <p:txBody>
          <a:bodyPr anchor="ctr"/>
          <a:lstStyle/>
          <a:p>
            <a:r>
              <a:rPr kumimoji="0" lang="ar-EG" sz="3300" b="1" i="0" u="none" strike="noStrike" kern="1200" cap="none" normalizeH="0" baseline="0" dirty="0">
                <a:ln>
                  <a:noFill/>
                </a:ln>
                <a:solidFill>
                  <a:schemeClr val="bg1"/>
                </a:solidFill>
                <a:effectLst/>
                <a:latin typeface="Times New Roman" pitchFamily="18" charset="0"/>
                <a:ea typeface="+mn-ea"/>
                <a:cs typeface="Times New Roman" pitchFamily="18" charset="0"/>
              </a:rPr>
              <a:t>ماريا إتشيري إنني إثؤواب: أسميسي إم بخريستوس كاطا ساركس: أفتي نان إمبيف إبنيڤما إثؤواب: أووه إنثوف أفتشي إنتين ساركس.</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09"/>
            <a:ext cx="9144000" cy="1096032"/>
          </a:xfrm>
        </p:spPr>
        <p:txBody>
          <a:bodyPr anchor="t"/>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مريم ابنة الأطهار، والدة المسيح بالجسد، أعطانا روح قدسه، وهو أخذ جسدنا.</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13446" y="4806641"/>
            <a:ext cx="9144000" cy="1015350"/>
          </a:xfrm>
        </p:spPr>
        <p:txBody>
          <a:bodyPr anchor="ctr"/>
          <a:lstStyle/>
          <a:p>
            <a:pPr>
              <a:spcBef>
                <a:spcPts val="0"/>
              </a:spcBef>
            </a:pPr>
            <a:r>
              <a:rPr lang="pl-PL" sz="3700" dirty="0"/>
              <a:t>Mari`a `tseri `nny=e=;=u@ acmici `mP=,=c kata carx@ </a:t>
            </a:r>
            <a:endParaRPr lang="en-US" sz="3700" dirty="0"/>
          </a:p>
          <a:p>
            <a:pPr>
              <a:spcBef>
                <a:spcPts val="0"/>
              </a:spcBef>
            </a:pPr>
            <a:r>
              <a:rPr lang="pl-PL" sz="3700" dirty="0"/>
              <a:t>af] nan `mpef=p=n=a =e=;=u@ ouoh `n;of af[i `ntencarx.</a:t>
            </a:r>
          </a:p>
        </p:txBody>
      </p:sp>
    </p:spTree>
    <p:extLst>
      <p:ext uri="{BB962C8B-B14F-4D97-AF65-F5344CB8AC3E}">
        <p14:creationId xmlns:p14="http://schemas.microsoft.com/office/powerpoint/2010/main" val="3846837"/>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F493A-433E-4D10-8837-FBC0798B2C1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AFFD6748-3B70-4CEA-98C2-B660BAB5ABB8}"/>
              </a:ext>
            </a:extLst>
          </p:cNvPr>
          <p:cNvSpPr>
            <a:spLocks noGrp="1"/>
          </p:cNvSpPr>
          <p:nvPr>
            <p:ph type="body" sz="quarter" idx="10"/>
          </p:nvPr>
        </p:nvSpPr>
        <p:spPr/>
        <p:txBody>
          <a:bodyPr/>
          <a:lstStyle/>
          <a:p>
            <a:r>
              <a:rPr lang="ar-EG" dirty="0"/>
              <a:t>ذيكيئوس إم إفريتي: إن أوصوبت إفطاجريوت: فارائو خين أوو هوتي: نيم نيف جوم إتطاليوت.</a:t>
            </a:r>
          </a:p>
        </p:txBody>
      </p:sp>
      <p:sp>
        <p:nvSpPr>
          <p:cNvPr id="4" name="Text Placeholder 3">
            <a:extLst>
              <a:ext uri="{FF2B5EF4-FFF2-40B4-BE49-F238E27FC236}">
                <a16:creationId xmlns:a16="http://schemas.microsoft.com/office/drawing/2014/main" id="{82284974-1CAD-45DE-B42F-D761F1AB81F5}"/>
              </a:ext>
            </a:extLst>
          </p:cNvPr>
          <p:cNvSpPr>
            <a:spLocks noGrp="1"/>
          </p:cNvSpPr>
          <p:nvPr>
            <p:ph type="body" sz="quarter" idx="11"/>
          </p:nvPr>
        </p:nvSpPr>
        <p:spPr>
          <a:xfrm>
            <a:off x="0" y="3710609"/>
            <a:ext cx="9144000" cy="700026"/>
          </a:xfrm>
        </p:spPr>
        <p:txBody>
          <a:bodyPr anchor="ctr"/>
          <a:lstStyle/>
          <a:p>
            <a:r>
              <a:rPr lang="ar-EG" sz="3600" dirty="0"/>
              <a:t>حقًا مثل، الحصن الثابت، وفرعون بخوف، مع قواته الراكبه.</a:t>
            </a:r>
          </a:p>
        </p:txBody>
      </p:sp>
      <p:sp>
        <p:nvSpPr>
          <p:cNvPr id="5" name="Text Placeholder 4">
            <a:extLst>
              <a:ext uri="{FF2B5EF4-FFF2-40B4-BE49-F238E27FC236}">
                <a16:creationId xmlns:a16="http://schemas.microsoft.com/office/drawing/2014/main" id="{E92008C0-9CF7-4063-8EF5-34477362CB01}"/>
              </a:ext>
            </a:extLst>
          </p:cNvPr>
          <p:cNvSpPr>
            <a:spLocks noGrp="1"/>
          </p:cNvSpPr>
          <p:nvPr>
            <p:ph type="body" sz="quarter" idx="12"/>
          </p:nvPr>
        </p:nvSpPr>
        <p:spPr>
          <a:xfrm>
            <a:off x="0" y="4442434"/>
            <a:ext cx="9144000" cy="1189740"/>
          </a:xfrm>
        </p:spPr>
        <p:txBody>
          <a:bodyPr/>
          <a:lstStyle/>
          <a:p>
            <a:r>
              <a:rPr lang="en-GB" dirty="0" err="1"/>
              <a:t>Dikeoc</a:t>
            </a:r>
            <a:r>
              <a:rPr lang="en-GB" dirty="0"/>
              <a:t> `</a:t>
            </a:r>
            <a:r>
              <a:rPr lang="en-GB" dirty="0" err="1"/>
              <a:t>m`vry</a:t>
            </a:r>
            <a:r>
              <a:rPr lang="en-GB" dirty="0"/>
              <a:t>]@ `</a:t>
            </a:r>
            <a:r>
              <a:rPr lang="en-GB" dirty="0" err="1"/>
              <a:t>noucobt</a:t>
            </a:r>
            <a:r>
              <a:rPr lang="en-GB" dirty="0"/>
              <a:t> </a:t>
            </a:r>
            <a:r>
              <a:rPr lang="en-GB" dirty="0" err="1"/>
              <a:t>eftajryout</a:t>
            </a:r>
            <a:r>
              <a:rPr lang="en-GB" dirty="0"/>
              <a:t>@ </a:t>
            </a:r>
            <a:r>
              <a:rPr lang="en-GB" dirty="0" err="1"/>
              <a:t>Varaw</a:t>
            </a:r>
            <a:r>
              <a:rPr lang="en-GB" dirty="0"/>
              <a:t> </a:t>
            </a:r>
            <a:r>
              <a:rPr lang="en-GB" dirty="0" err="1"/>
              <a:t>qen</a:t>
            </a:r>
            <a:r>
              <a:rPr lang="en-GB" dirty="0"/>
              <a:t> </a:t>
            </a:r>
            <a:r>
              <a:rPr lang="en-GB" dirty="0" err="1"/>
              <a:t>ouho</a:t>
            </a:r>
            <a:r>
              <a:rPr lang="en-GB" dirty="0"/>
              <a:t>]@ </a:t>
            </a:r>
            <a:r>
              <a:rPr lang="en-GB" dirty="0" err="1"/>
              <a:t>nem</a:t>
            </a:r>
            <a:r>
              <a:rPr lang="en-GB" dirty="0"/>
              <a:t> </a:t>
            </a:r>
            <a:r>
              <a:rPr lang="en-GB" dirty="0" err="1"/>
              <a:t>nefjom</a:t>
            </a:r>
            <a:r>
              <a:rPr lang="en-GB" dirty="0"/>
              <a:t> </a:t>
            </a:r>
            <a:r>
              <a:rPr lang="en-GB" dirty="0" err="1"/>
              <a:t>ettalyout</a:t>
            </a:r>
            <a:r>
              <a:rPr lang="en-GB" dirty="0"/>
              <a:t>.</a:t>
            </a:r>
          </a:p>
        </p:txBody>
      </p:sp>
    </p:spTree>
    <p:extLst>
      <p:ext uri="{BB962C8B-B14F-4D97-AF65-F5344CB8AC3E}">
        <p14:creationId xmlns:p14="http://schemas.microsoft.com/office/powerpoint/2010/main" val="1987765967"/>
      </p:ext>
    </p:extLst>
  </p:cSld>
  <p:clrMapOvr>
    <a:masterClrMapping/>
  </p:clrMapOvr>
</p:sld>
</file>

<file path=ppt/slides/slide9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0" y="5728447"/>
            <a:ext cx="9144000" cy="1122927"/>
          </a:xfrm>
        </p:spPr>
        <p:txBody>
          <a:bodyPr anchor="ctr"/>
          <a:lstStyle/>
          <a:p>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ني إبروفيتيس نيم ني إثمي تيرو: أڤصاچي إثڤيتي أو تي أوورو:</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09"/>
            <a:ext cx="9144000" cy="874838"/>
          </a:xfrm>
        </p:spPr>
        <p:txBody>
          <a:bodyPr anchor="ctr"/>
          <a:lstStyle/>
          <a:p>
            <a:r>
              <a:rPr kumimoji="0" lang="ar-SA" b="1" i="0" u="none" strike="noStrike" cap="none" normalizeH="0" baseline="0" dirty="0">
                <a:ln>
                  <a:noFill/>
                </a:ln>
                <a:solidFill>
                  <a:schemeClr val="bg1"/>
                </a:solidFill>
                <a:effectLst/>
                <a:latin typeface="Times New Roman" pitchFamily="18" charset="0"/>
                <a:cs typeface="Times New Roman" pitchFamily="18" charset="0"/>
              </a:rPr>
              <a:t>الأنبياء والأبرار جميعًا، تكلموا من أجلك أيتها الملكة، </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13446" y="4585447"/>
            <a:ext cx="9144000" cy="1008530"/>
          </a:xfrm>
        </p:spPr>
        <p:txBody>
          <a:bodyPr anchor="ctr"/>
          <a:lstStyle/>
          <a:p>
            <a:pPr>
              <a:spcBef>
                <a:spcPts val="0"/>
              </a:spcBef>
            </a:pPr>
            <a:r>
              <a:rPr lang="pl-PL" dirty="0"/>
              <a:t>Ni`provytyc nem ni`;myi tyrou@ aucaji e;by] `w ]ouro@</a:t>
            </a:r>
          </a:p>
        </p:txBody>
      </p:sp>
    </p:spTree>
    <p:extLst>
      <p:ext uri="{BB962C8B-B14F-4D97-AF65-F5344CB8AC3E}">
        <p14:creationId xmlns:p14="http://schemas.microsoft.com/office/powerpoint/2010/main" val="2806929256"/>
      </p:ext>
    </p:extLst>
  </p:cSld>
  <p:clrMapOvr>
    <a:masterClrMapping/>
  </p:clrMapOvr>
</p:sld>
</file>

<file path=ppt/slides/slide9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0" y="5701553"/>
            <a:ext cx="9144000" cy="1149821"/>
          </a:xfrm>
        </p:spPr>
        <p:txBody>
          <a:bodyPr anchor="ctr"/>
          <a:lstStyle/>
          <a:p>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چيه آ أووميش إن إسهيمي تشي طايو: آريه تشيسي إنثو إيهوتيه روؤو تيرو.</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09"/>
            <a:ext cx="9144000" cy="834497"/>
          </a:xfrm>
        </p:spPr>
        <p:txBody>
          <a:bodyPr anchor="ctr"/>
          <a:lstStyle/>
          <a:p>
            <a:r>
              <a:rPr kumimoji="0" lang="ar-SA" b="1" i="0" u="none" strike="noStrike" cap="none" normalizeH="0" baseline="0" dirty="0">
                <a:ln>
                  <a:noFill/>
                </a:ln>
                <a:solidFill>
                  <a:schemeClr val="bg1"/>
                </a:solidFill>
                <a:effectLst/>
                <a:latin typeface="Times New Roman" pitchFamily="18" charset="0"/>
                <a:cs typeface="Times New Roman" pitchFamily="18" charset="0"/>
              </a:rPr>
              <a:t>لأن نساء كثيرات نلن كرامات، ارتفعت أنت أكثر منهم.</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13446" y="4545107"/>
            <a:ext cx="9144000" cy="1015350"/>
          </a:xfrm>
        </p:spPr>
        <p:txBody>
          <a:bodyPr anchor="ctr"/>
          <a:lstStyle/>
          <a:p>
            <a:pPr>
              <a:spcBef>
                <a:spcPts val="0"/>
              </a:spcBef>
            </a:pPr>
            <a:r>
              <a:rPr lang="pl-PL" dirty="0"/>
              <a:t>je `a oumys `n`chimi [itai`o@ `are[ici `n;o `ehoterwou tyrou.</a:t>
            </a:r>
          </a:p>
        </p:txBody>
      </p:sp>
    </p:spTree>
    <p:extLst>
      <p:ext uri="{BB962C8B-B14F-4D97-AF65-F5344CB8AC3E}">
        <p14:creationId xmlns:p14="http://schemas.microsoft.com/office/powerpoint/2010/main" val="814539853"/>
      </p:ext>
    </p:extLst>
  </p:cSld>
  <p:clrMapOvr>
    <a:masterClrMapping/>
  </p:clrMapOvr>
</p:sld>
</file>

<file path=ppt/slides/slide9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0" y="5836024"/>
            <a:ext cx="9144000" cy="1015350"/>
          </a:xfrm>
        </p:spPr>
        <p:txBody>
          <a:bodyPr anchor="ctr"/>
          <a:lstStyle/>
          <a:p>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كسا إبشوي إنثو أو تي كاثاروس: أو ثي إثميه إن إڤ لوجيا: إنثو بيه إبشوشو إنني بارثينوس: تي ثيؤطوكوس ماريا.</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09"/>
            <a:ext cx="9144000" cy="1110065"/>
          </a:xfrm>
        </p:spPr>
        <p:txBody>
          <a:bodyPr anchor="t"/>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ارتفعت أنت أيتها النقية، المملؤة بركة، أنت هي فخر العذارى، يا والدة الإله مريم.</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13446" y="4820674"/>
            <a:ext cx="9144000" cy="1015350"/>
          </a:xfrm>
        </p:spPr>
        <p:txBody>
          <a:bodyPr anchor="ctr"/>
          <a:lstStyle/>
          <a:p>
            <a:pPr>
              <a:spcBef>
                <a:spcPts val="0"/>
              </a:spcBef>
            </a:pPr>
            <a:r>
              <a:rPr lang="pl-PL" sz="3600" dirty="0"/>
              <a:t>Xa`pswi `n;o `w ]ka;aroc@ `w ;ye;meh `neulogi`a@</a:t>
            </a:r>
            <a:endParaRPr lang="en-US" sz="3600" dirty="0"/>
          </a:p>
          <a:p>
            <a:pPr>
              <a:spcBef>
                <a:spcPts val="0"/>
              </a:spcBef>
            </a:pPr>
            <a:r>
              <a:rPr lang="pl-PL" sz="3600" dirty="0"/>
              <a:t>`n;o pe `psousou `nnipar;enoc@ };e`otokoc Mari`a.</a:t>
            </a:r>
          </a:p>
        </p:txBody>
      </p:sp>
    </p:spTree>
    <p:extLst>
      <p:ext uri="{BB962C8B-B14F-4D97-AF65-F5344CB8AC3E}">
        <p14:creationId xmlns:p14="http://schemas.microsoft.com/office/powerpoint/2010/main" val="4291243653"/>
      </p:ext>
    </p:extLst>
  </p:cSld>
  <p:clrMapOvr>
    <a:masterClrMapping/>
  </p:clrMapOvr>
</p:sld>
</file>

<file path=ppt/slides/slide9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0" y="5836024"/>
            <a:ext cx="9144000" cy="1015350"/>
          </a:xfrm>
        </p:spPr>
        <p:txBody>
          <a:bodyPr anchor="ctr"/>
          <a:lstStyle/>
          <a:p>
            <a:r>
              <a:rPr kumimoji="0" lang="ar-EG" sz="3400" b="1" i="0" u="none" strike="noStrike" kern="1200" cap="none" normalizeH="0" baseline="0" dirty="0">
                <a:ln>
                  <a:noFill/>
                </a:ln>
                <a:solidFill>
                  <a:schemeClr val="bg1"/>
                </a:solidFill>
                <a:effectLst/>
                <a:latin typeface="Times New Roman" pitchFamily="18" charset="0"/>
                <a:ea typeface="+mn-ea"/>
                <a:cs typeface="Times New Roman" pitchFamily="18" charset="0"/>
              </a:rPr>
              <a:t>أونيشني بيه إبطايو إنتي ماسنوتي: إثماڤ إم بخريستوس بي أت إشتاهوف: أف آموني إننيه إمنوتي: آريتي إيروتي إيخون إيروف.</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09"/>
            <a:ext cx="9144000" cy="1015351"/>
          </a:xfrm>
        </p:spPr>
        <p:txBody>
          <a:bodyPr anchor="t"/>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عظيمة هي كرامة والدة الإله، أم المسيح غير المدرك، مسك ثدييك، وأعطيتيه اللبن في فمه.</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13446" y="4725960"/>
            <a:ext cx="9144000" cy="1110064"/>
          </a:xfrm>
        </p:spPr>
        <p:txBody>
          <a:bodyPr anchor="ctr"/>
          <a:lstStyle/>
          <a:p>
            <a:pPr>
              <a:spcBef>
                <a:spcPts val="0"/>
              </a:spcBef>
            </a:pPr>
            <a:r>
              <a:rPr lang="en-US" sz="3600" dirty="0" err="1"/>
              <a:t>Ounis</a:t>
            </a:r>
            <a:r>
              <a:rPr lang="en-US" sz="3600" dirty="0"/>
              <a:t>] pe `</a:t>
            </a:r>
            <a:r>
              <a:rPr lang="en-US" sz="3600" dirty="0" err="1"/>
              <a:t>ptai`o</a:t>
            </a:r>
            <a:r>
              <a:rPr lang="en-US" sz="3600" dirty="0"/>
              <a:t> `n]</a:t>
            </a:r>
            <a:r>
              <a:rPr lang="en-US" sz="3600" dirty="0" err="1"/>
              <a:t>macnou</a:t>
            </a:r>
            <a:r>
              <a:rPr lang="en-US" sz="3600" dirty="0"/>
              <a:t>]@ `;</a:t>
            </a:r>
            <a:r>
              <a:rPr lang="en-US" sz="3600" dirty="0" err="1"/>
              <a:t>mau</a:t>
            </a:r>
            <a:r>
              <a:rPr lang="en-US" sz="3600" dirty="0"/>
              <a:t> `</a:t>
            </a:r>
            <a:r>
              <a:rPr lang="en-US" sz="3600" dirty="0" err="1"/>
              <a:t>mP</a:t>
            </a:r>
            <a:r>
              <a:rPr lang="en-US" sz="3600" dirty="0"/>
              <a:t>=,=c </a:t>
            </a:r>
          </a:p>
          <a:p>
            <a:pPr>
              <a:spcBef>
                <a:spcPts val="0"/>
              </a:spcBef>
            </a:pPr>
            <a:r>
              <a:rPr lang="en-US" sz="3200" dirty="0" err="1"/>
              <a:t>piat`stahof</a:t>
            </a:r>
            <a:r>
              <a:rPr lang="en-US" sz="3200" dirty="0"/>
              <a:t>@ </a:t>
            </a:r>
            <a:r>
              <a:rPr lang="en-US" sz="3200" dirty="0" err="1"/>
              <a:t>af`amoni</a:t>
            </a:r>
            <a:r>
              <a:rPr lang="en-US" sz="3200" dirty="0"/>
              <a:t> `</a:t>
            </a:r>
            <a:r>
              <a:rPr lang="en-US" sz="3200" dirty="0" err="1"/>
              <a:t>nne`mno</a:t>
            </a:r>
            <a:r>
              <a:rPr lang="en-US" sz="3200" dirty="0"/>
              <a:t>]@ `are] `</a:t>
            </a:r>
            <a:r>
              <a:rPr lang="en-US" sz="3200" dirty="0" err="1"/>
              <a:t>erw</a:t>
            </a:r>
            <a:r>
              <a:rPr lang="en-US" sz="3200" dirty="0"/>
              <a:t>] `</a:t>
            </a:r>
            <a:r>
              <a:rPr lang="en-US" sz="3200" dirty="0" err="1"/>
              <a:t>eqoun</a:t>
            </a:r>
            <a:r>
              <a:rPr lang="en-US" sz="3200" dirty="0"/>
              <a:t> `</a:t>
            </a:r>
            <a:r>
              <a:rPr lang="en-US" sz="3200" dirty="0" err="1"/>
              <a:t>erwf</a:t>
            </a:r>
            <a:r>
              <a:rPr lang="en-US" sz="3200" dirty="0"/>
              <a:t>.</a:t>
            </a:r>
          </a:p>
        </p:txBody>
      </p:sp>
    </p:spTree>
    <p:extLst>
      <p:ext uri="{BB962C8B-B14F-4D97-AF65-F5344CB8AC3E}">
        <p14:creationId xmlns:p14="http://schemas.microsoft.com/office/powerpoint/2010/main" val="522301507"/>
      </p:ext>
    </p:extLst>
  </p:cSld>
  <p:clrMapOvr>
    <a:masterClrMapping/>
  </p:clrMapOvr>
</p:sld>
</file>

<file path=ppt/slides/slide9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0" y="5836024"/>
            <a:ext cx="9144000" cy="1015350"/>
          </a:xfrm>
        </p:spPr>
        <p:txBody>
          <a:bodyPr anchor="ctr"/>
          <a:lstStyle/>
          <a:p>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بيه تي بارثينوس إنسيو نيڤين: بي كيبوس إنتيه بي إستوي نوفي:</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10"/>
            <a:ext cx="9144000" cy="821050"/>
          </a:xfrm>
        </p:spPr>
        <p:txBody>
          <a:bodyPr anchor="ctr"/>
          <a:lstStyle/>
          <a:p>
            <a:r>
              <a:rPr kumimoji="0" lang="ar-SA" sz="4400" b="1" i="0" u="none" strike="noStrike" cap="none" normalizeH="0" baseline="0" dirty="0">
                <a:ln>
                  <a:noFill/>
                </a:ln>
                <a:solidFill>
                  <a:schemeClr val="bg1"/>
                </a:solidFill>
                <a:effectLst/>
                <a:latin typeface="Times New Roman" pitchFamily="18" charset="0"/>
                <a:cs typeface="Times New Roman" pitchFamily="18" charset="0"/>
              </a:rPr>
              <a:t>أيتها العذراء في كل حين، بستان البخور</a:t>
            </a:r>
            <a:r>
              <a:rPr lang="ar-EG" sz="4400" dirty="0">
                <a:latin typeface="Times New Roman" pitchFamily="18" charset="0"/>
                <a:cs typeface="Times New Roman" pitchFamily="18" charset="0"/>
              </a:rPr>
              <a:t>،</a:t>
            </a:r>
            <a:endParaRPr kumimoji="0" lang="ar-SA" sz="4400" b="1" i="0" u="none" strike="noStrike" cap="none" normalizeH="0" baseline="0" dirty="0">
              <a:ln>
                <a:noFill/>
              </a:ln>
              <a:solidFill>
                <a:schemeClr val="bg1"/>
              </a:solidFill>
              <a:effectLst/>
              <a:latin typeface="Times New Roman" pitchFamily="18" charset="0"/>
              <a:cs typeface="Times New Roman" pitchFamily="18" charset="0"/>
            </a:endParaRP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13446" y="4628810"/>
            <a:ext cx="9144000" cy="1110064"/>
          </a:xfrm>
        </p:spPr>
        <p:txBody>
          <a:bodyPr anchor="ctr"/>
          <a:lstStyle/>
          <a:p>
            <a:pPr>
              <a:spcBef>
                <a:spcPts val="0"/>
              </a:spcBef>
            </a:pPr>
            <a:r>
              <a:rPr lang="en-US" dirty="0"/>
              <a:t>Pe }</a:t>
            </a:r>
            <a:r>
              <a:rPr lang="en-US" dirty="0" err="1"/>
              <a:t>par;enoc</a:t>
            </a:r>
            <a:r>
              <a:rPr lang="en-US" dirty="0"/>
              <a:t> `</a:t>
            </a:r>
            <a:r>
              <a:rPr lang="en-US" dirty="0" err="1"/>
              <a:t>ncyou</a:t>
            </a:r>
            <a:r>
              <a:rPr lang="en-US" dirty="0"/>
              <a:t> </a:t>
            </a:r>
            <a:r>
              <a:rPr lang="en-US" dirty="0" err="1"/>
              <a:t>niben</a:t>
            </a:r>
            <a:r>
              <a:rPr lang="en-US" dirty="0"/>
              <a:t>@ </a:t>
            </a:r>
            <a:r>
              <a:rPr lang="en-US" dirty="0" err="1"/>
              <a:t>pikupoc</a:t>
            </a:r>
            <a:r>
              <a:rPr lang="en-US" dirty="0"/>
              <a:t> `</a:t>
            </a:r>
            <a:r>
              <a:rPr lang="en-US" dirty="0" err="1"/>
              <a:t>nte</a:t>
            </a:r>
            <a:r>
              <a:rPr lang="en-US" dirty="0"/>
              <a:t> </a:t>
            </a:r>
            <a:r>
              <a:rPr lang="en-US" dirty="0" err="1"/>
              <a:t>pi`c;oinoufi</a:t>
            </a:r>
            <a:r>
              <a:rPr lang="en-US" dirty="0"/>
              <a:t>@</a:t>
            </a:r>
          </a:p>
        </p:txBody>
      </p:sp>
    </p:spTree>
    <p:extLst>
      <p:ext uri="{BB962C8B-B14F-4D97-AF65-F5344CB8AC3E}">
        <p14:creationId xmlns:p14="http://schemas.microsoft.com/office/powerpoint/2010/main" val="882099473"/>
      </p:ext>
    </p:extLst>
  </p:cSld>
  <p:clrMapOvr>
    <a:masterClrMapping/>
  </p:clrMapOvr>
</p:sld>
</file>

<file path=ppt/slides/slide9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0" y="5836024"/>
            <a:ext cx="9144000" cy="1015350"/>
          </a:xfrm>
        </p:spPr>
        <p:txBody>
          <a:bodyPr anchor="ctr"/>
          <a:lstStyle/>
          <a:p>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تي مومي إنؤنخ إنتيه أوو أون نيڤين: ماتيهو إيه إبتشويس إيچين نين نوڤي.</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09"/>
            <a:ext cx="9144000" cy="834497"/>
          </a:xfrm>
        </p:spPr>
        <p:txBody>
          <a:bodyPr anchor="ctr"/>
          <a:lstStyle/>
          <a:p>
            <a:r>
              <a:rPr kumimoji="0" lang="ar-SA" b="1" i="0" u="none" strike="noStrike" cap="none" normalizeH="0" baseline="0" dirty="0">
                <a:ln>
                  <a:noFill/>
                </a:ln>
                <a:solidFill>
                  <a:schemeClr val="bg1"/>
                </a:solidFill>
                <a:effectLst/>
                <a:latin typeface="Times New Roman" pitchFamily="18" charset="0"/>
                <a:cs typeface="Times New Roman" pitchFamily="18" charset="0"/>
              </a:rPr>
              <a:t>ينبوع الحياة لكل أحد، اسألي المسيح في خطايانا.</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13446" y="4545105"/>
            <a:ext cx="9144000" cy="1129553"/>
          </a:xfrm>
        </p:spPr>
        <p:txBody>
          <a:bodyPr anchor="ctr"/>
          <a:lstStyle/>
          <a:p>
            <a:pPr>
              <a:spcBef>
                <a:spcPts val="0"/>
              </a:spcBef>
            </a:pPr>
            <a:r>
              <a:rPr lang="en-US" dirty="0"/>
              <a:t>]</a:t>
            </a:r>
            <a:r>
              <a:rPr lang="en-US" dirty="0" err="1"/>
              <a:t>moumi</a:t>
            </a:r>
            <a:r>
              <a:rPr lang="en-US" dirty="0"/>
              <a:t> `</a:t>
            </a:r>
            <a:r>
              <a:rPr lang="en-US" dirty="0" err="1"/>
              <a:t>nwnq</a:t>
            </a:r>
            <a:r>
              <a:rPr lang="en-US" dirty="0"/>
              <a:t> `</a:t>
            </a:r>
            <a:r>
              <a:rPr lang="en-US" dirty="0" err="1"/>
              <a:t>nte</a:t>
            </a:r>
            <a:r>
              <a:rPr lang="en-US" dirty="0"/>
              <a:t> </a:t>
            </a:r>
            <a:r>
              <a:rPr lang="en-US" dirty="0" err="1"/>
              <a:t>ouon</a:t>
            </a:r>
            <a:r>
              <a:rPr lang="en-US" dirty="0"/>
              <a:t> </a:t>
            </a:r>
            <a:r>
              <a:rPr lang="en-US" dirty="0" err="1"/>
              <a:t>niben</a:t>
            </a:r>
            <a:r>
              <a:rPr lang="en-US" dirty="0"/>
              <a:t>@ ma]ho `</a:t>
            </a:r>
            <a:r>
              <a:rPr lang="en-US" dirty="0" err="1"/>
              <a:t>eP</a:t>
            </a:r>
            <a:r>
              <a:rPr lang="en-US" dirty="0"/>
              <a:t>¡ `</a:t>
            </a:r>
            <a:r>
              <a:rPr lang="en-US" dirty="0" err="1"/>
              <a:t>ejen</a:t>
            </a:r>
            <a:r>
              <a:rPr lang="en-US" dirty="0"/>
              <a:t> </a:t>
            </a:r>
            <a:r>
              <a:rPr lang="en-US" dirty="0" err="1"/>
              <a:t>nennobi</a:t>
            </a:r>
            <a:r>
              <a:rPr lang="en-US" dirty="0"/>
              <a:t>.</a:t>
            </a:r>
          </a:p>
        </p:txBody>
      </p:sp>
    </p:spTree>
    <p:extLst>
      <p:ext uri="{BB962C8B-B14F-4D97-AF65-F5344CB8AC3E}">
        <p14:creationId xmlns:p14="http://schemas.microsoft.com/office/powerpoint/2010/main" val="3858453991"/>
      </p:ext>
    </p:extLst>
  </p:cSld>
  <p:clrMapOvr>
    <a:masterClrMapping/>
  </p:clrMapOvr>
</p:sld>
</file>

<file path=ppt/slides/slide9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0" y="5836024"/>
            <a:ext cx="9144000" cy="1015350"/>
          </a:xfrm>
        </p:spPr>
        <p:txBody>
          <a:bodyPr anchor="ctr"/>
          <a:lstStyle/>
          <a:p>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راشي أو تي فيه إمڤيري: ماريا إب طالتشو إننين شوني: </a:t>
            </a:r>
          </a:p>
          <a:p>
            <a:pPr>
              <a:spcBef>
                <a:spcPts val="0"/>
              </a:spcBef>
            </a:pP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چيه آبي كاربوس إنتيه تينيچي: أفئي أفصوتي إنتي إيكوميني.</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09"/>
            <a:ext cx="9144000" cy="1110065"/>
          </a:xfrm>
        </p:spPr>
        <p:txBody>
          <a:bodyPr anchor="ct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افرحي أيتها السماء الجديدة، مريم شفاء أمراضنا، لأن ثمرة بطنك، أتى وخلص المسكونة.</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13446" y="4820674"/>
            <a:ext cx="9144000" cy="1015350"/>
          </a:xfrm>
        </p:spPr>
        <p:txBody>
          <a:bodyPr anchor="ctr"/>
          <a:lstStyle/>
          <a:p>
            <a:pPr>
              <a:spcBef>
                <a:spcPts val="0"/>
              </a:spcBef>
            </a:pPr>
            <a:r>
              <a:rPr lang="en-US" sz="3700" dirty="0" err="1"/>
              <a:t>Rasi</a:t>
            </a:r>
            <a:r>
              <a:rPr lang="en-US" sz="3700" dirty="0"/>
              <a:t> `w ]</a:t>
            </a:r>
            <a:r>
              <a:rPr lang="en-US" sz="3700" dirty="0" err="1"/>
              <a:t>ve</a:t>
            </a:r>
            <a:r>
              <a:rPr lang="en-US" sz="3700" dirty="0"/>
              <a:t> `</a:t>
            </a:r>
            <a:r>
              <a:rPr lang="en-US" sz="3700" dirty="0" err="1"/>
              <a:t>mberi</a:t>
            </a:r>
            <a:r>
              <a:rPr lang="en-US" sz="3700" dirty="0"/>
              <a:t>@ </a:t>
            </a:r>
            <a:r>
              <a:rPr lang="en-US" sz="3700" dirty="0" err="1"/>
              <a:t>Mari`a</a:t>
            </a:r>
            <a:r>
              <a:rPr lang="en-US" sz="3700" dirty="0"/>
              <a:t> `</a:t>
            </a:r>
            <a:r>
              <a:rPr lang="en-US" sz="3700" dirty="0" err="1"/>
              <a:t>ptal</a:t>
            </a:r>
            <a:r>
              <a:rPr lang="en-US" sz="3700" dirty="0"/>
              <a:t>[o `</a:t>
            </a:r>
            <a:r>
              <a:rPr lang="en-US" sz="3700" dirty="0" err="1"/>
              <a:t>nnenswni</a:t>
            </a:r>
            <a:r>
              <a:rPr lang="en-US" sz="3700" dirty="0"/>
              <a:t>@ je</a:t>
            </a:r>
            <a:endParaRPr lang="ar-EG" sz="3700" dirty="0"/>
          </a:p>
          <a:p>
            <a:pPr>
              <a:spcBef>
                <a:spcPts val="0"/>
              </a:spcBef>
            </a:pPr>
            <a:r>
              <a:rPr lang="en-US" sz="3700" dirty="0"/>
              <a:t>`</a:t>
            </a:r>
            <a:r>
              <a:rPr lang="en-US" sz="3700" dirty="0" err="1"/>
              <a:t>apikarpoc</a:t>
            </a:r>
            <a:r>
              <a:rPr lang="en-US" sz="3700" dirty="0"/>
              <a:t> `</a:t>
            </a:r>
            <a:r>
              <a:rPr lang="en-US" sz="3700" dirty="0" err="1"/>
              <a:t>nte</a:t>
            </a:r>
            <a:r>
              <a:rPr lang="en-US" sz="3700" dirty="0"/>
              <a:t> </a:t>
            </a:r>
            <a:r>
              <a:rPr lang="en-US" sz="3700" dirty="0" err="1"/>
              <a:t>teneji</a:t>
            </a:r>
            <a:r>
              <a:rPr lang="en-US" sz="3700" dirty="0"/>
              <a:t>@ </a:t>
            </a:r>
            <a:r>
              <a:rPr lang="en-US" sz="3700" dirty="0" err="1"/>
              <a:t>af`i</a:t>
            </a:r>
            <a:r>
              <a:rPr lang="en-US" sz="3700" dirty="0"/>
              <a:t> </a:t>
            </a:r>
            <a:r>
              <a:rPr lang="en-US" sz="3700" dirty="0" err="1"/>
              <a:t>afcw</a:t>
            </a:r>
            <a:r>
              <a:rPr lang="en-US" sz="3700" dirty="0"/>
              <a:t>] `n]</a:t>
            </a:r>
            <a:r>
              <a:rPr lang="en-US" sz="3700" dirty="0" err="1"/>
              <a:t>oikoumeny</a:t>
            </a:r>
            <a:r>
              <a:rPr lang="en-US" sz="3700" dirty="0"/>
              <a:t>.</a:t>
            </a:r>
          </a:p>
        </p:txBody>
      </p:sp>
    </p:spTree>
    <p:extLst>
      <p:ext uri="{BB962C8B-B14F-4D97-AF65-F5344CB8AC3E}">
        <p14:creationId xmlns:p14="http://schemas.microsoft.com/office/powerpoint/2010/main" val="3127189416"/>
      </p:ext>
    </p:extLst>
  </p:cSld>
  <p:clrMapOvr>
    <a:masterClrMapping/>
  </p:clrMapOvr>
</p:sld>
</file>

<file path=ppt/slides/slide9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0" y="5836024"/>
            <a:ext cx="9144000" cy="1015350"/>
          </a:xfrm>
        </p:spPr>
        <p:txBody>
          <a:bodyPr anchor="ctr"/>
          <a:lstStyle/>
          <a:p>
            <a:r>
              <a:rPr kumimoji="0" lang="ar-EG" sz="3500" b="1" i="0" u="none" strike="noStrike" kern="1200" cap="none" normalizeH="0" baseline="0" dirty="0">
                <a:ln>
                  <a:noFill/>
                </a:ln>
                <a:solidFill>
                  <a:schemeClr val="bg1"/>
                </a:solidFill>
                <a:effectLst/>
                <a:latin typeface="Times New Roman" pitchFamily="18" charset="0"/>
                <a:ea typeface="+mn-ea"/>
                <a:cs typeface="Times New Roman" pitchFamily="18" charset="0"/>
              </a:rPr>
              <a:t>إس تشوسي إيني شيروبيم: أو تي إبروس طاتيس إيتين هوت: تيه طايوت إيني سيرافيم: أو ماريا إبصوتي إن آدام بينيوت.</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09"/>
            <a:ext cx="9144000" cy="1110065"/>
          </a:xfrm>
        </p:spPr>
        <p:txBody>
          <a:bodyPr anchor="ct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ارتفعتي عن الكاروبيم، أيتها الشفيعة الأمينة، تكرمتي عن السارافيم، يا مريم خلاص آدم أبينا.</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13446" y="4820674"/>
            <a:ext cx="9144000" cy="1015350"/>
          </a:xfrm>
        </p:spPr>
        <p:txBody>
          <a:bodyPr anchor="ctr"/>
          <a:lstStyle/>
          <a:p>
            <a:pPr>
              <a:spcBef>
                <a:spcPts val="0"/>
              </a:spcBef>
            </a:pPr>
            <a:r>
              <a:rPr lang="en-US" sz="3200" dirty="0"/>
              <a:t>`C[</a:t>
            </a:r>
            <a:r>
              <a:rPr lang="en-US" sz="3200" dirty="0" err="1"/>
              <a:t>oci</a:t>
            </a:r>
            <a:r>
              <a:rPr lang="en-US" sz="3200" dirty="0"/>
              <a:t> `</a:t>
            </a:r>
            <a:r>
              <a:rPr lang="en-US" sz="3200" dirty="0" err="1"/>
              <a:t>eNi,eroubim</a:t>
            </a:r>
            <a:r>
              <a:rPr lang="en-US" sz="3200" dirty="0"/>
              <a:t>@ `w ]`</a:t>
            </a:r>
            <a:r>
              <a:rPr lang="en-US" sz="3200" dirty="0" err="1"/>
              <a:t>proctatyc</a:t>
            </a:r>
            <a:r>
              <a:rPr lang="en-US" sz="3200" dirty="0"/>
              <a:t> `</a:t>
            </a:r>
            <a:r>
              <a:rPr lang="en-US" sz="3200" dirty="0" err="1"/>
              <a:t>etenhot</a:t>
            </a:r>
            <a:r>
              <a:rPr lang="en-US" sz="3200" dirty="0"/>
              <a:t>@ </a:t>
            </a:r>
            <a:r>
              <a:rPr lang="en-US" sz="3200" dirty="0" err="1"/>
              <a:t>tetaiyout</a:t>
            </a:r>
            <a:endParaRPr lang="ar-EG" sz="3200" dirty="0"/>
          </a:p>
          <a:p>
            <a:pPr>
              <a:spcBef>
                <a:spcPts val="0"/>
              </a:spcBef>
            </a:pPr>
            <a:r>
              <a:rPr lang="en-US" sz="3600" dirty="0"/>
              <a:t> `</a:t>
            </a:r>
            <a:r>
              <a:rPr lang="en-US" sz="3600" dirty="0" err="1"/>
              <a:t>eNiceravim</a:t>
            </a:r>
            <a:r>
              <a:rPr lang="en-US" sz="3600" dirty="0"/>
              <a:t>@ `w </a:t>
            </a:r>
            <a:r>
              <a:rPr lang="en-US" sz="3600" dirty="0" err="1"/>
              <a:t>Mari`a</a:t>
            </a:r>
            <a:r>
              <a:rPr lang="en-US" sz="3600" dirty="0"/>
              <a:t> `</a:t>
            </a:r>
            <a:r>
              <a:rPr lang="en-US" sz="3600" dirty="0" err="1"/>
              <a:t>pcw</a:t>
            </a:r>
            <a:r>
              <a:rPr lang="en-US" sz="3600" dirty="0"/>
              <a:t>] `</a:t>
            </a:r>
            <a:r>
              <a:rPr lang="en-US" sz="3600" dirty="0" err="1"/>
              <a:t>n`Adam</a:t>
            </a:r>
            <a:r>
              <a:rPr lang="en-US" sz="3600" dirty="0"/>
              <a:t> </a:t>
            </a:r>
            <a:r>
              <a:rPr lang="en-US" sz="3600" dirty="0" err="1"/>
              <a:t>peniwt</a:t>
            </a:r>
            <a:r>
              <a:rPr lang="en-US" sz="3600" dirty="0"/>
              <a:t>.</a:t>
            </a:r>
          </a:p>
        </p:txBody>
      </p:sp>
    </p:spTree>
    <p:extLst>
      <p:ext uri="{BB962C8B-B14F-4D97-AF65-F5344CB8AC3E}">
        <p14:creationId xmlns:p14="http://schemas.microsoft.com/office/powerpoint/2010/main" val="993326753"/>
      </p:ext>
    </p:extLst>
  </p:cSld>
  <p:clrMapOvr>
    <a:masterClrMapping/>
  </p:clrMapOvr>
</p:sld>
</file>

<file path=ppt/slides/slide9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53788" y="5836024"/>
            <a:ext cx="9278470" cy="1015350"/>
          </a:xfrm>
        </p:spPr>
        <p:txBody>
          <a:bodyPr anchor="ctr"/>
          <a:lstStyle/>
          <a:p>
            <a:r>
              <a:rPr kumimoji="0" lang="ar-EG" sz="3300" b="1" i="0" u="none" strike="noStrike" kern="1200" cap="none" normalizeH="0" baseline="0" dirty="0">
                <a:ln>
                  <a:noFill/>
                </a:ln>
                <a:solidFill>
                  <a:schemeClr val="bg1"/>
                </a:solidFill>
                <a:effectLst/>
                <a:latin typeface="Times New Roman" pitchFamily="18" charset="0"/>
                <a:ea typeface="+mn-ea"/>
                <a:cs typeface="Times New Roman" pitchFamily="18" charset="0"/>
              </a:rPr>
              <a:t>تين تي أوأوو نيه خين أوو أونوف: أو تي بان آجيا إمبارثينوس: چيه آريه فاي خا بي أت إشطاهوف: إم بخريستوس بي آخوريطوس.</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80681" y="3710609"/>
            <a:ext cx="9278470" cy="1110065"/>
          </a:xfrm>
        </p:spPr>
        <p:txBody>
          <a:bodyPr anchor="ct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نمجدك بفرح، أيتها العذراء القديسة، لأنك حملتي غير المحوي، المسيح غير المدرك.</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13446" y="4820674"/>
            <a:ext cx="9144000" cy="1015350"/>
          </a:xfrm>
        </p:spPr>
        <p:txBody>
          <a:bodyPr anchor="ctr"/>
          <a:lstStyle/>
          <a:p>
            <a:pPr>
              <a:spcBef>
                <a:spcPts val="0"/>
              </a:spcBef>
            </a:pPr>
            <a:r>
              <a:rPr lang="en-US" sz="3500" dirty="0"/>
              <a:t>Ten]`</a:t>
            </a:r>
            <a:r>
              <a:rPr lang="en-US" sz="3500" dirty="0" err="1"/>
              <a:t>wou</a:t>
            </a:r>
            <a:r>
              <a:rPr lang="en-US" sz="3500" dirty="0"/>
              <a:t> ne </a:t>
            </a:r>
            <a:r>
              <a:rPr lang="en-US" sz="3500" dirty="0" err="1"/>
              <a:t>qen</a:t>
            </a:r>
            <a:r>
              <a:rPr lang="en-US" sz="3500" dirty="0"/>
              <a:t> </a:t>
            </a:r>
            <a:r>
              <a:rPr lang="en-US" sz="3500" dirty="0" err="1"/>
              <a:t>ouounof</a:t>
            </a:r>
            <a:r>
              <a:rPr lang="en-US" sz="3500" dirty="0"/>
              <a:t>@ `w ]</a:t>
            </a:r>
            <a:r>
              <a:rPr lang="en-US" sz="3500" dirty="0" err="1"/>
              <a:t>pan`agi`a</a:t>
            </a:r>
            <a:r>
              <a:rPr lang="en-US" sz="3500" dirty="0"/>
              <a:t> `</a:t>
            </a:r>
            <a:r>
              <a:rPr lang="en-US" sz="3500" dirty="0" err="1"/>
              <a:t>mpar;enoc</a:t>
            </a:r>
            <a:r>
              <a:rPr lang="en-US" sz="3500" dirty="0"/>
              <a:t>@ je `</a:t>
            </a:r>
            <a:r>
              <a:rPr lang="en-US" sz="3500" dirty="0" err="1"/>
              <a:t>arefai</a:t>
            </a:r>
            <a:r>
              <a:rPr lang="en-US" sz="3500" dirty="0"/>
              <a:t> </a:t>
            </a:r>
            <a:r>
              <a:rPr lang="en-US" sz="3500" dirty="0" err="1"/>
              <a:t>qa</a:t>
            </a:r>
            <a:r>
              <a:rPr lang="en-US" sz="3500" dirty="0"/>
              <a:t> </a:t>
            </a:r>
            <a:r>
              <a:rPr lang="en-US" sz="3500" dirty="0" err="1"/>
              <a:t>piat`stahof</a:t>
            </a:r>
            <a:r>
              <a:rPr lang="en-US" sz="3500" dirty="0"/>
              <a:t>@ `</a:t>
            </a:r>
            <a:r>
              <a:rPr lang="en-US" sz="3500" dirty="0" err="1"/>
              <a:t>mP</a:t>
            </a:r>
            <a:r>
              <a:rPr lang="en-US" sz="3500" dirty="0"/>
              <a:t>=,=c </a:t>
            </a:r>
            <a:r>
              <a:rPr lang="en-US" sz="3500" dirty="0" err="1"/>
              <a:t>pi`a,writoc</a:t>
            </a:r>
            <a:r>
              <a:rPr lang="en-US" sz="3500" dirty="0"/>
              <a:t>.</a:t>
            </a:r>
          </a:p>
        </p:txBody>
      </p:sp>
    </p:spTree>
    <p:extLst>
      <p:ext uri="{BB962C8B-B14F-4D97-AF65-F5344CB8AC3E}">
        <p14:creationId xmlns:p14="http://schemas.microsoft.com/office/powerpoint/2010/main" val="1176538716"/>
      </p:ext>
    </p:extLst>
  </p:cSld>
  <p:clrMapOvr>
    <a:masterClrMapping/>
  </p:clrMapOvr>
</p:sld>
</file>

<file path=ppt/slides/slide9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0" y="5836024"/>
            <a:ext cx="9157446" cy="1015350"/>
          </a:xfrm>
        </p:spPr>
        <p:txBody>
          <a:bodyPr anchor="ctr"/>
          <a:lstStyle/>
          <a:p>
            <a:r>
              <a:rPr kumimoji="0" lang="ar-EG" sz="3300" b="1" i="0" u="none" strike="noStrike" kern="1200" cap="none" normalizeH="0" baseline="0" dirty="0">
                <a:ln>
                  <a:noFill/>
                </a:ln>
                <a:solidFill>
                  <a:schemeClr val="bg1"/>
                </a:solidFill>
                <a:effectLst/>
                <a:latin typeface="Times New Roman" pitchFamily="18" charset="0"/>
                <a:ea typeface="+mn-ea"/>
                <a:cs typeface="Times New Roman" pitchFamily="18" charset="0"/>
              </a:rPr>
              <a:t>يببيه تين جوس چيه شريه نيه: أو تي تشيبي إتفاي إم بخريستوس: </a:t>
            </a:r>
            <a:r>
              <a:rPr kumimoji="0" lang="ar-EG" sz="3400" b="1" i="0" u="none" strike="noStrike" kern="1200" cap="none" normalizeH="0" baseline="0" dirty="0">
                <a:ln>
                  <a:noFill/>
                </a:ln>
                <a:solidFill>
                  <a:schemeClr val="bg1"/>
                </a:solidFill>
                <a:effectLst/>
                <a:latin typeface="Times New Roman" pitchFamily="18" charset="0"/>
                <a:ea typeface="+mn-ea"/>
                <a:cs typeface="Times New Roman" pitchFamily="18" charset="0"/>
              </a:rPr>
              <a:t>چيه إنثو بيه تي أويمي إننو إيتيه: إت طاهو إنني إخريستيانوس.</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09"/>
            <a:ext cx="9144000" cy="1110065"/>
          </a:xfrm>
        </p:spPr>
        <p:txBody>
          <a:bodyPr anchor="ct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ها نقول السلام لك، أيتها السحابة حاملة المسيح، لأنك أنت هي الصنارة العقلية، التي تصيد المسيحيين.</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13446" y="4820674"/>
            <a:ext cx="9144000" cy="1015350"/>
          </a:xfrm>
        </p:spPr>
        <p:txBody>
          <a:bodyPr anchor="ctr"/>
          <a:lstStyle/>
          <a:p>
            <a:pPr>
              <a:spcBef>
                <a:spcPts val="0"/>
              </a:spcBef>
            </a:pPr>
            <a:r>
              <a:rPr lang="en-US" sz="3700" dirty="0" err="1"/>
              <a:t>Uppe</a:t>
            </a:r>
            <a:r>
              <a:rPr lang="en-US" sz="3700" dirty="0"/>
              <a:t> </a:t>
            </a:r>
            <a:r>
              <a:rPr lang="en-US" sz="3700" dirty="0" err="1"/>
              <a:t>tenjoc</a:t>
            </a:r>
            <a:r>
              <a:rPr lang="en-US" sz="3700" dirty="0"/>
              <a:t> je ,ere ne@ `w ][</a:t>
            </a:r>
            <a:r>
              <a:rPr lang="en-US" sz="3700" dirty="0" err="1"/>
              <a:t>ypi</a:t>
            </a:r>
            <a:r>
              <a:rPr lang="en-US" sz="3700" dirty="0"/>
              <a:t> </a:t>
            </a:r>
            <a:r>
              <a:rPr lang="en-US" sz="3700" dirty="0" err="1"/>
              <a:t>etfai</a:t>
            </a:r>
            <a:r>
              <a:rPr lang="en-US" sz="3700" dirty="0"/>
              <a:t> `</a:t>
            </a:r>
            <a:r>
              <a:rPr lang="en-US" sz="3700" dirty="0" err="1"/>
              <a:t>mP</a:t>
            </a:r>
            <a:r>
              <a:rPr lang="en-US" sz="3700" dirty="0"/>
              <a:t>=,=c@ je `</a:t>
            </a:r>
            <a:r>
              <a:rPr lang="en-US" sz="3700" dirty="0" err="1"/>
              <a:t>n;o</a:t>
            </a:r>
            <a:r>
              <a:rPr lang="en-US" sz="3700" dirty="0"/>
              <a:t> pe ]</a:t>
            </a:r>
            <a:r>
              <a:rPr lang="en-US" sz="3700" dirty="0" err="1"/>
              <a:t>wimi</a:t>
            </a:r>
            <a:r>
              <a:rPr lang="en-US" sz="3700" dirty="0"/>
              <a:t> `</a:t>
            </a:r>
            <a:r>
              <a:rPr lang="en-US" sz="3700" dirty="0" err="1"/>
              <a:t>nno`yte</a:t>
            </a:r>
            <a:r>
              <a:rPr lang="en-US" sz="3700" dirty="0"/>
              <a:t>@ </a:t>
            </a:r>
            <a:r>
              <a:rPr lang="en-US" sz="3700" dirty="0" err="1"/>
              <a:t>ettaho</a:t>
            </a:r>
            <a:r>
              <a:rPr lang="en-US" sz="3700" dirty="0"/>
              <a:t> `</a:t>
            </a:r>
            <a:r>
              <a:rPr lang="en-US" sz="3700" dirty="0" err="1"/>
              <a:t>nni</a:t>
            </a:r>
            <a:r>
              <a:rPr lang="en-US" sz="3700" dirty="0"/>
              <a:t>`,</a:t>
            </a:r>
            <a:r>
              <a:rPr lang="en-US" sz="3700" dirty="0" err="1"/>
              <a:t>rictianoc</a:t>
            </a:r>
            <a:r>
              <a:rPr lang="en-US" sz="3700" dirty="0"/>
              <a:t>.</a:t>
            </a:r>
          </a:p>
        </p:txBody>
      </p:sp>
    </p:spTree>
    <p:extLst>
      <p:ext uri="{BB962C8B-B14F-4D97-AF65-F5344CB8AC3E}">
        <p14:creationId xmlns:p14="http://schemas.microsoft.com/office/powerpoint/2010/main" val="316446577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15B9B-1859-468F-A140-E140B866A0EE}"/>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3904FB62-D205-4167-B21C-811F77FFD567}"/>
              </a:ext>
            </a:extLst>
          </p:cNvPr>
          <p:cNvSpPr>
            <a:spLocks noGrp="1"/>
          </p:cNvSpPr>
          <p:nvPr>
            <p:ph type="body" sz="quarter" idx="10"/>
          </p:nvPr>
        </p:nvSpPr>
        <p:spPr>
          <a:xfrm>
            <a:off x="0" y="5782235"/>
            <a:ext cx="9144000" cy="1069139"/>
          </a:xfrm>
        </p:spPr>
        <p:txBody>
          <a:bodyPr anchor="ctr"/>
          <a:lstStyle/>
          <a:p>
            <a:r>
              <a:rPr kumimoji="0" lang="ar-SA" sz="3600" b="1" i="0" u="none" strike="noStrike" kern="1200" cap="none" normalizeH="0" baseline="0" dirty="0">
                <a:ln>
                  <a:noFill/>
                </a:ln>
                <a:solidFill>
                  <a:schemeClr val="bg1"/>
                </a:solidFill>
                <a:effectLst/>
                <a:latin typeface="Times New Roman" pitchFamily="18" charset="0"/>
                <a:ea typeface="+mn-ea"/>
                <a:cs typeface="Times New Roman" pitchFamily="18" charset="0"/>
              </a:rPr>
              <a:t>إإفيوم إتتشوس</a:t>
            </a: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ي</a:t>
            </a:r>
            <a:r>
              <a:rPr kumimoji="0" lang="ar-SA" sz="3600" b="1" i="0" u="none" strike="noStrike" kern="1200" cap="none" normalizeH="0" baseline="0" dirty="0">
                <a:ln>
                  <a:noFill/>
                </a:ln>
                <a:solidFill>
                  <a:schemeClr val="bg1"/>
                </a:solidFill>
                <a:effectLst/>
                <a:latin typeface="Times New Roman" pitchFamily="18" charset="0"/>
                <a:ea typeface="+mn-ea"/>
                <a:cs typeface="Times New Roman" pitchFamily="18" charset="0"/>
              </a:rPr>
              <a:t>: خين بيت شيك أفتشولكو: أ</a:t>
            </a: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و</a:t>
            </a:r>
            <a:r>
              <a:rPr kumimoji="0" lang="ar-SA" sz="3600" b="1" i="0" u="none" strike="noStrike" kern="1200" cap="none" normalizeH="0" baseline="0" dirty="0">
                <a:ln>
                  <a:noFill/>
                </a:ln>
                <a:solidFill>
                  <a:schemeClr val="bg1"/>
                </a:solidFill>
                <a:effectLst/>
                <a:latin typeface="Times New Roman" pitchFamily="18" charset="0"/>
                <a:ea typeface="+mn-ea"/>
                <a:cs typeface="Times New Roman" pitchFamily="18" charset="0"/>
              </a:rPr>
              <a:t>و إهثو نيم أو</a:t>
            </a: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و</a:t>
            </a:r>
            <a:r>
              <a:rPr kumimoji="0" lang="ar-SA" sz="3600" b="1" i="0" u="none" strike="noStrike" kern="1200" cap="none" normalizeH="0" baseline="0" dirty="0">
                <a:ln>
                  <a:noFill/>
                </a:ln>
                <a:solidFill>
                  <a:schemeClr val="bg1"/>
                </a:solidFill>
                <a:effectLst/>
                <a:latin typeface="Times New Roman" pitchFamily="18" charset="0"/>
                <a:ea typeface="+mn-ea"/>
                <a:cs typeface="Times New Roman" pitchFamily="18" charset="0"/>
              </a:rPr>
              <a:t> تشاس</a:t>
            </a: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ي</a:t>
            </a:r>
            <a:r>
              <a:rPr kumimoji="0" lang="ar-SA" sz="3600" b="1" i="0" u="none" strike="noStrike" kern="1200" cap="none" normalizeH="0" baseline="0" dirty="0">
                <a:ln>
                  <a:noFill/>
                </a:ln>
                <a:solidFill>
                  <a:schemeClr val="bg1"/>
                </a:solidFill>
                <a:effectLst/>
                <a:latin typeface="Times New Roman" pitchFamily="18" charset="0"/>
                <a:ea typeface="+mn-ea"/>
                <a:cs typeface="Times New Roman" pitchFamily="18" charset="0"/>
              </a:rPr>
              <a:t>: إهثو أف</a:t>
            </a: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 </a:t>
            </a:r>
            <a:r>
              <a:rPr kumimoji="0" lang="ar-SA" sz="3600" b="1" i="0" u="none" strike="noStrike" kern="1200" cap="none" normalizeH="0" baseline="0" dirty="0">
                <a:ln>
                  <a:noFill/>
                </a:ln>
                <a:solidFill>
                  <a:schemeClr val="bg1"/>
                </a:solidFill>
                <a:effectLst/>
                <a:latin typeface="Times New Roman" pitchFamily="18" charset="0"/>
                <a:ea typeface="+mn-ea"/>
                <a:cs typeface="Times New Roman" pitchFamily="18" charset="0"/>
              </a:rPr>
              <a:t>ڨير ڨور</a:t>
            </a:r>
            <a:r>
              <a:rPr kumimoji="0" lang="ar-EG" sz="3600" b="1" i="0" u="none" strike="noStrike" kern="1200" cap="none" normalizeH="0" baseline="0" dirty="0">
                <a:ln>
                  <a:noFill/>
                </a:ln>
                <a:solidFill>
                  <a:schemeClr val="bg1"/>
                </a:solidFill>
                <a:effectLst/>
                <a:latin typeface="Times New Roman" pitchFamily="18" charset="0"/>
                <a:ea typeface="+mn-ea"/>
                <a:cs typeface="Times New Roman" pitchFamily="18" charset="0"/>
              </a:rPr>
              <a:t>و</a:t>
            </a:r>
            <a:r>
              <a:rPr kumimoji="0" lang="ar-SA" sz="3600" b="1" i="0" u="none" strike="noStrike" kern="1200" cap="none" normalizeH="0" baseline="0" dirty="0">
                <a:ln>
                  <a:noFill/>
                </a:ln>
                <a:solidFill>
                  <a:schemeClr val="bg1"/>
                </a:solidFill>
                <a:effectLst/>
                <a:latin typeface="Times New Roman" pitchFamily="18" charset="0"/>
                <a:ea typeface="+mn-ea"/>
                <a:cs typeface="Times New Roman" pitchFamily="18" charset="0"/>
              </a:rPr>
              <a:t>و.</a:t>
            </a:r>
          </a:p>
        </p:txBody>
      </p:sp>
      <p:sp>
        <p:nvSpPr>
          <p:cNvPr id="4" name="Text Placeholder 3">
            <a:extLst>
              <a:ext uri="{FF2B5EF4-FFF2-40B4-BE49-F238E27FC236}">
                <a16:creationId xmlns:a16="http://schemas.microsoft.com/office/drawing/2014/main" id="{FD749BB6-A7FB-4906-BFB0-1CC6F565E7E0}"/>
              </a:ext>
            </a:extLst>
          </p:cNvPr>
          <p:cNvSpPr>
            <a:spLocks noGrp="1"/>
          </p:cNvSpPr>
          <p:nvPr>
            <p:ph type="body" sz="quarter" idx="11"/>
          </p:nvPr>
        </p:nvSpPr>
        <p:spPr>
          <a:xfrm>
            <a:off x="0" y="3710609"/>
            <a:ext cx="9144000" cy="767262"/>
          </a:xfrm>
        </p:spPr>
        <p:txBody>
          <a:bodyPr anchor="ctr"/>
          <a:lstStyle/>
          <a:p>
            <a:r>
              <a:rPr kumimoji="0" lang="ar-SA" sz="3400" b="1" i="0" u="none" strike="noStrike" cap="none" normalizeH="0" baseline="0" dirty="0">
                <a:ln>
                  <a:noFill/>
                </a:ln>
                <a:solidFill>
                  <a:schemeClr val="bg1"/>
                </a:solidFill>
                <a:effectLst/>
                <a:latin typeface="Times New Roman" pitchFamily="18" charset="0"/>
                <a:cs typeface="Times New Roman" pitchFamily="18" charset="0"/>
              </a:rPr>
              <a:t>ف</a:t>
            </a:r>
            <a:r>
              <a:rPr kumimoji="0" lang="ar-EG" sz="3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3400" b="1" i="0" u="none" strike="noStrike" cap="none" normalizeH="0" baseline="0" dirty="0">
                <a:ln>
                  <a:noFill/>
                </a:ln>
                <a:solidFill>
                  <a:schemeClr val="bg1"/>
                </a:solidFill>
                <a:effectLst/>
                <a:latin typeface="Times New Roman" pitchFamily="18" charset="0"/>
                <a:cs typeface="Times New Roman" pitchFamily="18" charset="0"/>
              </a:rPr>
              <a:t> البحر الأعظم</a:t>
            </a:r>
            <a:r>
              <a:rPr kumimoji="0" lang="ar-EG" sz="3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400" b="1" i="0" u="none" strike="noStrike" cap="none" normalizeH="0" baseline="0" dirty="0">
                <a:ln>
                  <a:noFill/>
                </a:ln>
                <a:solidFill>
                  <a:schemeClr val="bg1"/>
                </a:solidFill>
                <a:effectLst/>
                <a:latin typeface="Times New Roman" pitchFamily="18" charset="0"/>
                <a:cs typeface="Times New Roman" pitchFamily="18" charset="0"/>
              </a:rPr>
              <a:t> غرقوا ف</a:t>
            </a:r>
            <a:r>
              <a:rPr kumimoji="0" lang="ar-EG" sz="3400" b="1" i="0" u="none" strike="noStrike" cap="none" normalizeH="0" baseline="0" dirty="0">
                <a:ln>
                  <a:noFill/>
                </a:ln>
                <a:solidFill>
                  <a:schemeClr val="bg1"/>
                </a:solidFill>
                <a:effectLst/>
                <a:latin typeface="Times New Roman" pitchFamily="18" charset="0"/>
                <a:cs typeface="Times New Roman" pitchFamily="18" charset="0"/>
              </a:rPr>
              <a:t>ي</a:t>
            </a:r>
            <a:r>
              <a:rPr kumimoji="0" lang="ar-SA" sz="3400" b="1" i="0" u="none" strike="noStrike" cap="none" normalizeH="0" baseline="0" dirty="0">
                <a:ln>
                  <a:noFill/>
                </a:ln>
                <a:solidFill>
                  <a:schemeClr val="bg1"/>
                </a:solidFill>
                <a:effectLst/>
                <a:latin typeface="Times New Roman" pitchFamily="18" charset="0"/>
                <a:cs typeface="Times New Roman" pitchFamily="18" charset="0"/>
              </a:rPr>
              <a:t> العمق</a:t>
            </a:r>
            <a:r>
              <a:rPr kumimoji="0" lang="ar-EG" sz="3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400" b="1" i="0" u="none" strike="noStrike" cap="none" normalizeH="0" baseline="0" dirty="0">
                <a:ln>
                  <a:noFill/>
                </a:ln>
                <a:solidFill>
                  <a:schemeClr val="bg1"/>
                </a:solidFill>
                <a:effectLst/>
                <a:latin typeface="Times New Roman" pitchFamily="18" charset="0"/>
                <a:cs typeface="Times New Roman" pitchFamily="18" charset="0"/>
              </a:rPr>
              <a:t> الخيل وركاب الخيل</a:t>
            </a:r>
            <a:r>
              <a:rPr kumimoji="0" lang="ar-EG" sz="3400" b="1" i="0" u="none" strike="noStrike" cap="none" normalizeH="0" baseline="0" dirty="0">
                <a:ln>
                  <a:noFill/>
                </a:ln>
                <a:solidFill>
                  <a:schemeClr val="bg1"/>
                </a:solidFill>
                <a:effectLst/>
                <a:latin typeface="Times New Roman" pitchFamily="18" charset="0"/>
                <a:cs typeface="Times New Roman" pitchFamily="18" charset="0"/>
              </a:rPr>
              <a:t>،</a:t>
            </a:r>
            <a:r>
              <a:rPr kumimoji="0" lang="ar-SA" sz="3400" b="1" i="0" u="none" strike="noStrike" cap="none" normalizeH="0" baseline="0" dirty="0">
                <a:ln>
                  <a:noFill/>
                </a:ln>
                <a:solidFill>
                  <a:schemeClr val="bg1"/>
                </a:solidFill>
                <a:effectLst/>
                <a:latin typeface="Times New Roman" pitchFamily="18" charset="0"/>
                <a:cs typeface="Times New Roman" pitchFamily="18" charset="0"/>
              </a:rPr>
              <a:t> طرحهم.</a:t>
            </a:r>
          </a:p>
        </p:txBody>
      </p:sp>
      <p:sp>
        <p:nvSpPr>
          <p:cNvPr id="5" name="Text Placeholder 4">
            <a:extLst>
              <a:ext uri="{FF2B5EF4-FFF2-40B4-BE49-F238E27FC236}">
                <a16:creationId xmlns:a16="http://schemas.microsoft.com/office/drawing/2014/main" id="{B35EA497-9E44-42BD-837A-2DC3E7BB0E9B}"/>
              </a:ext>
            </a:extLst>
          </p:cNvPr>
          <p:cNvSpPr>
            <a:spLocks noGrp="1"/>
          </p:cNvSpPr>
          <p:nvPr>
            <p:ph type="body" sz="quarter" idx="12"/>
          </p:nvPr>
        </p:nvSpPr>
        <p:spPr>
          <a:xfrm>
            <a:off x="0" y="4571318"/>
            <a:ext cx="9144000" cy="1117470"/>
          </a:xfrm>
        </p:spPr>
        <p:txBody>
          <a:bodyPr/>
          <a:lstStyle/>
          <a:p>
            <a:r>
              <a:rPr lang="pt-BR" dirty="0"/>
              <a:t>E`viom et[oci@ qen petsyk af[olkou@ ou`h;o nem ou[aci@ `h;o afberbwrou.</a:t>
            </a:r>
          </a:p>
        </p:txBody>
      </p:sp>
    </p:spTree>
    <p:extLst>
      <p:ext uri="{BB962C8B-B14F-4D97-AF65-F5344CB8AC3E}">
        <p14:creationId xmlns:p14="http://schemas.microsoft.com/office/powerpoint/2010/main" val="742286558"/>
      </p:ext>
    </p:extLst>
  </p:cSld>
  <p:clrMapOvr>
    <a:masterClrMapping/>
  </p:clrMapOvr>
</p:sld>
</file>

<file path=ppt/slides/slide9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1" y="5836024"/>
            <a:ext cx="9157447" cy="1015350"/>
          </a:xfrm>
        </p:spPr>
        <p:txBody>
          <a:bodyPr anchor="ctr"/>
          <a:lstStyle/>
          <a:p>
            <a:r>
              <a:rPr kumimoji="0" lang="ar-EG" sz="3200" b="1" i="0" u="none" strike="noStrike" kern="1200" cap="none" normalizeH="0" baseline="0" dirty="0">
                <a:ln>
                  <a:noFill/>
                </a:ln>
                <a:solidFill>
                  <a:schemeClr val="bg1"/>
                </a:solidFill>
                <a:effectLst/>
                <a:latin typeface="Times New Roman" pitchFamily="18" charset="0"/>
                <a:ea typeface="+mn-ea"/>
                <a:cs typeface="Times New Roman" pitchFamily="18" charset="0"/>
              </a:rPr>
              <a:t>في إيطاف ثاميو إن إتفيه إنتيه إتفيه: أفتشي ساركس خين إنتي سيمنيه: تيه إير أووأويني إيهوتيه إفري: إنثو بيه إبصا إنتي آناطولي.</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09"/>
            <a:ext cx="9144000" cy="1110065"/>
          </a:xfrm>
        </p:spPr>
        <p:txBody>
          <a:bodyPr anchor="ct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الذي خلق سماء السماء، تجسد من بطن الهادئة، أنت منيرة أكثر من الشمس، أنت يا باب المشرق.</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13446" y="4820674"/>
            <a:ext cx="9144000" cy="1015350"/>
          </a:xfrm>
        </p:spPr>
        <p:txBody>
          <a:bodyPr anchor="ctr"/>
          <a:lstStyle/>
          <a:p>
            <a:pPr>
              <a:spcBef>
                <a:spcPts val="0"/>
              </a:spcBef>
            </a:pPr>
            <a:r>
              <a:rPr lang="en-US" sz="3400" dirty="0" err="1"/>
              <a:t>Vy`etaf;ami`o</a:t>
            </a:r>
            <a:r>
              <a:rPr lang="en-US" sz="3400" dirty="0"/>
              <a:t> `</a:t>
            </a:r>
            <a:r>
              <a:rPr lang="en-US" sz="3400" dirty="0" err="1"/>
              <a:t>n`tve</a:t>
            </a:r>
            <a:r>
              <a:rPr lang="en-US" sz="3400" dirty="0"/>
              <a:t> `</a:t>
            </a:r>
            <a:r>
              <a:rPr lang="en-US" sz="3400" dirty="0" err="1"/>
              <a:t>nte</a:t>
            </a:r>
            <a:r>
              <a:rPr lang="en-US" sz="3400" dirty="0"/>
              <a:t> `</a:t>
            </a:r>
            <a:r>
              <a:rPr lang="en-US" sz="3400" dirty="0" err="1"/>
              <a:t>tve</a:t>
            </a:r>
            <a:r>
              <a:rPr lang="en-US" sz="3400" dirty="0"/>
              <a:t>@ </a:t>
            </a:r>
            <a:r>
              <a:rPr lang="en-US" sz="3400" dirty="0" err="1"/>
              <a:t>af</a:t>
            </a:r>
            <a:r>
              <a:rPr lang="en-US" sz="3400" dirty="0"/>
              <a:t>[</a:t>
            </a:r>
            <a:r>
              <a:rPr lang="en-US" sz="3400" dirty="0" err="1"/>
              <a:t>icarx</a:t>
            </a:r>
            <a:r>
              <a:rPr lang="en-US" sz="3400" dirty="0"/>
              <a:t> </a:t>
            </a:r>
            <a:r>
              <a:rPr lang="en-US" sz="3400" dirty="0" err="1"/>
              <a:t>qen</a:t>
            </a:r>
            <a:r>
              <a:rPr lang="en-US" sz="3400" dirty="0"/>
              <a:t> ``n]</a:t>
            </a:r>
            <a:r>
              <a:rPr lang="en-US" sz="3400" dirty="0" err="1"/>
              <a:t>cemne</a:t>
            </a:r>
            <a:r>
              <a:rPr lang="en-US" sz="3400" dirty="0"/>
              <a:t>@ </a:t>
            </a:r>
            <a:r>
              <a:rPr lang="en-US" sz="3400" dirty="0" err="1"/>
              <a:t>teerouwini</a:t>
            </a:r>
            <a:r>
              <a:rPr lang="en-US" sz="3400" dirty="0"/>
              <a:t> `</a:t>
            </a:r>
            <a:r>
              <a:rPr lang="en-US" sz="3400" dirty="0" err="1"/>
              <a:t>ehote</a:t>
            </a:r>
            <a:r>
              <a:rPr lang="en-US" sz="3400" dirty="0"/>
              <a:t> `</a:t>
            </a:r>
            <a:r>
              <a:rPr lang="en-US" sz="3400" dirty="0" err="1"/>
              <a:t>vry</a:t>
            </a:r>
            <a:r>
              <a:rPr lang="en-US" sz="3400" dirty="0"/>
              <a:t>@ `</a:t>
            </a:r>
            <a:r>
              <a:rPr lang="en-US" sz="3400" dirty="0" err="1"/>
              <a:t>n;o</a:t>
            </a:r>
            <a:r>
              <a:rPr lang="en-US" sz="3400" dirty="0"/>
              <a:t> pe `</a:t>
            </a:r>
            <a:r>
              <a:rPr lang="en-US" sz="3400" dirty="0" err="1"/>
              <a:t>pca</a:t>
            </a:r>
            <a:r>
              <a:rPr lang="en-US" sz="3400" dirty="0"/>
              <a:t> `n]`</a:t>
            </a:r>
            <a:r>
              <a:rPr lang="en-US" sz="3400" dirty="0" err="1"/>
              <a:t>anatoly</a:t>
            </a:r>
            <a:r>
              <a:rPr lang="en-US" sz="3400" dirty="0"/>
              <a:t>.</a:t>
            </a:r>
          </a:p>
        </p:txBody>
      </p:sp>
    </p:spTree>
    <p:extLst>
      <p:ext uri="{BB962C8B-B14F-4D97-AF65-F5344CB8AC3E}">
        <p14:creationId xmlns:p14="http://schemas.microsoft.com/office/powerpoint/2010/main" val="3392722008"/>
      </p:ext>
    </p:extLst>
  </p:cSld>
  <p:clrMapOvr>
    <a:masterClrMapping/>
  </p:clrMapOvr>
</p:sld>
</file>

<file path=ppt/slides/slide9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1" y="5836024"/>
            <a:ext cx="9157447" cy="1015350"/>
          </a:xfrm>
        </p:spPr>
        <p:txBody>
          <a:bodyPr anchor="ctr"/>
          <a:lstStyle/>
          <a:p>
            <a:r>
              <a:rPr kumimoji="0" lang="ar-EG" sz="3200" b="1" i="0" u="none" strike="noStrike" kern="1200" cap="none" normalizeH="0" baseline="0" dirty="0">
                <a:ln>
                  <a:noFill/>
                </a:ln>
                <a:solidFill>
                  <a:schemeClr val="bg1"/>
                </a:solidFill>
                <a:effectLst/>
                <a:latin typeface="Times New Roman" pitchFamily="18" charset="0"/>
                <a:ea typeface="+mn-ea"/>
                <a:cs typeface="Times New Roman" pitchFamily="18" charset="0"/>
              </a:rPr>
              <a:t>شيريه تي إتشرومبي إثنيصوس: شيريه إثماڤ إمبي لوغوس: شيريه إثماڤ إمبي ذيمي أورغوس: بين صوتير إيسوس بخريستوس.</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09"/>
            <a:ext cx="9144000" cy="1110065"/>
          </a:xfrm>
        </p:spPr>
        <p:txBody>
          <a:bodyPr anchor="ctr"/>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السلام للحمامة الحسنة، السلام لأم الكلمة، السلام لأم الخالق، مخلصنا ابن الله.</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13446" y="4820674"/>
            <a:ext cx="9144000" cy="1015350"/>
          </a:xfrm>
        </p:spPr>
        <p:txBody>
          <a:bodyPr anchor="ctr"/>
          <a:lstStyle/>
          <a:p>
            <a:pPr>
              <a:spcBef>
                <a:spcPts val="0"/>
              </a:spcBef>
            </a:pPr>
            <a:r>
              <a:rPr lang="it-IT" sz="3800" dirty="0"/>
              <a:t>&lt;ere ]`[rompi e;necoc@ ,ere `;mau `mPilogoc@ ,ere `;mau `mPidumiorgoc@ Pencwtyr I=y=c P=,=c.</a:t>
            </a:r>
          </a:p>
        </p:txBody>
      </p:sp>
    </p:spTree>
    <p:extLst>
      <p:ext uri="{BB962C8B-B14F-4D97-AF65-F5344CB8AC3E}">
        <p14:creationId xmlns:p14="http://schemas.microsoft.com/office/powerpoint/2010/main" val="911672262"/>
      </p:ext>
    </p:extLst>
  </p:cSld>
  <p:clrMapOvr>
    <a:masterClrMapping/>
  </p:clrMapOvr>
</p:sld>
</file>

<file path=ppt/slides/slide9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1" y="5674659"/>
            <a:ext cx="9157447" cy="1176715"/>
          </a:xfrm>
        </p:spPr>
        <p:txBody>
          <a:bodyPr anchor="ctr"/>
          <a:lstStyle/>
          <a:p>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بسيشي نيڤين أو بين نيب: موي نوؤو إنؤ ميروس نيم أوو إكليروس:</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10"/>
            <a:ext cx="9144000" cy="847944"/>
          </a:xfrm>
        </p:spPr>
        <p:txBody>
          <a:bodyPr anchor="ctr"/>
          <a:lstStyle/>
          <a:p>
            <a:r>
              <a:rPr kumimoji="0" lang="ar-SA" sz="4400" b="1" i="0" u="none" strike="noStrike" cap="none" normalizeH="0" baseline="0" dirty="0">
                <a:ln>
                  <a:noFill/>
                </a:ln>
                <a:solidFill>
                  <a:schemeClr val="bg1"/>
                </a:solidFill>
                <a:effectLst/>
                <a:latin typeface="Times New Roman" pitchFamily="18" charset="0"/>
                <a:cs typeface="Times New Roman" pitchFamily="18" charset="0"/>
              </a:rPr>
              <a:t>كل الأنفس يا ملكنا، اعطهم حظًا ونصيبًا، </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0" y="4558554"/>
            <a:ext cx="9144000" cy="1116105"/>
          </a:xfrm>
        </p:spPr>
        <p:txBody>
          <a:bodyPr anchor="ctr"/>
          <a:lstStyle/>
          <a:p>
            <a:pPr>
              <a:spcBef>
                <a:spcPts val="0"/>
              </a:spcBef>
            </a:pPr>
            <a:r>
              <a:rPr lang="pl-PL" dirty="0"/>
              <a:t>"u,y niben `w pennyb@ moi nwou `noumeroc nem ou`klyroc@</a:t>
            </a:r>
          </a:p>
        </p:txBody>
      </p:sp>
    </p:spTree>
    <p:extLst>
      <p:ext uri="{BB962C8B-B14F-4D97-AF65-F5344CB8AC3E}">
        <p14:creationId xmlns:p14="http://schemas.microsoft.com/office/powerpoint/2010/main" val="1197132468"/>
      </p:ext>
    </p:extLst>
  </p:cSld>
  <p:clrMapOvr>
    <a:masterClrMapping/>
  </p:clrMapOvr>
</p:sld>
</file>

<file path=ppt/slides/slide9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1" y="5728447"/>
            <a:ext cx="9157447" cy="1122927"/>
          </a:xfrm>
        </p:spPr>
        <p:txBody>
          <a:bodyPr anchor="ctr"/>
          <a:lstStyle/>
          <a:p>
            <a:r>
              <a:rPr kumimoji="0" lang="ar-EG" b="1" i="0" u="none" strike="noStrike" kern="1200" cap="none" normalizeH="0" baseline="0" dirty="0">
                <a:ln>
                  <a:noFill/>
                </a:ln>
                <a:solidFill>
                  <a:schemeClr val="bg1"/>
                </a:solidFill>
                <a:effectLst/>
                <a:latin typeface="Times New Roman" pitchFamily="18" charset="0"/>
                <a:ea typeface="+mn-ea"/>
                <a:cs typeface="Times New Roman" pitchFamily="18" charset="0"/>
              </a:rPr>
              <a:t>خين تيك ميت أوورو نيم ني إثؤواب تيرو: هيتين ني إبريسڤيا إنتي بارثينوس.</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3446" y="3710610"/>
            <a:ext cx="9144000" cy="794156"/>
          </a:xfrm>
        </p:spPr>
        <p:txBody>
          <a:bodyPr anchor="ctr"/>
          <a:lstStyle/>
          <a:p>
            <a:r>
              <a:rPr kumimoji="0" lang="ar-SA" sz="4400" b="1" i="0" u="none" strike="noStrike" cap="none" normalizeH="0" baseline="0" dirty="0">
                <a:ln>
                  <a:noFill/>
                </a:ln>
                <a:solidFill>
                  <a:schemeClr val="bg1"/>
                </a:solidFill>
                <a:effectLst/>
                <a:latin typeface="Times New Roman" pitchFamily="18" charset="0"/>
                <a:cs typeface="Times New Roman" pitchFamily="18" charset="0"/>
              </a:rPr>
              <a:t>في ملكوتك مع جميع القديسين، بشفاعة العذراء.</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1" y="4511393"/>
            <a:ext cx="9144000" cy="1217054"/>
          </a:xfrm>
        </p:spPr>
        <p:txBody>
          <a:bodyPr anchor="ctr"/>
          <a:lstStyle/>
          <a:p>
            <a:pPr>
              <a:spcBef>
                <a:spcPts val="0"/>
              </a:spcBef>
            </a:pPr>
            <a:r>
              <a:rPr lang="pl-PL" sz="4000" dirty="0"/>
              <a:t>qen tekmetouro nem ny=e=;=u tyrou@ hiten ni`precbia `n]par;enoc.</a:t>
            </a:r>
            <a:endParaRPr lang="pl-PL" dirty="0"/>
          </a:p>
        </p:txBody>
      </p:sp>
    </p:spTree>
    <p:extLst>
      <p:ext uri="{BB962C8B-B14F-4D97-AF65-F5344CB8AC3E}">
        <p14:creationId xmlns:p14="http://schemas.microsoft.com/office/powerpoint/2010/main" val="3287514796"/>
      </p:ext>
    </p:extLst>
  </p:cSld>
  <p:clrMapOvr>
    <a:masterClrMapping/>
  </p:clrMapOvr>
</p:sld>
</file>

<file path=ppt/slides/slide9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5D4-1B07-42A3-801D-2B85812C2295}"/>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037A25F9-2C8D-4BAB-9B88-FA011D4FB734}"/>
              </a:ext>
            </a:extLst>
          </p:cNvPr>
          <p:cNvSpPr>
            <a:spLocks noGrp="1"/>
          </p:cNvSpPr>
          <p:nvPr>
            <p:ph type="body" sz="quarter" idx="10"/>
          </p:nvPr>
        </p:nvSpPr>
        <p:spPr>
          <a:xfrm>
            <a:off x="-1" y="5728447"/>
            <a:ext cx="9157447" cy="1122927"/>
          </a:xfrm>
        </p:spPr>
        <p:txBody>
          <a:bodyPr anchor="ctr"/>
          <a:lstStyle/>
          <a:p>
            <a:pPr>
              <a:spcBef>
                <a:spcPts val="0"/>
              </a:spcBef>
            </a:pPr>
            <a:r>
              <a:rPr kumimoji="0" lang="ar-EG" sz="3700" b="1" i="0" u="none" strike="noStrike" kern="1200" cap="none" normalizeH="0" baseline="0" dirty="0">
                <a:ln>
                  <a:noFill/>
                </a:ln>
                <a:solidFill>
                  <a:schemeClr val="bg1"/>
                </a:solidFill>
                <a:effectLst/>
                <a:latin typeface="Times New Roman" pitchFamily="18" charset="0"/>
                <a:ea typeface="+mn-ea"/>
                <a:cs typeface="Times New Roman" pitchFamily="18" charset="0"/>
              </a:rPr>
              <a:t>أو بين صوتير أري باميڤئي: آنوك بي كيرمي نيكوديموس: </a:t>
            </a:r>
          </a:p>
          <a:p>
            <a:pPr>
              <a:spcBef>
                <a:spcPts val="0"/>
              </a:spcBef>
            </a:pPr>
            <a:r>
              <a:rPr kumimoji="0" lang="ar-EG" sz="3700" b="1" i="0" u="none" strike="noStrike" kern="1200" cap="none" normalizeH="0" baseline="0" dirty="0">
                <a:ln>
                  <a:noFill/>
                </a:ln>
                <a:solidFill>
                  <a:schemeClr val="bg1"/>
                </a:solidFill>
                <a:effectLst/>
                <a:latin typeface="Times New Roman" pitchFamily="18" charset="0"/>
                <a:ea typeface="+mn-ea"/>
                <a:cs typeface="Times New Roman" pitchFamily="18" charset="0"/>
              </a:rPr>
              <a:t>كو ني إيڤول إننا نوڤي: نيم إبسيبي إنني إخريستيانوس.</a:t>
            </a:r>
          </a:p>
        </p:txBody>
      </p:sp>
      <p:sp>
        <p:nvSpPr>
          <p:cNvPr id="4" name="Text Placeholder 3">
            <a:extLst>
              <a:ext uri="{FF2B5EF4-FFF2-40B4-BE49-F238E27FC236}">
                <a16:creationId xmlns:a16="http://schemas.microsoft.com/office/drawing/2014/main" id="{A4C8400C-3EE1-4BB9-BC91-6923E215FE8D}"/>
              </a:ext>
            </a:extLst>
          </p:cNvPr>
          <p:cNvSpPr>
            <a:spLocks noGrp="1"/>
          </p:cNvSpPr>
          <p:nvPr>
            <p:ph type="body" sz="quarter" idx="11"/>
          </p:nvPr>
        </p:nvSpPr>
        <p:spPr>
          <a:xfrm>
            <a:off x="-121025" y="3710610"/>
            <a:ext cx="9345707" cy="1022755"/>
          </a:xfrm>
        </p:spPr>
        <p:txBody>
          <a:bodyPr anchor="t"/>
          <a:lstStyle/>
          <a:p>
            <a:r>
              <a:rPr kumimoji="0" lang="ar-SA" sz="3600" b="1" i="0" u="none" strike="noStrike" cap="none" normalizeH="0" baseline="0" dirty="0">
                <a:ln>
                  <a:noFill/>
                </a:ln>
                <a:solidFill>
                  <a:schemeClr val="bg1"/>
                </a:solidFill>
                <a:effectLst/>
                <a:latin typeface="Times New Roman" pitchFamily="18" charset="0"/>
                <a:cs typeface="Times New Roman" pitchFamily="18" charset="0"/>
              </a:rPr>
              <a:t>يا مخلصنا أذكرني، أنا الرماد نيقوديموس، وأغفر لي خطاياي، مع باقي المسيحيين.</a:t>
            </a:r>
          </a:p>
        </p:txBody>
      </p:sp>
      <p:sp>
        <p:nvSpPr>
          <p:cNvPr id="5" name="Text Placeholder 4">
            <a:extLst>
              <a:ext uri="{FF2B5EF4-FFF2-40B4-BE49-F238E27FC236}">
                <a16:creationId xmlns:a16="http://schemas.microsoft.com/office/drawing/2014/main" id="{660EEDD8-D110-4CD7-B556-42FF94BE8E3C}"/>
              </a:ext>
            </a:extLst>
          </p:cNvPr>
          <p:cNvSpPr>
            <a:spLocks noGrp="1"/>
          </p:cNvSpPr>
          <p:nvPr>
            <p:ph type="body" sz="quarter" idx="12"/>
          </p:nvPr>
        </p:nvSpPr>
        <p:spPr>
          <a:xfrm>
            <a:off x="-1" y="4733365"/>
            <a:ext cx="9144000" cy="995082"/>
          </a:xfrm>
        </p:spPr>
        <p:txBody>
          <a:bodyPr anchor="ctr"/>
          <a:lstStyle/>
          <a:p>
            <a:pPr>
              <a:spcBef>
                <a:spcPts val="0"/>
              </a:spcBef>
            </a:pPr>
            <a:r>
              <a:rPr lang="pl-PL" sz="3500" dirty="0"/>
              <a:t>W Pencwtyr `aripameu`i@ `anok pikermi Nikodymoc@ </a:t>
            </a:r>
            <a:endParaRPr lang="ar-EG" sz="3500" dirty="0"/>
          </a:p>
          <a:p>
            <a:pPr>
              <a:spcBef>
                <a:spcPts val="0"/>
              </a:spcBef>
            </a:pPr>
            <a:r>
              <a:rPr lang="pl-PL" sz="3500" dirty="0"/>
              <a:t>,w nyi `ebol `nnanobi@ nem `pcepi `nni`,rictianoc.</a:t>
            </a:r>
          </a:p>
        </p:txBody>
      </p:sp>
    </p:spTree>
    <p:extLst>
      <p:ext uri="{BB962C8B-B14F-4D97-AF65-F5344CB8AC3E}">
        <p14:creationId xmlns:p14="http://schemas.microsoft.com/office/powerpoint/2010/main" val="2988969438"/>
      </p:ext>
    </p:extLst>
  </p:cSld>
  <p:clrMapOvr>
    <a:masterClrMapping/>
  </p:clrMapOvr>
</p:sld>
</file>

<file path=ppt/slides/slide9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CAD7A-AB20-4997-8B7D-13018285912B}"/>
              </a:ext>
            </a:extLst>
          </p:cNvPr>
          <p:cNvSpPr>
            <a:spLocks noGrp="1"/>
          </p:cNvSpPr>
          <p:nvPr>
            <p:ph type="title"/>
          </p:nvPr>
        </p:nvSpPr>
        <p:spPr>
          <a:xfrm>
            <a:off x="-2299447" y="0"/>
            <a:ext cx="2299447" cy="715617"/>
          </a:xfrm>
        </p:spPr>
        <p:txBody>
          <a:bodyPr/>
          <a:lstStyle/>
          <a:p>
            <a:pPr algn="r" rtl="1"/>
            <a:r>
              <a:rPr lang="ar-EG" b="1" dirty="0">
                <a:solidFill>
                  <a:srgbClr val="FFC000"/>
                </a:solidFill>
              </a:rPr>
              <a:t>ابصالية الجمعة</a:t>
            </a:r>
            <a:endParaRPr lang="en-GB" b="1" dirty="0">
              <a:solidFill>
                <a:srgbClr val="FFC000"/>
              </a:solidFill>
            </a:endParaRPr>
          </a:p>
        </p:txBody>
      </p:sp>
      <p:sp>
        <p:nvSpPr>
          <p:cNvPr id="3" name="Text Placeholder 2">
            <a:extLst>
              <a:ext uri="{FF2B5EF4-FFF2-40B4-BE49-F238E27FC236}">
                <a16:creationId xmlns:a16="http://schemas.microsoft.com/office/drawing/2014/main" id="{D9EB8B4A-8768-4C63-B2E9-25379A485D29}"/>
              </a:ext>
            </a:extLst>
          </p:cNvPr>
          <p:cNvSpPr>
            <a:spLocks noGrp="1"/>
          </p:cNvSpPr>
          <p:nvPr>
            <p:ph type="body" sz="quarter" idx="10"/>
          </p:nvPr>
        </p:nvSpPr>
        <p:spPr/>
        <p:txBody>
          <a:bodyPr/>
          <a:lstStyle/>
          <a:p>
            <a:r>
              <a:rPr lang="ar-EG" sz="3200" dirty="0"/>
              <a:t>آليثوس غار آى تي أم با أوو أوي: إيه أو نيشتي إنكيه فاليئون: إيه تيه فاي بيه ران إن أوجاي: إنتيه بين شويس إيسوس بخرستوس.</a:t>
            </a:r>
            <a:endParaRPr lang="en-GB" sz="3200" dirty="0"/>
          </a:p>
        </p:txBody>
      </p:sp>
      <p:sp>
        <p:nvSpPr>
          <p:cNvPr id="4" name="Text Placeholder 3">
            <a:extLst>
              <a:ext uri="{FF2B5EF4-FFF2-40B4-BE49-F238E27FC236}">
                <a16:creationId xmlns:a16="http://schemas.microsoft.com/office/drawing/2014/main" id="{82A2DFA3-35F9-4099-96CD-4226DE816ADC}"/>
              </a:ext>
            </a:extLst>
          </p:cNvPr>
          <p:cNvSpPr>
            <a:spLocks noGrp="1"/>
          </p:cNvSpPr>
          <p:nvPr>
            <p:ph type="body" sz="quarter" idx="11"/>
          </p:nvPr>
        </p:nvSpPr>
        <p:spPr/>
        <p:txBody>
          <a:bodyPr/>
          <a:lstStyle/>
          <a:p>
            <a:r>
              <a:rPr lang="ar-EG" sz="3300" dirty="0"/>
              <a:t>بالحقيقة قد تقدمت، إلى رأس عظيم، هو اسم الخلاص، الذى لربنا يسوع المسيح.</a:t>
            </a:r>
            <a:endParaRPr lang="en-GB" sz="3300" dirty="0"/>
          </a:p>
        </p:txBody>
      </p:sp>
      <p:sp>
        <p:nvSpPr>
          <p:cNvPr id="5" name="Text Placeholder 4">
            <a:extLst>
              <a:ext uri="{FF2B5EF4-FFF2-40B4-BE49-F238E27FC236}">
                <a16:creationId xmlns:a16="http://schemas.microsoft.com/office/drawing/2014/main" id="{3B0071DD-4CE0-431E-BF8D-CBE6F23FA596}"/>
              </a:ext>
            </a:extLst>
          </p:cNvPr>
          <p:cNvSpPr>
            <a:spLocks noGrp="1"/>
          </p:cNvSpPr>
          <p:nvPr>
            <p:ph type="body" sz="quarter" idx="12"/>
          </p:nvPr>
        </p:nvSpPr>
        <p:spPr>
          <a:xfrm>
            <a:off x="0" y="4642459"/>
            <a:ext cx="9144000" cy="1189740"/>
          </a:xfrm>
        </p:spPr>
        <p:txBody>
          <a:bodyPr/>
          <a:lstStyle/>
          <a:p>
            <a:r>
              <a:rPr lang="en-GB" sz="3800" dirty="0" err="1"/>
              <a:t>Aly;oc</a:t>
            </a:r>
            <a:r>
              <a:rPr lang="en-GB" sz="3800" dirty="0"/>
              <a:t> gar ai] `</a:t>
            </a:r>
            <a:r>
              <a:rPr lang="en-GB" sz="3800" dirty="0" err="1"/>
              <a:t>mpa`oui</a:t>
            </a:r>
            <a:r>
              <a:rPr lang="en-GB" sz="3800" dirty="0"/>
              <a:t>@ `</a:t>
            </a:r>
            <a:r>
              <a:rPr lang="en-GB" sz="3800" dirty="0" err="1"/>
              <a:t>eounis</a:t>
            </a:r>
            <a:r>
              <a:rPr lang="en-GB" sz="3800" dirty="0"/>
              <a:t>] `</a:t>
            </a:r>
            <a:r>
              <a:rPr lang="en-GB" sz="3800" dirty="0" err="1"/>
              <a:t>nkevaleon</a:t>
            </a:r>
            <a:r>
              <a:rPr lang="en-GB" sz="3800" dirty="0"/>
              <a:t> @ `</a:t>
            </a:r>
            <a:r>
              <a:rPr lang="en-GB" sz="3800" dirty="0" err="1"/>
              <a:t>ete</a:t>
            </a:r>
            <a:r>
              <a:rPr lang="en-GB" sz="3800" dirty="0"/>
              <a:t> </a:t>
            </a:r>
            <a:r>
              <a:rPr lang="en-GB" sz="3800" dirty="0" err="1"/>
              <a:t>vai</a:t>
            </a:r>
            <a:r>
              <a:rPr lang="en-GB" sz="3800" dirty="0"/>
              <a:t> pe </a:t>
            </a:r>
            <a:r>
              <a:rPr lang="en-GB" sz="3800" dirty="0" err="1"/>
              <a:t>piran</a:t>
            </a:r>
            <a:r>
              <a:rPr lang="en-GB" sz="3800" dirty="0"/>
              <a:t> `</a:t>
            </a:r>
            <a:r>
              <a:rPr lang="en-GB" sz="3800" dirty="0" err="1"/>
              <a:t>nougai</a:t>
            </a:r>
            <a:r>
              <a:rPr lang="en-GB" sz="3800" dirty="0"/>
              <a:t>@ `</a:t>
            </a:r>
            <a:r>
              <a:rPr lang="en-GB" sz="3800" dirty="0" err="1"/>
              <a:t>nte</a:t>
            </a:r>
            <a:r>
              <a:rPr lang="en-GB" sz="3800" dirty="0"/>
              <a:t> pen=o=c I=y=c P=,=c.</a:t>
            </a:r>
          </a:p>
        </p:txBody>
      </p:sp>
      <p:sp>
        <p:nvSpPr>
          <p:cNvPr id="6" name="TextBox 5">
            <a:hlinkClick r:id="rId2" action="ppaction://hlinksldjump"/>
            <a:extLst>
              <a:ext uri="{FF2B5EF4-FFF2-40B4-BE49-F238E27FC236}">
                <a16:creationId xmlns:a16="http://schemas.microsoft.com/office/drawing/2014/main" id="{43C0D081-38E1-48E8-837A-B3D085562E89}"/>
              </a:ext>
            </a:extLst>
          </p:cNvPr>
          <p:cNvSpPr txBox="1"/>
          <p:nvPr/>
        </p:nvSpPr>
        <p:spPr>
          <a:xfrm>
            <a:off x="7315200" y="3310499"/>
            <a:ext cx="1828800" cy="400110"/>
          </a:xfrm>
          <a:prstGeom prst="rect">
            <a:avLst/>
          </a:prstGeom>
          <a:noFill/>
        </p:spPr>
        <p:txBody>
          <a:bodyPr wrap="square" rtlCol="0">
            <a:spAutoFit/>
          </a:bodyPr>
          <a:lstStyle/>
          <a:p>
            <a:pPr algn="ctr" rtl="1"/>
            <a:r>
              <a:rPr lang="ar-EG" sz="2000" b="1" dirty="0">
                <a:solidFill>
                  <a:srgbClr val="FFC000"/>
                </a:solidFill>
              </a:rPr>
              <a:t>مقدمة الثيؤطوكيات</a:t>
            </a:r>
            <a:endParaRPr lang="en-GB" sz="2000" b="1" dirty="0">
              <a:solidFill>
                <a:srgbClr val="FFC000"/>
              </a:solidFill>
            </a:endParaRPr>
          </a:p>
        </p:txBody>
      </p:sp>
    </p:spTree>
    <p:extLst>
      <p:ext uri="{BB962C8B-B14F-4D97-AF65-F5344CB8AC3E}">
        <p14:creationId xmlns:p14="http://schemas.microsoft.com/office/powerpoint/2010/main" val="2747845953"/>
      </p:ext>
    </p:extLst>
  </p:cSld>
  <p:clrMapOvr>
    <a:masterClrMapping/>
  </p:clrMapOvr>
</p:sld>
</file>

<file path=ppt/slides/slide9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3BA9C-A99C-4017-AED1-836C4EAFB3B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2DDA7F31-F2DC-43A3-BE82-19C686A7A5A3}"/>
              </a:ext>
            </a:extLst>
          </p:cNvPr>
          <p:cNvSpPr>
            <a:spLocks noGrp="1"/>
          </p:cNvSpPr>
          <p:nvPr>
            <p:ph type="body" sz="quarter" idx="10"/>
          </p:nvPr>
        </p:nvSpPr>
        <p:spPr/>
        <p:txBody>
          <a:bodyPr/>
          <a:lstStyle/>
          <a:p>
            <a:r>
              <a:rPr lang="ar-EG" dirty="0"/>
              <a:t>آبين شويس إيسوس بخرستوس: تي إن أووميني إن نيف إيه بي آيك:</a:t>
            </a:r>
            <a:endParaRPr lang="en-GB" dirty="0"/>
          </a:p>
        </p:txBody>
      </p:sp>
      <p:sp>
        <p:nvSpPr>
          <p:cNvPr id="4" name="Text Placeholder 3">
            <a:extLst>
              <a:ext uri="{FF2B5EF4-FFF2-40B4-BE49-F238E27FC236}">
                <a16:creationId xmlns:a16="http://schemas.microsoft.com/office/drawing/2014/main" id="{2517054A-8A8E-46B2-92F5-773D4D0E275A}"/>
              </a:ext>
            </a:extLst>
          </p:cNvPr>
          <p:cNvSpPr>
            <a:spLocks noGrp="1"/>
          </p:cNvSpPr>
          <p:nvPr>
            <p:ph type="body" sz="quarter" idx="11"/>
          </p:nvPr>
        </p:nvSpPr>
        <p:spPr/>
        <p:txBody>
          <a:bodyPr anchor="ctr"/>
          <a:lstStyle/>
          <a:p>
            <a:r>
              <a:rPr lang="ar-EG" dirty="0"/>
              <a:t>ربنا يسوع المسيح، قد أعطى علامة لعبيدِه، </a:t>
            </a:r>
            <a:endParaRPr lang="en-GB" dirty="0"/>
          </a:p>
        </p:txBody>
      </p:sp>
      <p:sp>
        <p:nvSpPr>
          <p:cNvPr id="5" name="Text Placeholder 4">
            <a:extLst>
              <a:ext uri="{FF2B5EF4-FFF2-40B4-BE49-F238E27FC236}">
                <a16:creationId xmlns:a16="http://schemas.microsoft.com/office/drawing/2014/main" id="{17281A6F-2DAE-49A1-BBF5-A179A0C63EF1}"/>
              </a:ext>
            </a:extLst>
          </p:cNvPr>
          <p:cNvSpPr>
            <a:spLocks noGrp="1"/>
          </p:cNvSpPr>
          <p:nvPr>
            <p:ph type="body" sz="quarter" idx="12"/>
          </p:nvPr>
        </p:nvSpPr>
        <p:spPr/>
        <p:txBody>
          <a:bodyPr anchor="ctr"/>
          <a:lstStyle/>
          <a:p>
            <a:r>
              <a:rPr lang="en-GB" sz="4400" dirty="0" err="1"/>
              <a:t>Apen</a:t>
            </a:r>
            <a:r>
              <a:rPr lang="en-GB" sz="4400" dirty="0"/>
              <a:t>=o=c I=y=c P=,=c@ ]`</a:t>
            </a:r>
            <a:r>
              <a:rPr lang="en-GB" sz="4400" dirty="0" err="1"/>
              <a:t>noumyini</a:t>
            </a:r>
            <a:r>
              <a:rPr lang="en-GB" sz="4400" dirty="0"/>
              <a:t> `</a:t>
            </a:r>
            <a:r>
              <a:rPr lang="en-GB" sz="4400" dirty="0" err="1"/>
              <a:t>nnef`ebiaik</a:t>
            </a:r>
            <a:r>
              <a:rPr lang="en-GB" sz="4400" dirty="0"/>
              <a:t>@</a:t>
            </a:r>
          </a:p>
        </p:txBody>
      </p:sp>
    </p:spTree>
    <p:extLst>
      <p:ext uri="{BB962C8B-B14F-4D97-AF65-F5344CB8AC3E}">
        <p14:creationId xmlns:p14="http://schemas.microsoft.com/office/powerpoint/2010/main" val="498248699"/>
      </p:ext>
    </p:extLst>
  </p:cSld>
  <p:clrMapOvr>
    <a:masterClrMapping/>
  </p:clrMapOvr>
</p:sld>
</file>

<file path=ppt/slides/slide9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58FA10-9737-45F9-BC9D-E617655DA0EB}"/>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9473D690-42FE-4B81-AD63-E96EEAC34EBA}"/>
              </a:ext>
            </a:extLst>
          </p:cNvPr>
          <p:cNvSpPr>
            <a:spLocks noGrp="1"/>
          </p:cNvSpPr>
          <p:nvPr>
            <p:ph type="body" sz="quarter" idx="10"/>
          </p:nvPr>
        </p:nvSpPr>
        <p:spPr/>
        <p:txBody>
          <a:bodyPr/>
          <a:lstStyle/>
          <a:p>
            <a:r>
              <a:rPr lang="ar-EG" dirty="0"/>
              <a:t>ني إت إرهوتي خاتيفهي: إثروفوت إيڤول خا إتهي إم إبهو إن أوو فيتي.</a:t>
            </a:r>
            <a:endParaRPr lang="en-GB" dirty="0"/>
          </a:p>
        </p:txBody>
      </p:sp>
      <p:sp>
        <p:nvSpPr>
          <p:cNvPr id="4" name="Text Placeholder 3">
            <a:extLst>
              <a:ext uri="{FF2B5EF4-FFF2-40B4-BE49-F238E27FC236}">
                <a16:creationId xmlns:a16="http://schemas.microsoft.com/office/drawing/2014/main" id="{C4EA57BD-2205-4B29-A1AE-53677EED45BA}"/>
              </a:ext>
            </a:extLst>
          </p:cNvPr>
          <p:cNvSpPr>
            <a:spLocks noGrp="1"/>
          </p:cNvSpPr>
          <p:nvPr>
            <p:ph type="body" sz="quarter" idx="11"/>
          </p:nvPr>
        </p:nvSpPr>
        <p:spPr/>
        <p:txBody>
          <a:bodyPr anchor="ctr"/>
          <a:lstStyle/>
          <a:p>
            <a:r>
              <a:rPr lang="ar-EG" dirty="0"/>
              <a:t>الذين يخافونه، لكي يهربوا من وجه القوس.</a:t>
            </a:r>
            <a:endParaRPr lang="en-GB" dirty="0"/>
          </a:p>
        </p:txBody>
      </p:sp>
      <p:sp>
        <p:nvSpPr>
          <p:cNvPr id="5" name="Text Placeholder 4">
            <a:extLst>
              <a:ext uri="{FF2B5EF4-FFF2-40B4-BE49-F238E27FC236}">
                <a16:creationId xmlns:a16="http://schemas.microsoft.com/office/drawing/2014/main" id="{72AE24F3-B4C5-4105-A099-E409A75E4623}"/>
              </a:ext>
            </a:extLst>
          </p:cNvPr>
          <p:cNvSpPr>
            <a:spLocks noGrp="1"/>
          </p:cNvSpPr>
          <p:nvPr>
            <p:ph type="body" sz="quarter" idx="12"/>
          </p:nvPr>
        </p:nvSpPr>
        <p:spPr/>
        <p:txBody>
          <a:bodyPr/>
          <a:lstStyle/>
          <a:p>
            <a:r>
              <a:rPr lang="en-GB" dirty="0" err="1"/>
              <a:t>ny`eterho</a:t>
            </a:r>
            <a:r>
              <a:rPr lang="en-GB" dirty="0"/>
              <a:t>] </a:t>
            </a:r>
            <a:r>
              <a:rPr lang="en-GB" dirty="0" err="1"/>
              <a:t>qa</a:t>
            </a:r>
            <a:r>
              <a:rPr lang="en-GB" dirty="0"/>
              <a:t> </a:t>
            </a:r>
            <a:r>
              <a:rPr lang="en-GB" dirty="0" err="1"/>
              <a:t>tefhy</a:t>
            </a:r>
            <a:r>
              <a:rPr lang="en-GB" dirty="0"/>
              <a:t>@ </a:t>
            </a:r>
            <a:r>
              <a:rPr lang="en-GB" dirty="0" err="1"/>
              <a:t>e;rouvwt</a:t>
            </a:r>
            <a:r>
              <a:rPr lang="en-GB" dirty="0"/>
              <a:t> `</a:t>
            </a:r>
            <a:r>
              <a:rPr lang="en-GB" dirty="0" err="1"/>
              <a:t>ebol</a:t>
            </a:r>
            <a:r>
              <a:rPr lang="en-GB" dirty="0"/>
              <a:t> </a:t>
            </a:r>
            <a:r>
              <a:rPr lang="en-GB" dirty="0" err="1"/>
              <a:t>qa</a:t>
            </a:r>
            <a:r>
              <a:rPr lang="en-GB" dirty="0"/>
              <a:t> `thy `</a:t>
            </a:r>
            <a:r>
              <a:rPr lang="en-GB" dirty="0" err="1"/>
              <a:t>m`pho</a:t>
            </a:r>
            <a:r>
              <a:rPr lang="en-GB" dirty="0"/>
              <a:t> `</a:t>
            </a:r>
            <a:r>
              <a:rPr lang="en-GB" dirty="0" err="1"/>
              <a:t>nouvi</a:t>
            </a:r>
            <a:r>
              <a:rPr lang="en-GB" dirty="0"/>
              <a:t>].</a:t>
            </a:r>
          </a:p>
        </p:txBody>
      </p:sp>
    </p:spTree>
    <p:extLst>
      <p:ext uri="{BB962C8B-B14F-4D97-AF65-F5344CB8AC3E}">
        <p14:creationId xmlns:p14="http://schemas.microsoft.com/office/powerpoint/2010/main" val="2685838726"/>
      </p:ext>
    </p:extLst>
  </p:cSld>
  <p:clrMapOvr>
    <a:masterClrMapping/>
  </p:clrMapOvr>
</p:sld>
</file>

<file path=ppt/slides/slide9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CA6CA-B3DF-42E4-903C-B2E4C4E07E97}"/>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C9E03E81-1D03-400D-B778-DC8E7B767CD0}"/>
              </a:ext>
            </a:extLst>
          </p:cNvPr>
          <p:cNvSpPr>
            <a:spLocks noGrp="1"/>
          </p:cNvSpPr>
          <p:nvPr>
            <p:ph type="body" sz="quarter" idx="10"/>
          </p:nvPr>
        </p:nvSpPr>
        <p:spPr>
          <a:xfrm>
            <a:off x="0" y="5815013"/>
            <a:ext cx="9144000" cy="1036362"/>
          </a:xfrm>
        </p:spPr>
        <p:txBody>
          <a:bodyPr/>
          <a:lstStyle/>
          <a:p>
            <a:r>
              <a:rPr lang="ar-EG" sz="3400" dirty="0"/>
              <a:t>آبين شويس إيسوس بخرستوس: تي إن أووميني إن نيف إيه بي آيك: ني إت إرهوتي خاتيف هي: إثروثوم إنرو أوو إنني موئي. </a:t>
            </a:r>
            <a:endParaRPr lang="en-GB" sz="3400" dirty="0"/>
          </a:p>
        </p:txBody>
      </p:sp>
      <p:sp>
        <p:nvSpPr>
          <p:cNvPr id="4" name="Text Placeholder 3">
            <a:extLst>
              <a:ext uri="{FF2B5EF4-FFF2-40B4-BE49-F238E27FC236}">
                <a16:creationId xmlns:a16="http://schemas.microsoft.com/office/drawing/2014/main" id="{EC540CA1-912C-46F0-8298-32CB27C1F03F}"/>
              </a:ext>
            </a:extLst>
          </p:cNvPr>
          <p:cNvSpPr>
            <a:spLocks noGrp="1"/>
          </p:cNvSpPr>
          <p:nvPr>
            <p:ph type="body" sz="quarter" idx="11"/>
          </p:nvPr>
        </p:nvSpPr>
        <p:spPr>
          <a:xfrm>
            <a:off x="0" y="3710609"/>
            <a:ext cx="9144000" cy="885203"/>
          </a:xfrm>
        </p:spPr>
        <p:txBody>
          <a:bodyPr/>
          <a:lstStyle/>
          <a:p>
            <a:r>
              <a:rPr lang="ar-EG" sz="3200" dirty="0"/>
              <a:t>ربنا يسوع المسيح، أعطى علامة لعبيده، الذين يخافونه، لكي يسدوا أفواه الأسود.</a:t>
            </a:r>
            <a:endParaRPr lang="en-GB" sz="3200" dirty="0"/>
          </a:p>
        </p:txBody>
      </p:sp>
      <p:sp>
        <p:nvSpPr>
          <p:cNvPr id="5" name="Text Placeholder 4">
            <a:extLst>
              <a:ext uri="{FF2B5EF4-FFF2-40B4-BE49-F238E27FC236}">
                <a16:creationId xmlns:a16="http://schemas.microsoft.com/office/drawing/2014/main" id="{EC568596-6AA0-4C31-9030-F802876C20BE}"/>
              </a:ext>
            </a:extLst>
          </p:cNvPr>
          <p:cNvSpPr>
            <a:spLocks noGrp="1"/>
          </p:cNvSpPr>
          <p:nvPr>
            <p:ph type="body" sz="quarter" idx="12"/>
          </p:nvPr>
        </p:nvSpPr>
        <p:spPr>
          <a:xfrm>
            <a:off x="0" y="4595812"/>
            <a:ext cx="9144000" cy="1189740"/>
          </a:xfrm>
        </p:spPr>
        <p:txBody>
          <a:bodyPr anchor="ctr"/>
          <a:lstStyle/>
          <a:p>
            <a:r>
              <a:rPr lang="en-GB" sz="3800" dirty="0" err="1"/>
              <a:t>Apen</a:t>
            </a:r>
            <a:r>
              <a:rPr lang="en-GB" sz="3800" dirty="0"/>
              <a:t>=o=c I=y=c P=,=c@ ]`</a:t>
            </a:r>
            <a:r>
              <a:rPr lang="en-GB" sz="3800" dirty="0" err="1"/>
              <a:t>noumyini</a:t>
            </a:r>
            <a:r>
              <a:rPr lang="en-GB" sz="3800" dirty="0"/>
              <a:t> `</a:t>
            </a:r>
            <a:r>
              <a:rPr lang="en-GB" sz="3800" dirty="0" err="1"/>
              <a:t>nnef`ebiaik</a:t>
            </a:r>
            <a:r>
              <a:rPr lang="en-GB" sz="3800" dirty="0"/>
              <a:t>@ </a:t>
            </a:r>
            <a:r>
              <a:rPr lang="en-GB" sz="3800" dirty="0" err="1"/>
              <a:t>ny`eterho</a:t>
            </a:r>
            <a:r>
              <a:rPr lang="en-GB" sz="3800" dirty="0"/>
              <a:t>] </a:t>
            </a:r>
            <a:r>
              <a:rPr lang="en-GB" sz="3800" dirty="0" err="1"/>
              <a:t>qa</a:t>
            </a:r>
            <a:r>
              <a:rPr lang="en-GB" sz="3800" dirty="0"/>
              <a:t> </a:t>
            </a:r>
            <a:r>
              <a:rPr lang="en-GB" sz="3800" dirty="0" err="1"/>
              <a:t>tefhy</a:t>
            </a:r>
            <a:r>
              <a:rPr lang="en-GB" sz="3800" dirty="0"/>
              <a:t>@ </a:t>
            </a:r>
            <a:r>
              <a:rPr lang="en-GB" sz="3800" dirty="0" err="1"/>
              <a:t>e;rou;wm</a:t>
            </a:r>
            <a:r>
              <a:rPr lang="en-GB" sz="3800" dirty="0"/>
              <a:t> `</a:t>
            </a:r>
            <a:r>
              <a:rPr lang="en-GB" sz="3800" dirty="0" err="1"/>
              <a:t>nrwou</a:t>
            </a:r>
            <a:r>
              <a:rPr lang="en-GB" sz="3800" dirty="0"/>
              <a:t> `</a:t>
            </a:r>
            <a:r>
              <a:rPr lang="en-GB" sz="3800" dirty="0" err="1"/>
              <a:t>nnimou`i</a:t>
            </a:r>
            <a:endParaRPr lang="en-GB" sz="3800" dirty="0"/>
          </a:p>
        </p:txBody>
      </p:sp>
    </p:spTree>
    <p:extLst>
      <p:ext uri="{BB962C8B-B14F-4D97-AF65-F5344CB8AC3E}">
        <p14:creationId xmlns:p14="http://schemas.microsoft.com/office/powerpoint/2010/main" val="745296653"/>
      </p:ext>
    </p:extLst>
  </p:cSld>
  <p:clrMapOvr>
    <a:masterClrMapping/>
  </p:clrMapOvr>
</p:sld>
</file>

<file path=ppt/slides/slide9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98BA5-52D7-4BEB-B834-F1197BDF1484}"/>
              </a:ext>
            </a:extLst>
          </p:cNvPr>
          <p:cNvSpPr>
            <a:spLocks noGrp="1"/>
          </p:cNvSpPr>
          <p:nvPr>
            <p:ph type="title"/>
          </p:nvPr>
        </p:nvSpPr>
        <p:spPr/>
        <p:txBody>
          <a:bodyPr/>
          <a:lstStyle/>
          <a:p>
            <a:endParaRPr lang="en-GB"/>
          </a:p>
        </p:txBody>
      </p:sp>
      <p:sp>
        <p:nvSpPr>
          <p:cNvPr id="3" name="Text Placeholder 2">
            <a:extLst>
              <a:ext uri="{FF2B5EF4-FFF2-40B4-BE49-F238E27FC236}">
                <a16:creationId xmlns:a16="http://schemas.microsoft.com/office/drawing/2014/main" id="{8E747DD0-2F23-411B-B40E-508E7F5B27D4}"/>
              </a:ext>
            </a:extLst>
          </p:cNvPr>
          <p:cNvSpPr>
            <a:spLocks noGrp="1"/>
          </p:cNvSpPr>
          <p:nvPr>
            <p:ph type="body" sz="quarter" idx="10"/>
          </p:nvPr>
        </p:nvSpPr>
        <p:spPr/>
        <p:txBody>
          <a:bodyPr/>
          <a:lstStyle/>
          <a:p>
            <a:r>
              <a:rPr lang="ar-EG" dirty="0"/>
              <a:t>آبين شويس إيسوس بخرستوس: تي إن أووميني إن نيف إيه بي آيك: </a:t>
            </a:r>
            <a:endParaRPr lang="en-GB" dirty="0"/>
          </a:p>
        </p:txBody>
      </p:sp>
      <p:sp>
        <p:nvSpPr>
          <p:cNvPr id="4" name="Text Placeholder 3">
            <a:extLst>
              <a:ext uri="{FF2B5EF4-FFF2-40B4-BE49-F238E27FC236}">
                <a16:creationId xmlns:a16="http://schemas.microsoft.com/office/drawing/2014/main" id="{C9200556-2F70-4D03-9792-C5B8F5C5F88E}"/>
              </a:ext>
            </a:extLst>
          </p:cNvPr>
          <p:cNvSpPr>
            <a:spLocks noGrp="1"/>
          </p:cNvSpPr>
          <p:nvPr>
            <p:ph type="body" sz="quarter" idx="11"/>
          </p:nvPr>
        </p:nvSpPr>
        <p:spPr/>
        <p:txBody>
          <a:bodyPr anchor="ctr"/>
          <a:lstStyle/>
          <a:p>
            <a:r>
              <a:rPr lang="ar-EG" dirty="0"/>
              <a:t>ربنا يسوع المسيح، أعطى علامة لعبيده، </a:t>
            </a:r>
            <a:endParaRPr lang="en-GB" dirty="0"/>
          </a:p>
        </p:txBody>
      </p:sp>
      <p:sp>
        <p:nvSpPr>
          <p:cNvPr id="5" name="Text Placeholder 4">
            <a:extLst>
              <a:ext uri="{FF2B5EF4-FFF2-40B4-BE49-F238E27FC236}">
                <a16:creationId xmlns:a16="http://schemas.microsoft.com/office/drawing/2014/main" id="{07E35882-E8C3-4C4B-BD17-0990A6CCFCF4}"/>
              </a:ext>
            </a:extLst>
          </p:cNvPr>
          <p:cNvSpPr>
            <a:spLocks noGrp="1"/>
          </p:cNvSpPr>
          <p:nvPr>
            <p:ph type="body" sz="quarter" idx="12"/>
          </p:nvPr>
        </p:nvSpPr>
        <p:spPr/>
        <p:txBody>
          <a:bodyPr anchor="ctr"/>
          <a:lstStyle/>
          <a:p>
            <a:r>
              <a:rPr lang="pt-BR" sz="4400" dirty="0"/>
              <a:t>Apen=o=c I=y=c P=,=c@ ]`noumyini `nnef`ebiaik@</a:t>
            </a:r>
            <a:endParaRPr lang="en-GB" sz="4400" dirty="0"/>
          </a:p>
        </p:txBody>
      </p:sp>
    </p:spTree>
    <p:extLst>
      <p:ext uri="{BB962C8B-B14F-4D97-AF65-F5344CB8AC3E}">
        <p14:creationId xmlns:p14="http://schemas.microsoft.com/office/powerpoint/2010/main" val="3689475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25002</TotalTime>
  <Words>103306</Words>
  <Application>Microsoft Office PowerPoint</Application>
  <PresentationFormat>On-screen Show (4:3)</PresentationFormat>
  <Paragraphs>7408</Paragraphs>
  <Slides>2050</Slides>
  <Notes>9</Notes>
  <HiddenSlides>1285</HiddenSlides>
  <MMClips>0</MMClips>
  <ScaleCrop>false</ScaleCrop>
  <HeadingPairs>
    <vt:vector size="6" baseType="variant">
      <vt:variant>
        <vt:lpstr>Fonts Used</vt:lpstr>
      </vt:variant>
      <vt:variant>
        <vt:i4>16</vt:i4>
      </vt:variant>
      <vt:variant>
        <vt:lpstr>Theme</vt:lpstr>
      </vt:variant>
      <vt:variant>
        <vt:i4>3</vt:i4>
      </vt:variant>
      <vt:variant>
        <vt:lpstr>Slide Titles</vt:lpstr>
      </vt:variant>
      <vt:variant>
        <vt:i4>2050</vt:i4>
      </vt:variant>
    </vt:vector>
  </HeadingPairs>
  <TitlesOfParts>
    <vt:vector size="2069" baseType="lpstr">
      <vt:lpstr>Adobe Arabic</vt:lpstr>
      <vt:lpstr>Agency FB</vt:lpstr>
      <vt:lpstr>Arial</vt:lpstr>
      <vt:lpstr>Athanasius</vt:lpstr>
      <vt:lpstr>Avva_Marcos</vt:lpstr>
      <vt:lpstr>Avva_Shenouda</vt:lpstr>
      <vt:lpstr>Calibri</vt:lpstr>
      <vt:lpstr>Calibri Light</vt:lpstr>
      <vt:lpstr>CS Avva Shenouda</vt:lpstr>
      <vt:lpstr>CS New Athanasius</vt:lpstr>
      <vt:lpstr>Garamond</vt:lpstr>
      <vt:lpstr>Helvetica Neue</vt:lpstr>
      <vt:lpstr>Tahoma</vt:lpstr>
      <vt:lpstr>Times New Roman</vt:lpstr>
      <vt:lpstr>Traditional Arabic</vt:lpstr>
      <vt:lpstr>فهةث</vt:lpstr>
      <vt:lpstr>Office Theme</vt:lpstr>
      <vt:lpstr>3_Custom Design</vt:lpstr>
      <vt:lpstr>2_Custom Design</vt:lpstr>
      <vt:lpstr>الفهرس</vt:lpstr>
      <vt:lpstr>تين ثينو</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الهوس الكبير</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أجيوس أوثيؤوس</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ابصالية آدام على الهوس الاول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الهوس الاول</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لبش الهوس الأول</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قال الرب لموسى</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طرح آدام على الهوس الاول</vt:lpstr>
      <vt:lpstr>PowerPoint Presentation</vt:lpstr>
      <vt:lpstr>PowerPoint Presentation</vt:lpstr>
      <vt:lpstr>PowerPoint Presentation</vt:lpstr>
      <vt:lpstr>ابصالية آدام على الهوس الثاني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أنشي وزنا ونظام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الهوس الثاني</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لبش الهوس الثاني</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فلنرتل مع داود</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طرح آدام على الهوس الثاني</vt:lpstr>
      <vt:lpstr>PowerPoint Presentation</vt:lpstr>
      <vt:lpstr>PowerPoint Presentation</vt:lpstr>
      <vt:lpstr>PowerPoint Presentation</vt:lpstr>
      <vt:lpstr>PowerPoint Presentation</vt:lpstr>
      <vt:lpstr>ابصالية آدام على الهوس الثالث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ابصالية أشكرك يا إله يعقوب</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مديح كيهكي للثالوث القدوس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الهوس الثالث</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اريبصالين</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مديح اللـه الازلي</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تينين</vt:lpstr>
      <vt:lpstr>PowerPoint Presentation</vt:lpstr>
      <vt:lpstr>PowerPoint Presentation</vt:lpstr>
      <vt:lpstr>PowerPoint Presentation</vt:lpstr>
      <vt:lpstr>PowerPoint Presentation</vt:lpstr>
      <vt:lpstr>تين اويه انسوك</vt:lpstr>
      <vt:lpstr>PowerPoint Presentation</vt:lpstr>
      <vt:lpstr>PowerPoint Presentation</vt:lpstr>
      <vt:lpstr>PowerPoint Presentation</vt:lpstr>
      <vt:lpstr>PowerPoint Presentation</vt:lpstr>
      <vt:lpstr>PowerPoint Presentation</vt:lpstr>
      <vt:lpstr>طرح على الهوس الثالث</vt:lpstr>
      <vt:lpstr>PowerPoint Presentation</vt:lpstr>
      <vt:lpstr>PowerPoint Presentation</vt:lpstr>
      <vt:lpstr>PowerPoint Presentation</vt:lpstr>
      <vt:lpstr>PowerPoint Presentation</vt:lpstr>
      <vt:lpstr>PowerPoint Presentation</vt:lpstr>
      <vt:lpstr>تمجيد الأنبا أنطونيوس</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تمجيد مكسيموس و دوماديوس</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تمجيد الأنبا موسى</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المجمع</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قديسي هذا اليوم</vt:lpstr>
      <vt:lpstr>PowerPoint Presentation</vt:lpstr>
      <vt:lpstr>PowerPoint Presentation</vt:lpstr>
      <vt:lpstr>PowerPoint Presentation</vt:lpstr>
      <vt:lpstr>الذكصولوجيات</vt:lpstr>
      <vt:lpstr>ابصالية ادام على الهوس الرابع</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الهوس الرابع</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طرح على الهوس الرابع</vt:lpstr>
      <vt:lpstr>PowerPoint Presentation</vt:lpstr>
      <vt:lpstr>PowerPoint Presentation</vt:lpstr>
      <vt:lpstr>تسبحة الأيام</vt:lpstr>
      <vt:lpstr>امدح عذراء و بتول</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ايكوتي</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افتح فاي بالتسابيح</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ابصالية الاثنين كيهك</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ابصالية الاثنين</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ابصالية الثلاثاء كيهك</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ابصالية الثلاثاء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ابصالية الأربعاء كيهك</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ابصالية الأربعاء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ابصالية الخميس كيهك</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ابصالية الخميس</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إبصالية الجمعة كيهك</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ابصالية الجمعة</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مقدمة الثيؤطوكيات</vt:lpstr>
      <vt:lpstr>PowerPoint Presentation</vt:lpstr>
      <vt:lpstr>PowerPoint Presentation</vt:lpstr>
      <vt:lpstr>PowerPoint Presentation</vt:lpstr>
      <vt:lpstr>PowerPoint Presentation</vt:lpstr>
      <vt:lpstr>مديح واطس على ثيؤطوكية يوم الأربعاء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مديح واطس ثاني على ثيؤطوكية يوم الأربعاء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مديح واطس على ثيؤطوكية يوم الجمعة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التفسير الأول</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التفسير الثاني</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التفسير الثالث</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التفسير الرابع</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التفسير الخامس</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التفسير السادس</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ثيؤطوكية الأحد 7-أ</vt:lpstr>
      <vt:lpstr>لحن شيري نى ماريا</vt:lpstr>
      <vt:lpstr>PowerPoint Presentation</vt:lpstr>
      <vt:lpstr>PowerPoint Presentation</vt:lpstr>
      <vt:lpstr>PowerPoint Presentation</vt:lpstr>
      <vt:lpstr>PowerPoint Presentation</vt:lpstr>
      <vt:lpstr>PowerPoint Presentation</vt:lpstr>
      <vt:lpstr>طرح سيموتي الاولى</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التفسير السابع</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مديح شيري ني ماريا</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طرح شاشف انسوب</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مديح راشي او ماريا</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يا م ر ي 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يا ابنة داود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طرح القطعة ال9</vt:lpstr>
      <vt:lpstr>PowerPoint Presentation</vt:lpstr>
      <vt:lpstr>PowerPoint Presentation</vt:lpstr>
      <vt:lpstr>PowerPoint Presentation</vt:lpstr>
      <vt:lpstr>PowerPoint Presentation</vt:lpstr>
      <vt:lpstr>مديح امدح في البتول</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ثيؤطوكية الأحد 10</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مديح آدام على ثيؤطوكية يوم الإثنين</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مديح ثالث على ثيؤطوكية يوم الاثنين</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مديح آدام ثيئوطوكية يوم الثلاثاء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مديح ثانى آدام على ثيؤطوكية يوم الثلاثاء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ثيؤطوكية الجمعة</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ثيؤطوكية السبت</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لبش الإثنين</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لبش الثلاثاء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لبش الأربعاء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لبش الخميس</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لبش الجمعة</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شيرات السبت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شيرات السبت 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طرح الفعلة القديسين</vt:lpstr>
      <vt:lpstr>PowerPoint Presentation</vt:lpstr>
      <vt:lpstr>PowerPoint Presentation</vt:lpstr>
      <vt:lpstr>PowerPoint Presentation</vt:lpstr>
      <vt:lpstr>PowerPoint Presentation</vt:lpstr>
      <vt:lpstr>PowerPoint Presentation</vt:lpstr>
      <vt:lpstr>لحن ختام طرح الفعلة</vt:lpstr>
      <vt:lpstr>الدفنار</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الدفـنــار</vt:lpstr>
      <vt:lpstr>ختام الثيؤطوكيات</vt:lpstr>
      <vt:lpstr>مديح مراحمك يا إلهي</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يارب إرحم (3)، يا اللـه ارحمنا</vt:lpstr>
      <vt:lpstr>يارب إرحم (3)، يا اللـه اسمعنا</vt:lpstr>
      <vt:lpstr>يارب إرحم (3)، يا ا اللـه أُنظر إلينا</vt:lpstr>
      <vt:lpstr>يارب إرحم (3)، يا اللـه إطَّلع علينا</vt:lpstr>
      <vt:lpstr>يارب إرحم (3)، يا اللـه تراءف علينا</vt:lpstr>
      <vt:lpstr>يارب إرحم (3)، نحن شعبك</vt:lpstr>
      <vt:lpstr>يارب إرحم (3)، نحن جبلتك</vt:lpstr>
      <vt:lpstr>يارب إرحم (3)، نجنا من أعدائنا</vt:lpstr>
      <vt:lpstr>يارب إرحم (3)، نجنا من الغلاء</vt:lpstr>
      <vt:lpstr>يارب إرحم (3)، نحن عبيدك</vt:lpstr>
      <vt:lpstr>يارب إرحم (3)، أنت إبن الله</vt:lpstr>
      <vt:lpstr>يارب إرحم (3)، آمنا بك</vt:lpstr>
      <vt:lpstr>يارب إرحم (3)، لأنك أتيت وخلصتنا</vt:lpstr>
      <vt:lpstr>يارب إرحم (3)، تعهدنا بخلاصك</vt:lpstr>
      <vt:lpstr>يارب إرحم (3)، وإغفر لنا خطايانا</vt:lpstr>
      <vt:lpstr>PowerPoint Presentation</vt:lpstr>
      <vt:lpstr>PowerPoint Presentation</vt:lpstr>
      <vt:lpstr>PowerPoint Presentation</vt:lpstr>
      <vt:lpstr>PowerPoint Presentation</vt:lpstr>
      <vt:lpstr>واجعلنا مستحقين أن نقول بشكر: ابانا الذي في السموات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الفهرس</dc:title>
  <dc:creator>John Wassfy</dc:creator>
  <cp:lastModifiedBy>John Wassfy</cp:lastModifiedBy>
  <cp:revision>731</cp:revision>
  <dcterms:created xsi:type="dcterms:W3CDTF">2024-07-22T15:34:54Z</dcterms:created>
  <dcterms:modified xsi:type="dcterms:W3CDTF">2025-01-13T13:51:47Z</dcterms:modified>
</cp:coreProperties>
</file>

<file path=docProps/thumbnail.jpeg>
</file>